
<file path=[Content_Types].xml><?xml version="1.0" encoding="utf-8"?>
<Types xmlns="http://schemas.openxmlformats.org/package/2006/content-types">
  <Default Extension="jpe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  <p:sldId id="258" r:id="rId7"/>
    <p:sldId id="259" r:id="rId8"/>
    <p:sldId id="261" r:id="rId9"/>
    <p:sldId id="265" r:id="rId10"/>
    <p:sldId id="268" r:id="rId11"/>
    <p:sldId id="267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F3CB8-1C51-4057-BA31-197CF9E2D11C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DD5CFC6C-2B16-48B2-88ED-4856783DFE9B}">
      <dgm:prSet phldrT="[Texto]" custT="1"/>
      <dgm:spPr/>
      <dgm:t>
        <a:bodyPr/>
        <a:lstStyle/>
        <a:p>
          <a:pPr algn="ctr"/>
          <a:r>
            <a:rPr lang="es-ES" sz="1400" b="1"/>
            <a:t>1992</a:t>
          </a:r>
        </a:p>
        <a:p>
          <a:pPr algn="ctr"/>
          <a:r>
            <a:rPr lang="es-ES" sz="1400" b="1"/>
            <a:t>Cumbre de la tierra (Brasil)</a:t>
          </a:r>
          <a:endParaRPr lang="es-ES" sz="1400" b="1" dirty="0"/>
        </a:p>
      </dgm:t>
    </dgm:pt>
    <dgm:pt modelId="{8D4F1274-3881-4C9B-AC8C-951DCDBD3E39}" type="parTrans" cxnId="{9370A82A-4B34-4AC5-AEC0-9851E45A3429}">
      <dgm:prSet/>
      <dgm:spPr/>
      <dgm:t>
        <a:bodyPr/>
        <a:lstStyle/>
        <a:p>
          <a:endParaRPr lang="es-ES" sz="1400"/>
        </a:p>
      </dgm:t>
    </dgm:pt>
    <dgm:pt modelId="{A5A1995C-FAD9-4900-8B01-982A75941240}" type="sibTrans" cxnId="{9370A82A-4B34-4AC5-AEC0-9851E45A3429}">
      <dgm:prSet custT="1"/>
      <dgm:spPr/>
      <dgm:t>
        <a:bodyPr/>
        <a:lstStyle/>
        <a:p>
          <a:endParaRPr lang="es-ES" sz="1400"/>
        </a:p>
      </dgm:t>
    </dgm:pt>
    <dgm:pt modelId="{943C4B95-C649-4275-8DAB-366C5A670A4D}">
      <dgm:prSet phldrT="[Texto]" custT="1"/>
      <dgm:spPr/>
      <dgm:t>
        <a:bodyPr/>
        <a:lstStyle/>
        <a:p>
          <a:pPr algn="ctr"/>
          <a:r>
            <a:rPr lang="es-ES" sz="1400" b="1"/>
            <a:t>1994 Conferencia de la población El Cairo</a:t>
          </a:r>
          <a:endParaRPr lang="es-ES" sz="1400" b="1" dirty="0"/>
        </a:p>
      </dgm:t>
    </dgm:pt>
    <dgm:pt modelId="{54E0D7B0-1795-48C6-BC33-941E5200A9F4}" type="parTrans" cxnId="{200B4B73-C07E-4061-A81A-31308BE2DE23}">
      <dgm:prSet/>
      <dgm:spPr/>
      <dgm:t>
        <a:bodyPr/>
        <a:lstStyle/>
        <a:p>
          <a:endParaRPr lang="es-ES" sz="1400"/>
        </a:p>
      </dgm:t>
    </dgm:pt>
    <dgm:pt modelId="{CA33E70B-ADA9-432F-A6FB-3ED1722071C8}" type="sibTrans" cxnId="{200B4B73-C07E-4061-A81A-31308BE2DE23}">
      <dgm:prSet custT="1"/>
      <dgm:spPr/>
      <dgm:t>
        <a:bodyPr/>
        <a:lstStyle/>
        <a:p>
          <a:endParaRPr lang="es-ES" sz="1400"/>
        </a:p>
      </dgm:t>
    </dgm:pt>
    <dgm:pt modelId="{539C1087-A0E2-41DF-9C64-A02A819511D7}">
      <dgm:prSet phldrT="[Texto]" custT="1"/>
      <dgm:spPr/>
      <dgm:t>
        <a:bodyPr/>
        <a:lstStyle/>
        <a:p>
          <a:pPr algn="ctr"/>
          <a:r>
            <a:rPr lang="es-ES" sz="1400" b="1"/>
            <a:t>1995</a:t>
          </a:r>
        </a:p>
        <a:p>
          <a:pPr algn="ctr"/>
          <a:r>
            <a:rPr lang="es-ES" sz="1400" b="1"/>
            <a:t>Conferencia Mujer  Beijing</a:t>
          </a:r>
          <a:endParaRPr lang="es-ES" sz="1400" b="1" dirty="0"/>
        </a:p>
      </dgm:t>
    </dgm:pt>
    <dgm:pt modelId="{B4A7BEE3-16B0-41C9-B60F-F56AB7C5D96A}" type="parTrans" cxnId="{459C3133-CCCD-4718-8D90-AFABFA0CDF34}">
      <dgm:prSet/>
      <dgm:spPr/>
      <dgm:t>
        <a:bodyPr/>
        <a:lstStyle/>
        <a:p>
          <a:endParaRPr lang="es-ES" sz="1400"/>
        </a:p>
      </dgm:t>
    </dgm:pt>
    <dgm:pt modelId="{AB0D6BF6-2DC0-4CFE-9878-30523BB8E5AD}" type="sibTrans" cxnId="{459C3133-CCCD-4718-8D90-AFABFA0CDF34}">
      <dgm:prSet custT="1"/>
      <dgm:spPr/>
      <dgm:t>
        <a:bodyPr/>
        <a:lstStyle/>
        <a:p>
          <a:endParaRPr lang="es-ES" sz="1400"/>
        </a:p>
      </dgm:t>
    </dgm:pt>
    <dgm:pt modelId="{D4A94C62-D2A9-4672-B1A5-B3C2C65DC57B}">
      <dgm:prSet custT="1"/>
      <dgm:spPr/>
      <dgm:t>
        <a:bodyPr/>
        <a:lstStyle/>
        <a:p>
          <a:pPr algn="ctr"/>
          <a:r>
            <a:rPr lang="es-ES" sz="1400" b="1"/>
            <a:t>2002</a:t>
          </a:r>
        </a:p>
        <a:p>
          <a:pPr algn="ctr"/>
          <a:r>
            <a:rPr lang="es-ES" sz="1400" b="1"/>
            <a:t>Cumbre Mundial desarrollo Sustentable Johannesburgo</a:t>
          </a:r>
          <a:endParaRPr lang="es-ES" sz="1400" b="1" dirty="0"/>
        </a:p>
      </dgm:t>
    </dgm:pt>
    <dgm:pt modelId="{42426697-BF35-45F1-8B26-A6B7D2A1A812}" type="parTrans" cxnId="{0BA14772-D0C5-4BF2-801A-708F886F1C12}">
      <dgm:prSet/>
      <dgm:spPr/>
      <dgm:t>
        <a:bodyPr/>
        <a:lstStyle/>
        <a:p>
          <a:endParaRPr lang="es-ES" sz="1400"/>
        </a:p>
      </dgm:t>
    </dgm:pt>
    <dgm:pt modelId="{200F7FD9-9FDF-4E39-AF23-71F978A11434}" type="sibTrans" cxnId="{0BA14772-D0C5-4BF2-801A-708F886F1C12}">
      <dgm:prSet custT="1"/>
      <dgm:spPr/>
      <dgm:t>
        <a:bodyPr/>
        <a:lstStyle/>
        <a:p>
          <a:endParaRPr lang="es-ES" sz="1400"/>
        </a:p>
      </dgm:t>
    </dgm:pt>
    <dgm:pt modelId="{2816582B-69D9-4B3A-8162-63B24048D44E}">
      <dgm:prSet custT="1"/>
      <dgm:spPr/>
      <dgm:t>
        <a:bodyPr/>
        <a:lstStyle/>
        <a:p>
          <a:pPr algn="ctr"/>
          <a:r>
            <a:rPr lang="es-ES" sz="1400" b="1"/>
            <a:t>2004 </a:t>
          </a:r>
        </a:p>
        <a:p>
          <a:pPr algn="ctr"/>
          <a:r>
            <a:rPr lang="es-ES" sz="1400" b="1"/>
            <a:t>Primera Asamblea femenina sobre medio ambiente Programa  ambiental  ONU</a:t>
          </a:r>
          <a:endParaRPr lang="es-ES" sz="1400" b="1" dirty="0"/>
        </a:p>
      </dgm:t>
    </dgm:pt>
    <dgm:pt modelId="{184FFE49-25D8-4415-A92C-27879D9A6B73}" type="parTrans" cxnId="{A7B9B69C-37B0-4D02-B322-22D42E98AD63}">
      <dgm:prSet/>
      <dgm:spPr/>
      <dgm:t>
        <a:bodyPr/>
        <a:lstStyle/>
        <a:p>
          <a:endParaRPr lang="es-ES" sz="1400"/>
        </a:p>
      </dgm:t>
    </dgm:pt>
    <dgm:pt modelId="{3117920B-5D7E-45A8-B713-16576E285199}" type="sibTrans" cxnId="{A7B9B69C-37B0-4D02-B322-22D42E98AD63}">
      <dgm:prSet/>
      <dgm:spPr/>
      <dgm:t>
        <a:bodyPr/>
        <a:lstStyle/>
        <a:p>
          <a:endParaRPr lang="es-ES" sz="1400"/>
        </a:p>
      </dgm:t>
    </dgm:pt>
    <dgm:pt modelId="{3F5F243F-EE3E-4BC5-8B5A-2256D4D9473B}">
      <dgm:prSet phldrT="[Texto]" custT="1"/>
      <dgm:spPr/>
      <dgm:t>
        <a:bodyPr/>
        <a:lstStyle/>
        <a:p>
          <a:pPr algn="ctr"/>
          <a:r>
            <a:rPr lang="es-ES" sz="1400" b="1"/>
            <a:t>1973</a:t>
          </a:r>
        </a:p>
        <a:p>
          <a:pPr algn="ctr"/>
          <a:r>
            <a:rPr lang="es-MX" sz="1400" b="1">
              <a:latin typeface="Inter"/>
            </a:rPr>
            <a:t>Movimiento Chipko India</a:t>
          </a:r>
          <a:endParaRPr lang="es-ES" sz="1400" b="1" dirty="0"/>
        </a:p>
      </dgm:t>
    </dgm:pt>
    <dgm:pt modelId="{8BF73555-632D-4114-A2D3-AD0A2E9705B0}" type="parTrans" cxnId="{64E6513F-381B-4A38-B733-D195A29706ED}">
      <dgm:prSet/>
      <dgm:spPr/>
      <dgm:t>
        <a:bodyPr/>
        <a:lstStyle/>
        <a:p>
          <a:endParaRPr lang="es-ES" sz="1400"/>
        </a:p>
      </dgm:t>
    </dgm:pt>
    <dgm:pt modelId="{2B05542E-FBB0-44D6-8CFE-401086124139}" type="sibTrans" cxnId="{64E6513F-381B-4A38-B733-D195A29706ED}">
      <dgm:prSet custT="1"/>
      <dgm:spPr/>
      <dgm:t>
        <a:bodyPr/>
        <a:lstStyle/>
        <a:p>
          <a:endParaRPr lang="es-ES" sz="1400"/>
        </a:p>
      </dgm:t>
    </dgm:pt>
    <dgm:pt modelId="{105D641D-45C5-4BAE-8D86-C3C6F41D9063}" type="pres">
      <dgm:prSet presAssocID="{91CF3CB8-1C51-4057-BA31-197CF9E2D11C}" presName="Name0" presStyleCnt="0">
        <dgm:presLayoutVars>
          <dgm:dir/>
          <dgm:resizeHandles val="exact"/>
        </dgm:presLayoutVars>
      </dgm:prSet>
      <dgm:spPr/>
    </dgm:pt>
    <dgm:pt modelId="{955137FB-731F-4851-ADE9-5E1E75FCF8B3}" type="pres">
      <dgm:prSet presAssocID="{3F5F243F-EE3E-4BC5-8B5A-2256D4D9473B}" presName="node" presStyleLbl="node1" presStyleIdx="0" presStyleCnt="6" custScaleX="118070">
        <dgm:presLayoutVars>
          <dgm:bulletEnabled val="1"/>
        </dgm:presLayoutVars>
      </dgm:prSet>
      <dgm:spPr>
        <a:prstGeom prst="plaque">
          <a:avLst/>
        </a:prstGeom>
      </dgm:spPr>
    </dgm:pt>
    <dgm:pt modelId="{CB2B3932-9467-418C-95DB-CDC946A1E7DC}" type="pres">
      <dgm:prSet presAssocID="{2B05542E-FBB0-44D6-8CFE-401086124139}" presName="sibTrans" presStyleLbl="sibTrans2D1" presStyleIdx="0" presStyleCnt="5"/>
      <dgm:spPr/>
    </dgm:pt>
    <dgm:pt modelId="{9DA1BDC8-D59F-456E-BEA7-C4207E9552F4}" type="pres">
      <dgm:prSet presAssocID="{2B05542E-FBB0-44D6-8CFE-401086124139}" presName="connectorText" presStyleLbl="sibTrans2D1" presStyleIdx="0" presStyleCnt="5"/>
      <dgm:spPr/>
    </dgm:pt>
    <dgm:pt modelId="{8EE3FE8B-C536-45A5-B2BB-6B9890DB967E}" type="pres">
      <dgm:prSet presAssocID="{DD5CFC6C-2B16-48B2-88ED-4856783DFE9B}" presName="node" presStyleLbl="node1" presStyleIdx="1" presStyleCnt="6">
        <dgm:presLayoutVars>
          <dgm:bulletEnabled val="1"/>
        </dgm:presLayoutVars>
      </dgm:prSet>
      <dgm:spPr>
        <a:prstGeom prst="plaque">
          <a:avLst/>
        </a:prstGeom>
      </dgm:spPr>
    </dgm:pt>
    <dgm:pt modelId="{63E0E5F1-B4F8-4EFF-8543-C43A668D2E82}" type="pres">
      <dgm:prSet presAssocID="{A5A1995C-FAD9-4900-8B01-982A75941240}" presName="sibTrans" presStyleLbl="sibTrans2D1" presStyleIdx="1" presStyleCnt="5"/>
      <dgm:spPr/>
    </dgm:pt>
    <dgm:pt modelId="{A30B1C94-102E-4E18-9CA7-515D4C19212A}" type="pres">
      <dgm:prSet presAssocID="{A5A1995C-FAD9-4900-8B01-982A75941240}" presName="connectorText" presStyleLbl="sibTrans2D1" presStyleIdx="1" presStyleCnt="5"/>
      <dgm:spPr/>
    </dgm:pt>
    <dgm:pt modelId="{40C71437-913B-4329-8523-818C1B6250B2}" type="pres">
      <dgm:prSet presAssocID="{943C4B95-C649-4275-8DAB-366C5A670A4D}" presName="node" presStyleLbl="node1" presStyleIdx="2" presStyleCnt="6">
        <dgm:presLayoutVars>
          <dgm:bulletEnabled val="1"/>
        </dgm:presLayoutVars>
      </dgm:prSet>
      <dgm:spPr>
        <a:prstGeom prst="plaque">
          <a:avLst/>
        </a:prstGeom>
      </dgm:spPr>
    </dgm:pt>
    <dgm:pt modelId="{F8470652-8601-4A45-8660-4D2A12581DAA}" type="pres">
      <dgm:prSet presAssocID="{CA33E70B-ADA9-432F-A6FB-3ED1722071C8}" presName="sibTrans" presStyleLbl="sibTrans2D1" presStyleIdx="2" presStyleCnt="5"/>
      <dgm:spPr/>
    </dgm:pt>
    <dgm:pt modelId="{30C15E6E-116F-4A60-92A1-13B08606927D}" type="pres">
      <dgm:prSet presAssocID="{CA33E70B-ADA9-432F-A6FB-3ED1722071C8}" presName="connectorText" presStyleLbl="sibTrans2D1" presStyleIdx="2" presStyleCnt="5"/>
      <dgm:spPr/>
    </dgm:pt>
    <dgm:pt modelId="{D0F80798-FB6A-47BF-B735-A0F884F4FA99}" type="pres">
      <dgm:prSet presAssocID="{539C1087-A0E2-41DF-9C64-A02A819511D7}" presName="node" presStyleLbl="node1" presStyleIdx="3" presStyleCnt="6" custScaleX="115884">
        <dgm:presLayoutVars>
          <dgm:bulletEnabled val="1"/>
        </dgm:presLayoutVars>
      </dgm:prSet>
      <dgm:spPr>
        <a:prstGeom prst="plaque">
          <a:avLst/>
        </a:prstGeom>
      </dgm:spPr>
    </dgm:pt>
    <dgm:pt modelId="{A5C1FFA1-1A1A-4447-B23D-3025B48F6C9E}" type="pres">
      <dgm:prSet presAssocID="{AB0D6BF6-2DC0-4CFE-9878-30523BB8E5AD}" presName="sibTrans" presStyleLbl="sibTrans2D1" presStyleIdx="3" presStyleCnt="5"/>
      <dgm:spPr/>
    </dgm:pt>
    <dgm:pt modelId="{17B2DC4B-53FC-496A-AD4C-64172A286301}" type="pres">
      <dgm:prSet presAssocID="{AB0D6BF6-2DC0-4CFE-9878-30523BB8E5AD}" presName="connectorText" presStyleLbl="sibTrans2D1" presStyleIdx="3" presStyleCnt="5"/>
      <dgm:spPr/>
    </dgm:pt>
    <dgm:pt modelId="{60442510-6F95-42DE-8B94-8947A50BCFAD}" type="pres">
      <dgm:prSet presAssocID="{D4A94C62-D2A9-4672-B1A5-B3C2C65DC57B}" presName="node" presStyleLbl="node1" presStyleIdx="4" presStyleCnt="6" custScaleX="129819">
        <dgm:presLayoutVars>
          <dgm:bulletEnabled val="1"/>
        </dgm:presLayoutVars>
      </dgm:prSet>
      <dgm:spPr>
        <a:prstGeom prst="plaque">
          <a:avLst/>
        </a:prstGeom>
      </dgm:spPr>
    </dgm:pt>
    <dgm:pt modelId="{B32CB87C-B3F5-4237-B8C5-56AE5141D651}" type="pres">
      <dgm:prSet presAssocID="{200F7FD9-9FDF-4E39-AF23-71F978A11434}" presName="sibTrans" presStyleLbl="sibTrans2D1" presStyleIdx="4" presStyleCnt="5"/>
      <dgm:spPr/>
    </dgm:pt>
    <dgm:pt modelId="{5752DD22-A2B3-4E29-A957-F044687B9B8E}" type="pres">
      <dgm:prSet presAssocID="{200F7FD9-9FDF-4E39-AF23-71F978A11434}" presName="connectorText" presStyleLbl="sibTrans2D1" presStyleIdx="4" presStyleCnt="5"/>
      <dgm:spPr/>
    </dgm:pt>
    <dgm:pt modelId="{B43E6D22-F4D1-48A2-A940-805ED0754739}" type="pres">
      <dgm:prSet presAssocID="{2816582B-69D9-4B3A-8162-63B24048D44E}" presName="node" presStyleLbl="node1" presStyleIdx="5" presStyleCnt="6" custScaleX="160073">
        <dgm:presLayoutVars>
          <dgm:bulletEnabled val="1"/>
        </dgm:presLayoutVars>
      </dgm:prSet>
      <dgm:spPr>
        <a:prstGeom prst="plaque">
          <a:avLst/>
        </a:prstGeom>
      </dgm:spPr>
    </dgm:pt>
  </dgm:ptLst>
  <dgm:cxnLst>
    <dgm:cxn modelId="{06828601-34B4-454B-A426-228EDB549B3F}" type="presOf" srcId="{2816582B-69D9-4B3A-8162-63B24048D44E}" destId="{B43E6D22-F4D1-48A2-A940-805ED0754739}" srcOrd="0" destOrd="0" presId="urn:microsoft.com/office/officeart/2005/8/layout/process1"/>
    <dgm:cxn modelId="{10A39A06-AEC9-4A0A-B4CC-8EFBCF456C5C}" type="presOf" srcId="{3F5F243F-EE3E-4BC5-8B5A-2256D4D9473B}" destId="{955137FB-731F-4851-ADE9-5E1E75FCF8B3}" srcOrd="0" destOrd="0" presId="urn:microsoft.com/office/officeart/2005/8/layout/process1"/>
    <dgm:cxn modelId="{268ED909-89B0-43F6-A5F7-3AC9F386D294}" type="presOf" srcId="{91CF3CB8-1C51-4057-BA31-197CF9E2D11C}" destId="{105D641D-45C5-4BAE-8D86-C3C6F41D9063}" srcOrd="0" destOrd="0" presId="urn:microsoft.com/office/officeart/2005/8/layout/process1"/>
    <dgm:cxn modelId="{9370A82A-4B34-4AC5-AEC0-9851E45A3429}" srcId="{91CF3CB8-1C51-4057-BA31-197CF9E2D11C}" destId="{DD5CFC6C-2B16-48B2-88ED-4856783DFE9B}" srcOrd="1" destOrd="0" parTransId="{8D4F1274-3881-4C9B-AC8C-951DCDBD3E39}" sibTransId="{A5A1995C-FAD9-4900-8B01-982A75941240}"/>
    <dgm:cxn modelId="{459C3133-CCCD-4718-8D90-AFABFA0CDF34}" srcId="{91CF3CB8-1C51-4057-BA31-197CF9E2D11C}" destId="{539C1087-A0E2-41DF-9C64-A02A819511D7}" srcOrd="3" destOrd="0" parTransId="{B4A7BEE3-16B0-41C9-B60F-F56AB7C5D96A}" sibTransId="{AB0D6BF6-2DC0-4CFE-9878-30523BB8E5AD}"/>
    <dgm:cxn modelId="{56F1A733-2C44-439A-B967-118897CF24B7}" type="presOf" srcId="{943C4B95-C649-4275-8DAB-366C5A670A4D}" destId="{40C71437-913B-4329-8523-818C1B6250B2}" srcOrd="0" destOrd="0" presId="urn:microsoft.com/office/officeart/2005/8/layout/process1"/>
    <dgm:cxn modelId="{4A72343C-99AD-4BC8-BDF5-B96A54D51702}" type="presOf" srcId="{A5A1995C-FAD9-4900-8B01-982A75941240}" destId="{63E0E5F1-B4F8-4EFF-8543-C43A668D2E82}" srcOrd="0" destOrd="0" presId="urn:microsoft.com/office/officeart/2005/8/layout/process1"/>
    <dgm:cxn modelId="{64E6513F-381B-4A38-B733-D195A29706ED}" srcId="{91CF3CB8-1C51-4057-BA31-197CF9E2D11C}" destId="{3F5F243F-EE3E-4BC5-8B5A-2256D4D9473B}" srcOrd="0" destOrd="0" parTransId="{8BF73555-632D-4114-A2D3-AD0A2E9705B0}" sibTransId="{2B05542E-FBB0-44D6-8CFE-401086124139}"/>
    <dgm:cxn modelId="{6CC36F5C-52F4-419D-A42E-F414808D4F6F}" type="presOf" srcId="{539C1087-A0E2-41DF-9C64-A02A819511D7}" destId="{D0F80798-FB6A-47BF-B735-A0F884F4FA99}" srcOrd="0" destOrd="0" presId="urn:microsoft.com/office/officeart/2005/8/layout/process1"/>
    <dgm:cxn modelId="{B2099765-924B-4298-90B6-A357AB6989D3}" type="presOf" srcId="{200F7FD9-9FDF-4E39-AF23-71F978A11434}" destId="{5752DD22-A2B3-4E29-A957-F044687B9B8E}" srcOrd="1" destOrd="0" presId="urn:microsoft.com/office/officeart/2005/8/layout/process1"/>
    <dgm:cxn modelId="{DE608348-3FE9-4B37-8CB9-39C1B9ABD41C}" type="presOf" srcId="{2B05542E-FBB0-44D6-8CFE-401086124139}" destId="{9DA1BDC8-D59F-456E-BEA7-C4207E9552F4}" srcOrd="1" destOrd="0" presId="urn:microsoft.com/office/officeart/2005/8/layout/process1"/>
    <dgm:cxn modelId="{683DEC50-1034-4DBF-BC54-AF350C01974B}" type="presOf" srcId="{CA33E70B-ADA9-432F-A6FB-3ED1722071C8}" destId="{F8470652-8601-4A45-8660-4D2A12581DAA}" srcOrd="0" destOrd="0" presId="urn:microsoft.com/office/officeart/2005/8/layout/process1"/>
    <dgm:cxn modelId="{0BA14772-D0C5-4BF2-801A-708F886F1C12}" srcId="{91CF3CB8-1C51-4057-BA31-197CF9E2D11C}" destId="{D4A94C62-D2A9-4672-B1A5-B3C2C65DC57B}" srcOrd="4" destOrd="0" parTransId="{42426697-BF35-45F1-8B26-A6B7D2A1A812}" sibTransId="{200F7FD9-9FDF-4E39-AF23-71F978A11434}"/>
    <dgm:cxn modelId="{5E3EA572-A2C0-4C12-83A9-8919AE07CDDC}" type="presOf" srcId="{D4A94C62-D2A9-4672-B1A5-B3C2C65DC57B}" destId="{60442510-6F95-42DE-8B94-8947A50BCFAD}" srcOrd="0" destOrd="0" presId="urn:microsoft.com/office/officeart/2005/8/layout/process1"/>
    <dgm:cxn modelId="{200B4B73-C07E-4061-A81A-31308BE2DE23}" srcId="{91CF3CB8-1C51-4057-BA31-197CF9E2D11C}" destId="{943C4B95-C649-4275-8DAB-366C5A670A4D}" srcOrd="2" destOrd="0" parTransId="{54E0D7B0-1795-48C6-BC33-941E5200A9F4}" sibTransId="{CA33E70B-ADA9-432F-A6FB-3ED1722071C8}"/>
    <dgm:cxn modelId="{A7B9B69C-37B0-4D02-B322-22D42E98AD63}" srcId="{91CF3CB8-1C51-4057-BA31-197CF9E2D11C}" destId="{2816582B-69D9-4B3A-8162-63B24048D44E}" srcOrd="5" destOrd="0" parTransId="{184FFE49-25D8-4415-A92C-27879D9A6B73}" sibTransId="{3117920B-5D7E-45A8-B713-16576E285199}"/>
    <dgm:cxn modelId="{B93569B1-78E6-4D4C-BCFF-59AD9290C97D}" type="presOf" srcId="{200F7FD9-9FDF-4E39-AF23-71F978A11434}" destId="{B32CB87C-B3F5-4237-B8C5-56AE5141D651}" srcOrd="0" destOrd="0" presId="urn:microsoft.com/office/officeart/2005/8/layout/process1"/>
    <dgm:cxn modelId="{8BBB28B3-B6CF-4218-A37E-A3CC46A14FC7}" type="presOf" srcId="{A5A1995C-FAD9-4900-8B01-982A75941240}" destId="{A30B1C94-102E-4E18-9CA7-515D4C19212A}" srcOrd="1" destOrd="0" presId="urn:microsoft.com/office/officeart/2005/8/layout/process1"/>
    <dgm:cxn modelId="{F206FFBD-0824-4EA0-BA37-9919CB26E667}" type="presOf" srcId="{2B05542E-FBB0-44D6-8CFE-401086124139}" destId="{CB2B3932-9467-418C-95DB-CDC946A1E7DC}" srcOrd="0" destOrd="0" presId="urn:microsoft.com/office/officeart/2005/8/layout/process1"/>
    <dgm:cxn modelId="{A326AFBE-6B48-44A3-BE13-9BB294B9B0C0}" type="presOf" srcId="{AB0D6BF6-2DC0-4CFE-9878-30523BB8E5AD}" destId="{17B2DC4B-53FC-496A-AD4C-64172A286301}" srcOrd="1" destOrd="0" presId="urn:microsoft.com/office/officeart/2005/8/layout/process1"/>
    <dgm:cxn modelId="{7450C9C2-DF89-4BB3-BF50-5D930170026F}" type="presOf" srcId="{AB0D6BF6-2DC0-4CFE-9878-30523BB8E5AD}" destId="{A5C1FFA1-1A1A-4447-B23D-3025B48F6C9E}" srcOrd="0" destOrd="0" presId="urn:microsoft.com/office/officeart/2005/8/layout/process1"/>
    <dgm:cxn modelId="{F6E9B7D0-4E46-4848-9C6D-2F2E91156C7A}" type="presOf" srcId="{DD5CFC6C-2B16-48B2-88ED-4856783DFE9B}" destId="{8EE3FE8B-C536-45A5-B2BB-6B9890DB967E}" srcOrd="0" destOrd="0" presId="urn:microsoft.com/office/officeart/2005/8/layout/process1"/>
    <dgm:cxn modelId="{BC59EEF6-63D9-4B2E-AD2F-D745794EB4AB}" type="presOf" srcId="{CA33E70B-ADA9-432F-A6FB-3ED1722071C8}" destId="{30C15E6E-116F-4A60-92A1-13B08606927D}" srcOrd="1" destOrd="0" presId="urn:microsoft.com/office/officeart/2005/8/layout/process1"/>
    <dgm:cxn modelId="{7AE67263-830B-4BD9-BCEC-2012C15894CB}" type="presParOf" srcId="{105D641D-45C5-4BAE-8D86-C3C6F41D9063}" destId="{955137FB-731F-4851-ADE9-5E1E75FCF8B3}" srcOrd="0" destOrd="0" presId="urn:microsoft.com/office/officeart/2005/8/layout/process1"/>
    <dgm:cxn modelId="{7AB9C460-BB08-4864-BF06-80871D9DD022}" type="presParOf" srcId="{105D641D-45C5-4BAE-8D86-C3C6F41D9063}" destId="{CB2B3932-9467-418C-95DB-CDC946A1E7DC}" srcOrd="1" destOrd="0" presId="urn:microsoft.com/office/officeart/2005/8/layout/process1"/>
    <dgm:cxn modelId="{AB422E9D-1AAD-4F43-B73F-D28261958763}" type="presParOf" srcId="{CB2B3932-9467-418C-95DB-CDC946A1E7DC}" destId="{9DA1BDC8-D59F-456E-BEA7-C4207E9552F4}" srcOrd="0" destOrd="0" presId="urn:microsoft.com/office/officeart/2005/8/layout/process1"/>
    <dgm:cxn modelId="{4C0AD7E1-6E47-47E6-A2AB-AA6BD8550A5B}" type="presParOf" srcId="{105D641D-45C5-4BAE-8D86-C3C6F41D9063}" destId="{8EE3FE8B-C536-45A5-B2BB-6B9890DB967E}" srcOrd="2" destOrd="0" presId="urn:microsoft.com/office/officeart/2005/8/layout/process1"/>
    <dgm:cxn modelId="{2E3B79ED-AC2D-49FA-8987-A8C156D257C5}" type="presParOf" srcId="{105D641D-45C5-4BAE-8D86-C3C6F41D9063}" destId="{63E0E5F1-B4F8-4EFF-8543-C43A668D2E82}" srcOrd="3" destOrd="0" presId="urn:microsoft.com/office/officeart/2005/8/layout/process1"/>
    <dgm:cxn modelId="{E35B5D0C-AA81-48ED-A1DE-D1594BF9755B}" type="presParOf" srcId="{63E0E5F1-B4F8-4EFF-8543-C43A668D2E82}" destId="{A30B1C94-102E-4E18-9CA7-515D4C19212A}" srcOrd="0" destOrd="0" presId="urn:microsoft.com/office/officeart/2005/8/layout/process1"/>
    <dgm:cxn modelId="{6FAF66EC-1D05-480E-9B59-CF1021B946AC}" type="presParOf" srcId="{105D641D-45C5-4BAE-8D86-C3C6F41D9063}" destId="{40C71437-913B-4329-8523-818C1B6250B2}" srcOrd="4" destOrd="0" presId="urn:microsoft.com/office/officeart/2005/8/layout/process1"/>
    <dgm:cxn modelId="{E95B0B5E-F5C5-4775-8176-E7DAB425624B}" type="presParOf" srcId="{105D641D-45C5-4BAE-8D86-C3C6F41D9063}" destId="{F8470652-8601-4A45-8660-4D2A12581DAA}" srcOrd="5" destOrd="0" presId="urn:microsoft.com/office/officeart/2005/8/layout/process1"/>
    <dgm:cxn modelId="{02D575A5-52C1-4397-AE77-C3240D266CCF}" type="presParOf" srcId="{F8470652-8601-4A45-8660-4D2A12581DAA}" destId="{30C15E6E-116F-4A60-92A1-13B08606927D}" srcOrd="0" destOrd="0" presId="urn:microsoft.com/office/officeart/2005/8/layout/process1"/>
    <dgm:cxn modelId="{930320DD-EB66-427B-9327-C744DF9051B6}" type="presParOf" srcId="{105D641D-45C5-4BAE-8D86-C3C6F41D9063}" destId="{D0F80798-FB6A-47BF-B735-A0F884F4FA99}" srcOrd="6" destOrd="0" presId="urn:microsoft.com/office/officeart/2005/8/layout/process1"/>
    <dgm:cxn modelId="{9F4E26AE-AD04-499C-B342-D5F0BB5D3A0D}" type="presParOf" srcId="{105D641D-45C5-4BAE-8D86-C3C6F41D9063}" destId="{A5C1FFA1-1A1A-4447-B23D-3025B48F6C9E}" srcOrd="7" destOrd="0" presId="urn:microsoft.com/office/officeart/2005/8/layout/process1"/>
    <dgm:cxn modelId="{1948BC3B-66B2-404E-9F30-5AEED923A97E}" type="presParOf" srcId="{A5C1FFA1-1A1A-4447-B23D-3025B48F6C9E}" destId="{17B2DC4B-53FC-496A-AD4C-64172A286301}" srcOrd="0" destOrd="0" presId="urn:microsoft.com/office/officeart/2005/8/layout/process1"/>
    <dgm:cxn modelId="{A4711155-0A7E-4BF8-8164-F9326BF8016D}" type="presParOf" srcId="{105D641D-45C5-4BAE-8D86-C3C6F41D9063}" destId="{60442510-6F95-42DE-8B94-8947A50BCFAD}" srcOrd="8" destOrd="0" presId="urn:microsoft.com/office/officeart/2005/8/layout/process1"/>
    <dgm:cxn modelId="{9BA1BD72-7562-44AE-8879-AF48EB0504C8}" type="presParOf" srcId="{105D641D-45C5-4BAE-8D86-C3C6F41D9063}" destId="{B32CB87C-B3F5-4237-B8C5-56AE5141D651}" srcOrd="9" destOrd="0" presId="urn:microsoft.com/office/officeart/2005/8/layout/process1"/>
    <dgm:cxn modelId="{81020694-6AC9-4347-86B1-FCF714D6F507}" type="presParOf" srcId="{B32CB87C-B3F5-4237-B8C5-56AE5141D651}" destId="{5752DD22-A2B3-4E29-A957-F044687B9B8E}" srcOrd="0" destOrd="0" presId="urn:microsoft.com/office/officeart/2005/8/layout/process1"/>
    <dgm:cxn modelId="{E2D50823-0BED-4FA0-A8A5-D71D83843F74}" type="presParOf" srcId="{105D641D-45C5-4BAE-8D86-C3C6F41D9063}" destId="{B43E6D22-F4D1-48A2-A940-805ED0754739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5A5C63-07D1-47F8-9146-AB90A154B22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9A44D70-072F-4FEB-AFFA-3C0D3BDF90A8}">
      <dgm:prSet phldrT="[Texto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dirty="0">
              <a:solidFill>
                <a:srgbClr val="7030A0"/>
              </a:solidFill>
            </a:rPr>
            <a:t>Organización de Mujeres para el Medio Ambiente y el Desarrollo (WEDO). </a:t>
          </a:r>
          <a:endParaRPr lang="es-ES" sz="2000" b="1" dirty="0">
            <a:solidFill>
              <a:srgbClr val="7030A0"/>
            </a:solidFill>
          </a:endParaRPr>
        </a:p>
      </dgm:t>
    </dgm:pt>
    <dgm:pt modelId="{78B34D42-8D13-4ECC-A566-2DDC64351C73}" type="parTrans" cxnId="{7F86E1C4-3569-4CEC-B41B-5E22002941C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AD18B5E5-453A-4B90-B437-71EC6C4C309E}" type="sibTrans" cxnId="{7F86E1C4-3569-4CEC-B41B-5E22002941C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892FBE31-48C1-4428-AB35-A8FB7F80CB19}">
      <dgm:prSet phldrT="[Texto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dirty="0" err="1">
              <a:solidFill>
                <a:srgbClr val="7030A0"/>
              </a:solidFill>
            </a:rPr>
            <a:t>Gender</a:t>
          </a:r>
          <a:r>
            <a:rPr lang="es-MX" sz="2000" b="1" dirty="0">
              <a:solidFill>
                <a:srgbClr val="7030A0"/>
              </a:solidFill>
            </a:rPr>
            <a:t> and </a:t>
          </a:r>
          <a:r>
            <a:rPr lang="es-MX" sz="2000" b="1" dirty="0" err="1">
              <a:solidFill>
                <a:srgbClr val="7030A0"/>
              </a:solidFill>
            </a:rPr>
            <a:t>Water</a:t>
          </a:r>
          <a:r>
            <a:rPr lang="es-MX" sz="2000" b="1" dirty="0">
              <a:solidFill>
                <a:srgbClr val="7030A0"/>
              </a:solidFill>
            </a:rPr>
            <a:t> Alliance.</a:t>
          </a:r>
          <a:endParaRPr lang="es-ES" sz="2000" b="1" dirty="0">
            <a:solidFill>
              <a:srgbClr val="7030A0"/>
            </a:solidFill>
          </a:endParaRPr>
        </a:p>
      </dgm:t>
    </dgm:pt>
    <dgm:pt modelId="{F810FCA4-61BB-4AF1-8A4D-79F750308F36}" type="parTrans" cxnId="{90698C70-5316-4F44-82DE-523993C7210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BAB644CD-941C-4BD1-B0A1-5A6E587A8871}" type="sibTrans" cxnId="{90698C70-5316-4F44-82DE-523993C7210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F54CB08A-91CE-4F85-97D8-7F88B9820452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dirty="0">
              <a:solidFill>
                <a:srgbClr val="7030A0"/>
              </a:solidFill>
            </a:rPr>
            <a:t>Solar Sister ONU.</a:t>
          </a:r>
          <a:endParaRPr lang="es-ES" sz="2000" b="1" dirty="0">
            <a:solidFill>
              <a:srgbClr val="7030A0"/>
            </a:solidFill>
          </a:endParaRPr>
        </a:p>
      </dgm:t>
    </dgm:pt>
    <dgm:pt modelId="{120D607B-9E3D-47EB-A308-8691EA4B8310}" type="parTrans" cxnId="{4A088A7D-CFE5-4835-9BC2-819AE683911D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073CA105-BCFF-4375-8BA7-978E7D76C769}" type="sibTrans" cxnId="{4A088A7D-CFE5-4835-9BC2-819AE683911D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42A2C352-22B2-4383-97EB-54903F75F489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dirty="0">
              <a:solidFill>
                <a:srgbClr val="7030A0"/>
              </a:solidFill>
            </a:rPr>
            <a:t>Asociación Pro Desarrollo de la Mujer y Medio Ambiente.</a:t>
          </a:r>
          <a:endParaRPr lang="es-ES" sz="2000" b="1" dirty="0">
            <a:solidFill>
              <a:srgbClr val="7030A0"/>
            </a:solidFill>
          </a:endParaRPr>
        </a:p>
      </dgm:t>
    </dgm:pt>
    <dgm:pt modelId="{1BEFB699-61A6-475B-A83A-63F197327ADA}" type="parTrans" cxnId="{ED371F20-EA30-48CE-B86C-1AB23B79585F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D2233282-A721-4D4D-9FD2-D50CC3D125E0}" type="sibTrans" cxnId="{ED371F20-EA30-48CE-B86C-1AB23B79585F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292BA81B-5CE8-4146-8C6D-520B60924953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ES" sz="2000" b="1" dirty="0">
              <a:solidFill>
                <a:srgbClr val="7030A0"/>
              </a:solidFill>
            </a:rPr>
            <a:t>Red de Mujeres de energía renovable y eficiencia energética.</a:t>
          </a:r>
        </a:p>
      </dgm:t>
    </dgm:pt>
    <dgm:pt modelId="{A5163075-7731-4366-9F88-01B535E3290F}" type="parTrans" cxnId="{6F3EAE0D-18C7-4F1A-A8B9-044F1CE7AB9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400A690D-B5A8-4643-9F47-2622CF3A9772}" type="sibTrans" cxnId="{6F3EAE0D-18C7-4F1A-A8B9-044F1CE7AB99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91128DE5-3AC5-475B-BD37-69C9DC39CAA9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i="0" dirty="0">
              <a:solidFill>
                <a:srgbClr val="7030A0"/>
              </a:solidFill>
            </a:rPr>
            <a:t>Red de Mujeres Indígenas en la Ciencia.</a:t>
          </a:r>
        </a:p>
      </dgm:t>
    </dgm:pt>
    <dgm:pt modelId="{3C260F4D-0A90-4DA4-BD4F-0C4D762A0A30}" type="parTrans" cxnId="{E5578203-7847-44D5-924E-3E6B75C80366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ED14A66D-9930-43CD-9BB2-F858DD4B144B}" type="sibTrans" cxnId="{E5578203-7847-44D5-924E-3E6B75C80366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A8CB4191-BF9D-43AD-9D94-827384461E86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ES" sz="2000" b="1" dirty="0">
              <a:solidFill>
                <a:srgbClr val="7030A0"/>
              </a:solidFill>
            </a:rPr>
            <a:t>Mujeres y Sostenibilidad en Red por el Planeta.</a:t>
          </a:r>
        </a:p>
      </dgm:t>
    </dgm:pt>
    <dgm:pt modelId="{7199B9A1-423C-4A4B-AAA4-83216A0A3395}" type="parTrans" cxnId="{94151DDA-09A6-467B-9A18-37785B5F7596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C80E1C18-B070-4982-BD7A-78A70DD98CAE}" type="sibTrans" cxnId="{94151DDA-09A6-467B-9A18-37785B5F7596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D76CFEB9-EAA0-4FAD-B987-CA897D1AA3D4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b="1" dirty="0">
              <a:solidFill>
                <a:srgbClr val="7030A0"/>
              </a:solidFill>
            </a:rPr>
            <a:t>Federación Democrática Internacional de Mujeres (FDIM) para América y el Caribe.</a:t>
          </a:r>
        </a:p>
      </dgm:t>
    </dgm:pt>
    <dgm:pt modelId="{2FB5349B-C01D-427C-8FE3-807673D73590}" type="parTrans" cxnId="{B847D9F6-1639-46B9-ABA1-83C750918672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4F999A57-5FA9-4CA7-9877-6ACC47732209}" type="sibTrans" cxnId="{B847D9F6-1639-46B9-ABA1-83C750918672}">
      <dgm:prSet/>
      <dgm:spPr/>
      <dgm:t>
        <a:bodyPr/>
        <a:lstStyle/>
        <a:p>
          <a:endParaRPr lang="es-ES" sz="2000" b="1">
            <a:solidFill>
              <a:srgbClr val="7030A0"/>
            </a:solidFill>
          </a:endParaRPr>
        </a:p>
      </dgm:t>
    </dgm:pt>
    <dgm:pt modelId="{B2EA9979-11D4-4D5E-9FE9-EF1E3E6528A3}" type="pres">
      <dgm:prSet presAssocID="{1E5A5C63-07D1-47F8-9146-AB90A154B229}" presName="linear" presStyleCnt="0">
        <dgm:presLayoutVars>
          <dgm:dir/>
          <dgm:resizeHandles val="exact"/>
        </dgm:presLayoutVars>
      </dgm:prSet>
      <dgm:spPr/>
    </dgm:pt>
    <dgm:pt modelId="{2B8EDCA6-6F8D-40BF-B59B-13311F71B854}" type="pres">
      <dgm:prSet presAssocID="{D9A44D70-072F-4FEB-AFFA-3C0D3BDF90A8}" presName="comp" presStyleCnt="0"/>
      <dgm:spPr/>
    </dgm:pt>
    <dgm:pt modelId="{1F602180-71A6-4611-92DA-11D4F57F296A}" type="pres">
      <dgm:prSet presAssocID="{D9A44D70-072F-4FEB-AFFA-3C0D3BDF90A8}" presName="box" presStyleLbl="node1" presStyleIdx="0" presStyleCnt="8" custLinFactNeighborX="205" custLinFactNeighborY="4007"/>
      <dgm:spPr/>
    </dgm:pt>
    <dgm:pt modelId="{D46BC3C8-B14C-444E-821C-078EDB4F0223}" type="pres">
      <dgm:prSet presAssocID="{D9A44D70-072F-4FEB-AFFA-3C0D3BDF90A8}" presName="img" presStyleLbl="fgImgPlace1" presStyleIdx="0" presStyleCnt="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23913624-7559-4DA1-8433-670629F9FE31}" type="pres">
      <dgm:prSet presAssocID="{D9A44D70-072F-4FEB-AFFA-3C0D3BDF90A8}" presName="text" presStyleLbl="node1" presStyleIdx="0" presStyleCnt="8">
        <dgm:presLayoutVars>
          <dgm:bulletEnabled val="1"/>
        </dgm:presLayoutVars>
      </dgm:prSet>
      <dgm:spPr/>
    </dgm:pt>
    <dgm:pt modelId="{91159C43-7220-4C61-BCB0-38834A6F1DD6}" type="pres">
      <dgm:prSet presAssocID="{AD18B5E5-453A-4B90-B437-71EC6C4C309E}" presName="spacer" presStyleCnt="0"/>
      <dgm:spPr/>
    </dgm:pt>
    <dgm:pt modelId="{4FCE8D15-99E0-4996-90A6-F9033A9CEA2F}" type="pres">
      <dgm:prSet presAssocID="{892FBE31-48C1-4428-AB35-A8FB7F80CB19}" presName="comp" presStyleCnt="0"/>
      <dgm:spPr/>
    </dgm:pt>
    <dgm:pt modelId="{742AACCC-5D98-41E6-991D-C9CBECE9FAA4}" type="pres">
      <dgm:prSet presAssocID="{892FBE31-48C1-4428-AB35-A8FB7F80CB19}" presName="box" presStyleLbl="node1" presStyleIdx="1" presStyleCnt="8"/>
      <dgm:spPr/>
    </dgm:pt>
    <dgm:pt modelId="{22240DF9-10DB-480B-94CA-4BEF9573C342}" type="pres">
      <dgm:prSet presAssocID="{892FBE31-48C1-4428-AB35-A8FB7F80CB19}" presName="img" presStyleLbl="fgImgPlace1" presStyleIdx="1" presStyleCnt="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82340EBC-1A1C-4D5B-99AC-EBCDC6FBFDE9}" type="pres">
      <dgm:prSet presAssocID="{892FBE31-48C1-4428-AB35-A8FB7F80CB19}" presName="text" presStyleLbl="node1" presStyleIdx="1" presStyleCnt="8">
        <dgm:presLayoutVars>
          <dgm:bulletEnabled val="1"/>
        </dgm:presLayoutVars>
      </dgm:prSet>
      <dgm:spPr/>
    </dgm:pt>
    <dgm:pt modelId="{0AF811A5-74B1-45EE-A0B7-7B51016AF59A}" type="pres">
      <dgm:prSet presAssocID="{BAB644CD-941C-4BD1-B0A1-5A6E587A8871}" presName="spacer" presStyleCnt="0"/>
      <dgm:spPr/>
    </dgm:pt>
    <dgm:pt modelId="{23873B6B-CC4F-48C0-8948-8DB1FB3537AE}" type="pres">
      <dgm:prSet presAssocID="{292BA81B-5CE8-4146-8C6D-520B60924953}" presName="comp" presStyleCnt="0"/>
      <dgm:spPr/>
    </dgm:pt>
    <dgm:pt modelId="{F4F0A8EF-79A6-4109-BF09-EAD00C99564C}" type="pres">
      <dgm:prSet presAssocID="{292BA81B-5CE8-4146-8C6D-520B60924953}" presName="box" presStyleLbl="node1" presStyleIdx="2" presStyleCnt="8"/>
      <dgm:spPr/>
    </dgm:pt>
    <dgm:pt modelId="{C8C3D7C8-B6BA-4D01-B5AA-7D825FA72164}" type="pres">
      <dgm:prSet presAssocID="{292BA81B-5CE8-4146-8C6D-520B60924953}" presName="img" presStyleLbl="fgImgPlace1" presStyleIdx="2" presStyleCnt="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17A23E1-F1A8-46CA-A578-EA04610C46C7}" type="pres">
      <dgm:prSet presAssocID="{292BA81B-5CE8-4146-8C6D-520B60924953}" presName="text" presStyleLbl="node1" presStyleIdx="2" presStyleCnt="8">
        <dgm:presLayoutVars>
          <dgm:bulletEnabled val="1"/>
        </dgm:presLayoutVars>
      </dgm:prSet>
      <dgm:spPr/>
    </dgm:pt>
    <dgm:pt modelId="{65D24945-1F0D-4E6D-B3DD-88DE91062F68}" type="pres">
      <dgm:prSet presAssocID="{400A690D-B5A8-4643-9F47-2622CF3A9772}" presName="spacer" presStyleCnt="0"/>
      <dgm:spPr/>
    </dgm:pt>
    <dgm:pt modelId="{1EA43BB2-6B69-49DD-A5E3-FF8C28684B62}" type="pres">
      <dgm:prSet presAssocID="{F54CB08A-91CE-4F85-97D8-7F88B9820452}" presName="comp" presStyleCnt="0"/>
      <dgm:spPr/>
    </dgm:pt>
    <dgm:pt modelId="{1CDFF08D-3032-4A07-9A61-B79B7CFFBC0A}" type="pres">
      <dgm:prSet presAssocID="{F54CB08A-91CE-4F85-97D8-7F88B9820452}" presName="box" presStyleLbl="node1" presStyleIdx="3" presStyleCnt="8"/>
      <dgm:spPr/>
    </dgm:pt>
    <dgm:pt modelId="{61278B11-6CFB-4BEB-B4BE-C68EDCBF0E88}" type="pres">
      <dgm:prSet presAssocID="{F54CB08A-91CE-4F85-97D8-7F88B9820452}" presName="img" presStyleLbl="fgImgPlac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1000" b="-131000"/>
          </a:stretch>
        </a:blipFill>
      </dgm:spPr>
    </dgm:pt>
    <dgm:pt modelId="{A8F84BBD-FEB2-4C89-9E54-9C012F1BD950}" type="pres">
      <dgm:prSet presAssocID="{F54CB08A-91CE-4F85-97D8-7F88B9820452}" presName="text" presStyleLbl="node1" presStyleIdx="3" presStyleCnt="8">
        <dgm:presLayoutVars>
          <dgm:bulletEnabled val="1"/>
        </dgm:presLayoutVars>
      </dgm:prSet>
      <dgm:spPr/>
    </dgm:pt>
    <dgm:pt modelId="{EE0601B0-B669-44BB-A3F9-B6155475C51B}" type="pres">
      <dgm:prSet presAssocID="{073CA105-BCFF-4375-8BA7-978E7D76C769}" presName="spacer" presStyleCnt="0"/>
      <dgm:spPr/>
    </dgm:pt>
    <dgm:pt modelId="{0B15E120-B3F3-443D-9845-B5C25286F3CC}" type="pres">
      <dgm:prSet presAssocID="{42A2C352-22B2-4383-97EB-54903F75F489}" presName="comp" presStyleCnt="0"/>
      <dgm:spPr/>
    </dgm:pt>
    <dgm:pt modelId="{E739FE54-69F6-4F80-ACA6-F1762AF20E98}" type="pres">
      <dgm:prSet presAssocID="{42A2C352-22B2-4383-97EB-54903F75F489}" presName="box" presStyleLbl="node1" presStyleIdx="4" presStyleCnt="8"/>
      <dgm:spPr/>
    </dgm:pt>
    <dgm:pt modelId="{2BE1A56B-8CB9-4545-8B94-B9E8832B4DDE}" type="pres">
      <dgm:prSet presAssocID="{42A2C352-22B2-4383-97EB-54903F75F489}" presName="img" presStyleLbl="fgImgPlace1" presStyleIdx="4" presStyleCnt="8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9000" b="-59000"/>
          </a:stretch>
        </a:blipFill>
      </dgm:spPr>
    </dgm:pt>
    <dgm:pt modelId="{49ED0E99-FF13-4EF8-BCC0-88DB6B50D595}" type="pres">
      <dgm:prSet presAssocID="{42A2C352-22B2-4383-97EB-54903F75F489}" presName="text" presStyleLbl="node1" presStyleIdx="4" presStyleCnt="8">
        <dgm:presLayoutVars>
          <dgm:bulletEnabled val="1"/>
        </dgm:presLayoutVars>
      </dgm:prSet>
      <dgm:spPr/>
    </dgm:pt>
    <dgm:pt modelId="{1DA82097-2F18-4531-82E7-9BD01E53F239}" type="pres">
      <dgm:prSet presAssocID="{D2233282-A721-4D4D-9FD2-D50CC3D125E0}" presName="spacer" presStyleCnt="0"/>
      <dgm:spPr/>
    </dgm:pt>
    <dgm:pt modelId="{F6AE0F2F-40E6-408C-A01E-415EC2B53ADB}" type="pres">
      <dgm:prSet presAssocID="{91128DE5-3AC5-475B-BD37-69C9DC39CAA9}" presName="comp" presStyleCnt="0"/>
      <dgm:spPr/>
    </dgm:pt>
    <dgm:pt modelId="{6E3B4A70-78B3-431A-BE8B-CB12D677E632}" type="pres">
      <dgm:prSet presAssocID="{91128DE5-3AC5-475B-BD37-69C9DC39CAA9}" presName="box" presStyleLbl="node1" presStyleIdx="5" presStyleCnt="8"/>
      <dgm:spPr/>
    </dgm:pt>
    <dgm:pt modelId="{999AE699-5BE7-4441-902B-F0CAAEC08799}" type="pres">
      <dgm:prSet presAssocID="{91128DE5-3AC5-475B-BD37-69C9DC39CAA9}" presName="img" presStyleLbl="fgImgPlace1" presStyleIdx="5" presStyleCnt="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2000" b="-62000"/>
          </a:stretch>
        </a:blipFill>
      </dgm:spPr>
    </dgm:pt>
    <dgm:pt modelId="{4E1210A2-B9F3-40A1-AB01-35F6AA9ED91F}" type="pres">
      <dgm:prSet presAssocID="{91128DE5-3AC5-475B-BD37-69C9DC39CAA9}" presName="text" presStyleLbl="node1" presStyleIdx="5" presStyleCnt="8">
        <dgm:presLayoutVars>
          <dgm:bulletEnabled val="1"/>
        </dgm:presLayoutVars>
      </dgm:prSet>
      <dgm:spPr/>
    </dgm:pt>
    <dgm:pt modelId="{58A6CB8E-E1DC-46AD-8F38-6F8D17E0C8D3}" type="pres">
      <dgm:prSet presAssocID="{ED14A66D-9930-43CD-9BB2-F858DD4B144B}" presName="spacer" presStyleCnt="0"/>
      <dgm:spPr/>
    </dgm:pt>
    <dgm:pt modelId="{E0BA2001-7BA0-4BA7-B6CD-31CE100FB5A2}" type="pres">
      <dgm:prSet presAssocID="{A8CB4191-BF9D-43AD-9D94-827384461E86}" presName="comp" presStyleCnt="0"/>
      <dgm:spPr/>
    </dgm:pt>
    <dgm:pt modelId="{E561097D-01C4-4AAF-A895-6AA6C0BF7273}" type="pres">
      <dgm:prSet presAssocID="{A8CB4191-BF9D-43AD-9D94-827384461E86}" presName="box" presStyleLbl="node1" presStyleIdx="6" presStyleCnt="8"/>
      <dgm:spPr/>
    </dgm:pt>
    <dgm:pt modelId="{76063691-9C51-4151-87D1-FE68D1F063DA}" type="pres">
      <dgm:prSet presAssocID="{A8CB4191-BF9D-43AD-9D94-827384461E86}" presName="img" presStyleLbl="fgImgPlace1" presStyleIdx="6" presStyleCnt="8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</dgm:spPr>
    </dgm:pt>
    <dgm:pt modelId="{52AB381F-21F5-4205-9A52-3EA447FF884E}" type="pres">
      <dgm:prSet presAssocID="{A8CB4191-BF9D-43AD-9D94-827384461E86}" presName="text" presStyleLbl="node1" presStyleIdx="6" presStyleCnt="8">
        <dgm:presLayoutVars>
          <dgm:bulletEnabled val="1"/>
        </dgm:presLayoutVars>
      </dgm:prSet>
      <dgm:spPr/>
    </dgm:pt>
    <dgm:pt modelId="{50F230B2-D698-47C5-9491-DD2964EC5F6C}" type="pres">
      <dgm:prSet presAssocID="{C80E1C18-B070-4982-BD7A-78A70DD98CAE}" presName="spacer" presStyleCnt="0"/>
      <dgm:spPr/>
    </dgm:pt>
    <dgm:pt modelId="{993A1B59-5E97-4DD6-90EA-71E837A604F5}" type="pres">
      <dgm:prSet presAssocID="{D76CFEB9-EAA0-4FAD-B987-CA897D1AA3D4}" presName="comp" presStyleCnt="0"/>
      <dgm:spPr/>
    </dgm:pt>
    <dgm:pt modelId="{CEC44834-50E5-42A4-85AE-ADE9D58F9FD9}" type="pres">
      <dgm:prSet presAssocID="{D76CFEB9-EAA0-4FAD-B987-CA897D1AA3D4}" presName="box" presStyleLbl="node1" presStyleIdx="7" presStyleCnt="8"/>
      <dgm:spPr/>
    </dgm:pt>
    <dgm:pt modelId="{773C0165-AF67-4606-AD43-23FA25B400ED}" type="pres">
      <dgm:prSet presAssocID="{D76CFEB9-EAA0-4FAD-B987-CA897D1AA3D4}" presName="img" presStyleLbl="fgImgPlac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9000" b="-229000"/>
          </a:stretch>
        </a:blipFill>
      </dgm:spPr>
    </dgm:pt>
    <dgm:pt modelId="{B06B1CB9-8023-4BF8-AF32-3C2D78910A07}" type="pres">
      <dgm:prSet presAssocID="{D76CFEB9-EAA0-4FAD-B987-CA897D1AA3D4}" presName="text" presStyleLbl="node1" presStyleIdx="7" presStyleCnt="8">
        <dgm:presLayoutVars>
          <dgm:bulletEnabled val="1"/>
        </dgm:presLayoutVars>
      </dgm:prSet>
      <dgm:spPr/>
    </dgm:pt>
  </dgm:ptLst>
  <dgm:cxnLst>
    <dgm:cxn modelId="{E5578203-7847-44D5-924E-3E6B75C80366}" srcId="{1E5A5C63-07D1-47F8-9146-AB90A154B229}" destId="{91128DE5-3AC5-475B-BD37-69C9DC39CAA9}" srcOrd="5" destOrd="0" parTransId="{3C260F4D-0A90-4DA4-BD4F-0C4D762A0A30}" sibTransId="{ED14A66D-9930-43CD-9BB2-F858DD4B144B}"/>
    <dgm:cxn modelId="{53EB7104-220E-495B-9143-3D637B3CC713}" type="presOf" srcId="{1E5A5C63-07D1-47F8-9146-AB90A154B229}" destId="{B2EA9979-11D4-4D5E-9FE9-EF1E3E6528A3}" srcOrd="0" destOrd="0" presId="urn:microsoft.com/office/officeart/2005/8/layout/vList4"/>
    <dgm:cxn modelId="{C36B8404-7CB1-4462-9FC6-7600FF114684}" type="presOf" srcId="{A8CB4191-BF9D-43AD-9D94-827384461E86}" destId="{52AB381F-21F5-4205-9A52-3EA447FF884E}" srcOrd="1" destOrd="0" presId="urn:microsoft.com/office/officeart/2005/8/layout/vList4"/>
    <dgm:cxn modelId="{6F3EAE0D-18C7-4F1A-A8B9-044F1CE7AB99}" srcId="{1E5A5C63-07D1-47F8-9146-AB90A154B229}" destId="{292BA81B-5CE8-4146-8C6D-520B60924953}" srcOrd="2" destOrd="0" parTransId="{A5163075-7731-4366-9F88-01B535E3290F}" sibTransId="{400A690D-B5A8-4643-9F47-2622CF3A9772}"/>
    <dgm:cxn modelId="{AB9E861A-F2D4-49F6-AD9C-3193E73094D9}" type="presOf" srcId="{F54CB08A-91CE-4F85-97D8-7F88B9820452}" destId="{A8F84BBD-FEB2-4C89-9E54-9C012F1BD950}" srcOrd="1" destOrd="0" presId="urn:microsoft.com/office/officeart/2005/8/layout/vList4"/>
    <dgm:cxn modelId="{8BFA4E1D-6083-40B8-89F5-B4201225B1C2}" type="presOf" srcId="{292BA81B-5CE8-4146-8C6D-520B60924953}" destId="{E17A23E1-F1A8-46CA-A578-EA04610C46C7}" srcOrd="1" destOrd="0" presId="urn:microsoft.com/office/officeart/2005/8/layout/vList4"/>
    <dgm:cxn modelId="{7FD9BE1F-0B8B-4B8A-A362-42D156292EE1}" type="presOf" srcId="{A8CB4191-BF9D-43AD-9D94-827384461E86}" destId="{E561097D-01C4-4AAF-A895-6AA6C0BF7273}" srcOrd="0" destOrd="0" presId="urn:microsoft.com/office/officeart/2005/8/layout/vList4"/>
    <dgm:cxn modelId="{ED371F20-EA30-48CE-B86C-1AB23B79585F}" srcId="{1E5A5C63-07D1-47F8-9146-AB90A154B229}" destId="{42A2C352-22B2-4383-97EB-54903F75F489}" srcOrd="4" destOrd="0" parTransId="{1BEFB699-61A6-475B-A83A-63F197327ADA}" sibTransId="{D2233282-A721-4D4D-9FD2-D50CC3D125E0}"/>
    <dgm:cxn modelId="{7C397421-AA02-4B51-A842-BC86F6E74B6D}" type="presOf" srcId="{892FBE31-48C1-4428-AB35-A8FB7F80CB19}" destId="{82340EBC-1A1C-4D5B-99AC-EBCDC6FBFDE9}" srcOrd="1" destOrd="0" presId="urn:microsoft.com/office/officeart/2005/8/layout/vList4"/>
    <dgm:cxn modelId="{8B963231-516D-4D5F-86B4-3B8A38FC5CCB}" type="presOf" srcId="{F54CB08A-91CE-4F85-97D8-7F88B9820452}" destId="{1CDFF08D-3032-4A07-9A61-B79B7CFFBC0A}" srcOrd="0" destOrd="0" presId="urn:microsoft.com/office/officeart/2005/8/layout/vList4"/>
    <dgm:cxn modelId="{4618F035-EFF0-4E31-A4E0-E41041655DA9}" type="presOf" srcId="{D9A44D70-072F-4FEB-AFFA-3C0D3BDF90A8}" destId="{1F602180-71A6-4611-92DA-11D4F57F296A}" srcOrd="0" destOrd="0" presId="urn:microsoft.com/office/officeart/2005/8/layout/vList4"/>
    <dgm:cxn modelId="{B52E743F-B9B6-4AE5-B601-681336944FE1}" type="presOf" srcId="{D76CFEB9-EAA0-4FAD-B987-CA897D1AA3D4}" destId="{CEC44834-50E5-42A4-85AE-ADE9D58F9FD9}" srcOrd="0" destOrd="0" presId="urn:microsoft.com/office/officeart/2005/8/layout/vList4"/>
    <dgm:cxn modelId="{1534F53F-46C2-4F36-B2EC-EE4795D71C34}" type="presOf" srcId="{D9A44D70-072F-4FEB-AFFA-3C0D3BDF90A8}" destId="{23913624-7559-4DA1-8433-670629F9FE31}" srcOrd="1" destOrd="0" presId="urn:microsoft.com/office/officeart/2005/8/layout/vList4"/>
    <dgm:cxn modelId="{C7733461-5C47-4CAB-91D6-F7D305790307}" type="presOf" srcId="{91128DE5-3AC5-475B-BD37-69C9DC39CAA9}" destId="{6E3B4A70-78B3-431A-BE8B-CB12D677E632}" srcOrd="0" destOrd="0" presId="urn:microsoft.com/office/officeart/2005/8/layout/vList4"/>
    <dgm:cxn modelId="{90698C70-5316-4F44-82DE-523993C72109}" srcId="{1E5A5C63-07D1-47F8-9146-AB90A154B229}" destId="{892FBE31-48C1-4428-AB35-A8FB7F80CB19}" srcOrd="1" destOrd="0" parTransId="{F810FCA4-61BB-4AF1-8A4D-79F750308F36}" sibTransId="{BAB644CD-941C-4BD1-B0A1-5A6E587A8871}"/>
    <dgm:cxn modelId="{971F937B-9C2F-4667-ACBC-7090744CEDD5}" type="presOf" srcId="{D76CFEB9-EAA0-4FAD-B987-CA897D1AA3D4}" destId="{B06B1CB9-8023-4BF8-AF32-3C2D78910A07}" srcOrd="1" destOrd="0" presId="urn:microsoft.com/office/officeart/2005/8/layout/vList4"/>
    <dgm:cxn modelId="{4A088A7D-CFE5-4835-9BC2-819AE683911D}" srcId="{1E5A5C63-07D1-47F8-9146-AB90A154B229}" destId="{F54CB08A-91CE-4F85-97D8-7F88B9820452}" srcOrd="3" destOrd="0" parTransId="{120D607B-9E3D-47EB-A308-8691EA4B8310}" sibTransId="{073CA105-BCFF-4375-8BA7-978E7D76C769}"/>
    <dgm:cxn modelId="{410DDA84-86EA-4B33-9300-5DD119A9D9AE}" type="presOf" srcId="{91128DE5-3AC5-475B-BD37-69C9DC39CAA9}" destId="{4E1210A2-B9F3-40A1-AB01-35F6AA9ED91F}" srcOrd="1" destOrd="0" presId="urn:microsoft.com/office/officeart/2005/8/layout/vList4"/>
    <dgm:cxn modelId="{2022F28F-CC9E-4040-9C83-39B6D3B776D1}" type="presOf" srcId="{292BA81B-5CE8-4146-8C6D-520B60924953}" destId="{F4F0A8EF-79A6-4109-BF09-EAD00C99564C}" srcOrd="0" destOrd="0" presId="urn:microsoft.com/office/officeart/2005/8/layout/vList4"/>
    <dgm:cxn modelId="{81DA5E90-F28E-4D94-AC42-F201B694F8F5}" type="presOf" srcId="{42A2C352-22B2-4383-97EB-54903F75F489}" destId="{E739FE54-69F6-4F80-ACA6-F1762AF20E98}" srcOrd="0" destOrd="0" presId="urn:microsoft.com/office/officeart/2005/8/layout/vList4"/>
    <dgm:cxn modelId="{C5221C9B-38BA-4AE8-ABF7-833F3307CC4E}" type="presOf" srcId="{42A2C352-22B2-4383-97EB-54903F75F489}" destId="{49ED0E99-FF13-4EF8-BCC0-88DB6B50D595}" srcOrd="1" destOrd="0" presId="urn:microsoft.com/office/officeart/2005/8/layout/vList4"/>
    <dgm:cxn modelId="{15AB94B3-58CD-4125-8B58-8B8A2938AC14}" type="presOf" srcId="{892FBE31-48C1-4428-AB35-A8FB7F80CB19}" destId="{742AACCC-5D98-41E6-991D-C9CBECE9FAA4}" srcOrd="0" destOrd="0" presId="urn:microsoft.com/office/officeart/2005/8/layout/vList4"/>
    <dgm:cxn modelId="{7F86E1C4-3569-4CEC-B41B-5E22002941C9}" srcId="{1E5A5C63-07D1-47F8-9146-AB90A154B229}" destId="{D9A44D70-072F-4FEB-AFFA-3C0D3BDF90A8}" srcOrd="0" destOrd="0" parTransId="{78B34D42-8D13-4ECC-A566-2DDC64351C73}" sibTransId="{AD18B5E5-453A-4B90-B437-71EC6C4C309E}"/>
    <dgm:cxn modelId="{94151DDA-09A6-467B-9A18-37785B5F7596}" srcId="{1E5A5C63-07D1-47F8-9146-AB90A154B229}" destId="{A8CB4191-BF9D-43AD-9D94-827384461E86}" srcOrd="6" destOrd="0" parTransId="{7199B9A1-423C-4A4B-AAA4-83216A0A3395}" sibTransId="{C80E1C18-B070-4982-BD7A-78A70DD98CAE}"/>
    <dgm:cxn modelId="{B847D9F6-1639-46B9-ABA1-83C750918672}" srcId="{1E5A5C63-07D1-47F8-9146-AB90A154B229}" destId="{D76CFEB9-EAA0-4FAD-B987-CA897D1AA3D4}" srcOrd="7" destOrd="0" parTransId="{2FB5349B-C01D-427C-8FE3-807673D73590}" sibTransId="{4F999A57-5FA9-4CA7-9877-6ACC47732209}"/>
    <dgm:cxn modelId="{D0F08E49-1D56-4B1A-BFA0-484CA20E7B0E}" type="presParOf" srcId="{B2EA9979-11D4-4D5E-9FE9-EF1E3E6528A3}" destId="{2B8EDCA6-6F8D-40BF-B59B-13311F71B854}" srcOrd="0" destOrd="0" presId="urn:microsoft.com/office/officeart/2005/8/layout/vList4"/>
    <dgm:cxn modelId="{24539AEE-62E6-4AA7-A9DA-3DBA74689358}" type="presParOf" srcId="{2B8EDCA6-6F8D-40BF-B59B-13311F71B854}" destId="{1F602180-71A6-4611-92DA-11D4F57F296A}" srcOrd="0" destOrd="0" presId="urn:microsoft.com/office/officeart/2005/8/layout/vList4"/>
    <dgm:cxn modelId="{990CB5FA-63F3-49E2-9EDD-F6E134404D2F}" type="presParOf" srcId="{2B8EDCA6-6F8D-40BF-B59B-13311F71B854}" destId="{D46BC3C8-B14C-444E-821C-078EDB4F0223}" srcOrd="1" destOrd="0" presId="urn:microsoft.com/office/officeart/2005/8/layout/vList4"/>
    <dgm:cxn modelId="{09FB2E9F-CF56-4E9A-9111-E4612F4017E1}" type="presParOf" srcId="{2B8EDCA6-6F8D-40BF-B59B-13311F71B854}" destId="{23913624-7559-4DA1-8433-670629F9FE31}" srcOrd="2" destOrd="0" presId="urn:microsoft.com/office/officeart/2005/8/layout/vList4"/>
    <dgm:cxn modelId="{EE4229C5-C54C-48DD-97F0-C6520D9FBD38}" type="presParOf" srcId="{B2EA9979-11D4-4D5E-9FE9-EF1E3E6528A3}" destId="{91159C43-7220-4C61-BCB0-38834A6F1DD6}" srcOrd="1" destOrd="0" presId="urn:microsoft.com/office/officeart/2005/8/layout/vList4"/>
    <dgm:cxn modelId="{70DB9CE3-0F9A-4D85-8253-92C004BC6B64}" type="presParOf" srcId="{B2EA9979-11D4-4D5E-9FE9-EF1E3E6528A3}" destId="{4FCE8D15-99E0-4996-90A6-F9033A9CEA2F}" srcOrd="2" destOrd="0" presId="urn:microsoft.com/office/officeart/2005/8/layout/vList4"/>
    <dgm:cxn modelId="{A5A8C707-3728-452E-8F5B-741AD2EC5579}" type="presParOf" srcId="{4FCE8D15-99E0-4996-90A6-F9033A9CEA2F}" destId="{742AACCC-5D98-41E6-991D-C9CBECE9FAA4}" srcOrd="0" destOrd="0" presId="urn:microsoft.com/office/officeart/2005/8/layout/vList4"/>
    <dgm:cxn modelId="{CFF56F91-59C2-41F9-B5A3-A25DA25974B9}" type="presParOf" srcId="{4FCE8D15-99E0-4996-90A6-F9033A9CEA2F}" destId="{22240DF9-10DB-480B-94CA-4BEF9573C342}" srcOrd="1" destOrd="0" presId="urn:microsoft.com/office/officeart/2005/8/layout/vList4"/>
    <dgm:cxn modelId="{ADD3D41A-A1F7-4585-9118-4DF83B8C08B6}" type="presParOf" srcId="{4FCE8D15-99E0-4996-90A6-F9033A9CEA2F}" destId="{82340EBC-1A1C-4D5B-99AC-EBCDC6FBFDE9}" srcOrd="2" destOrd="0" presId="urn:microsoft.com/office/officeart/2005/8/layout/vList4"/>
    <dgm:cxn modelId="{B44B510F-144B-4AAE-BC05-848E8FC0DA1C}" type="presParOf" srcId="{B2EA9979-11D4-4D5E-9FE9-EF1E3E6528A3}" destId="{0AF811A5-74B1-45EE-A0B7-7B51016AF59A}" srcOrd="3" destOrd="0" presId="urn:microsoft.com/office/officeart/2005/8/layout/vList4"/>
    <dgm:cxn modelId="{E3AC6C4B-D7B4-4CED-9F36-E690ECC8372A}" type="presParOf" srcId="{B2EA9979-11D4-4D5E-9FE9-EF1E3E6528A3}" destId="{23873B6B-CC4F-48C0-8948-8DB1FB3537AE}" srcOrd="4" destOrd="0" presId="urn:microsoft.com/office/officeart/2005/8/layout/vList4"/>
    <dgm:cxn modelId="{3F177E84-1664-4F4F-930F-BB6B834CBD61}" type="presParOf" srcId="{23873B6B-CC4F-48C0-8948-8DB1FB3537AE}" destId="{F4F0A8EF-79A6-4109-BF09-EAD00C99564C}" srcOrd="0" destOrd="0" presId="urn:microsoft.com/office/officeart/2005/8/layout/vList4"/>
    <dgm:cxn modelId="{6CECFD2A-E94D-4B9A-A1F6-1BB9C95B4B53}" type="presParOf" srcId="{23873B6B-CC4F-48C0-8948-8DB1FB3537AE}" destId="{C8C3D7C8-B6BA-4D01-B5AA-7D825FA72164}" srcOrd="1" destOrd="0" presId="urn:microsoft.com/office/officeart/2005/8/layout/vList4"/>
    <dgm:cxn modelId="{E6935BAA-1069-4216-8853-82C691E77BB5}" type="presParOf" srcId="{23873B6B-CC4F-48C0-8948-8DB1FB3537AE}" destId="{E17A23E1-F1A8-46CA-A578-EA04610C46C7}" srcOrd="2" destOrd="0" presId="urn:microsoft.com/office/officeart/2005/8/layout/vList4"/>
    <dgm:cxn modelId="{95F29D97-B672-4AF4-8109-A2E013A25FBC}" type="presParOf" srcId="{B2EA9979-11D4-4D5E-9FE9-EF1E3E6528A3}" destId="{65D24945-1F0D-4E6D-B3DD-88DE91062F68}" srcOrd="5" destOrd="0" presId="urn:microsoft.com/office/officeart/2005/8/layout/vList4"/>
    <dgm:cxn modelId="{8D8CA9D4-3A88-4D61-9415-EAD2325895C1}" type="presParOf" srcId="{B2EA9979-11D4-4D5E-9FE9-EF1E3E6528A3}" destId="{1EA43BB2-6B69-49DD-A5E3-FF8C28684B62}" srcOrd="6" destOrd="0" presId="urn:microsoft.com/office/officeart/2005/8/layout/vList4"/>
    <dgm:cxn modelId="{22683019-E5B3-4F03-8EDA-B552126508EC}" type="presParOf" srcId="{1EA43BB2-6B69-49DD-A5E3-FF8C28684B62}" destId="{1CDFF08D-3032-4A07-9A61-B79B7CFFBC0A}" srcOrd="0" destOrd="0" presId="urn:microsoft.com/office/officeart/2005/8/layout/vList4"/>
    <dgm:cxn modelId="{3DB34635-444B-422B-A88E-9C0E3F0471B0}" type="presParOf" srcId="{1EA43BB2-6B69-49DD-A5E3-FF8C28684B62}" destId="{61278B11-6CFB-4BEB-B4BE-C68EDCBF0E88}" srcOrd="1" destOrd="0" presId="urn:microsoft.com/office/officeart/2005/8/layout/vList4"/>
    <dgm:cxn modelId="{FADAD1BE-C4F7-4202-9841-B1E260773DA0}" type="presParOf" srcId="{1EA43BB2-6B69-49DD-A5E3-FF8C28684B62}" destId="{A8F84BBD-FEB2-4C89-9E54-9C012F1BD950}" srcOrd="2" destOrd="0" presId="urn:microsoft.com/office/officeart/2005/8/layout/vList4"/>
    <dgm:cxn modelId="{F8F5B300-B497-4247-A6C5-5DBE6302098F}" type="presParOf" srcId="{B2EA9979-11D4-4D5E-9FE9-EF1E3E6528A3}" destId="{EE0601B0-B669-44BB-A3F9-B6155475C51B}" srcOrd="7" destOrd="0" presId="urn:microsoft.com/office/officeart/2005/8/layout/vList4"/>
    <dgm:cxn modelId="{43EDFA76-9F99-4562-9990-334ED1B6387F}" type="presParOf" srcId="{B2EA9979-11D4-4D5E-9FE9-EF1E3E6528A3}" destId="{0B15E120-B3F3-443D-9845-B5C25286F3CC}" srcOrd="8" destOrd="0" presId="urn:microsoft.com/office/officeart/2005/8/layout/vList4"/>
    <dgm:cxn modelId="{B6BE7AE7-19FB-4FE0-996E-798AA1B39BCD}" type="presParOf" srcId="{0B15E120-B3F3-443D-9845-B5C25286F3CC}" destId="{E739FE54-69F6-4F80-ACA6-F1762AF20E98}" srcOrd="0" destOrd="0" presId="urn:microsoft.com/office/officeart/2005/8/layout/vList4"/>
    <dgm:cxn modelId="{30F8E36A-1F5F-4EAC-A2FC-B7F225F65603}" type="presParOf" srcId="{0B15E120-B3F3-443D-9845-B5C25286F3CC}" destId="{2BE1A56B-8CB9-4545-8B94-B9E8832B4DDE}" srcOrd="1" destOrd="0" presId="urn:microsoft.com/office/officeart/2005/8/layout/vList4"/>
    <dgm:cxn modelId="{859982C1-765D-437C-9150-42CC1956BBFF}" type="presParOf" srcId="{0B15E120-B3F3-443D-9845-B5C25286F3CC}" destId="{49ED0E99-FF13-4EF8-BCC0-88DB6B50D595}" srcOrd="2" destOrd="0" presId="urn:microsoft.com/office/officeart/2005/8/layout/vList4"/>
    <dgm:cxn modelId="{2900571E-CEA9-4076-98DC-3429B22CDBF6}" type="presParOf" srcId="{B2EA9979-11D4-4D5E-9FE9-EF1E3E6528A3}" destId="{1DA82097-2F18-4531-82E7-9BD01E53F239}" srcOrd="9" destOrd="0" presId="urn:microsoft.com/office/officeart/2005/8/layout/vList4"/>
    <dgm:cxn modelId="{57A4D233-F0CA-48B6-A268-D8B212266A9E}" type="presParOf" srcId="{B2EA9979-11D4-4D5E-9FE9-EF1E3E6528A3}" destId="{F6AE0F2F-40E6-408C-A01E-415EC2B53ADB}" srcOrd="10" destOrd="0" presId="urn:microsoft.com/office/officeart/2005/8/layout/vList4"/>
    <dgm:cxn modelId="{F15DDE6C-310A-4D9F-8B7B-C5C03C62CED2}" type="presParOf" srcId="{F6AE0F2F-40E6-408C-A01E-415EC2B53ADB}" destId="{6E3B4A70-78B3-431A-BE8B-CB12D677E632}" srcOrd="0" destOrd="0" presId="urn:microsoft.com/office/officeart/2005/8/layout/vList4"/>
    <dgm:cxn modelId="{CB593917-F5D5-48C7-A8D0-EF37A5857A5F}" type="presParOf" srcId="{F6AE0F2F-40E6-408C-A01E-415EC2B53ADB}" destId="{999AE699-5BE7-4441-902B-F0CAAEC08799}" srcOrd="1" destOrd="0" presId="urn:microsoft.com/office/officeart/2005/8/layout/vList4"/>
    <dgm:cxn modelId="{B7428DCE-F5F4-45EF-8989-0DB6C2442D66}" type="presParOf" srcId="{F6AE0F2F-40E6-408C-A01E-415EC2B53ADB}" destId="{4E1210A2-B9F3-40A1-AB01-35F6AA9ED91F}" srcOrd="2" destOrd="0" presId="urn:microsoft.com/office/officeart/2005/8/layout/vList4"/>
    <dgm:cxn modelId="{D109A95E-F4C8-4180-BA34-E0339F93F90D}" type="presParOf" srcId="{B2EA9979-11D4-4D5E-9FE9-EF1E3E6528A3}" destId="{58A6CB8E-E1DC-46AD-8F38-6F8D17E0C8D3}" srcOrd="11" destOrd="0" presId="urn:microsoft.com/office/officeart/2005/8/layout/vList4"/>
    <dgm:cxn modelId="{CCAE7261-494D-41BC-8ED4-4FEDB11D7DB6}" type="presParOf" srcId="{B2EA9979-11D4-4D5E-9FE9-EF1E3E6528A3}" destId="{E0BA2001-7BA0-4BA7-B6CD-31CE100FB5A2}" srcOrd="12" destOrd="0" presId="urn:microsoft.com/office/officeart/2005/8/layout/vList4"/>
    <dgm:cxn modelId="{61C77055-4F19-420A-B6ED-67CE36DE9A41}" type="presParOf" srcId="{E0BA2001-7BA0-4BA7-B6CD-31CE100FB5A2}" destId="{E561097D-01C4-4AAF-A895-6AA6C0BF7273}" srcOrd="0" destOrd="0" presId="urn:microsoft.com/office/officeart/2005/8/layout/vList4"/>
    <dgm:cxn modelId="{09405BEE-7827-4660-A836-F5BEE28697F1}" type="presParOf" srcId="{E0BA2001-7BA0-4BA7-B6CD-31CE100FB5A2}" destId="{76063691-9C51-4151-87D1-FE68D1F063DA}" srcOrd="1" destOrd="0" presId="urn:microsoft.com/office/officeart/2005/8/layout/vList4"/>
    <dgm:cxn modelId="{E23E74FB-F329-428F-9EEE-7EAC0D6D182D}" type="presParOf" srcId="{E0BA2001-7BA0-4BA7-B6CD-31CE100FB5A2}" destId="{52AB381F-21F5-4205-9A52-3EA447FF884E}" srcOrd="2" destOrd="0" presId="urn:microsoft.com/office/officeart/2005/8/layout/vList4"/>
    <dgm:cxn modelId="{F05FDEFB-CAF8-4297-B330-D17D976AF8AB}" type="presParOf" srcId="{B2EA9979-11D4-4D5E-9FE9-EF1E3E6528A3}" destId="{50F230B2-D698-47C5-9491-DD2964EC5F6C}" srcOrd="13" destOrd="0" presId="urn:microsoft.com/office/officeart/2005/8/layout/vList4"/>
    <dgm:cxn modelId="{8B75F309-A61E-4757-B73D-EAE537B29F69}" type="presParOf" srcId="{B2EA9979-11D4-4D5E-9FE9-EF1E3E6528A3}" destId="{993A1B59-5E97-4DD6-90EA-71E837A604F5}" srcOrd="14" destOrd="0" presId="urn:microsoft.com/office/officeart/2005/8/layout/vList4"/>
    <dgm:cxn modelId="{88FEE072-FF54-4109-A315-7F4C63E87431}" type="presParOf" srcId="{993A1B59-5E97-4DD6-90EA-71E837A604F5}" destId="{CEC44834-50E5-42A4-85AE-ADE9D58F9FD9}" srcOrd="0" destOrd="0" presId="urn:microsoft.com/office/officeart/2005/8/layout/vList4"/>
    <dgm:cxn modelId="{9D0C40C9-9B0B-488D-AE9A-5DFD1BF67306}" type="presParOf" srcId="{993A1B59-5E97-4DD6-90EA-71E837A604F5}" destId="{773C0165-AF67-4606-AD43-23FA25B400ED}" srcOrd="1" destOrd="0" presId="urn:microsoft.com/office/officeart/2005/8/layout/vList4"/>
    <dgm:cxn modelId="{B11BEA79-8C2B-42DB-9327-837A797A25C2}" type="presParOf" srcId="{993A1B59-5E97-4DD6-90EA-71E837A604F5}" destId="{B06B1CB9-8023-4BF8-AF32-3C2D78910A07}" srcOrd="2" destOrd="0" presId="urn:microsoft.com/office/officeart/2005/8/layout/vList4"/>
  </dgm:cxnLst>
  <dgm:bg>
    <a:solidFill>
      <a:schemeClr val="accent4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CB71F0-9A96-4903-878D-CF76527D6340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0D8E5139-27FB-43CA-BA58-FC7D6D619079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MX" sz="2000" dirty="0"/>
            <a:t>Naturalista</a:t>
          </a:r>
          <a:endParaRPr lang="es-ES" sz="2000" dirty="0"/>
        </a:p>
      </dgm:t>
    </dgm:pt>
    <dgm:pt modelId="{977AFE26-E14D-43BE-B2D3-7AF1EE14A1D6}" type="parTrans" cxnId="{638CEA9C-6931-4683-93CB-504232130732}">
      <dgm:prSet/>
      <dgm:spPr/>
      <dgm:t>
        <a:bodyPr/>
        <a:lstStyle/>
        <a:p>
          <a:endParaRPr lang="es-ES" sz="2000"/>
        </a:p>
      </dgm:t>
    </dgm:pt>
    <dgm:pt modelId="{73452A13-3621-4ACD-BE22-0B5DE73FD294}" type="sibTrans" cxnId="{638CEA9C-6931-4683-93CB-504232130732}">
      <dgm:prSet/>
      <dgm:spPr/>
      <dgm:t>
        <a:bodyPr/>
        <a:lstStyle/>
        <a:p>
          <a:endParaRPr lang="es-ES" sz="2000"/>
        </a:p>
      </dgm:t>
    </dgm:pt>
    <dgm:pt modelId="{CC08558F-9782-4908-9393-8B43E3F25960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2000" dirty="0"/>
            <a:t>Conservacionista</a:t>
          </a:r>
          <a:endParaRPr lang="es-ES" sz="2000" dirty="0"/>
        </a:p>
      </dgm:t>
    </dgm:pt>
    <dgm:pt modelId="{3CB7DA97-A9E0-400B-ADD9-4F58588AA383}" type="parTrans" cxnId="{0144DACE-F1BB-4EB5-A0E2-B1BC10A50525}">
      <dgm:prSet/>
      <dgm:spPr/>
      <dgm:t>
        <a:bodyPr/>
        <a:lstStyle/>
        <a:p>
          <a:endParaRPr lang="es-ES" sz="2000"/>
        </a:p>
      </dgm:t>
    </dgm:pt>
    <dgm:pt modelId="{445DB127-FDD6-4079-867F-89D023A90A51}" type="sibTrans" cxnId="{0144DACE-F1BB-4EB5-A0E2-B1BC10A50525}">
      <dgm:prSet/>
      <dgm:spPr/>
      <dgm:t>
        <a:bodyPr/>
        <a:lstStyle/>
        <a:p>
          <a:endParaRPr lang="es-ES" sz="2000"/>
        </a:p>
      </dgm:t>
    </dgm:pt>
    <dgm:pt modelId="{516DCC5D-7C85-4FCB-881A-68D9A38A95A1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MX" sz="2000" dirty="0"/>
            <a:t>Sistémica</a:t>
          </a:r>
          <a:endParaRPr lang="es-ES" sz="2000" dirty="0"/>
        </a:p>
      </dgm:t>
    </dgm:pt>
    <dgm:pt modelId="{8238A97E-6B3E-4568-AC32-86249251C4F3}" type="parTrans" cxnId="{AD697A30-4085-44B2-A583-2F850F834EC8}">
      <dgm:prSet/>
      <dgm:spPr/>
      <dgm:t>
        <a:bodyPr/>
        <a:lstStyle/>
        <a:p>
          <a:endParaRPr lang="es-ES" sz="2000"/>
        </a:p>
      </dgm:t>
    </dgm:pt>
    <dgm:pt modelId="{3A895AB1-DA32-4924-A4FA-1F06A4C3098E}" type="sibTrans" cxnId="{AD697A30-4085-44B2-A583-2F850F834EC8}">
      <dgm:prSet/>
      <dgm:spPr/>
      <dgm:t>
        <a:bodyPr/>
        <a:lstStyle/>
        <a:p>
          <a:endParaRPr lang="es-ES" sz="2000"/>
        </a:p>
      </dgm:t>
    </dgm:pt>
    <dgm:pt modelId="{B0EA930E-C50B-4E26-81AC-089C5E5E1502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2000" dirty="0"/>
            <a:t>Sostenibilidad</a:t>
          </a:r>
          <a:endParaRPr lang="es-ES" sz="2000" dirty="0"/>
        </a:p>
      </dgm:t>
    </dgm:pt>
    <dgm:pt modelId="{99F8BBEF-7319-492C-A53E-2A122D0E3B59}" type="parTrans" cxnId="{A38D091C-F1B4-4EF0-A4A3-84E41BD8E0AB}">
      <dgm:prSet/>
      <dgm:spPr/>
      <dgm:t>
        <a:bodyPr/>
        <a:lstStyle/>
        <a:p>
          <a:endParaRPr lang="es-ES" sz="2000"/>
        </a:p>
      </dgm:t>
    </dgm:pt>
    <dgm:pt modelId="{24143127-624D-4DEB-B344-7CFBE5979F59}" type="sibTrans" cxnId="{A38D091C-F1B4-4EF0-A4A3-84E41BD8E0AB}">
      <dgm:prSet/>
      <dgm:spPr/>
      <dgm:t>
        <a:bodyPr/>
        <a:lstStyle/>
        <a:p>
          <a:endParaRPr lang="es-ES" sz="2000"/>
        </a:p>
      </dgm:t>
    </dgm:pt>
    <dgm:pt modelId="{0958CD0A-72C4-4094-B881-3702A3A69DB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2000" dirty="0"/>
            <a:t>Holística</a:t>
          </a:r>
          <a:endParaRPr lang="es-ES" sz="2000" dirty="0"/>
        </a:p>
      </dgm:t>
    </dgm:pt>
    <dgm:pt modelId="{D34CF192-91B1-4E65-B00E-5EC67F75E93F}" type="parTrans" cxnId="{23E3F7A8-3D2C-4CB9-8EDD-D6F863C9A2D9}">
      <dgm:prSet/>
      <dgm:spPr/>
      <dgm:t>
        <a:bodyPr/>
        <a:lstStyle/>
        <a:p>
          <a:endParaRPr lang="es-ES" sz="2000"/>
        </a:p>
      </dgm:t>
    </dgm:pt>
    <dgm:pt modelId="{01FB76CC-75FA-4866-A4F9-5F267FBDB889}" type="sibTrans" cxnId="{23E3F7A8-3D2C-4CB9-8EDD-D6F863C9A2D9}">
      <dgm:prSet/>
      <dgm:spPr/>
      <dgm:t>
        <a:bodyPr/>
        <a:lstStyle/>
        <a:p>
          <a:endParaRPr lang="es-ES" sz="2000"/>
        </a:p>
      </dgm:t>
    </dgm:pt>
    <dgm:pt modelId="{D4480F67-6566-470A-B104-5348E9CF646C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MX" sz="2000" dirty="0"/>
            <a:t>Resolutiva o pragmática</a:t>
          </a:r>
          <a:endParaRPr lang="es-ES" sz="2000" dirty="0"/>
        </a:p>
      </dgm:t>
    </dgm:pt>
    <dgm:pt modelId="{B23284E0-B72A-44CB-B9C2-A44BACD20526}" type="parTrans" cxnId="{28CB0091-170C-4D5D-9F57-C61A9A23335A}">
      <dgm:prSet/>
      <dgm:spPr/>
      <dgm:t>
        <a:bodyPr/>
        <a:lstStyle/>
        <a:p>
          <a:endParaRPr lang="es-ES" sz="2000"/>
        </a:p>
      </dgm:t>
    </dgm:pt>
    <dgm:pt modelId="{F33E1819-F807-4917-9019-0C5D848F1E3D}" type="sibTrans" cxnId="{28CB0091-170C-4D5D-9F57-C61A9A23335A}">
      <dgm:prSet/>
      <dgm:spPr/>
      <dgm:t>
        <a:bodyPr/>
        <a:lstStyle/>
        <a:p>
          <a:endParaRPr lang="es-ES" sz="2000"/>
        </a:p>
      </dgm:t>
    </dgm:pt>
    <dgm:pt modelId="{315B0259-809D-44C4-AF05-46CD6842BEF4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sz="2000" dirty="0"/>
            <a:t>Científica</a:t>
          </a:r>
        </a:p>
      </dgm:t>
    </dgm:pt>
    <dgm:pt modelId="{563ECE02-8FF1-4D69-9216-48EE78FF8D0B}" type="parTrans" cxnId="{714B64FA-CF4A-480F-85F4-075793E8AB28}">
      <dgm:prSet/>
      <dgm:spPr/>
      <dgm:t>
        <a:bodyPr/>
        <a:lstStyle/>
        <a:p>
          <a:endParaRPr lang="es-ES" sz="2000"/>
        </a:p>
      </dgm:t>
    </dgm:pt>
    <dgm:pt modelId="{F70B8E9C-FAA2-412C-8E2F-62CBC89D9850}" type="sibTrans" cxnId="{714B64FA-CF4A-480F-85F4-075793E8AB28}">
      <dgm:prSet/>
      <dgm:spPr/>
      <dgm:t>
        <a:bodyPr/>
        <a:lstStyle/>
        <a:p>
          <a:endParaRPr lang="es-ES" sz="2000"/>
        </a:p>
      </dgm:t>
    </dgm:pt>
    <dgm:pt modelId="{D6ECFA2A-FE0A-4D8E-9011-22AA9101D3FA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sz="2000" dirty="0"/>
            <a:t>Socioambiental</a:t>
          </a:r>
        </a:p>
      </dgm:t>
    </dgm:pt>
    <dgm:pt modelId="{E1752D02-E8F0-4369-8386-908B0F75CAC8}" type="parTrans" cxnId="{DBA6747B-CEEA-43ED-A9BA-4B40C2EDB0C8}">
      <dgm:prSet/>
      <dgm:spPr/>
      <dgm:t>
        <a:bodyPr/>
        <a:lstStyle/>
        <a:p>
          <a:endParaRPr lang="es-ES" sz="2000"/>
        </a:p>
      </dgm:t>
    </dgm:pt>
    <dgm:pt modelId="{E224ABB8-A471-488E-B33D-82B4F560F462}" type="sibTrans" cxnId="{DBA6747B-CEEA-43ED-A9BA-4B40C2EDB0C8}">
      <dgm:prSet/>
      <dgm:spPr/>
      <dgm:t>
        <a:bodyPr/>
        <a:lstStyle/>
        <a:p>
          <a:endParaRPr lang="es-ES" sz="2000"/>
        </a:p>
      </dgm:t>
    </dgm:pt>
    <dgm:pt modelId="{1FF3FF3D-1FF6-4882-9450-568466D22B93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800" dirty="0"/>
            <a:t>Moral</a:t>
          </a:r>
        </a:p>
        <a:p>
          <a:pPr marL="0"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dirty="0"/>
        </a:p>
      </dgm:t>
    </dgm:pt>
    <dgm:pt modelId="{74AC2ABF-C4E2-464B-8C3A-8D4C7529EB83}" type="parTrans" cxnId="{43823CE1-C81A-4298-BF88-0293EE86A5C9}">
      <dgm:prSet/>
      <dgm:spPr/>
      <dgm:t>
        <a:bodyPr/>
        <a:lstStyle/>
        <a:p>
          <a:endParaRPr lang="es-MX"/>
        </a:p>
      </dgm:t>
    </dgm:pt>
    <dgm:pt modelId="{C82A7BDC-3B53-43FC-B200-A76900F17A18}" type="sibTrans" cxnId="{43823CE1-C81A-4298-BF88-0293EE86A5C9}">
      <dgm:prSet/>
      <dgm:spPr/>
      <dgm:t>
        <a:bodyPr/>
        <a:lstStyle/>
        <a:p>
          <a:endParaRPr lang="es-MX"/>
        </a:p>
      </dgm:t>
    </dgm:pt>
    <dgm:pt modelId="{D32A47A3-AFFD-462F-93B5-146FD32F78C2}" type="pres">
      <dgm:prSet presAssocID="{A5CB71F0-9A96-4903-878D-CF76527D6340}" presName="linearFlow" presStyleCnt="0">
        <dgm:presLayoutVars>
          <dgm:dir/>
          <dgm:resizeHandles val="exact"/>
        </dgm:presLayoutVars>
      </dgm:prSet>
      <dgm:spPr/>
    </dgm:pt>
    <dgm:pt modelId="{A07D9D25-69E6-4490-A77A-14AAF94F625F}" type="pres">
      <dgm:prSet presAssocID="{0D8E5139-27FB-43CA-BA58-FC7D6D619079}" presName="comp" presStyleCnt="0"/>
      <dgm:spPr/>
    </dgm:pt>
    <dgm:pt modelId="{068A49AE-D929-49B0-9936-D640C56BDB98}" type="pres">
      <dgm:prSet presAssocID="{0D8E5139-27FB-43CA-BA58-FC7D6D619079}" presName="rect2" presStyleLbl="node1" presStyleIdx="0" presStyleCnt="9" custScaleX="154354">
        <dgm:presLayoutVars>
          <dgm:bulletEnabled val="1"/>
        </dgm:presLayoutVars>
      </dgm:prSet>
      <dgm:spPr/>
    </dgm:pt>
    <dgm:pt modelId="{7A177431-7E04-46C1-921E-5603EC54D608}" type="pres">
      <dgm:prSet presAssocID="{0D8E5139-27FB-43CA-BA58-FC7D6D619079}" presName="rect1" presStyleLbl="lnNode1" presStyleIdx="0" presStyleCnt="9"/>
      <dgm:spPr/>
    </dgm:pt>
    <dgm:pt modelId="{203E9A23-A326-4033-8CA2-256DE24208E6}" type="pres">
      <dgm:prSet presAssocID="{73452A13-3621-4ACD-BE22-0B5DE73FD294}" presName="sibTrans" presStyleCnt="0"/>
      <dgm:spPr/>
    </dgm:pt>
    <dgm:pt modelId="{9736FBC1-D2F0-48C9-B752-B77B305FC81C}" type="pres">
      <dgm:prSet presAssocID="{CC08558F-9782-4908-9393-8B43E3F25960}" presName="comp" presStyleCnt="0"/>
      <dgm:spPr/>
    </dgm:pt>
    <dgm:pt modelId="{AF10FB58-C5D3-4268-B485-08D8E30A4C5B}" type="pres">
      <dgm:prSet presAssocID="{CC08558F-9782-4908-9393-8B43E3F25960}" presName="rect2" presStyleLbl="node1" presStyleIdx="1" presStyleCnt="9" custScaleX="243614">
        <dgm:presLayoutVars>
          <dgm:bulletEnabled val="1"/>
        </dgm:presLayoutVars>
      </dgm:prSet>
      <dgm:spPr/>
    </dgm:pt>
    <dgm:pt modelId="{AB076490-D13E-4898-9AAC-151D2FF7FB92}" type="pres">
      <dgm:prSet presAssocID="{CC08558F-9782-4908-9393-8B43E3F25960}" presName="rect1" presStyleLbl="lnNode1" presStyleIdx="1" presStyleCnt="9" custLinFactNeighborX="41180" custLinFactNeighborY="-1406"/>
      <dgm:spPr/>
    </dgm:pt>
    <dgm:pt modelId="{CDEA558B-DDAB-4B9D-B46A-91D25016F048}" type="pres">
      <dgm:prSet presAssocID="{445DB127-FDD6-4079-867F-89D023A90A51}" presName="sibTrans" presStyleCnt="0"/>
      <dgm:spPr/>
    </dgm:pt>
    <dgm:pt modelId="{4A5C47F6-C7FE-4F77-97D8-3E20C30EFDA6}" type="pres">
      <dgm:prSet presAssocID="{516DCC5D-7C85-4FCB-881A-68D9A38A95A1}" presName="comp" presStyleCnt="0"/>
      <dgm:spPr/>
    </dgm:pt>
    <dgm:pt modelId="{19817E62-0D9A-4B9C-8328-AAD73F1BDD77}" type="pres">
      <dgm:prSet presAssocID="{516DCC5D-7C85-4FCB-881A-68D9A38A95A1}" presName="rect2" presStyleLbl="node1" presStyleIdx="2" presStyleCnt="9">
        <dgm:presLayoutVars>
          <dgm:bulletEnabled val="1"/>
        </dgm:presLayoutVars>
      </dgm:prSet>
      <dgm:spPr/>
    </dgm:pt>
    <dgm:pt modelId="{F9983E67-B8A4-4FD1-BBC3-C9BC8560C935}" type="pres">
      <dgm:prSet presAssocID="{516DCC5D-7C85-4FCB-881A-68D9A38A95A1}" presName="rect1" presStyleLbl="lnNode1" presStyleIdx="2" presStyleCnt="9"/>
      <dgm:spPr/>
    </dgm:pt>
    <dgm:pt modelId="{504707C0-5420-4434-BABC-5780123E6AB8}" type="pres">
      <dgm:prSet presAssocID="{3A895AB1-DA32-4924-A4FA-1F06A4C3098E}" presName="sibTrans" presStyleCnt="0"/>
      <dgm:spPr/>
    </dgm:pt>
    <dgm:pt modelId="{9EA6379B-3EB0-4CE9-871D-E122D1DCDFE7}" type="pres">
      <dgm:prSet presAssocID="{B0EA930E-C50B-4E26-81AC-089C5E5E1502}" presName="comp" presStyleCnt="0"/>
      <dgm:spPr/>
    </dgm:pt>
    <dgm:pt modelId="{BF420818-FD37-466B-9FCB-9057A98C6DA2}" type="pres">
      <dgm:prSet presAssocID="{B0EA930E-C50B-4E26-81AC-089C5E5E1502}" presName="rect2" presStyleLbl="node1" presStyleIdx="3" presStyleCnt="9" custScaleX="247321">
        <dgm:presLayoutVars>
          <dgm:bulletEnabled val="1"/>
        </dgm:presLayoutVars>
      </dgm:prSet>
      <dgm:spPr/>
    </dgm:pt>
    <dgm:pt modelId="{7FEDD9BC-EBA9-41F2-9887-2FFAF5A9DDD7}" type="pres">
      <dgm:prSet presAssocID="{B0EA930E-C50B-4E26-81AC-089C5E5E1502}" presName="rect1" presStyleLbl="lnNode1" presStyleIdx="3" presStyleCnt="9" custLinFactNeighborX="44020"/>
      <dgm:spPr/>
    </dgm:pt>
    <dgm:pt modelId="{F748DF97-71D8-4779-929A-C54EF34348E2}" type="pres">
      <dgm:prSet presAssocID="{24143127-624D-4DEB-B344-7CFBE5979F59}" presName="sibTrans" presStyleCnt="0"/>
      <dgm:spPr/>
    </dgm:pt>
    <dgm:pt modelId="{329094AC-76E8-43FB-BE7A-0BF24AB35D06}" type="pres">
      <dgm:prSet presAssocID="{D4480F67-6566-470A-B104-5348E9CF646C}" presName="comp" presStyleCnt="0"/>
      <dgm:spPr/>
    </dgm:pt>
    <dgm:pt modelId="{42D38FFB-1A91-4162-8A20-1CFE1F8E89B5}" type="pres">
      <dgm:prSet presAssocID="{D4480F67-6566-470A-B104-5348E9CF646C}" presName="rect2" presStyleLbl="node1" presStyleIdx="4" presStyleCnt="9" custScaleX="362476">
        <dgm:presLayoutVars>
          <dgm:bulletEnabled val="1"/>
        </dgm:presLayoutVars>
      </dgm:prSet>
      <dgm:spPr/>
    </dgm:pt>
    <dgm:pt modelId="{6A075106-744E-4256-BB7A-54F1DB6EC790}" type="pres">
      <dgm:prSet presAssocID="{D4480F67-6566-470A-B104-5348E9CF646C}" presName="rect1" presStyleLbl="lnNode1" presStyleIdx="4" presStyleCnt="9" custLinFactX="-66140" custLinFactNeighborX="-100000" custLinFactNeighborY="-3330"/>
      <dgm:spPr/>
    </dgm:pt>
    <dgm:pt modelId="{D00D323A-D0A4-4348-83AF-F693EA83F483}" type="pres">
      <dgm:prSet presAssocID="{F33E1819-F807-4917-9019-0C5D848F1E3D}" presName="sibTrans" presStyleCnt="0"/>
      <dgm:spPr/>
    </dgm:pt>
    <dgm:pt modelId="{C6C6B2B0-03E0-4AEE-9525-A1B5A1F087FE}" type="pres">
      <dgm:prSet presAssocID="{0958CD0A-72C4-4094-B881-3702A3A69DBC}" presName="comp" presStyleCnt="0"/>
      <dgm:spPr/>
    </dgm:pt>
    <dgm:pt modelId="{4CD0CBC5-B820-47C7-8EAA-E3C2BA2D0D49}" type="pres">
      <dgm:prSet presAssocID="{0958CD0A-72C4-4094-B881-3702A3A69DBC}" presName="rect2" presStyleLbl="node1" presStyleIdx="5" presStyleCnt="9">
        <dgm:presLayoutVars>
          <dgm:bulletEnabled val="1"/>
        </dgm:presLayoutVars>
      </dgm:prSet>
      <dgm:spPr/>
    </dgm:pt>
    <dgm:pt modelId="{E88D4E96-8F16-4269-8D93-770D4EAC6D0D}" type="pres">
      <dgm:prSet presAssocID="{0958CD0A-72C4-4094-B881-3702A3A69DBC}" presName="rect1" presStyleLbl="lnNode1" presStyleIdx="5" presStyleCnt="9"/>
      <dgm:spPr/>
    </dgm:pt>
    <dgm:pt modelId="{0E811682-B418-4572-AC00-2ADC665A58B0}" type="pres">
      <dgm:prSet presAssocID="{01FB76CC-75FA-4866-A4F9-5F267FBDB889}" presName="sibTrans" presStyleCnt="0"/>
      <dgm:spPr/>
    </dgm:pt>
    <dgm:pt modelId="{8E853FB0-F0B1-4442-88BF-F76374B4C859}" type="pres">
      <dgm:prSet presAssocID="{315B0259-809D-44C4-AF05-46CD6842BEF4}" presName="comp" presStyleCnt="0"/>
      <dgm:spPr/>
    </dgm:pt>
    <dgm:pt modelId="{2FA1A22B-560A-4024-924B-BCA101F8015E}" type="pres">
      <dgm:prSet presAssocID="{315B0259-809D-44C4-AF05-46CD6842BEF4}" presName="rect2" presStyleLbl="node1" presStyleIdx="6" presStyleCnt="9">
        <dgm:presLayoutVars>
          <dgm:bulletEnabled val="1"/>
        </dgm:presLayoutVars>
      </dgm:prSet>
      <dgm:spPr/>
    </dgm:pt>
    <dgm:pt modelId="{E54A2CDB-83FA-48E4-BB9A-D273D104315E}" type="pres">
      <dgm:prSet presAssocID="{315B0259-809D-44C4-AF05-46CD6842BEF4}" presName="rect1" presStyleLbl="lnNode1" presStyleIdx="6" presStyleCnt="9"/>
      <dgm:spPr/>
    </dgm:pt>
    <dgm:pt modelId="{4661A032-760A-48F9-A834-ECD4A93578A0}" type="pres">
      <dgm:prSet presAssocID="{F70B8E9C-FAA2-412C-8E2F-62CBC89D9850}" presName="sibTrans" presStyleCnt="0"/>
      <dgm:spPr/>
    </dgm:pt>
    <dgm:pt modelId="{9698BBC8-5666-47B4-AB28-418DB92BDF4D}" type="pres">
      <dgm:prSet presAssocID="{1FF3FF3D-1FF6-4882-9450-568466D22B93}" presName="comp" presStyleCnt="0"/>
      <dgm:spPr/>
    </dgm:pt>
    <dgm:pt modelId="{845F53DF-9316-4A07-A19A-8BE94389DA63}" type="pres">
      <dgm:prSet presAssocID="{1FF3FF3D-1FF6-4882-9450-568466D22B93}" presName="rect2" presStyleLbl="node1" presStyleIdx="7" presStyleCnt="9">
        <dgm:presLayoutVars>
          <dgm:bulletEnabled val="1"/>
        </dgm:presLayoutVars>
      </dgm:prSet>
      <dgm:spPr/>
    </dgm:pt>
    <dgm:pt modelId="{44B9DC0E-14B7-4CDB-9D4E-CBB2B353D325}" type="pres">
      <dgm:prSet presAssocID="{1FF3FF3D-1FF6-4882-9450-568466D22B93}" presName="rect1" presStyleLbl="lnNode1" presStyleIdx="7" presStyleCnt="9"/>
      <dgm:spPr/>
    </dgm:pt>
    <dgm:pt modelId="{DB6457E5-8B14-4AFE-8192-3F8E62FFB4C4}" type="pres">
      <dgm:prSet presAssocID="{C82A7BDC-3B53-43FC-B200-A76900F17A18}" presName="sibTrans" presStyleCnt="0"/>
      <dgm:spPr/>
    </dgm:pt>
    <dgm:pt modelId="{F89CADF1-0E3A-4E33-80FE-C4D543F134F6}" type="pres">
      <dgm:prSet presAssocID="{D6ECFA2A-FE0A-4D8E-9011-22AA9101D3FA}" presName="comp" presStyleCnt="0"/>
      <dgm:spPr/>
    </dgm:pt>
    <dgm:pt modelId="{B80AD82C-15DF-425A-B34E-B417921DBFF5}" type="pres">
      <dgm:prSet presAssocID="{D6ECFA2A-FE0A-4D8E-9011-22AA9101D3FA}" presName="rect2" presStyleLbl="node1" presStyleIdx="8" presStyleCnt="9" custScaleX="331894">
        <dgm:presLayoutVars>
          <dgm:bulletEnabled val="1"/>
        </dgm:presLayoutVars>
      </dgm:prSet>
      <dgm:spPr/>
    </dgm:pt>
    <dgm:pt modelId="{C6453D68-DDC9-4A53-9D42-1DDCE4FD44B1}" type="pres">
      <dgm:prSet presAssocID="{D6ECFA2A-FE0A-4D8E-9011-22AA9101D3FA}" presName="rect1" presStyleLbl="lnNode1" presStyleIdx="8" presStyleCnt="9" custLinFactX="-34218" custLinFactNeighborX="-100000" custLinFactNeighborY="-2026"/>
      <dgm:spPr/>
    </dgm:pt>
  </dgm:ptLst>
  <dgm:cxnLst>
    <dgm:cxn modelId="{F1818D0C-CEF2-45E4-86FA-95B77BDF2848}" type="presOf" srcId="{D4480F67-6566-470A-B104-5348E9CF646C}" destId="{42D38FFB-1A91-4162-8A20-1CFE1F8E89B5}" srcOrd="0" destOrd="0" presId="urn:microsoft.com/office/officeart/2008/layout/AlternatingPictureBlocks"/>
    <dgm:cxn modelId="{206D970F-DD9A-4F86-BCD7-AD15D49AC551}" type="presOf" srcId="{D6ECFA2A-FE0A-4D8E-9011-22AA9101D3FA}" destId="{B80AD82C-15DF-425A-B34E-B417921DBFF5}" srcOrd="0" destOrd="0" presId="urn:microsoft.com/office/officeart/2008/layout/AlternatingPictureBlocks"/>
    <dgm:cxn modelId="{A38D091C-F1B4-4EF0-A4A3-84E41BD8E0AB}" srcId="{A5CB71F0-9A96-4903-878D-CF76527D6340}" destId="{B0EA930E-C50B-4E26-81AC-089C5E5E1502}" srcOrd="3" destOrd="0" parTransId="{99F8BBEF-7319-492C-A53E-2A122D0E3B59}" sibTransId="{24143127-624D-4DEB-B344-7CFBE5979F59}"/>
    <dgm:cxn modelId="{AD697A30-4085-44B2-A583-2F850F834EC8}" srcId="{A5CB71F0-9A96-4903-878D-CF76527D6340}" destId="{516DCC5D-7C85-4FCB-881A-68D9A38A95A1}" srcOrd="2" destOrd="0" parTransId="{8238A97E-6B3E-4568-AC32-86249251C4F3}" sibTransId="{3A895AB1-DA32-4924-A4FA-1F06A4C3098E}"/>
    <dgm:cxn modelId="{14974978-8B7F-40FF-A5A7-3DCB8E13B02D}" type="presOf" srcId="{A5CB71F0-9A96-4903-878D-CF76527D6340}" destId="{D32A47A3-AFFD-462F-93B5-146FD32F78C2}" srcOrd="0" destOrd="0" presId="urn:microsoft.com/office/officeart/2008/layout/AlternatingPictureBlocks"/>
    <dgm:cxn modelId="{DBA6747B-CEEA-43ED-A9BA-4B40C2EDB0C8}" srcId="{A5CB71F0-9A96-4903-878D-CF76527D6340}" destId="{D6ECFA2A-FE0A-4D8E-9011-22AA9101D3FA}" srcOrd="8" destOrd="0" parTransId="{E1752D02-E8F0-4369-8386-908B0F75CAC8}" sibTransId="{E224ABB8-A471-488E-B33D-82B4F560F462}"/>
    <dgm:cxn modelId="{D2727489-0505-408C-BEC8-632627FA582F}" type="presOf" srcId="{0958CD0A-72C4-4094-B881-3702A3A69DBC}" destId="{4CD0CBC5-B820-47C7-8EAA-E3C2BA2D0D49}" srcOrd="0" destOrd="0" presId="urn:microsoft.com/office/officeart/2008/layout/AlternatingPictureBlocks"/>
    <dgm:cxn modelId="{28CB0091-170C-4D5D-9F57-C61A9A23335A}" srcId="{A5CB71F0-9A96-4903-878D-CF76527D6340}" destId="{D4480F67-6566-470A-B104-5348E9CF646C}" srcOrd="4" destOrd="0" parTransId="{B23284E0-B72A-44CB-B9C2-A44BACD20526}" sibTransId="{F33E1819-F807-4917-9019-0C5D848F1E3D}"/>
    <dgm:cxn modelId="{638CEA9C-6931-4683-93CB-504232130732}" srcId="{A5CB71F0-9A96-4903-878D-CF76527D6340}" destId="{0D8E5139-27FB-43CA-BA58-FC7D6D619079}" srcOrd="0" destOrd="0" parTransId="{977AFE26-E14D-43BE-B2D3-7AF1EE14A1D6}" sibTransId="{73452A13-3621-4ACD-BE22-0B5DE73FD294}"/>
    <dgm:cxn modelId="{23E3F7A8-3D2C-4CB9-8EDD-D6F863C9A2D9}" srcId="{A5CB71F0-9A96-4903-878D-CF76527D6340}" destId="{0958CD0A-72C4-4094-B881-3702A3A69DBC}" srcOrd="5" destOrd="0" parTransId="{D34CF192-91B1-4E65-B00E-5EC67F75E93F}" sibTransId="{01FB76CC-75FA-4866-A4F9-5F267FBDB889}"/>
    <dgm:cxn modelId="{6FFFA0AC-13DF-4481-8BE5-20899074AB9E}" type="presOf" srcId="{CC08558F-9782-4908-9393-8B43E3F25960}" destId="{AF10FB58-C5D3-4268-B485-08D8E30A4C5B}" srcOrd="0" destOrd="0" presId="urn:microsoft.com/office/officeart/2008/layout/AlternatingPictureBlocks"/>
    <dgm:cxn modelId="{0144DACE-F1BB-4EB5-A0E2-B1BC10A50525}" srcId="{A5CB71F0-9A96-4903-878D-CF76527D6340}" destId="{CC08558F-9782-4908-9393-8B43E3F25960}" srcOrd="1" destOrd="0" parTransId="{3CB7DA97-A9E0-400B-ADD9-4F58588AA383}" sibTransId="{445DB127-FDD6-4079-867F-89D023A90A51}"/>
    <dgm:cxn modelId="{756623CF-FB87-450D-A88F-F407FABB7A89}" type="presOf" srcId="{0D8E5139-27FB-43CA-BA58-FC7D6D619079}" destId="{068A49AE-D929-49B0-9936-D640C56BDB98}" srcOrd="0" destOrd="0" presId="urn:microsoft.com/office/officeart/2008/layout/AlternatingPictureBlocks"/>
    <dgm:cxn modelId="{CBAC3CD8-E620-4145-99C1-AAB28675D6FF}" type="presOf" srcId="{516DCC5D-7C85-4FCB-881A-68D9A38A95A1}" destId="{19817E62-0D9A-4B9C-8328-AAD73F1BDD77}" srcOrd="0" destOrd="0" presId="urn:microsoft.com/office/officeart/2008/layout/AlternatingPictureBlocks"/>
    <dgm:cxn modelId="{43823CE1-C81A-4298-BF88-0293EE86A5C9}" srcId="{A5CB71F0-9A96-4903-878D-CF76527D6340}" destId="{1FF3FF3D-1FF6-4882-9450-568466D22B93}" srcOrd="7" destOrd="0" parTransId="{74AC2ABF-C4E2-464B-8C3A-8D4C7529EB83}" sibTransId="{C82A7BDC-3B53-43FC-B200-A76900F17A18}"/>
    <dgm:cxn modelId="{261F20EB-9822-4219-BC25-F7127176CFDF}" type="presOf" srcId="{1FF3FF3D-1FF6-4882-9450-568466D22B93}" destId="{845F53DF-9316-4A07-A19A-8BE94389DA63}" srcOrd="0" destOrd="0" presId="urn:microsoft.com/office/officeart/2008/layout/AlternatingPictureBlocks"/>
    <dgm:cxn modelId="{F70380EF-EFDB-43F9-B931-AA14615F8E7E}" type="presOf" srcId="{315B0259-809D-44C4-AF05-46CD6842BEF4}" destId="{2FA1A22B-560A-4024-924B-BCA101F8015E}" srcOrd="0" destOrd="0" presId="urn:microsoft.com/office/officeart/2008/layout/AlternatingPictureBlocks"/>
    <dgm:cxn modelId="{714B64FA-CF4A-480F-85F4-075793E8AB28}" srcId="{A5CB71F0-9A96-4903-878D-CF76527D6340}" destId="{315B0259-809D-44C4-AF05-46CD6842BEF4}" srcOrd="6" destOrd="0" parTransId="{563ECE02-8FF1-4D69-9216-48EE78FF8D0B}" sibTransId="{F70B8E9C-FAA2-412C-8E2F-62CBC89D9850}"/>
    <dgm:cxn modelId="{44CB2BFB-8878-469A-ADF6-957A9C1A0E13}" type="presOf" srcId="{B0EA930E-C50B-4E26-81AC-089C5E5E1502}" destId="{BF420818-FD37-466B-9FCB-9057A98C6DA2}" srcOrd="0" destOrd="0" presId="urn:microsoft.com/office/officeart/2008/layout/AlternatingPictureBlocks"/>
    <dgm:cxn modelId="{C544B595-E2AA-491A-9B95-ED120BFBC4CF}" type="presParOf" srcId="{D32A47A3-AFFD-462F-93B5-146FD32F78C2}" destId="{A07D9D25-69E6-4490-A77A-14AAF94F625F}" srcOrd="0" destOrd="0" presId="urn:microsoft.com/office/officeart/2008/layout/AlternatingPictureBlocks"/>
    <dgm:cxn modelId="{A9124B8A-20F0-4B19-9178-2CEC1AAF7D6D}" type="presParOf" srcId="{A07D9D25-69E6-4490-A77A-14AAF94F625F}" destId="{068A49AE-D929-49B0-9936-D640C56BDB98}" srcOrd="0" destOrd="0" presId="urn:microsoft.com/office/officeart/2008/layout/AlternatingPictureBlocks"/>
    <dgm:cxn modelId="{360A877A-39DE-4C1F-B1B6-EEBC20C2C1C2}" type="presParOf" srcId="{A07D9D25-69E6-4490-A77A-14AAF94F625F}" destId="{7A177431-7E04-46C1-921E-5603EC54D608}" srcOrd="1" destOrd="0" presId="urn:microsoft.com/office/officeart/2008/layout/AlternatingPictureBlocks"/>
    <dgm:cxn modelId="{004B7DE6-CB59-42DD-B37C-BD1875E120CD}" type="presParOf" srcId="{D32A47A3-AFFD-462F-93B5-146FD32F78C2}" destId="{203E9A23-A326-4033-8CA2-256DE24208E6}" srcOrd="1" destOrd="0" presId="urn:microsoft.com/office/officeart/2008/layout/AlternatingPictureBlocks"/>
    <dgm:cxn modelId="{D690EFC7-42B9-4758-9EBF-598CF7AE6AB4}" type="presParOf" srcId="{D32A47A3-AFFD-462F-93B5-146FD32F78C2}" destId="{9736FBC1-D2F0-48C9-B752-B77B305FC81C}" srcOrd="2" destOrd="0" presId="urn:microsoft.com/office/officeart/2008/layout/AlternatingPictureBlocks"/>
    <dgm:cxn modelId="{D80F59EE-5A87-4911-AB45-D8BEF9463ED4}" type="presParOf" srcId="{9736FBC1-D2F0-48C9-B752-B77B305FC81C}" destId="{AF10FB58-C5D3-4268-B485-08D8E30A4C5B}" srcOrd="0" destOrd="0" presId="urn:microsoft.com/office/officeart/2008/layout/AlternatingPictureBlocks"/>
    <dgm:cxn modelId="{913F1394-F91A-4974-B1B4-0D4347E47654}" type="presParOf" srcId="{9736FBC1-D2F0-48C9-B752-B77B305FC81C}" destId="{AB076490-D13E-4898-9AAC-151D2FF7FB92}" srcOrd="1" destOrd="0" presId="urn:microsoft.com/office/officeart/2008/layout/AlternatingPictureBlocks"/>
    <dgm:cxn modelId="{5C33937F-1976-4A6F-A666-3F91EABDD7A7}" type="presParOf" srcId="{D32A47A3-AFFD-462F-93B5-146FD32F78C2}" destId="{CDEA558B-DDAB-4B9D-B46A-91D25016F048}" srcOrd="3" destOrd="0" presId="urn:microsoft.com/office/officeart/2008/layout/AlternatingPictureBlocks"/>
    <dgm:cxn modelId="{14D5E840-25B0-4BFE-8E29-082FA36E23CB}" type="presParOf" srcId="{D32A47A3-AFFD-462F-93B5-146FD32F78C2}" destId="{4A5C47F6-C7FE-4F77-97D8-3E20C30EFDA6}" srcOrd="4" destOrd="0" presId="urn:microsoft.com/office/officeart/2008/layout/AlternatingPictureBlocks"/>
    <dgm:cxn modelId="{B5567023-1AEA-4046-A2DE-7B2A0396340F}" type="presParOf" srcId="{4A5C47F6-C7FE-4F77-97D8-3E20C30EFDA6}" destId="{19817E62-0D9A-4B9C-8328-AAD73F1BDD77}" srcOrd="0" destOrd="0" presId="urn:microsoft.com/office/officeart/2008/layout/AlternatingPictureBlocks"/>
    <dgm:cxn modelId="{57E84CEC-8E40-4B9C-9386-567A3D78F091}" type="presParOf" srcId="{4A5C47F6-C7FE-4F77-97D8-3E20C30EFDA6}" destId="{F9983E67-B8A4-4FD1-BBC3-C9BC8560C935}" srcOrd="1" destOrd="0" presId="urn:microsoft.com/office/officeart/2008/layout/AlternatingPictureBlocks"/>
    <dgm:cxn modelId="{123F092A-4506-4F39-A14C-E353D810F0E4}" type="presParOf" srcId="{D32A47A3-AFFD-462F-93B5-146FD32F78C2}" destId="{504707C0-5420-4434-BABC-5780123E6AB8}" srcOrd="5" destOrd="0" presId="urn:microsoft.com/office/officeart/2008/layout/AlternatingPictureBlocks"/>
    <dgm:cxn modelId="{4B432990-4561-420F-A064-2A3758472A93}" type="presParOf" srcId="{D32A47A3-AFFD-462F-93B5-146FD32F78C2}" destId="{9EA6379B-3EB0-4CE9-871D-E122D1DCDFE7}" srcOrd="6" destOrd="0" presId="urn:microsoft.com/office/officeart/2008/layout/AlternatingPictureBlocks"/>
    <dgm:cxn modelId="{BCC48128-DE84-4427-A3E9-D3504E0EB184}" type="presParOf" srcId="{9EA6379B-3EB0-4CE9-871D-E122D1DCDFE7}" destId="{BF420818-FD37-466B-9FCB-9057A98C6DA2}" srcOrd="0" destOrd="0" presId="urn:microsoft.com/office/officeart/2008/layout/AlternatingPictureBlocks"/>
    <dgm:cxn modelId="{88975543-06CC-422C-BD82-2DD1FC3E36F9}" type="presParOf" srcId="{9EA6379B-3EB0-4CE9-871D-E122D1DCDFE7}" destId="{7FEDD9BC-EBA9-41F2-9887-2FFAF5A9DDD7}" srcOrd="1" destOrd="0" presId="urn:microsoft.com/office/officeart/2008/layout/AlternatingPictureBlocks"/>
    <dgm:cxn modelId="{2EE26228-20FE-4FFB-B6F0-6F1470ACCF16}" type="presParOf" srcId="{D32A47A3-AFFD-462F-93B5-146FD32F78C2}" destId="{F748DF97-71D8-4779-929A-C54EF34348E2}" srcOrd="7" destOrd="0" presId="urn:microsoft.com/office/officeart/2008/layout/AlternatingPictureBlocks"/>
    <dgm:cxn modelId="{501A75F8-3840-4D37-8BD5-9DCF97175A72}" type="presParOf" srcId="{D32A47A3-AFFD-462F-93B5-146FD32F78C2}" destId="{329094AC-76E8-43FB-BE7A-0BF24AB35D06}" srcOrd="8" destOrd="0" presId="urn:microsoft.com/office/officeart/2008/layout/AlternatingPictureBlocks"/>
    <dgm:cxn modelId="{C29E7D43-5DD7-4894-8DA5-B79857A20347}" type="presParOf" srcId="{329094AC-76E8-43FB-BE7A-0BF24AB35D06}" destId="{42D38FFB-1A91-4162-8A20-1CFE1F8E89B5}" srcOrd="0" destOrd="0" presId="urn:microsoft.com/office/officeart/2008/layout/AlternatingPictureBlocks"/>
    <dgm:cxn modelId="{E96A0C55-A891-495D-9C7C-ED6EC54F43EF}" type="presParOf" srcId="{329094AC-76E8-43FB-BE7A-0BF24AB35D06}" destId="{6A075106-744E-4256-BB7A-54F1DB6EC790}" srcOrd="1" destOrd="0" presId="urn:microsoft.com/office/officeart/2008/layout/AlternatingPictureBlocks"/>
    <dgm:cxn modelId="{94C33929-223E-4CB3-BCE0-D4D1E4E7C419}" type="presParOf" srcId="{D32A47A3-AFFD-462F-93B5-146FD32F78C2}" destId="{D00D323A-D0A4-4348-83AF-F693EA83F483}" srcOrd="9" destOrd="0" presId="urn:microsoft.com/office/officeart/2008/layout/AlternatingPictureBlocks"/>
    <dgm:cxn modelId="{01B0B8AD-ADBE-41F5-9444-3FC7D1C957CD}" type="presParOf" srcId="{D32A47A3-AFFD-462F-93B5-146FD32F78C2}" destId="{C6C6B2B0-03E0-4AEE-9525-A1B5A1F087FE}" srcOrd="10" destOrd="0" presId="urn:microsoft.com/office/officeart/2008/layout/AlternatingPictureBlocks"/>
    <dgm:cxn modelId="{B1DD6EC3-5F4C-44D6-AD60-28E2560FF740}" type="presParOf" srcId="{C6C6B2B0-03E0-4AEE-9525-A1B5A1F087FE}" destId="{4CD0CBC5-B820-47C7-8EAA-E3C2BA2D0D49}" srcOrd="0" destOrd="0" presId="urn:microsoft.com/office/officeart/2008/layout/AlternatingPictureBlocks"/>
    <dgm:cxn modelId="{479EAB21-6921-4392-96E2-50244DCDB6E9}" type="presParOf" srcId="{C6C6B2B0-03E0-4AEE-9525-A1B5A1F087FE}" destId="{E88D4E96-8F16-4269-8D93-770D4EAC6D0D}" srcOrd="1" destOrd="0" presId="urn:microsoft.com/office/officeart/2008/layout/AlternatingPictureBlocks"/>
    <dgm:cxn modelId="{A6C9FB6B-DD85-4BB4-B65C-017D31BD27AA}" type="presParOf" srcId="{D32A47A3-AFFD-462F-93B5-146FD32F78C2}" destId="{0E811682-B418-4572-AC00-2ADC665A58B0}" srcOrd="11" destOrd="0" presId="urn:microsoft.com/office/officeart/2008/layout/AlternatingPictureBlocks"/>
    <dgm:cxn modelId="{81AF784E-0833-45D0-B4F8-7AEDB6BA99A6}" type="presParOf" srcId="{D32A47A3-AFFD-462F-93B5-146FD32F78C2}" destId="{8E853FB0-F0B1-4442-88BF-F76374B4C859}" srcOrd="12" destOrd="0" presId="urn:microsoft.com/office/officeart/2008/layout/AlternatingPictureBlocks"/>
    <dgm:cxn modelId="{91364DE9-56AF-4BD6-8D73-1DB9CC50D578}" type="presParOf" srcId="{8E853FB0-F0B1-4442-88BF-F76374B4C859}" destId="{2FA1A22B-560A-4024-924B-BCA101F8015E}" srcOrd="0" destOrd="0" presId="urn:microsoft.com/office/officeart/2008/layout/AlternatingPictureBlocks"/>
    <dgm:cxn modelId="{DD836A1C-939E-4821-A3D7-7EBD9444CDA0}" type="presParOf" srcId="{8E853FB0-F0B1-4442-88BF-F76374B4C859}" destId="{E54A2CDB-83FA-48E4-BB9A-D273D104315E}" srcOrd="1" destOrd="0" presId="urn:microsoft.com/office/officeart/2008/layout/AlternatingPictureBlocks"/>
    <dgm:cxn modelId="{236EB02D-662E-4122-9B17-98858B584AC5}" type="presParOf" srcId="{D32A47A3-AFFD-462F-93B5-146FD32F78C2}" destId="{4661A032-760A-48F9-A834-ECD4A93578A0}" srcOrd="13" destOrd="0" presId="urn:microsoft.com/office/officeart/2008/layout/AlternatingPictureBlocks"/>
    <dgm:cxn modelId="{A28267B7-C1C4-4E82-B19F-E7344FC68370}" type="presParOf" srcId="{D32A47A3-AFFD-462F-93B5-146FD32F78C2}" destId="{9698BBC8-5666-47B4-AB28-418DB92BDF4D}" srcOrd="14" destOrd="0" presId="urn:microsoft.com/office/officeart/2008/layout/AlternatingPictureBlocks"/>
    <dgm:cxn modelId="{352B7259-E3A9-4822-97CD-12EA790D1257}" type="presParOf" srcId="{9698BBC8-5666-47B4-AB28-418DB92BDF4D}" destId="{845F53DF-9316-4A07-A19A-8BE94389DA63}" srcOrd="0" destOrd="0" presId="urn:microsoft.com/office/officeart/2008/layout/AlternatingPictureBlocks"/>
    <dgm:cxn modelId="{92E0153B-4BEE-4317-A1B7-7D8CBC19D5D3}" type="presParOf" srcId="{9698BBC8-5666-47B4-AB28-418DB92BDF4D}" destId="{44B9DC0E-14B7-4CDB-9D4E-CBB2B353D325}" srcOrd="1" destOrd="0" presId="urn:microsoft.com/office/officeart/2008/layout/AlternatingPictureBlocks"/>
    <dgm:cxn modelId="{3346A417-8833-453D-A4E0-F0AD6518210D}" type="presParOf" srcId="{D32A47A3-AFFD-462F-93B5-146FD32F78C2}" destId="{DB6457E5-8B14-4AFE-8192-3F8E62FFB4C4}" srcOrd="15" destOrd="0" presId="urn:microsoft.com/office/officeart/2008/layout/AlternatingPictureBlocks"/>
    <dgm:cxn modelId="{CFA56654-4D81-4574-B68A-09091315D022}" type="presParOf" srcId="{D32A47A3-AFFD-462F-93B5-146FD32F78C2}" destId="{F89CADF1-0E3A-4E33-80FE-C4D543F134F6}" srcOrd="16" destOrd="0" presId="urn:microsoft.com/office/officeart/2008/layout/AlternatingPictureBlocks"/>
    <dgm:cxn modelId="{479F1095-884B-4138-A998-C6717D815871}" type="presParOf" srcId="{F89CADF1-0E3A-4E33-80FE-C4D543F134F6}" destId="{B80AD82C-15DF-425A-B34E-B417921DBFF5}" srcOrd="0" destOrd="0" presId="urn:microsoft.com/office/officeart/2008/layout/AlternatingPictureBlocks"/>
    <dgm:cxn modelId="{FDDD14E5-6DD0-46F3-9713-DA5DBE495DE4}" type="presParOf" srcId="{F89CADF1-0E3A-4E33-80FE-C4D543F134F6}" destId="{C6453D68-DDC9-4A53-9D42-1DDCE4FD44B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339AFF-B6E2-4CB3-BA0E-2C177A853201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0C73802-AD48-47A1-89ED-B3766B032FD5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/>
            <a:t>Observar</a:t>
          </a:r>
        </a:p>
      </dgm:t>
    </dgm:pt>
    <dgm:pt modelId="{08AD025D-6A65-43B2-A791-7D74D628A123}" type="parTrans" cxnId="{0FB4B2E6-D080-4380-80F6-4C240822BE02}">
      <dgm:prSet/>
      <dgm:spPr/>
      <dgm:t>
        <a:bodyPr/>
        <a:lstStyle/>
        <a:p>
          <a:endParaRPr lang="es-ES"/>
        </a:p>
      </dgm:t>
    </dgm:pt>
    <dgm:pt modelId="{4ADB6EDA-0413-4429-BB08-D6CFF638EE02}" type="sibTrans" cxnId="{0FB4B2E6-D080-4380-80F6-4C240822BE02}">
      <dgm:prSet/>
      <dgm:spPr/>
      <dgm:t>
        <a:bodyPr/>
        <a:lstStyle/>
        <a:p>
          <a:endParaRPr lang="es-ES"/>
        </a:p>
      </dgm:t>
    </dgm:pt>
    <dgm:pt modelId="{FBC09A00-08BF-4084-AF53-7457E9C24E5F}">
      <dgm:prSet phldrT="[Texto]"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r>
            <a:rPr lang="es-ES" dirty="0"/>
            <a:t>Escrutar</a:t>
          </a:r>
        </a:p>
      </dgm:t>
    </dgm:pt>
    <dgm:pt modelId="{2BC205F7-F424-4263-AE38-06BA9B19201A}" type="parTrans" cxnId="{65D5CF62-9284-467A-B918-D173F3DC6AC5}">
      <dgm:prSet/>
      <dgm:spPr/>
      <dgm:t>
        <a:bodyPr/>
        <a:lstStyle/>
        <a:p>
          <a:endParaRPr lang="es-ES"/>
        </a:p>
      </dgm:t>
    </dgm:pt>
    <dgm:pt modelId="{E0F4BAA8-B844-4B60-8F99-0DAD5EFEC78F}" type="sibTrans" cxnId="{65D5CF62-9284-467A-B918-D173F3DC6AC5}">
      <dgm:prSet/>
      <dgm:spPr/>
      <dgm:t>
        <a:bodyPr/>
        <a:lstStyle/>
        <a:p>
          <a:endParaRPr lang="es-ES"/>
        </a:p>
      </dgm:t>
    </dgm:pt>
    <dgm:pt modelId="{4C980A82-40DF-4E92-82A5-03A467DF656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dirty="0"/>
            <a:t>Escoger</a:t>
          </a:r>
        </a:p>
      </dgm:t>
    </dgm:pt>
    <dgm:pt modelId="{39DA241D-29D6-4043-AC69-B59D5286E7E2}" type="parTrans" cxnId="{B0901218-474C-4820-B16D-5BF88790CFB4}">
      <dgm:prSet/>
      <dgm:spPr/>
      <dgm:t>
        <a:bodyPr/>
        <a:lstStyle/>
        <a:p>
          <a:endParaRPr lang="es-ES"/>
        </a:p>
      </dgm:t>
    </dgm:pt>
    <dgm:pt modelId="{DB0921B6-6171-4CB7-843F-798026D478F3}" type="sibTrans" cxnId="{B0901218-474C-4820-B16D-5BF88790CFB4}">
      <dgm:prSet/>
      <dgm:spPr/>
      <dgm:t>
        <a:bodyPr/>
        <a:lstStyle/>
        <a:p>
          <a:endParaRPr lang="es-ES"/>
        </a:p>
      </dgm:t>
    </dgm:pt>
    <dgm:pt modelId="{1636033C-2F65-47F1-853E-9D787980F280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dirty="0"/>
            <a:t>comparar</a:t>
          </a:r>
        </a:p>
      </dgm:t>
    </dgm:pt>
    <dgm:pt modelId="{F0A47EFA-63F7-4C9C-AA99-0A51FAAF3BA4}" type="parTrans" cxnId="{E9BCB61F-76EF-425A-ADAE-EFB6F74EF082}">
      <dgm:prSet/>
      <dgm:spPr/>
      <dgm:t>
        <a:bodyPr/>
        <a:lstStyle/>
        <a:p>
          <a:endParaRPr lang="es-ES"/>
        </a:p>
      </dgm:t>
    </dgm:pt>
    <dgm:pt modelId="{B39EC9CB-D412-4B6A-9E98-018F3E73F41F}" type="sibTrans" cxnId="{E9BCB61F-76EF-425A-ADAE-EFB6F74EF082}">
      <dgm:prSet/>
      <dgm:spPr/>
      <dgm:t>
        <a:bodyPr/>
        <a:lstStyle/>
        <a:p>
          <a:endParaRPr lang="es-ES"/>
        </a:p>
      </dgm:t>
    </dgm:pt>
    <dgm:pt modelId="{FB29519A-960C-46DD-858F-A8B9DED80806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dirty="0"/>
            <a:t>Evaluar</a:t>
          </a:r>
        </a:p>
      </dgm:t>
    </dgm:pt>
    <dgm:pt modelId="{4AA86E8C-AD13-4EB9-8E6D-A877B009CFCA}" type="parTrans" cxnId="{19368399-E750-4A9E-A29D-256D70771C74}">
      <dgm:prSet/>
      <dgm:spPr/>
      <dgm:t>
        <a:bodyPr/>
        <a:lstStyle/>
        <a:p>
          <a:endParaRPr lang="es-ES"/>
        </a:p>
      </dgm:t>
    </dgm:pt>
    <dgm:pt modelId="{F32BF578-E208-41B2-A86C-83D6A8C49487}" type="sibTrans" cxnId="{19368399-E750-4A9E-A29D-256D70771C74}">
      <dgm:prSet/>
      <dgm:spPr/>
      <dgm:t>
        <a:bodyPr/>
        <a:lstStyle/>
        <a:p>
          <a:endParaRPr lang="es-ES"/>
        </a:p>
      </dgm:t>
    </dgm:pt>
    <dgm:pt modelId="{4FEDAD34-D859-42B4-8148-A6F2BF1A5215}">
      <dgm:prSet phldrT="[Texto]"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endParaRPr lang="es-ES" dirty="0"/>
        </a:p>
      </dgm:t>
    </dgm:pt>
    <dgm:pt modelId="{A73322AB-2AD9-4016-980C-1A76C81E99B1}" type="parTrans" cxnId="{F8A5F2A1-7200-4F71-AA61-B2E5D4DDEED0}">
      <dgm:prSet/>
      <dgm:spPr/>
      <dgm:t>
        <a:bodyPr/>
        <a:lstStyle/>
        <a:p>
          <a:endParaRPr lang="es-ES"/>
        </a:p>
      </dgm:t>
    </dgm:pt>
    <dgm:pt modelId="{40838C84-C699-478C-B2CE-08768D7DFD39}" type="sibTrans" cxnId="{F8A5F2A1-7200-4F71-AA61-B2E5D4DDEED0}">
      <dgm:prSet/>
      <dgm:spPr/>
      <dgm:t>
        <a:bodyPr/>
        <a:lstStyle/>
        <a:p>
          <a:endParaRPr lang="es-ES"/>
        </a:p>
      </dgm:t>
    </dgm:pt>
    <dgm:pt modelId="{09AE6DF7-027E-4E01-ACEC-986E360A0EBB}">
      <dgm:prSet phldrT="[Texto]"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endParaRPr lang="es-ES" dirty="0"/>
        </a:p>
      </dgm:t>
    </dgm:pt>
    <dgm:pt modelId="{03B27C8D-625F-4AB4-8B3C-4F1A3F02D46E}" type="parTrans" cxnId="{87BA3C7C-C075-49CB-BEA8-C9FE09A8FD1C}">
      <dgm:prSet/>
      <dgm:spPr/>
      <dgm:t>
        <a:bodyPr/>
        <a:lstStyle/>
        <a:p>
          <a:endParaRPr lang="es-ES"/>
        </a:p>
      </dgm:t>
    </dgm:pt>
    <dgm:pt modelId="{AAFAB0CF-7D90-4503-9DA9-773192CE501A}" type="sibTrans" cxnId="{87BA3C7C-C075-49CB-BEA8-C9FE09A8FD1C}">
      <dgm:prSet/>
      <dgm:spPr/>
      <dgm:t>
        <a:bodyPr/>
        <a:lstStyle/>
        <a:p>
          <a:endParaRPr lang="es-ES"/>
        </a:p>
      </dgm:t>
    </dgm:pt>
    <dgm:pt modelId="{295BE9E5-ADBB-4B70-AA1A-301A1D9CA2D8}">
      <dgm:prSet/>
      <dgm:spPr/>
      <dgm:t>
        <a:bodyPr/>
        <a:lstStyle/>
        <a:p>
          <a:endParaRPr lang="es-MX"/>
        </a:p>
      </dgm:t>
    </dgm:pt>
    <dgm:pt modelId="{4085F44A-57B4-41F6-90D2-42AD46F69D08}" type="parTrans" cxnId="{4AECD487-97B2-44DF-8E5F-99D8C78B16C9}">
      <dgm:prSet/>
      <dgm:spPr/>
      <dgm:t>
        <a:bodyPr/>
        <a:lstStyle/>
        <a:p>
          <a:endParaRPr lang="es-ES"/>
        </a:p>
      </dgm:t>
    </dgm:pt>
    <dgm:pt modelId="{1A998E9D-DC08-4745-AF07-E61C76A88E11}" type="sibTrans" cxnId="{4AECD487-97B2-44DF-8E5F-99D8C78B16C9}">
      <dgm:prSet/>
      <dgm:spPr/>
      <dgm:t>
        <a:bodyPr/>
        <a:lstStyle/>
        <a:p>
          <a:endParaRPr lang="es-ES"/>
        </a:p>
      </dgm:t>
    </dgm:pt>
    <dgm:pt modelId="{9C07EB6E-ADCC-4CAE-ADF1-22B6496085F0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dirty="0"/>
            <a:t>Decidir</a:t>
          </a:r>
        </a:p>
      </dgm:t>
    </dgm:pt>
    <dgm:pt modelId="{90064B6C-FB0C-4875-8B02-9FE156F7742F}" type="parTrans" cxnId="{161ADB8E-11B7-4A7F-A064-0AB1DA600A71}">
      <dgm:prSet/>
      <dgm:spPr/>
      <dgm:t>
        <a:bodyPr/>
        <a:lstStyle/>
        <a:p>
          <a:endParaRPr lang="es-ES"/>
        </a:p>
      </dgm:t>
    </dgm:pt>
    <dgm:pt modelId="{B60F3B9C-6A58-4DB9-ADFE-37AA59ED0AEB}" type="sibTrans" cxnId="{161ADB8E-11B7-4A7F-A064-0AB1DA600A71}">
      <dgm:prSet/>
      <dgm:spPr/>
      <dgm:t>
        <a:bodyPr/>
        <a:lstStyle/>
        <a:p>
          <a:endParaRPr lang="es-ES"/>
        </a:p>
      </dgm:t>
    </dgm:pt>
    <dgm:pt modelId="{7C2E5CF9-CD40-4DB0-97B0-BB40D7E4DA35}">
      <dgm:prSet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r>
            <a:rPr lang="es-ES" dirty="0"/>
            <a:t>intervenir</a:t>
          </a:r>
        </a:p>
      </dgm:t>
    </dgm:pt>
    <dgm:pt modelId="{20D2CBD5-1155-4E8F-ACFA-0C8A36441A7C}" type="parTrans" cxnId="{88859682-35D3-4BF6-B91A-63CAB667F6F4}">
      <dgm:prSet/>
      <dgm:spPr/>
      <dgm:t>
        <a:bodyPr/>
        <a:lstStyle/>
        <a:p>
          <a:endParaRPr lang="es-ES"/>
        </a:p>
      </dgm:t>
    </dgm:pt>
    <dgm:pt modelId="{FDBE578D-9977-4B2E-85D8-2403763B601D}" type="sibTrans" cxnId="{88859682-35D3-4BF6-B91A-63CAB667F6F4}">
      <dgm:prSet/>
      <dgm:spPr/>
      <dgm:t>
        <a:bodyPr/>
        <a:lstStyle/>
        <a:p>
          <a:endParaRPr lang="es-ES"/>
        </a:p>
      </dgm:t>
    </dgm:pt>
    <dgm:pt modelId="{C6D7AAB0-00E4-42A0-9327-BE9155ACDB5B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ES" dirty="0"/>
            <a:t>Generar rupturas</a:t>
          </a:r>
        </a:p>
      </dgm:t>
    </dgm:pt>
    <dgm:pt modelId="{B0924EF7-4697-47E0-A609-85CE7844E6E8}" type="parTrans" cxnId="{7B640417-F4AA-4781-806F-5E03972C130D}">
      <dgm:prSet/>
      <dgm:spPr/>
      <dgm:t>
        <a:bodyPr/>
        <a:lstStyle/>
        <a:p>
          <a:endParaRPr lang="es-ES"/>
        </a:p>
      </dgm:t>
    </dgm:pt>
    <dgm:pt modelId="{76E13990-6629-497A-B2C4-9D717281EAC0}" type="sibTrans" cxnId="{7B640417-F4AA-4781-806F-5E03972C130D}">
      <dgm:prSet/>
      <dgm:spPr/>
      <dgm:t>
        <a:bodyPr/>
        <a:lstStyle/>
        <a:p>
          <a:endParaRPr lang="es-ES"/>
        </a:p>
      </dgm:t>
    </dgm:pt>
    <dgm:pt modelId="{AA2DC3A1-AE26-4D31-9319-1B8AB973481B}" type="pres">
      <dgm:prSet presAssocID="{CD339AFF-B6E2-4CB3-BA0E-2C177A85320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82CE0089-6A5B-4B9F-96C6-68F315E84705}" type="pres">
      <dgm:prSet presAssocID="{CD339AFF-B6E2-4CB3-BA0E-2C177A853201}" presName="children" presStyleCnt="0"/>
      <dgm:spPr/>
    </dgm:pt>
    <dgm:pt modelId="{70A58AE1-7A11-4F5F-855A-8B60997D3F73}" type="pres">
      <dgm:prSet presAssocID="{CD339AFF-B6E2-4CB3-BA0E-2C177A853201}" presName="child1group" presStyleCnt="0"/>
      <dgm:spPr/>
    </dgm:pt>
    <dgm:pt modelId="{3C9B7248-4773-40B4-9852-B8BB33F2ABC7}" type="pres">
      <dgm:prSet presAssocID="{CD339AFF-B6E2-4CB3-BA0E-2C177A853201}" presName="child1" presStyleLbl="bgAcc1" presStyleIdx="0" presStyleCnt="4"/>
      <dgm:spPr/>
    </dgm:pt>
    <dgm:pt modelId="{1B18BF20-7407-4BFB-B755-4853451B53CF}" type="pres">
      <dgm:prSet presAssocID="{CD339AFF-B6E2-4CB3-BA0E-2C177A853201}" presName="child1Text" presStyleLbl="bgAcc1" presStyleIdx="0" presStyleCnt="4">
        <dgm:presLayoutVars>
          <dgm:bulletEnabled val="1"/>
        </dgm:presLayoutVars>
      </dgm:prSet>
      <dgm:spPr/>
    </dgm:pt>
    <dgm:pt modelId="{463C931E-43E4-42FA-8B9F-7D04724AB22C}" type="pres">
      <dgm:prSet presAssocID="{CD339AFF-B6E2-4CB3-BA0E-2C177A853201}" presName="child2group" presStyleCnt="0"/>
      <dgm:spPr/>
    </dgm:pt>
    <dgm:pt modelId="{DE17DDBB-F08C-4420-9526-F756F62DF3AF}" type="pres">
      <dgm:prSet presAssocID="{CD339AFF-B6E2-4CB3-BA0E-2C177A853201}" presName="child2" presStyleLbl="bgAcc1" presStyleIdx="1" presStyleCnt="4"/>
      <dgm:spPr/>
    </dgm:pt>
    <dgm:pt modelId="{F19D1725-D9FA-4F86-8002-0819EE4417CB}" type="pres">
      <dgm:prSet presAssocID="{CD339AFF-B6E2-4CB3-BA0E-2C177A853201}" presName="child2Text" presStyleLbl="bgAcc1" presStyleIdx="1" presStyleCnt="4">
        <dgm:presLayoutVars>
          <dgm:bulletEnabled val="1"/>
        </dgm:presLayoutVars>
      </dgm:prSet>
      <dgm:spPr/>
    </dgm:pt>
    <dgm:pt modelId="{4E31F947-70F1-42E4-8FC3-BB14F7EFD1A4}" type="pres">
      <dgm:prSet presAssocID="{CD339AFF-B6E2-4CB3-BA0E-2C177A853201}" presName="child3group" presStyleCnt="0"/>
      <dgm:spPr/>
    </dgm:pt>
    <dgm:pt modelId="{A384ED5A-83B6-49FF-B09A-8C4C592AF881}" type="pres">
      <dgm:prSet presAssocID="{CD339AFF-B6E2-4CB3-BA0E-2C177A853201}" presName="child3" presStyleLbl="bgAcc1" presStyleIdx="2" presStyleCnt="4"/>
      <dgm:spPr/>
    </dgm:pt>
    <dgm:pt modelId="{C1CE331B-5710-4128-8AA7-0A415DAD2A2B}" type="pres">
      <dgm:prSet presAssocID="{CD339AFF-B6E2-4CB3-BA0E-2C177A853201}" presName="child3Text" presStyleLbl="bgAcc1" presStyleIdx="2" presStyleCnt="4">
        <dgm:presLayoutVars>
          <dgm:bulletEnabled val="1"/>
        </dgm:presLayoutVars>
      </dgm:prSet>
      <dgm:spPr/>
    </dgm:pt>
    <dgm:pt modelId="{1ED186BF-CB89-474D-958E-5CE861CF1B31}" type="pres">
      <dgm:prSet presAssocID="{CD339AFF-B6E2-4CB3-BA0E-2C177A853201}" presName="child4group" presStyleCnt="0"/>
      <dgm:spPr/>
    </dgm:pt>
    <dgm:pt modelId="{29E0E110-FF54-4DB8-9043-AE5C3963A623}" type="pres">
      <dgm:prSet presAssocID="{CD339AFF-B6E2-4CB3-BA0E-2C177A853201}" presName="child4" presStyleLbl="bgAcc1" presStyleIdx="3" presStyleCnt="4"/>
      <dgm:spPr/>
    </dgm:pt>
    <dgm:pt modelId="{8C0F2FDB-838C-45D6-A8CA-BCF32BD4F04C}" type="pres">
      <dgm:prSet presAssocID="{CD339AFF-B6E2-4CB3-BA0E-2C177A853201}" presName="child4Text" presStyleLbl="bgAcc1" presStyleIdx="3" presStyleCnt="4">
        <dgm:presLayoutVars>
          <dgm:bulletEnabled val="1"/>
        </dgm:presLayoutVars>
      </dgm:prSet>
      <dgm:spPr/>
    </dgm:pt>
    <dgm:pt modelId="{BC71FD7F-CF16-4C7D-9B79-552C0B52C835}" type="pres">
      <dgm:prSet presAssocID="{CD339AFF-B6E2-4CB3-BA0E-2C177A853201}" presName="childPlaceholder" presStyleCnt="0"/>
      <dgm:spPr/>
    </dgm:pt>
    <dgm:pt modelId="{B18177F6-0B3A-42CF-AE9C-01DCE7F6388F}" type="pres">
      <dgm:prSet presAssocID="{CD339AFF-B6E2-4CB3-BA0E-2C177A853201}" presName="circle" presStyleCnt="0"/>
      <dgm:spPr/>
    </dgm:pt>
    <dgm:pt modelId="{0953D936-BCB9-42B0-8D37-85DDDD8C71F6}" type="pres">
      <dgm:prSet presAssocID="{CD339AFF-B6E2-4CB3-BA0E-2C177A853201}" presName="quadrant1" presStyleLbl="node1" presStyleIdx="0" presStyleCnt="4" custScaleX="88794" custScaleY="74490" custLinFactNeighborX="-7086" custLinFactNeighborY="-8496">
        <dgm:presLayoutVars>
          <dgm:chMax val="1"/>
          <dgm:bulletEnabled val="1"/>
        </dgm:presLayoutVars>
      </dgm:prSet>
      <dgm:spPr/>
    </dgm:pt>
    <dgm:pt modelId="{7FE976EB-FAA4-470F-ACE8-2D89027D19E5}" type="pres">
      <dgm:prSet presAssocID="{CD339AFF-B6E2-4CB3-BA0E-2C177A853201}" presName="quadrant2" presStyleLbl="node1" presStyleIdx="1" presStyleCnt="4" custScaleX="90715" custScaleY="75921" custLinFactNeighborX="-1417" custLinFactNeighborY="-8503">
        <dgm:presLayoutVars>
          <dgm:chMax val="1"/>
          <dgm:bulletEnabled val="1"/>
        </dgm:presLayoutVars>
      </dgm:prSet>
      <dgm:spPr/>
    </dgm:pt>
    <dgm:pt modelId="{B753162F-48B2-4C21-B498-8B2BD9F87EDA}" type="pres">
      <dgm:prSet presAssocID="{CD339AFF-B6E2-4CB3-BA0E-2C177A853201}" presName="quadrant3" presStyleLbl="node1" presStyleIdx="2" presStyleCnt="4" custScaleX="77324" custScaleY="74491" custLinFactNeighborX="516" custLinFactNeighborY="17354">
        <dgm:presLayoutVars>
          <dgm:chMax val="1"/>
          <dgm:bulletEnabled val="1"/>
        </dgm:presLayoutVars>
      </dgm:prSet>
      <dgm:spPr/>
    </dgm:pt>
    <dgm:pt modelId="{FA375A6B-B739-42B2-A9E5-F85A87C3E204}" type="pres">
      <dgm:prSet presAssocID="{CD339AFF-B6E2-4CB3-BA0E-2C177A853201}" presName="quadrant4" presStyleLbl="node1" presStyleIdx="3" presStyleCnt="4" custScaleX="78164" custScaleY="68822" custLinFactNeighborX="-708" custLinFactNeighborY="17557">
        <dgm:presLayoutVars>
          <dgm:chMax val="1"/>
          <dgm:bulletEnabled val="1"/>
        </dgm:presLayoutVars>
      </dgm:prSet>
      <dgm:spPr/>
    </dgm:pt>
    <dgm:pt modelId="{5ECFAAC6-50A2-44F5-8FE3-A5812BB75AA9}" type="pres">
      <dgm:prSet presAssocID="{CD339AFF-B6E2-4CB3-BA0E-2C177A853201}" presName="quadrantPlaceholder" presStyleCnt="0"/>
      <dgm:spPr/>
    </dgm:pt>
    <dgm:pt modelId="{D6341E9B-3B1B-43B3-934A-B8D3424CD2D9}" type="pres">
      <dgm:prSet presAssocID="{CD339AFF-B6E2-4CB3-BA0E-2C177A853201}" presName="center1" presStyleLbl="fgShp" presStyleIdx="0" presStyleCnt="2"/>
      <dgm:spPr/>
    </dgm:pt>
    <dgm:pt modelId="{97EF25F0-DD24-478C-B1E0-C2533704BC84}" type="pres">
      <dgm:prSet presAssocID="{CD339AFF-B6E2-4CB3-BA0E-2C177A853201}" presName="center2" presStyleLbl="fgShp" presStyleIdx="1" presStyleCnt="2"/>
      <dgm:spPr/>
    </dgm:pt>
  </dgm:ptLst>
  <dgm:cxnLst>
    <dgm:cxn modelId="{C360E813-6737-4CB1-AE2E-0E4CFD18D178}" type="presOf" srcId="{C6D7AAB0-00E4-42A0-9327-BE9155ACDB5B}" destId="{8C0F2FDB-838C-45D6-A8CA-BCF32BD4F04C}" srcOrd="1" destOrd="0" presId="urn:microsoft.com/office/officeart/2005/8/layout/cycle4"/>
    <dgm:cxn modelId="{7B640417-F4AA-4781-806F-5E03972C130D}" srcId="{FB29519A-960C-46DD-858F-A8B9DED80806}" destId="{C6D7AAB0-00E4-42A0-9327-BE9155ACDB5B}" srcOrd="0" destOrd="0" parTransId="{B0924EF7-4697-47E0-A609-85CE7844E6E8}" sibTransId="{76E13990-6629-497A-B2C4-9D717281EAC0}"/>
    <dgm:cxn modelId="{B0901218-474C-4820-B16D-5BF88790CFB4}" srcId="{9C07EB6E-ADCC-4CAE-ADF1-22B6496085F0}" destId="{4C980A82-40DF-4E92-82A5-03A467DF6567}" srcOrd="0" destOrd="0" parTransId="{39DA241D-29D6-4043-AC69-B59D5286E7E2}" sibTransId="{DB0921B6-6171-4CB7-843F-798026D478F3}"/>
    <dgm:cxn modelId="{7E6CC31E-3595-494B-B226-3987F96BB443}" type="presOf" srcId="{4C980A82-40DF-4E92-82A5-03A467DF6567}" destId="{F19D1725-D9FA-4F86-8002-0819EE4417CB}" srcOrd="1" destOrd="0" presId="urn:microsoft.com/office/officeart/2005/8/layout/cycle4"/>
    <dgm:cxn modelId="{E9BCB61F-76EF-425A-ADAE-EFB6F74EF082}" srcId="{CD339AFF-B6E2-4CB3-BA0E-2C177A853201}" destId="{1636033C-2F65-47F1-853E-9D787980F280}" srcOrd="2" destOrd="0" parTransId="{F0A47EFA-63F7-4C9C-AA99-0A51FAAF3BA4}" sibTransId="{B39EC9CB-D412-4B6A-9E98-018F3E73F41F}"/>
    <dgm:cxn modelId="{FBA91A3F-F78A-432E-BC5A-FAC7B3F6B2C6}" type="presOf" srcId="{1636033C-2F65-47F1-853E-9D787980F280}" destId="{B753162F-48B2-4C21-B498-8B2BD9F87EDA}" srcOrd="0" destOrd="0" presId="urn:microsoft.com/office/officeart/2005/8/layout/cycle4"/>
    <dgm:cxn modelId="{688E5760-F9A6-45F4-BD56-2C23AF69CD38}" type="presOf" srcId="{FB29519A-960C-46DD-858F-A8B9DED80806}" destId="{FA375A6B-B739-42B2-A9E5-F85A87C3E204}" srcOrd="0" destOrd="0" presId="urn:microsoft.com/office/officeart/2005/8/layout/cycle4"/>
    <dgm:cxn modelId="{65D5CF62-9284-467A-B918-D173F3DC6AC5}" srcId="{A0C73802-AD48-47A1-89ED-B3766B032FD5}" destId="{FBC09A00-08BF-4084-AF53-7457E9C24E5F}" srcOrd="0" destOrd="0" parTransId="{2BC205F7-F424-4263-AE38-06BA9B19201A}" sibTransId="{E0F4BAA8-B844-4B60-8F99-0DAD5EFEC78F}"/>
    <dgm:cxn modelId="{A294F445-34BB-4E2C-BCD5-C392291B5D01}" type="presOf" srcId="{4FEDAD34-D859-42B4-8148-A6F2BF1A5215}" destId="{1B18BF20-7407-4BFB-B755-4853451B53CF}" srcOrd="1" destOrd="1" presId="urn:microsoft.com/office/officeart/2005/8/layout/cycle4"/>
    <dgm:cxn modelId="{5A261B6E-5B4A-456D-A331-5FB710BB2954}" type="presOf" srcId="{09AE6DF7-027E-4E01-ACEC-986E360A0EBB}" destId="{3C9B7248-4773-40B4-9852-B8BB33F2ABC7}" srcOrd="0" destOrd="2" presId="urn:microsoft.com/office/officeart/2005/8/layout/cycle4"/>
    <dgm:cxn modelId="{668A957B-5FE3-4E93-97F4-34B7447BE84A}" type="presOf" srcId="{FBC09A00-08BF-4084-AF53-7457E9C24E5F}" destId="{3C9B7248-4773-40B4-9852-B8BB33F2ABC7}" srcOrd="0" destOrd="0" presId="urn:microsoft.com/office/officeart/2005/8/layout/cycle4"/>
    <dgm:cxn modelId="{87BA3C7C-C075-49CB-BEA8-C9FE09A8FD1C}" srcId="{A0C73802-AD48-47A1-89ED-B3766B032FD5}" destId="{09AE6DF7-027E-4E01-ACEC-986E360A0EBB}" srcOrd="2" destOrd="0" parTransId="{03B27C8D-625F-4AB4-8B3C-4F1A3F02D46E}" sibTransId="{AAFAB0CF-7D90-4503-9DA9-773192CE501A}"/>
    <dgm:cxn modelId="{3EC07880-F157-484F-96E2-D3A4BC245B05}" type="presOf" srcId="{7C2E5CF9-CD40-4DB0-97B0-BB40D7E4DA35}" destId="{C1CE331B-5710-4128-8AA7-0A415DAD2A2B}" srcOrd="1" destOrd="0" presId="urn:microsoft.com/office/officeart/2005/8/layout/cycle4"/>
    <dgm:cxn modelId="{88859682-35D3-4BF6-B91A-63CAB667F6F4}" srcId="{1636033C-2F65-47F1-853E-9D787980F280}" destId="{7C2E5CF9-CD40-4DB0-97B0-BB40D7E4DA35}" srcOrd="0" destOrd="0" parTransId="{20D2CBD5-1155-4E8F-ACFA-0C8A36441A7C}" sibTransId="{FDBE578D-9977-4B2E-85D8-2403763B601D}"/>
    <dgm:cxn modelId="{4AECD487-97B2-44DF-8E5F-99D8C78B16C9}" srcId="{CD339AFF-B6E2-4CB3-BA0E-2C177A853201}" destId="{295BE9E5-ADBB-4B70-AA1A-301A1D9CA2D8}" srcOrd="4" destOrd="0" parTransId="{4085F44A-57B4-41F6-90D2-42AD46F69D08}" sibTransId="{1A998E9D-DC08-4745-AF07-E61C76A88E11}"/>
    <dgm:cxn modelId="{161ADB8E-11B7-4A7F-A064-0AB1DA600A71}" srcId="{CD339AFF-B6E2-4CB3-BA0E-2C177A853201}" destId="{9C07EB6E-ADCC-4CAE-ADF1-22B6496085F0}" srcOrd="1" destOrd="0" parTransId="{90064B6C-FB0C-4875-8B02-9FE156F7742F}" sibTransId="{B60F3B9C-6A58-4DB9-ADFE-37AA59ED0AEB}"/>
    <dgm:cxn modelId="{19368399-E750-4A9E-A29D-256D70771C74}" srcId="{CD339AFF-B6E2-4CB3-BA0E-2C177A853201}" destId="{FB29519A-960C-46DD-858F-A8B9DED80806}" srcOrd="3" destOrd="0" parTransId="{4AA86E8C-AD13-4EB9-8E6D-A877B009CFCA}" sibTransId="{F32BF578-E208-41B2-A86C-83D6A8C49487}"/>
    <dgm:cxn modelId="{F8A5F2A1-7200-4F71-AA61-B2E5D4DDEED0}" srcId="{A0C73802-AD48-47A1-89ED-B3766B032FD5}" destId="{4FEDAD34-D859-42B4-8148-A6F2BF1A5215}" srcOrd="1" destOrd="0" parTransId="{A73322AB-2AD9-4016-980C-1A76C81E99B1}" sibTransId="{40838C84-C699-478C-B2CE-08768D7DFD39}"/>
    <dgm:cxn modelId="{C62561AB-4949-4698-8D08-179E8DB03459}" type="presOf" srcId="{FBC09A00-08BF-4084-AF53-7457E9C24E5F}" destId="{1B18BF20-7407-4BFB-B755-4853451B53CF}" srcOrd="1" destOrd="0" presId="urn:microsoft.com/office/officeart/2005/8/layout/cycle4"/>
    <dgm:cxn modelId="{CC7152C1-300B-4D0E-B21E-31C0FD9A2C33}" type="presOf" srcId="{7C2E5CF9-CD40-4DB0-97B0-BB40D7E4DA35}" destId="{A384ED5A-83B6-49FF-B09A-8C4C592AF881}" srcOrd="0" destOrd="0" presId="urn:microsoft.com/office/officeart/2005/8/layout/cycle4"/>
    <dgm:cxn modelId="{15380ECE-7E54-4158-8048-80CE4F056886}" type="presOf" srcId="{9C07EB6E-ADCC-4CAE-ADF1-22B6496085F0}" destId="{7FE976EB-FAA4-470F-ACE8-2D89027D19E5}" srcOrd="0" destOrd="0" presId="urn:microsoft.com/office/officeart/2005/8/layout/cycle4"/>
    <dgm:cxn modelId="{39958BD8-BEC4-49F1-B48F-6A44BD04E63D}" type="presOf" srcId="{A0C73802-AD48-47A1-89ED-B3766B032FD5}" destId="{0953D936-BCB9-42B0-8D37-85DDDD8C71F6}" srcOrd="0" destOrd="0" presId="urn:microsoft.com/office/officeart/2005/8/layout/cycle4"/>
    <dgm:cxn modelId="{25A55BDC-DA5B-4490-87F6-270D3DC54426}" type="presOf" srcId="{09AE6DF7-027E-4E01-ACEC-986E360A0EBB}" destId="{1B18BF20-7407-4BFB-B755-4853451B53CF}" srcOrd="1" destOrd="2" presId="urn:microsoft.com/office/officeart/2005/8/layout/cycle4"/>
    <dgm:cxn modelId="{427C53E1-1B9C-4ADD-BC5C-298F5AABD3E2}" type="presOf" srcId="{CD339AFF-B6E2-4CB3-BA0E-2C177A853201}" destId="{AA2DC3A1-AE26-4D31-9319-1B8AB973481B}" srcOrd="0" destOrd="0" presId="urn:microsoft.com/office/officeart/2005/8/layout/cycle4"/>
    <dgm:cxn modelId="{0FB4B2E6-D080-4380-80F6-4C240822BE02}" srcId="{CD339AFF-B6E2-4CB3-BA0E-2C177A853201}" destId="{A0C73802-AD48-47A1-89ED-B3766B032FD5}" srcOrd="0" destOrd="0" parTransId="{08AD025D-6A65-43B2-A791-7D74D628A123}" sibTransId="{4ADB6EDA-0413-4429-BB08-D6CFF638EE02}"/>
    <dgm:cxn modelId="{1395DEF2-CAA2-4425-9296-48125F493878}" type="presOf" srcId="{C6D7AAB0-00E4-42A0-9327-BE9155ACDB5B}" destId="{29E0E110-FF54-4DB8-9043-AE5C3963A623}" srcOrd="0" destOrd="0" presId="urn:microsoft.com/office/officeart/2005/8/layout/cycle4"/>
    <dgm:cxn modelId="{25FC51F8-22F0-49AB-8EE3-0E554E9DE8E3}" type="presOf" srcId="{4FEDAD34-D859-42B4-8148-A6F2BF1A5215}" destId="{3C9B7248-4773-40B4-9852-B8BB33F2ABC7}" srcOrd="0" destOrd="1" presId="urn:microsoft.com/office/officeart/2005/8/layout/cycle4"/>
    <dgm:cxn modelId="{097B47F9-4539-4BAE-A3CA-56F0414D381F}" type="presOf" srcId="{4C980A82-40DF-4E92-82A5-03A467DF6567}" destId="{DE17DDBB-F08C-4420-9526-F756F62DF3AF}" srcOrd="0" destOrd="0" presId="urn:microsoft.com/office/officeart/2005/8/layout/cycle4"/>
    <dgm:cxn modelId="{343464CE-B1E5-4306-BE4C-34B4BE344783}" type="presParOf" srcId="{AA2DC3A1-AE26-4D31-9319-1B8AB973481B}" destId="{82CE0089-6A5B-4B9F-96C6-68F315E84705}" srcOrd="0" destOrd="0" presId="urn:microsoft.com/office/officeart/2005/8/layout/cycle4"/>
    <dgm:cxn modelId="{7E0CEB33-87C2-46DC-859E-8947686C4E62}" type="presParOf" srcId="{82CE0089-6A5B-4B9F-96C6-68F315E84705}" destId="{70A58AE1-7A11-4F5F-855A-8B60997D3F73}" srcOrd="0" destOrd="0" presId="urn:microsoft.com/office/officeart/2005/8/layout/cycle4"/>
    <dgm:cxn modelId="{7DDEC4AB-735D-49AB-A28B-89172613C980}" type="presParOf" srcId="{70A58AE1-7A11-4F5F-855A-8B60997D3F73}" destId="{3C9B7248-4773-40B4-9852-B8BB33F2ABC7}" srcOrd="0" destOrd="0" presId="urn:microsoft.com/office/officeart/2005/8/layout/cycle4"/>
    <dgm:cxn modelId="{DD9742D9-74F4-4D1E-B665-121BE5B4F2C7}" type="presParOf" srcId="{70A58AE1-7A11-4F5F-855A-8B60997D3F73}" destId="{1B18BF20-7407-4BFB-B755-4853451B53CF}" srcOrd="1" destOrd="0" presId="urn:microsoft.com/office/officeart/2005/8/layout/cycle4"/>
    <dgm:cxn modelId="{61505CB5-8B48-4D18-BE6C-BC3688AFCE53}" type="presParOf" srcId="{82CE0089-6A5B-4B9F-96C6-68F315E84705}" destId="{463C931E-43E4-42FA-8B9F-7D04724AB22C}" srcOrd="1" destOrd="0" presId="urn:microsoft.com/office/officeart/2005/8/layout/cycle4"/>
    <dgm:cxn modelId="{66542C0E-2C96-421D-BCDF-8414BE602DF2}" type="presParOf" srcId="{463C931E-43E4-42FA-8B9F-7D04724AB22C}" destId="{DE17DDBB-F08C-4420-9526-F756F62DF3AF}" srcOrd="0" destOrd="0" presId="urn:microsoft.com/office/officeart/2005/8/layout/cycle4"/>
    <dgm:cxn modelId="{A815BC55-AC7A-401E-8969-9390E4922842}" type="presParOf" srcId="{463C931E-43E4-42FA-8B9F-7D04724AB22C}" destId="{F19D1725-D9FA-4F86-8002-0819EE4417CB}" srcOrd="1" destOrd="0" presId="urn:microsoft.com/office/officeart/2005/8/layout/cycle4"/>
    <dgm:cxn modelId="{56BC2123-56CE-4A91-8EE4-6C6A0A8D67DF}" type="presParOf" srcId="{82CE0089-6A5B-4B9F-96C6-68F315E84705}" destId="{4E31F947-70F1-42E4-8FC3-BB14F7EFD1A4}" srcOrd="2" destOrd="0" presId="urn:microsoft.com/office/officeart/2005/8/layout/cycle4"/>
    <dgm:cxn modelId="{EAAE7E29-5120-449C-B34F-670145FBDDED}" type="presParOf" srcId="{4E31F947-70F1-42E4-8FC3-BB14F7EFD1A4}" destId="{A384ED5A-83B6-49FF-B09A-8C4C592AF881}" srcOrd="0" destOrd="0" presId="urn:microsoft.com/office/officeart/2005/8/layout/cycle4"/>
    <dgm:cxn modelId="{13C6372B-959C-4ED7-BBE6-0FDE762F239B}" type="presParOf" srcId="{4E31F947-70F1-42E4-8FC3-BB14F7EFD1A4}" destId="{C1CE331B-5710-4128-8AA7-0A415DAD2A2B}" srcOrd="1" destOrd="0" presId="urn:microsoft.com/office/officeart/2005/8/layout/cycle4"/>
    <dgm:cxn modelId="{46EF8521-8FAE-41BB-B6DE-56A25B3F5ED7}" type="presParOf" srcId="{82CE0089-6A5B-4B9F-96C6-68F315E84705}" destId="{1ED186BF-CB89-474D-958E-5CE861CF1B31}" srcOrd="3" destOrd="0" presId="urn:microsoft.com/office/officeart/2005/8/layout/cycle4"/>
    <dgm:cxn modelId="{07B9CD87-6E9B-4C22-87F8-41F87A9624BF}" type="presParOf" srcId="{1ED186BF-CB89-474D-958E-5CE861CF1B31}" destId="{29E0E110-FF54-4DB8-9043-AE5C3963A623}" srcOrd="0" destOrd="0" presId="urn:microsoft.com/office/officeart/2005/8/layout/cycle4"/>
    <dgm:cxn modelId="{B1292178-FAE0-40C1-B150-D36E4CE50707}" type="presParOf" srcId="{1ED186BF-CB89-474D-958E-5CE861CF1B31}" destId="{8C0F2FDB-838C-45D6-A8CA-BCF32BD4F04C}" srcOrd="1" destOrd="0" presId="urn:microsoft.com/office/officeart/2005/8/layout/cycle4"/>
    <dgm:cxn modelId="{AAEB1D7B-0CCD-486A-9DE3-406E5F42CC8A}" type="presParOf" srcId="{82CE0089-6A5B-4B9F-96C6-68F315E84705}" destId="{BC71FD7F-CF16-4C7D-9B79-552C0B52C835}" srcOrd="4" destOrd="0" presId="urn:microsoft.com/office/officeart/2005/8/layout/cycle4"/>
    <dgm:cxn modelId="{00E6ECA4-318A-4939-9243-8D6FB5FF9F9C}" type="presParOf" srcId="{AA2DC3A1-AE26-4D31-9319-1B8AB973481B}" destId="{B18177F6-0B3A-42CF-AE9C-01DCE7F6388F}" srcOrd="1" destOrd="0" presId="urn:microsoft.com/office/officeart/2005/8/layout/cycle4"/>
    <dgm:cxn modelId="{1D64E3ED-326B-4DDB-B0D2-4850909B8751}" type="presParOf" srcId="{B18177F6-0B3A-42CF-AE9C-01DCE7F6388F}" destId="{0953D936-BCB9-42B0-8D37-85DDDD8C71F6}" srcOrd="0" destOrd="0" presId="urn:microsoft.com/office/officeart/2005/8/layout/cycle4"/>
    <dgm:cxn modelId="{E449B675-0A42-4FC7-9694-E7F8DA4D1E42}" type="presParOf" srcId="{B18177F6-0B3A-42CF-AE9C-01DCE7F6388F}" destId="{7FE976EB-FAA4-470F-ACE8-2D89027D19E5}" srcOrd="1" destOrd="0" presId="urn:microsoft.com/office/officeart/2005/8/layout/cycle4"/>
    <dgm:cxn modelId="{B52C069A-A74E-4CCB-BB01-8A9BE7B6F735}" type="presParOf" srcId="{B18177F6-0B3A-42CF-AE9C-01DCE7F6388F}" destId="{B753162F-48B2-4C21-B498-8B2BD9F87EDA}" srcOrd="2" destOrd="0" presId="urn:microsoft.com/office/officeart/2005/8/layout/cycle4"/>
    <dgm:cxn modelId="{28172747-6289-4AF1-9070-79C5A10DC91C}" type="presParOf" srcId="{B18177F6-0B3A-42CF-AE9C-01DCE7F6388F}" destId="{FA375A6B-B739-42B2-A9E5-F85A87C3E204}" srcOrd="3" destOrd="0" presId="urn:microsoft.com/office/officeart/2005/8/layout/cycle4"/>
    <dgm:cxn modelId="{A93D42FF-D0E4-4DDC-AB00-3C3C01BD7075}" type="presParOf" srcId="{B18177F6-0B3A-42CF-AE9C-01DCE7F6388F}" destId="{5ECFAAC6-50A2-44F5-8FE3-A5812BB75AA9}" srcOrd="4" destOrd="0" presId="urn:microsoft.com/office/officeart/2005/8/layout/cycle4"/>
    <dgm:cxn modelId="{AA62BC23-E4D4-4CDA-802B-771D4FD759EA}" type="presParOf" srcId="{AA2DC3A1-AE26-4D31-9319-1B8AB973481B}" destId="{D6341E9B-3B1B-43B3-934A-B8D3424CD2D9}" srcOrd="2" destOrd="0" presId="urn:microsoft.com/office/officeart/2005/8/layout/cycle4"/>
    <dgm:cxn modelId="{87C16DED-7C42-46A0-8260-DA17A9F22941}" type="presParOf" srcId="{AA2DC3A1-AE26-4D31-9319-1B8AB973481B}" destId="{97EF25F0-DD24-478C-B1E0-C2533704BC8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C25992-2DB4-4823-A7CC-DA70E3F6845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F26DA65-8E27-41A3-A80A-F61341F79AF0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dirty="0"/>
            <a:t>Comprensivo</a:t>
          </a:r>
        </a:p>
        <a:p>
          <a:pPr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dirty="0"/>
        </a:p>
      </dgm:t>
    </dgm:pt>
    <dgm:pt modelId="{9DFEECEE-5CA6-4BB4-9E2A-84B473A0256C}" type="parTrans" cxnId="{9581955F-664A-4860-800F-23BE5077B881}">
      <dgm:prSet/>
      <dgm:spPr/>
      <dgm:t>
        <a:bodyPr/>
        <a:lstStyle/>
        <a:p>
          <a:endParaRPr lang="es-ES" sz="2000" b="1"/>
        </a:p>
      </dgm:t>
    </dgm:pt>
    <dgm:pt modelId="{D5D6E04D-A9A0-4523-ADD7-91F37FDF6469}" type="sibTrans" cxnId="{9581955F-664A-4860-800F-23BE5077B881}">
      <dgm:prSet/>
      <dgm:spPr/>
      <dgm:t>
        <a:bodyPr/>
        <a:lstStyle/>
        <a:p>
          <a:endParaRPr lang="es-ES" sz="2000" b="1"/>
        </a:p>
      </dgm:t>
    </dgm:pt>
    <dgm:pt modelId="{CA8071E4-4227-4304-9411-7F007E4C6F99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dirty="0"/>
            <a:t>Consciente</a:t>
          </a:r>
        </a:p>
        <a:p>
          <a:pPr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dirty="0"/>
        </a:p>
      </dgm:t>
    </dgm:pt>
    <dgm:pt modelId="{5449AEDA-89B2-44A8-99D4-60323AF38909}" type="parTrans" cxnId="{57192074-BF3C-4430-8F9A-BF6E8B2E081E}">
      <dgm:prSet/>
      <dgm:spPr/>
      <dgm:t>
        <a:bodyPr/>
        <a:lstStyle/>
        <a:p>
          <a:endParaRPr lang="es-ES" sz="2000" b="1"/>
        </a:p>
      </dgm:t>
    </dgm:pt>
    <dgm:pt modelId="{B6C8E09E-4683-43C3-902C-C851EBE3EEF0}" type="sibTrans" cxnId="{57192074-BF3C-4430-8F9A-BF6E8B2E081E}">
      <dgm:prSet/>
      <dgm:spPr/>
      <dgm:t>
        <a:bodyPr/>
        <a:lstStyle/>
        <a:p>
          <a:endParaRPr lang="es-ES" sz="2000" b="1"/>
        </a:p>
      </dgm:t>
    </dgm:pt>
    <dgm:pt modelId="{31DF15A1-C963-49D6-8AA8-081EB0A827F3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dirty="0" err="1"/>
            <a:t>problematizador</a:t>
          </a:r>
          <a:endParaRPr lang="es-ES" sz="2000" b="1" dirty="0"/>
        </a:p>
        <a:p>
          <a:pPr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dirty="0"/>
        </a:p>
      </dgm:t>
    </dgm:pt>
    <dgm:pt modelId="{E8447558-5D14-4AF4-99FB-0BAC261CCAE1}" type="parTrans" cxnId="{A76A81D9-0DF1-4291-9256-6042266214B2}">
      <dgm:prSet/>
      <dgm:spPr/>
      <dgm:t>
        <a:bodyPr/>
        <a:lstStyle/>
        <a:p>
          <a:endParaRPr lang="es-ES" sz="2000" b="1"/>
        </a:p>
      </dgm:t>
    </dgm:pt>
    <dgm:pt modelId="{0CEE9D6D-9BFE-4F8C-A23C-38772DFA3FB0}" type="sibTrans" cxnId="{A76A81D9-0DF1-4291-9256-6042266214B2}">
      <dgm:prSet/>
      <dgm:spPr/>
      <dgm:t>
        <a:bodyPr/>
        <a:lstStyle/>
        <a:p>
          <a:endParaRPr lang="es-ES" sz="2000" b="1"/>
        </a:p>
      </dgm:t>
    </dgm:pt>
    <dgm:pt modelId="{9B1A0833-C421-4429-ADBD-D5FE77F7BB06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dirty="0"/>
            <a:t>Crítico</a:t>
          </a:r>
        </a:p>
      </dgm:t>
    </dgm:pt>
    <dgm:pt modelId="{50C2A15F-E96A-43CB-BE4A-4065A69F64C8}" type="parTrans" cxnId="{8CFAD164-DB10-4520-B082-446127A79A69}">
      <dgm:prSet/>
      <dgm:spPr/>
      <dgm:t>
        <a:bodyPr/>
        <a:lstStyle/>
        <a:p>
          <a:endParaRPr lang="es-ES" sz="2000" b="1"/>
        </a:p>
      </dgm:t>
    </dgm:pt>
    <dgm:pt modelId="{B71F576E-614C-4593-A1F5-3AA8A99DBB5E}" type="sibTrans" cxnId="{8CFAD164-DB10-4520-B082-446127A79A69}">
      <dgm:prSet/>
      <dgm:spPr/>
      <dgm:t>
        <a:bodyPr/>
        <a:lstStyle/>
        <a:p>
          <a:endParaRPr lang="es-ES" sz="2000" b="1"/>
        </a:p>
      </dgm:t>
    </dgm:pt>
    <dgm:pt modelId="{F00B18E0-80FD-4A8E-91C7-2CF15C724598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dirty="0"/>
            <a:t>Transformador</a:t>
          </a:r>
        </a:p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b="1" dirty="0"/>
        </a:p>
      </dgm:t>
    </dgm:pt>
    <dgm:pt modelId="{60D0F31C-8140-40E1-859E-E55BB33D1BE1}" type="parTrans" cxnId="{7EC252E8-BCCC-4EA0-97AC-24FA3C7DC542}">
      <dgm:prSet/>
      <dgm:spPr/>
      <dgm:t>
        <a:bodyPr/>
        <a:lstStyle/>
        <a:p>
          <a:endParaRPr lang="es-ES" sz="2000" b="1"/>
        </a:p>
      </dgm:t>
    </dgm:pt>
    <dgm:pt modelId="{229950A9-903D-40F2-B717-FEE1FEFB8870}" type="sibTrans" cxnId="{7EC252E8-BCCC-4EA0-97AC-24FA3C7DC542}">
      <dgm:prSet/>
      <dgm:spPr/>
      <dgm:t>
        <a:bodyPr/>
        <a:lstStyle/>
        <a:p>
          <a:endParaRPr lang="es-ES" sz="2000" b="1"/>
        </a:p>
      </dgm:t>
    </dgm:pt>
    <dgm:pt modelId="{F51B1F0B-78AD-43FE-8195-36735C26F3FA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dirty="0" err="1"/>
            <a:t>Emancipatorio</a:t>
          </a:r>
          <a:endParaRPr lang="es-ES" sz="2000" b="1" dirty="0"/>
        </a:p>
        <a:p>
          <a:endParaRPr lang="es-ES" sz="2000" b="1" dirty="0"/>
        </a:p>
      </dgm:t>
    </dgm:pt>
    <dgm:pt modelId="{39D948C6-7B1B-412E-98E2-AFED4EFC855F}" type="parTrans" cxnId="{AAAED0AB-13EC-4C08-8938-45CB0651A0F5}">
      <dgm:prSet/>
      <dgm:spPr/>
      <dgm:t>
        <a:bodyPr/>
        <a:lstStyle/>
        <a:p>
          <a:endParaRPr lang="es-ES" sz="2000" b="1"/>
        </a:p>
      </dgm:t>
    </dgm:pt>
    <dgm:pt modelId="{4101E1C4-9A3A-4FAE-A46E-09F337C1E6D2}" type="sibTrans" cxnId="{AAAED0AB-13EC-4C08-8938-45CB0651A0F5}">
      <dgm:prSet/>
      <dgm:spPr/>
      <dgm:t>
        <a:bodyPr/>
        <a:lstStyle/>
        <a:p>
          <a:endParaRPr lang="es-ES" sz="2000" b="1"/>
        </a:p>
      </dgm:t>
    </dgm:pt>
    <dgm:pt modelId="{AFD96B43-CD32-4548-A2A6-60DE10C547D1}" type="pres">
      <dgm:prSet presAssocID="{B9C25992-2DB4-4823-A7CC-DA70E3F68450}" presName="diagram" presStyleCnt="0">
        <dgm:presLayoutVars>
          <dgm:dir/>
          <dgm:resizeHandles val="exact"/>
        </dgm:presLayoutVars>
      </dgm:prSet>
      <dgm:spPr/>
    </dgm:pt>
    <dgm:pt modelId="{F02509CF-4E45-4A9A-8B68-C3F7315F2875}" type="pres">
      <dgm:prSet presAssocID="{4F26DA65-8E27-41A3-A80A-F61341F79AF0}" presName="node" presStyleLbl="node1" presStyleIdx="0" presStyleCnt="6">
        <dgm:presLayoutVars>
          <dgm:bulletEnabled val="1"/>
        </dgm:presLayoutVars>
      </dgm:prSet>
      <dgm:spPr/>
    </dgm:pt>
    <dgm:pt modelId="{54CD1D88-4A1E-465D-8727-0DEA31ECE0B1}" type="pres">
      <dgm:prSet presAssocID="{D5D6E04D-A9A0-4523-ADD7-91F37FDF6469}" presName="sibTrans" presStyleCnt="0"/>
      <dgm:spPr/>
    </dgm:pt>
    <dgm:pt modelId="{7ADDF246-3106-4A8B-9915-B25CB9A6BB34}" type="pres">
      <dgm:prSet presAssocID="{CA8071E4-4227-4304-9411-7F007E4C6F99}" presName="node" presStyleLbl="node1" presStyleIdx="1" presStyleCnt="6">
        <dgm:presLayoutVars>
          <dgm:bulletEnabled val="1"/>
        </dgm:presLayoutVars>
      </dgm:prSet>
      <dgm:spPr/>
    </dgm:pt>
    <dgm:pt modelId="{AAF90A05-3A72-4472-BB6D-2983499B34AB}" type="pres">
      <dgm:prSet presAssocID="{B6C8E09E-4683-43C3-902C-C851EBE3EEF0}" presName="sibTrans" presStyleCnt="0"/>
      <dgm:spPr/>
    </dgm:pt>
    <dgm:pt modelId="{CFBAEFF8-0094-4A88-810D-71F31F65D8FC}" type="pres">
      <dgm:prSet presAssocID="{31DF15A1-C963-49D6-8AA8-081EB0A827F3}" presName="node" presStyleLbl="node1" presStyleIdx="2" presStyleCnt="6">
        <dgm:presLayoutVars>
          <dgm:bulletEnabled val="1"/>
        </dgm:presLayoutVars>
      </dgm:prSet>
      <dgm:spPr/>
    </dgm:pt>
    <dgm:pt modelId="{956494D3-9D1E-43EE-96AD-996AA209256F}" type="pres">
      <dgm:prSet presAssocID="{0CEE9D6D-9BFE-4F8C-A23C-38772DFA3FB0}" presName="sibTrans" presStyleCnt="0"/>
      <dgm:spPr/>
    </dgm:pt>
    <dgm:pt modelId="{F0E0BFDE-39B2-42D4-B7F1-98B72D300309}" type="pres">
      <dgm:prSet presAssocID="{9B1A0833-C421-4429-ADBD-D5FE77F7BB06}" presName="node" presStyleLbl="node1" presStyleIdx="3" presStyleCnt="6">
        <dgm:presLayoutVars>
          <dgm:bulletEnabled val="1"/>
        </dgm:presLayoutVars>
      </dgm:prSet>
      <dgm:spPr/>
    </dgm:pt>
    <dgm:pt modelId="{B5A46C22-1535-4F35-9385-2BE31E7C6D95}" type="pres">
      <dgm:prSet presAssocID="{B71F576E-614C-4593-A1F5-3AA8A99DBB5E}" presName="sibTrans" presStyleCnt="0"/>
      <dgm:spPr/>
    </dgm:pt>
    <dgm:pt modelId="{875DC2C4-2DC5-4145-B15D-7E71DFB87A5E}" type="pres">
      <dgm:prSet presAssocID="{F00B18E0-80FD-4A8E-91C7-2CF15C724598}" presName="node" presStyleLbl="node1" presStyleIdx="4" presStyleCnt="6">
        <dgm:presLayoutVars>
          <dgm:bulletEnabled val="1"/>
        </dgm:presLayoutVars>
      </dgm:prSet>
      <dgm:spPr/>
    </dgm:pt>
    <dgm:pt modelId="{CE5E5545-D451-4BE7-B67C-0D60015ACD55}" type="pres">
      <dgm:prSet presAssocID="{229950A9-903D-40F2-B717-FEE1FEFB8870}" presName="sibTrans" presStyleCnt="0"/>
      <dgm:spPr/>
    </dgm:pt>
    <dgm:pt modelId="{A565EF7C-48CB-4B87-8077-F6FAB925F3F6}" type="pres">
      <dgm:prSet presAssocID="{F51B1F0B-78AD-43FE-8195-36735C26F3FA}" presName="node" presStyleLbl="node1" presStyleIdx="5" presStyleCnt="6">
        <dgm:presLayoutVars>
          <dgm:bulletEnabled val="1"/>
        </dgm:presLayoutVars>
      </dgm:prSet>
      <dgm:spPr/>
    </dgm:pt>
  </dgm:ptLst>
  <dgm:cxnLst>
    <dgm:cxn modelId="{1EAB3121-AEDC-4742-8FC1-37870C755BC2}" type="presOf" srcId="{CA8071E4-4227-4304-9411-7F007E4C6F99}" destId="{7ADDF246-3106-4A8B-9915-B25CB9A6BB34}" srcOrd="0" destOrd="0" presId="urn:microsoft.com/office/officeart/2005/8/layout/default"/>
    <dgm:cxn modelId="{9581955F-664A-4860-800F-23BE5077B881}" srcId="{B9C25992-2DB4-4823-A7CC-DA70E3F68450}" destId="{4F26DA65-8E27-41A3-A80A-F61341F79AF0}" srcOrd="0" destOrd="0" parTransId="{9DFEECEE-5CA6-4BB4-9E2A-84B473A0256C}" sibTransId="{D5D6E04D-A9A0-4523-ADD7-91F37FDF6469}"/>
    <dgm:cxn modelId="{8CFAD164-DB10-4520-B082-446127A79A69}" srcId="{B9C25992-2DB4-4823-A7CC-DA70E3F68450}" destId="{9B1A0833-C421-4429-ADBD-D5FE77F7BB06}" srcOrd="3" destOrd="0" parTransId="{50C2A15F-E96A-43CB-BE4A-4065A69F64C8}" sibTransId="{B71F576E-614C-4593-A1F5-3AA8A99DBB5E}"/>
    <dgm:cxn modelId="{5590D872-2E87-4A5F-A762-2D5665AA8BA3}" type="presOf" srcId="{B9C25992-2DB4-4823-A7CC-DA70E3F68450}" destId="{AFD96B43-CD32-4548-A2A6-60DE10C547D1}" srcOrd="0" destOrd="0" presId="urn:microsoft.com/office/officeart/2005/8/layout/default"/>
    <dgm:cxn modelId="{57192074-BF3C-4430-8F9A-BF6E8B2E081E}" srcId="{B9C25992-2DB4-4823-A7CC-DA70E3F68450}" destId="{CA8071E4-4227-4304-9411-7F007E4C6F99}" srcOrd="1" destOrd="0" parTransId="{5449AEDA-89B2-44A8-99D4-60323AF38909}" sibTransId="{B6C8E09E-4683-43C3-902C-C851EBE3EEF0}"/>
    <dgm:cxn modelId="{44DAE37A-733D-467A-B3A0-F1749EF34A7C}" type="presOf" srcId="{4F26DA65-8E27-41A3-A80A-F61341F79AF0}" destId="{F02509CF-4E45-4A9A-8B68-C3F7315F2875}" srcOrd="0" destOrd="0" presId="urn:microsoft.com/office/officeart/2005/8/layout/default"/>
    <dgm:cxn modelId="{0A586DA1-9DCE-4601-ADF5-0511860BF19E}" type="presOf" srcId="{9B1A0833-C421-4429-ADBD-D5FE77F7BB06}" destId="{F0E0BFDE-39B2-42D4-B7F1-98B72D300309}" srcOrd="0" destOrd="0" presId="urn:microsoft.com/office/officeart/2005/8/layout/default"/>
    <dgm:cxn modelId="{BAFB4DA8-C05A-4BA3-9037-C72347AF090B}" type="presOf" srcId="{31DF15A1-C963-49D6-8AA8-081EB0A827F3}" destId="{CFBAEFF8-0094-4A88-810D-71F31F65D8FC}" srcOrd="0" destOrd="0" presId="urn:microsoft.com/office/officeart/2005/8/layout/default"/>
    <dgm:cxn modelId="{AAAED0AB-13EC-4C08-8938-45CB0651A0F5}" srcId="{B9C25992-2DB4-4823-A7CC-DA70E3F68450}" destId="{F51B1F0B-78AD-43FE-8195-36735C26F3FA}" srcOrd="5" destOrd="0" parTransId="{39D948C6-7B1B-412E-98E2-AFED4EFC855F}" sibTransId="{4101E1C4-9A3A-4FAE-A46E-09F337C1E6D2}"/>
    <dgm:cxn modelId="{6BF431AD-611C-4A56-A619-C7DB9E5A6BA5}" type="presOf" srcId="{F51B1F0B-78AD-43FE-8195-36735C26F3FA}" destId="{A565EF7C-48CB-4B87-8077-F6FAB925F3F6}" srcOrd="0" destOrd="0" presId="urn:microsoft.com/office/officeart/2005/8/layout/default"/>
    <dgm:cxn modelId="{AD4892C0-9E1E-4B2E-8A55-FB0DEC3A0690}" type="presOf" srcId="{F00B18E0-80FD-4A8E-91C7-2CF15C724598}" destId="{875DC2C4-2DC5-4145-B15D-7E71DFB87A5E}" srcOrd="0" destOrd="0" presId="urn:microsoft.com/office/officeart/2005/8/layout/default"/>
    <dgm:cxn modelId="{A76A81D9-0DF1-4291-9256-6042266214B2}" srcId="{B9C25992-2DB4-4823-A7CC-DA70E3F68450}" destId="{31DF15A1-C963-49D6-8AA8-081EB0A827F3}" srcOrd="2" destOrd="0" parTransId="{E8447558-5D14-4AF4-99FB-0BAC261CCAE1}" sibTransId="{0CEE9D6D-9BFE-4F8C-A23C-38772DFA3FB0}"/>
    <dgm:cxn modelId="{7EC252E8-BCCC-4EA0-97AC-24FA3C7DC542}" srcId="{B9C25992-2DB4-4823-A7CC-DA70E3F68450}" destId="{F00B18E0-80FD-4A8E-91C7-2CF15C724598}" srcOrd="4" destOrd="0" parTransId="{60D0F31C-8140-40E1-859E-E55BB33D1BE1}" sibTransId="{229950A9-903D-40F2-B717-FEE1FEFB8870}"/>
    <dgm:cxn modelId="{39959CD0-2529-4212-BD7E-C2C89232A2A6}" type="presParOf" srcId="{AFD96B43-CD32-4548-A2A6-60DE10C547D1}" destId="{F02509CF-4E45-4A9A-8B68-C3F7315F2875}" srcOrd="0" destOrd="0" presId="urn:microsoft.com/office/officeart/2005/8/layout/default"/>
    <dgm:cxn modelId="{6C646A58-06E6-42C4-A850-05225875517A}" type="presParOf" srcId="{AFD96B43-CD32-4548-A2A6-60DE10C547D1}" destId="{54CD1D88-4A1E-465D-8727-0DEA31ECE0B1}" srcOrd="1" destOrd="0" presId="urn:microsoft.com/office/officeart/2005/8/layout/default"/>
    <dgm:cxn modelId="{305BB551-C63E-42F9-BEDC-F5E2449A4FBF}" type="presParOf" srcId="{AFD96B43-CD32-4548-A2A6-60DE10C547D1}" destId="{7ADDF246-3106-4A8B-9915-B25CB9A6BB34}" srcOrd="2" destOrd="0" presId="urn:microsoft.com/office/officeart/2005/8/layout/default"/>
    <dgm:cxn modelId="{A99A1DFD-0680-4FA1-887C-2EFBA780D9A1}" type="presParOf" srcId="{AFD96B43-CD32-4548-A2A6-60DE10C547D1}" destId="{AAF90A05-3A72-4472-BB6D-2983499B34AB}" srcOrd="3" destOrd="0" presId="urn:microsoft.com/office/officeart/2005/8/layout/default"/>
    <dgm:cxn modelId="{480E9A47-89A1-44B6-B6B6-58CD027149B9}" type="presParOf" srcId="{AFD96B43-CD32-4548-A2A6-60DE10C547D1}" destId="{CFBAEFF8-0094-4A88-810D-71F31F65D8FC}" srcOrd="4" destOrd="0" presId="urn:microsoft.com/office/officeart/2005/8/layout/default"/>
    <dgm:cxn modelId="{7502A6FB-CB6A-40FC-8D48-A76B91ABD7AA}" type="presParOf" srcId="{AFD96B43-CD32-4548-A2A6-60DE10C547D1}" destId="{956494D3-9D1E-43EE-96AD-996AA209256F}" srcOrd="5" destOrd="0" presId="urn:microsoft.com/office/officeart/2005/8/layout/default"/>
    <dgm:cxn modelId="{673AE3BE-67DA-4BEC-9A91-E03FFB048BE4}" type="presParOf" srcId="{AFD96B43-CD32-4548-A2A6-60DE10C547D1}" destId="{F0E0BFDE-39B2-42D4-B7F1-98B72D300309}" srcOrd="6" destOrd="0" presId="urn:microsoft.com/office/officeart/2005/8/layout/default"/>
    <dgm:cxn modelId="{7C6A4887-B101-4D47-B45A-8D7ABCB03DCD}" type="presParOf" srcId="{AFD96B43-CD32-4548-A2A6-60DE10C547D1}" destId="{B5A46C22-1535-4F35-9385-2BE31E7C6D95}" srcOrd="7" destOrd="0" presId="urn:microsoft.com/office/officeart/2005/8/layout/default"/>
    <dgm:cxn modelId="{6A8D6F18-39AC-404A-88B8-E770EDAB6B80}" type="presParOf" srcId="{AFD96B43-CD32-4548-A2A6-60DE10C547D1}" destId="{875DC2C4-2DC5-4145-B15D-7E71DFB87A5E}" srcOrd="8" destOrd="0" presId="urn:microsoft.com/office/officeart/2005/8/layout/default"/>
    <dgm:cxn modelId="{7F06108B-2412-45ED-8CEE-B80D91804BE7}" type="presParOf" srcId="{AFD96B43-CD32-4548-A2A6-60DE10C547D1}" destId="{CE5E5545-D451-4BE7-B67C-0D60015ACD55}" srcOrd="9" destOrd="0" presId="urn:microsoft.com/office/officeart/2005/8/layout/default"/>
    <dgm:cxn modelId="{150710B2-EB9D-4161-B11C-945D3DD2EC61}" type="presParOf" srcId="{AFD96B43-CD32-4548-A2A6-60DE10C547D1}" destId="{A565EF7C-48CB-4B87-8077-F6FAB925F3F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7E5537-7B7D-4F2D-8B42-72804526995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324D547-7BF0-4F98-A664-67BBFEA2E38E}" type="pres">
      <dgm:prSet presAssocID="{B97E5537-7B7D-4F2D-8B42-72804526995A}" presName="Name0" presStyleCnt="0">
        <dgm:presLayoutVars>
          <dgm:dir/>
          <dgm:resizeHandles val="exact"/>
        </dgm:presLayoutVars>
      </dgm:prSet>
      <dgm:spPr/>
    </dgm:pt>
  </dgm:ptLst>
  <dgm:cxnLst>
    <dgm:cxn modelId="{5F3E0991-7C9F-4AA7-86EA-EDF158ACFCE0}" type="presOf" srcId="{B97E5537-7B7D-4F2D-8B42-72804526995A}" destId="{B324D547-7BF0-4F98-A664-67BBFEA2E38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336983-15AC-410A-AC74-91E63D987C9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BC6B4AF-B198-4CBE-BF77-165BF5B3415E}">
      <dgm:prSet phldrT="[Texto]" custT="1"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r>
            <a:rPr lang="es-MX" sz="2000" dirty="0"/>
            <a:t>Sobre el</a:t>
          </a:r>
        </a:p>
      </dgm:t>
    </dgm:pt>
    <dgm:pt modelId="{6C7BF9E1-8966-42DE-9FFD-D7A4D0808DEF}" type="parTrans" cxnId="{BEBFEC17-F8EC-4445-87C6-ABE39AEC3F2F}">
      <dgm:prSet/>
      <dgm:spPr/>
      <dgm:t>
        <a:bodyPr/>
        <a:lstStyle/>
        <a:p>
          <a:endParaRPr lang="es-MX"/>
        </a:p>
      </dgm:t>
    </dgm:pt>
    <dgm:pt modelId="{FB729C2E-AACA-4887-B424-AFD6AC265A2F}" type="sibTrans" cxnId="{BEBFEC17-F8EC-4445-87C6-ABE39AEC3F2F}">
      <dgm:prSet/>
      <dgm:spPr/>
      <dgm:t>
        <a:bodyPr/>
        <a:lstStyle/>
        <a:p>
          <a:endParaRPr lang="es-MX"/>
        </a:p>
      </dgm:t>
    </dgm:pt>
    <dgm:pt modelId="{2BEF2EBB-777B-4999-848F-2551CED67D4B}">
      <dgm:prSet phldrT="[Texto]"/>
      <dgm:spPr/>
      <dgm:t>
        <a:bodyPr/>
        <a:lstStyle/>
        <a:p>
          <a:r>
            <a:rPr lang="es-MX" dirty="0"/>
            <a:t>mundo</a:t>
          </a:r>
        </a:p>
      </dgm:t>
    </dgm:pt>
    <dgm:pt modelId="{EF0AEA1A-4C3D-468F-A2EA-8D5156A97AF2}" type="parTrans" cxnId="{28D8CA9B-8F1F-4FF0-BF11-ADD3A2A030FE}">
      <dgm:prSet/>
      <dgm:spPr/>
      <dgm:t>
        <a:bodyPr/>
        <a:lstStyle/>
        <a:p>
          <a:endParaRPr lang="es-MX"/>
        </a:p>
      </dgm:t>
    </dgm:pt>
    <dgm:pt modelId="{552B73D5-7EE2-499F-A2C7-9B54DE67FE01}" type="sibTrans" cxnId="{28D8CA9B-8F1F-4FF0-BF11-ADD3A2A030FE}">
      <dgm:prSet/>
      <dgm:spPr/>
      <dgm:t>
        <a:bodyPr/>
        <a:lstStyle/>
        <a:p>
          <a:endParaRPr lang="es-MX"/>
        </a:p>
      </dgm:t>
    </dgm:pt>
    <dgm:pt modelId="{B356C7CD-270D-4A9A-9381-7C7BD6A07159}">
      <dgm:prSet phldrT="[Texto]"/>
      <dgm:spPr/>
      <dgm:t>
        <a:bodyPr/>
        <a:lstStyle/>
        <a:p>
          <a:r>
            <a:rPr lang="es-MX" dirty="0"/>
            <a:t>con</a:t>
          </a:r>
        </a:p>
      </dgm:t>
    </dgm:pt>
    <dgm:pt modelId="{6B71B3CD-AD71-4830-9AF2-300B6D909049}" type="parTrans" cxnId="{4848DE84-575A-42CB-AA6C-503D7119EB2D}">
      <dgm:prSet/>
      <dgm:spPr/>
      <dgm:t>
        <a:bodyPr/>
        <a:lstStyle/>
        <a:p>
          <a:endParaRPr lang="es-MX"/>
        </a:p>
      </dgm:t>
    </dgm:pt>
    <dgm:pt modelId="{09317E96-74DB-468B-B430-B76DA1E03E0E}" type="sibTrans" cxnId="{4848DE84-575A-42CB-AA6C-503D7119EB2D}">
      <dgm:prSet/>
      <dgm:spPr/>
      <dgm:t>
        <a:bodyPr/>
        <a:lstStyle/>
        <a:p>
          <a:endParaRPr lang="es-MX"/>
        </a:p>
      </dgm:t>
    </dgm:pt>
    <dgm:pt modelId="{49964AEF-87CE-4F71-8644-77BEC99346E0}">
      <dgm:prSet phldrT="[Texto]"/>
      <dgm:spPr/>
      <dgm:t>
        <a:bodyPr/>
        <a:lstStyle/>
        <a:p>
          <a:r>
            <a:rPr lang="es-MX" dirty="0"/>
            <a:t>mundo</a:t>
          </a:r>
        </a:p>
      </dgm:t>
    </dgm:pt>
    <dgm:pt modelId="{66851AEF-7396-4301-8109-88B4F7A744C5}" type="parTrans" cxnId="{0E297EC1-6B78-482F-903F-CF9823ABE8B2}">
      <dgm:prSet/>
      <dgm:spPr/>
      <dgm:t>
        <a:bodyPr/>
        <a:lstStyle/>
        <a:p>
          <a:endParaRPr lang="es-MX"/>
        </a:p>
      </dgm:t>
    </dgm:pt>
    <dgm:pt modelId="{49B1BE7F-5965-425C-B977-580DF6D45B7B}" type="sibTrans" cxnId="{0E297EC1-6B78-482F-903F-CF9823ABE8B2}">
      <dgm:prSet/>
      <dgm:spPr/>
      <dgm:t>
        <a:bodyPr/>
        <a:lstStyle/>
        <a:p>
          <a:endParaRPr lang="es-MX"/>
        </a:p>
      </dgm:t>
    </dgm:pt>
    <dgm:pt modelId="{CB558F7F-871C-49C7-A7C8-EAB9038F0AC5}">
      <dgm:prSet phldrT="[Texto]" custT="1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r>
            <a:rPr lang="es-MX" sz="2000" dirty="0"/>
            <a:t>Con el </a:t>
          </a:r>
        </a:p>
        <a:p>
          <a:r>
            <a:rPr lang="es-MX" sz="2000" dirty="0"/>
            <a:t>En el</a:t>
          </a:r>
        </a:p>
      </dgm:t>
    </dgm:pt>
    <dgm:pt modelId="{C7411E0E-9F48-4560-BE44-076C337CE385}" type="parTrans" cxnId="{75482C37-1829-4DD9-9A00-65EB1F27FC6D}">
      <dgm:prSet/>
      <dgm:spPr/>
      <dgm:t>
        <a:bodyPr/>
        <a:lstStyle/>
        <a:p>
          <a:endParaRPr lang="es-MX"/>
        </a:p>
      </dgm:t>
    </dgm:pt>
    <dgm:pt modelId="{7E96D605-B3D4-41F4-B28A-C860B8377103}" type="sibTrans" cxnId="{75482C37-1829-4DD9-9A00-65EB1F27FC6D}">
      <dgm:prSet/>
      <dgm:spPr/>
      <dgm:t>
        <a:bodyPr/>
        <a:lstStyle/>
        <a:p>
          <a:endParaRPr lang="es-MX"/>
        </a:p>
      </dgm:t>
    </dgm:pt>
    <dgm:pt modelId="{D8E7B6B5-7234-4CD4-B051-0562D8683C94}">
      <dgm:prSet phldrT="[Texto]"/>
      <dgm:spPr/>
      <dgm:t>
        <a:bodyPr/>
        <a:lstStyle/>
        <a:p>
          <a:r>
            <a:rPr lang="es-MX" dirty="0"/>
            <a:t>mundo</a:t>
          </a:r>
        </a:p>
      </dgm:t>
    </dgm:pt>
    <dgm:pt modelId="{FAB3BE99-1D52-4EDD-8D74-99A0384F608F}" type="parTrans" cxnId="{9202BAAE-29D5-4336-80FD-D5D2677C40BA}">
      <dgm:prSet/>
      <dgm:spPr/>
      <dgm:t>
        <a:bodyPr/>
        <a:lstStyle/>
        <a:p>
          <a:endParaRPr lang="es-MX"/>
        </a:p>
      </dgm:t>
    </dgm:pt>
    <dgm:pt modelId="{FCD52055-B571-4756-BA12-54B6EF3BE74C}" type="sibTrans" cxnId="{9202BAAE-29D5-4336-80FD-D5D2677C40BA}">
      <dgm:prSet/>
      <dgm:spPr/>
      <dgm:t>
        <a:bodyPr/>
        <a:lstStyle/>
        <a:p>
          <a:endParaRPr lang="es-MX"/>
        </a:p>
      </dgm:t>
    </dgm:pt>
    <dgm:pt modelId="{0641F9F7-91C4-4B87-BA78-7EE280CFFD3B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S" sz="2000" b="1" dirty="0"/>
            <a:t>Pronunciar el</a:t>
          </a:r>
        </a:p>
      </dgm:t>
    </dgm:pt>
    <dgm:pt modelId="{D7CAF84E-E15F-4E0E-9EF3-976F81D0288D}" type="parTrans" cxnId="{8C1FB8F9-2474-4DE0-B3BC-D0F8E8542E9C}">
      <dgm:prSet/>
      <dgm:spPr/>
      <dgm:t>
        <a:bodyPr/>
        <a:lstStyle/>
        <a:p>
          <a:endParaRPr lang="es-MX"/>
        </a:p>
      </dgm:t>
    </dgm:pt>
    <dgm:pt modelId="{DEC215C5-3DBD-4DFA-A11B-A054063022B0}" type="sibTrans" cxnId="{8C1FB8F9-2474-4DE0-B3BC-D0F8E8542E9C}">
      <dgm:prSet/>
      <dgm:spPr/>
      <dgm:t>
        <a:bodyPr/>
        <a:lstStyle/>
        <a:p>
          <a:endParaRPr lang="es-MX"/>
        </a:p>
      </dgm:t>
    </dgm:pt>
    <dgm:pt modelId="{1EF20EEC-84C6-407A-B619-AEAA40AC9D47}">
      <dgm:prSet phldrT="[Texto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ES" sz="2000" b="1" dirty="0"/>
            <a:t>Leer</a:t>
          </a:r>
          <a:r>
            <a:rPr lang="es-ES" sz="2000" dirty="0"/>
            <a:t> el</a:t>
          </a:r>
        </a:p>
      </dgm:t>
    </dgm:pt>
    <dgm:pt modelId="{A2693AC0-36C5-4CAE-A4B9-E8136EF5A141}" type="parTrans" cxnId="{8C2BF52A-5033-45B8-BC0A-34735F0E1525}">
      <dgm:prSet/>
      <dgm:spPr/>
      <dgm:t>
        <a:bodyPr/>
        <a:lstStyle/>
        <a:p>
          <a:endParaRPr lang="es-MX"/>
        </a:p>
      </dgm:t>
    </dgm:pt>
    <dgm:pt modelId="{BDD06650-FC4F-498E-BA2F-04E1225F3270}" type="sibTrans" cxnId="{8C2BF52A-5033-45B8-BC0A-34735F0E1525}">
      <dgm:prSet/>
      <dgm:spPr/>
      <dgm:t>
        <a:bodyPr/>
        <a:lstStyle/>
        <a:p>
          <a:endParaRPr lang="es-MX"/>
        </a:p>
      </dgm:t>
    </dgm:pt>
    <dgm:pt modelId="{C25C4548-CFB3-4ECF-820D-EBA6FA0A2EE1}">
      <dgm:prSet phldrT="[Tex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S" sz="3000" dirty="0"/>
            <a:t>mundo</a:t>
          </a:r>
        </a:p>
      </dgm:t>
    </dgm:pt>
    <dgm:pt modelId="{C401E490-7C73-4306-963F-9E18FC83AF20}" type="parTrans" cxnId="{EACB4CEC-73A9-4D9C-A2CA-8A287F869066}">
      <dgm:prSet/>
      <dgm:spPr/>
      <dgm:t>
        <a:bodyPr/>
        <a:lstStyle/>
        <a:p>
          <a:endParaRPr lang="es-MX"/>
        </a:p>
      </dgm:t>
    </dgm:pt>
    <dgm:pt modelId="{7CA651C0-C675-4C53-8E75-78B477B35F79}" type="sibTrans" cxnId="{EACB4CEC-73A9-4D9C-A2CA-8A287F869066}">
      <dgm:prSet/>
      <dgm:spPr/>
      <dgm:t>
        <a:bodyPr/>
        <a:lstStyle/>
        <a:p>
          <a:endParaRPr lang="es-MX"/>
        </a:p>
      </dgm:t>
    </dgm:pt>
    <dgm:pt modelId="{08E36C28-72BA-47AE-B5C3-BE97477F4D9D}">
      <dgm:prSet phldrT="[Texto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ES" sz="3000" dirty="0"/>
            <a:t>mundo</a:t>
          </a:r>
        </a:p>
      </dgm:t>
    </dgm:pt>
    <dgm:pt modelId="{37E97C87-D999-486D-AFAA-3E3FC92FB3F3}" type="parTrans" cxnId="{78253AB1-28FA-4BCE-8FEC-3CCD5C2CDA08}">
      <dgm:prSet/>
      <dgm:spPr/>
      <dgm:t>
        <a:bodyPr/>
        <a:lstStyle/>
        <a:p>
          <a:endParaRPr lang="es-MX"/>
        </a:p>
      </dgm:t>
    </dgm:pt>
    <dgm:pt modelId="{93512124-14C1-49D6-881B-34574C2EA275}" type="sibTrans" cxnId="{78253AB1-28FA-4BCE-8FEC-3CCD5C2CDA08}">
      <dgm:prSet/>
      <dgm:spPr/>
      <dgm:t>
        <a:bodyPr/>
        <a:lstStyle/>
        <a:p>
          <a:endParaRPr lang="es-MX"/>
        </a:p>
      </dgm:t>
    </dgm:pt>
    <dgm:pt modelId="{59B9937A-36D3-4934-920F-516FFC03B24C}">
      <dgm:prSet custT="1"/>
      <dgm:spPr/>
      <dgm:t>
        <a:bodyPr/>
        <a:lstStyle/>
        <a:p>
          <a:r>
            <a:rPr lang="es-ES" sz="2000" b="1" dirty="0"/>
            <a:t>Escribir el</a:t>
          </a:r>
        </a:p>
      </dgm:t>
    </dgm:pt>
    <dgm:pt modelId="{82B043A9-BC79-4FF3-BFD6-0207F551919A}" type="parTrans" cxnId="{7AED1093-7F79-4BE8-971B-9ABB57A84819}">
      <dgm:prSet/>
      <dgm:spPr/>
      <dgm:t>
        <a:bodyPr/>
        <a:lstStyle/>
        <a:p>
          <a:endParaRPr lang="es-MX"/>
        </a:p>
      </dgm:t>
    </dgm:pt>
    <dgm:pt modelId="{DF51222B-3C1E-4429-8CC1-D5360CD2C7D7}" type="sibTrans" cxnId="{7AED1093-7F79-4BE8-971B-9ABB57A84819}">
      <dgm:prSet/>
      <dgm:spPr/>
      <dgm:t>
        <a:bodyPr/>
        <a:lstStyle/>
        <a:p>
          <a:endParaRPr lang="es-MX"/>
        </a:p>
      </dgm:t>
    </dgm:pt>
    <dgm:pt modelId="{9BC5293F-C65C-45BF-B320-A2FB641D1F62}">
      <dgm:prSet/>
      <dgm:spPr/>
      <dgm:t>
        <a:bodyPr/>
        <a:lstStyle/>
        <a:p>
          <a:r>
            <a:rPr lang="es-ES" dirty="0"/>
            <a:t>mundo</a:t>
          </a:r>
        </a:p>
      </dgm:t>
    </dgm:pt>
    <dgm:pt modelId="{AAB0E104-04DB-4819-947F-2F0B8D5292D2}" type="parTrans" cxnId="{176303DE-04C5-4D66-9D06-A638EAA9A658}">
      <dgm:prSet/>
      <dgm:spPr/>
      <dgm:t>
        <a:bodyPr/>
        <a:lstStyle/>
        <a:p>
          <a:endParaRPr lang="es-MX"/>
        </a:p>
      </dgm:t>
    </dgm:pt>
    <dgm:pt modelId="{A3A93465-9707-483E-9F35-47158FF8AA33}" type="sibTrans" cxnId="{176303DE-04C5-4D66-9D06-A638EAA9A658}">
      <dgm:prSet/>
      <dgm:spPr/>
      <dgm:t>
        <a:bodyPr/>
        <a:lstStyle/>
        <a:p>
          <a:endParaRPr lang="es-MX"/>
        </a:p>
      </dgm:t>
    </dgm:pt>
    <dgm:pt modelId="{E464B948-67C3-49A1-A966-D86660A2479B}" type="pres">
      <dgm:prSet presAssocID="{A9336983-15AC-410A-AC74-91E63D987C9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FF42729-C420-4AE4-845E-50D2584BF352}" type="pres">
      <dgm:prSet presAssocID="{CBC6B4AF-B198-4CBE-BF77-165BF5B3415E}" presName="circle1" presStyleLbl="node1" presStyleIdx="0" presStyleCnt="6"/>
      <dgm:spPr>
        <a:solidFill>
          <a:schemeClr val="accent4">
            <a:lumMod val="50000"/>
          </a:schemeClr>
        </a:solidFill>
      </dgm:spPr>
    </dgm:pt>
    <dgm:pt modelId="{A2706A27-391B-41EE-9065-656F73D699B5}" type="pres">
      <dgm:prSet presAssocID="{CBC6B4AF-B198-4CBE-BF77-165BF5B3415E}" presName="space" presStyleCnt="0"/>
      <dgm:spPr/>
    </dgm:pt>
    <dgm:pt modelId="{435797DC-003C-4019-B8F7-7BAC7E410965}" type="pres">
      <dgm:prSet presAssocID="{CBC6B4AF-B198-4CBE-BF77-165BF5B3415E}" presName="rect1" presStyleLbl="alignAcc1" presStyleIdx="0" presStyleCnt="6" custLinFactNeighborX="3338" custLinFactNeighborY="-1122"/>
      <dgm:spPr/>
    </dgm:pt>
    <dgm:pt modelId="{A79ED580-A7E3-4668-A1B6-D110E39863F8}" type="pres">
      <dgm:prSet presAssocID="{B356C7CD-270D-4A9A-9381-7C7BD6A07159}" presName="vertSpace2" presStyleLbl="node1" presStyleIdx="0" presStyleCnt="6"/>
      <dgm:spPr/>
    </dgm:pt>
    <dgm:pt modelId="{C346F22F-6ABD-4961-A2E4-5D66919A6D28}" type="pres">
      <dgm:prSet presAssocID="{B356C7CD-270D-4A9A-9381-7C7BD6A07159}" presName="circle2" presStyleLbl="node1" presStyleIdx="1" presStyleCnt="6"/>
      <dgm:spPr>
        <a:solidFill>
          <a:schemeClr val="accent4">
            <a:lumMod val="75000"/>
          </a:schemeClr>
        </a:solidFill>
      </dgm:spPr>
    </dgm:pt>
    <dgm:pt modelId="{70C530D5-03A3-4DFB-A425-A073383FCCFF}" type="pres">
      <dgm:prSet presAssocID="{B356C7CD-270D-4A9A-9381-7C7BD6A07159}" presName="rect2" presStyleLbl="alignAcc1" presStyleIdx="1" presStyleCnt="6" custScaleY="25430"/>
      <dgm:spPr/>
    </dgm:pt>
    <dgm:pt modelId="{CB14D9B3-4DDE-4034-8F44-A60856CEC96F}" type="pres">
      <dgm:prSet presAssocID="{CB558F7F-871C-49C7-A7C8-EAB9038F0AC5}" presName="vertSpace3" presStyleLbl="node1" presStyleIdx="1" presStyleCnt="6"/>
      <dgm:spPr/>
    </dgm:pt>
    <dgm:pt modelId="{1575B9D1-9A0C-49D3-9740-B26B6BECDFF9}" type="pres">
      <dgm:prSet presAssocID="{CB558F7F-871C-49C7-A7C8-EAB9038F0AC5}" presName="circle3" presStyleLbl="node1" presStyleIdx="2" presStyleCnt="6"/>
      <dgm:spPr>
        <a:solidFill>
          <a:schemeClr val="accent4">
            <a:lumMod val="60000"/>
            <a:lumOff val="40000"/>
          </a:schemeClr>
        </a:solidFill>
      </dgm:spPr>
    </dgm:pt>
    <dgm:pt modelId="{FE790FBC-AF14-4851-800D-A7CC3C0199C5}" type="pres">
      <dgm:prSet presAssocID="{CB558F7F-871C-49C7-A7C8-EAB9038F0AC5}" presName="rect3" presStyleLbl="alignAcc1" presStyleIdx="2" presStyleCnt="6" custScaleX="100062" custScaleY="134803"/>
      <dgm:spPr/>
    </dgm:pt>
    <dgm:pt modelId="{3802D082-D853-4CA9-BDBC-0DD405E0FCE5}" type="pres">
      <dgm:prSet presAssocID="{0641F9F7-91C4-4B87-BA78-7EE280CFFD3B}" presName="vertSpace4" presStyleLbl="node1" presStyleIdx="2" presStyleCnt="6"/>
      <dgm:spPr/>
    </dgm:pt>
    <dgm:pt modelId="{65D3DF18-D9EA-4E46-BAF8-FB1715221DB0}" type="pres">
      <dgm:prSet presAssocID="{0641F9F7-91C4-4B87-BA78-7EE280CFFD3B}" presName="circle4" presStyleLbl="node1" presStyleIdx="3" presStyleCnt="6"/>
      <dgm:spPr>
        <a:solidFill>
          <a:schemeClr val="accent4">
            <a:lumMod val="40000"/>
            <a:lumOff val="60000"/>
          </a:schemeClr>
        </a:solidFill>
      </dgm:spPr>
    </dgm:pt>
    <dgm:pt modelId="{CC2F0818-A9B2-4731-8BB7-C0503D2E7F80}" type="pres">
      <dgm:prSet presAssocID="{0641F9F7-91C4-4B87-BA78-7EE280CFFD3B}" presName="rect4" presStyleLbl="alignAcc1" presStyleIdx="3" presStyleCnt="6"/>
      <dgm:spPr/>
    </dgm:pt>
    <dgm:pt modelId="{6AC3C845-2D14-40C4-B9B7-B5B9CDE8A4F1}" type="pres">
      <dgm:prSet presAssocID="{59B9937A-36D3-4934-920F-516FFC03B24C}" presName="vertSpace5" presStyleLbl="node1" presStyleIdx="3" presStyleCnt="6"/>
      <dgm:spPr/>
    </dgm:pt>
    <dgm:pt modelId="{7D772D34-DC61-4D7F-A5E9-E51C1B99B537}" type="pres">
      <dgm:prSet presAssocID="{59B9937A-36D3-4934-920F-516FFC03B24C}" presName="circle5" presStyleLbl="node1" presStyleIdx="4" presStyleCnt="6"/>
      <dgm:spPr>
        <a:solidFill>
          <a:schemeClr val="accent4">
            <a:lumMod val="20000"/>
            <a:lumOff val="80000"/>
          </a:schemeClr>
        </a:solidFill>
      </dgm:spPr>
    </dgm:pt>
    <dgm:pt modelId="{00DA22D2-1F20-408A-AF19-10EA2A35AAA1}" type="pres">
      <dgm:prSet presAssocID="{59B9937A-36D3-4934-920F-516FFC03B24C}" presName="rect5" presStyleLbl="alignAcc1" presStyleIdx="4" presStyleCnt="6"/>
      <dgm:spPr/>
    </dgm:pt>
    <dgm:pt modelId="{B36E1EAA-A8E6-49C5-8387-395304345FB1}" type="pres">
      <dgm:prSet presAssocID="{1EF20EEC-84C6-407A-B619-AEAA40AC9D47}" presName="vertSpace6" presStyleLbl="node1" presStyleIdx="4" presStyleCnt="6"/>
      <dgm:spPr/>
    </dgm:pt>
    <dgm:pt modelId="{932985B0-850F-40A1-9E8D-5D52AD6B41B7}" type="pres">
      <dgm:prSet presAssocID="{1EF20EEC-84C6-407A-B619-AEAA40AC9D47}" presName="circle6" presStyleLbl="node1" presStyleIdx="5" presStyleCnt="6"/>
      <dgm:spPr>
        <a:solidFill>
          <a:schemeClr val="accent4">
            <a:lumMod val="50000"/>
          </a:schemeClr>
        </a:solidFill>
      </dgm:spPr>
    </dgm:pt>
    <dgm:pt modelId="{F9353168-90F7-4B09-A22E-4242896AB97F}" type="pres">
      <dgm:prSet presAssocID="{1EF20EEC-84C6-407A-B619-AEAA40AC9D47}" presName="rect6" presStyleLbl="alignAcc1" presStyleIdx="5" presStyleCnt="6"/>
      <dgm:spPr/>
    </dgm:pt>
    <dgm:pt modelId="{C7D8E28A-690B-492D-9431-F86F46776C78}" type="pres">
      <dgm:prSet presAssocID="{CBC6B4AF-B198-4CBE-BF77-165BF5B3415E}" presName="rect1ParTx" presStyleLbl="alignAcc1" presStyleIdx="5" presStyleCnt="6">
        <dgm:presLayoutVars>
          <dgm:chMax val="1"/>
          <dgm:bulletEnabled val="1"/>
        </dgm:presLayoutVars>
      </dgm:prSet>
      <dgm:spPr/>
    </dgm:pt>
    <dgm:pt modelId="{46F51006-3CCA-4DD7-906A-A7848C729DC0}" type="pres">
      <dgm:prSet presAssocID="{CBC6B4AF-B198-4CBE-BF77-165BF5B3415E}" presName="rect1ChTx" presStyleLbl="alignAcc1" presStyleIdx="5" presStyleCnt="6">
        <dgm:presLayoutVars>
          <dgm:bulletEnabled val="1"/>
        </dgm:presLayoutVars>
      </dgm:prSet>
      <dgm:spPr/>
    </dgm:pt>
    <dgm:pt modelId="{53DD007F-E3D1-4A7B-B50B-5749E652E901}" type="pres">
      <dgm:prSet presAssocID="{B356C7CD-270D-4A9A-9381-7C7BD6A07159}" presName="rect2ParTx" presStyleLbl="alignAcc1" presStyleIdx="5" presStyleCnt="6">
        <dgm:presLayoutVars>
          <dgm:chMax val="1"/>
          <dgm:bulletEnabled val="1"/>
        </dgm:presLayoutVars>
      </dgm:prSet>
      <dgm:spPr/>
    </dgm:pt>
    <dgm:pt modelId="{3924B819-C988-4937-B600-9ABC89DDCCB1}" type="pres">
      <dgm:prSet presAssocID="{B356C7CD-270D-4A9A-9381-7C7BD6A07159}" presName="rect2ChTx" presStyleLbl="alignAcc1" presStyleIdx="5" presStyleCnt="6">
        <dgm:presLayoutVars>
          <dgm:bulletEnabled val="1"/>
        </dgm:presLayoutVars>
      </dgm:prSet>
      <dgm:spPr/>
    </dgm:pt>
    <dgm:pt modelId="{F83B4489-F447-4767-B26B-921591D22B33}" type="pres">
      <dgm:prSet presAssocID="{CB558F7F-871C-49C7-A7C8-EAB9038F0AC5}" presName="rect3ParTx" presStyleLbl="alignAcc1" presStyleIdx="5" presStyleCnt="6">
        <dgm:presLayoutVars>
          <dgm:chMax val="1"/>
          <dgm:bulletEnabled val="1"/>
        </dgm:presLayoutVars>
      </dgm:prSet>
      <dgm:spPr/>
    </dgm:pt>
    <dgm:pt modelId="{FFE21FBF-6D85-4DF5-B6B1-BC1564FFAF7E}" type="pres">
      <dgm:prSet presAssocID="{CB558F7F-871C-49C7-A7C8-EAB9038F0AC5}" presName="rect3ChTx" presStyleLbl="alignAcc1" presStyleIdx="5" presStyleCnt="6">
        <dgm:presLayoutVars>
          <dgm:bulletEnabled val="1"/>
        </dgm:presLayoutVars>
      </dgm:prSet>
      <dgm:spPr/>
    </dgm:pt>
    <dgm:pt modelId="{7310B47C-6125-441C-AEB4-DBE831814EBF}" type="pres">
      <dgm:prSet presAssocID="{0641F9F7-91C4-4B87-BA78-7EE280CFFD3B}" presName="rect4ParTx" presStyleLbl="alignAcc1" presStyleIdx="5" presStyleCnt="6">
        <dgm:presLayoutVars>
          <dgm:chMax val="1"/>
          <dgm:bulletEnabled val="1"/>
        </dgm:presLayoutVars>
      </dgm:prSet>
      <dgm:spPr/>
    </dgm:pt>
    <dgm:pt modelId="{19B6A123-8A41-4596-AD74-5CF3CCA30F29}" type="pres">
      <dgm:prSet presAssocID="{0641F9F7-91C4-4B87-BA78-7EE280CFFD3B}" presName="rect4ChTx" presStyleLbl="alignAcc1" presStyleIdx="5" presStyleCnt="6">
        <dgm:presLayoutVars>
          <dgm:bulletEnabled val="1"/>
        </dgm:presLayoutVars>
      </dgm:prSet>
      <dgm:spPr/>
    </dgm:pt>
    <dgm:pt modelId="{67EF2395-0ABF-4D70-A8A6-CA02D7A69D28}" type="pres">
      <dgm:prSet presAssocID="{59B9937A-36D3-4934-920F-516FFC03B24C}" presName="rect5ParTx" presStyleLbl="alignAcc1" presStyleIdx="5" presStyleCnt="6">
        <dgm:presLayoutVars>
          <dgm:chMax val="1"/>
          <dgm:bulletEnabled val="1"/>
        </dgm:presLayoutVars>
      </dgm:prSet>
      <dgm:spPr/>
    </dgm:pt>
    <dgm:pt modelId="{10FEE583-601D-4BB3-93C5-12924FE7DF1D}" type="pres">
      <dgm:prSet presAssocID="{59B9937A-36D3-4934-920F-516FFC03B24C}" presName="rect5ChTx" presStyleLbl="alignAcc1" presStyleIdx="5" presStyleCnt="6">
        <dgm:presLayoutVars>
          <dgm:bulletEnabled val="1"/>
        </dgm:presLayoutVars>
      </dgm:prSet>
      <dgm:spPr/>
    </dgm:pt>
    <dgm:pt modelId="{B78FD22D-49CA-40E7-B7B4-39AAC15D83A9}" type="pres">
      <dgm:prSet presAssocID="{1EF20EEC-84C6-407A-B619-AEAA40AC9D47}" presName="rect6ParTx" presStyleLbl="alignAcc1" presStyleIdx="5" presStyleCnt="6">
        <dgm:presLayoutVars>
          <dgm:chMax val="1"/>
          <dgm:bulletEnabled val="1"/>
        </dgm:presLayoutVars>
      </dgm:prSet>
      <dgm:spPr/>
    </dgm:pt>
    <dgm:pt modelId="{01426F42-E8CA-4B04-95A5-2A53DEDBE6C3}" type="pres">
      <dgm:prSet presAssocID="{1EF20EEC-84C6-407A-B619-AEAA40AC9D47}" presName="rect6ChTx" presStyleLbl="alignAcc1" presStyleIdx="5" presStyleCnt="6">
        <dgm:presLayoutVars>
          <dgm:bulletEnabled val="1"/>
        </dgm:presLayoutVars>
      </dgm:prSet>
      <dgm:spPr/>
    </dgm:pt>
  </dgm:ptLst>
  <dgm:cxnLst>
    <dgm:cxn modelId="{5E90E401-9631-45C1-BCC6-40C00819A9A1}" type="presOf" srcId="{1EF20EEC-84C6-407A-B619-AEAA40AC9D47}" destId="{B78FD22D-49CA-40E7-B7B4-39AAC15D83A9}" srcOrd="1" destOrd="0" presId="urn:microsoft.com/office/officeart/2005/8/layout/target3"/>
    <dgm:cxn modelId="{21419908-6441-479E-A2C8-8284FB162216}" type="presOf" srcId="{59B9937A-36D3-4934-920F-516FFC03B24C}" destId="{67EF2395-0ABF-4D70-A8A6-CA02D7A69D28}" srcOrd="1" destOrd="0" presId="urn:microsoft.com/office/officeart/2005/8/layout/target3"/>
    <dgm:cxn modelId="{8E560811-E125-4AE8-A1FF-716FDA1182C1}" type="presOf" srcId="{B356C7CD-270D-4A9A-9381-7C7BD6A07159}" destId="{53DD007F-E3D1-4A7B-B50B-5749E652E901}" srcOrd="1" destOrd="0" presId="urn:microsoft.com/office/officeart/2005/8/layout/target3"/>
    <dgm:cxn modelId="{BEBFEC17-F8EC-4445-87C6-ABE39AEC3F2F}" srcId="{A9336983-15AC-410A-AC74-91E63D987C9F}" destId="{CBC6B4AF-B198-4CBE-BF77-165BF5B3415E}" srcOrd="0" destOrd="0" parTransId="{6C7BF9E1-8966-42DE-9FFD-D7A4D0808DEF}" sibTransId="{FB729C2E-AACA-4887-B424-AFD6AC265A2F}"/>
    <dgm:cxn modelId="{AFDC731C-5708-4199-9A7E-F5BBB4055411}" type="presOf" srcId="{49964AEF-87CE-4F71-8644-77BEC99346E0}" destId="{3924B819-C988-4937-B600-9ABC89DDCCB1}" srcOrd="0" destOrd="0" presId="urn:microsoft.com/office/officeart/2005/8/layout/target3"/>
    <dgm:cxn modelId="{8C2BF52A-5033-45B8-BC0A-34735F0E1525}" srcId="{A9336983-15AC-410A-AC74-91E63D987C9F}" destId="{1EF20EEC-84C6-407A-B619-AEAA40AC9D47}" srcOrd="5" destOrd="0" parTransId="{A2693AC0-36C5-4CAE-A4B9-E8136EF5A141}" sibTransId="{BDD06650-FC4F-498E-BA2F-04E1225F3270}"/>
    <dgm:cxn modelId="{75482C37-1829-4DD9-9A00-65EB1F27FC6D}" srcId="{A9336983-15AC-410A-AC74-91E63D987C9F}" destId="{CB558F7F-871C-49C7-A7C8-EAB9038F0AC5}" srcOrd="2" destOrd="0" parTransId="{C7411E0E-9F48-4560-BE44-076C337CE385}" sibTransId="{7E96D605-B3D4-41F4-B28A-C860B8377103}"/>
    <dgm:cxn modelId="{FFA1C064-AB4A-4CB3-A507-710AE1289696}" type="presOf" srcId="{CBC6B4AF-B198-4CBE-BF77-165BF5B3415E}" destId="{C7D8E28A-690B-492D-9431-F86F46776C78}" srcOrd="1" destOrd="0" presId="urn:microsoft.com/office/officeart/2005/8/layout/target3"/>
    <dgm:cxn modelId="{83E45D6B-C94A-4C9E-B81D-3C92FE2243DB}" type="presOf" srcId="{D8E7B6B5-7234-4CD4-B051-0562D8683C94}" destId="{FFE21FBF-6D85-4DF5-B6B1-BC1564FFAF7E}" srcOrd="0" destOrd="0" presId="urn:microsoft.com/office/officeart/2005/8/layout/target3"/>
    <dgm:cxn modelId="{7AA18D6F-6465-40B9-80A1-9B6EF31D9BBC}" type="presOf" srcId="{1EF20EEC-84C6-407A-B619-AEAA40AC9D47}" destId="{F9353168-90F7-4B09-A22E-4242896AB97F}" srcOrd="0" destOrd="0" presId="urn:microsoft.com/office/officeart/2005/8/layout/target3"/>
    <dgm:cxn modelId="{B274E956-A83B-41B2-A9DB-CEE74E7DC952}" type="presOf" srcId="{CBC6B4AF-B198-4CBE-BF77-165BF5B3415E}" destId="{435797DC-003C-4019-B8F7-7BAC7E410965}" srcOrd="0" destOrd="0" presId="urn:microsoft.com/office/officeart/2005/8/layout/target3"/>
    <dgm:cxn modelId="{3CFB5D59-0574-4648-AB38-754645357CCE}" type="presOf" srcId="{A9336983-15AC-410A-AC74-91E63D987C9F}" destId="{E464B948-67C3-49A1-A966-D86660A2479B}" srcOrd="0" destOrd="0" presId="urn:microsoft.com/office/officeart/2005/8/layout/target3"/>
    <dgm:cxn modelId="{DD57087C-1701-468E-B1E8-C78D2CF126BE}" type="presOf" srcId="{0641F9F7-91C4-4B87-BA78-7EE280CFFD3B}" destId="{7310B47C-6125-441C-AEB4-DBE831814EBF}" srcOrd="1" destOrd="0" presId="urn:microsoft.com/office/officeart/2005/8/layout/target3"/>
    <dgm:cxn modelId="{0BE6397F-4226-40D5-81E0-4D825625270E}" type="presOf" srcId="{9BC5293F-C65C-45BF-B320-A2FB641D1F62}" destId="{10FEE583-601D-4BB3-93C5-12924FE7DF1D}" srcOrd="0" destOrd="0" presId="urn:microsoft.com/office/officeart/2005/8/layout/target3"/>
    <dgm:cxn modelId="{4848DE84-575A-42CB-AA6C-503D7119EB2D}" srcId="{A9336983-15AC-410A-AC74-91E63D987C9F}" destId="{B356C7CD-270D-4A9A-9381-7C7BD6A07159}" srcOrd="1" destOrd="0" parTransId="{6B71B3CD-AD71-4830-9AF2-300B6D909049}" sibTransId="{09317E96-74DB-468B-B430-B76DA1E03E0E}"/>
    <dgm:cxn modelId="{7AED1093-7F79-4BE8-971B-9ABB57A84819}" srcId="{A9336983-15AC-410A-AC74-91E63D987C9F}" destId="{59B9937A-36D3-4934-920F-516FFC03B24C}" srcOrd="4" destOrd="0" parTransId="{82B043A9-BC79-4FF3-BFD6-0207F551919A}" sibTransId="{DF51222B-3C1E-4429-8CC1-D5360CD2C7D7}"/>
    <dgm:cxn modelId="{C2189394-D1F7-4497-BD56-FAC2E515ADBE}" type="presOf" srcId="{CB558F7F-871C-49C7-A7C8-EAB9038F0AC5}" destId="{F83B4489-F447-4767-B26B-921591D22B33}" srcOrd="1" destOrd="0" presId="urn:microsoft.com/office/officeart/2005/8/layout/target3"/>
    <dgm:cxn modelId="{C490A898-5CD8-476B-A69A-403AF7824AEE}" type="presOf" srcId="{B356C7CD-270D-4A9A-9381-7C7BD6A07159}" destId="{70C530D5-03A3-4DFB-A425-A073383FCCFF}" srcOrd="0" destOrd="0" presId="urn:microsoft.com/office/officeart/2005/8/layout/target3"/>
    <dgm:cxn modelId="{28D8CA9B-8F1F-4FF0-BF11-ADD3A2A030FE}" srcId="{CBC6B4AF-B198-4CBE-BF77-165BF5B3415E}" destId="{2BEF2EBB-777B-4999-848F-2551CED67D4B}" srcOrd="0" destOrd="0" parTransId="{EF0AEA1A-4C3D-468F-A2EA-8D5156A97AF2}" sibTransId="{552B73D5-7EE2-499F-A2C7-9B54DE67FE01}"/>
    <dgm:cxn modelId="{50818CAE-8EDD-437F-86BF-E490DA6F9C1A}" type="presOf" srcId="{08E36C28-72BA-47AE-B5C3-BE97477F4D9D}" destId="{01426F42-E8CA-4B04-95A5-2A53DEDBE6C3}" srcOrd="0" destOrd="0" presId="urn:microsoft.com/office/officeart/2005/8/layout/target3"/>
    <dgm:cxn modelId="{9202BAAE-29D5-4336-80FD-D5D2677C40BA}" srcId="{CB558F7F-871C-49C7-A7C8-EAB9038F0AC5}" destId="{D8E7B6B5-7234-4CD4-B051-0562D8683C94}" srcOrd="0" destOrd="0" parTransId="{FAB3BE99-1D52-4EDD-8D74-99A0384F608F}" sibTransId="{FCD52055-B571-4756-BA12-54B6EF3BE74C}"/>
    <dgm:cxn modelId="{78253AB1-28FA-4BCE-8FEC-3CCD5C2CDA08}" srcId="{1EF20EEC-84C6-407A-B619-AEAA40AC9D47}" destId="{08E36C28-72BA-47AE-B5C3-BE97477F4D9D}" srcOrd="0" destOrd="0" parTransId="{37E97C87-D999-486D-AFAA-3E3FC92FB3F3}" sibTransId="{93512124-14C1-49D6-881B-34574C2EA275}"/>
    <dgm:cxn modelId="{6968F6B4-8BC0-4182-88D9-030A8B6B47FC}" type="presOf" srcId="{0641F9F7-91C4-4B87-BA78-7EE280CFFD3B}" destId="{CC2F0818-A9B2-4731-8BB7-C0503D2E7F80}" srcOrd="0" destOrd="0" presId="urn:microsoft.com/office/officeart/2005/8/layout/target3"/>
    <dgm:cxn modelId="{322839BA-8016-4014-A0CA-BC070DB2BAD6}" type="presOf" srcId="{C25C4548-CFB3-4ECF-820D-EBA6FA0A2EE1}" destId="{19B6A123-8A41-4596-AD74-5CF3CCA30F29}" srcOrd="0" destOrd="0" presId="urn:microsoft.com/office/officeart/2005/8/layout/target3"/>
    <dgm:cxn modelId="{0E297EC1-6B78-482F-903F-CF9823ABE8B2}" srcId="{B356C7CD-270D-4A9A-9381-7C7BD6A07159}" destId="{49964AEF-87CE-4F71-8644-77BEC99346E0}" srcOrd="0" destOrd="0" parTransId="{66851AEF-7396-4301-8109-88B4F7A744C5}" sibTransId="{49B1BE7F-5965-425C-B977-580DF6D45B7B}"/>
    <dgm:cxn modelId="{F589EBD0-0854-48A6-A567-75DE56DE3424}" type="presOf" srcId="{2BEF2EBB-777B-4999-848F-2551CED67D4B}" destId="{46F51006-3CCA-4DD7-906A-A7848C729DC0}" srcOrd="0" destOrd="0" presId="urn:microsoft.com/office/officeart/2005/8/layout/target3"/>
    <dgm:cxn modelId="{8E3357DB-B15A-4A3E-A631-2BB44EBE5EF7}" type="presOf" srcId="{59B9937A-36D3-4934-920F-516FFC03B24C}" destId="{00DA22D2-1F20-408A-AF19-10EA2A35AAA1}" srcOrd="0" destOrd="0" presId="urn:microsoft.com/office/officeart/2005/8/layout/target3"/>
    <dgm:cxn modelId="{176303DE-04C5-4D66-9D06-A638EAA9A658}" srcId="{59B9937A-36D3-4934-920F-516FFC03B24C}" destId="{9BC5293F-C65C-45BF-B320-A2FB641D1F62}" srcOrd="0" destOrd="0" parTransId="{AAB0E104-04DB-4819-947F-2F0B8D5292D2}" sibTransId="{A3A93465-9707-483E-9F35-47158FF8AA33}"/>
    <dgm:cxn modelId="{9A7416DF-23CE-478B-B166-577DB7DC559F}" type="presOf" srcId="{CB558F7F-871C-49C7-A7C8-EAB9038F0AC5}" destId="{FE790FBC-AF14-4851-800D-A7CC3C0199C5}" srcOrd="0" destOrd="0" presId="urn:microsoft.com/office/officeart/2005/8/layout/target3"/>
    <dgm:cxn modelId="{EACB4CEC-73A9-4D9C-A2CA-8A287F869066}" srcId="{0641F9F7-91C4-4B87-BA78-7EE280CFFD3B}" destId="{C25C4548-CFB3-4ECF-820D-EBA6FA0A2EE1}" srcOrd="0" destOrd="0" parTransId="{C401E490-7C73-4306-963F-9E18FC83AF20}" sibTransId="{7CA651C0-C675-4C53-8E75-78B477B35F79}"/>
    <dgm:cxn modelId="{8C1FB8F9-2474-4DE0-B3BC-D0F8E8542E9C}" srcId="{A9336983-15AC-410A-AC74-91E63D987C9F}" destId="{0641F9F7-91C4-4B87-BA78-7EE280CFFD3B}" srcOrd="3" destOrd="0" parTransId="{D7CAF84E-E15F-4E0E-9EF3-976F81D0288D}" sibTransId="{DEC215C5-3DBD-4DFA-A11B-A054063022B0}"/>
    <dgm:cxn modelId="{DBF475E8-0E4E-4340-AC9F-C54DA1514DD5}" type="presParOf" srcId="{E464B948-67C3-49A1-A966-D86660A2479B}" destId="{1FF42729-C420-4AE4-845E-50D2584BF352}" srcOrd="0" destOrd="0" presId="urn:microsoft.com/office/officeart/2005/8/layout/target3"/>
    <dgm:cxn modelId="{8A5E69F8-9DCA-4FFE-9D9F-6970C2DDEB00}" type="presParOf" srcId="{E464B948-67C3-49A1-A966-D86660A2479B}" destId="{A2706A27-391B-41EE-9065-656F73D699B5}" srcOrd="1" destOrd="0" presId="urn:microsoft.com/office/officeart/2005/8/layout/target3"/>
    <dgm:cxn modelId="{C4E6810B-FCDE-41B7-8E71-93FC8947F4CE}" type="presParOf" srcId="{E464B948-67C3-49A1-A966-D86660A2479B}" destId="{435797DC-003C-4019-B8F7-7BAC7E410965}" srcOrd="2" destOrd="0" presId="urn:microsoft.com/office/officeart/2005/8/layout/target3"/>
    <dgm:cxn modelId="{27B6B43C-BC95-4F2A-9F7E-E2AB6CA3231F}" type="presParOf" srcId="{E464B948-67C3-49A1-A966-D86660A2479B}" destId="{A79ED580-A7E3-4668-A1B6-D110E39863F8}" srcOrd="3" destOrd="0" presId="urn:microsoft.com/office/officeart/2005/8/layout/target3"/>
    <dgm:cxn modelId="{3D350056-2B8B-49FF-88D9-8F652A9260FE}" type="presParOf" srcId="{E464B948-67C3-49A1-A966-D86660A2479B}" destId="{C346F22F-6ABD-4961-A2E4-5D66919A6D28}" srcOrd="4" destOrd="0" presId="urn:microsoft.com/office/officeart/2005/8/layout/target3"/>
    <dgm:cxn modelId="{FC83891A-594B-4A21-A78C-3872BB20367F}" type="presParOf" srcId="{E464B948-67C3-49A1-A966-D86660A2479B}" destId="{70C530D5-03A3-4DFB-A425-A073383FCCFF}" srcOrd="5" destOrd="0" presId="urn:microsoft.com/office/officeart/2005/8/layout/target3"/>
    <dgm:cxn modelId="{157AA933-F124-41BE-B1B8-35BA665F0B58}" type="presParOf" srcId="{E464B948-67C3-49A1-A966-D86660A2479B}" destId="{CB14D9B3-4DDE-4034-8F44-A60856CEC96F}" srcOrd="6" destOrd="0" presId="urn:microsoft.com/office/officeart/2005/8/layout/target3"/>
    <dgm:cxn modelId="{913EF2A0-DB05-4DCA-A964-7F0B86F2DE02}" type="presParOf" srcId="{E464B948-67C3-49A1-A966-D86660A2479B}" destId="{1575B9D1-9A0C-49D3-9740-B26B6BECDFF9}" srcOrd="7" destOrd="0" presId="urn:microsoft.com/office/officeart/2005/8/layout/target3"/>
    <dgm:cxn modelId="{602E177A-217C-419E-A9A4-3248BAEDC4CC}" type="presParOf" srcId="{E464B948-67C3-49A1-A966-D86660A2479B}" destId="{FE790FBC-AF14-4851-800D-A7CC3C0199C5}" srcOrd="8" destOrd="0" presId="urn:microsoft.com/office/officeart/2005/8/layout/target3"/>
    <dgm:cxn modelId="{F8B9868C-B684-4B33-9ECE-2755668A2B8A}" type="presParOf" srcId="{E464B948-67C3-49A1-A966-D86660A2479B}" destId="{3802D082-D853-4CA9-BDBC-0DD405E0FCE5}" srcOrd="9" destOrd="0" presId="urn:microsoft.com/office/officeart/2005/8/layout/target3"/>
    <dgm:cxn modelId="{C1CAA400-822F-4916-B1E2-FD24A31501D7}" type="presParOf" srcId="{E464B948-67C3-49A1-A966-D86660A2479B}" destId="{65D3DF18-D9EA-4E46-BAF8-FB1715221DB0}" srcOrd="10" destOrd="0" presId="urn:microsoft.com/office/officeart/2005/8/layout/target3"/>
    <dgm:cxn modelId="{66DDDF0C-AD19-49B1-BE2B-257E8E4B1500}" type="presParOf" srcId="{E464B948-67C3-49A1-A966-D86660A2479B}" destId="{CC2F0818-A9B2-4731-8BB7-C0503D2E7F80}" srcOrd="11" destOrd="0" presId="urn:microsoft.com/office/officeart/2005/8/layout/target3"/>
    <dgm:cxn modelId="{11E6B8A6-634C-4D73-97F4-1F5DCFA1A089}" type="presParOf" srcId="{E464B948-67C3-49A1-A966-D86660A2479B}" destId="{6AC3C845-2D14-40C4-B9B7-B5B9CDE8A4F1}" srcOrd="12" destOrd="0" presId="urn:microsoft.com/office/officeart/2005/8/layout/target3"/>
    <dgm:cxn modelId="{53DD16CB-E4F6-4F4F-976C-A721E4335FE8}" type="presParOf" srcId="{E464B948-67C3-49A1-A966-D86660A2479B}" destId="{7D772D34-DC61-4D7F-A5E9-E51C1B99B537}" srcOrd="13" destOrd="0" presId="urn:microsoft.com/office/officeart/2005/8/layout/target3"/>
    <dgm:cxn modelId="{8CC52006-A592-473C-B7D0-874C98F4125D}" type="presParOf" srcId="{E464B948-67C3-49A1-A966-D86660A2479B}" destId="{00DA22D2-1F20-408A-AF19-10EA2A35AAA1}" srcOrd="14" destOrd="0" presId="urn:microsoft.com/office/officeart/2005/8/layout/target3"/>
    <dgm:cxn modelId="{C8B01C15-BC3E-41D9-B3B7-351853E79F0A}" type="presParOf" srcId="{E464B948-67C3-49A1-A966-D86660A2479B}" destId="{B36E1EAA-A8E6-49C5-8387-395304345FB1}" srcOrd="15" destOrd="0" presId="urn:microsoft.com/office/officeart/2005/8/layout/target3"/>
    <dgm:cxn modelId="{9475F387-0616-45FB-817E-103ADA558CFE}" type="presParOf" srcId="{E464B948-67C3-49A1-A966-D86660A2479B}" destId="{932985B0-850F-40A1-9E8D-5D52AD6B41B7}" srcOrd="16" destOrd="0" presId="urn:microsoft.com/office/officeart/2005/8/layout/target3"/>
    <dgm:cxn modelId="{DCA92970-9C80-4D27-B009-0BCDB07131E1}" type="presParOf" srcId="{E464B948-67C3-49A1-A966-D86660A2479B}" destId="{F9353168-90F7-4B09-A22E-4242896AB97F}" srcOrd="17" destOrd="0" presId="urn:microsoft.com/office/officeart/2005/8/layout/target3"/>
    <dgm:cxn modelId="{FD8E009B-14A6-424C-AC8D-3EAFBD9E55D4}" type="presParOf" srcId="{E464B948-67C3-49A1-A966-D86660A2479B}" destId="{C7D8E28A-690B-492D-9431-F86F46776C78}" srcOrd="18" destOrd="0" presId="urn:microsoft.com/office/officeart/2005/8/layout/target3"/>
    <dgm:cxn modelId="{3D4FBD40-5B98-4FE7-948C-8B490E0B0DB3}" type="presParOf" srcId="{E464B948-67C3-49A1-A966-D86660A2479B}" destId="{46F51006-3CCA-4DD7-906A-A7848C729DC0}" srcOrd="19" destOrd="0" presId="urn:microsoft.com/office/officeart/2005/8/layout/target3"/>
    <dgm:cxn modelId="{C1B8B8A2-46E1-44EE-841F-640D4BDC547D}" type="presParOf" srcId="{E464B948-67C3-49A1-A966-D86660A2479B}" destId="{53DD007F-E3D1-4A7B-B50B-5749E652E901}" srcOrd="20" destOrd="0" presId="urn:microsoft.com/office/officeart/2005/8/layout/target3"/>
    <dgm:cxn modelId="{B555264B-B0BC-44DC-97B8-B1559F42E8D6}" type="presParOf" srcId="{E464B948-67C3-49A1-A966-D86660A2479B}" destId="{3924B819-C988-4937-B600-9ABC89DDCCB1}" srcOrd="21" destOrd="0" presId="urn:microsoft.com/office/officeart/2005/8/layout/target3"/>
    <dgm:cxn modelId="{877F00D3-746A-4957-AD54-B7A159FD8D5B}" type="presParOf" srcId="{E464B948-67C3-49A1-A966-D86660A2479B}" destId="{F83B4489-F447-4767-B26B-921591D22B33}" srcOrd="22" destOrd="0" presId="urn:microsoft.com/office/officeart/2005/8/layout/target3"/>
    <dgm:cxn modelId="{296B47C0-CEDB-4C8D-A8BC-D763442DE473}" type="presParOf" srcId="{E464B948-67C3-49A1-A966-D86660A2479B}" destId="{FFE21FBF-6D85-4DF5-B6B1-BC1564FFAF7E}" srcOrd="23" destOrd="0" presId="urn:microsoft.com/office/officeart/2005/8/layout/target3"/>
    <dgm:cxn modelId="{C4EEDB44-D2B9-4C89-9314-AF8637E18D21}" type="presParOf" srcId="{E464B948-67C3-49A1-A966-D86660A2479B}" destId="{7310B47C-6125-441C-AEB4-DBE831814EBF}" srcOrd="24" destOrd="0" presId="urn:microsoft.com/office/officeart/2005/8/layout/target3"/>
    <dgm:cxn modelId="{D616DD44-F8BA-46D5-BB01-8B3FFA0871C8}" type="presParOf" srcId="{E464B948-67C3-49A1-A966-D86660A2479B}" destId="{19B6A123-8A41-4596-AD74-5CF3CCA30F29}" srcOrd="25" destOrd="0" presId="urn:microsoft.com/office/officeart/2005/8/layout/target3"/>
    <dgm:cxn modelId="{0D840BA1-E2F5-48F9-B00F-FA62A050DF9B}" type="presParOf" srcId="{E464B948-67C3-49A1-A966-D86660A2479B}" destId="{67EF2395-0ABF-4D70-A8A6-CA02D7A69D28}" srcOrd="26" destOrd="0" presId="urn:microsoft.com/office/officeart/2005/8/layout/target3"/>
    <dgm:cxn modelId="{61EE9322-8D2E-4806-936E-B0008FA6671A}" type="presParOf" srcId="{E464B948-67C3-49A1-A966-D86660A2479B}" destId="{10FEE583-601D-4BB3-93C5-12924FE7DF1D}" srcOrd="27" destOrd="0" presId="urn:microsoft.com/office/officeart/2005/8/layout/target3"/>
    <dgm:cxn modelId="{707E5B33-79BF-460B-A1DB-08CA31BE5F47}" type="presParOf" srcId="{E464B948-67C3-49A1-A966-D86660A2479B}" destId="{B78FD22D-49CA-40E7-B7B4-39AAC15D83A9}" srcOrd="28" destOrd="0" presId="urn:microsoft.com/office/officeart/2005/8/layout/target3"/>
    <dgm:cxn modelId="{33C5C9FB-0539-4A51-B56C-D3335E10EC94}" type="presParOf" srcId="{E464B948-67C3-49A1-A966-D86660A2479B}" destId="{01426F42-E8CA-4B04-95A5-2A53DEDBE6C3}" srcOrd="2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85AE60-AD03-4A2B-9CB6-45F45E8348CE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95F9329-36C8-4CC8-B385-9C8F001F3EAF}">
      <dgm:prSet phldrT="[Texto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s-MX" sz="2000" dirty="0"/>
            <a:t>Realidad</a:t>
          </a:r>
        </a:p>
      </dgm:t>
    </dgm:pt>
    <dgm:pt modelId="{7CEC6CAF-911E-4E35-BD0F-2FE947CA2C8F}" type="parTrans" cxnId="{94A61BF8-766D-45ED-B606-1A9C7D897EE2}">
      <dgm:prSet/>
      <dgm:spPr/>
      <dgm:t>
        <a:bodyPr/>
        <a:lstStyle/>
        <a:p>
          <a:endParaRPr lang="es-MX"/>
        </a:p>
      </dgm:t>
    </dgm:pt>
    <dgm:pt modelId="{B70D6B5E-F007-4EC3-9A7A-D6B6D1EFFD87}" type="sibTrans" cxnId="{94A61BF8-766D-45ED-B606-1A9C7D897EE2}">
      <dgm:prSet/>
      <dgm:spPr/>
      <dgm:t>
        <a:bodyPr/>
        <a:lstStyle/>
        <a:p>
          <a:endParaRPr lang="es-MX"/>
        </a:p>
      </dgm:t>
    </dgm:pt>
    <dgm:pt modelId="{EADED6DC-699B-42B9-877A-A32A8CDEFA49}">
      <dgm:prSet phldrT="[Texto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MX" sz="2000" dirty="0"/>
            <a:t>Múltiple</a:t>
          </a:r>
          <a:r>
            <a:rPr lang="es-MX" sz="1800" dirty="0"/>
            <a:t> y compleja</a:t>
          </a:r>
        </a:p>
      </dgm:t>
    </dgm:pt>
    <dgm:pt modelId="{695ACE44-8AC1-4F56-83A5-AC858FCBE986}" type="parTrans" cxnId="{9FFBFAAF-A996-4D32-ACFF-E15D076C0BAF}">
      <dgm:prSet/>
      <dgm:spPr/>
      <dgm:t>
        <a:bodyPr/>
        <a:lstStyle/>
        <a:p>
          <a:endParaRPr lang="es-MX"/>
        </a:p>
      </dgm:t>
    </dgm:pt>
    <dgm:pt modelId="{3085F802-A55E-4D75-95D3-0BFCAAED6CBA}" type="sibTrans" cxnId="{9FFBFAAF-A996-4D32-ACFF-E15D076C0BAF}">
      <dgm:prSet/>
      <dgm:spPr/>
      <dgm:t>
        <a:bodyPr/>
        <a:lstStyle/>
        <a:p>
          <a:endParaRPr lang="es-MX"/>
        </a:p>
      </dgm:t>
    </dgm:pt>
    <dgm:pt modelId="{1E005390-F6E2-4AF6-B103-798D0C4BDD04}" type="pres">
      <dgm:prSet presAssocID="{3385AE60-AD03-4A2B-9CB6-45F45E8348CE}" presName="Name0" presStyleCnt="0">
        <dgm:presLayoutVars>
          <dgm:chMax/>
          <dgm:chPref/>
          <dgm:dir/>
          <dgm:animLvl val="lvl"/>
        </dgm:presLayoutVars>
      </dgm:prSet>
      <dgm:spPr/>
    </dgm:pt>
    <dgm:pt modelId="{DBD0F6ED-43DE-4039-B4B6-97B46D6683CE}" type="pres">
      <dgm:prSet presAssocID="{795F9329-36C8-4CC8-B385-9C8F001F3EAF}" presName="composite" presStyleCnt="0"/>
      <dgm:spPr/>
    </dgm:pt>
    <dgm:pt modelId="{76ED93AE-D98B-4EE1-9FB1-91E9D1453527}" type="pres">
      <dgm:prSet presAssocID="{795F9329-36C8-4CC8-B385-9C8F001F3EAF}" presName="ParentAccentShape" presStyleLbl="trBgShp" presStyleIdx="0" presStyleCnt="2"/>
      <dgm:spPr/>
    </dgm:pt>
    <dgm:pt modelId="{F08A9C7A-F6CF-4012-B582-0256B0A2DB1B}" type="pres">
      <dgm:prSet presAssocID="{795F9329-36C8-4CC8-B385-9C8F001F3EAF}" presName="ParentText" presStyleLbl="revTx" presStyleIdx="0" presStyleCnt="2" custFlipHor="1" custScaleX="38464" custLinFactY="-353711" custLinFactNeighborX="87885" custLinFactNeighborY="-400000">
        <dgm:presLayoutVars>
          <dgm:chMax val="1"/>
          <dgm:chPref val="1"/>
          <dgm:bulletEnabled val="1"/>
        </dgm:presLayoutVars>
      </dgm:prSet>
      <dgm:spPr/>
    </dgm:pt>
    <dgm:pt modelId="{3D1CA5CE-4C43-467E-806C-591AE8070697}" type="pres">
      <dgm:prSet presAssocID="{795F9329-36C8-4CC8-B385-9C8F001F3EAF}" presName="ChildText" presStyleLbl="revTx" presStyleIdx="1" presStyleCnt="2" custAng="2065722" custFlipVert="0" custScaleX="83748" custScaleY="19630" custLinFactNeighborX="6095" custLinFactNeighborY="-20935">
        <dgm:presLayoutVars>
          <dgm:chMax val="0"/>
          <dgm:chPref val="0"/>
        </dgm:presLayoutVars>
      </dgm:prSet>
      <dgm:spPr/>
    </dgm:pt>
    <dgm:pt modelId="{38A29281-39A4-4CF9-AE6E-7135B3E75770}" type="pres">
      <dgm:prSet presAssocID="{795F9329-36C8-4CC8-B385-9C8F001F3EAF}" presName="ChildAccentShape" presStyleLbl="trBgShp" presStyleIdx="1" presStyleCnt="2"/>
      <dgm:spPr/>
    </dgm:pt>
    <dgm:pt modelId="{603FA4C0-F994-4484-A8DA-8F79BE82384B}" type="pres">
      <dgm:prSet presAssocID="{795F9329-36C8-4CC8-B385-9C8F001F3EAF}" presName="Image" presStyleLbl="alignImgPlace1" presStyleIdx="0" presStyleCnt="1" custLinFactNeighborX="39355" custLinFactNeighborY="257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</dgm:ptLst>
  <dgm:cxnLst>
    <dgm:cxn modelId="{AC67040B-3761-42FC-8854-03FF1E54FDDC}" type="presOf" srcId="{EADED6DC-699B-42B9-877A-A32A8CDEFA49}" destId="{3D1CA5CE-4C43-467E-806C-591AE8070697}" srcOrd="0" destOrd="0" presId="urn:microsoft.com/office/officeart/2009/3/layout/SnapshotPictureList"/>
    <dgm:cxn modelId="{C955016A-945B-4CF1-ADA0-408B09B1C4E9}" type="presOf" srcId="{3385AE60-AD03-4A2B-9CB6-45F45E8348CE}" destId="{1E005390-F6E2-4AF6-B103-798D0C4BDD04}" srcOrd="0" destOrd="0" presId="urn:microsoft.com/office/officeart/2009/3/layout/SnapshotPictureList"/>
    <dgm:cxn modelId="{9FFBFAAF-A996-4D32-ACFF-E15D076C0BAF}" srcId="{795F9329-36C8-4CC8-B385-9C8F001F3EAF}" destId="{EADED6DC-699B-42B9-877A-A32A8CDEFA49}" srcOrd="0" destOrd="0" parTransId="{695ACE44-8AC1-4F56-83A5-AC858FCBE986}" sibTransId="{3085F802-A55E-4D75-95D3-0BFCAAED6CBA}"/>
    <dgm:cxn modelId="{94A61BF8-766D-45ED-B606-1A9C7D897EE2}" srcId="{3385AE60-AD03-4A2B-9CB6-45F45E8348CE}" destId="{795F9329-36C8-4CC8-B385-9C8F001F3EAF}" srcOrd="0" destOrd="0" parTransId="{7CEC6CAF-911E-4E35-BD0F-2FE947CA2C8F}" sibTransId="{B70D6B5E-F007-4EC3-9A7A-D6B6D1EFFD87}"/>
    <dgm:cxn modelId="{A67E3EFF-DC10-461C-ADE6-52D203CF38D9}" type="presOf" srcId="{795F9329-36C8-4CC8-B385-9C8F001F3EAF}" destId="{F08A9C7A-F6CF-4012-B582-0256B0A2DB1B}" srcOrd="0" destOrd="0" presId="urn:microsoft.com/office/officeart/2009/3/layout/SnapshotPictureList"/>
    <dgm:cxn modelId="{D3F4D357-5657-414A-BCFE-D751ED34DC5A}" type="presParOf" srcId="{1E005390-F6E2-4AF6-B103-798D0C4BDD04}" destId="{DBD0F6ED-43DE-4039-B4B6-97B46D6683CE}" srcOrd="0" destOrd="0" presId="urn:microsoft.com/office/officeart/2009/3/layout/SnapshotPictureList"/>
    <dgm:cxn modelId="{9C2A2898-F282-4200-836F-A1599E8D9A7F}" type="presParOf" srcId="{DBD0F6ED-43DE-4039-B4B6-97B46D6683CE}" destId="{76ED93AE-D98B-4EE1-9FB1-91E9D1453527}" srcOrd="0" destOrd="0" presId="urn:microsoft.com/office/officeart/2009/3/layout/SnapshotPictureList"/>
    <dgm:cxn modelId="{D375FAAF-0596-428B-B832-ED083939834E}" type="presParOf" srcId="{DBD0F6ED-43DE-4039-B4B6-97B46D6683CE}" destId="{F08A9C7A-F6CF-4012-B582-0256B0A2DB1B}" srcOrd="1" destOrd="0" presId="urn:microsoft.com/office/officeart/2009/3/layout/SnapshotPictureList"/>
    <dgm:cxn modelId="{3BCE54E2-23D1-495C-96C2-B6A85A2751B8}" type="presParOf" srcId="{DBD0F6ED-43DE-4039-B4B6-97B46D6683CE}" destId="{3D1CA5CE-4C43-467E-806C-591AE8070697}" srcOrd="2" destOrd="0" presId="urn:microsoft.com/office/officeart/2009/3/layout/SnapshotPictureList"/>
    <dgm:cxn modelId="{9F02BCCE-3366-42E5-8761-EBBA64BC9D47}" type="presParOf" srcId="{DBD0F6ED-43DE-4039-B4B6-97B46D6683CE}" destId="{38A29281-39A4-4CF9-AE6E-7135B3E75770}" srcOrd="3" destOrd="0" presId="urn:microsoft.com/office/officeart/2009/3/layout/SnapshotPictureList"/>
    <dgm:cxn modelId="{0A20AB0A-086A-41E5-BE21-DA709D61790A}" type="presParOf" srcId="{DBD0F6ED-43DE-4039-B4B6-97B46D6683CE}" destId="{603FA4C0-F994-4484-A8DA-8F79BE82384B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1A9251-9857-4D90-BA40-B90D3B736E8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83B90DC-FCC2-45C2-8D4B-9B526893A64C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dirty="0"/>
            <a:t>Conciencia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/>
            <a:t>crítica</a:t>
          </a:r>
        </a:p>
        <a:p>
          <a:pPr marL="0" lvl="0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dirty="0"/>
        </a:p>
      </dgm:t>
    </dgm:pt>
    <dgm:pt modelId="{89E17C32-1B43-4D35-976C-FE8DF26FDAEC}" type="parTrans" cxnId="{D8866240-A45C-45C3-A782-CB1974EC96D1}">
      <dgm:prSet/>
      <dgm:spPr/>
      <dgm:t>
        <a:bodyPr/>
        <a:lstStyle/>
        <a:p>
          <a:endParaRPr lang="es-MX"/>
        </a:p>
      </dgm:t>
    </dgm:pt>
    <dgm:pt modelId="{51DAFC52-D55B-4E20-8B0C-35E35988E9DA}" type="sibTrans" cxnId="{D8866240-A45C-45C3-A782-CB1974EC96D1}">
      <dgm:prSet/>
      <dgm:spPr/>
      <dgm:t>
        <a:bodyPr/>
        <a:lstStyle/>
        <a:p>
          <a:endParaRPr lang="es-MX"/>
        </a:p>
      </dgm:t>
    </dgm:pt>
    <dgm:pt modelId="{ECE904BE-3030-44A1-80DC-57B9626B7EA5}">
      <dgm:prSet phldrT="[Texto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es-MX" sz="2000" dirty="0"/>
            <a:t>Es la representación de las cosas y de los hechos como se dan en la conciencia empírica, en sus correlaciones causales y circunstanciales.</a:t>
          </a:r>
        </a:p>
      </dgm:t>
    </dgm:pt>
    <dgm:pt modelId="{3C2D97AA-56EC-4ED6-A8C5-D41C4FDC258F}" type="parTrans" cxnId="{787100F0-E35D-498B-8097-296CF05BA9EE}">
      <dgm:prSet/>
      <dgm:spPr/>
      <dgm:t>
        <a:bodyPr/>
        <a:lstStyle/>
        <a:p>
          <a:endParaRPr lang="es-MX"/>
        </a:p>
      </dgm:t>
    </dgm:pt>
    <dgm:pt modelId="{EC9CCB9F-692F-452D-878C-56AE2C371468}" type="sibTrans" cxnId="{787100F0-E35D-498B-8097-296CF05BA9EE}">
      <dgm:prSet/>
      <dgm:spPr/>
      <dgm:t>
        <a:bodyPr/>
        <a:lstStyle/>
        <a:p>
          <a:endParaRPr lang="es-MX"/>
        </a:p>
      </dgm:t>
    </dgm:pt>
    <dgm:pt modelId="{8A52D8A4-C4FB-4C18-A332-BE957E9F3926}">
      <dgm:prSet phldrT="[Tex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MX" sz="2000" dirty="0"/>
            <a:t>conciencia ingenua </a:t>
          </a:r>
        </a:p>
      </dgm:t>
    </dgm:pt>
    <dgm:pt modelId="{2A31281A-3124-49D6-B7FF-33824B36BA00}" type="parTrans" cxnId="{3E2AE44E-2AD5-4F90-A431-2DC1BC640DB9}">
      <dgm:prSet/>
      <dgm:spPr/>
      <dgm:t>
        <a:bodyPr/>
        <a:lstStyle/>
        <a:p>
          <a:endParaRPr lang="es-MX"/>
        </a:p>
      </dgm:t>
    </dgm:pt>
    <dgm:pt modelId="{E93E164D-EA81-4049-ABD7-9466F6F93134}" type="sibTrans" cxnId="{3E2AE44E-2AD5-4F90-A431-2DC1BC640DB9}">
      <dgm:prSet/>
      <dgm:spPr/>
      <dgm:t>
        <a:bodyPr/>
        <a:lstStyle/>
        <a:p>
          <a:endParaRPr lang="es-MX"/>
        </a:p>
      </dgm:t>
    </dgm:pt>
    <dgm:pt modelId="{9528C1DC-A12D-4F39-8188-44C9AAC216FA}">
      <dgm:prSet phldrT="[Texto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s-MX" sz="2000" dirty="0"/>
            <a:t>Se cree superior a los hechos dominándolos desde afuera y por eso se juzga libre para entenderlos conforme mejor le agrada.</a:t>
          </a:r>
        </a:p>
      </dgm:t>
    </dgm:pt>
    <dgm:pt modelId="{EBA411DC-98DF-41ED-AF02-060A8018867C}" type="parTrans" cxnId="{52ADA075-BF24-4E6B-A903-FEF100A3D359}">
      <dgm:prSet/>
      <dgm:spPr/>
      <dgm:t>
        <a:bodyPr/>
        <a:lstStyle/>
        <a:p>
          <a:endParaRPr lang="es-MX"/>
        </a:p>
      </dgm:t>
    </dgm:pt>
    <dgm:pt modelId="{34823193-A8C5-4BCA-832D-B8CC9958A83E}" type="sibTrans" cxnId="{52ADA075-BF24-4E6B-A903-FEF100A3D359}">
      <dgm:prSet/>
      <dgm:spPr/>
      <dgm:t>
        <a:bodyPr/>
        <a:lstStyle/>
        <a:p>
          <a:endParaRPr lang="es-MX"/>
        </a:p>
      </dgm:t>
    </dgm:pt>
    <dgm:pt modelId="{8830AEC5-39F9-4801-8EF5-203F56750882}">
      <dgm:prSet phldrT="[Texto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MX" sz="2000" dirty="0"/>
            <a:t>conciencia mágica</a:t>
          </a:r>
        </a:p>
      </dgm:t>
    </dgm:pt>
    <dgm:pt modelId="{9251F0D0-2985-4671-9D86-32657DBFDC60}" type="parTrans" cxnId="{0AE07FBF-7C39-4067-A12F-1704BCEB7902}">
      <dgm:prSet/>
      <dgm:spPr/>
      <dgm:t>
        <a:bodyPr/>
        <a:lstStyle/>
        <a:p>
          <a:endParaRPr lang="es-MX"/>
        </a:p>
      </dgm:t>
    </dgm:pt>
    <dgm:pt modelId="{5CE9093D-25AE-409D-B221-D895BD44AD43}" type="sibTrans" cxnId="{0AE07FBF-7C39-4067-A12F-1704BCEB7902}">
      <dgm:prSet/>
      <dgm:spPr/>
      <dgm:t>
        <a:bodyPr/>
        <a:lstStyle/>
        <a:p>
          <a:endParaRPr lang="es-MX"/>
        </a:p>
      </dgm:t>
    </dgm:pt>
    <dgm:pt modelId="{D1F53296-0791-4DF4-B7B3-7236DA0A2D72}">
      <dgm:prSet phldrT="[Texto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/>
            <a:t>Es propio de esa conciencia el fatalismo que le lleva a cruzarse de brazos, a la imposibilidad de hacer algo frente al poder de los hechos.</a:t>
          </a:r>
        </a:p>
        <a:p>
          <a:pPr marL="0"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dirty="0"/>
        </a:p>
      </dgm:t>
    </dgm:pt>
    <dgm:pt modelId="{C47CFF4B-53B5-45E3-AB66-2974DB0A19F7}" type="parTrans" cxnId="{2B6EBEAC-0C80-4199-AE97-6B9A3129D36D}">
      <dgm:prSet/>
      <dgm:spPr/>
      <dgm:t>
        <a:bodyPr/>
        <a:lstStyle/>
        <a:p>
          <a:endParaRPr lang="es-MX"/>
        </a:p>
      </dgm:t>
    </dgm:pt>
    <dgm:pt modelId="{2D4DB745-D141-4EB2-A10E-5A064C5BB8CD}" type="sibTrans" cxnId="{2B6EBEAC-0C80-4199-AE97-6B9A3129D36D}">
      <dgm:prSet/>
      <dgm:spPr/>
      <dgm:t>
        <a:bodyPr/>
        <a:lstStyle/>
        <a:p>
          <a:endParaRPr lang="es-MX"/>
        </a:p>
      </dgm:t>
    </dgm:pt>
    <dgm:pt modelId="{9CA9CE31-5465-4308-8FD6-5FDE5C12B91C}" type="pres">
      <dgm:prSet presAssocID="{DE1A9251-9857-4D90-BA40-B90D3B736E8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00C36C21-15CB-42B3-AA35-5779916AEA53}" type="pres">
      <dgm:prSet presAssocID="{783B90DC-FCC2-45C2-8D4B-9B526893A64C}" presName="horFlow" presStyleCnt="0"/>
      <dgm:spPr/>
    </dgm:pt>
    <dgm:pt modelId="{5F49DD12-3176-4802-BD31-EC797316CA58}" type="pres">
      <dgm:prSet presAssocID="{783B90DC-FCC2-45C2-8D4B-9B526893A64C}" presName="bigChev" presStyleLbl="node1" presStyleIdx="0" presStyleCnt="3" custScaleX="192505" custScaleY="187189"/>
      <dgm:spPr/>
    </dgm:pt>
    <dgm:pt modelId="{44E0D479-7C0A-4CA1-AD4C-0F7B674FBD5C}" type="pres">
      <dgm:prSet presAssocID="{3C2D97AA-56EC-4ED6-A8C5-D41C4FDC258F}" presName="parTrans" presStyleCnt="0"/>
      <dgm:spPr/>
    </dgm:pt>
    <dgm:pt modelId="{11AE5DC1-E9DB-49D2-810B-9F4F626AAC78}" type="pres">
      <dgm:prSet presAssocID="{ECE904BE-3030-44A1-80DC-57B9626B7EA5}" presName="node" presStyleLbl="alignAccFollowNode1" presStyleIdx="0" presStyleCnt="3" custScaleX="828650" custScaleY="526324" custLinFactNeighborX="-4554" custLinFactNeighborY="-6580">
        <dgm:presLayoutVars>
          <dgm:bulletEnabled val="1"/>
        </dgm:presLayoutVars>
      </dgm:prSet>
      <dgm:spPr/>
    </dgm:pt>
    <dgm:pt modelId="{A61323CC-23FF-46B0-964E-24D1FC3F03E0}" type="pres">
      <dgm:prSet presAssocID="{783B90DC-FCC2-45C2-8D4B-9B526893A64C}" presName="vSp" presStyleCnt="0"/>
      <dgm:spPr/>
    </dgm:pt>
    <dgm:pt modelId="{A5267D73-EE84-4DB0-90AB-BF3DEA800C5F}" type="pres">
      <dgm:prSet presAssocID="{8A52D8A4-C4FB-4C18-A332-BE957E9F3926}" presName="horFlow" presStyleCnt="0"/>
      <dgm:spPr/>
    </dgm:pt>
    <dgm:pt modelId="{AD16299D-9A89-4308-9838-3EA1B60C0B49}" type="pres">
      <dgm:prSet presAssocID="{8A52D8A4-C4FB-4C18-A332-BE957E9F3926}" presName="bigChev" presStyleLbl="node1" presStyleIdx="1" presStyleCnt="3" custScaleX="283226" custScaleY="125489"/>
      <dgm:spPr/>
    </dgm:pt>
    <dgm:pt modelId="{F96CC6CC-F67D-46C7-90B5-7780E48EE253}" type="pres">
      <dgm:prSet presAssocID="{EBA411DC-98DF-41ED-AF02-060A8018867C}" presName="parTrans" presStyleCnt="0"/>
      <dgm:spPr/>
    </dgm:pt>
    <dgm:pt modelId="{71F79094-CB7F-4F5B-B2C7-533F12CDE490}" type="pres">
      <dgm:prSet presAssocID="{9528C1DC-A12D-4F39-8188-44C9AAC216FA}" presName="node" presStyleLbl="alignAccFollowNode1" presStyleIdx="1" presStyleCnt="3" custScaleX="724694" custScaleY="297338" custLinFactX="71599" custLinFactNeighborX="100000" custLinFactNeighborY="-280">
        <dgm:presLayoutVars>
          <dgm:bulletEnabled val="1"/>
        </dgm:presLayoutVars>
      </dgm:prSet>
      <dgm:spPr/>
    </dgm:pt>
    <dgm:pt modelId="{D4DEEF0B-28DA-444C-9452-C442B6941083}" type="pres">
      <dgm:prSet presAssocID="{8A52D8A4-C4FB-4C18-A332-BE957E9F3926}" presName="vSp" presStyleCnt="0"/>
      <dgm:spPr/>
    </dgm:pt>
    <dgm:pt modelId="{AFDDE6B8-F6A1-4610-9275-49B861D2CC1F}" type="pres">
      <dgm:prSet presAssocID="{8830AEC5-39F9-4801-8EF5-203F56750882}" presName="horFlow" presStyleCnt="0"/>
      <dgm:spPr/>
    </dgm:pt>
    <dgm:pt modelId="{981C28D0-6296-42C6-9F74-7EF732E0AFFC}" type="pres">
      <dgm:prSet presAssocID="{8830AEC5-39F9-4801-8EF5-203F56750882}" presName="bigChev" presStyleLbl="node1" presStyleIdx="2" presStyleCnt="3" custScaleX="185972" custScaleY="122426"/>
      <dgm:spPr/>
    </dgm:pt>
    <dgm:pt modelId="{E6D167E9-D0EC-4126-9BD5-8DAA0C7A8C78}" type="pres">
      <dgm:prSet presAssocID="{C47CFF4B-53B5-45E3-AB66-2974DB0A19F7}" presName="parTrans" presStyleCnt="0"/>
      <dgm:spPr/>
    </dgm:pt>
    <dgm:pt modelId="{6A5728CF-ACA1-479D-8077-B459745ADF9D}" type="pres">
      <dgm:prSet presAssocID="{D1F53296-0791-4DF4-B7B3-7236DA0A2D72}" presName="node" presStyleLbl="alignAccFollowNode1" presStyleIdx="2" presStyleCnt="3" custScaleX="845024" custScaleY="288104" custLinFactNeighborX="-9109" custLinFactNeighborY="41016">
        <dgm:presLayoutVars>
          <dgm:bulletEnabled val="1"/>
        </dgm:presLayoutVars>
      </dgm:prSet>
      <dgm:spPr/>
    </dgm:pt>
  </dgm:ptLst>
  <dgm:cxnLst>
    <dgm:cxn modelId="{3940D40C-9138-4553-B18A-0547FD55F781}" type="presOf" srcId="{D1F53296-0791-4DF4-B7B3-7236DA0A2D72}" destId="{6A5728CF-ACA1-479D-8077-B459745ADF9D}" srcOrd="0" destOrd="0" presId="urn:microsoft.com/office/officeart/2005/8/layout/lProcess3"/>
    <dgm:cxn modelId="{C87C152E-7739-46A4-91B3-F3DAA85B4768}" type="presOf" srcId="{DE1A9251-9857-4D90-BA40-B90D3B736E81}" destId="{9CA9CE31-5465-4308-8FD6-5FDE5C12B91C}" srcOrd="0" destOrd="0" presId="urn:microsoft.com/office/officeart/2005/8/layout/lProcess3"/>
    <dgm:cxn modelId="{D8866240-A45C-45C3-A782-CB1974EC96D1}" srcId="{DE1A9251-9857-4D90-BA40-B90D3B736E81}" destId="{783B90DC-FCC2-45C2-8D4B-9B526893A64C}" srcOrd="0" destOrd="0" parTransId="{89E17C32-1B43-4D35-976C-FE8DF26FDAEC}" sibTransId="{51DAFC52-D55B-4E20-8B0C-35E35988E9DA}"/>
    <dgm:cxn modelId="{3E2AE44E-2AD5-4F90-A431-2DC1BC640DB9}" srcId="{DE1A9251-9857-4D90-BA40-B90D3B736E81}" destId="{8A52D8A4-C4FB-4C18-A332-BE957E9F3926}" srcOrd="1" destOrd="0" parTransId="{2A31281A-3124-49D6-B7FF-33824B36BA00}" sibTransId="{E93E164D-EA81-4049-ABD7-9466F6F93134}"/>
    <dgm:cxn modelId="{52ADA075-BF24-4E6B-A903-FEF100A3D359}" srcId="{8A52D8A4-C4FB-4C18-A332-BE957E9F3926}" destId="{9528C1DC-A12D-4F39-8188-44C9AAC216FA}" srcOrd="0" destOrd="0" parTransId="{EBA411DC-98DF-41ED-AF02-060A8018867C}" sibTransId="{34823193-A8C5-4BCA-832D-B8CC9958A83E}"/>
    <dgm:cxn modelId="{EBE89F8A-ACF0-4C8C-A9AA-5C9E531E8D7D}" type="presOf" srcId="{9528C1DC-A12D-4F39-8188-44C9AAC216FA}" destId="{71F79094-CB7F-4F5B-B2C7-533F12CDE490}" srcOrd="0" destOrd="0" presId="urn:microsoft.com/office/officeart/2005/8/layout/lProcess3"/>
    <dgm:cxn modelId="{D829B28D-6AE9-4AE3-9F28-F41E13782677}" type="presOf" srcId="{8A52D8A4-C4FB-4C18-A332-BE957E9F3926}" destId="{AD16299D-9A89-4308-9838-3EA1B60C0B49}" srcOrd="0" destOrd="0" presId="urn:microsoft.com/office/officeart/2005/8/layout/lProcess3"/>
    <dgm:cxn modelId="{430A819D-AE0C-4A3E-890B-7603CD76F5A7}" type="presOf" srcId="{8830AEC5-39F9-4801-8EF5-203F56750882}" destId="{981C28D0-6296-42C6-9F74-7EF732E0AFFC}" srcOrd="0" destOrd="0" presId="urn:microsoft.com/office/officeart/2005/8/layout/lProcess3"/>
    <dgm:cxn modelId="{29519CA6-7921-43B7-9639-2960AADA03EC}" type="presOf" srcId="{783B90DC-FCC2-45C2-8D4B-9B526893A64C}" destId="{5F49DD12-3176-4802-BD31-EC797316CA58}" srcOrd="0" destOrd="0" presId="urn:microsoft.com/office/officeart/2005/8/layout/lProcess3"/>
    <dgm:cxn modelId="{2B6EBEAC-0C80-4199-AE97-6B9A3129D36D}" srcId="{8830AEC5-39F9-4801-8EF5-203F56750882}" destId="{D1F53296-0791-4DF4-B7B3-7236DA0A2D72}" srcOrd="0" destOrd="0" parTransId="{C47CFF4B-53B5-45E3-AB66-2974DB0A19F7}" sibTransId="{2D4DB745-D141-4EB2-A10E-5A064C5BB8CD}"/>
    <dgm:cxn modelId="{0AE07FBF-7C39-4067-A12F-1704BCEB7902}" srcId="{DE1A9251-9857-4D90-BA40-B90D3B736E81}" destId="{8830AEC5-39F9-4801-8EF5-203F56750882}" srcOrd="2" destOrd="0" parTransId="{9251F0D0-2985-4671-9D86-32657DBFDC60}" sibTransId="{5CE9093D-25AE-409D-B221-D895BD44AD43}"/>
    <dgm:cxn modelId="{91C0E2EF-B6EB-4EFB-B022-97B713F79AE3}" type="presOf" srcId="{ECE904BE-3030-44A1-80DC-57B9626B7EA5}" destId="{11AE5DC1-E9DB-49D2-810B-9F4F626AAC78}" srcOrd="0" destOrd="0" presId="urn:microsoft.com/office/officeart/2005/8/layout/lProcess3"/>
    <dgm:cxn modelId="{787100F0-E35D-498B-8097-296CF05BA9EE}" srcId="{783B90DC-FCC2-45C2-8D4B-9B526893A64C}" destId="{ECE904BE-3030-44A1-80DC-57B9626B7EA5}" srcOrd="0" destOrd="0" parTransId="{3C2D97AA-56EC-4ED6-A8C5-D41C4FDC258F}" sibTransId="{EC9CCB9F-692F-452D-878C-56AE2C371468}"/>
    <dgm:cxn modelId="{43B1F2C4-54C3-4F37-A002-23691B07FD2D}" type="presParOf" srcId="{9CA9CE31-5465-4308-8FD6-5FDE5C12B91C}" destId="{00C36C21-15CB-42B3-AA35-5779916AEA53}" srcOrd="0" destOrd="0" presId="urn:microsoft.com/office/officeart/2005/8/layout/lProcess3"/>
    <dgm:cxn modelId="{414596C3-5FCD-4DFA-968F-9F0990C3C76E}" type="presParOf" srcId="{00C36C21-15CB-42B3-AA35-5779916AEA53}" destId="{5F49DD12-3176-4802-BD31-EC797316CA58}" srcOrd="0" destOrd="0" presId="urn:microsoft.com/office/officeart/2005/8/layout/lProcess3"/>
    <dgm:cxn modelId="{531B95C7-1F2D-4C98-9AB1-682AF8DC6E4D}" type="presParOf" srcId="{00C36C21-15CB-42B3-AA35-5779916AEA53}" destId="{44E0D479-7C0A-4CA1-AD4C-0F7B674FBD5C}" srcOrd="1" destOrd="0" presId="urn:microsoft.com/office/officeart/2005/8/layout/lProcess3"/>
    <dgm:cxn modelId="{E1E3F673-7B5E-4557-94E2-7970D3BB4D5B}" type="presParOf" srcId="{00C36C21-15CB-42B3-AA35-5779916AEA53}" destId="{11AE5DC1-E9DB-49D2-810B-9F4F626AAC78}" srcOrd="2" destOrd="0" presId="urn:microsoft.com/office/officeart/2005/8/layout/lProcess3"/>
    <dgm:cxn modelId="{39B2C5AF-8D25-4B21-9CB4-08006FE73DF9}" type="presParOf" srcId="{9CA9CE31-5465-4308-8FD6-5FDE5C12B91C}" destId="{A61323CC-23FF-46B0-964E-24D1FC3F03E0}" srcOrd="1" destOrd="0" presId="urn:microsoft.com/office/officeart/2005/8/layout/lProcess3"/>
    <dgm:cxn modelId="{49A99985-3C60-4B57-B05D-D0F36B8EE018}" type="presParOf" srcId="{9CA9CE31-5465-4308-8FD6-5FDE5C12B91C}" destId="{A5267D73-EE84-4DB0-90AB-BF3DEA800C5F}" srcOrd="2" destOrd="0" presId="urn:microsoft.com/office/officeart/2005/8/layout/lProcess3"/>
    <dgm:cxn modelId="{1B1985EC-6632-4725-8D11-0DCEEC79C170}" type="presParOf" srcId="{A5267D73-EE84-4DB0-90AB-BF3DEA800C5F}" destId="{AD16299D-9A89-4308-9838-3EA1B60C0B49}" srcOrd="0" destOrd="0" presId="urn:microsoft.com/office/officeart/2005/8/layout/lProcess3"/>
    <dgm:cxn modelId="{01959C71-777D-4EC1-BDA7-F1B9C5B20AC0}" type="presParOf" srcId="{A5267D73-EE84-4DB0-90AB-BF3DEA800C5F}" destId="{F96CC6CC-F67D-46C7-90B5-7780E48EE253}" srcOrd="1" destOrd="0" presId="urn:microsoft.com/office/officeart/2005/8/layout/lProcess3"/>
    <dgm:cxn modelId="{A357A4E0-FBBA-499A-BDB3-2F67805C8CD8}" type="presParOf" srcId="{A5267D73-EE84-4DB0-90AB-BF3DEA800C5F}" destId="{71F79094-CB7F-4F5B-B2C7-533F12CDE490}" srcOrd="2" destOrd="0" presId="urn:microsoft.com/office/officeart/2005/8/layout/lProcess3"/>
    <dgm:cxn modelId="{69D7F78C-8DCB-4EA0-8891-ECE77854236A}" type="presParOf" srcId="{9CA9CE31-5465-4308-8FD6-5FDE5C12B91C}" destId="{D4DEEF0B-28DA-444C-9452-C442B6941083}" srcOrd="3" destOrd="0" presId="urn:microsoft.com/office/officeart/2005/8/layout/lProcess3"/>
    <dgm:cxn modelId="{3E3D7552-7461-4493-8EC9-B5AB7B9BAFCF}" type="presParOf" srcId="{9CA9CE31-5465-4308-8FD6-5FDE5C12B91C}" destId="{AFDDE6B8-F6A1-4610-9275-49B861D2CC1F}" srcOrd="4" destOrd="0" presId="urn:microsoft.com/office/officeart/2005/8/layout/lProcess3"/>
    <dgm:cxn modelId="{625D9691-390E-4B54-8297-7BFEFE60851E}" type="presParOf" srcId="{AFDDE6B8-F6A1-4610-9275-49B861D2CC1F}" destId="{981C28D0-6296-42C6-9F74-7EF732E0AFFC}" srcOrd="0" destOrd="0" presId="urn:microsoft.com/office/officeart/2005/8/layout/lProcess3"/>
    <dgm:cxn modelId="{C46650AE-BB9A-4E3B-B545-FEE8D3FBB158}" type="presParOf" srcId="{AFDDE6B8-F6A1-4610-9275-49B861D2CC1F}" destId="{E6D167E9-D0EC-4126-9BD5-8DAA0C7A8C78}" srcOrd="1" destOrd="0" presId="urn:microsoft.com/office/officeart/2005/8/layout/lProcess3"/>
    <dgm:cxn modelId="{1789240F-B27A-4F9F-9EE9-788E8A7488C6}" type="presParOf" srcId="{AFDDE6B8-F6A1-4610-9275-49B861D2CC1F}" destId="{6A5728CF-ACA1-479D-8077-B459745ADF9D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137FB-731F-4851-ADE9-5E1E75FCF8B3}">
      <dsp:nvSpPr>
        <dsp:cNvPr id="0" name=""/>
        <dsp:cNvSpPr/>
      </dsp:nvSpPr>
      <dsp:spPr>
        <a:xfrm>
          <a:off x="10424" y="1719052"/>
          <a:ext cx="1480430" cy="1779824"/>
        </a:xfrm>
        <a:prstGeom prst="plaqu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1973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>
              <a:latin typeface="Inter"/>
            </a:rPr>
            <a:t>Movimiento Chipko India</a:t>
          </a:r>
          <a:endParaRPr lang="es-ES" sz="1400" b="1" kern="1200" dirty="0"/>
        </a:p>
      </dsp:txBody>
      <dsp:txXfrm>
        <a:off x="184899" y="1893527"/>
        <a:ext cx="1131480" cy="1430874"/>
      </dsp:txXfrm>
    </dsp:sp>
    <dsp:sp modelId="{CB2B3932-9467-418C-95DB-CDC946A1E7DC}">
      <dsp:nvSpPr>
        <dsp:cNvPr id="0" name=""/>
        <dsp:cNvSpPr/>
      </dsp:nvSpPr>
      <dsp:spPr>
        <a:xfrm>
          <a:off x="1616240" y="2453486"/>
          <a:ext cx="265817" cy="31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1616240" y="2515677"/>
        <a:ext cx="186072" cy="186574"/>
      </dsp:txXfrm>
    </dsp:sp>
    <dsp:sp modelId="{8EE3FE8B-C536-45A5-B2BB-6B9890DB967E}">
      <dsp:nvSpPr>
        <dsp:cNvPr id="0" name=""/>
        <dsp:cNvSpPr/>
      </dsp:nvSpPr>
      <dsp:spPr>
        <a:xfrm>
          <a:off x="1992397" y="1719052"/>
          <a:ext cx="1253858" cy="1779824"/>
        </a:xfrm>
        <a:prstGeom prst="plaque">
          <a:avLst/>
        </a:prstGeom>
        <a:solidFill>
          <a:schemeClr val="accent3">
            <a:hueOff val="542120"/>
            <a:satOff val="20000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1992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Cumbre de la tierra (Brasil)</a:t>
          </a:r>
          <a:endParaRPr lang="es-ES" sz="1400" b="1" kern="1200" dirty="0"/>
        </a:p>
      </dsp:txBody>
      <dsp:txXfrm>
        <a:off x="2140169" y="1866824"/>
        <a:ext cx="958314" cy="1484280"/>
      </dsp:txXfrm>
    </dsp:sp>
    <dsp:sp modelId="{63E0E5F1-B4F8-4EFF-8543-C43A668D2E82}">
      <dsp:nvSpPr>
        <dsp:cNvPr id="0" name=""/>
        <dsp:cNvSpPr/>
      </dsp:nvSpPr>
      <dsp:spPr>
        <a:xfrm>
          <a:off x="3371641" y="2453486"/>
          <a:ext cx="265817" cy="31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3371641" y="2515677"/>
        <a:ext cx="186072" cy="186574"/>
      </dsp:txXfrm>
    </dsp:sp>
    <dsp:sp modelId="{40C71437-913B-4329-8523-818C1B6250B2}">
      <dsp:nvSpPr>
        <dsp:cNvPr id="0" name=""/>
        <dsp:cNvSpPr/>
      </dsp:nvSpPr>
      <dsp:spPr>
        <a:xfrm>
          <a:off x="3747799" y="1719052"/>
          <a:ext cx="1253858" cy="1779824"/>
        </a:xfrm>
        <a:prstGeom prst="plaque">
          <a:avLst/>
        </a:prstGeom>
        <a:solidFill>
          <a:schemeClr val="accent3">
            <a:hueOff val="1084240"/>
            <a:satOff val="40000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1994 Conferencia de la población El Cairo</a:t>
          </a:r>
          <a:endParaRPr lang="es-ES" sz="1400" b="1" kern="1200" dirty="0"/>
        </a:p>
      </dsp:txBody>
      <dsp:txXfrm>
        <a:off x="3895571" y="1866824"/>
        <a:ext cx="958314" cy="1484280"/>
      </dsp:txXfrm>
    </dsp:sp>
    <dsp:sp modelId="{F8470652-8601-4A45-8660-4D2A12581DAA}">
      <dsp:nvSpPr>
        <dsp:cNvPr id="0" name=""/>
        <dsp:cNvSpPr/>
      </dsp:nvSpPr>
      <dsp:spPr>
        <a:xfrm>
          <a:off x="5127043" y="2453486"/>
          <a:ext cx="265817" cy="31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5127043" y="2515677"/>
        <a:ext cx="186072" cy="186574"/>
      </dsp:txXfrm>
    </dsp:sp>
    <dsp:sp modelId="{D0F80798-FB6A-47BF-B735-A0F884F4FA99}">
      <dsp:nvSpPr>
        <dsp:cNvPr id="0" name=""/>
        <dsp:cNvSpPr/>
      </dsp:nvSpPr>
      <dsp:spPr>
        <a:xfrm>
          <a:off x="5503200" y="1719052"/>
          <a:ext cx="1453020" cy="1779824"/>
        </a:xfrm>
        <a:prstGeom prst="plaque">
          <a:avLst/>
        </a:prstGeom>
        <a:solidFill>
          <a:schemeClr val="accent3">
            <a:hueOff val="1626359"/>
            <a:satOff val="60000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1995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Conferencia Mujer  Beijing</a:t>
          </a:r>
          <a:endParaRPr lang="es-ES" sz="1400" b="1" kern="1200" dirty="0"/>
        </a:p>
      </dsp:txBody>
      <dsp:txXfrm>
        <a:off x="5674444" y="1890296"/>
        <a:ext cx="1110532" cy="1437336"/>
      </dsp:txXfrm>
    </dsp:sp>
    <dsp:sp modelId="{A5C1FFA1-1A1A-4447-B23D-3025B48F6C9E}">
      <dsp:nvSpPr>
        <dsp:cNvPr id="0" name=""/>
        <dsp:cNvSpPr/>
      </dsp:nvSpPr>
      <dsp:spPr>
        <a:xfrm>
          <a:off x="7081607" y="2453486"/>
          <a:ext cx="265817" cy="31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7081607" y="2515677"/>
        <a:ext cx="186072" cy="186574"/>
      </dsp:txXfrm>
    </dsp:sp>
    <dsp:sp modelId="{60442510-6F95-42DE-8B94-8947A50BCFAD}">
      <dsp:nvSpPr>
        <dsp:cNvPr id="0" name=""/>
        <dsp:cNvSpPr/>
      </dsp:nvSpPr>
      <dsp:spPr>
        <a:xfrm>
          <a:off x="7457764" y="1719052"/>
          <a:ext cx="1627746" cy="1779824"/>
        </a:xfrm>
        <a:prstGeom prst="plaque">
          <a:avLst/>
        </a:prstGeom>
        <a:solidFill>
          <a:schemeClr val="accent3">
            <a:hueOff val="2168479"/>
            <a:satOff val="80000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2002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Cumbre Mundial desarrollo Sustentable Johannesburgo</a:t>
          </a:r>
          <a:endParaRPr lang="es-ES" sz="1400" b="1" kern="1200" dirty="0"/>
        </a:p>
      </dsp:txBody>
      <dsp:txXfrm>
        <a:off x="7649600" y="1910888"/>
        <a:ext cx="1244074" cy="1396152"/>
      </dsp:txXfrm>
    </dsp:sp>
    <dsp:sp modelId="{B32CB87C-B3F5-4237-B8C5-56AE5141D651}">
      <dsp:nvSpPr>
        <dsp:cNvPr id="0" name=""/>
        <dsp:cNvSpPr/>
      </dsp:nvSpPr>
      <dsp:spPr>
        <a:xfrm>
          <a:off x="9210896" y="2453486"/>
          <a:ext cx="265817" cy="310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9210896" y="2515677"/>
        <a:ext cx="186072" cy="186574"/>
      </dsp:txXfrm>
    </dsp:sp>
    <dsp:sp modelId="{B43E6D22-F4D1-48A2-A940-805ED0754739}">
      <dsp:nvSpPr>
        <dsp:cNvPr id="0" name=""/>
        <dsp:cNvSpPr/>
      </dsp:nvSpPr>
      <dsp:spPr>
        <a:xfrm>
          <a:off x="9587054" y="1719052"/>
          <a:ext cx="2007088" cy="1779824"/>
        </a:xfrm>
        <a:prstGeom prst="plaqu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2004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/>
            <a:t>Primera Asamblea femenina sobre medio ambiente Programa  ambiental  ONU</a:t>
          </a:r>
          <a:endParaRPr lang="es-ES" sz="1400" b="1" kern="1200" dirty="0"/>
        </a:p>
      </dsp:txBody>
      <dsp:txXfrm>
        <a:off x="9796813" y="1928811"/>
        <a:ext cx="1587570" cy="1360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02180-71A6-4611-92DA-11D4F57F296A}">
      <dsp:nvSpPr>
        <dsp:cNvPr id="0" name=""/>
        <dsp:cNvSpPr/>
      </dsp:nvSpPr>
      <dsp:spPr>
        <a:xfrm>
          <a:off x="0" y="29958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7030A0"/>
              </a:solidFill>
            </a:rPr>
            <a:t>Organización de Mujeres para el Medio Ambiente y el Desarrollo (WEDO). </a:t>
          </a:r>
          <a:endParaRPr lang="es-ES" sz="2000" b="1" kern="1200" dirty="0">
            <a:solidFill>
              <a:srgbClr val="7030A0"/>
            </a:solidFill>
          </a:endParaRPr>
        </a:p>
      </dsp:txBody>
      <dsp:txXfrm>
        <a:off x="2201161" y="29958"/>
        <a:ext cx="8430816" cy="747661"/>
      </dsp:txXfrm>
    </dsp:sp>
    <dsp:sp modelId="{D46BC3C8-B14C-444E-821C-078EDB4F0223}">
      <dsp:nvSpPr>
        <dsp:cNvPr id="0" name=""/>
        <dsp:cNvSpPr/>
      </dsp:nvSpPr>
      <dsp:spPr>
        <a:xfrm>
          <a:off x="74766" y="74766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2AACCC-5D98-41E6-991D-C9CBECE9FAA4}">
      <dsp:nvSpPr>
        <dsp:cNvPr id="0" name=""/>
        <dsp:cNvSpPr/>
      </dsp:nvSpPr>
      <dsp:spPr>
        <a:xfrm>
          <a:off x="0" y="822427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 err="1">
              <a:solidFill>
                <a:srgbClr val="7030A0"/>
              </a:solidFill>
            </a:rPr>
            <a:t>Gender</a:t>
          </a:r>
          <a:r>
            <a:rPr lang="es-MX" sz="2000" b="1" kern="1200" dirty="0">
              <a:solidFill>
                <a:srgbClr val="7030A0"/>
              </a:solidFill>
            </a:rPr>
            <a:t> and </a:t>
          </a:r>
          <a:r>
            <a:rPr lang="es-MX" sz="2000" b="1" kern="1200" dirty="0" err="1">
              <a:solidFill>
                <a:srgbClr val="7030A0"/>
              </a:solidFill>
            </a:rPr>
            <a:t>Water</a:t>
          </a:r>
          <a:r>
            <a:rPr lang="es-MX" sz="2000" b="1" kern="1200" dirty="0">
              <a:solidFill>
                <a:srgbClr val="7030A0"/>
              </a:solidFill>
            </a:rPr>
            <a:t> Alliance.</a:t>
          </a:r>
          <a:endParaRPr lang="es-ES" sz="2000" b="1" kern="1200" dirty="0">
            <a:solidFill>
              <a:srgbClr val="7030A0"/>
            </a:solidFill>
          </a:endParaRPr>
        </a:p>
      </dsp:txBody>
      <dsp:txXfrm>
        <a:off x="2201161" y="822427"/>
        <a:ext cx="8430816" cy="747661"/>
      </dsp:txXfrm>
    </dsp:sp>
    <dsp:sp modelId="{22240DF9-10DB-480B-94CA-4BEF9573C342}">
      <dsp:nvSpPr>
        <dsp:cNvPr id="0" name=""/>
        <dsp:cNvSpPr/>
      </dsp:nvSpPr>
      <dsp:spPr>
        <a:xfrm>
          <a:off x="74766" y="897193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F0A8EF-79A6-4109-BF09-EAD00C99564C}">
      <dsp:nvSpPr>
        <dsp:cNvPr id="0" name=""/>
        <dsp:cNvSpPr/>
      </dsp:nvSpPr>
      <dsp:spPr>
        <a:xfrm>
          <a:off x="0" y="1644855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rgbClr val="7030A0"/>
              </a:solidFill>
            </a:rPr>
            <a:t>Red de Mujeres de energía renovable y eficiencia energética.</a:t>
          </a:r>
        </a:p>
      </dsp:txBody>
      <dsp:txXfrm>
        <a:off x="2201161" y="1644855"/>
        <a:ext cx="8430816" cy="747661"/>
      </dsp:txXfrm>
    </dsp:sp>
    <dsp:sp modelId="{C8C3D7C8-B6BA-4D01-B5AA-7D825FA72164}">
      <dsp:nvSpPr>
        <dsp:cNvPr id="0" name=""/>
        <dsp:cNvSpPr/>
      </dsp:nvSpPr>
      <dsp:spPr>
        <a:xfrm>
          <a:off x="74766" y="1719621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FF08D-3032-4A07-9A61-B79B7CFFBC0A}">
      <dsp:nvSpPr>
        <dsp:cNvPr id="0" name=""/>
        <dsp:cNvSpPr/>
      </dsp:nvSpPr>
      <dsp:spPr>
        <a:xfrm>
          <a:off x="0" y="2467282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7030A0"/>
              </a:solidFill>
            </a:rPr>
            <a:t>Solar Sister ONU.</a:t>
          </a:r>
          <a:endParaRPr lang="es-ES" sz="2000" b="1" kern="1200" dirty="0">
            <a:solidFill>
              <a:srgbClr val="7030A0"/>
            </a:solidFill>
          </a:endParaRPr>
        </a:p>
      </dsp:txBody>
      <dsp:txXfrm>
        <a:off x="2201161" y="2467282"/>
        <a:ext cx="8430816" cy="747661"/>
      </dsp:txXfrm>
    </dsp:sp>
    <dsp:sp modelId="{61278B11-6CFB-4BEB-B4BE-C68EDCBF0E88}">
      <dsp:nvSpPr>
        <dsp:cNvPr id="0" name=""/>
        <dsp:cNvSpPr/>
      </dsp:nvSpPr>
      <dsp:spPr>
        <a:xfrm>
          <a:off x="74766" y="2542049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1000" b="-13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9FE54-69F6-4F80-ACA6-F1762AF20E98}">
      <dsp:nvSpPr>
        <dsp:cNvPr id="0" name=""/>
        <dsp:cNvSpPr/>
      </dsp:nvSpPr>
      <dsp:spPr>
        <a:xfrm>
          <a:off x="0" y="3289710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7030A0"/>
              </a:solidFill>
            </a:rPr>
            <a:t>Asociación Pro Desarrollo de la Mujer y Medio Ambiente.</a:t>
          </a:r>
          <a:endParaRPr lang="es-ES" sz="2000" b="1" kern="1200" dirty="0">
            <a:solidFill>
              <a:srgbClr val="7030A0"/>
            </a:solidFill>
          </a:endParaRPr>
        </a:p>
      </dsp:txBody>
      <dsp:txXfrm>
        <a:off x="2201161" y="3289710"/>
        <a:ext cx="8430816" cy="747661"/>
      </dsp:txXfrm>
    </dsp:sp>
    <dsp:sp modelId="{2BE1A56B-8CB9-4545-8B94-B9E8832B4DDE}">
      <dsp:nvSpPr>
        <dsp:cNvPr id="0" name=""/>
        <dsp:cNvSpPr/>
      </dsp:nvSpPr>
      <dsp:spPr>
        <a:xfrm>
          <a:off x="74766" y="3364476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9000" b="-5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3B4A70-78B3-431A-BE8B-CB12D677E632}">
      <dsp:nvSpPr>
        <dsp:cNvPr id="0" name=""/>
        <dsp:cNvSpPr/>
      </dsp:nvSpPr>
      <dsp:spPr>
        <a:xfrm>
          <a:off x="0" y="4112138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i="0" kern="1200" dirty="0">
              <a:solidFill>
                <a:srgbClr val="7030A0"/>
              </a:solidFill>
            </a:rPr>
            <a:t>Red de Mujeres Indígenas en la Ciencia.</a:t>
          </a:r>
        </a:p>
      </dsp:txBody>
      <dsp:txXfrm>
        <a:off x="2201161" y="4112138"/>
        <a:ext cx="8430816" cy="747661"/>
      </dsp:txXfrm>
    </dsp:sp>
    <dsp:sp modelId="{999AE699-5BE7-4441-902B-F0CAAEC08799}">
      <dsp:nvSpPr>
        <dsp:cNvPr id="0" name=""/>
        <dsp:cNvSpPr/>
      </dsp:nvSpPr>
      <dsp:spPr>
        <a:xfrm>
          <a:off x="74766" y="4186904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2000" b="-6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61097D-01C4-4AAF-A895-6AA6C0BF7273}">
      <dsp:nvSpPr>
        <dsp:cNvPr id="0" name=""/>
        <dsp:cNvSpPr/>
      </dsp:nvSpPr>
      <dsp:spPr>
        <a:xfrm>
          <a:off x="0" y="4934565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rgbClr val="7030A0"/>
              </a:solidFill>
            </a:rPr>
            <a:t>Mujeres y Sostenibilidad en Red por el Planeta.</a:t>
          </a:r>
        </a:p>
      </dsp:txBody>
      <dsp:txXfrm>
        <a:off x="2201161" y="4934565"/>
        <a:ext cx="8430816" cy="747661"/>
      </dsp:txXfrm>
    </dsp:sp>
    <dsp:sp modelId="{76063691-9C51-4151-87D1-FE68D1F063DA}">
      <dsp:nvSpPr>
        <dsp:cNvPr id="0" name=""/>
        <dsp:cNvSpPr/>
      </dsp:nvSpPr>
      <dsp:spPr>
        <a:xfrm>
          <a:off x="74766" y="5009331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44834-50E5-42A4-85AE-ADE9D58F9FD9}">
      <dsp:nvSpPr>
        <dsp:cNvPr id="0" name=""/>
        <dsp:cNvSpPr/>
      </dsp:nvSpPr>
      <dsp:spPr>
        <a:xfrm>
          <a:off x="0" y="5756993"/>
          <a:ext cx="10631978" cy="747661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>
              <a:solidFill>
                <a:srgbClr val="7030A0"/>
              </a:solidFill>
            </a:rPr>
            <a:t>Federación Democrática Internacional de Mujeres (FDIM) para América y el Caribe.</a:t>
          </a:r>
        </a:p>
      </dsp:txBody>
      <dsp:txXfrm>
        <a:off x="2201161" y="5756993"/>
        <a:ext cx="8430816" cy="747661"/>
      </dsp:txXfrm>
    </dsp:sp>
    <dsp:sp modelId="{773C0165-AF67-4606-AD43-23FA25B400ED}">
      <dsp:nvSpPr>
        <dsp:cNvPr id="0" name=""/>
        <dsp:cNvSpPr/>
      </dsp:nvSpPr>
      <dsp:spPr>
        <a:xfrm>
          <a:off x="74766" y="5831759"/>
          <a:ext cx="2126395" cy="5981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9000" b="-22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A49AE-D929-49B0-9936-D640C56BDB98}">
      <dsp:nvSpPr>
        <dsp:cNvPr id="0" name=""/>
        <dsp:cNvSpPr/>
      </dsp:nvSpPr>
      <dsp:spPr>
        <a:xfrm>
          <a:off x="3727906" y="1355"/>
          <a:ext cx="1791026" cy="524801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Naturalista</a:t>
          </a:r>
          <a:endParaRPr lang="es-ES" sz="2000" kern="1200" dirty="0"/>
        </a:p>
      </dsp:txBody>
      <dsp:txXfrm>
        <a:off x="3727906" y="1355"/>
        <a:ext cx="1791026" cy="524801"/>
      </dsp:txXfrm>
    </dsp:sp>
    <dsp:sp modelId="{7A177431-7E04-46C1-921E-5603EC54D608}">
      <dsp:nvSpPr>
        <dsp:cNvPr id="0" name=""/>
        <dsp:cNvSpPr/>
      </dsp:nvSpPr>
      <dsp:spPr>
        <a:xfrm>
          <a:off x="3471742" y="1355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0FB58-C5D3-4268-B485-08D8E30A4C5B}">
      <dsp:nvSpPr>
        <dsp:cNvPr id="0" name=""/>
        <dsp:cNvSpPr/>
      </dsp:nvSpPr>
      <dsp:spPr>
        <a:xfrm>
          <a:off x="3081966" y="612749"/>
          <a:ext cx="2826743" cy="524801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Conservacionista</a:t>
          </a:r>
          <a:endParaRPr lang="es-ES" sz="2000" kern="1200" dirty="0"/>
        </a:p>
      </dsp:txBody>
      <dsp:txXfrm>
        <a:off x="3081966" y="612749"/>
        <a:ext cx="2826743" cy="524801"/>
      </dsp:txXfrm>
    </dsp:sp>
    <dsp:sp modelId="{AB076490-D13E-4898-9AAC-151D2FF7FB92}">
      <dsp:nvSpPr>
        <dsp:cNvPr id="0" name=""/>
        <dsp:cNvSpPr/>
      </dsp:nvSpPr>
      <dsp:spPr>
        <a:xfrm>
          <a:off x="5341414" y="605370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17E62-0D9A-4B9C-8328-AAD73F1BDD77}">
      <dsp:nvSpPr>
        <dsp:cNvPr id="0" name=""/>
        <dsp:cNvSpPr/>
      </dsp:nvSpPr>
      <dsp:spPr>
        <a:xfrm>
          <a:off x="4200924" y="1224143"/>
          <a:ext cx="1160337" cy="524801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Sistémica</a:t>
          </a:r>
          <a:endParaRPr lang="es-ES" sz="2000" kern="1200" dirty="0"/>
        </a:p>
      </dsp:txBody>
      <dsp:txXfrm>
        <a:off x="4200924" y="1224143"/>
        <a:ext cx="1160337" cy="524801"/>
      </dsp:txXfrm>
    </dsp:sp>
    <dsp:sp modelId="{F9983E67-B8A4-4FD1-BBC3-C9BC8560C935}">
      <dsp:nvSpPr>
        <dsp:cNvPr id="0" name=""/>
        <dsp:cNvSpPr/>
      </dsp:nvSpPr>
      <dsp:spPr>
        <a:xfrm>
          <a:off x="3629414" y="1224143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20818-FD37-466B-9FCB-9057A98C6DA2}">
      <dsp:nvSpPr>
        <dsp:cNvPr id="0" name=""/>
        <dsp:cNvSpPr/>
      </dsp:nvSpPr>
      <dsp:spPr>
        <a:xfrm>
          <a:off x="3060459" y="1835538"/>
          <a:ext cx="2869757" cy="524801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Sostenibilidad</a:t>
          </a:r>
          <a:endParaRPr lang="es-ES" sz="2000" kern="1200" dirty="0"/>
        </a:p>
      </dsp:txBody>
      <dsp:txXfrm>
        <a:off x="3060459" y="1835538"/>
        <a:ext cx="2869757" cy="524801"/>
      </dsp:txXfrm>
    </dsp:sp>
    <dsp:sp modelId="{7FEDD9BC-EBA9-41F2-9887-2FFAF5A9DDD7}">
      <dsp:nvSpPr>
        <dsp:cNvPr id="0" name=""/>
        <dsp:cNvSpPr/>
      </dsp:nvSpPr>
      <dsp:spPr>
        <a:xfrm>
          <a:off x="5356169" y="1835538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38FFB-1A91-4162-8A20-1CFE1F8E89B5}">
      <dsp:nvSpPr>
        <dsp:cNvPr id="0" name=""/>
        <dsp:cNvSpPr/>
      </dsp:nvSpPr>
      <dsp:spPr>
        <a:xfrm>
          <a:off x="2392366" y="2446932"/>
          <a:ext cx="4205943" cy="524801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Resolutiva o pragmática</a:t>
          </a:r>
          <a:endParaRPr lang="es-ES" sz="2000" kern="1200" dirty="0"/>
        </a:p>
      </dsp:txBody>
      <dsp:txXfrm>
        <a:off x="2392366" y="2446932"/>
        <a:ext cx="4205943" cy="524801"/>
      </dsp:txXfrm>
    </dsp:sp>
    <dsp:sp modelId="{6A075106-744E-4256-BB7A-54F1DB6EC790}">
      <dsp:nvSpPr>
        <dsp:cNvPr id="0" name=""/>
        <dsp:cNvSpPr/>
      </dsp:nvSpPr>
      <dsp:spPr>
        <a:xfrm>
          <a:off x="2480473" y="2429456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0CBC5-B820-47C7-8EAA-E3C2BA2D0D49}">
      <dsp:nvSpPr>
        <dsp:cNvPr id="0" name=""/>
        <dsp:cNvSpPr/>
      </dsp:nvSpPr>
      <dsp:spPr>
        <a:xfrm>
          <a:off x="3629414" y="3058326"/>
          <a:ext cx="1160337" cy="524801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Holística</a:t>
          </a:r>
          <a:endParaRPr lang="es-ES" sz="2000" kern="1200" dirty="0"/>
        </a:p>
      </dsp:txBody>
      <dsp:txXfrm>
        <a:off x="3629414" y="3058326"/>
        <a:ext cx="1160337" cy="524801"/>
      </dsp:txXfrm>
    </dsp:sp>
    <dsp:sp modelId="{E88D4E96-8F16-4269-8D93-770D4EAC6D0D}">
      <dsp:nvSpPr>
        <dsp:cNvPr id="0" name=""/>
        <dsp:cNvSpPr/>
      </dsp:nvSpPr>
      <dsp:spPr>
        <a:xfrm>
          <a:off x="4841707" y="3058326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A1A22B-560A-4024-924B-BCA101F8015E}">
      <dsp:nvSpPr>
        <dsp:cNvPr id="0" name=""/>
        <dsp:cNvSpPr/>
      </dsp:nvSpPr>
      <dsp:spPr>
        <a:xfrm>
          <a:off x="4200924" y="3669721"/>
          <a:ext cx="1160337" cy="524801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Científica</a:t>
          </a:r>
        </a:p>
      </dsp:txBody>
      <dsp:txXfrm>
        <a:off x="4200924" y="3669721"/>
        <a:ext cx="1160337" cy="524801"/>
      </dsp:txXfrm>
    </dsp:sp>
    <dsp:sp modelId="{E54A2CDB-83FA-48E4-BB9A-D273D104315E}">
      <dsp:nvSpPr>
        <dsp:cNvPr id="0" name=""/>
        <dsp:cNvSpPr/>
      </dsp:nvSpPr>
      <dsp:spPr>
        <a:xfrm>
          <a:off x="3629414" y="3669721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F53DF-9316-4A07-A19A-8BE94389DA63}">
      <dsp:nvSpPr>
        <dsp:cNvPr id="0" name=""/>
        <dsp:cNvSpPr/>
      </dsp:nvSpPr>
      <dsp:spPr>
        <a:xfrm>
          <a:off x="3629414" y="4281115"/>
          <a:ext cx="1160337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400" kern="1200" dirty="0"/>
            <a:t>Moral</a:t>
          </a:r>
        </a:p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400" kern="1200" dirty="0"/>
        </a:p>
      </dsp:txBody>
      <dsp:txXfrm>
        <a:off x="3629414" y="4281115"/>
        <a:ext cx="1160337" cy="524801"/>
      </dsp:txXfrm>
    </dsp:sp>
    <dsp:sp modelId="{44B9DC0E-14B7-4CDB-9D4E-CBB2B353D325}">
      <dsp:nvSpPr>
        <dsp:cNvPr id="0" name=""/>
        <dsp:cNvSpPr/>
      </dsp:nvSpPr>
      <dsp:spPr>
        <a:xfrm>
          <a:off x="4841707" y="4281115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0AD82C-15DF-425A-B34E-B417921DBFF5}">
      <dsp:nvSpPr>
        <dsp:cNvPr id="0" name=""/>
        <dsp:cNvSpPr/>
      </dsp:nvSpPr>
      <dsp:spPr>
        <a:xfrm>
          <a:off x="2569793" y="4892509"/>
          <a:ext cx="3851089" cy="524801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Socioambiental</a:t>
          </a:r>
        </a:p>
      </dsp:txBody>
      <dsp:txXfrm>
        <a:off x="2569793" y="4892509"/>
        <a:ext cx="3851089" cy="524801"/>
      </dsp:txXfrm>
    </dsp:sp>
    <dsp:sp modelId="{C6453D68-DDC9-4A53-9D42-1DDCE4FD44B1}">
      <dsp:nvSpPr>
        <dsp:cNvPr id="0" name=""/>
        <dsp:cNvSpPr/>
      </dsp:nvSpPr>
      <dsp:spPr>
        <a:xfrm>
          <a:off x="2646325" y="4881877"/>
          <a:ext cx="519553" cy="5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4ED5A-83B6-49FF-B09A-8C4C592AF881}">
      <dsp:nvSpPr>
        <dsp:cNvPr id="0" name=""/>
        <dsp:cNvSpPr/>
      </dsp:nvSpPr>
      <dsp:spPr>
        <a:xfrm>
          <a:off x="4909312" y="3684693"/>
          <a:ext cx="2676821" cy="1733973"/>
        </a:xfrm>
        <a:prstGeom prst="roundRect">
          <a:avLst>
            <a:gd name="adj" fmla="val 10000"/>
          </a:avLst>
        </a:prstGeom>
        <a:solidFill>
          <a:schemeClr val="accent4">
            <a:lumMod val="5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intervenir</a:t>
          </a:r>
        </a:p>
      </dsp:txBody>
      <dsp:txXfrm>
        <a:off x="5750448" y="4156276"/>
        <a:ext cx="1797595" cy="1224300"/>
      </dsp:txXfrm>
    </dsp:sp>
    <dsp:sp modelId="{29E0E110-FF54-4DB8-9043-AE5C3963A623}">
      <dsp:nvSpPr>
        <dsp:cNvPr id="0" name=""/>
        <dsp:cNvSpPr/>
      </dsp:nvSpPr>
      <dsp:spPr>
        <a:xfrm>
          <a:off x="541866" y="3684693"/>
          <a:ext cx="2676821" cy="1733973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Generar rupturas</a:t>
          </a:r>
        </a:p>
      </dsp:txBody>
      <dsp:txXfrm>
        <a:off x="579956" y="4156276"/>
        <a:ext cx="1797595" cy="1224300"/>
      </dsp:txXfrm>
    </dsp:sp>
    <dsp:sp modelId="{DE17DDBB-F08C-4420-9526-F756F62DF3AF}">
      <dsp:nvSpPr>
        <dsp:cNvPr id="0" name=""/>
        <dsp:cNvSpPr/>
      </dsp:nvSpPr>
      <dsp:spPr>
        <a:xfrm>
          <a:off x="4909312" y="0"/>
          <a:ext cx="2676821" cy="1733973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Char char="•"/>
          </a:pPr>
          <a:r>
            <a:rPr lang="es-ES" sz="2100" kern="1200" dirty="0"/>
            <a:t>Escoger</a:t>
          </a:r>
        </a:p>
      </dsp:txBody>
      <dsp:txXfrm>
        <a:off x="5750448" y="38090"/>
        <a:ext cx="1797595" cy="1224300"/>
      </dsp:txXfrm>
    </dsp:sp>
    <dsp:sp modelId="{3C9B7248-4773-40B4-9852-B8BB33F2ABC7}">
      <dsp:nvSpPr>
        <dsp:cNvPr id="0" name=""/>
        <dsp:cNvSpPr/>
      </dsp:nvSpPr>
      <dsp:spPr>
        <a:xfrm>
          <a:off x="541866" y="0"/>
          <a:ext cx="2676821" cy="1733973"/>
        </a:xfrm>
        <a:prstGeom prst="roundRect">
          <a:avLst>
            <a:gd name="adj" fmla="val 10000"/>
          </a:avLst>
        </a:prstGeom>
        <a:solidFill>
          <a:schemeClr val="accent4">
            <a:lumMod val="5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Escrutar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100" kern="1200" dirty="0"/>
        </a:p>
      </dsp:txBody>
      <dsp:txXfrm>
        <a:off x="579956" y="38090"/>
        <a:ext cx="1797595" cy="1224300"/>
      </dsp:txXfrm>
    </dsp:sp>
    <dsp:sp modelId="{0953D936-BCB9-42B0-8D37-85DDDD8C71F6}">
      <dsp:nvSpPr>
        <dsp:cNvPr id="0" name=""/>
        <dsp:cNvSpPr/>
      </dsp:nvSpPr>
      <dsp:spPr>
        <a:xfrm>
          <a:off x="1628735" y="408792"/>
          <a:ext cx="2083358" cy="1747746"/>
        </a:xfrm>
        <a:prstGeom prst="pieWedg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Observar</a:t>
          </a:r>
        </a:p>
      </dsp:txBody>
      <dsp:txXfrm>
        <a:off x="2238936" y="920695"/>
        <a:ext cx="1473157" cy="1235843"/>
      </dsp:txXfrm>
    </dsp:sp>
    <dsp:sp modelId="{7FE976EB-FAA4-470F-ACE8-2D89027D19E5}">
      <dsp:nvSpPr>
        <dsp:cNvPr id="0" name=""/>
        <dsp:cNvSpPr/>
      </dsp:nvSpPr>
      <dsp:spPr>
        <a:xfrm rot="5400000">
          <a:off x="4367420" y="218285"/>
          <a:ext cx="1781321" cy="2128430"/>
        </a:xfrm>
        <a:prstGeom prst="pieWedge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Decidir</a:t>
          </a:r>
        </a:p>
      </dsp:txBody>
      <dsp:txXfrm rot="-5400000">
        <a:off x="4193866" y="913576"/>
        <a:ext cx="1505027" cy="1259584"/>
      </dsp:txXfrm>
    </dsp:sp>
    <dsp:sp modelId="{B753162F-48B2-4C21-B498-8B2BD9F87EDA}">
      <dsp:nvSpPr>
        <dsp:cNvPr id="0" name=""/>
        <dsp:cNvSpPr/>
      </dsp:nvSpPr>
      <dsp:spPr>
        <a:xfrm rot="10800000">
          <a:off x="4396315" y="3469950"/>
          <a:ext cx="1814239" cy="1747769"/>
        </a:xfrm>
        <a:prstGeom prst="pieWedg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comparar</a:t>
          </a:r>
        </a:p>
      </dsp:txBody>
      <dsp:txXfrm rot="10800000">
        <a:off x="4396315" y="3469950"/>
        <a:ext cx="1282861" cy="1235859"/>
      </dsp:txXfrm>
    </dsp:sp>
    <dsp:sp modelId="{FA375A6B-B739-42B2-A9E5-F85A87C3E204}">
      <dsp:nvSpPr>
        <dsp:cNvPr id="0" name=""/>
        <dsp:cNvSpPr/>
      </dsp:nvSpPr>
      <dsp:spPr>
        <a:xfrm rot="16200000">
          <a:off x="2012680" y="3431624"/>
          <a:ext cx="1614758" cy="1833948"/>
        </a:xfrm>
        <a:prstGeom prst="pieWedge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Evaluar</a:t>
          </a:r>
        </a:p>
      </dsp:txBody>
      <dsp:txXfrm rot="5400000">
        <a:off x="2440237" y="3541219"/>
        <a:ext cx="1296797" cy="1141806"/>
      </dsp:txXfrm>
    </dsp:sp>
    <dsp:sp modelId="{D6341E9B-3B1B-43B3-934A-B8D3424CD2D9}">
      <dsp:nvSpPr>
        <dsp:cNvPr id="0" name=""/>
        <dsp:cNvSpPr/>
      </dsp:nvSpPr>
      <dsp:spPr>
        <a:xfrm>
          <a:off x="3658954" y="2221653"/>
          <a:ext cx="810090" cy="70442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F25F0-DD24-478C-B1E0-C2533704BC84}">
      <dsp:nvSpPr>
        <dsp:cNvPr id="0" name=""/>
        <dsp:cNvSpPr/>
      </dsp:nvSpPr>
      <dsp:spPr>
        <a:xfrm rot="10800000">
          <a:off x="3658954" y="2492586"/>
          <a:ext cx="810090" cy="70442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509CF-4E45-4A9A-8B68-C3F7315F2875}">
      <dsp:nvSpPr>
        <dsp:cNvPr id="0" name=""/>
        <dsp:cNvSpPr/>
      </dsp:nvSpPr>
      <dsp:spPr>
        <a:xfrm>
          <a:off x="602232" y="2829"/>
          <a:ext cx="2692963" cy="1615777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kern="1200" dirty="0"/>
            <a:t>Comprensivo</a:t>
          </a:r>
        </a:p>
        <a:p>
          <a:pPr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/>
        </a:p>
      </dsp:txBody>
      <dsp:txXfrm>
        <a:off x="602232" y="2829"/>
        <a:ext cx="2692963" cy="1615777"/>
      </dsp:txXfrm>
    </dsp:sp>
    <dsp:sp modelId="{7ADDF246-3106-4A8B-9915-B25CB9A6BB34}">
      <dsp:nvSpPr>
        <dsp:cNvPr id="0" name=""/>
        <dsp:cNvSpPr/>
      </dsp:nvSpPr>
      <dsp:spPr>
        <a:xfrm>
          <a:off x="3564491" y="2829"/>
          <a:ext cx="2692963" cy="1615777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kern="1200" dirty="0"/>
            <a:t>Consciente</a:t>
          </a:r>
        </a:p>
        <a:p>
          <a:pPr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/>
        </a:p>
      </dsp:txBody>
      <dsp:txXfrm>
        <a:off x="3564491" y="2829"/>
        <a:ext cx="2692963" cy="1615777"/>
      </dsp:txXfrm>
    </dsp:sp>
    <dsp:sp modelId="{CFBAEFF8-0094-4A88-810D-71F31F65D8FC}">
      <dsp:nvSpPr>
        <dsp:cNvPr id="0" name=""/>
        <dsp:cNvSpPr/>
      </dsp:nvSpPr>
      <dsp:spPr>
        <a:xfrm>
          <a:off x="602232" y="1887904"/>
          <a:ext cx="2692963" cy="1615777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kern="1200" dirty="0" err="1"/>
            <a:t>problematizador</a:t>
          </a:r>
          <a:endParaRPr lang="es-ES" sz="2000" b="1" kern="1200" dirty="0"/>
        </a:p>
        <a:p>
          <a:pPr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/>
        </a:p>
      </dsp:txBody>
      <dsp:txXfrm>
        <a:off x="602232" y="1887904"/>
        <a:ext cx="2692963" cy="1615777"/>
      </dsp:txXfrm>
    </dsp:sp>
    <dsp:sp modelId="{F0E0BFDE-39B2-42D4-B7F1-98B72D300309}">
      <dsp:nvSpPr>
        <dsp:cNvPr id="0" name=""/>
        <dsp:cNvSpPr/>
      </dsp:nvSpPr>
      <dsp:spPr>
        <a:xfrm>
          <a:off x="3564491" y="1887904"/>
          <a:ext cx="2692963" cy="1615777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Crítico</a:t>
          </a:r>
        </a:p>
      </dsp:txBody>
      <dsp:txXfrm>
        <a:off x="3564491" y="1887904"/>
        <a:ext cx="2692963" cy="1615777"/>
      </dsp:txXfrm>
    </dsp:sp>
    <dsp:sp modelId="{875DC2C4-2DC5-4145-B15D-7E71DFB87A5E}">
      <dsp:nvSpPr>
        <dsp:cNvPr id="0" name=""/>
        <dsp:cNvSpPr/>
      </dsp:nvSpPr>
      <dsp:spPr>
        <a:xfrm>
          <a:off x="602232" y="3772978"/>
          <a:ext cx="2692963" cy="1615777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kern="1200" dirty="0"/>
            <a:t>Transformador</a:t>
          </a:r>
        </a:p>
        <a:p>
          <a:pPr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b="1" kern="1200" dirty="0"/>
        </a:p>
      </dsp:txBody>
      <dsp:txXfrm>
        <a:off x="602232" y="3772978"/>
        <a:ext cx="2692963" cy="1615777"/>
      </dsp:txXfrm>
    </dsp:sp>
    <dsp:sp modelId="{A565EF7C-48CB-4B87-8077-F6FAB925F3F6}">
      <dsp:nvSpPr>
        <dsp:cNvPr id="0" name=""/>
        <dsp:cNvSpPr/>
      </dsp:nvSpPr>
      <dsp:spPr>
        <a:xfrm>
          <a:off x="3564491" y="3772978"/>
          <a:ext cx="2692963" cy="1615777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kern="1200" dirty="0" err="1"/>
            <a:t>Emancipatorio</a:t>
          </a:r>
          <a:endParaRPr lang="es-ES" sz="2000" b="1" kern="1200" dirty="0"/>
        </a:p>
        <a:p>
          <a:pPr algn="ctr">
            <a:spcBef>
              <a:spcPct val="0"/>
            </a:spcBef>
            <a:buNone/>
          </a:pPr>
          <a:endParaRPr lang="es-ES" sz="2000" b="1" kern="1200" dirty="0"/>
        </a:p>
      </dsp:txBody>
      <dsp:txXfrm>
        <a:off x="3564491" y="3772978"/>
        <a:ext cx="2692963" cy="16157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42729-C420-4AE4-845E-50D2584BF352}">
      <dsp:nvSpPr>
        <dsp:cNvPr id="0" name=""/>
        <dsp:cNvSpPr/>
      </dsp:nvSpPr>
      <dsp:spPr>
        <a:xfrm>
          <a:off x="-942" y="131610"/>
          <a:ext cx="5211371" cy="521137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797DC-003C-4019-B8F7-7BAC7E410965}">
      <dsp:nvSpPr>
        <dsp:cNvPr id="0" name=""/>
        <dsp:cNvSpPr/>
      </dsp:nvSpPr>
      <dsp:spPr>
        <a:xfrm>
          <a:off x="2605685" y="73138"/>
          <a:ext cx="6079933" cy="5211371"/>
        </a:xfrm>
        <a:prstGeom prst="rect">
          <a:avLst/>
        </a:prstGeom>
        <a:solidFill>
          <a:schemeClr val="accent4">
            <a:lumMod val="5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Sobre el</a:t>
          </a:r>
        </a:p>
      </dsp:txBody>
      <dsp:txXfrm>
        <a:off x="2605685" y="73138"/>
        <a:ext cx="3039966" cy="651422"/>
      </dsp:txXfrm>
    </dsp:sp>
    <dsp:sp modelId="{C346F22F-6ABD-4961-A2E4-5D66919A6D28}">
      <dsp:nvSpPr>
        <dsp:cNvPr id="0" name=""/>
        <dsp:cNvSpPr/>
      </dsp:nvSpPr>
      <dsp:spPr>
        <a:xfrm>
          <a:off x="455053" y="783033"/>
          <a:ext cx="4299379" cy="429937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C530D5-03A3-4DFB-A425-A073383FCCFF}">
      <dsp:nvSpPr>
        <dsp:cNvPr id="0" name=""/>
        <dsp:cNvSpPr/>
      </dsp:nvSpPr>
      <dsp:spPr>
        <a:xfrm>
          <a:off x="2604743" y="2386056"/>
          <a:ext cx="6079933" cy="10933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700" kern="1200" dirty="0"/>
            <a:t>con</a:t>
          </a:r>
        </a:p>
      </dsp:txBody>
      <dsp:txXfrm>
        <a:off x="2604743" y="2386056"/>
        <a:ext cx="3039966" cy="165656"/>
      </dsp:txXfrm>
    </dsp:sp>
    <dsp:sp modelId="{1575B9D1-9A0C-49D3-9740-B26B6BECDFF9}">
      <dsp:nvSpPr>
        <dsp:cNvPr id="0" name=""/>
        <dsp:cNvSpPr/>
      </dsp:nvSpPr>
      <dsp:spPr>
        <a:xfrm>
          <a:off x="911049" y="1434456"/>
          <a:ext cx="3387388" cy="338738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90FBC-AF14-4851-800D-A7CC3C0199C5}">
      <dsp:nvSpPr>
        <dsp:cNvPr id="0" name=""/>
        <dsp:cNvSpPr/>
      </dsp:nvSpPr>
      <dsp:spPr>
        <a:xfrm>
          <a:off x="2602858" y="845000"/>
          <a:ext cx="6083702" cy="4566300"/>
        </a:xfrm>
        <a:prstGeom prst="rect">
          <a:avLst/>
        </a:prstGeom>
        <a:solidFill>
          <a:schemeClr val="accent4">
            <a:lumMod val="7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 el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En el</a:t>
          </a:r>
        </a:p>
      </dsp:txBody>
      <dsp:txXfrm>
        <a:off x="2602858" y="845000"/>
        <a:ext cx="3041851" cy="878131"/>
      </dsp:txXfrm>
    </dsp:sp>
    <dsp:sp modelId="{65D3DF18-D9EA-4E46-BAF8-FB1715221DB0}">
      <dsp:nvSpPr>
        <dsp:cNvPr id="0" name=""/>
        <dsp:cNvSpPr/>
      </dsp:nvSpPr>
      <dsp:spPr>
        <a:xfrm>
          <a:off x="1367042" y="2085874"/>
          <a:ext cx="2475401" cy="247540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F0818-A9B2-4731-8BB7-C0503D2E7F80}">
      <dsp:nvSpPr>
        <dsp:cNvPr id="0" name=""/>
        <dsp:cNvSpPr/>
      </dsp:nvSpPr>
      <dsp:spPr>
        <a:xfrm>
          <a:off x="2604743" y="2085874"/>
          <a:ext cx="6079933" cy="247540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Pronunciar el</a:t>
          </a:r>
        </a:p>
      </dsp:txBody>
      <dsp:txXfrm>
        <a:off x="2604743" y="2085874"/>
        <a:ext cx="3039966" cy="651422"/>
      </dsp:txXfrm>
    </dsp:sp>
    <dsp:sp modelId="{7D772D34-DC61-4D7F-A5E9-E51C1B99B537}">
      <dsp:nvSpPr>
        <dsp:cNvPr id="0" name=""/>
        <dsp:cNvSpPr/>
      </dsp:nvSpPr>
      <dsp:spPr>
        <a:xfrm>
          <a:off x="1823038" y="2737297"/>
          <a:ext cx="1563409" cy="156340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A22D2-1F20-408A-AF19-10EA2A35AAA1}">
      <dsp:nvSpPr>
        <dsp:cNvPr id="0" name=""/>
        <dsp:cNvSpPr/>
      </dsp:nvSpPr>
      <dsp:spPr>
        <a:xfrm>
          <a:off x="2604743" y="2737297"/>
          <a:ext cx="6079933" cy="15634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Escribir el</a:t>
          </a:r>
        </a:p>
      </dsp:txBody>
      <dsp:txXfrm>
        <a:off x="2604743" y="2737297"/>
        <a:ext cx="3039966" cy="651423"/>
      </dsp:txXfrm>
    </dsp:sp>
    <dsp:sp modelId="{932985B0-850F-40A1-9E8D-5D52AD6B41B7}">
      <dsp:nvSpPr>
        <dsp:cNvPr id="0" name=""/>
        <dsp:cNvSpPr/>
      </dsp:nvSpPr>
      <dsp:spPr>
        <a:xfrm>
          <a:off x="2279034" y="3388720"/>
          <a:ext cx="651418" cy="65141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53168-90F7-4B09-A22E-4242896AB97F}">
      <dsp:nvSpPr>
        <dsp:cNvPr id="0" name=""/>
        <dsp:cNvSpPr/>
      </dsp:nvSpPr>
      <dsp:spPr>
        <a:xfrm>
          <a:off x="2604743" y="3388720"/>
          <a:ext cx="6079933" cy="651418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Leer</a:t>
          </a:r>
          <a:r>
            <a:rPr lang="es-ES" sz="2000" kern="1200" dirty="0"/>
            <a:t> el</a:t>
          </a:r>
        </a:p>
      </dsp:txBody>
      <dsp:txXfrm>
        <a:off x="2604743" y="3388720"/>
        <a:ext cx="3039966" cy="651418"/>
      </dsp:txXfrm>
    </dsp:sp>
    <dsp:sp modelId="{46F51006-3CCA-4DD7-906A-A7848C729DC0}">
      <dsp:nvSpPr>
        <dsp:cNvPr id="0" name=""/>
        <dsp:cNvSpPr/>
      </dsp:nvSpPr>
      <dsp:spPr>
        <a:xfrm>
          <a:off x="5644709" y="131610"/>
          <a:ext cx="3039966" cy="65142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3000" kern="1200" dirty="0"/>
            <a:t>mundo</a:t>
          </a:r>
        </a:p>
      </dsp:txBody>
      <dsp:txXfrm>
        <a:off x="5644709" y="131610"/>
        <a:ext cx="3039966" cy="651422"/>
      </dsp:txXfrm>
    </dsp:sp>
    <dsp:sp modelId="{3924B819-C988-4937-B600-9ABC89DDCCB1}">
      <dsp:nvSpPr>
        <dsp:cNvPr id="0" name=""/>
        <dsp:cNvSpPr/>
      </dsp:nvSpPr>
      <dsp:spPr>
        <a:xfrm>
          <a:off x="5644709" y="783033"/>
          <a:ext cx="3039966" cy="65142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3000" kern="1200" dirty="0"/>
            <a:t>mundo</a:t>
          </a:r>
        </a:p>
      </dsp:txBody>
      <dsp:txXfrm>
        <a:off x="5644709" y="783033"/>
        <a:ext cx="3039966" cy="651423"/>
      </dsp:txXfrm>
    </dsp:sp>
    <dsp:sp modelId="{FFE21FBF-6D85-4DF5-B6B1-BC1564FFAF7E}">
      <dsp:nvSpPr>
        <dsp:cNvPr id="0" name=""/>
        <dsp:cNvSpPr/>
      </dsp:nvSpPr>
      <dsp:spPr>
        <a:xfrm>
          <a:off x="5644709" y="1434456"/>
          <a:ext cx="3039966" cy="65141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3000" kern="1200" dirty="0"/>
            <a:t>mundo</a:t>
          </a:r>
        </a:p>
      </dsp:txBody>
      <dsp:txXfrm>
        <a:off x="5644709" y="1434456"/>
        <a:ext cx="3039966" cy="651418"/>
      </dsp:txXfrm>
    </dsp:sp>
    <dsp:sp modelId="{19B6A123-8A41-4596-AD74-5CF3CCA30F29}">
      <dsp:nvSpPr>
        <dsp:cNvPr id="0" name=""/>
        <dsp:cNvSpPr/>
      </dsp:nvSpPr>
      <dsp:spPr>
        <a:xfrm>
          <a:off x="5644709" y="2085874"/>
          <a:ext cx="3039966" cy="65142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000" kern="1200" dirty="0"/>
            <a:t>mundo</a:t>
          </a:r>
        </a:p>
      </dsp:txBody>
      <dsp:txXfrm>
        <a:off x="5644709" y="2085874"/>
        <a:ext cx="3039966" cy="651422"/>
      </dsp:txXfrm>
    </dsp:sp>
    <dsp:sp modelId="{10FEE583-601D-4BB3-93C5-12924FE7DF1D}">
      <dsp:nvSpPr>
        <dsp:cNvPr id="0" name=""/>
        <dsp:cNvSpPr/>
      </dsp:nvSpPr>
      <dsp:spPr>
        <a:xfrm>
          <a:off x="5644709" y="2737297"/>
          <a:ext cx="3039966" cy="65142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000" kern="1200" dirty="0"/>
            <a:t>mundo</a:t>
          </a:r>
        </a:p>
      </dsp:txBody>
      <dsp:txXfrm>
        <a:off x="5644709" y="2737297"/>
        <a:ext cx="3039966" cy="651423"/>
      </dsp:txXfrm>
    </dsp:sp>
    <dsp:sp modelId="{01426F42-E8CA-4B04-95A5-2A53DEDBE6C3}">
      <dsp:nvSpPr>
        <dsp:cNvPr id="0" name=""/>
        <dsp:cNvSpPr/>
      </dsp:nvSpPr>
      <dsp:spPr>
        <a:xfrm>
          <a:off x="5644709" y="3388720"/>
          <a:ext cx="3039966" cy="65141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000" kern="1200" dirty="0"/>
            <a:t>mundo</a:t>
          </a:r>
        </a:p>
      </dsp:txBody>
      <dsp:txXfrm>
        <a:off x="5644709" y="3388720"/>
        <a:ext cx="3039966" cy="6514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A29281-39A4-4CF9-AE6E-7135B3E75770}">
      <dsp:nvSpPr>
        <dsp:cNvPr id="0" name=""/>
        <dsp:cNvSpPr/>
      </dsp:nvSpPr>
      <dsp:spPr>
        <a:xfrm>
          <a:off x="7930773" y="1135227"/>
          <a:ext cx="193257" cy="357678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ED93AE-D98B-4EE1-9FB1-91E9D1453527}">
      <dsp:nvSpPr>
        <dsp:cNvPr id="0" name=""/>
        <dsp:cNvSpPr/>
      </dsp:nvSpPr>
      <dsp:spPr>
        <a:xfrm>
          <a:off x="197226" y="1135227"/>
          <a:ext cx="5026318" cy="357678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FA4C0-F994-4484-A8DA-8F79BE82384B}">
      <dsp:nvSpPr>
        <dsp:cNvPr id="0" name=""/>
        <dsp:cNvSpPr/>
      </dsp:nvSpPr>
      <dsp:spPr>
        <a:xfrm>
          <a:off x="1906019" y="793808"/>
          <a:ext cx="4833061" cy="3383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A9C7A-F6CF-4012-B582-0256B0A2DB1B}">
      <dsp:nvSpPr>
        <dsp:cNvPr id="0" name=""/>
        <dsp:cNvSpPr/>
      </dsp:nvSpPr>
      <dsp:spPr>
        <a:xfrm flipH="1">
          <a:off x="5895144" y="891166"/>
          <a:ext cx="1783404" cy="424567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0" tIns="76200" rIns="203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Realidad</a:t>
          </a:r>
        </a:p>
      </dsp:txBody>
      <dsp:txXfrm>
        <a:off x="5895144" y="891166"/>
        <a:ext cx="1783404" cy="424567"/>
      </dsp:txXfrm>
    </dsp:sp>
    <dsp:sp modelId="{3D1CA5CE-4C43-467E-806C-591AE8070697}">
      <dsp:nvSpPr>
        <dsp:cNvPr id="0" name=""/>
        <dsp:cNvSpPr/>
      </dsp:nvSpPr>
      <dsp:spPr>
        <a:xfrm rot="2065722">
          <a:off x="5754965" y="1823758"/>
          <a:ext cx="1924510" cy="70212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Múltiple</a:t>
          </a:r>
          <a:r>
            <a:rPr lang="es-MX" sz="1800" kern="1200" dirty="0"/>
            <a:t> y compleja</a:t>
          </a:r>
        </a:p>
      </dsp:txBody>
      <dsp:txXfrm>
        <a:off x="5754965" y="1823758"/>
        <a:ext cx="1924510" cy="7021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9DD12-3176-4802-BD31-EC797316CA58}">
      <dsp:nvSpPr>
        <dsp:cNvPr id="0" name=""/>
        <dsp:cNvSpPr/>
      </dsp:nvSpPr>
      <dsp:spPr>
        <a:xfrm>
          <a:off x="4924" y="1111305"/>
          <a:ext cx="2174686" cy="845853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kern="1200" dirty="0"/>
            <a:t>Conciencia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/>
            <a:t>crítica</a:t>
          </a:r>
        </a:p>
        <a:p>
          <a:pPr marL="0"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 dirty="0"/>
        </a:p>
      </dsp:txBody>
      <dsp:txXfrm>
        <a:off x="427851" y="1111305"/>
        <a:ext cx="1328833" cy="845853"/>
      </dsp:txXfrm>
    </dsp:sp>
    <dsp:sp modelId="{11AE5DC1-E9DB-49D2-810B-9F4F626AAC78}">
      <dsp:nvSpPr>
        <dsp:cNvPr id="0" name=""/>
        <dsp:cNvSpPr/>
      </dsp:nvSpPr>
      <dsp:spPr>
        <a:xfrm>
          <a:off x="2026064" y="522555"/>
          <a:ext cx="7769695" cy="1973994"/>
        </a:xfrm>
        <a:prstGeom prst="chevron">
          <a:avLst/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Es la representación de las cosas y de los hechos como se dan en la conciencia empírica, en sus correlaciones causales y circunstanciales.</a:t>
          </a:r>
        </a:p>
      </dsp:txBody>
      <dsp:txXfrm>
        <a:off x="3013061" y="522555"/>
        <a:ext cx="5795701" cy="1973994"/>
      </dsp:txXfrm>
    </dsp:sp>
    <dsp:sp modelId="{AD16299D-9A89-4308-9838-3EA1B60C0B49}">
      <dsp:nvSpPr>
        <dsp:cNvPr id="0" name=""/>
        <dsp:cNvSpPr/>
      </dsp:nvSpPr>
      <dsp:spPr>
        <a:xfrm>
          <a:off x="4924" y="2858554"/>
          <a:ext cx="3199542" cy="567048"/>
        </a:xfrm>
        <a:prstGeom prst="chevron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conciencia ingenua </a:t>
          </a:r>
        </a:p>
      </dsp:txBody>
      <dsp:txXfrm>
        <a:off x="288448" y="2858554"/>
        <a:ext cx="2632494" cy="567048"/>
      </dsp:txXfrm>
    </dsp:sp>
    <dsp:sp modelId="{71F79094-CB7F-4F5B-B2C7-533F12CDE490}">
      <dsp:nvSpPr>
        <dsp:cNvPr id="0" name=""/>
        <dsp:cNvSpPr/>
      </dsp:nvSpPr>
      <dsp:spPr>
        <a:xfrm>
          <a:off x="3092128" y="2583440"/>
          <a:ext cx="6794969" cy="1115175"/>
        </a:xfrm>
        <a:prstGeom prst="chevron">
          <a:avLst/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Se cree superior a los hechos dominándolos desde afuera y por eso se juzga libre para entenderlos conforme mejor le agrada.</a:t>
          </a:r>
        </a:p>
      </dsp:txBody>
      <dsp:txXfrm>
        <a:off x="3649716" y="2583440"/>
        <a:ext cx="5679794" cy="1115175"/>
      </dsp:txXfrm>
    </dsp:sp>
    <dsp:sp modelId="{981C28D0-6296-42C6-9F74-7EF732E0AFFC}">
      <dsp:nvSpPr>
        <dsp:cNvPr id="0" name=""/>
        <dsp:cNvSpPr/>
      </dsp:nvSpPr>
      <dsp:spPr>
        <a:xfrm>
          <a:off x="4924" y="4026596"/>
          <a:ext cx="2100885" cy="553207"/>
        </a:xfrm>
        <a:prstGeom prst="chevron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conciencia mágica</a:t>
          </a:r>
        </a:p>
      </dsp:txBody>
      <dsp:txXfrm>
        <a:off x="281528" y="4026596"/>
        <a:ext cx="1547678" cy="553207"/>
      </dsp:txXfrm>
    </dsp:sp>
    <dsp:sp modelId="{6A5728CF-ACA1-479D-8077-B459745ADF9D}">
      <dsp:nvSpPr>
        <dsp:cNvPr id="0" name=""/>
        <dsp:cNvSpPr/>
      </dsp:nvSpPr>
      <dsp:spPr>
        <a:xfrm>
          <a:off x="1945573" y="3916760"/>
          <a:ext cx="7923223" cy="1080543"/>
        </a:xfrm>
        <a:prstGeom prst="chevron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/>
            <a:t>Es propio de esa conciencia el fatalismo que le lleva a cruzarse de brazos, a la imposibilidad de hacer algo frente al poder de los hechos.</a:t>
          </a: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 dirty="0"/>
        </a:p>
      </dsp:txBody>
      <dsp:txXfrm>
        <a:off x="2485845" y="3916760"/>
        <a:ext cx="6842680" cy="1080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63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568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05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29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342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158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743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610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881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49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835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F1ECE-BE06-4DCB-A99A-E4A63ED478C7}" type="datetimeFigureOut">
              <a:rPr lang="es-MX" smtClean="0"/>
              <a:t>14/02/2023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F9A0-205D-4271-88F8-74AE154B3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367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65564" y="212294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MX" dirty="0"/>
              <a:t>El papel del género en la pedagogía critica en la educación ambiental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00546" y="4783932"/>
            <a:ext cx="9144000" cy="1655762"/>
          </a:xfrm>
        </p:spPr>
        <p:txBody>
          <a:bodyPr/>
          <a:lstStyle/>
          <a:p>
            <a:r>
              <a:rPr lang="es-MX" dirty="0"/>
              <a:t>Silvia Padilla Loredo</a:t>
            </a:r>
          </a:p>
          <a:p>
            <a:r>
              <a:rPr lang="es-MX" dirty="0"/>
              <a:t>Febrero 14, 2023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068" y="113173"/>
            <a:ext cx="5419725" cy="20097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698" y="4572794"/>
            <a:ext cx="22860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03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06853937"/>
              </p:ext>
            </p:extLst>
          </p:nvPr>
        </p:nvGraphicFramePr>
        <p:xfrm>
          <a:off x="2032000" y="719666"/>
          <a:ext cx="899067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5943600" y="3458095"/>
            <a:ext cx="673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344C13E-E817-CDBE-F0DB-5385ABDEEEEA}"/>
              </a:ext>
            </a:extLst>
          </p:cNvPr>
          <p:cNvSpPr txBox="1"/>
          <p:nvPr/>
        </p:nvSpPr>
        <p:spPr>
          <a:xfrm>
            <a:off x="893134" y="2711303"/>
            <a:ext cx="378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Relación hombre/mujer/naturaleza</a:t>
            </a:r>
          </a:p>
        </p:txBody>
      </p:sp>
    </p:spTree>
    <p:extLst>
      <p:ext uri="{BB962C8B-B14F-4D97-AF65-F5344CB8AC3E}">
        <p14:creationId xmlns:p14="http://schemas.microsoft.com/office/powerpoint/2010/main" val="417571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2313733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2296009" y="280472"/>
            <a:ext cx="2823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Educación Ambiental crítica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247026" y="2914981"/>
            <a:ext cx="3525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Humanidad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528312" y="2875895"/>
            <a:ext cx="2278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Mundo</a:t>
            </a:r>
          </a:p>
        </p:txBody>
      </p:sp>
      <p:sp>
        <p:nvSpPr>
          <p:cNvPr id="7" name="Flecha izquierda y derecha 6"/>
          <p:cNvSpPr/>
          <p:nvPr/>
        </p:nvSpPr>
        <p:spPr>
          <a:xfrm>
            <a:off x="4784820" y="3366962"/>
            <a:ext cx="2616819" cy="537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Llamada ovalada 2"/>
          <p:cNvSpPr/>
          <p:nvPr/>
        </p:nvSpPr>
        <p:spPr>
          <a:xfrm>
            <a:off x="5212081" y="3175461"/>
            <a:ext cx="1762298" cy="490451"/>
          </a:xfrm>
          <a:prstGeom prst="wedgeEllipseCallou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Diálogo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516980" y="3362806"/>
            <a:ext cx="2471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realidad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858393" y="3436824"/>
            <a:ext cx="1695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Seres</a:t>
            </a:r>
          </a:p>
        </p:txBody>
      </p:sp>
      <p:sp>
        <p:nvSpPr>
          <p:cNvPr id="10" name="Flecha izquierda y derecha 9"/>
          <p:cNvSpPr/>
          <p:nvPr/>
        </p:nvSpPr>
        <p:spPr>
          <a:xfrm>
            <a:off x="4693682" y="3898489"/>
            <a:ext cx="2707957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297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9609" y="344526"/>
            <a:ext cx="116638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rgbClr val="000000"/>
                </a:solidFill>
                <a:latin typeface="Arial" panose="020B0604020202020204" pitchFamily="34" charset="0"/>
              </a:rPr>
              <a:t>El cuerpo propio es cultura, historia, naturaleza, integración a la sociedad</a:t>
            </a:r>
            <a:endParaRPr lang="es-MX" sz="2800" b="1" dirty="0"/>
          </a:p>
          <a:p>
            <a:r>
              <a:rPr lang="es-ES" sz="2800" b="1" dirty="0"/>
              <a:t>Diálogo_ Praxis- </a:t>
            </a:r>
            <a:r>
              <a:rPr lang="es-MX" sz="2800" b="1" dirty="0"/>
              <a:t>Acción- reflexión</a:t>
            </a:r>
          </a:p>
          <a:p>
            <a:pPr lvl="0"/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5793872" y="87502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2065251" y="1047405"/>
            <a:ext cx="9514378" cy="5561460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es-ES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249829579"/>
              </p:ext>
            </p:extLst>
          </p:nvPr>
        </p:nvGraphicFramePr>
        <p:xfrm>
          <a:off x="4926836" y="1121888"/>
          <a:ext cx="6859687" cy="5391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6213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609120464"/>
              </p:ext>
            </p:extLst>
          </p:nvPr>
        </p:nvGraphicFramePr>
        <p:xfrm>
          <a:off x="203200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D40207C-52BE-ECA5-1F9D-34356811C1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8653473"/>
              </p:ext>
            </p:extLst>
          </p:nvPr>
        </p:nvGraphicFramePr>
        <p:xfrm>
          <a:off x="522175" y="560176"/>
          <a:ext cx="8685619" cy="5542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96D63E3-DCAA-4083-1EE5-03B8788E40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1467522"/>
              </p:ext>
            </p:extLst>
          </p:nvPr>
        </p:nvGraphicFramePr>
        <p:xfrm>
          <a:off x="4264837" y="253783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D70746AA-465E-A7B7-CC1F-C6401CC2E1CB}"/>
              </a:ext>
            </a:extLst>
          </p:cNvPr>
          <p:cNvSpPr/>
          <p:nvPr/>
        </p:nvSpPr>
        <p:spPr>
          <a:xfrm>
            <a:off x="543066" y="1439333"/>
            <a:ext cx="2977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Dialéctica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663CF0F-40C9-50BD-6D0C-8BAFE97298FE}"/>
              </a:ext>
            </a:extLst>
          </p:cNvPr>
          <p:cNvSpPr/>
          <p:nvPr/>
        </p:nvSpPr>
        <p:spPr>
          <a:xfrm>
            <a:off x="356435" y="3572008"/>
            <a:ext cx="2791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Polémica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EE54FFA-C7ED-D049-25AC-8B31776061E5}"/>
              </a:ext>
            </a:extLst>
          </p:cNvPr>
          <p:cNvSpPr/>
          <p:nvPr/>
        </p:nvSpPr>
        <p:spPr>
          <a:xfrm>
            <a:off x="1514100" y="2505670"/>
            <a:ext cx="785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513699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2521880F-4661-323C-0A32-82732E6BE6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167808"/>
              </p:ext>
            </p:extLst>
          </p:nvPr>
        </p:nvGraphicFramePr>
        <p:xfrm>
          <a:off x="1734287" y="-74428"/>
          <a:ext cx="9887098" cy="5390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164755B-F40C-40C4-EDB7-1D9B5DBC9CC9}"/>
              </a:ext>
            </a:extLst>
          </p:cNvPr>
          <p:cNvSpPr txBox="1"/>
          <p:nvPr/>
        </p:nvSpPr>
        <p:spPr>
          <a:xfrm>
            <a:off x="1645388" y="5316278"/>
            <a:ext cx="1015675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 “La naturaleza de la acción corresponde a la naturaleza de la comprensión. Si la comprensión es crítica o preponderantemente crítica la acción también lo será”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7187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1E007B0-FFD1-F75B-DC1C-035C07ABF5D0}"/>
              </a:ext>
            </a:extLst>
          </p:cNvPr>
          <p:cNvSpPr/>
          <p:nvPr/>
        </p:nvSpPr>
        <p:spPr>
          <a:xfrm>
            <a:off x="733647" y="265814"/>
            <a:ext cx="10568762" cy="678357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48CB636-D9A9-AA9B-7C21-0A07DBC2ED48}"/>
              </a:ext>
            </a:extLst>
          </p:cNvPr>
          <p:cNvSpPr/>
          <p:nvPr/>
        </p:nvSpPr>
        <p:spPr>
          <a:xfrm>
            <a:off x="218492" y="1052969"/>
            <a:ext cx="1037328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A+B= diálogo</a:t>
            </a:r>
          </a:p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             Comunicación</a:t>
            </a:r>
          </a:p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                     intercomunicación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979A047-81A3-5545-EB7B-628DA0D67525}"/>
              </a:ext>
            </a:extLst>
          </p:cNvPr>
          <p:cNvSpPr txBox="1"/>
          <p:nvPr/>
        </p:nvSpPr>
        <p:spPr>
          <a:xfrm>
            <a:off x="2356251" y="4344344"/>
            <a:ext cx="609777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3200" dirty="0"/>
              <a:t>Relación de “simpatía” entre los polos en busca de algo.</a:t>
            </a:r>
          </a:p>
          <a:p>
            <a:r>
              <a:rPr lang="es-MX" sz="3200" dirty="0"/>
              <a:t>Matriz: amor humildad, esperanza, fe, confianza, crítica</a:t>
            </a:r>
          </a:p>
        </p:txBody>
      </p:sp>
    </p:spTree>
    <p:extLst>
      <p:ext uri="{BB962C8B-B14F-4D97-AF65-F5344CB8AC3E}">
        <p14:creationId xmlns:p14="http://schemas.microsoft.com/office/powerpoint/2010/main" val="1694999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E15890C-826A-68D7-749A-04816E18244E}"/>
              </a:ext>
            </a:extLst>
          </p:cNvPr>
          <p:cNvSpPr/>
          <p:nvPr/>
        </p:nvSpPr>
        <p:spPr>
          <a:xfrm>
            <a:off x="733647" y="265814"/>
            <a:ext cx="10568762" cy="678357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B476321-4684-0A22-A740-87B0C26A7099}"/>
              </a:ext>
            </a:extLst>
          </p:cNvPr>
          <p:cNvSpPr txBox="1"/>
          <p:nvPr/>
        </p:nvSpPr>
        <p:spPr>
          <a:xfrm>
            <a:off x="1866899" y="766948"/>
            <a:ext cx="820124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Antidiálogo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</a:t>
            </a:r>
          </a:p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(/</a:t>
            </a:r>
          </a:p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(/</a:t>
            </a:r>
          </a:p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B= comunicado</a:t>
            </a:r>
          </a:p>
          <a:p>
            <a:pPr algn="ctr"/>
            <a:r>
              <a:rPr lang="es-MX" sz="3200" dirty="0"/>
              <a:t>Matriz: desamor sin humildad, desesperanzado, sin fe, sin confianza, acrítico/a</a:t>
            </a:r>
          </a:p>
          <a:p>
            <a:pPr algn="ctr"/>
            <a:endParaRPr lang="es-ES" sz="1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E45282F-4ACE-825A-58E7-858DF8650317}"/>
              </a:ext>
            </a:extLst>
          </p:cNvPr>
          <p:cNvSpPr txBox="1"/>
          <p:nvPr/>
        </p:nvSpPr>
        <p:spPr>
          <a:xfrm>
            <a:off x="2123853" y="2212977"/>
            <a:ext cx="22248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3200" dirty="0"/>
              <a:t>Relación de “simpatía”</a:t>
            </a:r>
          </a:p>
          <a:p>
            <a:r>
              <a:rPr lang="es-MX" sz="3200" dirty="0"/>
              <a:t>quebrada </a:t>
            </a:r>
          </a:p>
        </p:txBody>
      </p:sp>
    </p:spTree>
    <p:extLst>
      <p:ext uri="{BB962C8B-B14F-4D97-AF65-F5344CB8AC3E}">
        <p14:creationId xmlns:p14="http://schemas.microsoft.com/office/powerpoint/2010/main" val="1960493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188C602-6ABD-9056-29EE-E1F34A7D4947}"/>
              </a:ext>
            </a:extLst>
          </p:cNvPr>
          <p:cNvSpPr txBox="1"/>
          <p:nvPr/>
        </p:nvSpPr>
        <p:spPr>
          <a:xfrm>
            <a:off x="1305146" y="3429000"/>
            <a:ext cx="969955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educación ambiental comparte con la educación general “la reflexión sobre sí y sobre el mundo en que y con el cual está, le hace descubrir ‘que el mundo también es suyo y que su trabajo no es la pena que paga por ser hombre sino un modo de amar y ayudar al mundo a ser mejor’” (Freire, 2009, pág. 144).</a:t>
            </a:r>
          </a:p>
        </p:txBody>
      </p:sp>
      <p:sp>
        <p:nvSpPr>
          <p:cNvPr id="5" name="Bocadillo: ovalado 4">
            <a:extLst>
              <a:ext uri="{FF2B5EF4-FFF2-40B4-BE49-F238E27FC236}">
                <a16:creationId xmlns:a16="http://schemas.microsoft.com/office/drawing/2014/main" id="{4964913E-D5B5-0277-6CAC-B115F43CAE0C}"/>
              </a:ext>
            </a:extLst>
          </p:cNvPr>
          <p:cNvSpPr/>
          <p:nvPr/>
        </p:nvSpPr>
        <p:spPr>
          <a:xfrm>
            <a:off x="3349256" y="350874"/>
            <a:ext cx="7995684" cy="2137145"/>
          </a:xfrm>
          <a:prstGeom prst="wedgeEllipse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“Quien dialoga lo hace lo hace con alguien y sobre algo. Ese algo debe ser el programa educacional” (Freire, 2009, pág. 105)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132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>
            <a:extLst>
              <a:ext uri="{FF2B5EF4-FFF2-40B4-BE49-F238E27FC236}">
                <a16:creationId xmlns:a16="http://schemas.microsoft.com/office/drawing/2014/main" id="{EC4A62FF-1726-65E6-6588-685C4E471EF4}"/>
              </a:ext>
            </a:extLst>
          </p:cNvPr>
          <p:cNvGrpSpPr/>
          <p:nvPr/>
        </p:nvGrpSpPr>
        <p:grpSpPr>
          <a:xfrm>
            <a:off x="183226" y="1217908"/>
            <a:ext cx="7634635" cy="2355932"/>
            <a:chOff x="268287" y="822598"/>
            <a:chExt cx="7634635" cy="2355932"/>
          </a:xfrm>
        </p:grpSpPr>
        <p:sp>
          <p:nvSpPr>
            <p:cNvPr id="17" name="Rectángulo: esquinas superiores redondeadas 16">
              <a:extLst>
                <a:ext uri="{FF2B5EF4-FFF2-40B4-BE49-F238E27FC236}">
                  <a16:creationId xmlns:a16="http://schemas.microsoft.com/office/drawing/2014/main" id="{52E14398-BAF9-A537-2118-0BB87F96864B}"/>
                </a:ext>
              </a:extLst>
            </p:cNvPr>
            <p:cNvSpPr/>
            <p:nvPr/>
          </p:nvSpPr>
          <p:spPr>
            <a:xfrm>
              <a:off x="268287" y="822598"/>
              <a:ext cx="2193309" cy="1637258"/>
            </a:xfrm>
            <a:prstGeom prst="round2SameRect">
              <a:avLst>
                <a:gd name="adj1" fmla="val 8000"/>
                <a:gd name="adj2" fmla="val 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E094902B-8EFD-24D1-FFE4-94170434B833}"/>
                </a:ext>
              </a:extLst>
            </p:cNvPr>
            <p:cNvSpPr/>
            <p:nvPr/>
          </p:nvSpPr>
          <p:spPr>
            <a:xfrm>
              <a:off x="268287" y="2474509"/>
              <a:ext cx="2193309" cy="704021"/>
            </a:xfrm>
            <a:custGeom>
              <a:avLst/>
              <a:gdLst>
                <a:gd name="connsiteX0" fmla="*/ 0 w 2193309"/>
                <a:gd name="connsiteY0" fmla="*/ 0 h 704021"/>
                <a:gd name="connsiteX1" fmla="*/ 2193309 w 2193309"/>
                <a:gd name="connsiteY1" fmla="*/ 0 h 704021"/>
                <a:gd name="connsiteX2" fmla="*/ 2193309 w 2193309"/>
                <a:gd name="connsiteY2" fmla="*/ 704021 h 704021"/>
                <a:gd name="connsiteX3" fmla="*/ 0 w 2193309"/>
                <a:gd name="connsiteY3" fmla="*/ 704021 h 704021"/>
                <a:gd name="connsiteX4" fmla="*/ 0 w 2193309"/>
                <a:gd name="connsiteY4" fmla="*/ 0 h 70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309" h="704021">
                  <a:moveTo>
                    <a:pt x="0" y="0"/>
                  </a:moveTo>
                  <a:lnTo>
                    <a:pt x="2193309" y="0"/>
                  </a:lnTo>
                  <a:lnTo>
                    <a:pt x="2193309" y="704021"/>
                  </a:lnTo>
                  <a:lnTo>
                    <a:pt x="0" y="7040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681746" bIns="0" numCol="1" spcCol="1270" anchor="ctr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600" kern="1200" dirty="0"/>
                <a:t>naturaleza</a:t>
              </a:r>
            </a:p>
          </p:txBody>
        </p:sp>
        <p:sp>
          <p:nvSpPr>
            <p:cNvPr id="20" name="Rectángulo: esquinas superiores redondeadas 19">
              <a:extLst>
                <a:ext uri="{FF2B5EF4-FFF2-40B4-BE49-F238E27FC236}">
                  <a16:creationId xmlns:a16="http://schemas.microsoft.com/office/drawing/2014/main" id="{67E6AFE3-AA85-7412-94FD-B5704E17231B}"/>
                </a:ext>
              </a:extLst>
            </p:cNvPr>
            <p:cNvSpPr/>
            <p:nvPr/>
          </p:nvSpPr>
          <p:spPr>
            <a:xfrm>
              <a:off x="3145143" y="824317"/>
              <a:ext cx="2193309" cy="1637258"/>
            </a:xfrm>
            <a:prstGeom prst="round2SameRect">
              <a:avLst>
                <a:gd name="adj1" fmla="val 8000"/>
                <a:gd name="adj2" fmla="val 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99892A62-FC3B-8792-7864-A500CEF19455}"/>
                </a:ext>
              </a:extLst>
            </p:cNvPr>
            <p:cNvSpPr/>
            <p:nvPr/>
          </p:nvSpPr>
          <p:spPr>
            <a:xfrm>
              <a:off x="3145143" y="2461576"/>
              <a:ext cx="2193309" cy="704021"/>
            </a:xfrm>
            <a:custGeom>
              <a:avLst/>
              <a:gdLst>
                <a:gd name="connsiteX0" fmla="*/ 0 w 2193309"/>
                <a:gd name="connsiteY0" fmla="*/ 0 h 704021"/>
                <a:gd name="connsiteX1" fmla="*/ 2193309 w 2193309"/>
                <a:gd name="connsiteY1" fmla="*/ 0 h 704021"/>
                <a:gd name="connsiteX2" fmla="*/ 2193309 w 2193309"/>
                <a:gd name="connsiteY2" fmla="*/ 704021 h 704021"/>
                <a:gd name="connsiteX3" fmla="*/ 0 w 2193309"/>
                <a:gd name="connsiteY3" fmla="*/ 704021 h 704021"/>
                <a:gd name="connsiteX4" fmla="*/ 0 w 2193309"/>
                <a:gd name="connsiteY4" fmla="*/ 0 h 70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309" h="704021">
                  <a:moveTo>
                    <a:pt x="0" y="0"/>
                  </a:moveTo>
                  <a:lnTo>
                    <a:pt x="2193309" y="0"/>
                  </a:lnTo>
                  <a:lnTo>
                    <a:pt x="2193309" y="704021"/>
                  </a:lnTo>
                  <a:lnTo>
                    <a:pt x="0" y="7040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681746" bIns="0" numCol="1" spcCol="1270" anchor="ctr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600" kern="1200" dirty="0"/>
                <a:t>cultura</a:t>
              </a:r>
            </a:p>
          </p:txBody>
        </p:sp>
        <p:sp>
          <p:nvSpPr>
            <p:cNvPr id="23" name="Rectángulo: esquinas superiores redondeadas 22">
              <a:extLst>
                <a:ext uri="{FF2B5EF4-FFF2-40B4-BE49-F238E27FC236}">
                  <a16:creationId xmlns:a16="http://schemas.microsoft.com/office/drawing/2014/main" id="{7B6347AF-82F2-CF79-D649-FE9D8070DE44}"/>
                </a:ext>
              </a:extLst>
            </p:cNvPr>
            <p:cNvSpPr/>
            <p:nvPr/>
          </p:nvSpPr>
          <p:spPr>
            <a:xfrm>
              <a:off x="5709613" y="824317"/>
              <a:ext cx="2193309" cy="1637258"/>
            </a:xfrm>
            <a:prstGeom prst="round2SameRect">
              <a:avLst>
                <a:gd name="adj1" fmla="val 8000"/>
                <a:gd name="adj2" fmla="val 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DBA6D8EA-2CB7-571E-5C27-C3E011E4D881}"/>
                </a:ext>
              </a:extLst>
            </p:cNvPr>
            <p:cNvSpPr/>
            <p:nvPr/>
          </p:nvSpPr>
          <p:spPr>
            <a:xfrm>
              <a:off x="5709613" y="2461576"/>
              <a:ext cx="2193309" cy="704021"/>
            </a:xfrm>
            <a:custGeom>
              <a:avLst/>
              <a:gdLst>
                <a:gd name="connsiteX0" fmla="*/ 0 w 2193309"/>
                <a:gd name="connsiteY0" fmla="*/ 0 h 704021"/>
                <a:gd name="connsiteX1" fmla="*/ 2193309 w 2193309"/>
                <a:gd name="connsiteY1" fmla="*/ 0 h 704021"/>
                <a:gd name="connsiteX2" fmla="*/ 2193309 w 2193309"/>
                <a:gd name="connsiteY2" fmla="*/ 704021 h 704021"/>
                <a:gd name="connsiteX3" fmla="*/ 0 w 2193309"/>
                <a:gd name="connsiteY3" fmla="*/ 704021 h 704021"/>
                <a:gd name="connsiteX4" fmla="*/ 0 w 2193309"/>
                <a:gd name="connsiteY4" fmla="*/ 0 h 70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309" h="704021">
                  <a:moveTo>
                    <a:pt x="0" y="0"/>
                  </a:moveTo>
                  <a:lnTo>
                    <a:pt x="2193309" y="0"/>
                  </a:lnTo>
                  <a:lnTo>
                    <a:pt x="2193309" y="704021"/>
                  </a:lnTo>
                  <a:lnTo>
                    <a:pt x="0" y="7040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681746" bIns="0" numCol="1" spcCol="1270" anchor="ctr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600" kern="1200" dirty="0"/>
                <a:t>educación</a:t>
              </a:r>
            </a:p>
          </p:txBody>
        </p: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2E0F9BF9-B72C-ADC7-F89D-F476E58C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419" y="1494648"/>
            <a:ext cx="4600575" cy="10287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76F1AA0-0B83-8BF1-33A0-95F101EE3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16" y="651540"/>
            <a:ext cx="4591050" cy="914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16043A9-5A66-4BE4-026F-F78D8CA40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162" y="3573840"/>
            <a:ext cx="5210175" cy="207645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2E7C5A9-0D2B-34C0-03A0-62DF728FE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3162" y="2107732"/>
            <a:ext cx="4286250" cy="9144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8B091FD-F3D7-F2D5-5CFE-90BAE3A31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287" y="3689668"/>
            <a:ext cx="5210175" cy="155257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4966891A-2C1B-4A7E-B437-08CD34777B22}"/>
              </a:ext>
            </a:extLst>
          </p:cNvPr>
          <p:cNvSpPr txBox="1"/>
          <p:nvPr/>
        </p:nvSpPr>
        <p:spPr>
          <a:xfrm>
            <a:off x="793312" y="5769953"/>
            <a:ext cx="10670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“El mutismo no es propiamente inexistencia de respuesta. Es una respuesta a la que le falta un tenor marcadamente crítico”</a:t>
            </a:r>
          </a:p>
        </p:txBody>
      </p:sp>
    </p:spTree>
    <p:extLst>
      <p:ext uri="{BB962C8B-B14F-4D97-AF65-F5344CB8AC3E}">
        <p14:creationId xmlns:p14="http://schemas.microsoft.com/office/powerpoint/2010/main" val="3169307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F541528-4649-33FA-FBF4-652A50AA7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1728787"/>
            <a:ext cx="98679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03" y="261610"/>
            <a:ext cx="11981050" cy="639884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3" y="261610"/>
            <a:ext cx="3096318" cy="1144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342" y="915990"/>
            <a:ext cx="3096318" cy="97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45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E18063D-C780-FE40-1485-1E2C1267F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1281112"/>
            <a:ext cx="967740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44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A9EDA8-635D-61DF-E3C8-ED59D2BD7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99201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s-ES" altLang="es-MX" sz="6000" b="0" i="0" u="none" strike="noStrike" cap="none" normalizeH="0" baseline="0" dirty="0">
                <a:ln>
                  <a:noFill/>
                </a:ln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Bibliografía</a:t>
            </a:r>
            <a:br>
              <a:rPr kumimoji="0" lang="es-MX" altLang="es-MX" sz="6000" b="0" i="0" u="none" strike="noStrike" cap="none" normalizeH="0" baseline="0" dirty="0">
                <a:ln>
                  <a:noFill/>
                </a:ln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s-ES" altLang="es-MX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Freire, P. (2009). </a:t>
            </a:r>
            <a:r>
              <a:rPr kumimoji="0" lang="es-ES" altLang="es-MX" sz="4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educación como práctica de la libertad.</a:t>
            </a:r>
            <a:r>
              <a:rPr kumimoji="0" lang="es-ES" altLang="es-MX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Siglo XXI.</a:t>
            </a:r>
            <a:br>
              <a:rPr kumimoji="0" lang="es-MX" altLang="es-MX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ES" altLang="es-MX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Morin, E. (2006). </a:t>
            </a:r>
            <a:r>
              <a:rPr kumimoji="0" lang="es-ES" altLang="es-MX" sz="4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tierra como patria.</a:t>
            </a:r>
            <a:r>
              <a:rPr kumimoji="0" lang="es-ES" altLang="es-MX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Buenos Aires, Argentina: Nueva Visión. Obtenido de https://edgarmorinmultiversidad.org/images/descargas/libros/morin_y_kern_tierra_patria_1993.pdf</a:t>
            </a:r>
            <a:br>
              <a:rPr kumimoji="0" lang="es-MX" altLang="es-MX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244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boterapia, los beneficios de abrazar un árbol en pandemia para el cuerpo  | Vog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34" y="413188"/>
            <a:ext cx="10904605" cy="61338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4" name="CuadroTexto 3"/>
          <p:cNvSpPr txBox="1"/>
          <p:nvPr/>
        </p:nvSpPr>
        <p:spPr>
          <a:xfrm>
            <a:off x="1984092" y="9414919"/>
            <a:ext cx="8648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“Quien dialoga lo hace lo hace con alguien y sobre. Ese algo  debe ser el programa educacional”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86876" y="633768"/>
            <a:ext cx="409294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“Nadie es si prohíbe que otros/as sean” Freire, P.</a:t>
            </a:r>
          </a:p>
        </p:txBody>
      </p:sp>
    </p:spTree>
    <p:extLst>
      <p:ext uri="{BB962C8B-B14F-4D97-AF65-F5344CB8AC3E}">
        <p14:creationId xmlns:p14="http://schemas.microsoft.com/office/powerpoint/2010/main" val="385018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wrm.org.uy/sites/default/files/styles/529_x_353_exactly/public/images/Editorial_Chipko.jpg?itok=vJ57TGX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862" y="309780"/>
            <a:ext cx="7599264" cy="50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552376" y="309780"/>
            <a:ext cx="6096000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s-MX" dirty="0">
                <a:solidFill>
                  <a:srgbClr val="273924"/>
                </a:solidFill>
                <a:latin typeface="Inter"/>
              </a:rPr>
              <a:t>El movimiento </a:t>
            </a:r>
            <a:r>
              <a:rPr lang="es-MX" dirty="0" err="1">
                <a:solidFill>
                  <a:srgbClr val="273924"/>
                </a:solidFill>
                <a:latin typeface="Inter"/>
              </a:rPr>
              <a:t>Chipko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 se inspiró en una lucha que ocurrió en la India hace más de 300 años y que tenía a una mujer como líder. En aquella época, integrantes de las comunidades </a:t>
            </a:r>
            <a:r>
              <a:rPr lang="es-MX" dirty="0" err="1">
                <a:solidFill>
                  <a:srgbClr val="273924"/>
                </a:solidFill>
                <a:latin typeface="Inter"/>
              </a:rPr>
              <a:t>Bishnoi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 y </a:t>
            </a:r>
            <a:r>
              <a:rPr lang="es-MX" dirty="0" err="1">
                <a:solidFill>
                  <a:srgbClr val="273924"/>
                </a:solidFill>
                <a:latin typeface="Inter"/>
              </a:rPr>
              <a:t>Rajasthan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 sacrificaron sus vidas al intentar salvar los árboles sagrados </a:t>
            </a:r>
            <a:r>
              <a:rPr lang="es-MX" i="1" dirty="0" err="1">
                <a:solidFill>
                  <a:srgbClr val="273924"/>
                </a:solidFill>
                <a:latin typeface="Inter"/>
              </a:rPr>
              <a:t>khjri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, abrazándolos</a:t>
            </a:r>
            <a:r>
              <a:rPr lang="es-MX" i="1" dirty="0">
                <a:solidFill>
                  <a:srgbClr val="273924"/>
                </a:solidFill>
                <a:latin typeface="Inter"/>
              </a:rPr>
              <a:t>.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 </a:t>
            </a:r>
            <a:r>
              <a:rPr lang="es-MX" dirty="0">
                <a:solidFill>
                  <a:srgbClr val="7030A0"/>
                </a:solidFill>
                <a:latin typeface="Inter"/>
              </a:rPr>
              <a:t>En la década del 70, el movimiento </a:t>
            </a:r>
            <a:r>
              <a:rPr lang="es-MX" dirty="0" err="1">
                <a:solidFill>
                  <a:srgbClr val="7030A0"/>
                </a:solidFill>
                <a:latin typeface="Inter"/>
              </a:rPr>
              <a:t>Chipko</a:t>
            </a:r>
            <a:r>
              <a:rPr lang="es-MX" dirty="0">
                <a:solidFill>
                  <a:srgbClr val="7030A0"/>
                </a:solidFill>
                <a:latin typeface="Inter"/>
              </a:rPr>
              <a:t>, un movimiento de base e integrado sobre todo por mujeres, realizó acciones de resistencia de forma parecida: abrazando árboles para resistir las acciones de grupos de madereros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. 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576938" y="5380746"/>
            <a:ext cx="825718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“La naturaleza de la acción corresponde a la naturaleza de la comprensión. Si la comprensión es crítica o preponderantemente crítica la acción también lo será”. </a:t>
            </a:r>
          </a:p>
        </p:txBody>
      </p:sp>
    </p:spTree>
    <p:extLst>
      <p:ext uri="{BB962C8B-B14F-4D97-AF65-F5344CB8AC3E}">
        <p14:creationId xmlns:p14="http://schemas.microsoft.com/office/powerpoint/2010/main" val="4056301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51" y="2872517"/>
            <a:ext cx="4513811" cy="3507876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2099632" y="5407895"/>
            <a:ext cx="9704442" cy="897181"/>
            <a:chOff x="4222783" y="4391530"/>
            <a:chExt cx="6767538" cy="897180"/>
          </a:xfrm>
        </p:grpSpPr>
        <p:sp>
          <p:nvSpPr>
            <p:cNvPr id="3" name="Forma libre 2"/>
            <p:cNvSpPr/>
            <p:nvPr/>
          </p:nvSpPr>
          <p:spPr>
            <a:xfrm>
              <a:off x="4222783" y="4391530"/>
              <a:ext cx="1904523" cy="897180"/>
            </a:xfrm>
            <a:custGeom>
              <a:avLst/>
              <a:gdLst>
                <a:gd name="connsiteX0" fmla="*/ 0 w 1904523"/>
                <a:gd name="connsiteY0" fmla="*/ 190452 h 1904523"/>
                <a:gd name="connsiteX1" fmla="*/ 190452 w 1904523"/>
                <a:gd name="connsiteY1" fmla="*/ 0 h 1904523"/>
                <a:gd name="connsiteX2" fmla="*/ 1714071 w 1904523"/>
                <a:gd name="connsiteY2" fmla="*/ 0 h 1904523"/>
                <a:gd name="connsiteX3" fmla="*/ 1904523 w 1904523"/>
                <a:gd name="connsiteY3" fmla="*/ 190452 h 1904523"/>
                <a:gd name="connsiteX4" fmla="*/ 1904523 w 1904523"/>
                <a:gd name="connsiteY4" fmla="*/ 1714071 h 1904523"/>
                <a:gd name="connsiteX5" fmla="*/ 1714071 w 1904523"/>
                <a:gd name="connsiteY5" fmla="*/ 1904523 h 1904523"/>
                <a:gd name="connsiteX6" fmla="*/ 190452 w 1904523"/>
                <a:gd name="connsiteY6" fmla="*/ 1904523 h 1904523"/>
                <a:gd name="connsiteX7" fmla="*/ 0 w 1904523"/>
                <a:gd name="connsiteY7" fmla="*/ 1714071 h 1904523"/>
                <a:gd name="connsiteX8" fmla="*/ 0 w 1904523"/>
                <a:gd name="connsiteY8" fmla="*/ 190452 h 190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4523" h="1904523">
                  <a:moveTo>
                    <a:pt x="0" y="190452"/>
                  </a:moveTo>
                  <a:cubicBezTo>
                    <a:pt x="0" y="85268"/>
                    <a:pt x="85268" y="0"/>
                    <a:pt x="190452" y="0"/>
                  </a:cubicBezTo>
                  <a:lnTo>
                    <a:pt x="1714071" y="0"/>
                  </a:lnTo>
                  <a:cubicBezTo>
                    <a:pt x="1819255" y="0"/>
                    <a:pt x="1904523" y="85268"/>
                    <a:pt x="1904523" y="190452"/>
                  </a:cubicBezTo>
                  <a:lnTo>
                    <a:pt x="1904523" y="1714071"/>
                  </a:lnTo>
                  <a:cubicBezTo>
                    <a:pt x="1904523" y="1819255"/>
                    <a:pt x="1819255" y="1904523"/>
                    <a:pt x="1714071" y="1904523"/>
                  </a:cubicBezTo>
                  <a:lnTo>
                    <a:pt x="190452" y="1904523"/>
                  </a:lnTo>
                  <a:cubicBezTo>
                    <a:pt x="85268" y="1904523"/>
                    <a:pt x="0" y="1819255"/>
                    <a:pt x="0" y="1714071"/>
                  </a:cubicBezTo>
                  <a:lnTo>
                    <a:pt x="0" y="19045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9122" tIns="109122" rIns="109122" bIns="109122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>
                  <a:solidFill>
                    <a:srgbClr val="7030A0"/>
                  </a:solidFill>
                </a:rPr>
                <a:t>Pedagogía ambiental con la educación ambiental conservacionista</a:t>
              </a:r>
              <a:endParaRPr lang="es-ES" sz="14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</p:txBody>
        </p:sp>
        <p:sp>
          <p:nvSpPr>
            <p:cNvPr id="4" name="Forma libre 3"/>
            <p:cNvSpPr/>
            <p:nvPr/>
          </p:nvSpPr>
          <p:spPr>
            <a:xfrm>
              <a:off x="6150538" y="4585551"/>
              <a:ext cx="366853" cy="457630"/>
            </a:xfrm>
            <a:custGeom>
              <a:avLst/>
              <a:gdLst>
                <a:gd name="connsiteX0" fmla="*/ 0 w 366853"/>
                <a:gd name="connsiteY0" fmla="*/ 91526 h 457630"/>
                <a:gd name="connsiteX1" fmla="*/ 183427 w 366853"/>
                <a:gd name="connsiteY1" fmla="*/ 91526 h 457630"/>
                <a:gd name="connsiteX2" fmla="*/ 183427 w 366853"/>
                <a:gd name="connsiteY2" fmla="*/ 0 h 457630"/>
                <a:gd name="connsiteX3" fmla="*/ 366853 w 366853"/>
                <a:gd name="connsiteY3" fmla="*/ 228815 h 457630"/>
                <a:gd name="connsiteX4" fmla="*/ 183427 w 366853"/>
                <a:gd name="connsiteY4" fmla="*/ 457630 h 457630"/>
                <a:gd name="connsiteX5" fmla="*/ 183427 w 366853"/>
                <a:gd name="connsiteY5" fmla="*/ 366104 h 457630"/>
                <a:gd name="connsiteX6" fmla="*/ 0 w 366853"/>
                <a:gd name="connsiteY6" fmla="*/ 366104 h 457630"/>
                <a:gd name="connsiteX7" fmla="*/ 0 w 366853"/>
                <a:gd name="connsiteY7" fmla="*/ 91526 h 45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853" h="457630">
                  <a:moveTo>
                    <a:pt x="0" y="91526"/>
                  </a:moveTo>
                  <a:lnTo>
                    <a:pt x="183427" y="91526"/>
                  </a:lnTo>
                  <a:lnTo>
                    <a:pt x="183427" y="0"/>
                  </a:lnTo>
                  <a:lnTo>
                    <a:pt x="366853" y="228815"/>
                  </a:lnTo>
                  <a:lnTo>
                    <a:pt x="183427" y="457630"/>
                  </a:lnTo>
                  <a:lnTo>
                    <a:pt x="183427" y="366104"/>
                  </a:lnTo>
                  <a:lnTo>
                    <a:pt x="0" y="366104"/>
                  </a:lnTo>
                  <a:lnTo>
                    <a:pt x="0" y="91526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1526" rIns="110056" bIns="9152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200" kern="1200"/>
            </a:p>
          </p:txBody>
        </p:sp>
        <p:sp>
          <p:nvSpPr>
            <p:cNvPr id="5" name="Forma libre 4"/>
            <p:cNvSpPr/>
            <p:nvPr/>
          </p:nvSpPr>
          <p:spPr>
            <a:xfrm>
              <a:off x="6630825" y="4488541"/>
              <a:ext cx="1904523" cy="651649"/>
            </a:xfrm>
            <a:custGeom>
              <a:avLst/>
              <a:gdLst>
                <a:gd name="connsiteX0" fmla="*/ 0 w 1904523"/>
                <a:gd name="connsiteY0" fmla="*/ 190452 h 1904523"/>
                <a:gd name="connsiteX1" fmla="*/ 190452 w 1904523"/>
                <a:gd name="connsiteY1" fmla="*/ 0 h 1904523"/>
                <a:gd name="connsiteX2" fmla="*/ 1714071 w 1904523"/>
                <a:gd name="connsiteY2" fmla="*/ 0 h 1904523"/>
                <a:gd name="connsiteX3" fmla="*/ 1904523 w 1904523"/>
                <a:gd name="connsiteY3" fmla="*/ 190452 h 1904523"/>
                <a:gd name="connsiteX4" fmla="*/ 1904523 w 1904523"/>
                <a:gd name="connsiteY4" fmla="*/ 1714071 h 1904523"/>
                <a:gd name="connsiteX5" fmla="*/ 1714071 w 1904523"/>
                <a:gd name="connsiteY5" fmla="*/ 1904523 h 1904523"/>
                <a:gd name="connsiteX6" fmla="*/ 190452 w 1904523"/>
                <a:gd name="connsiteY6" fmla="*/ 1904523 h 1904523"/>
                <a:gd name="connsiteX7" fmla="*/ 0 w 1904523"/>
                <a:gd name="connsiteY7" fmla="*/ 1714071 h 1904523"/>
                <a:gd name="connsiteX8" fmla="*/ 0 w 1904523"/>
                <a:gd name="connsiteY8" fmla="*/ 190452 h 190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4523" h="1904523">
                  <a:moveTo>
                    <a:pt x="0" y="190452"/>
                  </a:moveTo>
                  <a:cubicBezTo>
                    <a:pt x="0" y="85268"/>
                    <a:pt x="85268" y="0"/>
                    <a:pt x="190452" y="0"/>
                  </a:cubicBezTo>
                  <a:lnTo>
                    <a:pt x="1714071" y="0"/>
                  </a:lnTo>
                  <a:cubicBezTo>
                    <a:pt x="1819255" y="0"/>
                    <a:pt x="1904523" y="85268"/>
                    <a:pt x="1904523" y="190452"/>
                  </a:cubicBezTo>
                  <a:lnTo>
                    <a:pt x="1904523" y="1714071"/>
                  </a:lnTo>
                  <a:cubicBezTo>
                    <a:pt x="1904523" y="1819255"/>
                    <a:pt x="1819255" y="1904523"/>
                    <a:pt x="1714071" y="1904523"/>
                  </a:cubicBezTo>
                  <a:lnTo>
                    <a:pt x="190452" y="1904523"/>
                  </a:lnTo>
                  <a:cubicBezTo>
                    <a:pt x="85268" y="1904523"/>
                    <a:pt x="0" y="1819255"/>
                    <a:pt x="0" y="1714071"/>
                  </a:cubicBezTo>
                  <a:lnTo>
                    <a:pt x="0" y="19045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9122" tIns="109122" rIns="109122" bIns="109122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>
                  <a:solidFill>
                    <a:srgbClr val="7030A0"/>
                  </a:solidFill>
                </a:rPr>
                <a:t>Pedagogía de la liberación con la educación popular ambiental</a:t>
              </a:r>
              <a:endParaRPr lang="es-ES" sz="14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</p:txBody>
        </p:sp>
        <p:sp>
          <p:nvSpPr>
            <p:cNvPr id="6" name="Forma libre 5"/>
            <p:cNvSpPr/>
            <p:nvPr/>
          </p:nvSpPr>
          <p:spPr>
            <a:xfrm>
              <a:off x="8595199" y="4611305"/>
              <a:ext cx="366853" cy="457630"/>
            </a:xfrm>
            <a:custGeom>
              <a:avLst/>
              <a:gdLst>
                <a:gd name="connsiteX0" fmla="*/ 0 w 366853"/>
                <a:gd name="connsiteY0" fmla="*/ 91526 h 457630"/>
                <a:gd name="connsiteX1" fmla="*/ 183427 w 366853"/>
                <a:gd name="connsiteY1" fmla="*/ 91526 h 457630"/>
                <a:gd name="connsiteX2" fmla="*/ 183427 w 366853"/>
                <a:gd name="connsiteY2" fmla="*/ 0 h 457630"/>
                <a:gd name="connsiteX3" fmla="*/ 366853 w 366853"/>
                <a:gd name="connsiteY3" fmla="*/ 228815 h 457630"/>
                <a:gd name="connsiteX4" fmla="*/ 183427 w 366853"/>
                <a:gd name="connsiteY4" fmla="*/ 457630 h 457630"/>
                <a:gd name="connsiteX5" fmla="*/ 183427 w 366853"/>
                <a:gd name="connsiteY5" fmla="*/ 366104 h 457630"/>
                <a:gd name="connsiteX6" fmla="*/ 0 w 366853"/>
                <a:gd name="connsiteY6" fmla="*/ 366104 h 457630"/>
                <a:gd name="connsiteX7" fmla="*/ 0 w 366853"/>
                <a:gd name="connsiteY7" fmla="*/ 91526 h 45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853" h="457630">
                  <a:moveTo>
                    <a:pt x="0" y="91526"/>
                  </a:moveTo>
                  <a:lnTo>
                    <a:pt x="183427" y="91526"/>
                  </a:lnTo>
                  <a:lnTo>
                    <a:pt x="183427" y="0"/>
                  </a:lnTo>
                  <a:lnTo>
                    <a:pt x="366853" y="228815"/>
                  </a:lnTo>
                  <a:lnTo>
                    <a:pt x="183427" y="457630"/>
                  </a:lnTo>
                  <a:lnTo>
                    <a:pt x="183427" y="366104"/>
                  </a:lnTo>
                  <a:lnTo>
                    <a:pt x="0" y="366104"/>
                  </a:lnTo>
                  <a:lnTo>
                    <a:pt x="0" y="91526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91526" rIns="110056" bIns="9152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200" kern="1200"/>
            </a:p>
          </p:txBody>
        </p:sp>
        <p:sp>
          <p:nvSpPr>
            <p:cNvPr id="7" name="Forma libre 6"/>
            <p:cNvSpPr/>
            <p:nvPr/>
          </p:nvSpPr>
          <p:spPr>
            <a:xfrm>
              <a:off x="9085798" y="4440035"/>
              <a:ext cx="1904523" cy="748660"/>
            </a:xfrm>
            <a:custGeom>
              <a:avLst/>
              <a:gdLst>
                <a:gd name="connsiteX0" fmla="*/ 0 w 1904523"/>
                <a:gd name="connsiteY0" fmla="*/ 190452 h 1904523"/>
                <a:gd name="connsiteX1" fmla="*/ 190452 w 1904523"/>
                <a:gd name="connsiteY1" fmla="*/ 0 h 1904523"/>
                <a:gd name="connsiteX2" fmla="*/ 1714071 w 1904523"/>
                <a:gd name="connsiteY2" fmla="*/ 0 h 1904523"/>
                <a:gd name="connsiteX3" fmla="*/ 1904523 w 1904523"/>
                <a:gd name="connsiteY3" fmla="*/ 190452 h 1904523"/>
                <a:gd name="connsiteX4" fmla="*/ 1904523 w 1904523"/>
                <a:gd name="connsiteY4" fmla="*/ 1714071 h 1904523"/>
                <a:gd name="connsiteX5" fmla="*/ 1714071 w 1904523"/>
                <a:gd name="connsiteY5" fmla="*/ 1904523 h 1904523"/>
                <a:gd name="connsiteX6" fmla="*/ 190452 w 1904523"/>
                <a:gd name="connsiteY6" fmla="*/ 1904523 h 1904523"/>
                <a:gd name="connsiteX7" fmla="*/ 0 w 1904523"/>
                <a:gd name="connsiteY7" fmla="*/ 1714071 h 1904523"/>
                <a:gd name="connsiteX8" fmla="*/ 0 w 1904523"/>
                <a:gd name="connsiteY8" fmla="*/ 190452 h 190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4523" h="1904523">
                  <a:moveTo>
                    <a:pt x="0" y="190452"/>
                  </a:moveTo>
                  <a:cubicBezTo>
                    <a:pt x="0" y="85268"/>
                    <a:pt x="85268" y="0"/>
                    <a:pt x="190452" y="0"/>
                  </a:cubicBezTo>
                  <a:lnTo>
                    <a:pt x="1714071" y="0"/>
                  </a:lnTo>
                  <a:cubicBezTo>
                    <a:pt x="1819255" y="0"/>
                    <a:pt x="1904523" y="85268"/>
                    <a:pt x="1904523" y="190452"/>
                  </a:cubicBezTo>
                  <a:lnTo>
                    <a:pt x="1904523" y="1714071"/>
                  </a:lnTo>
                  <a:cubicBezTo>
                    <a:pt x="1904523" y="1819255"/>
                    <a:pt x="1819255" y="1904523"/>
                    <a:pt x="1714071" y="1904523"/>
                  </a:cubicBezTo>
                  <a:lnTo>
                    <a:pt x="190452" y="1904523"/>
                  </a:lnTo>
                  <a:cubicBezTo>
                    <a:pt x="85268" y="1904523"/>
                    <a:pt x="0" y="1819255"/>
                    <a:pt x="0" y="1714071"/>
                  </a:cubicBezTo>
                  <a:lnTo>
                    <a:pt x="0" y="19045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9122" tIns="109122" rIns="109122" bIns="109122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err="1">
                  <a:solidFill>
                    <a:srgbClr val="7030A0"/>
                  </a:solidFill>
                </a:rPr>
                <a:t>Ecopedagogía</a:t>
              </a:r>
              <a:r>
                <a:rPr lang="es-MX" sz="1400" kern="1200" dirty="0">
                  <a:solidFill>
                    <a:srgbClr val="7030A0"/>
                  </a:solidFill>
                </a:rPr>
                <a:t> o pedagogía de la Tierra o con la educación ambiental para la sustentabilidad </a:t>
              </a:r>
              <a:endParaRPr lang="es-ES" sz="14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100" kern="1200" dirty="0">
                <a:solidFill>
                  <a:srgbClr val="7030A0"/>
                </a:solidFill>
              </a:endParaRPr>
            </a:p>
          </p:txBody>
        </p:sp>
      </p:grpSp>
      <p:sp>
        <p:nvSpPr>
          <p:cNvPr id="8" name="Rectángulo 7"/>
          <p:cNvSpPr/>
          <p:nvPr/>
        </p:nvSpPr>
        <p:spPr>
          <a:xfrm>
            <a:off x="422158" y="1747678"/>
            <a:ext cx="5920454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273924"/>
                </a:solidFill>
                <a:latin typeface="Inter"/>
              </a:rPr>
              <a:t>Uno de los hombres dijo: “¡Qué tontas son! ¿Cómo van a saber el valor de los bosques, ustedes que impiden la tala de árboles? ¿Saben ustedes lo que dan los bosques? Producen ganancias, resina y madera”. 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5977267" y="3531318"/>
            <a:ext cx="540979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7030A0"/>
                </a:solidFill>
              </a:rPr>
              <a:t>«Estamos en medio de una lucha épica… entre los derechos de la Madre Tierra y los derechos de las multinacionales y los estados militarizados que se valen de cosmovisiones obsoletas.» </a:t>
            </a:r>
            <a:r>
              <a:rPr lang="es-MX" dirty="0" err="1">
                <a:solidFill>
                  <a:srgbClr val="7030A0"/>
                </a:solidFill>
              </a:rPr>
              <a:t>Vandana</a:t>
            </a:r>
            <a:r>
              <a:rPr lang="es-MX" dirty="0">
                <a:solidFill>
                  <a:srgbClr val="7030A0"/>
                </a:solidFill>
              </a:rPr>
              <a:t> Shiva.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715997" y="1493411"/>
            <a:ext cx="4814443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7030A0"/>
                </a:solidFill>
                <a:latin typeface="Inter"/>
              </a:rPr>
              <a:t>La respuesta de las mujeres, cantada por todas, fue: “¿Qué dan los bosques? Dan agua, tierra y aire puro. Dan agua, tierra y aire puro. Sustentan la Tierra y todo lo que ella da.”</a:t>
            </a:r>
            <a:endParaRPr lang="es-MX" dirty="0">
              <a:solidFill>
                <a:srgbClr val="7030A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48145" y="399284"/>
            <a:ext cx="1069016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273924"/>
                </a:solidFill>
                <a:latin typeface="Inter"/>
              </a:rPr>
              <a:t>A la par que las mujeres defendían los árboles, enfrentaban a sus propios maridos que trabajaban en las actividades de tala de árboles. 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490451" y="1026640"/>
            <a:ext cx="114133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273924"/>
                </a:solidFill>
                <a:latin typeface="Inter"/>
              </a:rPr>
              <a:t> La historia cuenta que una vez un grupo de mujeres del movimiento </a:t>
            </a:r>
            <a:r>
              <a:rPr lang="es-MX" dirty="0" err="1">
                <a:solidFill>
                  <a:srgbClr val="273924"/>
                </a:solidFill>
                <a:latin typeface="Inter"/>
              </a:rPr>
              <a:t>Chipko</a:t>
            </a:r>
            <a:r>
              <a:rPr lang="es-MX" dirty="0">
                <a:solidFill>
                  <a:srgbClr val="273924"/>
                </a:solidFill>
                <a:latin typeface="Inter"/>
              </a:rPr>
              <a:t> (1973) enfrentaron a sus propios maridos porque estos iban a realizar una desforestación.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230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914773"/>
              </p:ext>
            </p:extLst>
          </p:nvPr>
        </p:nvGraphicFramePr>
        <p:xfrm>
          <a:off x="365760" y="282631"/>
          <a:ext cx="11604567" cy="521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764771" y="4311457"/>
            <a:ext cx="992539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Reconocer el papel crucial de las mujeres en la gestión de los recursos naturales y la protección del medio ambiente, y señalar la necesidad de garantizar su plena participación tanto en la toma de decisiones como en la formulación y ejecución de las políticas al respecto.</a:t>
            </a:r>
          </a:p>
        </p:txBody>
      </p:sp>
    </p:spTree>
    <p:extLst>
      <p:ext uri="{BB962C8B-B14F-4D97-AF65-F5344CB8AC3E}">
        <p14:creationId xmlns:p14="http://schemas.microsoft.com/office/powerpoint/2010/main" val="246123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898372" y="4948443"/>
            <a:ext cx="5723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Federación Democrática de Mujeres Cubanas (FDMC)-1959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211153967"/>
              </p:ext>
            </p:extLst>
          </p:nvPr>
        </p:nvGraphicFramePr>
        <p:xfrm>
          <a:off x="1180407" y="149630"/>
          <a:ext cx="10631978" cy="6508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927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9" y="0"/>
            <a:ext cx="10057562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904211" y="792494"/>
            <a:ext cx="609600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s-MX" dirty="0"/>
              <a:t>Comunidades de aprendizaje</a:t>
            </a:r>
          </a:p>
          <a:p>
            <a:r>
              <a:rPr lang="es-MX" dirty="0" err="1"/>
              <a:t>Senti</a:t>
            </a:r>
            <a:r>
              <a:rPr lang="es-MX" dirty="0"/>
              <a:t>-pensamiento</a:t>
            </a:r>
          </a:p>
          <a:p>
            <a:r>
              <a:rPr lang="es-MX" dirty="0"/>
              <a:t> Buen vivir</a:t>
            </a:r>
          </a:p>
          <a:p>
            <a:r>
              <a:rPr lang="es-MX" dirty="0"/>
              <a:t>Respeto ala vida y la no vida que la sostiene</a:t>
            </a:r>
          </a:p>
        </p:txBody>
      </p:sp>
      <p:pic>
        <p:nvPicPr>
          <p:cNvPr id="4098" name="Picture 2" descr="https://filosofiadelbuenvivir.com/wp-content/uploads/2013/05/Buen-Vivir-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48" y="1521678"/>
            <a:ext cx="212407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25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0.wp.com/lalineadefuego.info/wp-content/uploads/2021/01/captura-de-pantalla-2021-01-22-a-las-21.07.16-e1611367687675.png?resize=636%2C636&amp;ssl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19434" cy="561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6096000" y="58199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i="1" dirty="0">
                <a:solidFill>
                  <a:srgbClr val="000000"/>
                </a:solidFill>
                <a:latin typeface="Arial" panose="020B0604020202020204" pitchFamily="34" charset="0"/>
              </a:rPr>
              <a:t>Las mujeres y la defensa territorial</a:t>
            </a:r>
            <a:endParaRPr lang="es-MX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En América Latina y el Caribe, la población está supeditada a sistemas patriarcales, los cuales dificultan la defensa de los territorios y restringen la labor de las mujeres en este sentido. En muchos casos, la mujer es la protectora y defensora de territorios, pero existen retos estructurales que limitan su capacidad de acción. Algunos de los retos mencionados fueron: las estructuras sociales donde algunos hombres son quienes tienen el poder de gobernanza, el clientelismo, el gran peso de las labores domésticas, acceso limitado a recursos financieros, y la no-titularidad sobre la propiedad de la tierra.</a:t>
            </a:r>
            <a:endParaRPr lang="es-MX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768734" y="4959710"/>
            <a:ext cx="68690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es-MX" dirty="0" err="1">
                <a:solidFill>
                  <a:srgbClr val="000000"/>
                </a:solidFill>
                <a:latin typeface="Arial" panose="020B0604020202020204" pitchFamily="34" charset="0"/>
              </a:rPr>
              <a:t>Gomez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 Rodríguez, Useche y Maldonado (2007) definieron el </a:t>
            </a:r>
            <a:r>
              <a:rPr lang="es-MX" dirty="0" err="1">
                <a:solidFill>
                  <a:srgbClr val="000000"/>
                </a:solidFill>
                <a:latin typeface="Arial" panose="020B0604020202020204" pitchFamily="34" charset="0"/>
              </a:rPr>
              <a:t>biodesarrollo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 como “un puente entre las ciencias sociales y humanas y las ciencias naturales, de cara al estudio, la comprensión, el cuidado, la exaltación y el </a:t>
            </a:r>
            <a:r>
              <a:rPr lang="es-MX" dirty="0" err="1">
                <a:solidFill>
                  <a:srgbClr val="000000"/>
                </a:solidFill>
                <a:latin typeface="Arial" panose="020B0604020202020204" pitchFamily="34" charset="0"/>
              </a:rPr>
              <a:t>posibilitamiento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 de la vida”. 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88585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1187</Words>
  <Application>Microsoft Office PowerPoint</Application>
  <PresentationFormat>Panorámica</PresentationFormat>
  <Paragraphs>121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Inter</vt:lpstr>
      <vt:lpstr>Tema de Office</vt:lpstr>
      <vt:lpstr>El papel del género en la pedagogía critica en la educación ambiental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 Freire, P. (2009). La educación como práctica de la libertad. México: Siglo XXI. Morin, E. (2006). La tierra como patria. Buenos Aires, Argentina: Nueva Visión. Obtenido de https://edgarmorinmultiversidad.org/images/descargas/libros/morin_y_kern_tierra_patria_1993.pdf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Final</dc:creator>
  <cp:lastModifiedBy>Silvia Padilla Loredo</cp:lastModifiedBy>
  <cp:revision>42</cp:revision>
  <dcterms:created xsi:type="dcterms:W3CDTF">2023-02-06T00:26:07Z</dcterms:created>
  <dcterms:modified xsi:type="dcterms:W3CDTF">2023-02-15T00:54:46Z</dcterms:modified>
</cp:coreProperties>
</file>