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8" r:id="rId1"/>
    <p:sldMasterId id="2147483797" r:id="rId2"/>
  </p:sldMasterIdLst>
  <p:sldIdLst>
    <p:sldId id="256" r:id="rId3"/>
    <p:sldId id="257" r:id="rId4"/>
    <p:sldId id="258" r:id="rId5"/>
    <p:sldId id="259" r:id="rId6"/>
    <p:sldId id="260" r:id="rId7"/>
    <p:sldId id="261" r:id="rId8"/>
    <p:sldId id="262" r:id="rId9"/>
    <p:sldId id="287" r:id="rId10"/>
    <p:sldId id="263" r:id="rId11"/>
    <p:sldId id="264" r:id="rId12"/>
    <p:sldId id="265" r:id="rId13"/>
    <p:sldId id="266" r:id="rId14"/>
    <p:sldId id="267" r:id="rId15"/>
    <p:sldId id="268" r:id="rId16"/>
    <p:sldId id="269" r:id="rId17"/>
    <p:sldId id="270" r:id="rId18"/>
    <p:sldId id="271" r:id="rId19"/>
    <p:sldId id="289" r:id="rId20"/>
    <p:sldId id="272" r:id="rId21"/>
    <p:sldId id="273" r:id="rId22"/>
    <p:sldId id="274" r:id="rId23"/>
    <p:sldId id="275" r:id="rId24"/>
    <p:sldId id="276" r:id="rId25"/>
    <p:sldId id="277" r:id="rId26"/>
    <p:sldId id="278" r:id="rId27"/>
    <p:sldId id="279" r:id="rId28"/>
    <p:sldId id="280" r:id="rId29"/>
    <p:sldId id="281" r:id="rId30"/>
    <p:sldId id="282" r:id="rId31"/>
    <p:sldId id="283" r:id="rId32"/>
    <p:sldId id="284" r:id="rId33"/>
    <p:sldId id="290" r:id="rId34"/>
    <p:sldId id="286" r:id="rId35"/>
    <p:sldId id="288" r:id="rId36"/>
    <p:sldId id="291" r:id="rId37"/>
  </p:sldIdLst>
  <p:sldSz cx="12192000" cy="6858000"/>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429" autoAdjust="0"/>
    <p:restoredTop sz="94660"/>
  </p:normalViewPr>
  <p:slideViewPr>
    <p:cSldViewPr snapToGrid="0">
      <p:cViewPr varScale="1">
        <p:scale>
          <a:sx n="83" d="100"/>
          <a:sy n="83" d="100"/>
        </p:scale>
        <p:origin x="528" y="77"/>
      </p:cViewPr>
      <p:guideLst/>
    </p:cSldViewPr>
  </p:slideViewPr>
  <p:notesTextViewPr>
    <p:cViewPr>
      <p:scale>
        <a:sx n="1" d="1"/>
        <a:sy n="1" d="1"/>
      </p:scale>
      <p:origin x="0" y="0"/>
    </p:cViewPr>
  </p:notesTextViewPr>
  <p:sorterViewPr>
    <p:cViewPr>
      <p:scale>
        <a:sx n="100" d="100"/>
        <a:sy n="100" d="100"/>
      </p:scale>
      <p:origin x="0" y="-8803"/>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viewProps" Target="viewProps.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Graphic 1" descr="Tag=AccentColor&#10;Flavor=Light&#10;Target=Fill">
            <a:extLst>
              <a:ext uri="{FF2B5EF4-FFF2-40B4-BE49-F238E27FC236}">
                <a16:creationId xmlns:a16="http://schemas.microsoft.com/office/drawing/2014/main" id="{0D57E7FA-E8FC-45AC-868F-CDC8144939D6}"/>
              </a:ext>
            </a:extLst>
          </p:cNvPr>
          <p:cNvSpPr/>
          <p:nvPr/>
        </p:nvSpPr>
        <p:spPr>
          <a:xfrm rot="10800000" flipV="1">
            <a:off x="2599854" y="527562"/>
            <a:ext cx="6992292" cy="5102484"/>
          </a:xfrm>
          <a:custGeom>
            <a:avLst/>
            <a:gdLst>
              <a:gd name="connsiteX0" fmla="*/ 5458905 w 6886274"/>
              <a:gd name="connsiteY0" fmla="*/ 754119 h 5025119"/>
              <a:gd name="connsiteX1" fmla="*/ 3455557 w 6886274"/>
              <a:gd name="connsiteY1" fmla="*/ 1027709 h 5025119"/>
              <a:gd name="connsiteX2" fmla="*/ 3338677 w 6886274"/>
              <a:gd name="connsiteY2" fmla="*/ 1021381 h 5025119"/>
              <a:gd name="connsiteX3" fmla="*/ 2518280 w 6886274"/>
              <a:gd name="connsiteY3" fmla="*/ 980435 h 5025119"/>
              <a:gd name="connsiteX4" fmla="*/ 1673687 w 6886274"/>
              <a:gd name="connsiteY4" fmla="*/ 739229 h 5025119"/>
              <a:gd name="connsiteX5" fmla="*/ 1183459 w 6886274"/>
              <a:gd name="connsiteY5" fmla="*/ 397149 h 5025119"/>
              <a:gd name="connsiteX6" fmla="*/ 977987 w 6886274"/>
              <a:gd name="connsiteY6" fmla="*/ 241184 h 5025119"/>
              <a:gd name="connsiteX7" fmla="*/ 788150 w 6886274"/>
              <a:gd name="connsiteY7" fmla="*/ 66980 h 5025119"/>
              <a:gd name="connsiteX8" fmla="*/ 721148 w 6886274"/>
              <a:gd name="connsiteY8" fmla="*/ 31990 h 5025119"/>
              <a:gd name="connsiteX9" fmla="*/ 701792 w 6886274"/>
              <a:gd name="connsiteY9" fmla="*/ 32362 h 5025119"/>
              <a:gd name="connsiteX10" fmla="*/ 686530 w 6886274"/>
              <a:gd name="connsiteY10" fmla="*/ 43157 h 5025119"/>
              <a:gd name="connsiteX11" fmla="*/ 693603 w 6886274"/>
              <a:gd name="connsiteY11" fmla="*/ 58046 h 5025119"/>
              <a:gd name="connsiteX12" fmla="*/ 705886 w 6886274"/>
              <a:gd name="connsiteY12" fmla="*/ 65491 h 5025119"/>
              <a:gd name="connsiteX13" fmla="*/ 762838 w 6886274"/>
              <a:gd name="connsiteY13" fmla="*/ 112764 h 5025119"/>
              <a:gd name="connsiteX14" fmla="*/ 764327 w 6886274"/>
              <a:gd name="connsiteY14" fmla="*/ 140309 h 5025119"/>
              <a:gd name="connsiteX15" fmla="*/ 775121 w 6886274"/>
              <a:gd name="connsiteY15" fmla="*/ 159666 h 5025119"/>
              <a:gd name="connsiteX16" fmla="*/ 823139 w 6886274"/>
              <a:gd name="connsiteY16" fmla="*/ 176416 h 5025119"/>
              <a:gd name="connsiteX17" fmla="*/ 707748 w 6886274"/>
              <a:gd name="connsiteY17" fmla="*/ 109414 h 5025119"/>
              <a:gd name="connsiteX18" fmla="*/ 681319 w 6886274"/>
              <a:gd name="connsiteY18" fmla="*/ 69958 h 5025119"/>
              <a:gd name="connsiteX19" fmla="*/ 640746 w 6886274"/>
              <a:gd name="connsiteY19" fmla="*/ 67352 h 5025119"/>
              <a:gd name="connsiteX20" fmla="*/ 614318 w 6886274"/>
              <a:gd name="connsiteY20" fmla="*/ 61396 h 5025119"/>
              <a:gd name="connsiteX21" fmla="*/ 560716 w 6886274"/>
              <a:gd name="connsiteY21" fmla="*/ 3701 h 5025119"/>
              <a:gd name="connsiteX22" fmla="*/ 540616 w 6886274"/>
              <a:gd name="connsiteY22" fmla="*/ 3701 h 5025119"/>
              <a:gd name="connsiteX23" fmla="*/ 543594 w 6886274"/>
              <a:gd name="connsiteY23" fmla="*/ 21940 h 5025119"/>
              <a:gd name="connsiteX24" fmla="*/ 558855 w 6886274"/>
              <a:gd name="connsiteY24" fmla="*/ 51346 h 5025119"/>
              <a:gd name="connsiteX25" fmla="*/ 557366 w 6886274"/>
              <a:gd name="connsiteY25" fmla="*/ 72563 h 5025119"/>
              <a:gd name="connsiteX26" fmla="*/ 570022 w 6886274"/>
              <a:gd name="connsiteY26" fmla="*/ 120209 h 5025119"/>
              <a:gd name="connsiteX27" fmla="*/ 599801 w 6886274"/>
              <a:gd name="connsiteY27" fmla="*/ 192794 h 5025119"/>
              <a:gd name="connsiteX28" fmla="*/ 614318 w 6886274"/>
              <a:gd name="connsiteY28" fmla="*/ 212150 h 5025119"/>
              <a:gd name="connsiteX29" fmla="*/ 623996 w 6886274"/>
              <a:gd name="connsiteY29" fmla="*/ 220711 h 5025119"/>
              <a:gd name="connsiteX30" fmla="*/ 821278 w 6886274"/>
              <a:gd name="connsiteY30" fmla="*/ 503235 h 5025119"/>
              <a:gd name="connsiteX31" fmla="*/ 1033822 w 6886274"/>
              <a:gd name="connsiteY31" fmla="*/ 694562 h 5025119"/>
              <a:gd name="connsiteX32" fmla="*/ 1039406 w 6886274"/>
              <a:gd name="connsiteY32" fmla="*/ 702378 h 5025119"/>
              <a:gd name="connsiteX33" fmla="*/ 944114 w 6886274"/>
              <a:gd name="connsiteY33" fmla="*/ 662550 h 5025119"/>
              <a:gd name="connsiteX34" fmla="*/ 733432 w 6886274"/>
              <a:gd name="connsiteY34" fmla="*/ 500629 h 5025119"/>
              <a:gd name="connsiteX35" fmla="*/ 606501 w 6886274"/>
              <a:gd name="connsiteY35" fmla="*/ 399755 h 5025119"/>
              <a:gd name="connsiteX36" fmla="*/ 588634 w 6886274"/>
              <a:gd name="connsiteY36" fmla="*/ 381143 h 5025119"/>
              <a:gd name="connsiteX37" fmla="*/ 575978 w 6886274"/>
              <a:gd name="connsiteY37" fmla="*/ 375560 h 5025119"/>
              <a:gd name="connsiteX38" fmla="*/ 567044 w 6886274"/>
              <a:gd name="connsiteY38" fmla="*/ 388588 h 5025119"/>
              <a:gd name="connsiteX39" fmla="*/ 578956 w 6886274"/>
              <a:gd name="connsiteY39" fmla="*/ 437722 h 5025119"/>
              <a:gd name="connsiteX40" fmla="*/ 675736 w 6886274"/>
              <a:gd name="connsiteY40" fmla="*/ 535619 h 5025119"/>
              <a:gd name="connsiteX41" fmla="*/ 811600 w 6886274"/>
              <a:gd name="connsiteY41" fmla="*/ 652872 h 5025119"/>
              <a:gd name="connsiteX42" fmla="*/ 818300 w 6886274"/>
              <a:gd name="connsiteY42" fmla="*/ 666272 h 5025119"/>
              <a:gd name="connsiteX43" fmla="*/ 741621 w 6886274"/>
              <a:gd name="connsiteY43" fmla="*/ 608576 h 5025119"/>
              <a:gd name="connsiteX44" fmla="*/ 666430 w 6886274"/>
              <a:gd name="connsiteY44" fmla="*/ 553114 h 5025119"/>
              <a:gd name="connsiteX45" fmla="*/ 645585 w 6886274"/>
              <a:gd name="connsiteY45" fmla="*/ 547903 h 5025119"/>
              <a:gd name="connsiteX46" fmla="*/ 640002 w 6886274"/>
              <a:gd name="connsiteY46" fmla="*/ 570236 h 5025119"/>
              <a:gd name="connsiteX47" fmla="*/ 675736 w 6886274"/>
              <a:gd name="connsiteY47" fmla="*/ 628677 h 5025119"/>
              <a:gd name="connsiteX48" fmla="*/ 855896 w 6886274"/>
              <a:gd name="connsiteY48" fmla="*/ 786875 h 5025119"/>
              <a:gd name="connsiteX49" fmla="*/ 946348 w 6886274"/>
              <a:gd name="connsiteY49" fmla="*/ 877699 h 5025119"/>
              <a:gd name="connsiteX50" fmla="*/ 950442 w 6886274"/>
              <a:gd name="connsiteY50" fmla="*/ 899661 h 5025119"/>
              <a:gd name="connsiteX51" fmla="*/ 991760 w 6886274"/>
              <a:gd name="connsiteY51" fmla="*/ 937629 h 5025119"/>
              <a:gd name="connsiteX52" fmla="*/ 1018188 w 6886274"/>
              <a:gd name="connsiteY52" fmla="*/ 945445 h 5025119"/>
              <a:gd name="connsiteX53" fmla="*/ 1315601 w 6886274"/>
              <a:gd name="connsiteY53" fmla="*/ 1196329 h 5025119"/>
              <a:gd name="connsiteX54" fmla="*/ 1454443 w 6886274"/>
              <a:gd name="connsiteY54" fmla="*/ 1279709 h 5025119"/>
              <a:gd name="connsiteX55" fmla="*/ 1454443 w 6886274"/>
              <a:gd name="connsiteY55" fmla="*/ 1285665 h 5025119"/>
              <a:gd name="connsiteX56" fmla="*/ 1453327 w 6886274"/>
              <a:gd name="connsiteY56" fmla="*/ 1291993 h 5025119"/>
              <a:gd name="connsiteX57" fmla="*/ 1256416 w 6886274"/>
              <a:gd name="connsiteY57" fmla="*/ 1166923 h 5025119"/>
              <a:gd name="connsiteX58" fmla="*/ 745715 w 6886274"/>
              <a:gd name="connsiteY58" fmla="*/ 798786 h 5025119"/>
              <a:gd name="connsiteX59" fmla="*/ 592356 w 6886274"/>
              <a:gd name="connsiteY59" fmla="*/ 656966 h 5025119"/>
              <a:gd name="connsiteX60" fmla="*/ 485526 w 6886274"/>
              <a:gd name="connsiteY60" fmla="*/ 567259 h 5025119"/>
              <a:gd name="connsiteX61" fmla="*/ 430063 w 6886274"/>
              <a:gd name="connsiteY61" fmla="*/ 550136 h 5025119"/>
              <a:gd name="connsiteX62" fmla="*/ 408846 w 6886274"/>
              <a:gd name="connsiteY62" fmla="*/ 563164 h 5025119"/>
              <a:gd name="connsiteX63" fmla="*/ 421130 w 6886274"/>
              <a:gd name="connsiteY63" fmla="*/ 581403 h 5025119"/>
              <a:gd name="connsiteX64" fmla="*/ 426713 w 6886274"/>
              <a:gd name="connsiteY64" fmla="*/ 584009 h 5025119"/>
              <a:gd name="connsiteX65" fmla="*/ 487015 w 6886274"/>
              <a:gd name="connsiteY65" fmla="*/ 635005 h 5025119"/>
              <a:gd name="connsiteX66" fmla="*/ 487015 w 6886274"/>
              <a:gd name="connsiteY66" fmla="*/ 655105 h 5025119"/>
              <a:gd name="connsiteX67" fmla="*/ 497437 w 6886274"/>
              <a:gd name="connsiteY67" fmla="*/ 678183 h 5025119"/>
              <a:gd name="connsiteX68" fmla="*/ 539871 w 6886274"/>
              <a:gd name="connsiteY68" fmla="*/ 691584 h 5025119"/>
              <a:gd name="connsiteX69" fmla="*/ 485898 w 6886274"/>
              <a:gd name="connsiteY69" fmla="*/ 681906 h 5025119"/>
              <a:gd name="connsiteX70" fmla="*/ 410335 w 6886274"/>
              <a:gd name="connsiteY70" fmla="*/ 600387 h 5025119"/>
              <a:gd name="connsiteX71" fmla="*/ 397307 w 6886274"/>
              <a:gd name="connsiteY71" fmla="*/ 582892 h 5025119"/>
              <a:gd name="connsiteX72" fmla="*/ 363062 w 6886274"/>
              <a:gd name="connsiteY72" fmla="*/ 584009 h 5025119"/>
              <a:gd name="connsiteX73" fmla="*/ 334772 w 6886274"/>
              <a:gd name="connsiteY73" fmla="*/ 578426 h 5025119"/>
              <a:gd name="connsiteX74" fmla="*/ 281915 w 6886274"/>
              <a:gd name="connsiteY74" fmla="*/ 522219 h 5025119"/>
              <a:gd name="connsiteX75" fmla="*/ 263304 w 6886274"/>
              <a:gd name="connsiteY75" fmla="*/ 521846 h 5025119"/>
              <a:gd name="connsiteX76" fmla="*/ 263676 w 6886274"/>
              <a:gd name="connsiteY76" fmla="*/ 538225 h 5025119"/>
              <a:gd name="connsiteX77" fmla="*/ 275215 w 6886274"/>
              <a:gd name="connsiteY77" fmla="*/ 563164 h 5025119"/>
              <a:gd name="connsiteX78" fmla="*/ 271121 w 6886274"/>
              <a:gd name="connsiteY78" fmla="*/ 604854 h 5025119"/>
              <a:gd name="connsiteX79" fmla="*/ 274471 w 6886274"/>
              <a:gd name="connsiteY79" fmla="*/ 627560 h 5025119"/>
              <a:gd name="connsiteX80" fmla="*/ 319138 w 6886274"/>
              <a:gd name="connsiteY80" fmla="*/ 718012 h 5025119"/>
              <a:gd name="connsiteX81" fmla="*/ 326583 w 6886274"/>
              <a:gd name="connsiteY81" fmla="*/ 729551 h 5025119"/>
              <a:gd name="connsiteX82" fmla="*/ 349289 w 6886274"/>
              <a:gd name="connsiteY82" fmla="*/ 748163 h 5025119"/>
              <a:gd name="connsiteX83" fmla="*/ 528332 w 6886274"/>
              <a:gd name="connsiteY83" fmla="*/ 1007608 h 5025119"/>
              <a:gd name="connsiteX84" fmla="*/ 766932 w 6886274"/>
              <a:gd name="connsiteY84" fmla="*/ 1222758 h 5025119"/>
              <a:gd name="connsiteX85" fmla="*/ 681319 w 6886274"/>
              <a:gd name="connsiteY85" fmla="*/ 1190746 h 5025119"/>
              <a:gd name="connsiteX86" fmla="*/ 469520 w 6886274"/>
              <a:gd name="connsiteY86" fmla="*/ 1032920 h 5025119"/>
              <a:gd name="connsiteX87" fmla="*/ 325466 w 6886274"/>
              <a:gd name="connsiteY87" fmla="*/ 917900 h 5025119"/>
              <a:gd name="connsiteX88" fmla="*/ 312066 w 6886274"/>
              <a:gd name="connsiteY88" fmla="*/ 903383 h 5025119"/>
              <a:gd name="connsiteX89" fmla="*/ 296805 w 6886274"/>
              <a:gd name="connsiteY89" fmla="*/ 895566 h 5025119"/>
              <a:gd name="connsiteX90" fmla="*/ 288243 w 6886274"/>
              <a:gd name="connsiteY90" fmla="*/ 910828 h 5025119"/>
              <a:gd name="connsiteX91" fmla="*/ 309460 w 6886274"/>
              <a:gd name="connsiteY91" fmla="*/ 971129 h 5025119"/>
              <a:gd name="connsiteX92" fmla="*/ 407729 w 6886274"/>
              <a:gd name="connsiteY92" fmla="*/ 1062698 h 5025119"/>
              <a:gd name="connsiteX93" fmla="*/ 544338 w 6886274"/>
              <a:gd name="connsiteY93" fmla="*/ 1189257 h 5025119"/>
              <a:gd name="connsiteX94" fmla="*/ 454630 w 6886274"/>
              <a:gd name="connsiteY94" fmla="*/ 1120766 h 5025119"/>
              <a:gd name="connsiteX95" fmla="*/ 385396 w 6886274"/>
              <a:gd name="connsiteY95" fmla="*/ 1070515 h 5025119"/>
              <a:gd name="connsiteX96" fmla="*/ 366040 w 6886274"/>
              <a:gd name="connsiteY96" fmla="*/ 1067537 h 5025119"/>
              <a:gd name="connsiteX97" fmla="*/ 361573 w 6886274"/>
              <a:gd name="connsiteY97" fmla="*/ 1086149 h 5025119"/>
              <a:gd name="connsiteX98" fmla="*/ 402146 w 6886274"/>
              <a:gd name="connsiteY98" fmla="*/ 1152778 h 5025119"/>
              <a:gd name="connsiteX99" fmla="*/ 475475 w 6886274"/>
              <a:gd name="connsiteY99" fmla="*/ 1218663 h 5025119"/>
              <a:gd name="connsiteX100" fmla="*/ 393957 w 6886274"/>
              <a:gd name="connsiteY100" fmla="*/ 1201913 h 5025119"/>
              <a:gd name="connsiteX101" fmla="*/ 460586 w 6886274"/>
              <a:gd name="connsiteY101" fmla="*/ 1260353 h 5025119"/>
              <a:gd name="connsiteX102" fmla="*/ 561089 w 6886274"/>
              <a:gd name="connsiteY102" fmla="*/ 1291993 h 5025119"/>
              <a:gd name="connsiteX103" fmla="*/ 602034 w 6886274"/>
              <a:gd name="connsiteY103" fmla="*/ 1328843 h 5025119"/>
              <a:gd name="connsiteX104" fmla="*/ 641863 w 6886274"/>
              <a:gd name="connsiteY104" fmla="*/ 1368672 h 5025119"/>
              <a:gd name="connsiteX105" fmla="*/ 651541 w 6886274"/>
              <a:gd name="connsiteY105" fmla="*/ 1404406 h 5025119"/>
              <a:gd name="connsiteX106" fmla="*/ 688392 w 6886274"/>
              <a:gd name="connsiteY106" fmla="*/ 1457263 h 5025119"/>
              <a:gd name="connsiteX107" fmla="*/ 692486 w 6886274"/>
              <a:gd name="connsiteY107" fmla="*/ 1458008 h 5025119"/>
              <a:gd name="connsiteX108" fmla="*/ 719287 w 6886274"/>
              <a:gd name="connsiteY108" fmla="*/ 1485181 h 5025119"/>
              <a:gd name="connsiteX109" fmla="*/ 745343 w 6886274"/>
              <a:gd name="connsiteY109" fmla="*/ 1512353 h 5025119"/>
              <a:gd name="connsiteX110" fmla="*/ 750926 w 6886274"/>
              <a:gd name="connsiteY110" fmla="*/ 1516448 h 5025119"/>
              <a:gd name="connsiteX111" fmla="*/ 890141 w 6886274"/>
              <a:gd name="connsiteY111" fmla="*/ 1685813 h 5025119"/>
              <a:gd name="connsiteX112" fmla="*/ 899074 w 6886274"/>
              <a:gd name="connsiteY112" fmla="*/ 1693630 h 5025119"/>
              <a:gd name="connsiteX113" fmla="*/ 605012 w 6886274"/>
              <a:gd name="connsiteY113" fmla="*/ 1669435 h 5025119"/>
              <a:gd name="connsiteX114" fmla="*/ 229431 w 6886274"/>
              <a:gd name="connsiteY114" fmla="*/ 1545110 h 5025119"/>
              <a:gd name="connsiteX115" fmla="*/ 251765 w 6886274"/>
              <a:gd name="connsiteY115" fmla="*/ 1614717 h 5025119"/>
              <a:gd name="connsiteX116" fmla="*/ 237992 w 6886274"/>
              <a:gd name="connsiteY116" fmla="*/ 1675391 h 5025119"/>
              <a:gd name="connsiteX117" fmla="*/ 232781 w 6886274"/>
              <a:gd name="connsiteY117" fmla="*/ 1807160 h 5025119"/>
              <a:gd name="connsiteX118" fmla="*/ 236131 w 6886274"/>
              <a:gd name="connsiteY118" fmla="*/ 1828750 h 5025119"/>
              <a:gd name="connsiteX119" fmla="*/ 152007 w 6886274"/>
              <a:gd name="connsiteY119" fmla="*/ 1842150 h 5025119"/>
              <a:gd name="connsiteX120" fmla="*/ 653030 w 6886274"/>
              <a:gd name="connsiteY120" fmla="*/ 2213265 h 5025119"/>
              <a:gd name="connsiteX121" fmla="*/ 318394 w 6886274"/>
              <a:gd name="connsiteY121" fmla="*/ 2143285 h 5025119"/>
              <a:gd name="connsiteX122" fmla="*/ 272982 w 6886274"/>
              <a:gd name="connsiteY122" fmla="*/ 2258305 h 5025119"/>
              <a:gd name="connsiteX123" fmla="*/ 430435 w 6886274"/>
              <a:gd name="connsiteY123" fmla="*/ 2360668 h 5025119"/>
              <a:gd name="connsiteX124" fmla="*/ 488876 w 6886274"/>
              <a:gd name="connsiteY124" fmla="*/ 2563162 h 5025119"/>
              <a:gd name="connsiteX125" fmla="*/ 460586 w 6886274"/>
              <a:gd name="connsiteY125" fmla="*/ 2748533 h 5025119"/>
              <a:gd name="connsiteX126" fmla="*/ 393212 w 6886274"/>
              <a:gd name="connsiteY126" fmla="*/ 2807345 h 5025119"/>
              <a:gd name="connsiteX127" fmla="*/ 295688 w 6886274"/>
              <a:gd name="connsiteY127" fmla="*/ 2913059 h 5025119"/>
              <a:gd name="connsiteX128" fmla="*/ 235386 w 6886274"/>
              <a:gd name="connsiteY128" fmla="*/ 2978572 h 5025119"/>
              <a:gd name="connsiteX129" fmla="*/ 25448 w 6886274"/>
              <a:gd name="connsiteY129" fmla="*/ 2952888 h 5025119"/>
              <a:gd name="connsiteX130" fmla="*/ 305738 w 6886274"/>
              <a:gd name="connsiteY130" fmla="*/ 3119275 h 5025119"/>
              <a:gd name="connsiteX131" fmla="*/ 79049 w 6886274"/>
              <a:gd name="connsiteY131" fmla="*/ 3098430 h 5025119"/>
              <a:gd name="connsiteX132" fmla="*/ 4975 w 6886274"/>
              <a:gd name="connsiteY132" fmla="*/ 3109969 h 5025119"/>
              <a:gd name="connsiteX133" fmla="*/ 47037 w 6886274"/>
              <a:gd name="connsiteY133" fmla="*/ 3163943 h 5025119"/>
              <a:gd name="connsiteX134" fmla="*/ 213425 w 6886274"/>
              <a:gd name="connsiteY134" fmla="*/ 3255139 h 5025119"/>
              <a:gd name="connsiteX135" fmla="*/ 556622 w 6886274"/>
              <a:gd name="connsiteY135" fmla="*/ 3502301 h 5025119"/>
              <a:gd name="connsiteX136" fmla="*/ 224592 w 6886274"/>
              <a:gd name="connsiteY136" fmla="*/ 3388771 h 5025119"/>
              <a:gd name="connsiteX137" fmla="*/ 574861 w 6886274"/>
              <a:gd name="connsiteY137" fmla="*/ 3643004 h 5025119"/>
              <a:gd name="connsiteX138" fmla="*/ 652657 w 6886274"/>
              <a:gd name="connsiteY138" fmla="*/ 3727501 h 5025119"/>
              <a:gd name="connsiteX139" fmla="*/ 810111 w 6886274"/>
              <a:gd name="connsiteY139" fmla="*/ 3937067 h 5025119"/>
              <a:gd name="connsiteX140" fmla="*/ 802294 w 6886274"/>
              <a:gd name="connsiteY140" fmla="*/ 3960890 h 5025119"/>
              <a:gd name="connsiteX141" fmla="*/ 620646 w 6886274"/>
              <a:gd name="connsiteY141" fmla="*/ 3927017 h 5025119"/>
              <a:gd name="connsiteX142" fmla="*/ 856268 w 6886274"/>
              <a:gd name="connsiteY142" fmla="*/ 4103082 h 5025119"/>
              <a:gd name="connsiteX143" fmla="*/ 1099707 w 6886274"/>
              <a:gd name="connsiteY143" fmla="*/ 4238574 h 5025119"/>
              <a:gd name="connsiteX144" fmla="*/ 926992 w 6886274"/>
              <a:gd name="connsiteY144" fmla="*/ 4218102 h 5025119"/>
              <a:gd name="connsiteX145" fmla="*/ 689508 w 6886274"/>
              <a:gd name="connsiteY145" fmla="*/ 4140677 h 5025119"/>
              <a:gd name="connsiteX146" fmla="*/ 606873 w 6886274"/>
              <a:gd name="connsiteY146" fmla="*/ 4169711 h 5025119"/>
              <a:gd name="connsiteX147" fmla="*/ 831701 w 6886274"/>
              <a:gd name="connsiteY147" fmla="*/ 4297759 h 5025119"/>
              <a:gd name="connsiteX148" fmla="*/ 960493 w 6886274"/>
              <a:gd name="connsiteY148" fmla="*/ 4356944 h 5025119"/>
              <a:gd name="connsiteX149" fmla="*/ 1012233 w 6886274"/>
              <a:gd name="connsiteY149" fmla="*/ 4402356 h 5025119"/>
              <a:gd name="connsiteX150" fmla="*/ 1159636 w 6886274"/>
              <a:gd name="connsiteY150" fmla="*/ 4564276 h 5025119"/>
              <a:gd name="connsiteX151" fmla="*/ 1592169 w 6886274"/>
              <a:gd name="connsiteY151" fmla="*/ 4741458 h 5025119"/>
              <a:gd name="connsiteX152" fmla="*/ 3110499 w 6886274"/>
              <a:gd name="connsiteY152" fmla="*/ 5032171 h 5025119"/>
              <a:gd name="connsiteX153" fmla="*/ 6033630 w 6886274"/>
              <a:gd name="connsiteY153" fmla="*/ 4091915 h 5025119"/>
              <a:gd name="connsiteX154" fmla="*/ 6180661 w 6886274"/>
              <a:gd name="connsiteY154" fmla="*/ 3957912 h 5025119"/>
              <a:gd name="connsiteX155" fmla="*/ 6305359 w 6886274"/>
              <a:gd name="connsiteY155" fmla="*/ 3837309 h 5025119"/>
              <a:gd name="connsiteX156" fmla="*/ 6240218 w 6886274"/>
              <a:gd name="connsiteY156" fmla="*/ 3796364 h 5025119"/>
              <a:gd name="connsiteX157" fmla="*/ 6328437 w 6886274"/>
              <a:gd name="connsiteY157" fmla="*/ 3681344 h 5025119"/>
              <a:gd name="connsiteX158" fmla="*/ 6608355 w 6886274"/>
              <a:gd name="connsiteY158" fmla="*/ 3326236 h 5025119"/>
              <a:gd name="connsiteX159" fmla="*/ 6731191 w 6886274"/>
              <a:gd name="connsiteY159" fmla="*/ 3248067 h 5025119"/>
              <a:gd name="connsiteX160" fmla="*/ 6880456 w 6886274"/>
              <a:gd name="connsiteY160" fmla="*/ 3051529 h 5025119"/>
              <a:gd name="connsiteX161" fmla="*/ 6901673 w 6886274"/>
              <a:gd name="connsiteY161" fmla="*/ 2763795 h 5025119"/>
              <a:gd name="connsiteX162" fmla="*/ 6871150 w 6886274"/>
              <a:gd name="connsiteY162" fmla="*/ 2948421 h 5025119"/>
              <a:gd name="connsiteX163" fmla="*/ 6848444 w 6886274"/>
              <a:gd name="connsiteY163" fmla="*/ 2890353 h 5025119"/>
              <a:gd name="connsiteX164" fmla="*/ 6878223 w 6886274"/>
              <a:gd name="connsiteY164" fmla="*/ 2873230 h 5025119"/>
              <a:gd name="connsiteX165" fmla="*/ 6762459 w 6886274"/>
              <a:gd name="connsiteY165" fmla="*/ 2568745 h 5025119"/>
              <a:gd name="connsiteX166" fmla="*/ 6673123 w 6886274"/>
              <a:gd name="connsiteY166" fmla="*/ 2451493 h 5025119"/>
              <a:gd name="connsiteX167" fmla="*/ 6662700 w 6886274"/>
              <a:gd name="connsiteY167" fmla="*/ 2346896 h 5025119"/>
              <a:gd name="connsiteX168" fmla="*/ 6487752 w 6886274"/>
              <a:gd name="connsiteY168" fmla="*/ 2285105 h 5025119"/>
              <a:gd name="connsiteX169" fmla="*/ 6652278 w 6886274"/>
              <a:gd name="connsiteY169" fmla="*/ 2063628 h 5025119"/>
              <a:gd name="connsiteX170" fmla="*/ 6668656 w 6886274"/>
              <a:gd name="connsiteY170" fmla="*/ 2017843 h 5025119"/>
              <a:gd name="connsiteX171" fmla="*/ 6570015 w 6886274"/>
              <a:gd name="connsiteY171" fmla="*/ 1854062 h 5025119"/>
              <a:gd name="connsiteX172" fmla="*/ 6554009 w 6886274"/>
              <a:gd name="connsiteY172" fmla="*/ 1827633 h 5025119"/>
              <a:gd name="connsiteX173" fmla="*/ 6517531 w 6886274"/>
              <a:gd name="connsiteY173" fmla="*/ 1775149 h 5025119"/>
              <a:gd name="connsiteX174" fmla="*/ 6412934 w 6886274"/>
              <a:gd name="connsiteY174" fmla="*/ 1762493 h 5025119"/>
              <a:gd name="connsiteX175" fmla="*/ 6467279 w 6886274"/>
              <a:gd name="connsiteY175" fmla="*/ 1725642 h 5025119"/>
              <a:gd name="connsiteX176" fmla="*/ 6572621 w 6886274"/>
              <a:gd name="connsiteY176" fmla="*/ 1600200 h 5025119"/>
              <a:gd name="connsiteX177" fmla="*/ 6502641 w 6886274"/>
              <a:gd name="connsiteY177" fmla="*/ 1480341 h 5025119"/>
              <a:gd name="connsiteX178" fmla="*/ 6481796 w 6886274"/>
              <a:gd name="connsiteY178" fmla="*/ 1461358 h 5025119"/>
              <a:gd name="connsiteX179" fmla="*/ 6509713 w 6886274"/>
              <a:gd name="connsiteY179" fmla="*/ 1436418 h 5025119"/>
              <a:gd name="connsiteX180" fmla="*/ 6567037 w 6886274"/>
              <a:gd name="connsiteY180" fmla="*/ 1348199 h 5025119"/>
              <a:gd name="connsiteX181" fmla="*/ 6596816 w 6886274"/>
              <a:gd name="connsiteY181" fmla="*/ 1286781 h 5025119"/>
              <a:gd name="connsiteX182" fmla="*/ 6632178 w 6886274"/>
              <a:gd name="connsiteY182" fmla="*/ 1261842 h 5025119"/>
              <a:gd name="connsiteX183" fmla="*/ 6639994 w 6886274"/>
              <a:gd name="connsiteY183" fmla="*/ 1240625 h 5025119"/>
              <a:gd name="connsiteX184" fmla="*/ 6622127 w 6886274"/>
              <a:gd name="connsiteY184" fmla="*/ 1136400 h 5025119"/>
              <a:gd name="connsiteX185" fmla="*/ 6612077 w 6886274"/>
              <a:gd name="connsiteY185" fmla="*/ 1109599 h 5025119"/>
              <a:gd name="connsiteX186" fmla="*/ 6531675 w 6886274"/>
              <a:gd name="connsiteY186" fmla="*/ 1009469 h 5025119"/>
              <a:gd name="connsiteX187" fmla="*/ 6456113 w 6886274"/>
              <a:gd name="connsiteY187" fmla="*/ 845315 h 5025119"/>
              <a:gd name="connsiteX188" fmla="*/ 6440851 w 6886274"/>
              <a:gd name="connsiteY188" fmla="*/ 739229 h 5025119"/>
              <a:gd name="connsiteX189" fmla="*/ 6434523 w 6886274"/>
              <a:gd name="connsiteY189" fmla="*/ 715034 h 5025119"/>
              <a:gd name="connsiteX190" fmla="*/ 6432290 w 6886274"/>
              <a:gd name="connsiteY190" fmla="*/ 617510 h 5025119"/>
              <a:gd name="connsiteX191" fmla="*/ 6416284 w 6886274"/>
              <a:gd name="connsiteY191" fmla="*/ 595176 h 5025119"/>
              <a:gd name="connsiteX192" fmla="*/ 6267763 w 6886274"/>
              <a:gd name="connsiteY192" fmla="*/ 591826 h 5025119"/>
              <a:gd name="connsiteX193" fmla="*/ 6236496 w 6886274"/>
              <a:gd name="connsiteY193" fmla="*/ 521102 h 5025119"/>
              <a:gd name="connsiteX194" fmla="*/ 6257341 w 6886274"/>
              <a:gd name="connsiteY194" fmla="*/ 487229 h 5025119"/>
              <a:gd name="connsiteX195" fmla="*/ 6248780 w 6886274"/>
              <a:gd name="connsiteY195" fmla="*/ 465267 h 5025119"/>
              <a:gd name="connsiteX196" fmla="*/ 6226818 w 6886274"/>
              <a:gd name="connsiteY196" fmla="*/ 473456 h 5025119"/>
              <a:gd name="connsiteX197" fmla="*/ 6115149 w 6886274"/>
              <a:gd name="connsiteY197" fmla="*/ 551625 h 5025119"/>
              <a:gd name="connsiteX198" fmla="*/ 5951739 w 6886274"/>
              <a:gd name="connsiteY198" fmla="*/ 659944 h 5025119"/>
              <a:gd name="connsiteX199" fmla="*/ 5917122 w 6886274"/>
              <a:gd name="connsiteY199" fmla="*/ 644310 h 5025119"/>
              <a:gd name="connsiteX200" fmla="*/ 5890694 w 6886274"/>
              <a:gd name="connsiteY200" fmla="*/ 630538 h 5025119"/>
              <a:gd name="connsiteX201" fmla="*/ 5837464 w 6886274"/>
              <a:gd name="connsiteY201" fmla="*/ 646916 h 5025119"/>
              <a:gd name="connsiteX202" fmla="*/ 5809175 w 6886274"/>
              <a:gd name="connsiteY202" fmla="*/ 683395 h 5025119"/>
              <a:gd name="connsiteX203" fmla="*/ 5815503 w 6886274"/>
              <a:gd name="connsiteY203" fmla="*/ 698656 h 5025119"/>
              <a:gd name="connsiteX204" fmla="*/ 5746268 w 6886274"/>
              <a:gd name="connsiteY204" fmla="*/ 667389 h 5025119"/>
              <a:gd name="connsiteX205" fmla="*/ 5458905 w 6886274"/>
              <a:gd name="connsiteY205" fmla="*/ 754119 h 5025119"/>
              <a:gd name="connsiteX206" fmla="*/ 885302 w 6886274"/>
              <a:gd name="connsiteY206" fmla="*/ 1333310 h 5025119"/>
              <a:gd name="connsiteX207" fmla="*/ 862596 w 6886274"/>
              <a:gd name="connsiteY207" fmla="*/ 1314326 h 5025119"/>
              <a:gd name="connsiteX208" fmla="*/ 866318 w 6886274"/>
              <a:gd name="connsiteY208" fmla="*/ 1309860 h 5025119"/>
              <a:gd name="connsiteX209" fmla="*/ 912103 w 6886274"/>
              <a:gd name="connsiteY209" fmla="*/ 1341127 h 5025119"/>
              <a:gd name="connsiteX210" fmla="*/ 885302 w 6886274"/>
              <a:gd name="connsiteY210" fmla="*/ 1333310 h 5025119"/>
              <a:gd name="connsiteX211" fmla="*/ 1140280 w 6886274"/>
              <a:gd name="connsiteY211" fmla="*/ 787619 h 5025119"/>
              <a:gd name="connsiteX212" fmla="*/ 1414987 w 6886274"/>
              <a:gd name="connsiteY212" fmla="*/ 975596 h 5025119"/>
              <a:gd name="connsiteX213" fmla="*/ 1410892 w 6886274"/>
              <a:gd name="connsiteY213" fmla="*/ 980063 h 5025119"/>
              <a:gd name="connsiteX214" fmla="*/ 1140280 w 6886274"/>
              <a:gd name="connsiteY214" fmla="*/ 787619 h 50251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Lst>
            <a:rect l="l" t="t" r="r" b="b"/>
            <a:pathLst>
              <a:path w="6886274" h="5025119">
                <a:moveTo>
                  <a:pt x="5458905" y="754119"/>
                </a:moveTo>
                <a:cubicBezTo>
                  <a:pt x="5417216" y="775336"/>
                  <a:pt x="4594585" y="1111088"/>
                  <a:pt x="3455557" y="1027709"/>
                </a:cubicBezTo>
                <a:cubicBezTo>
                  <a:pt x="3415356" y="1024731"/>
                  <a:pt x="3377389" y="1022869"/>
                  <a:pt x="3338677" y="1021381"/>
                </a:cubicBezTo>
                <a:cubicBezTo>
                  <a:pt x="2996224" y="1006119"/>
                  <a:pt x="2660100" y="998674"/>
                  <a:pt x="2518280" y="980435"/>
                </a:cubicBezTo>
                <a:cubicBezTo>
                  <a:pt x="2407355" y="965918"/>
                  <a:pt x="1840075" y="843082"/>
                  <a:pt x="1673687" y="739229"/>
                </a:cubicBezTo>
                <a:cubicBezTo>
                  <a:pt x="1503578" y="632771"/>
                  <a:pt x="1343146" y="515146"/>
                  <a:pt x="1183459" y="397149"/>
                </a:cubicBezTo>
                <a:cubicBezTo>
                  <a:pt x="1114224" y="346153"/>
                  <a:pt x="1040522" y="299624"/>
                  <a:pt x="977987" y="241184"/>
                </a:cubicBezTo>
                <a:cubicBezTo>
                  <a:pt x="915453" y="182372"/>
                  <a:pt x="855896" y="121326"/>
                  <a:pt x="788150" y="66980"/>
                </a:cubicBezTo>
                <a:cubicBezTo>
                  <a:pt x="768794" y="51346"/>
                  <a:pt x="749438" y="34596"/>
                  <a:pt x="721148" y="31990"/>
                </a:cubicBezTo>
                <a:cubicBezTo>
                  <a:pt x="714820" y="31246"/>
                  <a:pt x="708120" y="31618"/>
                  <a:pt x="701792" y="32362"/>
                </a:cubicBezTo>
                <a:cubicBezTo>
                  <a:pt x="694720" y="33107"/>
                  <a:pt x="689136" y="36829"/>
                  <a:pt x="686530" y="43157"/>
                </a:cubicBezTo>
                <a:cubicBezTo>
                  <a:pt x="683925" y="50230"/>
                  <a:pt x="688392" y="54324"/>
                  <a:pt x="693603" y="58046"/>
                </a:cubicBezTo>
                <a:cubicBezTo>
                  <a:pt x="697325" y="60652"/>
                  <a:pt x="701047" y="64747"/>
                  <a:pt x="705886" y="65491"/>
                </a:cubicBezTo>
                <a:cubicBezTo>
                  <a:pt x="736782" y="69958"/>
                  <a:pt x="748321" y="92664"/>
                  <a:pt x="762838" y="112764"/>
                </a:cubicBezTo>
                <a:cubicBezTo>
                  <a:pt x="769166" y="121326"/>
                  <a:pt x="775866" y="128026"/>
                  <a:pt x="764327" y="140309"/>
                </a:cubicBezTo>
                <a:cubicBezTo>
                  <a:pt x="754277" y="151104"/>
                  <a:pt x="764699" y="156688"/>
                  <a:pt x="775121" y="159666"/>
                </a:cubicBezTo>
                <a:cubicBezTo>
                  <a:pt x="789638" y="163760"/>
                  <a:pt x="806761" y="163016"/>
                  <a:pt x="823139" y="176416"/>
                </a:cubicBezTo>
                <a:cubicBezTo>
                  <a:pt x="761721" y="177533"/>
                  <a:pt x="735665" y="142171"/>
                  <a:pt x="707748" y="109414"/>
                </a:cubicBezTo>
                <a:cubicBezTo>
                  <a:pt x="697325" y="97503"/>
                  <a:pt x="690253" y="83358"/>
                  <a:pt x="681319" y="69958"/>
                </a:cubicBezTo>
                <a:cubicBezTo>
                  <a:pt x="670152" y="53580"/>
                  <a:pt x="657124" y="52835"/>
                  <a:pt x="640746" y="67352"/>
                </a:cubicBezTo>
                <a:cubicBezTo>
                  <a:pt x="626229" y="80380"/>
                  <a:pt x="619157" y="79264"/>
                  <a:pt x="614318" y="61396"/>
                </a:cubicBezTo>
                <a:cubicBezTo>
                  <a:pt x="606873" y="33479"/>
                  <a:pt x="589750" y="13751"/>
                  <a:pt x="560716" y="3701"/>
                </a:cubicBezTo>
                <a:cubicBezTo>
                  <a:pt x="554388" y="1467"/>
                  <a:pt x="546572" y="-3372"/>
                  <a:pt x="540616" y="3701"/>
                </a:cubicBezTo>
                <a:cubicBezTo>
                  <a:pt x="535405" y="9656"/>
                  <a:pt x="539871" y="16729"/>
                  <a:pt x="543594" y="21940"/>
                </a:cubicBezTo>
                <a:cubicBezTo>
                  <a:pt x="550294" y="31246"/>
                  <a:pt x="556250" y="40179"/>
                  <a:pt x="558855" y="51346"/>
                </a:cubicBezTo>
                <a:cubicBezTo>
                  <a:pt x="560716" y="58791"/>
                  <a:pt x="562578" y="66980"/>
                  <a:pt x="557366" y="72563"/>
                </a:cubicBezTo>
                <a:cubicBezTo>
                  <a:pt x="535777" y="96386"/>
                  <a:pt x="551411" y="107553"/>
                  <a:pt x="570022" y="120209"/>
                </a:cubicBezTo>
                <a:cubicBezTo>
                  <a:pt x="595706" y="137332"/>
                  <a:pt x="605756" y="162643"/>
                  <a:pt x="599801" y="192794"/>
                </a:cubicBezTo>
                <a:cubicBezTo>
                  <a:pt x="597567" y="205078"/>
                  <a:pt x="599056" y="212522"/>
                  <a:pt x="614318" y="212150"/>
                </a:cubicBezTo>
                <a:cubicBezTo>
                  <a:pt x="620273" y="212150"/>
                  <a:pt x="621762" y="216245"/>
                  <a:pt x="623996" y="220711"/>
                </a:cubicBezTo>
                <a:cubicBezTo>
                  <a:pt x="671641" y="326053"/>
                  <a:pt x="740504" y="418366"/>
                  <a:pt x="821278" y="503235"/>
                </a:cubicBezTo>
                <a:cubicBezTo>
                  <a:pt x="886791" y="572098"/>
                  <a:pt x="959004" y="634260"/>
                  <a:pt x="1033822" y="694562"/>
                </a:cubicBezTo>
                <a:cubicBezTo>
                  <a:pt x="1036055" y="696423"/>
                  <a:pt x="1038289" y="698656"/>
                  <a:pt x="1039406" y="702378"/>
                </a:cubicBezTo>
                <a:cubicBezTo>
                  <a:pt x="1004044" y="694934"/>
                  <a:pt x="973521" y="679672"/>
                  <a:pt x="944114" y="662550"/>
                </a:cubicBezTo>
                <a:cubicBezTo>
                  <a:pt x="865946" y="617138"/>
                  <a:pt x="800061" y="558325"/>
                  <a:pt x="733432" y="500629"/>
                </a:cubicBezTo>
                <a:cubicBezTo>
                  <a:pt x="692858" y="465267"/>
                  <a:pt x="651169" y="431022"/>
                  <a:pt x="606501" y="399755"/>
                </a:cubicBezTo>
                <a:cubicBezTo>
                  <a:pt x="599056" y="394543"/>
                  <a:pt x="593845" y="387843"/>
                  <a:pt x="588634" y="381143"/>
                </a:cubicBezTo>
                <a:cubicBezTo>
                  <a:pt x="585656" y="377421"/>
                  <a:pt x="581934" y="374071"/>
                  <a:pt x="575978" y="375560"/>
                </a:cubicBezTo>
                <a:cubicBezTo>
                  <a:pt x="568533" y="377421"/>
                  <a:pt x="567789" y="383004"/>
                  <a:pt x="567044" y="388588"/>
                </a:cubicBezTo>
                <a:cubicBezTo>
                  <a:pt x="564811" y="406455"/>
                  <a:pt x="569650" y="422461"/>
                  <a:pt x="578956" y="437722"/>
                </a:cubicBezTo>
                <a:cubicBezTo>
                  <a:pt x="603151" y="476806"/>
                  <a:pt x="638885" y="506957"/>
                  <a:pt x="675736" y="535619"/>
                </a:cubicBezTo>
                <a:cubicBezTo>
                  <a:pt x="723381" y="572470"/>
                  <a:pt x="769538" y="610810"/>
                  <a:pt x="811600" y="652872"/>
                </a:cubicBezTo>
                <a:cubicBezTo>
                  <a:pt x="814578" y="655850"/>
                  <a:pt x="820161" y="657711"/>
                  <a:pt x="818300" y="666272"/>
                </a:cubicBezTo>
                <a:cubicBezTo>
                  <a:pt x="791872" y="646544"/>
                  <a:pt x="766932" y="627188"/>
                  <a:pt x="741621" y="608576"/>
                </a:cubicBezTo>
                <a:cubicBezTo>
                  <a:pt x="716681" y="589965"/>
                  <a:pt x="691369" y="571353"/>
                  <a:pt x="666430" y="553114"/>
                </a:cubicBezTo>
                <a:cubicBezTo>
                  <a:pt x="660474" y="548647"/>
                  <a:pt x="654146" y="542319"/>
                  <a:pt x="645585" y="547903"/>
                </a:cubicBezTo>
                <a:cubicBezTo>
                  <a:pt x="636652" y="553486"/>
                  <a:pt x="637768" y="562792"/>
                  <a:pt x="640002" y="570236"/>
                </a:cubicBezTo>
                <a:cubicBezTo>
                  <a:pt x="647074" y="592198"/>
                  <a:pt x="659358" y="611554"/>
                  <a:pt x="675736" y="628677"/>
                </a:cubicBezTo>
                <a:cubicBezTo>
                  <a:pt x="731570" y="685256"/>
                  <a:pt x="795966" y="734018"/>
                  <a:pt x="855896" y="786875"/>
                </a:cubicBezTo>
                <a:cubicBezTo>
                  <a:pt x="888280" y="815537"/>
                  <a:pt x="918058" y="846060"/>
                  <a:pt x="946348" y="877699"/>
                </a:cubicBezTo>
                <a:cubicBezTo>
                  <a:pt x="952676" y="884772"/>
                  <a:pt x="952303" y="891472"/>
                  <a:pt x="950442" y="899661"/>
                </a:cubicBezTo>
                <a:cubicBezTo>
                  <a:pt x="942998" y="932790"/>
                  <a:pt x="954537" y="943957"/>
                  <a:pt x="991760" y="937629"/>
                </a:cubicBezTo>
                <a:cubicBezTo>
                  <a:pt x="1003299" y="935767"/>
                  <a:pt x="1011116" y="937629"/>
                  <a:pt x="1018188" y="945445"/>
                </a:cubicBezTo>
                <a:cubicBezTo>
                  <a:pt x="1103802" y="1042225"/>
                  <a:pt x="1205048" y="1123744"/>
                  <a:pt x="1315601" y="1196329"/>
                </a:cubicBezTo>
                <a:cubicBezTo>
                  <a:pt x="1360641" y="1225735"/>
                  <a:pt x="1407170" y="1253653"/>
                  <a:pt x="1454443" y="1279709"/>
                </a:cubicBezTo>
                <a:cubicBezTo>
                  <a:pt x="1454443" y="1281570"/>
                  <a:pt x="1454443" y="1283804"/>
                  <a:pt x="1454443" y="1285665"/>
                </a:cubicBezTo>
                <a:cubicBezTo>
                  <a:pt x="1454071" y="1288270"/>
                  <a:pt x="1453699" y="1289759"/>
                  <a:pt x="1453327" y="1291993"/>
                </a:cubicBezTo>
                <a:cubicBezTo>
                  <a:pt x="1386697" y="1251792"/>
                  <a:pt x="1320812" y="1210474"/>
                  <a:pt x="1256416" y="1166923"/>
                </a:cubicBezTo>
                <a:cubicBezTo>
                  <a:pt x="1081840" y="1048926"/>
                  <a:pt x="915080" y="922367"/>
                  <a:pt x="745715" y="798786"/>
                </a:cubicBezTo>
                <a:cubicBezTo>
                  <a:pt x="688764" y="757096"/>
                  <a:pt x="643724" y="703867"/>
                  <a:pt x="592356" y="656966"/>
                </a:cubicBezTo>
                <a:cubicBezTo>
                  <a:pt x="558111" y="625699"/>
                  <a:pt x="525354" y="592943"/>
                  <a:pt x="485526" y="567259"/>
                </a:cubicBezTo>
                <a:cubicBezTo>
                  <a:pt x="469148" y="556836"/>
                  <a:pt x="452025" y="547530"/>
                  <a:pt x="430063" y="550136"/>
                </a:cubicBezTo>
                <a:cubicBezTo>
                  <a:pt x="421502" y="551253"/>
                  <a:pt x="411824" y="553486"/>
                  <a:pt x="408846" y="563164"/>
                </a:cubicBezTo>
                <a:cubicBezTo>
                  <a:pt x="406240" y="572842"/>
                  <a:pt x="414057" y="577309"/>
                  <a:pt x="421130" y="581403"/>
                </a:cubicBezTo>
                <a:cubicBezTo>
                  <a:pt x="422991" y="582520"/>
                  <a:pt x="424852" y="584009"/>
                  <a:pt x="426713" y="584009"/>
                </a:cubicBezTo>
                <a:cubicBezTo>
                  <a:pt x="462075" y="586242"/>
                  <a:pt x="470264" y="614532"/>
                  <a:pt x="487015" y="635005"/>
                </a:cubicBezTo>
                <a:cubicBezTo>
                  <a:pt x="492226" y="641333"/>
                  <a:pt x="492598" y="647661"/>
                  <a:pt x="487015" y="655105"/>
                </a:cubicBezTo>
                <a:cubicBezTo>
                  <a:pt x="476964" y="668505"/>
                  <a:pt x="484037" y="674461"/>
                  <a:pt x="497437" y="678183"/>
                </a:cubicBezTo>
                <a:cubicBezTo>
                  <a:pt x="510837" y="681906"/>
                  <a:pt x="525354" y="683022"/>
                  <a:pt x="539871" y="691584"/>
                </a:cubicBezTo>
                <a:cubicBezTo>
                  <a:pt x="516793" y="698656"/>
                  <a:pt x="500787" y="691212"/>
                  <a:pt x="485898" y="681906"/>
                </a:cubicBezTo>
                <a:cubicBezTo>
                  <a:pt x="452397" y="661433"/>
                  <a:pt x="430808" y="631282"/>
                  <a:pt x="410335" y="600387"/>
                </a:cubicBezTo>
                <a:cubicBezTo>
                  <a:pt x="406240" y="594431"/>
                  <a:pt x="402890" y="587731"/>
                  <a:pt x="397307" y="582892"/>
                </a:cubicBezTo>
                <a:cubicBezTo>
                  <a:pt x="386884" y="573214"/>
                  <a:pt x="375717" y="572098"/>
                  <a:pt x="363062" y="584009"/>
                </a:cubicBezTo>
                <a:cubicBezTo>
                  <a:pt x="346311" y="599643"/>
                  <a:pt x="340356" y="598526"/>
                  <a:pt x="334772" y="578426"/>
                </a:cubicBezTo>
                <a:cubicBezTo>
                  <a:pt x="327327" y="551253"/>
                  <a:pt x="310577" y="532269"/>
                  <a:pt x="281915" y="522219"/>
                </a:cubicBezTo>
                <a:cubicBezTo>
                  <a:pt x="275960" y="519985"/>
                  <a:pt x="269632" y="517007"/>
                  <a:pt x="263304" y="521846"/>
                </a:cubicBezTo>
                <a:cubicBezTo>
                  <a:pt x="256604" y="527430"/>
                  <a:pt x="261070" y="533013"/>
                  <a:pt x="263676" y="538225"/>
                </a:cubicBezTo>
                <a:cubicBezTo>
                  <a:pt x="267398" y="546414"/>
                  <a:pt x="271865" y="554603"/>
                  <a:pt x="275215" y="563164"/>
                </a:cubicBezTo>
                <a:cubicBezTo>
                  <a:pt x="281171" y="576937"/>
                  <a:pt x="282288" y="591454"/>
                  <a:pt x="271121" y="604854"/>
                </a:cubicBezTo>
                <a:cubicBezTo>
                  <a:pt x="262931" y="614532"/>
                  <a:pt x="263676" y="620860"/>
                  <a:pt x="274471" y="627560"/>
                </a:cubicBezTo>
                <a:cubicBezTo>
                  <a:pt x="309088" y="648405"/>
                  <a:pt x="331050" y="675578"/>
                  <a:pt x="319138" y="718012"/>
                </a:cubicBezTo>
                <a:cubicBezTo>
                  <a:pt x="317277" y="723968"/>
                  <a:pt x="319511" y="729924"/>
                  <a:pt x="326583" y="729551"/>
                </a:cubicBezTo>
                <a:cubicBezTo>
                  <a:pt x="342217" y="728435"/>
                  <a:pt x="344822" y="738113"/>
                  <a:pt x="349289" y="748163"/>
                </a:cubicBezTo>
                <a:cubicBezTo>
                  <a:pt x="392840" y="844571"/>
                  <a:pt x="455747" y="928695"/>
                  <a:pt x="528332" y="1007608"/>
                </a:cubicBezTo>
                <a:cubicBezTo>
                  <a:pt x="600173" y="1085777"/>
                  <a:pt x="680947" y="1155756"/>
                  <a:pt x="766932" y="1222758"/>
                </a:cubicBezTo>
                <a:cubicBezTo>
                  <a:pt x="742737" y="1220524"/>
                  <a:pt x="711470" y="1206752"/>
                  <a:pt x="681319" y="1190746"/>
                </a:cubicBezTo>
                <a:cubicBezTo>
                  <a:pt x="601662" y="1147939"/>
                  <a:pt x="536149" y="1089871"/>
                  <a:pt x="469520" y="1032920"/>
                </a:cubicBezTo>
                <a:cubicBezTo>
                  <a:pt x="422991" y="993091"/>
                  <a:pt x="377579" y="952146"/>
                  <a:pt x="325466" y="917900"/>
                </a:cubicBezTo>
                <a:cubicBezTo>
                  <a:pt x="319511" y="914178"/>
                  <a:pt x="315416" y="909339"/>
                  <a:pt x="312066" y="903383"/>
                </a:cubicBezTo>
                <a:cubicBezTo>
                  <a:pt x="309088" y="898172"/>
                  <a:pt x="304621" y="893333"/>
                  <a:pt x="296805" y="895566"/>
                </a:cubicBezTo>
                <a:cubicBezTo>
                  <a:pt x="288988" y="898172"/>
                  <a:pt x="288243" y="904872"/>
                  <a:pt x="288243" y="910828"/>
                </a:cubicBezTo>
                <a:cubicBezTo>
                  <a:pt x="289360" y="933162"/>
                  <a:pt x="295688" y="953262"/>
                  <a:pt x="309460" y="971129"/>
                </a:cubicBezTo>
                <a:cubicBezTo>
                  <a:pt x="336261" y="1006864"/>
                  <a:pt x="371995" y="1034781"/>
                  <a:pt x="407729" y="1062698"/>
                </a:cubicBezTo>
                <a:cubicBezTo>
                  <a:pt x="457236" y="1101038"/>
                  <a:pt x="503021" y="1142728"/>
                  <a:pt x="544338" y="1189257"/>
                </a:cubicBezTo>
                <a:cubicBezTo>
                  <a:pt x="514560" y="1166551"/>
                  <a:pt x="484781" y="1143472"/>
                  <a:pt x="454630" y="1120766"/>
                </a:cubicBezTo>
                <a:cubicBezTo>
                  <a:pt x="431924" y="1103644"/>
                  <a:pt x="408474" y="1087265"/>
                  <a:pt x="385396" y="1070515"/>
                </a:cubicBezTo>
                <a:cubicBezTo>
                  <a:pt x="379812" y="1066421"/>
                  <a:pt x="373856" y="1061954"/>
                  <a:pt x="366040" y="1067537"/>
                </a:cubicBezTo>
                <a:cubicBezTo>
                  <a:pt x="358967" y="1072376"/>
                  <a:pt x="360084" y="1079449"/>
                  <a:pt x="361573" y="1086149"/>
                </a:cubicBezTo>
                <a:cubicBezTo>
                  <a:pt x="367156" y="1112577"/>
                  <a:pt x="382790" y="1133794"/>
                  <a:pt x="402146" y="1152778"/>
                </a:cubicBezTo>
                <a:cubicBezTo>
                  <a:pt x="425596" y="1175484"/>
                  <a:pt x="450164" y="1197074"/>
                  <a:pt x="475475" y="1218663"/>
                </a:cubicBezTo>
                <a:cubicBezTo>
                  <a:pt x="448303" y="1212707"/>
                  <a:pt x="421130" y="1206752"/>
                  <a:pt x="393957" y="1201913"/>
                </a:cubicBezTo>
                <a:cubicBezTo>
                  <a:pt x="406240" y="1245091"/>
                  <a:pt x="434902" y="1253653"/>
                  <a:pt x="460586" y="1260353"/>
                </a:cubicBezTo>
                <a:cubicBezTo>
                  <a:pt x="495204" y="1268914"/>
                  <a:pt x="528332" y="1279709"/>
                  <a:pt x="561089" y="1291993"/>
                </a:cubicBezTo>
                <a:cubicBezTo>
                  <a:pt x="574861" y="1304276"/>
                  <a:pt x="588634" y="1316188"/>
                  <a:pt x="602034" y="1328843"/>
                </a:cubicBezTo>
                <a:cubicBezTo>
                  <a:pt x="615807" y="1341872"/>
                  <a:pt x="628835" y="1354900"/>
                  <a:pt x="641863" y="1368672"/>
                </a:cubicBezTo>
                <a:cubicBezTo>
                  <a:pt x="651169" y="1378722"/>
                  <a:pt x="662335" y="1387284"/>
                  <a:pt x="651541" y="1404406"/>
                </a:cubicBezTo>
                <a:cubicBezTo>
                  <a:pt x="646702" y="1412223"/>
                  <a:pt x="678341" y="1454658"/>
                  <a:pt x="688392" y="1457263"/>
                </a:cubicBezTo>
                <a:cubicBezTo>
                  <a:pt x="689881" y="1457635"/>
                  <a:pt x="691369" y="1458008"/>
                  <a:pt x="692486" y="1458008"/>
                </a:cubicBezTo>
                <a:cubicBezTo>
                  <a:pt x="714076" y="1456519"/>
                  <a:pt x="718915" y="1469175"/>
                  <a:pt x="719287" y="1485181"/>
                </a:cubicBezTo>
                <a:cubicBezTo>
                  <a:pt x="719659" y="1500814"/>
                  <a:pt x="715937" y="1520170"/>
                  <a:pt x="745343" y="1512353"/>
                </a:cubicBezTo>
                <a:cubicBezTo>
                  <a:pt x="748693" y="1511609"/>
                  <a:pt x="749438" y="1513842"/>
                  <a:pt x="750926" y="1516448"/>
                </a:cubicBezTo>
                <a:cubicBezTo>
                  <a:pt x="782938" y="1583077"/>
                  <a:pt x="836912" y="1634445"/>
                  <a:pt x="890141" y="1685813"/>
                </a:cubicBezTo>
                <a:cubicBezTo>
                  <a:pt x="893119" y="1688419"/>
                  <a:pt x="896097" y="1691024"/>
                  <a:pt x="899074" y="1693630"/>
                </a:cubicBezTo>
                <a:cubicBezTo>
                  <a:pt x="843240" y="1680602"/>
                  <a:pt x="658985" y="1663851"/>
                  <a:pt x="605012" y="1669435"/>
                </a:cubicBezTo>
                <a:cubicBezTo>
                  <a:pt x="556994" y="1674274"/>
                  <a:pt x="285638" y="1593128"/>
                  <a:pt x="229431" y="1545110"/>
                </a:cubicBezTo>
                <a:cubicBezTo>
                  <a:pt x="221614" y="1582705"/>
                  <a:pt x="238364" y="1597594"/>
                  <a:pt x="251765" y="1614717"/>
                </a:cubicBezTo>
                <a:cubicBezTo>
                  <a:pt x="270748" y="1638912"/>
                  <a:pt x="273726" y="1656035"/>
                  <a:pt x="237992" y="1675391"/>
                </a:cubicBezTo>
                <a:cubicBezTo>
                  <a:pt x="135628" y="1730481"/>
                  <a:pt x="136745" y="1732342"/>
                  <a:pt x="232781" y="1807160"/>
                </a:cubicBezTo>
                <a:cubicBezTo>
                  <a:pt x="237248" y="1810511"/>
                  <a:pt x="235014" y="1821305"/>
                  <a:pt x="236131" y="1828750"/>
                </a:cubicBezTo>
                <a:cubicBezTo>
                  <a:pt x="211191" y="1839917"/>
                  <a:pt x="181785" y="1810883"/>
                  <a:pt x="152007" y="1842150"/>
                </a:cubicBezTo>
                <a:cubicBezTo>
                  <a:pt x="280426" y="1979503"/>
                  <a:pt x="475848" y="2110157"/>
                  <a:pt x="653030" y="2213265"/>
                </a:cubicBezTo>
                <a:cubicBezTo>
                  <a:pt x="509721" y="2247138"/>
                  <a:pt x="423735" y="2128024"/>
                  <a:pt x="318394" y="2143285"/>
                </a:cubicBezTo>
                <a:cubicBezTo>
                  <a:pt x="265909" y="2180508"/>
                  <a:pt x="422246" y="2240810"/>
                  <a:pt x="272982" y="2258305"/>
                </a:cubicBezTo>
                <a:cubicBezTo>
                  <a:pt x="337750" y="2291061"/>
                  <a:pt x="385768" y="2323073"/>
                  <a:pt x="430435" y="2360668"/>
                </a:cubicBezTo>
                <a:cubicBezTo>
                  <a:pt x="509721" y="2428042"/>
                  <a:pt x="525354" y="2472710"/>
                  <a:pt x="488876" y="2563162"/>
                </a:cubicBezTo>
                <a:cubicBezTo>
                  <a:pt x="464681" y="2622719"/>
                  <a:pt x="429691" y="2677437"/>
                  <a:pt x="460586" y="2748533"/>
                </a:cubicBezTo>
                <a:cubicBezTo>
                  <a:pt x="481803" y="2797295"/>
                  <a:pt x="473614" y="2829307"/>
                  <a:pt x="393212" y="2807345"/>
                </a:cubicBezTo>
                <a:cubicBezTo>
                  <a:pt x="306483" y="2783895"/>
                  <a:pt x="273726" y="2827818"/>
                  <a:pt x="295688" y="2913059"/>
                </a:cubicBezTo>
                <a:cubicBezTo>
                  <a:pt x="309833" y="2967777"/>
                  <a:pt x="294943" y="2984900"/>
                  <a:pt x="235386" y="2978572"/>
                </a:cubicBezTo>
                <a:cubicBezTo>
                  <a:pt x="169501" y="2971499"/>
                  <a:pt x="106967" y="2935765"/>
                  <a:pt x="25448" y="2952888"/>
                </a:cubicBezTo>
                <a:cubicBezTo>
                  <a:pt x="90588" y="3052646"/>
                  <a:pt x="229803" y="3024356"/>
                  <a:pt x="305738" y="3119275"/>
                </a:cubicBezTo>
                <a:cubicBezTo>
                  <a:pt x="215286" y="3119647"/>
                  <a:pt x="146051" y="3119275"/>
                  <a:pt x="79049" y="3098430"/>
                </a:cubicBezTo>
                <a:cubicBezTo>
                  <a:pt x="51132" y="3089869"/>
                  <a:pt x="20609" y="3081308"/>
                  <a:pt x="4975" y="3109969"/>
                </a:cubicBezTo>
                <a:cubicBezTo>
                  <a:pt x="-13636" y="3144587"/>
                  <a:pt x="24331" y="3157615"/>
                  <a:pt x="47037" y="3163943"/>
                </a:cubicBezTo>
                <a:cubicBezTo>
                  <a:pt x="111061" y="3181438"/>
                  <a:pt x="160196" y="3222755"/>
                  <a:pt x="213425" y="3255139"/>
                </a:cubicBezTo>
                <a:cubicBezTo>
                  <a:pt x="329933" y="3326236"/>
                  <a:pt x="457981" y="3385420"/>
                  <a:pt x="556622" y="3502301"/>
                </a:cubicBezTo>
                <a:cubicBezTo>
                  <a:pt x="432669" y="3472523"/>
                  <a:pt x="339983" y="3402915"/>
                  <a:pt x="224592" y="3388771"/>
                </a:cubicBezTo>
                <a:cubicBezTo>
                  <a:pt x="324722" y="3495601"/>
                  <a:pt x="453142" y="3565208"/>
                  <a:pt x="574861" y="3643004"/>
                </a:cubicBezTo>
                <a:cubicBezTo>
                  <a:pt x="609479" y="3664966"/>
                  <a:pt x="644841" y="3679855"/>
                  <a:pt x="652657" y="3727501"/>
                </a:cubicBezTo>
                <a:cubicBezTo>
                  <a:pt x="667919" y="3819814"/>
                  <a:pt x="712959" y="3896494"/>
                  <a:pt x="810111" y="3937067"/>
                </a:cubicBezTo>
                <a:cubicBezTo>
                  <a:pt x="810856" y="3937439"/>
                  <a:pt x="805644" y="3951212"/>
                  <a:pt x="802294" y="3960890"/>
                </a:cubicBezTo>
                <a:cubicBezTo>
                  <a:pt x="743110" y="3963868"/>
                  <a:pt x="696581" y="3909149"/>
                  <a:pt x="620646" y="3927017"/>
                </a:cubicBezTo>
                <a:cubicBezTo>
                  <a:pt x="692858" y="4001091"/>
                  <a:pt x="753532" y="4067720"/>
                  <a:pt x="856268" y="4103082"/>
                </a:cubicBezTo>
                <a:cubicBezTo>
                  <a:pt x="938531" y="4131372"/>
                  <a:pt x="1040150" y="4147377"/>
                  <a:pt x="1099707" y="4238574"/>
                </a:cubicBezTo>
                <a:cubicBezTo>
                  <a:pt x="1030472" y="4256441"/>
                  <a:pt x="978732" y="4234107"/>
                  <a:pt x="926992" y="4218102"/>
                </a:cubicBezTo>
                <a:cubicBezTo>
                  <a:pt x="847334" y="4193534"/>
                  <a:pt x="769166" y="4165617"/>
                  <a:pt x="689508" y="4140677"/>
                </a:cubicBezTo>
                <a:cubicBezTo>
                  <a:pt x="659358" y="4131372"/>
                  <a:pt x="626229" y="4124299"/>
                  <a:pt x="606873" y="4169711"/>
                </a:cubicBezTo>
                <a:cubicBezTo>
                  <a:pt x="707748" y="4179389"/>
                  <a:pt x="768421" y="4240435"/>
                  <a:pt x="831701" y="4297759"/>
                </a:cubicBezTo>
                <a:cubicBezTo>
                  <a:pt x="867435" y="4330143"/>
                  <a:pt x="896469" y="4373322"/>
                  <a:pt x="960493" y="4356944"/>
                </a:cubicBezTo>
                <a:cubicBezTo>
                  <a:pt x="994366" y="4348382"/>
                  <a:pt x="1015955" y="4372578"/>
                  <a:pt x="1012233" y="4402356"/>
                </a:cubicBezTo>
                <a:cubicBezTo>
                  <a:pt x="999577" y="4507325"/>
                  <a:pt x="1078118" y="4544176"/>
                  <a:pt x="1159636" y="4564276"/>
                </a:cubicBezTo>
                <a:cubicBezTo>
                  <a:pt x="1313740" y="4602616"/>
                  <a:pt x="1442160" y="4692324"/>
                  <a:pt x="1592169" y="4741458"/>
                </a:cubicBezTo>
                <a:cubicBezTo>
                  <a:pt x="1738083" y="4789104"/>
                  <a:pt x="2833187" y="5010209"/>
                  <a:pt x="3110499" y="5032171"/>
                </a:cubicBezTo>
                <a:cubicBezTo>
                  <a:pt x="4807501" y="5166546"/>
                  <a:pt x="6028047" y="4106432"/>
                  <a:pt x="6033630" y="4091915"/>
                </a:cubicBezTo>
                <a:cubicBezTo>
                  <a:pt x="6059314" y="4023797"/>
                  <a:pt x="6122965" y="3994390"/>
                  <a:pt x="6180661" y="3957912"/>
                </a:cubicBezTo>
                <a:cubicBezTo>
                  <a:pt x="6230913" y="3925900"/>
                  <a:pt x="6284514" y="3892027"/>
                  <a:pt x="6305359" y="3837309"/>
                </a:cubicBezTo>
                <a:cubicBezTo>
                  <a:pt x="6332904" y="3764724"/>
                  <a:pt x="6254735" y="3824281"/>
                  <a:pt x="6240218" y="3796364"/>
                </a:cubicBezTo>
                <a:cubicBezTo>
                  <a:pt x="6269997" y="3758768"/>
                  <a:pt x="6316153" y="3724151"/>
                  <a:pt x="6328437" y="3681344"/>
                </a:cubicBezTo>
                <a:cubicBezTo>
                  <a:pt x="6372361" y="3526496"/>
                  <a:pt x="6466907" y="3413710"/>
                  <a:pt x="6608355" y="3326236"/>
                </a:cubicBezTo>
                <a:cubicBezTo>
                  <a:pt x="6648928" y="3300924"/>
                  <a:pt x="6675729" y="3255512"/>
                  <a:pt x="6731191" y="3248067"/>
                </a:cubicBezTo>
                <a:cubicBezTo>
                  <a:pt x="6854400" y="3232061"/>
                  <a:pt x="6815315" y="3106992"/>
                  <a:pt x="6880456" y="3051529"/>
                </a:cubicBezTo>
                <a:cubicBezTo>
                  <a:pt x="6892739" y="3041107"/>
                  <a:pt x="6903907" y="2777939"/>
                  <a:pt x="6901673" y="2763795"/>
                </a:cubicBezTo>
                <a:cubicBezTo>
                  <a:pt x="6898323" y="2743322"/>
                  <a:pt x="6883806" y="2966288"/>
                  <a:pt x="6871150" y="2948421"/>
                </a:cubicBezTo>
                <a:cubicBezTo>
                  <a:pt x="6858494" y="2930182"/>
                  <a:pt x="6839138" y="2914176"/>
                  <a:pt x="6848444" y="2890353"/>
                </a:cubicBezTo>
                <a:cubicBezTo>
                  <a:pt x="6852166" y="2880303"/>
                  <a:pt x="6849561" y="2846058"/>
                  <a:pt x="6878223" y="2873230"/>
                </a:cubicBezTo>
                <a:cubicBezTo>
                  <a:pt x="6956763" y="2946932"/>
                  <a:pt x="6870778" y="2578051"/>
                  <a:pt x="6762459" y="2568745"/>
                </a:cubicBezTo>
                <a:cubicBezTo>
                  <a:pt x="6801915" y="2465637"/>
                  <a:pt x="6801915" y="2465637"/>
                  <a:pt x="6673123" y="2451493"/>
                </a:cubicBezTo>
                <a:cubicBezTo>
                  <a:pt x="6722630" y="2385980"/>
                  <a:pt x="6722630" y="2369229"/>
                  <a:pt x="6662700" y="2346896"/>
                </a:cubicBezTo>
                <a:cubicBezTo>
                  <a:pt x="6605005" y="2325306"/>
                  <a:pt x="6540981" y="2318234"/>
                  <a:pt x="6487752" y="2285105"/>
                </a:cubicBezTo>
                <a:cubicBezTo>
                  <a:pt x="6536887" y="2201353"/>
                  <a:pt x="6550659" y="2104573"/>
                  <a:pt x="6652278" y="2063628"/>
                </a:cubicBezTo>
                <a:cubicBezTo>
                  <a:pt x="6668284" y="2057300"/>
                  <a:pt x="6679079" y="2031988"/>
                  <a:pt x="6668656" y="2017843"/>
                </a:cubicBezTo>
                <a:cubicBezTo>
                  <a:pt x="6631805" y="1965359"/>
                  <a:pt x="6684662" y="1864856"/>
                  <a:pt x="6570015" y="1854062"/>
                </a:cubicBezTo>
                <a:cubicBezTo>
                  <a:pt x="6555870" y="1852573"/>
                  <a:pt x="6542842" y="1842150"/>
                  <a:pt x="6554009" y="1827633"/>
                </a:cubicBezTo>
                <a:cubicBezTo>
                  <a:pt x="6592349" y="1778126"/>
                  <a:pt x="6545820" y="1781476"/>
                  <a:pt x="6517531" y="1775149"/>
                </a:cubicBezTo>
                <a:cubicBezTo>
                  <a:pt x="6483285" y="1767704"/>
                  <a:pt x="6444573" y="1789293"/>
                  <a:pt x="6412934" y="1762493"/>
                </a:cubicBezTo>
                <a:cubicBezTo>
                  <a:pt x="6420378" y="1734203"/>
                  <a:pt x="6447923" y="1734575"/>
                  <a:pt x="6467279" y="1725642"/>
                </a:cubicBezTo>
                <a:cubicBezTo>
                  <a:pt x="6523858" y="1699213"/>
                  <a:pt x="6570015" y="1667946"/>
                  <a:pt x="6572621" y="1600200"/>
                </a:cubicBezTo>
                <a:cubicBezTo>
                  <a:pt x="6574854" y="1545482"/>
                  <a:pt x="6580810" y="1497092"/>
                  <a:pt x="6502641" y="1480341"/>
                </a:cubicBezTo>
                <a:cubicBezTo>
                  <a:pt x="6490358" y="1477736"/>
                  <a:pt x="6484030" y="1470664"/>
                  <a:pt x="6481796" y="1461358"/>
                </a:cubicBezTo>
                <a:cubicBezTo>
                  <a:pt x="6490730" y="1452424"/>
                  <a:pt x="6499291" y="1443118"/>
                  <a:pt x="6509713" y="1436418"/>
                </a:cubicBezTo>
                <a:cubicBezTo>
                  <a:pt x="6544703" y="1414457"/>
                  <a:pt x="6556615" y="1382072"/>
                  <a:pt x="6567037" y="1348199"/>
                </a:cubicBezTo>
                <a:cubicBezTo>
                  <a:pt x="6573737" y="1326610"/>
                  <a:pt x="6581554" y="1305393"/>
                  <a:pt x="6596816" y="1286781"/>
                </a:cubicBezTo>
                <a:cubicBezTo>
                  <a:pt x="6606122" y="1275242"/>
                  <a:pt x="6617661" y="1266681"/>
                  <a:pt x="6632178" y="1261842"/>
                </a:cubicBezTo>
                <a:cubicBezTo>
                  <a:pt x="6644833" y="1257375"/>
                  <a:pt x="6648556" y="1251419"/>
                  <a:pt x="6639994" y="1240625"/>
                </a:cubicBezTo>
                <a:cubicBezTo>
                  <a:pt x="6615799" y="1209729"/>
                  <a:pt x="6606122" y="1175856"/>
                  <a:pt x="6622127" y="1136400"/>
                </a:cubicBezTo>
                <a:cubicBezTo>
                  <a:pt x="6626967" y="1124489"/>
                  <a:pt x="6623617" y="1114066"/>
                  <a:pt x="6612077" y="1109599"/>
                </a:cubicBezTo>
                <a:cubicBezTo>
                  <a:pt x="6564059" y="1090616"/>
                  <a:pt x="6552148" y="1046692"/>
                  <a:pt x="6531675" y="1009469"/>
                </a:cubicBezTo>
                <a:cubicBezTo>
                  <a:pt x="6502641" y="956612"/>
                  <a:pt x="6476213" y="902639"/>
                  <a:pt x="6456113" y="845315"/>
                </a:cubicBezTo>
                <a:cubicBezTo>
                  <a:pt x="6444201" y="811070"/>
                  <a:pt x="6432662" y="777197"/>
                  <a:pt x="6440851" y="739229"/>
                </a:cubicBezTo>
                <a:cubicBezTo>
                  <a:pt x="6442712" y="729924"/>
                  <a:pt x="6439362" y="722107"/>
                  <a:pt x="6434523" y="715034"/>
                </a:cubicBezTo>
                <a:cubicBezTo>
                  <a:pt x="6414050" y="684139"/>
                  <a:pt x="6416656" y="651383"/>
                  <a:pt x="6432290" y="617510"/>
                </a:cubicBezTo>
                <a:cubicBezTo>
                  <a:pt x="6441968" y="597037"/>
                  <a:pt x="6440851" y="594431"/>
                  <a:pt x="6416284" y="595176"/>
                </a:cubicBezTo>
                <a:cubicBezTo>
                  <a:pt x="6366405" y="596293"/>
                  <a:pt x="6316898" y="598154"/>
                  <a:pt x="6267763" y="591826"/>
                </a:cubicBezTo>
                <a:cubicBezTo>
                  <a:pt x="6212673" y="584753"/>
                  <a:pt x="6194806" y="568375"/>
                  <a:pt x="6236496" y="521102"/>
                </a:cubicBezTo>
                <a:cubicBezTo>
                  <a:pt x="6245430" y="511052"/>
                  <a:pt x="6253246" y="499885"/>
                  <a:pt x="6257341" y="487229"/>
                </a:cubicBezTo>
                <a:cubicBezTo>
                  <a:pt x="6260319" y="477179"/>
                  <a:pt x="6257713" y="470106"/>
                  <a:pt x="6248780" y="465267"/>
                </a:cubicBezTo>
                <a:cubicBezTo>
                  <a:pt x="6238357" y="459312"/>
                  <a:pt x="6232774" y="467501"/>
                  <a:pt x="6226818" y="473456"/>
                </a:cubicBezTo>
                <a:cubicBezTo>
                  <a:pt x="6194434" y="505468"/>
                  <a:pt x="6153861" y="527430"/>
                  <a:pt x="6115149" y="551625"/>
                </a:cubicBezTo>
                <a:cubicBezTo>
                  <a:pt x="6059686" y="586615"/>
                  <a:pt x="6001246" y="617510"/>
                  <a:pt x="5951739" y="659944"/>
                </a:cubicBezTo>
                <a:cubicBezTo>
                  <a:pt x="5939084" y="670739"/>
                  <a:pt x="5918611" y="662550"/>
                  <a:pt x="5917122" y="644310"/>
                </a:cubicBezTo>
                <a:cubicBezTo>
                  <a:pt x="5915633" y="626071"/>
                  <a:pt x="5905583" y="626071"/>
                  <a:pt x="5890694" y="630538"/>
                </a:cubicBezTo>
                <a:cubicBezTo>
                  <a:pt x="5872826" y="635749"/>
                  <a:pt x="5854959" y="640960"/>
                  <a:pt x="5837464" y="646916"/>
                </a:cubicBezTo>
                <a:cubicBezTo>
                  <a:pt x="5819225" y="653244"/>
                  <a:pt x="5811036" y="666644"/>
                  <a:pt x="5809175" y="683395"/>
                </a:cubicBezTo>
                <a:cubicBezTo>
                  <a:pt x="5808430" y="689723"/>
                  <a:pt x="5808803" y="697539"/>
                  <a:pt x="5815503" y="698656"/>
                </a:cubicBezTo>
                <a:cubicBezTo>
                  <a:pt x="5843048" y="703495"/>
                  <a:pt x="5755201" y="682278"/>
                  <a:pt x="5746268" y="667389"/>
                </a:cubicBezTo>
                <a:cubicBezTo>
                  <a:pt x="5745896" y="666644"/>
                  <a:pt x="5525907" y="720246"/>
                  <a:pt x="5458905" y="754119"/>
                </a:cubicBezTo>
                <a:close/>
                <a:moveTo>
                  <a:pt x="885302" y="1333310"/>
                </a:moveTo>
                <a:cubicBezTo>
                  <a:pt x="877857" y="1326982"/>
                  <a:pt x="870040" y="1321027"/>
                  <a:pt x="862596" y="1314326"/>
                </a:cubicBezTo>
                <a:cubicBezTo>
                  <a:pt x="863712" y="1312837"/>
                  <a:pt x="865201" y="1311349"/>
                  <a:pt x="866318" y="1309860"/>
                </a:cubicBezTo>
                <a:cubicBezTo>
                  <a:pt x="881580" y="1320282"/>
                  <a:pt x="896841" y="1330705"/>
                  <a:pt x="912103" y="1341127"/>
                </a:cubicBezTo>
                <a:cubicBezTo>
                  <a:pt x="903541" y="1338522"/>
                  <a:pt x="894235" y="1335916"/>
                  <a:pt x="885302" y="1333310"/>
                </a:cubicBezTo>
                <a:close/>
                <a:moveTo>
                  <a:pt x="1140280" y="787619"/>
                </a:moveTo>
                <a:cubicBezTo>
                  <a:pt x="1231849" y="850154"/>
                  <a:pt x="1323418" y="913061"/>
                  <a:pt x="1414987" y="975596"/>
                </a:cubicBezTo>
                <a:cubicBezTo>
                  <a:pt x="1413498" y="977085"/>
                  <a:pt x="1412381" y="978574"/>
                  <a:pt x="1410892" y="980063"/>
                </a:cubicBezTo>
                <a:cubicBezTo>
                  <a:pt x="1310390" y="927206"/>
                  <a:pt x="1215471" y="868394"/>
                  <a:pt x="1140280" y="787619"/>
                </a:cubicBezTo>
                <a:close/>
              </a:path>
            </a:pathLst>
          </a:custGeom>
          <a:solidFill>
            <a:schemeClr val="accent1">
              <a:alpha val="20000"/>
            </a:schemeClr>
          </a:solidFill>
          <a:ln w="32707" cap="flat">
            <a:noFill/>
            <a:prstDash val="solid"/>
            <a:miter/>
          </a:ln>
        </p:spPr>
        <p:txBody>
          <a:bodyPr rtlCol="0" anchor="ctr"/>
          <a:lstStyle/>
          <a:p>
            <a:endParaRPr lang="en-US" dirty="0"/>
          </a:p>
        </p:txBody>
      </p:sp>
      <p:sp>
        <p:nvSpPr>
          <p:cNvPr id="2" name="Title 1">
            <a:extLst>
              <a:ext uri="{FF2B5EF4-FFF2-40B4-BE49-F238E27FC236}">
                <a16:creationId xmlns:a16="http://schemas.microsoft.com/office/drawing/2014/main" id="{807094A5-EB6F-441D-88F8-CD7A30C84707}"/>
              </a:ext>
            </a:extLst>
          </p:cNvPr>
          <p:cNvSpPr>
            <a:spLocks noGrp="1"/>
          </p:cNvSpPr>
          <p:nvPr>
            <p:ph type="ctrTitle"/>
          </p:nvPr>
        </p:nvSpPr>
        <p:spPr>
          <a:xfrm>
            <a:off x="1508760" y="1591056"/>
            <a:ext cx="5705856" cy="3264408"/>
          </a:xfrm>
        </p:spPr>
        <p:txBody>
          <a:bodyPr anchor="b">
            <a:normAutofit/>
          </a:bodyPr>
          <a:lstStyle>
            <a:lvl1pPr algn="l">
              <a:defRPr sz="4800"/>
            </a:lvl1pPr>
          </a:lstStyle>
          <a:p>
            <a:r>
              <a:rPr lang="en-US"/>
              <a:t>Click to edit Master title style</a:t>
            </a:r>
            <a:endParaRPr lang="en-US" dirty="0"/>
          </a:p>
        </p:txBody>
      </p:sp>
      <p:sp>
        <p:nvSpPr>
          <p:cNvPr id="3" name="Subtitle 2">
            <a:extLst>
              <a:ext uri="{FF2B5EF4-FFF2-40B4-BE49-F238E27FC236}">
                <a16:creationId xmlns:a16="http://schemas.microsoft.com/office/drawing/2014/main" id="{1C7CE1E3-3929-42A6-81B7-056BD88EF353}"/>
              </a:ext>
            </a:extLst>
          </p:cNvPr>
          <p:cNvSpPr>
            <a:spLocks noGrp="1"/>
          </p:cNvSpPr>
          <p:nvPr>
            <p:ph type="subTitle" idx="1"/>
          </p:nvPr>
        </p:nvSpPr>
        <p:spPr>
          <a:xfrm>
            <a:off x="1524000" y="4928616"/>
            <a:ext cx="5705856" cy="996696"/>
          </a:xfrm>
        </p:spPr>
        <p:txBody>
          <a:bodyPr/>
          <a:lstStyle>
            <a:lvl1pPr marL="0" indent="0" algn="l">
              <a:buNone/>
              <a:defRPr sz="2400" cap="all" baseline="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a:extLst>
              <a:ext uri="{FF2B5EF4-FFF2-40B4-BE49-F238E27FC236}">
                <a16:creationId xmlns:a16="http://schemas.microsoft.com/office/drawing/2014/main" id="{5CE951E3-0794-422C-AF76-0AD4A7FB19EB}"/>
              </a:ext>
            </a:extLst>
          </p:cNvPr>
          <p:cNvSpPr>
            <a:spLocks noGrp="1"/>
          </p:cNvSpPr>
          <p:nvPr>
            <p:ph type="dt" sz="half" idx="10"/>
          </p:nvPr>
        </p:nvSpPr>
        <p:spPr/>
        <p:txBody>
          <a:bodyPr/>
          <a:lstStyle/>
          <a:p>
            <a:fld id="{3C04E684-10F4-4CC3-A0B9-F03AA7BE37CF}" type="datetimeFigureOut">
              <a:rPr lang="en-US" smtClean="0"/>
              <a:t>1/22/2024</a:t>
            </a:fld>
            <a:endParaRPr lang="en-US"/>
          </a:p>
        </p:txBody>
      </p:sp>
      <p:sp>
        <p:nvSpPr>
          <p:cNvPr id="5" name="Footer Placeholder 4">
            <a:extLst>
              <a:ext uri="{FF2B5EF4-FFF2-40B4-BE49-F238E27FC236}">
                <a16:creationId xmlns:a16="http://schemas.microsoft.com/office/drawing/2014/main" id="{114EBFA8-0291-4D77-A9D9-B17FC2382A8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57AC4D4-C4EE-4624-A329-C608A1D5AFE1}"/>
              </a:ext>
            </a:extLst>
          </p:cNvPr>
          <p:cNvSpPr>
            <a:spLocks noGrp="1"/>
          </p:cNvSpPr>
          <p:nvPr>
            <p:ph type="sldNum" sz="quarter" idx="12"/>
          </p:nvPr>
        </p:nvSpPr>
        <p:spPr/>
        <p:txBody>
          <a:bodyPr/>
          <a:lstStyle/>
          <a:p>
            <a:fld id="{51845F5A-061D-4825-9AE9-D7794091C6CF}" type="slidenum">
              <a:rPr lang="en-US" smtClean="0"/>
              <a:t>‹Nº›</a:t>
            </a:fld>
            <a:endParaRPr lang="en-US"/>
          </a:p>
        </p:txBody>
      </p:sp>
    </p:spTree>
    <p:extLst>
      <p:ext uri="{BB962C8B-B14F-4D97-AF65-F5344CB8AC3E}">
        <p14:creationId xmlns:p14="http://schemas.microsoft.com/office/powerpoint/2010/main" val="96736617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8" name="Graphic 1" descr="Tag=AccentColor&#10;Flavor=Light&#10;Target=Fill">
            <a:extLst>
              <a:ext uri="{FF2B5EF4-FFF2-40B4-BE49-F238E27FC236}">
                <a16:creationId xmlns:a16="http://schemas.microsoft.com/office/drawing/2014/main" id="{0EE21C0F-70D8-4F3C-9392-07559C90EE6E}"/>
              </a:ext>
            </a:extLst>
          </p:cNvPr>
          <p:cNvSpPr/>
          <p:nvPr/>
        </p:nvSpPr>
        <p:spPr>
          <a:xfrm rot="10800000" flipH="1" flipV="1">
            <a:off x="684965" y="1332237"/>
            <a:ext cx="5263732" cy="3841102"/>
          </a:xfrm>
          <a:custGeom>
            <a:avLst/>
            <a:gdLst>
              <a:gd name="connsiteX0" fmla="*/ 5458905 w 6886274"/>
              <a:gd name="connsiteY0" fmla="*/ 754119 h 5025119"/>
              <a:gd name="connsiteX1" fmla="*/ 3455557 w 6886274"/>
              <a:gd name="connsiteY1" fmla="*/ 1027709 h 5025119"/>
              <a:gd name="connsiteX2" fmla="*/ 3338677 w 6886274"/>
              <a:gd name="connsiteY2" fmla="*/ 1021381 h 5025119"/>
              <a:gd name="connsiteX3" fmla="*/ 2518280 w 6886274"/>
              <a:gd name="connsiteY3" fmla="*/ 980435 h 5025119"/>
              <a:gd name="connsiteX4" fmla="*/ 1673687 w 6886274"/>
              <a:gd name="connsiteY4" fmla="*/ 739229 h 5025119"/>
              <a:gd name="connsiteX5" fmla="*/ 1183459 w 6886274"/>
              <a:gd name="connsiteY5" fmla="*/ 397149 h 5025119"/>
              <a:gd name="connsiteX6" fmla="*/ 977987 w 6886274"/>
              <a:gd name="connsiteY6" fmla="*/ 241184 h 5025119"/>
              <a:gd name="connsiteX7" fmla="*/ 788150 w 6886274"/>
              <a:gd name="connsiteY7" fmla="*/ 66980 h 5025119"/>
              <a:gd name="connsiteX8" fmla="*/ 721148 w 6886274"/>
              <a:gd name="connsiteY8" fmla="*/ 31990 h 5025119"/>
              <a:gd name="connsiteX9" fmla="*/ 701792 w 6886274"/>
              <a:gd name="connsiteY9" fmla="*/ 32362 h 5025119"/>
              <a:gd name="connsiteX10" fmla="*/ 686530 w 6886274"/>
              <a:gd name="connsiteY10" fmla="*/ 43157 h 5025119"/>
              <a:gd name="connsiteX11" fmla="*/ 693603 w 6886274"/>
              <a:gd name="connsiteY11" fmla="*/ 58046 h 5025119"/>
              <a:gd name="connsiteX12" fmla="*/ 705886 w 6886274"/>
              <a:gd name="connsiteY12" fmla="*/ 65491 h 5025119"/>
              <a:gd name="connsiteX13" fmla="*/ 762838 w 6886274"/>
              <a:gd name="connsiteY13" fmla="*/ 112764 h 5025119"/>
              <a:gd name="connsiteX14" fmla="*/ 764327 w 6886274"/>
              <a:gd name="connsiteY14" fmla="*/ 140309 h 5025119"/>
              <a:gd name="connsiteX15" fmla="*/ 775121 w 6886274"/>
              <a:gd name="connsiteY15" fmla="*/ 159666 h 5025119"/>
              <a:gd name="connsiteX16" fmla="*/ 823139 w 6886274"/>
              <a:gd name="connsiteY16" fmla="*/ 176416 h 5025119"/>
              <a:gd name="connsiteX17" fmla="*/ 707748 w 6886274"/>
              <a:gd name="connsiteY17" fmla="*/ 109414 h 5025119"/>
              <a:gd name="connsiteX18" fmla="*/ 681319 w 6886274"/>
              <a:gd name="connsiteY18" fmla="*/ 69958 h 5025119"/>
              <a:gd name="connsiteX19" fmla="*/ 640746 w 6886274"/>
              <a:gd name="connsiteY19" fmla="*/ 67352 h 5025119"/>
              <a:gd name="connsiteX20" fmla="*/ 614318 w 6886274"/>
              <a:gd name="connsiteY20" fmla="*/ 61396 h 5025119"/>
              <a:gd name="connsiteX21" fmla="*/ 560716 w 6886274"/>
              <a:gd name="connsiteY21" fmla="*/ 3701 h 5025119"/>
              <a:gd name="connsiteX22" fmla="*/ 540616 w 6886274"/>
              <a:gd name="connsiteY22" fmla="*/ 3701 h 5025119"/>
              <a:gd name="connsiteX23" fmla="*/ 543594 w 6886274"/>
              <a:gd name="connsiteY23" fmla="*/ 21940 h 5025119"/>
              <a:gd name="connsiteX24" fmla="*/ 558855 w 6886274"/>
              <a:gd name="connsiteY24" fmla="*/ 51346 h 5025119"/>
              <a:gd name="connsiteX25" fmla="*/ 557366 w 6886274"/>
              <a:gd name="connsiteY25" fmla="*/ 72563 h 5025119"/>
              <a:gd name="connsiteX26" fmla="*/ 570022 w 6886274"/>
              <a:gd name="connsiteY26" fmla="*/ 120209 h 5025119"/>
              <a:gd name="connsiteX27" fmla="*/ 599801 w 6886274"/>
              <a:gd name="connsiteY27" fmla="*/ 192794 h 5025119"/>
              <a:gd name="connsiteX28" fmla="*/ 614318 w 6886274"/>
              <a:gd name="connsiteY28" fmla="*/ 212150 h 5025119"/>
              <a:gd name="connsiteX29" fmla="*/ 623996 w 6886274"/>
              <a:gd name="connsiteY29" fmla="*/ 220711 h 5025119"/>
              <a:gd name="connsiteX30" fmla="*/ 821278 w 6886274"/>
              <a:gd name="connsiteY30" fmla="*/ 503235 h 5025119"/>
              <a:gd name="connsiteX31" fmla="*/ 1033822 w 6886274"/>
              <a:gd name="connsiteY31" fmla="*/ 694562 h 5025119"/>
              <a:gd name="connsiteX32" fmla="*/ 1039406 w 6886274"/>
              <a:gd name="connsiteY32" fmla="*/ 702378 h 5025119"/>
              <a:gd name="connsiteX33" fmla="*/ 944114 w 6886274"/>
              <a:gd name="connsiteY33" fmla="*/ 662550 h 5025119"/>
              <a:gd name="connsiteX34" fmla="*/ 733432 w 6886274"/>
              <a:gd name="connsiteY34" fmla="*/ 500629 h 5025119"/>
              <a:gd name="connsiteX35" fmla="*/ 606501 w 6886274"/>
              <a:gd name="connsiteY35" fmla="*/ 399755 h 5025119"/>
              <a:gd name="connsiteX36" fmla="*/ 588634 w 6886274"/>
              <a:gd name="connsiteY36" fmla="*/ 381143 h 5025119"/>
              <a:gd name="connsiteX37" fmla="*/ 575978 w 6886274"/>
              <a:gd name="connsiteY37" fmla="*/ 375560 h 5025119"/>
              <a:gd name="connsiteX38" fmla="*/ 567044 w 6886274"/>
              <a:gd name="connsiteY38" fmla="*/ 388588 h 5025119"/>
              <a:gd name="connsiteX39" fmla="*/ 578956 w 6886274"/>
              <a:gd name="connsiteY39" fmla="*/ 437722 h 5025119"/>
              <a:gd name="connsiteX40" fmla="*/ 675736 w 6886274"/>
              <a:gd name="connsiteY40" fmla="*/ 535619 h 5025119"/>
              <a:gd name="connsiteX41" fmla="*/ 811600 w 6886274"/>
              <a:gd name="connsiteY41" fmla="*/ 652872 h 5025119"/>
              <a:gd name="connsiteX42" fmla="*/ 818300 w 6886274"/>
              <a:gd name="connsiteY42" fmla="*/ 666272 h 5025119"/>
              <a:gd name="connsiteX43" fmla="*/ 741621 w 6886274"/>
              <a:gd name="connsiteY43" fmla="*/ 608576 h 5025119"/>
              <a:gd name="connsiteX44" fmla="*/ 666430 w 6886274"/>
              <a:gd name="connsiteY44" fmla="*/ 553114 h 5025119"/>
              <a:gd name="connsiteX45" fmla="*/ 645585 w 6886274"/>
              <a:gd name="connsiteY45" fmla="*/ 547903 h 5025119"/>
              <a:gd name="connsiteX46" fmla="*/ 640002 w 6886274"/>
              <a:gd name="connsiteY46" fmla="*/ 570236 h 5025119"/>
              <a:gd name="connsiteX47" fmla="*/ 675736 w 6886274"/>
              <a:gd name="connsiteY47" fmla="*/ 628677 h 5025119"/>
              <a:gd name="connsiteX48" fmla="*/ 855896 w 6886274"/>
              <a:gd name="connsiteY48" fmla="*/ 786875 h 5025119"/>
              <a:gd name="connsiteX49" fmla="*/ 946348 w 6886274"/>
              <a:gd name="connsiteY49" fmla="*/ 877699 h 5025119"/>
              <a:gd name="connsiteX50" fmla="*/ 950442 w 6886274"/>
              <a:gd name="connsiteY50" fmla="*/ 899661 h 5025119"/>
              <a:gd name="connsiteX51" fmla="*/ 991760 w 6886274"/>
              <a:gd name="connsiteY51" fmla="*/ 937629 h 5025119"/>
              <a:gd name="connsiteX52" fmla="*/ 1018188 w 6886274"/>
              <a:gd name="connsiteY52" fmla="*/ 945445 h 5025119"/>
              <a:gd name="connsiteX53" fmla="*/ 1315601 w 6886274"/>
              <a:gd name="connsiteY53" fmla="*/ 1196329 h 5025119"/>
              <a:gd name="connsiteX54" fmla="*/ 1454443 w 6886274"/>
              <a:gd name="connsiteY54" fmla="*/ 1279709 h 5025119"/>
              <a:gd name="connsiteX55" fmla="*/ 1454443 w 6886274"/>
              <a:gd name="connsiteY55" fmla="*/ 1285665 h 5025119"/>
              <a:gd name="connsiteX56" fmla="*/ 1453327 w 6886274"/>
              <a:gd name="connsiteY56" fmla="*/ 1291993 h 5025119"/>
              <a:gd name="connsiteX57" fmla="*/ 1256416 w 6886274"/>
              <a:gd name="connsiteY57" fmla="*/ 1166923 h 5025119"/>
              <a:gd name="connsiteX58" fmla="*/ 745715 w 6886274"/>
              <a:gd name="connsiteY58" fmla="*/ 798786 h 5025119"/>
              <a:gd name="connsiteX59" fmla="*/ 592356 w 6886274"/>
              <a:gd name="connsiteY59" fmla="*/ 656966 h 5025119"/>
              <a:gd name="connsiteX60" fmla="*/ 485526 w 6886274"/>
              <a:gd name="connsiteY60" fmla="*/ 567259 h 5025119"/>
              <a:gd name="connsiteX61" fmla="*/ 430063 w 6886274"/>
              <a:gd name="connsiteY61" fmla="*/ 550136 h 5025119"/>
              <a:gd name="connsiteX62" fmla="*/ 408846 w 6886274"/>
              <a:gd name="connsiteY62" fmla="*/ 563164 h 5025119"/>
              <a:gd name="connsiteX63" fmla="*/ 421130 w 6886274"/>
              <a:gd name="connsiteY63" fmla="*/ 581403 h 5025119"/>
              <a:gd name="connsiteX64" fmla="*/ 426713 w 6886274"/>
              <a:gd name="connsiteY64" fmla="*/ 584009 h 5025119"/>
              <a:gd name="connsiteX65" fmla="*/ 487015 w 6886274"/>
              <a:gd name="connsiteY65" fmla="*/ 635005 h 5025119"/>
              <a:gd name="connsiteX66" fmla="*/ 487015 w 6886274"/>
              <a:gd name="connsiteY66" fmla="*/ 655105 h 5025119"/>
              <a:gd name="connsiteX67" fmla="*/ 497437 w 6886274"/>
              <a:gd name="connsiteY67" fmla="*/ 678183 h 5025119"/>
              <a:gd name="connsiteX68" fmla="*/ 539871 w 6886274"/>
              <a:gd name="connsiteY68" fmla="*/ 691584 h 5025119"/>
              <a:gd name="connsiteX69" fmla="*/ 485898 w 6886274"/>
              <a:gd name="connsiteY69" fmla="*/ 681906 h 5025119"/>
              <a:gd name="connsiteX70" fmla="*/ 410335 w 6886274"/>
              <a:gd name="connsiteY70" fmla="*/ 600387 h 5025119"/>
              <a:gd name="connsiteX71" fmla="*/ 397307 w 6886274"/>
              <a:gd name="connsiteY71" fmla="*/ 582892 h 5025119"/>
              <a:gd name="connsiteX72" fmla="*/ 363062 w 6886274"/>
              <a:gd name="connsiteY72" fmla="*/ 584009 h 5025119"/>
              <a:gd name="connsiteX73" fmla="*/ 334772 w 6886274"/>
              <a:gd name="connsiteY73" fmla="*/ 578426 h 5025119"/>
              <a:gd name="connsiteX74" fmla="*/ 281915 w 6886274"/>
              <a:gd name="connsiteY74" fmla="*/ 522219 h 5025119"/>
              <a:gd name="connsiteX75" fmla="*/ 263304 w 6886274"/>
              <a:gd name="connsiteY75" fmla="*/ 521846 h 5025119"/>
              <a:gd name="connsiteX76" fmla="*/ 263676 w 6886274"/>
              <a:gd name="connsiteY76" fmla="*/ 538225 h 5025119"/>
              <a:gd name="connsiteX77" fmla="*/ 275215 w 6886274"/>
              <a:gd name="connsiteY77" fmla="*/ 563164 h 5025119"/>
              <a:gd name="connsiteX78" fmla="*/ 271121 w 6886274"/>
              <a:gd name="connsiteY78" fmla="*/ 604854 h 5025119"/>
              <a:gd name="connsiteX79" fmla="*/ 274471 w 6886274"/>
              <a:gd name="connsiteY79" fmla="*/ 627560 h 5025119"/>
              <a:gd name="connsiteX80" fmla="*/ 319138 w 6886274"/>
              <a:gd name="connsiteY80" fmla="*/ 718012 h 5025119"/>
              <a:gd name="connsiteX81" fmla="*/ 326583 w 6886274"/>
              <a:gd name="connsiteY81" fmla="*/ 729551 h 5025119"/>
              <a:gd name="connsiteX82" fmla="*/ 349289 w 6886274"/>
              <a:gd name="connsiteY82" fmla="*/ 748163 h 5025119"/>
              <a:gd name="connsiteX83" fmla="*/ 528332 w 6886274"/>
              <a:gd name="connsiteY83" fmla="*/ 1007608 h 5025119"/>
              <a:gd name="connsiteX84" fmla="*/ 766932 w 6886274"/>
              <a:gd name="connsiteY84" fmla="*/ 1222758 h 5025119"/>
              <a:gd name="connsiteX85" fmla="*/ 681319 w 6886274"/>
              <a:gd name="connsiteY85" fmla="*/ 1190746 h 5025119"/>
              <a:gd name="connsiteX86" fmla="*/ 469520 w 6886274"/>
              <a:gd name="connsiteY86" fmla="*/ 1032920 h 5025119"/>
              <a:gd name="connsiteX87" fmla="*/ 325466 w 6886274"/>
              <a:gd name="connsiteY87" fmla="*/ 917900 h 5025119"/>
              <a:gd name="connsiteX88" fmla="*/ 312066 w 6886274"/>
              <a:gd name="connsiteY88" fmla="*/ 903383 h 5025119"/>
              <a:gd name="connsiteX89" fmla="*/ 296805 w 6886274"/>
              <a:gd name="connsiteY89" fmla="*/ 895566 h 5025119"/>
              <a:gd name="connsiteX90" fmla="*/ 288243 w 6886274"/>
              <a:gd name="connsiteY90" fmla="*/ 910828 h 5025119"/>
              <a:gd name="connsiteX91" fmla="*/ 309460 w 6886274"/>
              <a:gd name="connsiteY91" fmla="*/ 971129 h 5025119"/>
              <a:gd name="connsiteX92" fmla="*/ 407729 w 6886274"/>
              <a:gd name="connsiteY92" fmla="*/ 1062698 h 5025119"/>
              <a:gd name="connsiteX93" fmla="*/ 544338 w 6886274"/>
              <a:gd name="connsiteY93" fmla="*/ 1189257 h 5025119"/>
              <a:gd name="connsiteX94" fmla="*/ 454630 w 6886274"/>
              <a:gd name="connsiteY94" fmla="*/ 1120766 h 5025119"/>
              <a:gd name="connsiteX95" fmla="*/ 385396 w 6886274"/>
              <a:gd name="connsiteY95" fmla="*/ 1070515 h 5025119"/>
              <a:gd name="connsiteX96" fmla="*/ 366040 w 6886274"/>
              <a:gd name="connsiteY96" fmla="*/ 1067537 h 5025119"/>
              <a:gd name="connsiteX97" fmla="*/ 361573 w 6886274"/>
              <a:gd name="connsiteY97" fmla="*/ 1086149 h 5025119"/>
              <a:gd name="connsiteX98" fmla="*/ 402146 w 6886274"/>
              <a:gd name="connsiteY98" fmla="*/ 1152778 h 5025119"/>
              <a:gd name="connsiteX99" fmla="*/ 475475 w 6886274"/>
              <a:gd name="connsiteY99" fmla="*/ 1218663 h 5025119"/>
              <a:gd name="connsiteX100" fmla="*/ 393957 w 6886274"/>
              <a:gd name="connsiteY100" fmla="*/ 1201913 h 5025119"/>
              <a:gd name="connsiteX101" fmla="*/ 460586 w 6886274"/>
              <a:gd name="connsiteY101" fmla="*/ 1260353 h 5025119"/>
              <a:gd name="connsiteX102" fmla="*/ 561089 w 6886274"/>
              <a:gd name="connsiteY102" fmla="*/ 1291993 h 5025119"/>
              <a:gd name="connsiteX103" fmla="*/ 602034 w 6886274"/>
              <a:gd name="connsiteY103" fmla="*/ 1328843 h 5025119"/>
              <a:gd name="connsiteX104" fmla="*/ 641863 w 6886274"/>
              <a:gd name="connsiteY104" fmla="*/ 1368672 h 5025119"/>
              <a:gd name="connsiteX105" fmla="*/ 651541 w 6886274"/>
              <a:gd name="connsiteY105" fmla="*/ 1404406 h 5025119"/>
              <a:gd name="connsiteX106" fmla="*/ 688392 w 6886274"/>
              <a:gd name="connsiteY106" fmla="*/ 1457263 h 5025119"/>
              <a:gd name="connsiteX107" fmla="*/ 692486 w 6886274"/>
              <a:gd name="connsiteY107" fmla="*/ 1458008 h 5025119"/>
              <a:gd name="connsiteX108" fmla="*/ 719287 w 6886274"/>
              <a:gd name="connsiteY108" fmla="*/ 1485181 h 5025119"/>
              <a:gd name="connsiteX109" fmla="*/ 745343 w 6886274"/>
              <a:gd name="connsiteY109" fmla="*/ 1512353 h 5025119"/>
              <a:gd name="connsiteX110" fmla="*/ 750926 w 6886274"/>
              <a:gd name="connsiteY110" fmla="*/ 1516448 h 5025119"/>
              <a:gd name="connsiteX111" fmla="*/ 890141 w 6886274"/>
              <a:gd name="connsiteY111" fmla="*/ 1685813 h 5025119"/>
              <a:gd name="connsiteX112" fmla="*/ 899074 w 6886274"/>
              <a:gd name="connsiteY112" fmla="*/ 1693630 h 5025119"/>
              <a:gd name="connsiteX113" fmla="*/ 605012 w 6886274"/>
              <a:gd name="connsiteY113" fmla="*/ 1669435 h 5025119"/>
              <a:gd name="connsiteX114" fmla="*/ 229431 w 6886274"/>
              <a:gd name="connsiteY114" fmla="*/ 1545110 h 5025119"/>
              <a:gd name="connsiteX115" fmla="*/ 251765 w 6886274"/>
              <a:gd name="connsiteY115" fmla="*/ 1614717 h 5025119"/>
              <a:gd name="connsiteX116" fmla="*/ 237992 w 6886274"/>
              <a:gd name="connsiteY116" fmla="*/ 1675391 h 5025119"/>
              <a:gd name="connsiteX117" fmla="*/ 232781 w 6886274"/>
              <a:gd name="connsiteY117" fmla="*/ 1807160 h 5025119"/>
              <a:gd name="connsiteX118" fmla="*/ 236131 w 6886274"/>
              <a:gd name="connsiteY118" fmla="*/ 1828750 h 5025119"/>
              <a:gd name="connsiteX119" fmla="*/ 152007 w 6886274"/>
              <a:gd name="connsiteY119" fmla="*/ 1842150 h 5025119"/>
              <a:gd name="connsiteX120" fmla="*/ 653030 w 6886274"/>
              <a:gd name="connsiteY120" fmla="*/ 2213265 h 5025119"/>
              <a:gd name="connsiteX121" fmla="*/ 318394 w 6886274"/>
              <a:gd name="connsiteY121" fmla="*/ 2143285 h 5025119"/>
              <a:gd name="connsiteX122" fmla="*/ 272982 w 6886274"/>
              <a:gd name="connsiteY122" fmla="*/ 2258305 h 5025119"/>
              <a:gd name="connsiteX123" fmla="*/ 430435 w 6886274"/>
              <a:gd name="connsiteY123" fmla="*/ 2360668 h 5025119"/>
              <a:gd name="connsiteX124" fmla="*/ 488876 w 6886274"/>
              <a:gd name="connsiteY124" fmla="*/ 2563162 h 5025119"/>
              <a:gd name="connsiteX125" fmla="*/ 460586 w 6886274"/>
              <a:gd name="connsiteY125" fmla="*/ 2748533 h 5025119"/>
              <a:gd name="connsiteX126" fmla="*/ 393212 w 6886274"/>
              <a:gd name="connsiteY126" fmla="*/ 2807345 h 5025119"/>
              <a:gd name="connsiteX127" fmla="*/ 295688 w 6886274"/>
              <a:gd name="connsiteY127" fmla="*/ 2913059 h 5025119"/>
              <a:gd name="connsiteX128" fmla="*/ 235386 w 6886274"/>
              <a:gd name="connsiteY128" fmla="*/ 2978572 h 5025119"/>
              <a:gd name="connsiteX129" fmla="*/ 25448 w 6886274"/>
              <a:gd name="connsiteY129" fmla="*/ 2952888 h 5025119"/>
              <a:gd name="connsiteX130" fmla="*/ 305738 w 6886274"/>
              <a:gd name="connsiteY130" fmla="*/ 3119275 h 5025119"/>
              <a:gd name="connsiteX131" fmla="*/ 79049 w 6886274"/>
              <a:gd name="connsiteY131" fmla="*/ 3098430 h 5025119"/>
              <a:gd name="connsiteX132" fmla="*/ 4975 w 6886274"/>
              <a:gd name="connsiteY132" fmla="*/ 3109969 h 5025119"/>
              <a:gd name="connsiteX133" fmla="*/ 47037 w 6886274"/>
              <a:gd name="connsiteY133" fmla="*/ 3163943 h 5025119"/>
              <a:gd name="connsiteX134" fmla="*/ 213425 w 6886274"/>
              <a:gd name="connsiteY134" fmla="*/ 3255139 h 5025119"/>
              <a:gd name="connsiteX135" fmla="*/ 556622 w 6886274"/>
              <a:gd name="connsiteY135" fmla="*/ 3502301 h 5025119"/>
              <a:gd name="connsiteX136" fmla="*/ 224592 w 6886274"/>
              <a:gd name="connsiteY136" fmla="*/ 3388771 h 5025119"/>
              <a:gd name="connsiteX137" fmla="*/ 574861 w 6886274"/>
              <a:gd name="connsiteY137" fmla="*/ 3643004 h 5025119"/>
              <a:gd name="connsiteX138" fmla="*/ 652657 w 6886274"/>
              <a:gd name="connsiteY138" fmla="*/ 3727501 h 5025119"/>
              <a:gd name="connsiteX139" fmla="*/ 810111 w 6886274"/>
              <a:gd name="connsiteY139" fmla="*/ 3937067 h 5025119"/>
              <a:gd name="connsiteX140" fmla="*/ 802294 w 6886274"/>
              <a:gd name="connsiteY140" fmla="*/ 3960890 h 5025119"/>
              <a:gd name="connsiteX141" fmla="*/ 620646 w 6886274"/>
              <a:gd name="connsiteY141" fmla="*/ 3927017 h 5025119"/>
              <a:gd name="connsiteX142" fmla="*/ 856268 w 6886274"/>
              <a:gd name="connsiteY142" fmla="*/ 4103082 h 5025119"/>
              <a:gd name="connsiteX143" fmla="*/ 1099707 w 6886274"/>
              <a:gd name="connsiteY143" fmla="*/ 4238574 h 5025119"/>
              <a:gd name="connsiteX144" fmla="*/ 926992 w 6886274"/>
              <a:gd name="connsiteY144" fmla="*/ 4218102 h 5025119"/>
              <a:gd name="connsiteX145" fmla="*/ 689508 w 6886274"/>
              <a:gd name="connsiteY145" fmla="*/ 4140677 h 5025119"/>
              <a:gd name="connsiteX146" fmla="*/ 606873 w 6886274"/>
              <a:gd name="connsiteY146" fmla="*/ 4169711 h 5025119"/>
              <a:gd name="connsiteX147" fmla="*/ 831701 w 6886274"/>
              <a:gd name="connsiteY147" fmla="*/ 4297759 h 5025119"/>
              <a:gd name="connsiteX148" fmla="*/ 960493 w 6886274"/>
              <a:gd name="connsiteY148" fmla="*/ 4356944 h 5025119"/>
              <a:gd name="connsiteX149" fmla="*/ 1012233 w 6886274"/>
              <a:gd name="connsiteY149" fmla="*/ 4402356 h 5025119"/>
              <a:gd name="connsiteX150" fmla="*/ 1159636 w 6886274"/>
              <a:gd name="connsiteY150" fmla="*/ 4564276 h 5025119"/>
              <a:gd name="connsiteX151" fmla="*/ 1592169 w 6886274"/>
              <a:gd name="connsiteY151" fmla="*/ 4741458 h 5025119"/>
              <a:gd name="connsiteX152" fmla="*/ 3110499 w 6886274"/>
              <a:gd name="connsiteY152" fmla="*/ 5032171 h 5025119"/>
              <a:gd name="connsiteX153" fmla="*/ 6033630 w 6886274"/>
              <a:gd name="connsiteY153" fmla="*/ 4091915 h 5025119"/>
              <a:gd name="connsiteX154" fmla="*/ 6180661 w 6886274"/>
              <a:gd name="connsiteY154" fmla="*/ 3957912 h 5025119"/>
              <a:gd name="connsiteX155" fmla="*/ 6305359 w 6886274"/>
              <a:gd name="connsiteY155" fmla="*/ 3837309 h 5025119"/>
              <a:gd name="connsiteX156" fmla="*/ 6240218 w 6886274"/>
              <a:gd name="connsiteY156" fmla="*/ 3796364 h 5025119"/>
              <a:gd name="connsiteX157" fmla="*/ 6328437 w 6886274"/>
              <a:gd name="connsiteY157" fmla="*/ 3681344 h 5025119"/>
              <a:gd name="connsiteX158" fmla="*/ 6608355 w 6886274"/>
              <a:gd name="connsiteY158" fmla="*/ 3326236 h 5025119"/>
              <a:gd name="connsiteX159" fmla="*/ 6731191 w 6886274"/>
              <a:gd name="connsiteY159" fmla="*/ 3248067 h 5025119"/>
              <a:gd name="connsiteX160" fmla="*/ 6880456 w 6886274"/>
              <a:gd name="connsiteY160" fmla="*/ 3051529 h 5025119"/>
              <a:gd name="connsiteX161" fmla="*/ 6901673 w 6886274"/>
              <a:gd name="connsiteY161" fmla="*/ 2763795 h 5025119"/>
              <a:gd name="connsiteX162" fmla="*/ 6871150 w 6886274"/>
              <a:gd name="connsiteY162" fmla="*/ 2948421 h 5025119"/>
              <a:gd name="connsiteX163" fmla="*/ 6848444 w 6886274"/>
              <a:gd name="connsiteY163" fmla="*/ 2890353 h 5025119"/>
              <a:gd name="connsiteX164" fmla="*/ 6878223 w 6886274"/>
              <a:gd name="connsiteY164" fmla="*/ 2873230 h 5025119"/>
              <a:gd name="connsiteX165" fmla="*/ 6762459 w 6886274"/>
              <a:gd name="connsiteY165" fmla="*/ 2568745 h 5025119"/>
              <a:gd name="connsiteX166" fmla="*/ 6673123 w 6886274"/>
              <a:gd name="connsiteY166" fmla="*/ 2451493 h 5025119"/>
              <a:gd name="connsiteX167" fmla="*/ 6662700 w 6886274"/>
              <a:gd name="connsiteY167" fmla="*/ 2346896 h 5025119"/>
              <a:gd name="connsiteX168" fmla="*/ 6487752 w 6886274"/>
              <a:gd name="connsiteY168" fmla="*/ 2285105 h 5025119"/>
              <a:gd name="connsiteX169" fmla="*/ 6652278 w 6886274"/>
              <a:gd name="connsiteY169" fmla="*/ 2063628 h 5025119"/>
              <a:gd name="connsiteX170" fmla="*/ 6668656 w 6886274"/>
              <a:gd name="connsiteY170" fmla="*/ 2017843 h 5025119"/>
              <a:gd name="connsiteX171" fmla="*/ 6570015 w 6886274"/>
              <a:gd name="connsiteY171" fmla="*/ 1854062 h 5025119"/>
              <a:gd name="connsiteX172" fmla="*/ 6554009 w 6886274"/>
              <a:gd name="connsiteY172" fmla="*/ 1827633 h 5025119"/>
              <a:gd name="connsiteX173" fmla="*/ 6517531 w 6886274"/>
              <a:gd name="connsiteY173" fmla="*/ 1775149 h 5025119"/>
              <a:gd name="connsiteX174" fmla="*/ 6412934 w 6886274"/>
              <a:gd name="connsiteY174" fmla="*/ 1762493 h 5025119"/>
              <a:gd name="connsiteX175" fmla="*/ 6467279 w 6886274"/>
              <a:gd name="connsiteY175" fmla="*/ 1725642 h 5025119"/>
              <a:gd name="connsiteX176" fmla="*/ 6572621 w 6886274"/>
              <a:gd name="connsiteY176" fmla="*/ 1600200 h 5025119"/>
              <a:gd name="connsiteX177" fmla="*/ 6502641 w 6886274"/>
              <a:gd name="connsiteY177" fmla="*/ 1480341 h 5025119"/>
              <a:gd name="connsiteX178" fmla="*/ 6481796 w 6886274"/>
              <a:gd name="connsiteY178" fmla="*/ 1461358 h 5025119"/>
              <a:gd name="connsiteX179" fmla="*/ 6509713 w 6886274"/>
              <a:gd name="connsiteY179" fmla="*/ 1436418 h 5025119"/>
              <a:gd name="connsiteX180" fmla="*/ 6567037 w 6886274"/>
              <a:gd name="connsiteY180" fmla="*/ 1348199 h 5025119"/>
              <a:gd name="connsiteX181" fmla="*/ 6596816 w 6886274"/>
              <a:gd name="connsiteY181" fmla="*/ 1286781 h 5025119"/>
              <a:gd name="connsiteX182" fmla="*/ 6632178 w 6886274"/>
              <a:gd name="connsiteY182" fmla="*/ 1261842 h 5025119"/>
              <a:gd name="connsiteX183" fmla="*/ 6639994 w 6886274"/>
              <a:gd name="connsiteY183" fmla="*/ 1240625 h 5025119"/>
              <a:gd name="connsiteX184" fmla="*/ 6622127 w 6886274"/>
              <a:gd name="connsiteY184" fmla="*/ 1136400 h 5025119"/>
              <a:gd name="connsiteX185" fmla="*/ 6612077 w 6886274"/>
              <a:gd name="connsiteY185" fmla="*/ 1109599 h 5025119"/>
              <a:gd name="connsiteX186" fmla="*/ 6531675 w 6886274"/>
              <a:gd name="connsiteY186" fmla="*/ 1009469 h 5025119"/>
              <a:gd name="connsiteX187" fmla="*/ 6456113 w 6886274"/>
              <a:gd name="connsiteY187" fmla="*/ 845315 h 5025119"/>
              <a:gd name="connsiteX188" fmla="*/ 6440851 w 6886274"/>
              <a:gd name="connsiteY188" fmla="*/ 739229 h 5025119"/>
              <a:gd name="connsiteX189" fmla="*/ 6434523 w 6886274"/>
              <a:gd name="connsiteY189" fmla="*/ 715034 h 5025119"/>
              <a:gd name="connsiteX190" fmla="*/ 6432290 w 6886274"/>
              <a:gd name="connsiteY190" fmla="*/ 617510 h 5025119"/>
              <a:gd name="connsiteX191" fmla="*/ 6416284 w 6886274"/>
              <a:gd name="connsiteY191" fmla="*/ 595176 h 5025119"/>
              <a:gd name="connsiteX192" fmla="*/ 6267763 w 6886274"/>
              <a:gd name="connsiteY192" fmla="*/ 591826 h 5025119"/>
              <a:gd name="connsiteX193" fmla="*/ 6236496 w 6886274"/>
              <a:gd name="connsiteY193" fmla="*/ 521102 h 5025119"/>
              <a:gd name="connsiteX194" fmla="*/ 6257341 w 6886274"/>
              <a:gd name="connsiteY194" fmla="*/ 487229 h 5025119"/>
              <a:gd name="connsiteX195" fmla="*/ 6248780 w 6886274"/>
              <a:gd name="connsiteY195" fmla="*/ 465267 h 5025119"/>
              <a:gd name="connsiteX196" fmla="*/ 6226818 w 6886274"/>
              <a:gd name="connsiteY196" fmla="*/ 473456 h 5025119"/>
              <a:gd name="connsiteX197" fmla="*/ 6115149 w 6886274"/>
              <a:gd name="connsiteY197" fmla="*/ 551625 h 5025119"/>
              <a:gd name="connsiteX198" fmla="*/ 5951739 w 6886274"/>
              <a:gd name="connsiteY198" fmla="*/ 659944 h 5025119"/>
              <a:gd name="connsiteX199" fmla="*/ 5917122 w 6886274"/>
              <a:gd name="connsiteY199" fmla="*/ 644310 h 5025119"/>
              <a:gd name="connsiteX200" fmla="*/ 5890694 w 6886274"/>
              <a:gd name="connsiteY200" fmla="*/ 630538 h 5025119"/>
              <a:gd name="connsiteX201" fmla="*/ 5837464 w 6886274"/>
              <a:gd name="connsiteY201" fmla="*/ 646916 h 5025119"/>
              <a:gd name="connsiteX202" fmla="*/ 5809175 w 6886274"/>
              <a:gd name="connsiteY202" fmla="*/ 683395 h 5025119"/>
              <a:gd name="connsiteX203" fmla="*/ 5815503 w 6886274"/>
              <a:gd name="connsiteY203" fmla="*/ 698656 h 5025119"/>
              <a:gd name="connsiteX204" fmla="*/ 5746268 w 6886274"/>
              <a:gd name="connsiteY204" fmla="*/ 667389 h 5025119"/>
              <a:gd name="connsiteX205" fmla="*/ 5458905 w 6886274"/>
              <a:gd name="connsiteY205" fmla="*/ 754119 h 5025119"/>
              <a:gd name="connsiteX206" fmla="*/ 885302 w 6886274"/>
              <a:gd name="connsiteY206" fmla="*/ 1333310 h 5025119"/>
              <a:gd name="connsiteX207" fmla="*/ 862596 w 6886274"/>
              <a:gd name="connsiteY207" fmla="*/ 1314326 h 5025119"/>
              <a:gd name="connsiteX208" fmla="*/ 866318 w 6886274"/>
              <a:gd name="connsiteY208" fmla="*/ 1309860 h 5025119"/>
              <a:gd name="connsiteX209" fmla="*/ 912103 w 6886274"/>
              <a:gd name="connsiteY209" fmla="*/ 1341127 h 5025119"/>
              <a:gd name="connsiteX210" fmla="*/ 885302 w 6886274"/>
              <a:gd name="connsiteY210" fmla="*/ 1333310 h 5025119"/>
              <a:gd name="connsiteX211" fmla="*/ 1140280 w 6886274"/>
              <a:gd name="connsiteY211" fmla="*/ 787619 h 5025119"/>
              <a:gd name="connsiteX212" fmla="*/ 1414987 w 6886274"/>
              <a:gd name="connsiteY212" fmla="*/ 975596 h 5025119"/>
              <a:gd name="connsiteX213" fmla="*/ 1410892 w 6886274"/>
              <a:gd name="connsiteY213" fmla="*/ 980063 h 5025119"/>
              <a:gd name="connsiteX214" fmla="*/ 1140280 w 6886274"/>
              <a:gd name="connsiteY214" fmla="*/ 787619 h 50251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Lst>
            <a:rect l="l" t="t" r="r" b="b"/>
            <a:pathLst>
              <a:path w="6886274" h="5025119">
                <a:moveTo>
                  <a:pt x="5458905" y="754119"/>
                </a:moveTo>
                <a:cubicBezTo>
                  <a:pt x="5417216" y="775336"/>
                  <a:pt x="4594585" y="1111088"/>
                  <a:pt x="3455557" y="1027709"/>
                </a:cubicBezTo>
                <a:cubicBezTo>
                  <a:pt x="3415356" y="1024731"/>
                  <a:pt x="3377389" y="1022869"/>
                  <a:pt x="3338677" y="1021381"/>
                </a:cubicBezTo>
                <a:cubicBezTo>
                  <a:pt x="2996224" y="1006119"/>
                  <a:pt x="2660100" y="998674"/>
                  <a:pt x="2518280" y="980435"/>
                </a:cubicBezTo>
                <a:cubicBezTo>
                  <a:pt x="2407355" y="965918"/>
                  <a:pt x="1840075" y="843082"/>
                  <a:pt x="1673687" y="739229"/>
                </a:cubicBezTo>
                <a:cubicBezTo>
                  <a:pt x="1503578" y="632771"/>
                  <a:pt x="1343146" y="515146"/>
                  <a:pt x="1183459" y="397149"/>
                </a:cubicBezTo>
                <a:cubicBezTo>
                  <a:pt x="1114224" y="346153"/>
                  <a:pt x="1040522" y="299624"/>
                  <a:pt x="977987" y="241184"/>
                </a:cubicBezTo>
                <a:cubicBezTo>
                  <a:pt x="915453" y="182372"/>
                  <a:pt x="855896" y="121326"/>
                  <a:pt x="788150" y="66980"/>
                </a:cubicBezTo>
                <a:cubicBezTo>
                  <a:pt x="768794" y="51346"/>
                  <a:pt x="749438" y="34596"/>
                  <a:pt x="721148" y="31990"/>
                </a:cubicBezTo>
                <a:cubicBezTo>
                  <a:pt x="714820" y="31246"/>
                  <a:pt x="708120" y="31618"/>
                  <a:pt x="701792" y="32362"/>
                </a:cubicBezTo>
                <a:cubicBezTo>
                  <a:pt x="694720" y="33107"/>
                  <a:pt x="689136" y="36829"/>
                  <a:pt x="686530" y="43157"/>
                </a:cubicBezTo>
                <a:cubicBezTo>
                  <a:pt x="683925" y="50230"/>
                  <a:pt x="688392" y="54324"/>
                  <a:pt x="693603" y="58046"/>
                </a:cubicBezTo>
                <a:cubicBezTo>
                  <a:pt x="697325" y="60652"/>
                  <a:pt x="701047" y="64747"/>
                  <a:pt x="705886" y="65491"/>
                </a:cubicBezTo>
                <a:cubicBezTo>
                  <a:pt x="736782" y="69958"/>
                  <a:pt x="748321" y="92664"/>
                  <a:pt x="762838" y="112764"/>
                </a:cubicBezTo>
                <a:cubicBezTo>
                  <a:pt x="769166" y="121326"/>
                  <a:pt x="775866" y="128026"/>
                  <a:pt x="764327" y="140309"/>
                </a:cubicBezTo>
                <a:cubicBezTo>
                  <a:pt x="754277" y="151104"/>
                  <a:pt x="764699" y="156688"/>
                  <a:pt x="775121" y="159666"/>
                </a:cubicBezTo>
                <a:cubicBezTo>
                  <a:pt x="789638" y="163760"/>
                  <a:pt x="806761" y="163016"/>
                  <a:pt x="823139" y="176416"/>
                </a:cubicBezTo>
                <a:cubicBezTo>
                  <a:pt x="761721" y="177533"/>
                  <a:pt x="735665" y="142171"/>
                  <a:pt x="707748" y="109414"/>
                </a:cubicBezTo>
                <a:cubicBezTo>
                  <a:pt x="697325" y="97503"/>
                  <a:pt x="690253" y="83358"/>
                  <a:pt x="681319" y="69958"/>
                </a:cubicBezTo>
                <a:cubicBezTo>
                  <a:pt x="670152" y="53580"/>
                  <a:pt x="657124" y="52835"/>
                  <a:pt x="640746" y="67352"/>
                </a:cubicBezTo>
                <a:cubicBezTo>
                  <a:pt x="626229" y="80380"/>
                  <a:pt x="619157" y="79264"/>
                  <a:pt x="614318" y="61396"/>
                </a:cubicBezTo>
                <a:cubicBezTo>
                  <a:pt x="606873" y="33479"/>
                  <a:pt x="589750" y="13751"/>
                  <a:pt x="560716" y="3701"/>
                </a:cubicBezTo>
                <a:cubicBezTo>
                  <a:pt x="554388" y="1467"/>
                  <a:pt x="546572" y="-3372"/>
                  <a:pt x="540616" y="3701"/>
                </a:cubicBezTo>
                <a:cubicBezTo>
                  <a:pt x="535405" y="9656"/>
                  <a:pt x="539871" y="16729"/>
                  <a:pt x="543594" y="21940"/>
                </a:cubicBezTo>
                <a:cubicBezTo>
                  <a:pt x="550294" y="31246"/>
                  <a:pt x="556250" y="40179"/>
                  <a:pt x="558855" y="51346"/>
                </a:cubicBezTo>
                <a:cubicBezTo>
                  <a:pt x="560716" y="58791"/>
                  <a:pt x="562578" y="66980"/>
                  <a:pt x="557366" y="72563"/>
                </a:cubicBezTo>
                <a:cubicBezTo>
                  <a:pt x="535777" y="96386"/>
                  <a:pt x="551411" y="107553"/>
                  <a:pt x="570022" y="120209"/>
                </a:cubicBezTo>
                <a:cubicBezTo>
                  <a:pt x="595706" y="137332"/>
                  <a:pt x="605756" y="162643"/>
                  <a:pt x="599801" y="192794"/>
                </a:cubicBezTo>
                <a:cubicBezTo>
                  <a:pt x="597567" y="205078"/>
                  <a:pt x="599056" y="212522"/>
                  <a:pt x="614318" y="212150"/>
                </a:cubicBezTo>
                <a:cubicBezTo>
                  <a:pt x="620273" y="212150"/>
                  <a:pt x="621762" y="216245"/>
                  <a:pt x="623996" y="220711"/>
                </a:cubicBezTo>
                <a:cubicBezTo>
                  <a:pt x="671641" y="326053"/>
                  <a:pt x="740504" y="418366"/>
                  <a:pt x="821278" y="503235"/>
                </a:cubicBezTo>
                <a:cubicBezTo>
                  <a:pt x="886791" y="572098"/>
                  <a:pt x="959004" y="634260"/>
                  <a:pt x="1033822" y="694562"/>
                </a:cubicBezTo>
                <a:cubicBezTo>
                  <a:pt x="1036055" y="696423"/>
                  <a:pt x="1038289" y="698656"/>
                  <a:pt x="1039406" y="702378"/>
                </a:cubicBezTo>
                <a:cubicBezTo>
                  <a:pt x="1004044" y="694934"/>
                  <a:pt x="973521" y="679672"/>
                  <a:pt x="944114" y="662550"/>
                </a:cubicBezTo>
                <a:cubicBezTo>
                  <a:pt x="865946" y="617138"/>
                  <a:pt x="800061" y="558325"/>
                  <a:pt x="733432" y="500629"/>
                </a:cubicBezTo>
                <a:cubicBezTo>
                  <a:pt x="692858" y="465267"/>
                  <a:pt x="651169" y="431022"/>
                  <a:pt x="606501" y="399755"/>
                </a:cubicBezTo>
                <a:cubicBezTo>
                  <a:pt x="599056" y="394543"/>
                  <a:pt x="593845" y="387843"/>
                  <a:pt x="588634" y="381143"/>
                </a:cubicBezTo>
                <a:cubicBezTo>
                  <a:pt x="585656" y="377421"/>
                  <a:pt x="581934" y="374071"/>
                  <a:pt x="575978" y="375560"/>
                </a:cubicBezTo>
                <a:cubicBezTo>
                  <a:pt x="568533" y="377421"/>
                  <a:pt x="567789" y="383004"/>
                  <a:pt x="567044" y="388588"/>
                </a:cubicBezTo>
                <a:cubicBezTo>
                  <a:pt x="564811" y="406455"/>
                  <a:pt x="569650" y="422461"/>
                  <a:pt x="578956" y="437722"/>
                </a:cubicBezTo>
                <a:cubicBezTo>
                  <a:pt x="603151" y="476806"/>
                  <a:pt x="638885" y="506957"/>
                  <a:pt x="675736" y="535619"/>
                </a:cubicBezTo>
                <a:cubicBezTo>
                  <a:pt x="723381" y="572470"/>
                  <a:pt x="769538" y="610810"/>
                  <a:pt x="811600" y="652872"/>
                </a:cubicBezTo>
                <a:cubicBezTo>
                  <a:pt x="814578" y="655850"/>
                  <a:pt x="820161" y="657711"/>
                  <a:pt x="818300" y="666272"/>
                </a:cubicBezTo>
                <a:cubicBezTo>
                  <a:pt x="791872" y="646544"/>
                  <a:pt x="766932" y="627188"/>
                  <a:pt x="741621" y="608576"/>
                </a:cubicBezTo>
                <a:cubicBezTo>
                  <a:pt x="716681" y="589965"/>
                  <a:pt x="691369" y="571353"/>
                  <a:pt x="666430" y="553114"/>
                </a:cubicBezTo>
                <a:cubicBezTo>
                  <a:pt x="660474" y="548647"/>
                  <a:pt x="654146" y="542319"/>
                  <a:pt x="645585" y="547903"/>
                </a:cubicBezTo>
                <a:cubicBezTo>
                  <a:pt x="636652" y="553486"/>
                  <a:pt x="637768" y="562792"/>
                  <a:pt x="640002" y="570236"/>
                </a:cubicBezTo>
                <a:cubicBezTo>
                  <a:pt x="647074" y="592198"/>
                  <a:pt x="659358" y="611554"/>
                  <a:pt x="675736" y="628677"/>
                </a:cubicBezTo>
                <a:cubicBezTo>
                  <a:pt x="731570" y="685256"/>
                  <a:pt x="795966" y="734018"/>
                  <a:pt x="855896" y="786875"/>
                </a:cubicBezTo>
                <a:cubicBezTo>
                  <a:pt x="888280" y="815537"/>
                  <a:pt x="918058" y="846060"/>
                  <a:pt x="946348" y="877699"/>
                </a:cubicBezTo>
                <a:cubicBezTo>
                  <a:pt x="952676" y="884772"/>
                  <a:pt x="952303" y="891472"/>
                  <a:pt x="950442" y="899661"/>
                </a:cubicBezTo>
                <a:cubicBezTo>
                  <a:pt x="942998" y="932790"/>
                  <a:pt x="954537" y="943957"/>
                  <a:pt x="991760" y="937629"/>
                </a:cubicBezTo>
                <a:cubicBezTo>
                  <a:pt x="1003299" y="935767"/>
                  <a:pt x="1011116" y="937629"/>
                  <a:pt x="1018188" y="945445"/>
                </a:cubicBezTo>
                <a:cubicBezTo>
                  <a:pt x="1103802" y="1042225"/>
                  <a:pt x="1205048" y="1123744"/>
                  <a:pt x="1315601" y="1196329"/>
                </a:cubicBezTo>
                <a:cubicBezTo>
                  <a:pt x="1360641" y="1225735"/>
                  <a:pt x="1407170" y="1253653"/>
                  <a:pt x="1454443" y="1279709"/>
                </a:cubicBezTo>
                <a:cubicBezTo>
                  <a:pt x="1454443" y="1281570"/>
                  <a:pt x="1454443" y="1283804"/>
                  <a:pt x="1454443" y="1285665"/>
                </a:cubicBezTo>
                <a:cubicBezTo>
                  <a:pt x="1454071" y="1288270"/>
                  <a:pt x="1453699" y="1289759"/>
                  <a:pt x="1453327" y="1291993"/>
                </a:cubicBezTo>
                <a:cubicBezTo>
                  <a:pt x="1386697" y="1251792"/>
                  <a:pt x="1320812" y="1210474"/>
                  <a:pt x="1256416" y="1166923"/>
                </a:cubicBezTo>
                <a:cubicBezTo>
                  <a:pt x="1081840" y="1048926"/>
                  <a:pt x="915080" y="922367"/>
                  <a:pt x="745715" y="798786"/>
                </a:cubicBezTo>
                <a:cubicBezTo>
                  <a:pt x="688764" y="757096"/>
                  <a:pt x="643724" y="703867"/>
                  <a:pt x="592356" y="656966"/>
                </a:cubicBezTo>
                <a:cubicBezTo>
                  <a:pt x="558111" y="625699"/>
                  <a:pt x="525354" y="592943"/>
                  <a:pt x="485526" y="567259"/>
                </a:cubicBezTo>
                <a:cubicBezTo>
                  <a:pt x="469148" y="556836"/>
                  <a:pt x="452025" y="547530"/>
                  <a:pt x="430063" y="550136"/>
                </a:cubicBezTo>
                <a:cubicBezTo>
                  <a:pt x="421502" y="551253"/>
                  <a:pt x="411824" y="553486"/>
                  <a:pt x="408846" y="563164"/>
                </a:cubicBezTo>
                <a:cubicBezTo>
                  <a:pt x="406240" y="572842"/>
                  <a:pt x="414057" y="577309"/>
                  <a:pt x="421130" y="581403"/>
                </a:cubicBezTo>
                <a:cubicBezTo>
                  <a:pt x="422991" y="582520"/>
                  <a:pt x="424852" y="584009"/>
                  <a:pt x="426713" y="584009"/>
                </a:cubicBezTo>
                <a:cubicBezTo>
                  <a:pt x="462075" y="586242"/>
                  <a:pt x="470264" y="614532"/>
                  <a:pt x="487015" y="635005"/>
                </a:cubicBezTo>
                <a:cubicBezTo>
                  <a:pt x="492226" y="641333"/>
                  <a:pt x="492598" y="647661"/>
                  <a:pt x="487015" y="655105"/>
                </a:cubicBezTo>
                <a:cubicBezTo>
                  <a:pt x="476964" y="668505"/>
                  <a:pt x="484037" y="674461"/>
                  <a:pt x="497437" y="678183"/>
                </a:cubicBezTo>
                <a:cubicBezTo>
                  <a:pt x="510837" y="681906"/>
                  <a:pt x="525354" y="683022"/>
                  <a:pt x="539871" y="691584"/>
                </a:cubicBezTo>
                <a:cubicBezTo>
                  <a:pt x="516793" y="698656"/>
                  <a:pt x="500787" y="691212"/>
                  <a:pt x="485898" y="681906"/>
                </a:cubicBezTo>
                <a:cubicBezTo>
                  <a:pt x="452397" y="661433"/>
                  <a:pt x="430808" y="631282"/>
                  <a:pt x="410335" y="600387"/>
                </a:cubicBezTo>
                <a:cubicBezTo>
                  <a:pt x="406240" y="594431"/>
                  <a:pt x="402890" y="587731"/>
                  <a:pt x="397307" y="582892"/>
                </a:cubicBezTo>
                <a:cubicBezTo>
                  <a:pt x="386884" y="573214"/>
                  <a:pt x="375717" y="572098"/>
                  <a:pt x="363062" y="584009"/>
                </a:cubicBezTo>
                <a:cubicBezTo>
                  <a:pt x="346311" y="599643"/>
                  <a:pt x="340356" y="598526"/>
                  <a:pt x="334772" y="578426"/>
                </a:cubicBezTo>
                <a:cubicBezTo>
                  <a:pt x="327327" y="551253"/>
                  <a:pt x="310577" y="532269"/>
                  <a:pt x="281915" y="522219"/>
                </a:cubicBezTo>
                <a:cubicBezTo>
                  <a:pt x="275960" y="519985"/>
                  <a:pt x="269632" y="517007"/>
                  <a:pt x="263304" y="521846"/>
                </a:cubicBezTo>
                <a:cubicBezTo>
                  <a:pt x="256604" y="527430"/>
                  <a:pt x="261070" y="533013"/>
                  <a:pt x="263676" y="538225"/>
                </a:cubicBezTo>
                <a:cubicBezTo>
                  <a:pt x="267398" y="546414"/>
                  <a:pt x="271865" y="554603"/>
                  <a:pt x="275215" y="563164"/>
                </a:cubicBezTo>
                <a:cubicBezTo>
                  <a:pt x="281171" y="576937"/>
                  <a:pt x="282288" y="591454"/>
                  <a:pt x="271121" y="604854"/>
                </a:cubicBezTo>
                <a:cubicBezTo>
                  <a:pt x="262931" y="614532"/>
                  <a:pt x="263676" y="620860"/>
                  <a:pt x="274471" y="627560"/>
                </a:cubicBezTo>
                <a:cubicBezTo>
                  <a:pt x="309088" y="648405"/>
                  <a:pt x="331050" y="675578"/>
                  <a:pt x="319138" y="718012"/>
                </a:cubicBezTo>
                <a:cubicBezTo>
                  <a:pt x="317277" y="723968"/>
                  <a:pt x="319511" y="729924"/>
                  <a:pt x="326583" y="729551"/>
                </a:cubicBezTo>
                <a:cubicBezTo>
                  <a:pt x="342217" y="728435"/>
                  <a:pt x="344822" y="738113"/>
                  <a:pt x="349289" y="748163"/>
                </a:cubicBezTo>
                <a:cubicBezTo>
                  <a:pt x="392840" y="844571"/>
                  <a:pt x="455747" y="928695"/>
                  <a:pt x="528332" y="1007608"/>
                </a:cubicBezTo>
                <a:cubicBezTo>
                  <a:pt x="600173" y="1085777"/>
                  <a:pt x="680947" y="1155756"/>
                  <a:pt x="766932" y="1222758"/>
                </a:cubicBezTo>
                <a:cubicBezTo>
                  <a:pt x="742737" y="1220524"/>
                  <a:pt x="711470" y="1206752"/>
                  <a:pt x="681319" y="1190746"/>
                </a:cubicBezTo>
                <a:cubicBezTo>
                  <a:pt x="601662" y="1147939"/>
                  <a:pt x="536149" y="1089871"/>
                  <a:pt x="469520" y="1032920"/>
                </a:cubicBezTo>
                <a:cubicBezTo>
                  <a:pt x="422991" y="993091"/>
                  <a:pt x="377579" y="952146"/>
                  <a:pt x="325466" y="917900"/>
                </a:cubicBezTo>
                <a:cubicBezTo>
                  <a:pt x="319511" y="914178"/>
                  <a:pt x="315416" y="909339"/>
                  <a:pt x="312066" y="903383"/>
                </a:cubicBezTo>
                <a:cubicBezTo>
                  <a:pt x="309088" y="898172"/>
                  <a:pt x="304621" y="893333"/>
                  <a:pt x="296805" y="895566"/>
                </a:cubicBezTo>
                <a:cubicBezTo>
                  <a:pt x="288988" y="898172"/>
                  <a:pt x="288243" y="904872"/>
                  <a:pt x="288243" y="910828"/>
                </a:cubicBezTo>
                <a:cubicBezTo>
                  <a:pt x="289360" y="933162"/>
                  <a:pt x="295688" y="953262"/>
                  <a:pt x="309460" y="971129"/>
                </a:cubicBezTo>
                <a:cubicBezTo>
                  <a:pt x="336261" y="1006864"/>
                  <a:pt x="371995" y="1034781"/>
                  <a:pt x="407729" y="1062698"/>
                </a:cubicBezTo>
                <a:cubicBezTo>
                  <a:pt x="457236" y="1101038"/>
                  <a:pt x="503021" y="1142728"/>
                  <a:pt x="544338" y="1189257"/>
                </a:cubicBezTo>
                <a:cubicBezTo>
                  <a:pt x="514560" y="1166551"/>
                  <a:pt x="484781" y="1143472"/>
                  <a:pt x="454630" y="1120766"/>
                </a:cubicBezTo>
                <a:cubicBezTo>
                  <a:pt x="431924" y="1103644"/>
                  <a:pt x="408474" y="1087265"/>
                  <a:pt x="385396" y="1070515"/>
                </a:cubicBezTo>
                <a:cubicBezTo>
                  <a:pt x="379812" y="1066421"/>
                  <a:pt x="373856" y="1061954"/>
                  <a:pt x="366040" y="1067537"/>
                </a:cubicBezTo>
                <a:cubicBezTo>
                  <a:pt x="358967" y="1072376"/>
                  <a:pt x="360084" y="1079449"/>
                  <a:pt x="361573" y="1086149"/>
                </a:cubicBezTo>
                <a:cubicBezTo>
                  <a:pt x="367156" y="1112577"/>
                  <a:pt x="382790" y="1133794"/>
                  <a:pt x="402146" y="1152778"/>
                </a:cubicBezTo>
                <a:cubicBezTo>
                  <a:pt x="425596" y="1175484"/>
                  <a:pt x="450164" y="1197074"/>
                  <a:pt x="475475" y="1218663"/>
                </a:cubicBezTo>
                <a:cubicBezTo>
                  <a:pt x="448303" y="1212707"/>
                  <a:pt x="421130" y="1206752"/>
                  <a:pt x="393957" y="1201913"/>
                </a:cubicBezTo>
                <a:cubicBezTo>
                  <a:pt x="406240" y="1245091"/>
                  <a:pt x="434902" y="1253653"/>
                  <a:pt x="460586" y="1260353"/>
                </a:cubicBezTo>
                <a:cubicBezTo>
                  <a:pt x="495204" y="1268914"/>
                  <a:pt x="528332" y="1279709"/>
                  <a:pt x="561089" y="1291993"/>
                </a:cubicBezTo>
                <a:cubicBezTo>
                  <a:pt x="574861" y="1304276"/>
                  <a:pt x="588634" y="1316188"/>
                  <a:pt x="602034" y="1328843"/>
                </a:cubicBezTo>
                <a:cubicBezTo>
                  <a:pt x="615807" y="1341872"/>
                  <a:pt x="628835" y="1354900"/>
                  <a:pt x="641863" y="1368672"/>
                </a:cubicBezTo>
                <a:cubicBezTo>
                  <a:pt x="651169" y="1378722"/>
                  <a:pt x="662335" y="1387284"/>
                  <a:pt x="651541" y="1404406"/>
                </a:cubicBezTo>
                <a:cubicBezTo>
                  <a:pt x="646702" y="1412223"/>
                  <a:pt x="678341" y="1454658"/>
                  <a:pt x="688392" y="1457263"/>
                </a:cubicBezTo>
                <a:cubicBezTo>
                  <a:pt x="689881" y="1457635"/>
                  <a:pt x="691369" y="1458008"/>
                  <a:pt x="692486" y="1458008"/>
                </a:cubicBezTo>
                <a:cubicBezTo>
                  <a:pt x="714076" y="1456519"/>
                  <a:pt x="718915" y="1469175"/>
                  <a:pt x="719287" y="1485181"/>
                </a:cubicBezTo>
                <a:cubicBezTo>
                  <a:pt x="719659" y="1500814"/>
                  <a:pt x="715937" y="1520170"/>
                  <a:pt x="745343" y="1512353"/>
                </a:cubicBezTo>
                <a:cubicBezTo>
                  <a:pt x="748693" y="1511609"/>
                  <a:pt x="749438" y="1513842"/>
                  <a:pt x="750926" y="1516448"/>
                </a:cubicBezTo>
                <a:cubicBezTo>
                  <a:pt x="782938" y="1583077"/>
                  <a:pt x="836912" y="1634445"/>
                  <a:pt x="890141" y="1685813"/>
                </a:cubicBezTo>
                <a:cubicBezTo>
                  <a:pt x="893119" y="1688419"/>
                  <a:pt x="896097" y="1691024"/>
                  <a:pt x="899074" y="1693630"/>
                </a:cubicBezTo>
                <a:cubicBezTo>
                  <a:pt x="843240" y="1680602"/>
                  <a:pt x="658985" y="1663851"/>
                  <a:pt x="605012" y="1669435"/>
                </a:cubicBezTo>
                <a:cubicBezTo>
                  <a:pt x="556994" y="1674274"/>
                  <a:pt x="285638" y="1593128"/>
                  <a:pt x="229431" y="1545110"/>
                </a:cubicBezTo>
                <a:cubicBezTo>
                  <a:pt x="221614" y="1582705"/>
                  <a:pt x="238364" y="1597594"/>
                  <a:pt x="251765" y="1614717"/>
                </a:cubicBezTo>
                <a:cubicBezTo>
                  <a:pt x="270748" y="1638912"/>
                  <a:pt x="273726" y="1656035"/>
                  <a:pt x="237992" y="1675391"/>
                </a:cubicBezTo>
                <a:cubicBezTo>
                  <a:pt x="135628" y="1730481"/>
                  <a:pt x="136745" y="1732342"/>
                  <a:pt x="232781" y="1807160"/>
                </a:cubicBezTo>
                <a:cubicBezTo>
                  <a:pt x="237248" y="1810511"/>
                  <a:pt x="235014" y="1821305"/>
                  <a:pt x="236131" y="1828750"/>
                </a:cubicBezTo>
                <a:cubicBezTo>
                  <a:pt x="211191" y="1839917"/>
                  <a:pt x="181785" y="1810883"/>
                  <a:pt x="152007" y="1842150"/>
                </a:cubicBezTo>
                <a:cubicBezTo>
                  <a:pt x="280426" y="1979503"/>
                  <a:pt x="475848" y="2110157"/>
                  <a:pt x="653030" y="2213265"/>
                </a:cubicBezTo>
                <a:cubicBezTo>
                  <a:pt x="509721" y="2247138"/>
                  <a:pt x="423735" y="2128024"/>
                  <a:pt x="318394" y="2143285"/>
                </a:cubicBezTo>
                <a:cubicBezTo>
                  <a:pt x="265909" y="2180508"/>
                  <a:pt x="422246" y="2240810"/>
                  <a:pt x="272982" y="2258305"/>
                </a:cubicBezTo>
                <a:cubicBezTo>
                  <a:pt x="337750" y="2291061"/>
                  <a:pt x="385768" y="2323073"/>
                  <a:pt x="430435" y="2360668"/>
                </a:cubicBezTo>
                <a:cubicBezTo>
                  <a:pt x="509721" y="2428042"/>
                  <a:pt x="525354" y="2472710"/>
                  <a:pt x="488876" y="2563162"/>
                </a:cubicBezTo>
                <a:cubicBezTo>
                  <a:pt x="464681" y="2622719"/>
                  <a:pt x="429691" y="2677437"/>
                  <a:pt x="460586" y="2748533"/>
                </a:cubicBezTo>
                <a:cubicBezTo>
                  <a:pt x="481803" y="2797295"/>
                  <a:pt x="473614" y="2829307"/>
                  <a:pt x="393212" y="2807345"/>
                </a:cubicBezTo>
                <a:cubicBezTo>
                  <a:pt x="306483" y="2783895"/>
                  <a:pt x="273726" y="2827818"/>
                  <a:pt x="295688" y="2913059"/>
                </a:cubicBezTo>
                <a:cubicBezTo>
                  <a:pt x="309833" y="2967777"/>
                  <a:pt x="294943" y="2984900"/>
                  <a:pt x="235386" y="2978572"/>
                </a:cubicBezTo>
                <a:cubicBezTo>
                  <a:pt x="169501" y="2971499"/>
                  <a:pt x="106967" y="2935765"/>
                  <a:pt x="25448" y="2952888"/>
                </a:cubicBezTo>
                <a:cubicBezTo>
                  <a:pt x="90588" y="3052646"/>
                  <a:pt x="229803" y="3024356"/>
                  <a:pt x="305738" y="3119275"/>
                </a:cubicBezTo>
                <a:cubicBezTo>
                  <a:pt x="215286" y="3119647"/>
                  <a:pt x="146051" y="3119275"/>
                  <a:pt x="79049" y="3098430"/>
                </a:cubicBezTo>
                <a:cubicBezTo>
                  <a:pt x="51132" y="3089869"/>
                  <a:pt x="20609" y="3081308"/>
                  <a:pt x="4975" y="3109969"/>
                </a:cubicBezTo>
                <a:cubicBezTo>
                  <a:pt x="-13636" y="3144587"/>
                  <a:pt x="24331" y="3157615"/>
                  <a:pt x="47037" y="3163943"/>
                </a:cubicBezTo>
                <a:cubicBezTo>
                  <a:pt x="111061" y="3181438"/>
                  <a:pt x="160196" y="3222755"/>
                  <a:pt x="213425" y="3255139"/>
                </a:cubicBezTo>
                <a:cubicBezTo>
                  <a:pt x="329933" y="3326236"/>
                  <a:pt x="457981" y="3385420"/>
                  <a:pt x="556622" y="3502301"/>
                </a:cubicBezTo>
                <a:cubicBezTo>
                  <a:pt x="432669" y="3472523"/>
                  <a:pt x="339983" y="3402915"/>
                  <a:pt x="224592" y="3388771"/>
                </a:cubicBezTo>
                <a:cubicBezTo>
                  <a:pt x="324722" y="3495601"/>
                  <a:pt x="453142" y="3565208"/>
                  <a:pt x="574861" y="3643004"/>
                </a:cubicBezTo>
                <a:cubicBezTo>
                  <a:pt x="609479" y="3664966"/>
                  <a:pt x="644841" y="3679855"/>
                  <a:pt x="652657" y="3727501"/>
                </a:cubicBezTo>
                <a:cubicBezTo>
                  <a:pt x="667919" y="3819814"/>
                  <a:pt x="712959" y="3896494"/>
                  <a:pt x="810111" y="3937067"/>
                </a:cubicBezTo>
                <a:cubicBezTo>
                  <a:pt x="810856" y="3937439"/>
                  <a:pt x="805644" y="3951212"/>
                  <a:pt x="802294" y="3960890"/>
                </a:cubicBezTo>
                <a:cubicBezTo>
                  <a:pt x="743110" y="3963868"/>
                  <a:pt x="696581" y="3909149"/>
                  <a:pt x="620646" y="3927017"/>
                </a:cubicBezTo>
                <a:cubicBezTo>
                  <a:pt x="692858" y="4001091"/>
                  <a:pt x="753532" y="4067720"/>
                  <a:pt x="856268" y="4103082"/>
                </a:cubicBezTo>
                <a:cubicBezTo>
                  <a:pt x="938531" y="4131372"/>
                  <a:pt x="1040150" y="4147377"/>
                  <a:pt x="1099707" y="4238574"/>
                </a:cubicBezTo>
                <a:cubicBezTo>
                  <a:pt x="1030472" y="4256441"/>
                  <a:pt x="978732" y="4234107"/>
                  <a:pt x="926992" y="4218102"/>
                </a:cubicBezTo>
                <a:cubicBezTo>
                  <a:pt x="847334" y="4193534"/>
                  <a:pt x="769166" y="4165617"/>
                  <a:pt x="689508" y="4140677"/>
                </a:cubicBezTo>
                <a:cubicBezTo>
                  <a:pt x="659358" y="4131372"/>
                  <a:pt x="626229" y="4124299"/>
                  <a:pt x="606873" y="4169711"/>
                </a:cubicBezTo>
                <a:cubicBezTo>
                  <a:pt x="707748" y="4179389"/>
                  <a:pt x="768421" y="4240435"/>
                  <a:pt x="831701" y="4297759"/>
                </a:cubicBezTo>
                <a:cubicBezTo>
                  <a:pt x="867435" y="4330143"/>
                  <a:pt x="896469" y="4373322"/>
                  <a:pt x="960493" y="4356944"/>
                </a:cubicBezTo>
                <a:cubicBezTo>
                  <a:pt x="994366" y="4348382"/>
                  <a:pt x="1015955" y="4372578"/>
                  <a:pt x="1012233" y="4402356"/>
                </a:cubicBezTo>
                <a:cubicBezTo>
                  <a:pt x="999577" y="4507325"/>
                  <a:pt x="1078118" y="4544176"/>
                  <a:pt x="1159636" y="4564276"/>
                </a:cubicBezTo>
                <a:cubicBezTo>
                  <a:pt x="1313740" y="4602616"/>
                  <a:pt x="1442160" y="4692324"/>
                  <a:pt x="1592169" y="4741458"/>
                </a:cubicBezTo>
                <a:cubicBezTo>
                  <a:pt x="1738083" y="4789104"/>
                  <a:pt x="2833187" y="5010209"/>
                  <a:pt x="3110499" y="5032171"/>
                </a:cubicBezTo>
                <a:cubicBezTo>
                  <a:pt x="4807501" y="5166546"/>
                  <a:pt x="6028047" y="4106432"/>
                  <a:pt x="6033630" y="4091915"/>
                </a:cubicBezTo>
                <a:cubicBezTo>
                  <a:pt x="6059314" y="4023797"/>
                  <a:pt x="6122965" y="3994390"/>
                  <a:pt x="6180661" y="3957912"/>
                </a:cubicBezTo>
                <a:cubicBezTo>
                  <a:pt x="6230913" y="3925900"/>
                  <a:pt x="6284514" y="3892027"/>
                  <a:pt x="6305359" y="3837309"/>
                </a:cubicBezTo>
                <a:cubicBezTo>
                  <a:pt x="6332904" y="3764724"/>
                  <a:pt x="6254735" y="3824281"/>
                  <a:pt x="6240218" y="3796364"/>
                </a:cubicBezTo>
                <a:cubicBezTo>
                  <a:pt x="6269997" y="3758768"/>
                  <a:pt x="6316153" y="3724151"/>
                  <a:pt x="6328437" y="3681344"/>
                </a:cubicBezTo>
                <a:cubicBezTo>
                  <a:pt x="6372361" y="3526496"/>
                  <a:pt x="6466907" y="3413710"/>
                  <a:pt x="6608355" y="3326236"/>
                </a:cubicBezTo>
                <a:cubicBezTo>
                  <a:pt x="6648928" y="3300924"/>
                  <a:pt x="6675729" y="3255512"/>
                  <a:pt x="6731191" y="3248067"/>
                </a:cubicBezTo>
                <a:cubicBezTo>
                  <a:pt x="6854400" y="3232061"/>
                  <a:pt x="6815315" y="3106992"/>
                  <a:pt x="6880456" y="3051529"/>
                </a:cubicBezTo>
                <a:cubicBezTo>
                  <a:pt x="6892739" y="3041107"/>
                  <a:pt x="6903907" y="2777939"/>
                  <a:pt x="6901673" y="2763795"/>
                </a:cubicBezTo>
                <a:cubicBezTo>
                  <a:pt x="6898323" y="2743322"/>
                  <a:pt x="6883806" y="2966288"/>
                  <a:pt x="6871150" y="2948421"/>
                </a:cubicBezTo>
                <a:cubicBezTo>
                  <a:pt x="6858494" y="2930182"/>
                  <a:pt x="6839138" y="2914176"/>
                  <a:pt x="6848444" y="2890353"/>
                </a:cubicBezTo>
                <a:cubicBezTo>
                  <a:pt x="6852166" y="2880303"/>
                  <a:pt x="6849561" y="2846058"/>
                  <a:pt x="6878223" y="2873230"/>
                </a:cubicBezTo>
                <a:cubicBezTo>
                  <a:pt x="6956763" y="2946932"/>
                  <a:pt x="6870778" y="2578051"/>
                  <a:pt x="6762459" y="2568745"/>
                </a:cubicBezTo>
                <a:cubicBezTo>
                  <a:pt x="6801915" y="2465637"/>
                  <a:pt x="6801915" y="2465637"/>
                  <a:pt x="6673123" y="2451493"/>
                </a:cubicBezTo>
                <a:cubicBezTo>
                  <a:pt x="6722630" y="2385980"/>
                  <a:pt x="6722630" y="2369229"/>
                  <a:pt x="6662700" y="2346896"/>
                </a:cubicBezTo>
                <a:cubicBezTo>
                  <a:pt x="6605005" y="2325306"/>
                  <a:pt x="6540981" y="2318234"/>
                  <a:pt x="6487752" y="2285105"/>
                </a:cubicBezTo>
                <a:cubicBezTo>
                  <a:pt x="6536887" y="2201353"/>
                  <a:pt x="6550659" y="2104573"/>
                  <a:pt x="6652278" y="2063628"/>
                </a:cubicBezTo>
                <a:cubicBezTo>
                  <a:pt x="6668284" y="2057300"/>
                  <a:pt x="6679079" y="2031988"/>
                  <a:pt x="6668656" y="2017843"/>
                </a:cubicBezTo>
                <a:cubicBezTo>
                  <a:pt x="6631805" y="1965359"/>
                  <a:pt x="6684662" y="1864856"/>
                  <a:pt x="6570015" y="1854062"/>
                </a:cubicBezTo>
                <a:cubicBezTo>
                  <a:pt x="6555870" y="1852573"/>
                  <a:pt x="6542842" y="1842150"/>
                  <a:pt x="6554009" y="1827633"/>
                </a:cubicBezTo>
                <a:cubicBezTo>
                  <a:pt x="6592349" y="1778126"/>
                  <a:pt x="6545820" y="1781476"/>
                  <a:pt x="6517531" y="1775149"/>
                </a:cubicBezTo>
                <a:cubicBezTo>
                  <a:pt x="6483285" y="1767704"/>
                  <a:pt x="6444573" y="1789293"/>
                  <a:pt x="6412934" y="1762493"/>
                </a:cubicBezTo>
                <a:cubicBezTo>
                  <a:pt x="6420378" y="1734203"/>
                  <a:pt x="6447923" y="1734575"/>
                  <a:pt x="6467279" y="1725642"/>
                </a:cubicBezTo>
                <a:cubicBezTo>
                  <a:pt x="6523858" y="1699213"/>
                  <a:pt x="6570015" y="1667946"/>
                  <a:pt x="6572621" y="1600200"/>
                </a:cubicBezTo>
                <a:cubicBezTo>
                  <a:pt x="6574854" y="1545482"/>
                  <a:pt x="6580810" y="1497092"/>
                  <a:pt x="6502641" y="1480341"/>
                </a:cubicBezTo>
                <a:cubicBezTo>
                  <a:pt x="6490358" y="1477736"/>
                  <a:pt x="6484030" y="1470664"/>
                  <a:pt x="6481796" y="1461358"/>
                </a:cubicBezTo>
                <a:cubicBezTo>
                  <a:pt x="6490730" y="1452424"/>
                  <a:pt x="6499291" y="1443118"/>
                  <a:pt x="6509713" y="1436418"/>
                </a:cubicBezTo>
                <a:cubicBezTo>
                  <a:pt x="6544703" y="1414457"/>
                  <a:pt x="6556615" y="1382072"/>
                  <a:pt x="6567037" y="1348199"/>
                </a:cubicBezTo>
                <a:cubicBezTo>
                  <a:pt x="6573737" y="1326610"/>
                  <a:pt x="6581554" y="1305393"/>
                  <a:pt x="6596816" y="1286781"/>
                </a:cubicBezTo>
                <a:cubicBezTo>
                  <a:pt x="6606122" y="1275242"/>
                  <a:pt x="6617661" y="1266681"/>
                  <a:pt x="6632178" y="1261842"/>
                </a:cubicBezTo>
                <a:cubicBezTo>
                  <a:pt x="6644833" y="1257375"/>
                  <a:pt x="6648556" y="1251419"/>
                  <a:pt x="6639994" y="1240625"/>
                </a:cubicBezTo>
                <a:cubicBezTo>
                  <a:pt x="6615799" y="1209729"/>
                  <a:pt x="6606122" y="1175856"/>
                  <a:pt x="6622127" y="1136400"/>
                </a:cubicBezTo>
                <a:cubicBezTo>
                  <a:pt x="6626967" y="1124489"/>
                  <a:pt x="6623617" y="1114066"/>
                  <a:pt x="6612077" y="1109599"/>
                </a:cubicBezTo>
                <a:cubicBezTo>
                  <a:pt x="6564059" y="1090616"/>
                  <a:pt x="6552148" y="1046692"/>
                  <a:pt x="6531675" y="1009469"/>
                </a:cubicBezTo>
                <a:cubicBezTo>
                  <a:pt x="6502641" y="956612"/>
                  <a:pt x="6476213" y="902639"/>
                  <a:pt x="6456113" y="845315"/>
                </a:cubicBezTo>
                <a:cubicBezTo>
                  <a:pt x="6444201" y="811070"/>
                  <a:pt x="6432662" y="777197"/>
                  <a:pt x="6440851" y="739229"/>
                </a:cubicBezTo>
                <a:cubicBezTo>
                  <a:pt x="6442712" y="729924"/>
                  <a:pt x="6439362" y="722107"/>
                  <a:pt x="6434523" y="715034"/>
                </a:cubicBezTo>
                <a:cubicBezTo>
                  <a:pt x="6414050" y="684139"/>
                  <a:pt x="6416656" y="651383"/>
                  <a:pt x="6432290" y="617510"/>
                </a:cubicBezTo>
                <a:cubicBezTo>
                  <a:pt x="6441968" y="597037"/>
                  <a:pt x="6440851" y="594431"/>
                  <a:pt x="6416284" y="595176"/>
                </a:cubicBezTo>
                <a:cubicBezTo>
                  <a:pt x="6366405" y="596293"/>
                  <a:pt x="6316898" y="598154"/>
                  <a:pt x="6267763" y="591826"/>
                </a:cubicBezTo>
                <a:cubicBezTo>
                  <a:pt x="6212673" y="584753"/>
                  <a:pt x="6194806" y="568375"/>
                  <a:pt x="6236496" y="521102"/>
                </a:cubicBezTo>
                <a:cubicBezTo>
                  <a:pt x="6245430" y="511052"/>
                  <a:pt x="6253246" y="499885"/>
                  <a:pt x="6257341" y="487229"/>
                </a:cubicBezTo>
                <a:cubicBezTo>
                  <a:pt x="6260319" y="477179"/>
                  <a:pt x="6257713" y="470106"/>
                  <a:pt x="6248780" y="465267"/>
                </a:cubicBezTo>
                <a:cubicBezTo>
                  <a:pt x="6238357" y="459312"/>
                  <a:pt x="6232774" y="467501"/>
                  <a:pt x="6226818" y="473456"/>
                </a:cubicBezTo>
                <a:cubicBezTo>
                  <a:pt x="6194434" y="505468"/>
                  <a:pt x="6153861" y="527430"/>
                  <a:pt x="6115149" y="551625"/>
                </a:cubicBezTo>
                <a:cubicBezTo>
                  <a:pt x="6059686" y="586615"/>
                  <a:pt x="6001246" y="617510"/>
                  <a:pt x="5951739" y="659944"/>
                </a:cubicBezTo>
                <a:cubicBezTo>
                  <a:pt x="5939084" y="670739"/>
                  <a:pt x="5918611" y="662550"/>
                  <a:pt x="5917122" y="644310"/>
                </a:cubicBezTo>
                <a:cubicBezTo>
                  <a:pt x="5915633" y="626071"/>
                  <a:pt x="5905583" y="626071"/>
                  <a:pt x="5890694" y="630538"/>
                </a:cubicBezTo>
                <a:cubicBezTo>
                  <a:pt x="5872826" y="635749"/>
                  <a:pt x="5854959" y="640960"/>
                  <a:pt x="5837464" y="646916"/>
                </a:cubicBezTo>
                <a:cubicBezTo>
                  <a:pt x="5819225" y="653244"/>
                  <a:pt x="5811036" y="666644"/>
                  <a:pt x="5809175" y="683395"/>
                </a:cubicBezTo>
                <a:cubicBezTo>
                  <a:pt x="5808430" y="689723"/>
                  <a:pt x="5808803" y="697539"/>
                  <a:pt x="5815503" y="698656"/>
                </a:cubicBezTo>
                <a:cubicBezTo>
                  <a:pt x="5843048" y="703495"/>
                  <a:pt x="5755201" y="682278"/>
                  <a:pt x="5746268" y="667389"/>
                </a:cubicBezTo>
                <a:cubicBezTo>
                  <a:pt x="5745896" y="666644"/>
                  <a:pt x="5525907" y="720246"/>
                  <a:pt x="5458905" y="754119"/>
                </a:cubicBezTo>
                <a:close/>
                <a:moveTo>
                  <a:pt x="885302" y="1333310"/>
                </a:moveTo>
                <a:cubicBezTo>
                  <a:pt x="877857" y="1326982"/>
                  <a:pt x="870040" y="1321027"/>
                  <a:pt x="862596" y="1314326"/>
                </a:cubicBezTo>
                <a:cubicBezTo>
                  <a:pt x="863712" y="1312837"/>
                  <a:pt x="865201" y="1311349"/>
                  <a:pt x="866318" y="1309860"/>
                </a:cubicBezTo>
                <a:cubicBezTo>
                  <a:pt x="881580" y="1320282"/>
                  <a:pt x="896841" y="1330705"/>
                  <a:pt x="912103" y="1341127"/>
                </a:cubicBezTo>
                <a:cubicBezTo>
                  <a:pt x="903541" y="1338522"/>
                  <a:pt x="894235" y="1335916"/>
                  <a:pt x="885302" y="1333310"/>
                </a:cubicBezTo>
                <a:close/>
                <a:moveTo>
                  <a:pt x="1140280" y="787619"/>
                </a:moveTo>
                <a:cubicBezTo>
                  <a:pt x="1231849" y="850154"/>
                  <a:pt x="1323418" y="913061"/>
                  <a:pt x="1414987" y="975596"/>
                </a:cubicBezTo>
                <a:cubicBezTo>
                  <a:pt x="1413498" y="977085"/>
                  <a:pt x="1412381" y="978574"/>
                  <a:pt x="1410892" y="980063"/>
                </a:cubicBezTo>
                <a:cubicBezTo>
                  <a:pt x="1310390" y="927206"/>
                  <a:pt x="1215471" y="868394"/>
                  <a:pt x="1140280" y="787619"/>
                </a:cubicBezTo>
                <a:close/>
              </a:path>
            </a:pathLst>
          </a:custGeom>
          <a:solidFill>
            <a:schemeClr val="accent1">
              <a:alpha val="20000"/>
            </a:schemeClr>
          </a:solidFill>
          <a:ln w="32707" cap="flat">
            <a:noFill/>
            <a:prstDash val="solid"/>
            <a:miter/>
          </a:ln>
        </p:spPr>
        <p:txBody>
          <a:bodyPr rtlCol="0" anchor="ctr"/>
          <a:lstStyle/>
          <a:p>
            <a:endParaRPr lang="en-US" dirty="0"/>
          </a:p>
        </p:txBody>
      </p:sp>
      <p:sp>
        <p:nvSpPr>
          <p:cNvPr id="2" name="Title 1">
            <a:extLst>
              <a:ext uri="{FF2B5EF4-FFF2-40B4-BE49-F238E27FC236}">
                <a16:creationId xmlns:a16="http://schemas.microsoft.com/office/drawing/2014/main" id="{48DB1DFE-8154-440D-93CF-FEF7860E897F}"/>
              </a:ext>
            </a:extLst>
          </p:cNvPr>
          <p:cNvSpPr>
            <a:spLocks noGrp="1"/>
          </p:cNvSpPr>
          <p:nvPr>
            <p:ph type="title"/>
          </p:nvPr>
        </p:nvSpPr>
        <p:spPr>
          <a:xfrm>
            <a:off x="1399032" y="2523744"/>
            <a:ext cx="3831336" cy="1453896"/>
          </a:xfrm>
        </p:spPr>
        <p:txBody>
          <a:bodyPr anchor="b"/>
          <a:lstStyle>
            <a:lvl1pPr algn="ctr">
              <a:defRPr sz="3200"/>
            </a:lvl1pPr>
          </a:lstStyle>
          <a:p>
            <a:r>
              <a:rPr lang="en-US"/>
              <a:t>Click to edit Master title style</a:t>
            </a:r>
            <a:endParaRPr lang="en-US" dirty="0"/>
          </a:p>
        </p:txBody>
      </p:sp>
      <p:sp>
        <p:nvSpPr>
          <p:cNvPr id="3" name="Picture Placeholder 2">
            <a:extLst>
              <a:ext uri="{FF2B5EF4-FFF2-40B4-BE49-F238E27FC236}">
                <a16:creationId xmlns:a16="http://schemas.microsoft.com/office/drawing/2014/main" id="{9CD9D1F5-05CC-48F3-A314-315EF1703043}"/>
              </a:ext>
            </a:extLst>
          </p:cNvPr>
          <p:cNvSpPr>
            <a:spLocks noGrp="1"/>
          </p:cNvSpPr>
          <p:nvPr>
            <p:ph type="pic" idx="1"/>
          </p:nvPr>
        </p:nvSpPr>
        <p:spPr>
          <a:xfrm>
            <a:off x="6711696" y="640079"/>
            <a:ext cx="4837176" cy="5568696"/>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a:extLst>
              <a:ext uri="{FF2B5EF4-FFF2-40B4-BE49-F238E27FC236}">
                <a16:creationId xmlns:a16="http://schemas.microsoft.com/office/drawing/2014/main" id="{211807DE-1178-4BBB-89D8-9046239C2DE9}"/>
              </a:ext>
            </a:extLst>
          </p:cNvPr>
          <p:cNvSpPr>
            <a:spLocks noGrp="1"/>
          </p:cNvSpPr>
          <p:nvPr>
            <p:ph type="body" sz="half" idx="2"/>
          </p:nvPr>
        </p:nvSpPr>
        <p:spPr>
          <a:xfrm>
            <a:off x="1655064" y="4087368"/>
            <a:ext cx="3319272" cy="649224"/>
          </a:xfrm>
        </p:spPr>
        <p:txBody>
          <a:bodyPr>
            <a:noAutofit/>
          </a:bodyPr>
          <a:lstStyle>
            <a:lvl1pPr marL="0" indent="0" algn="ctr">
              <a:buNone/>
              <a:defRPr sz="2000" cap="all" baseline="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3D48EA59-A1BC-48B7-9495-6D5C6035B14B}"/>
              </a:ext>
            </a:extLst>
          </p:cNvPr>
          <p:cNvSpPr>
            <a:spLocks noGrp="1"/>
          </p:cNvSpPr>
          <p:nvPr>
            <p:ph type="dt" sz="half" idx="10"/>
          </p:nvPr>
        </p:nvSpPr>
        <p:spPr/>
        <p:txBody>
          <a:bodyPr/>
          <a:lstStyle/>
          <a:p>
            <a:fld id="{3C04E684-10F4-4CC3-A0B9-F03AA7BE37CF}" type="datetimeFigureOut">
              <a:rPr lang="en-US" smtClean="0"/>
              <a:t>1/22/2024</a:t>
            </a:fld>
            <a:endParaRPr lang="en-US"/>
          </a:p>
        </p:txBody>
      </p:sp>
      <p:sp>
        <p:nvSpPr>
          <p:cNvPr id="6" name="Footer Placeholder 5">
            <a:extLst>
              <a:ext uri="{FF2B5EF4-FFF2-40B4-BE49-F238E27FC236}">
                <a16:creationId xmlns:a16="http://schemas.microsoft.com/office/drawing/2014/main" id="{49F85A72-B50F-440E-AAD3-53C099F6D9B6}"/>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72C2D00B-4207-4720-8C68-605CAFDD5CA2}"/>
              </a:ext>
            </a:extLst>
          </p:cNvPr>
          <p:cNvSpPr>
            <a:spLocks noGrp="1"/>
          </p:cNvSpPr>
          <p:nvPr>
            <p:ph type="sldNum" sz="quarter" idx="12"/>
          </p:nvPr>
        </p:nvSpPr>
        <p:spPr/>
        <p:txBody>
          <a:bodyPr/>
          <a:lstStyle/>
          <a:p>
            <a:fld id="{51845F5A-061D-4825-9AE9-D7794091C6CF}" type="slidenum">
              <a:rPr lang="en-US" smtClean="0"/>
              <a:t>‹Nº›</a:t>
            </a:fld>
            <a:endParaRPr lang="en-US"/>
          </a:p>
        </p:txBody>
      </p:sp>
    </p:spTree>
    <p:extLst>
      <p:ext uri="{BB962C8B-B14F-4D97-AF65-F5344CB8AC3E}">
        <p14:creationId xmlns:p14="http://schemas.microsoft.com/office/powerpoint/2010/main" val="289638957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1C888B-58B8-4428-8B1D-4E26FC5DD592}"/>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3314F67B-D516-42FA-A2CA-2DCD37CFE8D7}"/>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82BA5FF-4919-4FF8-9C04-06CE156B762F}"/>
              </a:ext>
            </a:extLst>
          </p:cNvPr>
          <p:cNvSpPr>
            <a:spLocks noGrp="1"/>
          </p:cNvSpPr>
          <p:nvPr>
            <p:ph type="dt" sz="half" idx="10"/>
          </p:nvPr>
        </p:nvSpPr>
        <p:spPr/>
        <p:txBody>
          <a:bodyPr/>
          <a:lstStyle/>
          <a:p>
            <a:fld id="{3C04E684-10F4-4CC3-A0B9-F03AA7BE37CF}" type="datetimeFigureOut">
              <a:rPr lang="en-US" smtClean="0"/>
              <a:t>1/22/2024</a:t>
            </a:fld>
            <a:endParaRPr lang="en-US"/>
          </a:p>
        </p:txBody>
      </p:sp>
      <p:sp>
        <p:nvSpPr>
          <p:cNvPr id="5" name="Footer Placeholder 4">
            <a:extLst>
              <a:ext uri="{FF2B5EF4-FFF2-40B4-BE49-F238E27FC236}">
                <a16:creationId xmlns:a16="http://schemas.microsoft.com/office/drawing/2014/main" id="{CBEDA970-128E-4150-8E5A-A1B056E8350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AEC6CD1-EE5E-42EF-B76D-BB803BA6AB5E}"/>
              </a:ext>
            </a:extLst>
          </p:cNvPr>
          <p:cNvSpPr>
            <a:spLocks noGrp="1"/>
          </p:cNvSpPr>
          <p:nvPr>
            <p:ph type="sldNum" sz="quarter" idx="12"/>
          </p:nvPr>
        </p:nvSpPr>
        <p:spPr/>
        <p:txBody>
          <a:bodyPr/>
          <a:lstStyle/>
          <a:p>
            <a:fld id="{51845F5A-061D-4825-9AE9-D7794091C6CF}" type="slidenum">
              <a:rPr lang="en-US" smtClean="0"/>
              <a:t>‹Nº›</a:t>
            </a:fld>
            <a:endParaRPr lang="en-US"/>
          </a:p>
        </p:txBody>
      </p:sp>
    </p:spTree>
    <p:extLst>
      <p:ext uri="{BB962C8B-B14F-4D97-AF65-F5344CB8AC3E}">
        <p14:creationId xmlns:p14="http://schemas.microsoft.com/office/powerpoint/2010/main" val="389620038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550C2A1B-34CA-4877-9435-D77DF325757F}"/>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4F255E5E-4A81-44CC-8D99-F56E625D4632}"/>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19CEECF-A221-4ECC-AD9C-E197D516D24C}"/>
              </a:ext>
            </a:extLst>
          </p:cNvPr>
          <p:cNvSpPr>
            <a:spLocks noGrp="1"/>
          </p:cNvSpPr>
          <p:nvPr>
            <p:ph type="dt" sz="half" idx="10"/>
          </p:nvPr>
        </p:nvSpPr>
        <p:spPr/>
        <p:txBody>
          <a:bodyPr/>
          <a:lstStyle/>
          <a:p>
            <a:fld id="{3C04E684-10F4-4CC3-A0B9-F03AA7BE37CF}" type="datetimeFigureOut">
              <a:rPr lang="en-US" smtClean="0"/>
              <a:t>1/22/2024</a:t>
            </a:fld>
            <a:endParaRPr lang="en-US"/>
          </a:p>
        </p:txBody>
      </p:sp>
      <p:sp>
        <p:nvSpPr>
          <p:cNvPr id="5" name="Footer Placeholder 4">
            <a:extLst>
              <a:ext uri="{FF2B5EF4-FFF2-40B4-BE49-F238E27FC236}">
                <a16:creationId xmlns:a16="http://schemas.microsoft.com/office/drawing/2014/main" id="{018F41AE-0DDE-49ED-9F0C-E0E16F599A0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7B47FB7-77F0-4C43-B81E-D04B31C953DA}"/>
              </a:ext>
            </a:extLst>
          </p:cNvPr>
          <p:cNvSpPr>
            <a:spLocks noGrp="1"/>
          </p:cNvSpPr>
          <p:nvPr>
            <p:ph type="sldNum" sz="quarter" idx="12"/>
          </p:nvPr>
        </p:nvSpPr>
        <p:spPr/>
        <p:txBody>
          <a:bodyPr/>
          <a:lstStyle/>
          <a:p>
            <a:fld id="{51845F5A-061D-4825-9AE9-D7794091C6CF}" type="slidenum">
              <a:rPr lang="en-US" smtClean="0"/>
              <a:t>‹Nº›</a:t>
            </a:fld>
            <a:endParaRPr lang="en-US"/>
          </a:p>
        </p:txBody>
      </p:sp>
    </p:spTree>
    <p:extLst>
      <p:ext uri="{BB962C8B-B14F-4D97-AF65-F5344CB8AC3E}">
        <p14:creationId xmlns:p14="http://schemas.microsoft.com/office/powerpoint/2010/main" val="89730777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1154955" y="1447800"/>
            <a:ext cx="8825658" cy="3329581"/>
          </a:xfrm>
        </p:spPr>
        <p:txBody>
          <a:bodyPr anchor="b"/>
          <a:lstStyle>
            <a:lvl1pPr>
              <a:defRPr sz="7200"/>
            </a:lvl1pPr>
          </a:lstStyle>
          <a:p>
            <a:r>
              <a:rPr lang="es-ES"/>
              <a:t>Haga clic para modificar el estilo de título del patrón</a:t>
            </a:r>
            <a:endParaRPr lang="en-US" dirty="0"/>
          </a:p>
        </p:txBody>
      </p:sp>
      <p:sp>
        <p:nvSpPr>
          <p:cNvPr id="3" name="Subtitle 2"/>
          <p:cNvSpPr>
            <a:spLocks noGrp="1"/>
          </p:cNvSpPr>
          <p:nvPr>
            <p:ph type="subTitle" idx="1"/>
          </p:nvPr>
        </p:nvSpPr>
        <p:spPr>
          <a:xfrm>
            <a:off x="1154955" y="4777380"/>
            <a:ext cx="8825658" cy="861420"/>
          </a:xfrm>
        </p:spPr>
        <p:txBody>
          <a:bodyPr anchor="t"/>
          <a:lstStyle>
            <a:lvl1pPr marL="0" indent="0" algn="l">
              <a:buNone/>
              <a:defRPr cap="all">
                <a:solidFill>
                  <a:schemeClr val="accent1">
                    <a:lumMod val="60000"/>
                    <a:lumOff val="4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a:t>Haga clic para modificar el estilo de subtítulo del patrón</a:t>
            </a:r>
            <a:endParaRPr lang="en-US" dirty="0"/>
          </a:p>
        </p:txBody>
      </p:sp>
      <p:sp>
        <p:nvSpPr>
          <p:cNvPr id="4" name="Date Placeholder 3"/>
          <p:cNvSpPr>
            <a:spLocks noGrp="1"/>
          </p:cNvSpPr>
          <p:nvPr>
            <p:ph type="dt" sz="half" idx="10"/>
          </p:nvPr>
        </p:nvSpPr>
        <p:spPr/>
        <p:txBody>
          <a:bodyPr/>
          <a:lstStyle/>
          <a:p>
            <a:fld id="{3C04E684-10F4-4CC3-A0B9-F03AA7BE37CF}" type="datetimeFigureOut">
              <a:rPr lang="en-US" smtClean="0"/>
              <a:t>1/22/2024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1845F5A-061D-4825-9AE9-D7794091C6CF}" type="slidenum">
              <a:rPr lang="en-US" smtClean="0"/>
              <a:t>‹Nº›</a:t>
            </a:fld>
            <a:endParaRPr lang="en-US"/>
          </a:p>
        </p:txBody>
      </p:sp>
    </p:spTree>
    <p:extLst>
      <p:ext uri="{BB962C8B-B14F-4D97-AF65-F5344CB8AC3E}">
        <p14:creationId xmlns:p14="http://schemas.microsoft.com/office/powerpoint/2010/main" val="284813004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3C04E684-10F4-4CC3-A0B9-F03AA7BE37CF}" type="datetimeFigureOut">
              <a:rPr lang="en-US" smtClean="0"/>
              <a:t>1/22/2024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1845F5A-061D-4825-9AE9-D7794091C6CF}" type="slidenum">
              <a:rPr lang="en-US" smtClean="0"/>
              <a:t>‹Nº›</a:t>
            </a:fld>
            <a:endParaRPr lang="en-US"/>
          </a:p>
        </p:txBody>
      </p:sp>
    </p:spTree>
    <p:extLst>
      <p:ext uri="{BB962C8B-B14F-4D97-AF65-F5344CB8AC3E}">
        <p14:creationId xmlns:p14="http://schemas.microsoft.com/office/powerpoint/2010/main" val="267948928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1154956" y="2861733"/>
            <a:ext cx="8825657" cy="1915647"/>
          </a:xfrm>
        </p:spPr>
        <p:txBody>
          <a:bodyPr anchor="b"/>
          <a:lstStyle>
            <a:lvl1pPr algn="l">
              <a:defRPr sz="4000" b="0" cap="none"/>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1154955" y="4777381"/>
            <a:ext cx="8825658" cy="860400"/>
          </a:xfrm>
        </p:spPr>
        <p:txBody>
          <a:bodyPr anchor="t"/>
          <a:lstStyle>
            <a:lvl1pPr marL="0" indent="0" algn="l">
              <a:buNone/>
              <a:defRPr sz="2000" cap="all">
                <a:solidFill>
                  <a:schemeClr val="accent1">
                    <a:lumMod val="60000"/>
                    <a:lumOff val="4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los estilos de texto del patrón</a:t>
            </a:r>
          </a:p>
        </p:txBody>
      </p:sp>
      <p:sp>
        <p:nvSpPr>
          <p:cNvPr id="4" name="Date Placeholder 3"/>
          <p:cNvSpPr>
            <a:spLocks noGrp="1"/>
          </p:cNvSpPr>
          <p:nvPr>
            <p:ph type="dt" sz="half" idx="10"/>
          </p:nvPr>
        </p:nvSpPr>
        <p:spPr/>
        <p:txBody>
          <a:bodyPr/>
          <a:lstStyle/>
          <a:p>
            <a:fld id="{3C04E684-10F4-4CC3-A0B9-F03AA7BE37CF}" type="datetimeFigureOut">
              <a:rPr lang="en-US" smtClean="0"/>
              <a:t>1/22/2024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1845F5A-061D-4825-9AE9-D7794091C6CF}" type="slidenum">
              <a:rPr lang="en-US" smtClean="0"/>
              <a:t>‹Nº›</a:t>
            </a:fld>
            <a:endParaRPr lang="en-US"/>
          </a:p>
        </p:txBody>
      </p:sp>
    </p:spTree>
    <p:extLst>
      <p:ext uri="{BB962C8B-B14F-4D97-AF65-F5344CB8AC3E}">
        <p14:creationId xmlns:p14="http://schemas.microsoft.com/office/powerpoint/2010/main" val="150636412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sz="half" idx="1"/>
          </p:nvPr>
        </p:nvSpPr>
        <p:spPr>
          <a:xfrm>
            <a:off x="1103312" y="2060575"/>
            <a:ext cx="4396339" cy="419576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Content Placeholder 3"/>
          <p:cNvSpPr>
            <a:spLocks noGrp="1"/>
          </p:cNvSpPr>
          <p:nvPr>
            <p:ph sz="half" idx="2"/>
          </p:nvPr>
        </p:nvSpPr>
        <p:spPr>
          <a:xfrm>
            <a:off x="5654493" y="2056092"/>
            <a:ext cx="4396341" cy="4200245"/>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Date Placeholder 4"/>
          <p:cNvSpPr>
            <a:spLocks noGrp="1"/>
          </p:cNvSpPr>
          <p:nvPr>
            <p:ph type="dt" sz="half" idx="10"/>
          </p:nvPr>
        </p:nvSpPr>
        <p:spPr/>
        <p:txBody>
          <a:bodyPr/>
          <a:lstStyle/>
          <a:p>
            <a:fld id="{3C04E684-10F4-4CC3-A0B9-F03AA7BE37CF}" type="datetimeFigureOut">
              <a:rPr lang="en-US" smtClean="0"/>
              <a:t>1/22/2024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1845F5A-061D-4825-9AE9-D7794091C6CF}" type="slidenum">
              <a:rPr lang="en-US" smtClean="0"/>
              <a:t>‹Nº›</a:t>
            </a:fld>
            <a:endParaRPr lang="en-US"/>
          </a:p>
        </p:txBody>
      </p:sp>
    </p:spTree>
    <p:extLst>
      <p:ext uri="{BB962C8B-B14F-4D97-AF65-F5344CB8AC3E}">
        <p14:creationId xmlns:p14="http://schemas.microsoft.com/office/powerpoint/2010/main" val="305284023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1103313" y="1905000"/>
            <a:ext cx="4396338"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4" name="Content Placeholder 3"/>
          <p:cNvSpPr>
            <a:spLocks noGrp="1"/>
          </p:cNvSpPr>
          <p:nvPr>
            <p:ph sz="half" idx="2"/>
          </p:nvPr>
        </p:nvSpPr>
        <p:spPr>
          <a:xfrm>
            <a:off x="1103312"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Text Placeholder 4"/>
          <p:cNvSpPr>
            <a:spLocks noGrp="1"/>
          </p:cNvSpPr>
          <p:nvPr>
            <p:ph type="body" sz="quarter" idx="3"/>
          </p:nvPr>
        </p:nvSpPr>
        <p:spPr>
          <a:xfrm>
            <a:off x="5654495" y="1905000"/>
            <a:ext cx="4396339"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6" name="Content Placeholder 5"/>
          <p:cNvSpPr>
            <a:spLocks noGrp="1"/>
          </p:cNvSpPr>
          <p:nvPr>
            <p:ph sz="quarter" idx="4"/>
          </p:nvPr>
        </p:nvSpPr>
        <p:spPr>
          <a:xfrm>
            <a:off x="5654495"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7" name="Date Placeholder 6"/>
          <p:cNvSpPr>
            <a:spLocks noGrp="1"/>
          </p:cNvSpPr>
          <p:nvPr>
            <p:ph type="dt" sz="half" idx="10"/>
          </p:nvPr>
        </p:nvSpPr>
        <p:spPr/>
        <p:txBody>
          <a:bodyPr/>
          <a:lstStyle/>
          <a:p>
            <a:fld id="{3C04E684-10F4-4CC3-A0B9-F03AA7BE37CF}" type="datetimeFigureOut">
              <a:rPr lang="en-US" smtClean="0"/>
              <a:t>1/22/2024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1845F5A-061D-4825-9AE9-D7794091C6CF}" type="slidenum">
              <a:rPr lang="en-US" smtClean="0"/>
              <a:t>‹Nº›</a:t>
            </a:fld>
            <a:endParaRPr lang="en-US"/>
          </a:p>
        </p:txBody>
      </p:sp>
    </p:spTree>
    <p:extLst>
      <p:ext uri="{BB962C8B-B14F-4D97-AF65-F5344CB8AC3E}">
        <p14:creationId xmlns:p14="http://schemas.microsoft.com/office/powerpoint/2010/main" val="115403855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7" name="Date Placeholder 2"/>
          <p:cNvSpPr>
            <a:spLocks noGrp="1"/>
          </p:cNvSpPr>
          <p:nvPr>
            <p:ph type="dt" sz="half" idx="10"/>
          </p:nvPr>
        </p:nvSpPr>
        <p:spPr/>
        <p:txBody>
          <a:bodyPr/>
          <a:lstStyle/>
          <a:p>
            <a:fld id="{3C04E684-10F4-4CC3-A0B9-F03AA7BE37CF}" type="datetimeFigureOut">
              <a:rPr lang="en-US" smtClean="0"/>
              <a:t>1/22/2024</a:t>
            </a:fld>
            <a:endParaRPr lang="en-US"/>
          </a:p>
        </p:txBody>
      </p:sp>
      <p:sp>
        <p:nvSpPr>
          <p:cNvPr id="5" name="Footer Placeholder 3"/>
          <p:cNvSpPr>
            <a:spLocks noGrp="1"/>
          </p:cNvSpPr>
          <p:nvPr>
            <p:ph type="ftr" sz="quarter" idx="11"/>
          </p:nvPr>
        </p:nvSpPr>
        <p:spPr/>
        <p:txBody>
          <a:bodyPr/>
          <a:lstStyle/>
          <a:p>
            <a:endParaRPr lang="en-US"/>
          </a:p>
        </p:txBody>
      </p:sp>
      <p:sp>
        <p:nvSpPr>
          <p:cNvPr id="6" name="Slide Number Placeholder 4"/>
          <p:cNvSpPr>
            <a:spLocks noGrp="1"/>
          </p:cNvSpPr>
          <p:nvPr>
            <p:ph type="sldNum" sz="quarter" idx="12"/>
          </p:nvPr>
        </p:nvSpPr>
        <p:spPr/>
        <p:txBody>
          <a:bodyPr/>
          <a:lstStyle/>
          <a:p>
            <a:fld id="{51845F5A-061D-4825-9AE9-D7794091C6CF}" type="slidenum">
              <a:rPr lang="en-US" smtClean="0"/>
              <a:t>‹Nº›</a:t>
            </a:fld>
            <a:endParaRPr lang="en-US"/>
          </a:p>
        </p:txBody>
      </p:sp>
    </p:spTree>
    <p:extLst>
      <p:ext uri="{BB962C8B-B14F-4D97-AF65-F5344CB8AC3E}">
        <p14:creationId xmlns:p14="http://schemas.microsoft.com/office/powerpoint/2010/main" val="220028094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7" name="Date Placeholder 1"/>
          <p:cNvSpPr>
            <a:spLocks noGrp="1"/>
          </p:cNvSpPr>
          <p:nvPr>
            <p:ph type="dt" sz="half" idx="10"/>
          </p:nvPr>
        </p:nvSpPr>
        <p:spPr/>
        <p:txBody>
          <a:bodyPr/>
          <a:lstStyle/>
          <a:p>
            <a:fld id="{3C04E684-10F4-4CC3-A0B9-F03AA7BE37CF}" type="datetimeFigureOut">
              <a:rPr lang="en-US" smtClean="0"/>
              <a:t>1/22/2024</a:t>
            </a:fld>
            <a:endParaRPr lang="en-US"/>
          </a:p>
        </p:txBody>
      </p:sp>
      <p:sp>
        <p:nvSpPr>
          <p:cNvPr id="5" name="Footer Placeholder 2"/>
          <p:cNvSpPr>
            <a:spLocks noGrp="1"/>
          </p:cNvSpPr>
          <p:nvPr>
            <p:ph type="ftr" sz="quarter" idx="11"/>
          </p:nvPr>
        </p:nvSpPr>
        <p:spPr/>
        <p:txBody>
          <a:bodyPr/>
          <a:lstStyle/>
          <a:p>
            <a:endParaRPr lang="en-US"/>
          </a:p>
        </p:txBody>
      </p:sp>
      <p:sp>
        <p:nvSpPr>
          <p:cNvPr id="6" name="Slide Number Placeholder 3"/>
          <p:cNvSpPr>
            <a:spLocks noGrp="1"/>
          </p:cNvSpPr>
          <p:nvPr>
            <p:ph type="sldNum" sz="quarter" idx="12"/>
          </p:nvPr>
        </p:nvSpPr>
        <p:spPr/>
        <p:txBody>
          <a:bodyPr/>
          <a:lstStyle/>
          <a:p>
            <a:fld id="{51845F5A-061D-4825-9AE9-D7794091C6CF}" type="slidenum">
              <a:rPr lang="en-US" smtClean="0"/>
              <a:t>‹Nº›</a:t>
            </a:fld>
            <a:endParaRPr lang="en-US"/>
          </a:p>
        </p:txBody>
      </p:sp>
    </p:spTree>
    <p:extLst>
      <p:ext uri="{BB962C8B-B14F-4D97-AF65-F5344CB8AC3E}">
        <p14:creationId xmlns:p14="http://schemas.microsoft.com/office/powerpoint/2010/main" val="110157077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7" name="Freeform: Shape 6" descr="Tag=AccentColor&#10;Flavor=Light&#10;Target=Fill">
            <a:extLst>
              <a:ext uri="{FF2B5EF4-FFF2-40B4-BE49-F238E27FC236}">
                <a16:creationId xmlns:a16="http://schemas.microsoft.com/office/drawing/2014/main" id="{13B7BB51-92B8-4089-8DAB-1202A4D1C6A3}"/>
              </a:ext>
            </a:extLst>
          </p:cNvPr>
          <p:cNvSpPr/>
          <p:nvPr/>
        </p:nvSpPr>
        <p:spPr>
          <a:xfrm flipH="1">
            <a:off x="1" y="315111"/>
            <a:ext cx="3021543" cy="1435442"/>
          </a:xfrm>
          <a:custGeom>
            <a:avLst/>
            <a:gdLst>
              <a:gd name="connsiteX0" fmla="*/ 3021543 w 3021543"/>
              <a:gd name="connsiteY0" fmla="*/ 0 h 1435442"/>
              <a:gd name="connsiteX1" fmla="*/ 2963800 w 3021543"/>
              <a:gd name="connsiteY1" fmla="*/ 7242 h 1435442"/>
              <a:gd name="connsiteX2" fmla="*/ 2793803 w 3021543"/>
              <a:gd name="connsiteY2" fmla="*/ 24082 h 1435442"/>
              <a:gd name="connsiteX3" fmla="*/ 2414348 w 3021543"/>
              <a:gd name="connsiteY3" fmla="*/ 29696 h 1435442"/>
              <a:gd name="connsiteX4" fmla="*/ 2091558 w 3021543"/>
              <a:gd name="connsiteY4" fmla="*/ 27450 h 1435442"/>
              <a:gd name="connsiteX5" fmla="*/ 1645319 w 3021543"/>
              <a:gd name="connsiteY5" fmla="*/ 28573 h 1435442"/>
              <a:gd name="connsiteX6" fmla="*/ 1243602 w 3021543"/>
              <a:gd name="connsiteY6" fmla="*/ 60008 h 1435442"/>
              <a:gd name="connsiteX7" fmla="*/ 753851 w 3021543"/>
              <a:gd name="connsiteY7" fmla="*/ 57763 h 1435442"/>
              <a:gd name="connsiteX8" fmla="*/ 465465 w 3021543"/>
              <a:gd name="connsiteY8" fmla="*/ 116142 h 1435442"/>
              <a:gd name="connsiteX9" fmla="*/ 546416 w 3021543"/>
              <a:gd name="connsiteY9" fmla="*/ 136351 h 1435442"/>
              <a:gd name="connsiteX10" fmla="*/ 689091 w 3021543"/>
              <a:gd name="connsiteY10" fmla="*/ 180136 h 1435442"/>
              <a:gd name="connsiteX11" fmla="*/ 704269 w 3021543"/>
              <a:gd name="connsiteY11" fmla="*/ 208203 h 1435442"/>
              <a:gd name="connsiteX12" fmla="*/ 683020 w 3021543"/>
              <a:gd name="connsiteY12" fmla="*/ 221675 h 1435442"/>
              <a:gd name="connsiteX13" fmla="*/ 621295 w 3021543"/>
              <a:gd name="connsiteY13" fmla="*/ 247496 h 1435442"/>
              <a:gd name="connsiteX14" fmla="*/ 848968 w 3021543"/>
              <a:gd name="connsiteY14" fmla="*/ 285668 h 1435442"/>
              <a:gd name="connsiteX15" fmla="*/ 768018 w 3021543"/>
              <a:gd name="connsiteY15" fmla="*/ 309244 h 1435442"/>
              <a:gd name="connsiteX16" fmla="*/ 684032 w 3021543"/>
              <a:gd name="connsiteY16" fmla="*/ 326085 h 1435442"/>
              <a:gd name="connsiteX17" fmla="*/ 592962 w 3021543"/>
              <a:gd name="connsiteY17" fmla="*/ 338434 h 1435442"/>
              <a:gd name="connsiteX18" fmla="*/ 509988 w 3021543"/>
              <a:gd name="connsiteY18" fmla="*/ 363133 h 1435442"/>
              <a:gd name="connsiteX19" fmla="*/ 726531 w 3021543"/>
              <a:gd name="connsiteY19" fmla="*/ 373237 h 1435442"/>
              <a:gd name="connsiteX20" fmla="*/ 614212 w 3021543"/>
              <a:gd name="connsiteY20" fmla="*/ 395691 h 1435442"/>
              <a:gd name="connsiteX21" fmla="*/ 522131 w 3021543"/>
              <a:gd name="connsiteY21" fmla="*/ 424881 h 1435442"/>
              <a:gd name="connsiteX22" fmla="*/ 457370 w 3021543"/>
              <a:gd name="connsiteY22" fmla="*/ 438353 h 1435442"/>
              <a:gd name="connsiteX23" fmla="*/ 388562 w 3021543"/>
              <a:gd name="connsiteY23" fmla="*/ 441721 h 1435442"/>
              <a:gd name="connsiteX24" fmla="*/ 372372 w 3021543"/>
              <a:gd name="connsiteY24" fmla="*/ 463052 h 1435442"/>
              <a:gd name="connsiteX25" fmla="*/ 393622 w 3021543"/>
              <a:gd name="connsiteY25" fmla="*/ 485506 h 1435442"/>
              <a:gd name="connsiteX26" fmla="*/ 426002 w 3021543"/>
              <a:gd name="connsiteY26" fmla="*/ 487751 h 1435442"/>
              <a:gd name="connsiteX27" fmla="*/ 619271 w 3021543"/>
              <a:gd name="connsiteY27" fmla="*/ 493365 h 1435442"/>
              <a:gd name="connsiteX28" fmla="*/ 0 w 3021543"/>
              <a:gd name="connsiteY28" fmla="*/ 542762 h 1435442"/>
              <a:gd name="connsiteX29" fmla="*/ 83986 w 3021543"/>
              <a:gd name="connsiteY29" fmla="*/ 573075 h 1435442"/>
              <a:gd name="connsiteX30" fmla="*/ 112319 w 3021543"/>
              <a:gd name="connsiteY30" fmla="*/ 656154 h 1435442"/>
              <a:gd name="connsiteX31" fmla="*/ 215531 w 3021543"/>
              <a:gd name="connsiteY31" fmla="*/ 703306 h 1435442"/>
              <a:gd name="connsiteX32" fmla="*/ 282315 w 3021543"/>
              <a:gd name="connsiteY32" fmla="*/ 720147 h 1435442"/>
              <a:gd name="connsiteX33" fmla="*/ 435109 w 3021543"/>
              <a:gd name="connsiteY33" fmla="*/ 744846 h 1435442"/>
              <a:gd name="connsiteX34" fmla="*/ 457370 w 3021543"/>
              <a:gd name="connsiteY34" fmla="*/ 785263 h 1435442"/>
              <a:gd name="connsiteX35" fmla="*/ 476596 w 3021543"/>
              <a:gd name="connsiteY35" fmla="*/ 830170 h 1435442"/>
              <a:gd name="connsiteX36" fmla="*/ 517071 w 3021543"/>
              <a:gd name="connsiteY36" fmla="*/ 859360 h 1435442"/>
              <a:gd name="connsiteX37" fmla="*/ 202377 w 3021543"/>
              <a:gd name="connsiteY37" fmla="*/ 854869 h 1435442"/>
              <a:gd name="connsiteX38" fmla="*/ 557546 w 3021543"/>
              <a:gd name="connsiteY38" fmla="*/ 949175 h 1435442"/>
              <a:gd name="connsiteX39" fmla="*/ 526178 w 3021543"/>
              <a:gd name="connsiteY39" fmla="*/ 986223 h 1435442"/>
              <a:gd name="connsiteX40" fmla="*/ 720459 w 3021543"/>
              <a:gd name="connsiteY40" fmla="*/ 1036744 h 1435442"/>
              <a:gd name="connsiteX41" fmla="*/ 616236 w 3021543"/>
              <a:gd name="connsiteY41" fmla="*/ 1042357 h 1435442"/>
              <a:gd name="connsiteX42" fmla="*/ 1222353 w 3021543"/>
              <a:gd name="connsiteY42" fmla="*/ 1253422 h 1435442"/>
              <a:gd name="connsiteX43" fmla="*/ 2087511 w 3021543"/>
              <a:gd name="connsiteY43" fmla="*/ 1406107 h 1435442"/>
              <a:gd name="connsiteX44" fmla="*/ 2425479 w 3021543"/>
              <a:gd name="connsiteY44" fmla="*/ 1435297 h 1435442"/>
              <a:gd name="connsiteX45" fmla="*/ 2809994 w 3021543"/>
              <a:gd name="connsiteY45" fmla="*/ 1426315 h 1435442"/>
              <a:gd name="connsiteX46" fmla="*/ 2953618 w 3021543"/>
              <a:gd name="connsiteY46" fmla="*/ 1417071 h 1435442"/>
              <a:gd name="connsiteX47" fmla="*/ 3021543 w 3021543"/>
              <a:gd name="connsiteY47" fmla="*/ 1407897 h 14354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3021543" h="1435442">
                <a:moveTo>
                  <a:pt x="3021543" y="0"/>
                </a:moveTo>
                <a:lnTo>
                  <a:pt x="2963800" y="7242"/>
                </a:lnTo>
                <a:cubicBezTo>
                  <a:pt x="2907134" y="13978"/>
                  <a:pt x="2850469" y="22960"/>
                  <a:pt x="2793803" y="24082"/>
                </a:cubicBezTo>
                <a:cubicBezTo>
                  <a:pt x="2667318" y="27450"/>
                  <a:pt x="2539821" y="19592"/>
                  <a:pt x="2414348" y="29696"/>
                </a:cubicBezTo>
                <a:cubicBezTo>
                  <a:pt x="2307089" y="38677"/>
                  <a:pt x="2198818" y="28573"/>
                  <a:pt x="2091558" y="27450"/>
                </a:cubicBezTo>
                <a:cubicBezTo>
                  <a:pt x="1942812" y="26328"/>
                  <a:pt x="1793053" y="18469"/>
                  <a:pt x="1645319" y="28573"/>
                </a:cubicBezTo>
                <a:cubicBezTo>
                  <a:pt x="1510738" y="36432"/>
                  <a:pt x="1376158" y="38677"/>
                  <a:pt x="1243602" y="60008"/>
                </a:cubicBezTo>
                <a:cubicBezTo>
                  <a:pt x="1079677" y="71235"/>
                  <a:pt x="916765" y="64499"/>
                  <a:pt x="753851" y="57763"/>
                </a:cubicBezTo>
                <a:cubicBezTo>
                  <a:pt x="653675" y="53272"/>
                  <a:pt x="554511" y="38677"/>
                  <a:pt x="465465" y="116142"/>
                </a:cubicBezTo>
                <a:cubicBezTo>
                  <a:pt x="489751" y="134105"/>
                  <a:pt x="519095" y="130737"/>
                  <a:pt x="546416" y="136351"/>
                </a:cubicBezTo>
                <a:cubicBezTo>
                  <a:pt x="594986" y="147578"/>
                  <a:pt x="643557" y="158804"/>
                  <a:pt x="689091" y="180136"/>
                </a:cubicBezTo>
                <a:cubicBezTo>
                  <a:pt x="699210" y="184626"/>
                  <a:pt x="708317" y="193608"/>
                  <a:pt x="704269" y="208203"/>
                </a:cubicBezTo>
                <a:cubicBezTo>
                  <a:pt x="701234" y="219430"/>
                  <a:pt x="691115" y="219430"/>
                  <a:pt x="683020" y="221675"/>
                </a:cubicBezTo>
                <a:cubicBezTo>
                  <a:pt x="664806" y="228411"/>
                  <a:pt x="642545" y="223920"/>
                  <a:pt x="621295" y="247496"/>
                </a:cubicBezTo>
                <a:cubicBezTo>
                  <a:pt x="702245" y="259846"/>
                  <a:pt x="780160" y="236270"/>
                  <a:pt x="848968" y="285668"/>
                </a:cubicBezTo>
                <a:cubicBezTo>
                  <a:pt x="823671" y="310367"/>
                  <a:pt x="795339" y="304753"/>
                  <a:pt x="768018" y="309244"/>
                </a:cubicBezTo>
                <a:cubicBezTo>
                  <a:pt x="739685" y="313735"/>
                  <a:pt x="712365" y="321594"/>
                  <a:pt x="684032" y="326085"/>
                </a:cubicBezTo>
                <a:cubicBezTo>
                  <a:pt x="653675" y="331698"/>
                  <a:pt x="623319" y="332821"/>
                  <a:pt x="592962" y="338434"/>
                </a:cubicBezTo>
                <a:cubicBezTo>
                  <a:pt x="567666" y="342925"/>
                  <a:pt x="540345" y="335066"/>
                  <a:pt x="509988" y="363133"/>
                </a:cubicBezTo>
                <a:cubicBezTo>
                  <a:pt x="584867" y="383342"/>
                  <a:pt x="652663" y="353029"/>
                  <a:pt x="726531" y="373237"/>
                </a:cubicBezTo>
                <a:cubicBezTo>
                  <a:pt x="683020" y="391200"/>
                  <a:pt x="647604" y="385587"/>
                  <a:pt x="614212" y="395691"/>
                </a:cubicBezTo>
                <a:cubicBezTo>
                  <a:pt x="583855" y="405795"/>
                  <a:pt x="547428" y="394568"/>
                  <a:pt x="522131" y="424881"/>
                </a:cubicBezTo>
                <a:cubicBezTo>
                  <a:pt x="502905" y="448457"/>
                  <a:pt x="482668" y="451825"/>
                  <a:pt x="457370" y="438353"/>
                </a:cubicBezTo>
                <a:cubicBezTo>
                  <a:pt x="435109" y="426003"/>
                  <a:pt x="410824" y="429371"/>
                  <a:pt x="388562" y="441721"/>
                </a:cubicBezTo>
                <a:cubicBezTo>
                  <a:pt x="380468" y="446212"/>
                  <a:pt x="372372" y="451825"/>
                  <a:pt x="372372" y="463052"/>
                </a:cubicBezTo>
                <a:cubicBezTo>
                  <a:pt x="372372" y="478770"/>
                  <a:pt x="382491" y="483260"/>
                  <a:pt x="393622" y="485506"/>
                </a:cubicBezTo>
                <a:cubicBezTo>
                  <a:pt x="403741" y="487751"/>
                  <a:pt x="415883" y="489997"/>
                  <a:pt x="426002" y="487751"/>
                </a:cubicBezTo>
                <a:cubicBezTo>
                  <a:pt x="490762" y="475402"/>
                  <a:pt x="554511" y="495610"/>
                  <a:pt x="619271" y="493365"/>
                </a:cubicBezTo>
                <a:cubicBezTo>
                  <a:pt x="415883" y="541640"/>
                  <a:pt x="210471" y="525922"/>
                  <a:pt x="0" y="542762"/>
                </a:cubicBezTo>
                <a:cubicBezTo>
                  <a:pt x="27321" y="576443"/>
                  <a:pt x="62737" y="548376"/>
                  <a:pt x="83986" y="573075"/>
                </a:cubicBezTo>
                <a:cubicBezTo>
                  <a:pt x="63748" y="624719"/>
                  <a:pt x="71844" y="652785"/>
                  <a:pt x="112319" y="656154"/>
                </a:cubicBezTo>
                <a:cubicBezTo>
                  <a:pt x="151782" y="659522"/>
                  <a:pt x="194281" y="641559"/>
                  <a:pt x="215531" y="703306"/>
                </a:cubicBezTo>
                <a:cubicBezTo>
                  <a:pt x="221602" y="722392"/>
                  <a:pt x="259042" y="716779"/>
                  <a:pt x="282315" y="720147"/>
                </a:cubicBezTo>
                <a:cubicBezTo>
                  <a:pt x="332909" y="728005"/>
                  <a:pt x="386539" y="720147"/>
                  <a:pt x="435109" y="744846"/>
                </a:cubicBezTo>
                <a:cubicBezTo>
                  <a:pt x="454335" y="753827"/>
                  <a:pt x="467489" y="760563"/>
                  <a:pt x="457370" y="785263"/>
                </a:cubicBezTo>
                <a:cubicBezTo>
                  <a:pt x="447252" y="811084"/>
                  <a:pt x="460406" y="820066"/>
                  <a:pt x="476596" y="830170"/>
                </a:cubicBezTo>
                <a:cubicBezTo>
                  <a:pt x="488739" y="838028"/>
                  <a:pt x="506953" y="835783"/>
                  <a:pt x="517071" y="859360"/>
                </a:cubicBezTo>
                <a:cubicBezTo>
                  <a:pt x="410824" y="855992"/>
                  <a:pt x="307612" y="836906"/>
                  <a:pt x="202377" y="854869"/>
                </a:cubicBezTo>
                <a:cubicBezTo>
                  <a:pt x="317731" y="899776"/>
                  <a:pt x="444216" y="897531"/>
                  <a:pt x="557546" y="949175"/>
                </a:cubicBezTo>
                <a:cubicBezTo>
                  <a:pt x="553499" y="967137"/>
                  <a:pt x="527190" y="959278"/>
                  <a:pt x="526178" y="986223"/>
                </a:cubicBezTo>
                <a:cubicBezTo>
                  <a:pt x="585879" y="1014290"/>
                  <a:pt x="657723" y="995204"/>
                  <a:pt x="720459" y="1036744"/>
                </a:cubicBezTo>
                <a:cubicBezTo>
                  <a:pt x="684032" y="1055829"/>
                  <a:pt x="650640" y="1024394"/>
                  <a:pt x="616236" y="1042357"/>
                </a:cubicBezTo>
                <a:cubicBezTo>
                  <a:pt x="627367" y="1069302"/>
                  <a:pt x="1131283" y="1235459"/>
                  <a:pt x="1222353" y="1253422"/>
                </a:cubicBezTo>
                <a:cubicBezTo>
                  <a:pt x="1407527" y="1290470"/>
                  <a:pt x="1940788" y="1384776"/>
                  <a:pt x="2087511" y="1406107"/>
                </a:cubicBezTo>
                <a:cubicBezTo>
                  <a:pt x="2200841" y="1421824"/>
                  <a:pt x="2313160" y="1434174"/>
                  <a:pt x="2425479" y="1435297"/>
                </a:cubicBezTo>
                <a:cubicBezTo>
                  <a:pt x="2553988" y="1436419"/>
                  <a:pt x="2681485" y="1430806"/>
                  <a:pt x="2809994" y="1426315"/>
                </a:cubicBezTo>
                <a:cubicBezTo>
                  <a:pt x="2858058" y="1424631"/>
                  <a:pt x="2905933" y="1421684"/>
                  <a:pt x="2953618" y="1417071"/>
                </a:cubicBezTo>
                <a:lnTo>
                  <a:pt x="3021543" y="1407897"/>
                </a:lnTo>
                <a:close/>
              </a:path>
            </a:pathLst>
          </a:custGeom>
          <a:solidFill>
            <a:schemeClr val="accent1">
              <a:alpha val="20000"/>
            </a:schemeClr>
          </a:solidFill>
          <a:ln w="32707" cap="flat">
            <a:noFill/>
            <a:prstDash val="solid"/>
            <a:miter/>
          </a:ln>
        </p:spPr>
        <p:txBody>
          <a:bodyPr wrap="square" rtlCol="0" anchor="ctr">
            <a:noAutofit/>
          </a:bodyPr>
          <a:lstStyle/>
          <a:p>
            <a:endParaRPr lang="en-US"/>
          </a:p>
        </p:txBody>
      </p:sp>
      <p:sp>
        <p:nvSpPr>
          <p:cNvPr id="2" name="Title 1">
            <a:extLst>
              <a:ext uri="{FF2B5EF4-FFF2-40B4-BE49-F238E27FC236}">
                <a16:creationId xmlns:a16="http://schemas.microsoft.com/office/drawing/2014/main" id="{26030E26-A86A-417A-AA64-699AA8DD3DA5}"/>
              </a:ext>
            </a:extLst>
          </p:cNvPr>
          <p:cNvSpPr>
            <a:spLocks noGrp="1"/>
          </p:cNvSpPr>
          <p:nvPr>
            <p:ph type="title"/>
          </p:nvPr>
        </p:nvSpPr>
        <p:spPr/>
        <p:txBody>
          <a:bodyPr>
            <a:normAutofit/>
          </a:bodyPr>
          <a:lstStyle>
            <a:lvl1pPr>
              <a:defRPr sz="4000"/>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D19CF97E-0E6E-41E9-B75B-0371E744D1E8}"/>
              </a:ext>
            </a:extLst>
          </p:cNvPr>
          <p:cNvSpPr>
            <a:spLocks noGrp="1"/>
          </p:cNvSpPr>
          <p:nvPr>
            <p:ph idx="1"/>
          </p:nvPr>
        </p:nvSpPr>
        <p:spPr>
          <a:xfrm>
            <a:off x="838200" y="2011680"/>
            <a:ext cx="10515600" cy="416052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70BAE770-8363-44CD-8A22-AB26C5C5361B}"/>
              </a:ext>
            </a:extLst>
          </p:cNvPr>
          <p:cNvSpPr>
            <a:spLocks noGrp="1"/>
          </p:cNvSpPr>
          <p:nvPr>
            <p:ph type="dt" sz="half" idx="10"/>
          </p:nvPr>
        </p:nvSpPr>
        <p:spPr/>
        <p:txBody>
          <a:bodyPr/>
          <a:lstStyle/>
          <a:p>
            <a:fld id="{3C04E684-10F4-4CC3-A0B9-F03AA7BE37CF}" type="datetimeFigureOut">
              <a:rPr lang="en-US" smtClean="0"/>
              <a:t>1/22/2024</a:t>
            </a:fld>
            <a:endParaRPr lang="en-US"/>
          </a:p>
        </p:txBody>
      </p:sp>
      <p:sp>
        <p:nvSpPr>
          <p:cNvPr id="5" name="Footer Placeholder 4">
            <a:extLst>
              <a:ext uri="{FF2B5EF4-FFF2-40B4-BE49-F238E27FC236}">
                <a16:creationId xmlns:a16="http://schemas.microsoft.com/office/drawing/2014/main" id="{36E618F2-3B8E-4449-91E7-F8AA4960938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63428F0-E5C2-42A1-AB2F-1A19FFAD19CF}"/>
              </a:ext>
            </a:extLst>
          </p:cNvPr>
          <p:cNvSpPr>
            <a:spLocks noGrp="1"/>
          </p:cNvSpPr>
          <p:nvPr>
            <p:ph type="sldNum" sz="quarter" idx="12"/>
          </p:nvPr>
        </p:nvSpPr>
        <p:spPr/>
        <p:txBody>
          <a:bodyPr/>
          <a:lstStyle/>
          <a:p>
            <a:fld id="{51845F5A-061D-4825-9AE9-D7794091C6CF}" type="slidenum">
              <a:rPr lang="en-US" smtClean="0"/>
              <a:t>‹Nº›</a:t>
            </a:fld>
            <a:endParaRPr lang="en-US"/>
          </a:p>
        </p:txBody>
      </p:sp>
    </p:spTree>
    <p:extLst>
      <p:ext uri="{BB962C8B-B14F-4D97-AF65-F5344CB8AC3E}">
        <p14:creationId xmlns:p14="http://schemas.microsoft.com/office/powerpoint/2010/main" val="401754046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1154954" y="1447800"/>
            <a:ext cx="3401063" cy="1447800"/>
          </a:xfrm>
        </p:spPr>
        <p:txBody>
          <a:bodyPr anchor="b"/>
          <a:lstStyle>
            <a:lvl1pPr algn="l">
              <a:defRPr sz="2400" b="0"/>
            </a:lvl1pPr>
          </a:lstStyle>
          <a:p>
            <a:r>
              <a:rPr lang="es-ES"/>
              <a:t>Haga clic para modificar el estilo de título del patrón</a:t>
            </a:r>
            <a:endParaRPr lang="en-US" dirty="0"/>
          </a:p>
        </p:txBody>
      </p:sp>
      <p:sp>
        <p:nvSpPr>
          <p:cNvPr id="3" name="Content Placeholder 2"/>
          <p:cNvSpPr>
            <a:spLocks noGrp="1"/>
          </p:cNvSpPr>
          <p:nvPr>
            <p:ph idx="1"/>
          </p:nvPr>
        </p:nvSpPr>
        <p:spPr>
          <a:xfrm>
            <a:off x="4784616" y="1447800"/>
            <a:ext cx="5195997" cy="45720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Text Placeholder 3"/>
          <p:cNvSpPr>
            <a:spLocks noGrp="1"/>
          </p:cNvSpPr>
          <p:nvPr>
            <p:ph type="body" sz="half" idx="2"/>
          </p:nvPr>
        </p:nvSpPr>
        <p:spPr>
          <a:xfrm>
            <a:off x="1154955" y="3129280"/>
            <a:ext cx="3401062" cy="28955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los estilos de texto del patrón</a:t>
            </a:r>
          </a:p>
        </p:txBody>
      </p:sp>
      <p:sp>
        <p:nvSpPr>
          <p:cNvPr id="7" name="Date Placeholder 4"/>
          <p:cNvSpPr>
            <a:spLocks noGrp="1"/>
          </p:cNvSpPr>
          <p:nvPr>
            <p:ph type="dt" sz="half" idx="10"/>
          </p:nvPr>
        </p:nvSpPr>
        <p:spPr/>
        <p:txBody>
          <a:bodyPr/>
          <a:lstStyle/>
          <a:p>
            <a:fld id="{3C04E684-10F4-4CC3-A0B9-F03AA7BE37CF}" type="datetimeFigureOut">
              <a:rPr lang="en-US" smtClean="0"/>
              <a:t>1/22/2024</a:t>
            </a:fld>
            <a:endParaRPr lang="en-US"/>
          </a:p>
        </p:txBody>
      </p:sp>
      <p:sp>
        <p:nvSpPr>
          <p:cNvPr id="5" name="Footer Placeholder 5"/>
          <p:cNvSpPr>
            <a:spLocks noGrp="1"/>
          </p:cNvSpPr>
          <p:nvPr>
            <p:ph type="ftr" sz="quarter" idx="11"/>
          </p:nvPr>
        </p:nvSpPr>
        <p:spPr/>
        <p:txBody>
          <a:bodyPr/>
          <a:lstStyle/>
          <a:p>
            <a:endParaRPr lang="en-US"/>
          </a:p>
        </p:txBody>
      </p:sp>
      <p:sp>
        <p:nvSpPr>
          <p:cNvPr id="6" name="Slide Number Placeholder 6"/>
          <p:cNvSpPr>
            <a:spLocks noGrp="1"/>
          </p:cNvSpPr>
          <p:nvPr>
            <p:ph type="sldNum" sz="quarter" idx="12"/>
          </p:nvPr>
        </p:nvSpPr>
        <p:spPr/>
        <p:txBody>
          <a:bodyPr/>
          <a:lstStyle/>
          <a:p>
            <a:fld id="{51845F5A-061D-4825-9AE9-D7794091C6CF}" type="slidenum">
              <a:rPr lang="en-US" smtClean="0"/>
              <a:t>‹Nº›</a:t>
            </a:fld>
            <a:endParaRPr lang="en-US"/>
          </a:p>
        </p:txBody>
      </p:sp>
    </p:spTree>
    <p:extLst>
      <p:ext uri="{BB962C8B-B14F-4D97-AF65-F5344CB8AC3E}">
        <p14:creationId xmlns:p14="http://schemas.microsoft.com/office/powerpoint/2010/main" val="344872132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1153907" y="1854192"/>
            <a:ext cx="5092906" cy="1574808"/>
          </a:xfrm>
        </p:spPr>
        <p:txBody>
          <a:bodyPr anchor="b">
            <a:normAutofit/>
          </a:bodyPr>
          <a:lstStyle>
            <a:lvl1pPr algn="l">
              <a:defRPr sz="3600" b="0"/>
            </a:lvl1pPr>
          </a:lstStyle>
          <a:p>
            <a:r>
              <a:rPr lang="es-ES"/>
              <a:t>Haga clic para modificar el estilo de título del patrón</a:t>
            </a:r>
            <a:endParaRPr lang="en-US" dirty="0"/>
          </a:p>
        </p:txBody>
      </p:sp>
      <p:sp>
        <p:nvSpPr>
          <p:cNvPr id="3" name="Picture Placeholder 2"/>
          <p:cNvSpPr>
            <a:spLocks noGrp="1" noChangeAspect="1"/>
          </p:cNvSpPr>
          <p:nvPr>
            <p:ph type="pic" idx="1"/>
          </p:nvPr>
        </p:nvSpPr>
        <p:spPr>
          <a:xfrm>
            <a:off x="6949546" y="1143000"/>
            <a:ext cx="3200400"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a:t>Haga clic en el icono para agregar una imagen</a:t>
            </a:r>
            <a:endParaRPr lang="en-US" dirty="0"/>
          </a:p>
        </p:txBody>
      </p:sp>
      <p:sp>
        <p:nvSpPr>
          <p:cNvPr id="4" name="Text Placeholder 3"/>
          <p:cNvSpPr>
            <a:spLocks noGrp="1"/>
          </p:cNvSpPr>
          <p:nvPr>
            <p:ph type="body" sz="half" idx="2"/>
          </p:nvPr>
        </p:nvSpPr>
        <p:spPr>
          <a:xfrm>
            <a:off x="1154954" y="3657600"/>
            <a:ext cx="5084979" cy="1371600"/>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los estilos de texto del patrón</a:t>
            </a:r>
          </a:p>
        </p:txBody>
      </p:sp>
      <p:sp>
        <p:nvSpPr>
          <p:cNvPr id="5" name="Date Placeholder 4"/>
          <p:cNvSpPr>
            <a:spLocks noGrp="1"/>
          </p:cNvSpPr>
          <p:nvPr>
            <p:ph type="dt" sz="half" idx="10"/>
          </p:nvPr>
        </p:nvSpPr>
        <p:spPr/>
        <p:txBody>
          <a:bodyPr/>
          <a:lstStyle/>
          <a:p>
            <a:fld id="{3C04E684-10F4-4CC3-A0B9-F03AA7BE37CF}" type="datetimeFigureOut">
              <a:rPr lang="en-US" smtClean="0"/>
              <a:t>1/22/2024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1845F5A-061D-4825-9AE9-D7794091C6CF}" type="slidenum">
              <a:rPr lang="en-US" smtClean="0"/>
              <a:t>‹Nº›</a:t>
            </a:fld>
            <a:endParaRPr lang="en-US"/>
          </a:p>
        </p:txBody>
      </p:sp>
    </p:spTree>
    <p:extLst>
      <p:ext uri="{BB962C8B-B14F-4D97-AF65-F5344CB8AC3E}">
        <p14:creationId xmlns:p14="http://schemas.microsoft.com/office/powerpoint/2010/main" val="153776255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Imagen panorámic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1154956" y="4800587"/>
            <a:ext cx="8825657" cy="566738"/>
          </a:xfrm>
        </p:spPr>
        <p:txBody>
          <a:bodyPr anchor="b">
            <a:normAutofit/>
          </a:bodyPr>
          <a:lstStyle>
            <a:lvl1pPr algn="l">
              <a:defRPr sz="2400" b="0"/>
            </a:lvl1pPr>
          </a:lstStyle>
          <a:p>
            <a:r>
              <a:rPr lang="es-ES"/>
              <a:t>Haga clic para modificar el estilo de título del patrón</a:t>
            </a:r>
            <a:endParaRPr lang="en-US" dirty="0"/>
          </a:p>
        </p:txBody>
      </p:sp>
      <p:sp>
        <p:nvSpPr>
          <p:cNvPr id="3" name="Picture Placeholder 2"/>
          <p:cNvSpPr>
            <a:spLocks noGrp="1" noChangeAspect="1"/>
          </p:cNvSpPr>
          <p:nvPr>
            <p:ph type="pic" idx="1"/>
          </p:nvPr>
        </p:nvSpPr>
        <p:spPr>
          <a:xfrm>
            <a:off x="1154955" y="685799"/>
            <a:ext cx="8825658" cy="3640667"/>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a:t>Haga clic en el icono para agregar una imagen</a:t>
            </a:r>
            <a:endParaRPr lang="en-US" dirty="0"/>
          </a:p>
        </p:txBody>
      </p:sp>
      <p:sp>
        <p:nvSpPr>
          <p:cNvPr id="4" name="Text Placeholder 3"/>
          <p:cNvSpPr>
            <a:spLocks noGrp="1"/>
          </p:cNvSpPr>
          <p:nvPr>
            <p:ph type="body" sz="half" idx="2"/>
          </p:nvPr>
        </p:nvSpPr>
        <p:spPr>
          <a:xfrm>
            <a:off x="1154956" y="5367325"/>
            <a:ext cx="8825656"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los estilos de texto del patrón</a:t>
            </a:r>
          </a:p>
        </p:txBody>
      </p:sp>
      <p:sp>
        <p:nvSpPr>
          <p:cNvPr id="5" name="Date Placeholder 4"/>
          <p:cNvSpPr>
            <a:spLocks noGrp="1"/>
          </p:cNvSpPr>
          <p:nvPr>
            <p:ph type="dt" sz="half" idx="10"/>
          </p:nvPr>
        </p:nvSpPr>
        <p:spPr/>
        <p:txBody>
          <a:bodyPr/>
          <a:lstStyle/>
          <a:p>
            <a:fld id="{3C04E684-10F4-4CC3-A0B9-F03AA7BE37CF}" type="datetimeFigureOut">
              <a:rPr lang="en-US" smtClean="0"/>
              <a:t>1/22/2024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1845F5A-061D-4825-9AE9-D7794091C6CF}" type="slidenum">
              <a:rPr lang="en-US" smtClean="0"/>
              <a:t>‹Nº›</a:t>
            </a:fld>
            <a:endParaRPr lang="en-US"/>
          </a:p>
        </p:txBody>
      </p:sp>
    </p:spTree>
    <p:extLst>
      <p:ext uri="{BB962C8B-B14F-4D97-AF65-F5344CB8AC3E}">
        <p14:creationId xmlns:p14="http://schemas.microsoft.com/office/powerpoint/2010/main" val="95121234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Título y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1154954" y="1447800"/>
            <a:ext cx="8825659" cy="1981200"/>
          </a:xfrm>
        </p:spPr>
        <p:txBody>
          <a:bodyPr/>
          <a:lstStyle>
            <a:lvl1pPr>
              <a:defRPr sz="4800"/>
            </a:lvl1pPr>
          </a:lstStyle>
          <a:p>
            <a:r>
              <a:rPr lang="es-ES"/>
              <a:t>Haga clic para modificar el estilo de título del patrón</a:t>
            </a:r>
            <a:endParaRPr lang="en-US" dirty="0"/>
          </a:p>
        </p:txBody>
      </p:sp>
      <p:sp>
        <p:nvSpPr>
          <p:cNvPr id="8" name="Text Placeholder 3"/>
          <p:cNvSpPr>
            <a:spLocks noGrp="1"/>
          </p:cNvSpPr>
          <p:nvPr>
            <p:ph type="body" sz="half" idx="2"/>
          </p:nvPr>
        </p:nvSpPr>
        <p:spPr>
          <a:xfrm>
            <a:off x="1154954" y="3657600"/>
            <a:ext cx="8825659" cy="23622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los estilos de texto del patrón</a:t>
            </a:r>
          </a:p>
        </p:txBody>
      </p:sp>
      <p:sp>
        <p:nvSpPr>
          <p:cNvPr id="4" name="Date Placeholder 3"/>
          <p:cNvSpPr>
            <a:spLocks noGrp="1"/>
          </p:cNvSpPr>
          <p:nvPr>
            <p:ph type="dt" sz="half" idx="10"/>
          </p:nvPr>
        </p:nvSpPr>
        <p:spPr/>
        <p:txBody>
          <a:bodyPr/>
          <a:lstStyle/>
          <a:p>
            <a:fld id="{3C04E684-10F4-4CC3-A0B9-F03AA7BE37CF}" type="datetimeFigureOut">
              <a:rPr lang="en-US" smtClean="0"/>
              <a:t>1/22/2024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1845F5A-061D-4825-9AE9-D7794091C6CF}" type="slidenum">
              <a:rPr lang="en-US" smtClean="0"/>
              <a:t>‹Nº›</a:t>
            </a:fld>
            <a:endParaRPr lang="en-US"/>
          </a:p>
        </p:txBody>
      </p:sp>
    </p:spTree>
    <p:extLst>
      <p:ext uri="{BB962C8B-B14F-4D97-AF65-F5344CB8AC3E}">
        <p14:creationId xmlns:p14="http://schemas.microsoft.com/office/powerpoint/2010/main" val="1845160675"/>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Cit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1574800" y="1447800"/>
            <a:ext cx="7999315" cy="2323374"/>
          </a:xfrm>
        </p:spPr>
        <p:txBody>
          <a:bodyPr/>
          <a:lstStyle>
            <a:lvl1pPr>
              <a:defRPr sz="4800"/>
            </a:lvl1pPr>
          </a:lstStyle>
          <a:p>
            <a:r>
              <a:rPr lang="es-ES"/>
              <a:t>Haga clic para modificar el estilo de título del patrón</a:t>
            </a:r>
            <a:endParaRPr lang="en-US" dirty="0"/>
          </a:p>
        </p:txBody>
      </p:sp>
      <p:sp>
        <p:nvSpPr>
          <p:cNvPr id="14" name="Text Placeholder 3"/>
          <p:cNvSpPr>
            <a:spLocks noGrp="1"/>
          </p:cNvSpPr>
          <p:nvPr>
            <p:ph type="body" sz="half" idx="13"/>
          </p:nvPr>
        </p:nvSpPr>
        <p:spPr>
          <a:xfrm>
            <a:off x="1930400" y="3771174"/>
            <a:ext cx="7279649" cy="342174"/>
          </a:xfrm>
        </p:spPr>
        <p:txBody>
          <a:bodyPr anchor="t">
            <a:normAutofit/>
          </a:bodyPr>
          <a:lstStyle>
            <a:lvl1pPr marL="0" indent="0">
              <a:buNone/>
              <a:defRPr lang="en-US" sz="1400" b="0" i="0" kern="1200" cap="small" dirty="0">
                <a:solidFill>
                  <a:schemeClr val="accent1">
                    <a:lumMod val="60000"/>
                    <a:lumOff val="40000"/>
                  </a:schemeClr>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los estilos de texto del patrón</a:t>
            </a:r>
          </a:p>
        </p:txBody>
      </p:sp>
      <p:sp>
        <p:nvSpPr>
          <p:cNvPr id="10" name="Text Placeholder 3"/>
          <p:cNvSpPr>
            <a:spLocks noGrp="1"/>
          </p:cNvSpPr>
          <p:nvPr>
            <p:ph type="body" sz="half" idx="2"/>
          </p:nvPr>
        </p:nvSpPr>
        <p:spPr>
          <a:xfrm>
            <a:off x="1154954" y="4350657"/>
            <a:ext cx="8825659"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los estilos de texto del patrón</a:t>
            </a:r>
          </a:p>
        </p:txBody>
      </p:sp>
      <p:sp>
        <p:nvSpPr>
          <p:cNvPr id="4" name="Date Placeholder 3"/>
          <p:cNvSpPr>
            <a:spLocks noGrp="1"/>
          </p:cNvSpPr>
          <p:nvPr>
            <p:ph type="dt" sz="half" idx="10"/>
          </p:nvPr>
        </p:nvSpPr>
        <p:spPr/>
        <p:txBody>
          <a:bodyPr/>
          <a:lstStyle/>
          <a:p>
            <a:fld id="{3C04E684-10F4-4CC3-A0B9-F03AA7BE37CF}" type="datetimeFigureOut">
              <a:rPr lang="en-US" smtClean="0"/>
              <a:t>1/22/2024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1845F5A-061D-4825-9AE9-D7794091C6CF}" type="slidenum">
              <a:rPr lang="en-US" smtClean="0"/>
              <a:t>‹Nº›</a:t>
            </a:fld>
            <a:endParaRPr lang="en-US"/>
          </a:p>
        </p:txBody>
      </p:sp>
      <p:sp>
        <p:nvSpPr>
          <p:cNvPr id="12" name="TextBox 11"/>
          <p:cNvSpPr txBox="1"/>
          <p:nvPr/>
        </p:nvSpPr>
        <p:spPr>
          <a:xfrm>
            <a:off x="898295" y="971253"/>
            <a:ext cx="801912" cy="1969770"/>
          </a:xfrm>
          <a:prstGeom prst="rect">
            <a:avLst/>
          </a:prstGeom>
          <a:noFill/>
        </p:spPr>
        <p:txBody>
          <a:bodyPr wrap="square" rtlCol="0">
            <a:spAutoFit/>
          </a:bodyPr>
          <a:lstStyle/>
          <a:p>
            <a:pPr algn="r"/>
            <a:r>
              <a:rPr lang="en-US" sz="12200" b="0" i="0" dirty="0">
                <a:solidFill>
                  <a:schemeClr val="accent1">
                    <a:lumMod val="60000"/>
                    <a:lumOff val="40000"/>
                  </a:schemeClr>
                </a:solidFill>
                <a:latin typeface="Arial"/>
                <a:ea typeface="+mj-ea"/>
                <a:cs typeface="+mj-cs"/>
              </a:rPr>
              <a:t>“</a:t>
            </a:r>
          </a:p>
        </p:txBody>
      </p:sp>
      <p:sp>
        <p:nvSpPr>
          <p:cNvPr id="11" name="TextBox 10"/>
          <p:cNvSpPr txBox="1"/>
          <p:nvPr/>
        </p:nvSpPr>
        <p:spPr>
          <a:xfrm>
            <a:off x="9330490" y="2613787"/>
            <a:ext cx="801912" cy="1969770"/>
          </a:xfrm>
          <a:prstGeom prst="rect">
            <a:avLst/>
          </a:prstGeom>
          <a:noFill/>
        </p:spPr>
        <p:txBody>
          <a:bodyPr wrap="square" rtlCol="0">
            <a:spAutoFit/>
          </a:bodyPr>
          <a:lstStyle/>
          <a:p>
            <a:pPr algn="r"/>
            <a:r>
              <a:rPr lang="en-US" sz="12200" b="0" i="0" dirty="0">
                <a:solidFill>
                  <a:schemeClr val="accent1">
                    <a:lumMod val="60000"/>
                    <a:lumOff val="40000"/>
                  </a:schemeClr>
                </a:solidFill>
                <a:latin typeface="Arial"/>
                <a:ea typeface="+mj-ea"/>
                <a:cs typeface="+mj-cs"/>
              </a:rPr>
              <a:t>”</a:t>
            </a:r>
          </a:p>
        </p:txBody>
      </p:sp>
    </p:spTree>
    <p:extLst>
      <p:ext uri="{BB962C8B-B14F-4D97-AF65-F5344CB8AC3E}">
        <p14:creationId xmlns:p14="http://schemas.microsoft.com/office/powerpoint/2010/main" val="2419225802"/>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1154954" y="3124201"/>
            <a:ext cx="8825659" cy="1653180"/>
          </a:xfrm>
        </p:spPr>
        <p:txBody>
          <a:bodyPr anchor="b"/>
          <a:lstStyle>
            <a:lvl1pPr algn="l">
              <a:defRPr sz="4000" b="0" cap="none"/>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1154955" y="4777381"/>
            <a:ext cx="8825658" cy="860400"/>
          </a:xfrm>
        </p:spPr>
        <p:txBody>
          <a:bodyPr anchor="t"/>
          <a:lstStyle>
            <a:lvl1pPr marL="0" indent="0" algn="l">
              <a:buNone/>
              <a:defRPr sz="2000" cap="none">
                <a:solidFill>
                  <a:schemeClr val="accent1">
                    <a:lumMod val="60000"/>
                    <a:lumOff val="4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los estilos de texto del patrón</a:t>
            </a:r>
          </a:p>
        </p:txBody>
      </p:sp>
      <p:sp>
        <p:nvSpPr>
          <p:cNvPr id="4" name="Date Placeholder 3"/>
          <p:cNvSpPr>
            <a:spLocks noGrp="1"/>
          </p:cNvSpPr>
          <p:nvPr>
            <p:ph type="dt" sz="half" idx="10"/>
          </p:nvPr>
        </p:nvSpPr>
        <p:spPr/>
        <p:txBody>
          <a:bodyPr/>
          <a:lstStyle/>
          <a:p>
            <a:fld id="{3C04E684-10F4-4CC3-A0B9-F03AA7BE37CF}" type="datetimeFigureOut">
              <a:rPr lang="en-US" smtClean="0"/>
              <a:t>1/22/2024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1845F5A-061D-4825-9AE9-D7794091C6CF}" type="slidenum">
              <a:rPr lang="en-US" smtClean="0"/>
              <a:t>‹Nº›</a:t>
            </a:fld>
            <a:endParaRPr lang="en-US"/>
          </a:p>
        </p:txBody>
      </p:sp>
    </p:spTree>
    <p:extLst>
      <p:ext uri="{BB962C8B-B14F-4D97-AF65-F5344CB8AC3E}">
        <p14:creationId xmlns:p14="http://schemas.microsoft.com/office/powerpoint/2010/main" val="1724208379"/>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p:cSld name="Columna 3">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632947" y="1981200"/>
            <a:ext cx="2946866"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16" name="Text Placeholder 3"/>
          <p:cNvSpPr>
            <a:spLocks noGrp="1"/>
          </p:cNvSpPr>
          <p:nvPr>
            <p:ph type="body" sz="half" idx="15"/>
          </p:nvPr>
        </p:nvSpPr>
        <p:spPr>
          <a:xfrm>
            <a:off x="652463" y="2667000"/>
            <a:ext cx="2927350"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los estilos de texto del patrón</a:t>
            </a:r>
          </a:p>
        </p:txBody>
      </p:sp>
      <p:sp>
        <p:nvSpPr>
          <p:cNvPr id="5" name="Text Placeholder 4"/>
          <p:cNvSpPr>
            <a:spLocks noGrp="1"/>
          </p:cNvSpPr>
          <p:nvPr>
            <p:ph type="body" sz="quarter" idx="3"/>
          </p:nvPr>
        </p:nvSpPr>
        <p:spPr>
          <a:xfrm>
            <a:off x="3883659" y="1981200"/>
            <a:ext cx="2936241"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19" name="Text Placeholder 3"/>
          <p:cNvSpPr>
            <a:spLocks noGrp="1"/>
          </p:cNvSpPr>
          <p:nvPr>
            <p:ph type="body" sz="half" idx="16"/>
          </p:nvPr>
        </p:nvSpPr>
        <p:spPr>
          <a:xfrm>
            <a:off x="3873106" y="2667000"/>
            <a:ext cx="294679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los estilos de texto del patrón</a:t>
            </a:r>
          </a:p>
        </p:txBody>
      </p:sp>
      <p:sp>
        <p:nvSpPr>
          <p:cNvPr id="14" name="Text Placeholder 4"/>
          <p:cNvSpPr>
            <a:spLocks noGrp="1"/>
          </p:cNvSpPr>
          <p:nvPr>
            <p:ph type="body" sz="quarter" idx="13"/>
          </p:nvPr>
        </p:nvSpPr>
        <p:spPr>
          <a:xfrm>
            <a:off x="7124700" y="1981200"/>
            <a:ext cx="2932113"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20" name="Text Placeholder 3"/>
          <p:cNvSpPr>
            <a:spLocks noGrp="1"/>
          </p:cNvSpPr>
          <p:nvPr>
            <p:ph type="body" sz="half" idx="17"/>
          </p:nvPr>
        </p:nvSpPr>
        <p:spPr>
          <a:xfrm>
            <a:off x="7124700" y="2667000"/>
            <a:ext cx="2932113"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los estilos de texto del patrón</a:t>
            </a:r>
          </a:p>
        </p:txBody>
      </p:sp>
      <p:cxnSp>
        <p:nvCxnSpPr>
          <p:cNvPr id="17" name="Straight Connector 16"/>
          <p:cNvCxnSpPr/>
          <p:nvPr/>
        </p:nvCxnSpPr>
        <p:spPr>
          <a:xfrm>
            <a:off x="3726142" y="2133600"/>
            <a:ext cx="0" cy="3962400"/>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6962227" y="2133600"/>
            <a:ext cx="0" cy="3966882"/>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3C04E684-10F4-4CC3-A0B9-F03AA7BE37CF}" type="datetimeFigureOut">
              <a:rPr lang="en-US" smtClean="0"/>
              <a:t>1/22/2024</a:t>
            </a:fld>
            <a:endParaRPr lang="en-US"/>
          </a:p>
        </p:txBody>
      </p:sp>
      <p:sp>
        <p:nvSpPr>
          <p:cNvPr id="4"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1845F5A-061D-4825-9AE9-D7794091C6CF}" type="slidenum">
              <a:rPr lang="en-US" smtClean="0"/>
              <a:t>‹Nº›</a:t>
            </a:fld>
            <a:endParaRPr lang="en-US"/>
          </a:p>
        </p:txBody>
      </p:sp>
    </p:spTree>
    <p:extLst>
      <p:ext uri="{BB962C8B-B14F-4D97-AF65-F5344CB8AC3E}">
        <p14:creationId xmlns:p14="http://schemas.microsoft.com/office/powerpoint/2010/main" val="2204960129"/>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p:cSld name="Columna de imagen 3">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652463" y="4250949"/>
            <a:ext cx="2940050"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29" name="Picture Placeholder 2"/>
          <p:cNvSpPr>
            <a:spLocks noGrp="1" noChangeAspect="1"/>
          </p:cNvSpPr>
          <p:nvPr>
            <p:ph type="pic" idx="15"/>
          </p:nvPr>
        </p:nvSpPr>
        <p:spPr>
          <a:xfrm>
            <a:off x="652463" y="2209800"/>
            <a:ext cx="2940050"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a:t>Haga clic en el icono para agregar una imagen</a:t>
            </a:r>
            <a:endParaRPr lang="en-US" dirty="0"/>
          </a:p>
        </p:txBody>
      </p:sp>
      <p:sp>
        <p:nvSpPr>
          <p:cNvPr id="22" name="Text Placeholder 3"/>
          <p:cNvSpPr>
            <a:spLocks noGrp="1"/>
          </p:cNvSpPr>
          <p:nvPr>
            <p:ph type="body" sz="half" idx="18"/>
          </p:nvPr>
        </p:nvSpPr>
        <p:spPr>
          <a:xfrm>
            <a:off x="652463" y="4827211"/>
            <a:ext cx="2940050"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los estilos de texto del patrón</a:t>
            </a:r>
          </a:p>
        </p:txBody>
      </p:sp>
      <p:sp>
        <p:nvSpPr>
          <p:cNvPr id="5" name="Text Placeholder 4"/>
          <p:cNvSpPr>
            <a:spLocks noGrp="1"/>
          </p:cNvSpPr>
          <p:nvPr>
            <p:ph type="body" sz="quarter" idx="3"/>
          </p:nvPr>
        </p:nvSpPr>
        <p:spPr>
          <a:xfrm>
            <a:off x="3889375" y="4250949"/>
            <a:ext cx="2930525"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30" name="Picture Placeholder 2"/>
          <p:cNvSpPr>
            <a:spLocks noGrp="1" noChangeAspect="1"/>
          </p:cNvSpPr>
          <p:nvPr>
            <p:ph type="pic" idx="21"/>
          </p:nvPr>
        </p:nvSpPr>
        <p:spPr>
          <a:xfrm>
            <a:off x="3889374" y="2209800"/>
            <a:ext cx="2930525"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a:t>Haga clic en el icono para agregar una imagen</a:t>
            </a:r>
            <a:endParaRPr lang="en-US" dirty="0"/>
          </a:p>
        </p:txBody>
      </p:sp>
      <p:sp>
        <p:nvSpPr>
          <p:cNvPr id="23" name="Text Placeholder 3"/>
          <p:cNvSpPr>
            <a:spLocks noGrp="1"/>
          </p:cNvSpPr>
          <p:nvPr>
            <p:ph type="body" sz="half" idx="19"/>
          </p:nvPr>
        </p:nvSpPr>
        <p:spPr>
          <a:xfrm>
            <a:off x="3888022" y="4827210"/>
            <a:ext cx="2934406"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los estilos de texto del patrón</a:t>
            </a:r>
          </a:p>
        </p:txBody>
      </p:sp>
      <p:sp>
        <p:nvSpPr>
          <p:cNvPr id="14" name="Text Placeholder 4"/>
          <p:cNvSpPr>
            <a:spLocks noGrp="1"/>
          </p:cNvSpPr>
          <p:nvPr>
            <p:ph type="body" sz="quarter" idx="13"/>
          </p:nvPr>
        </p:nvSpPr>
        <p:spPr>
          <a:xfrm>
            <a:off x="7124700" y="4250949"/>
            <a:ext cx="2932113"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31" name="Picture Placeholder 2"/>
          <p:cNvSpPr>
            <a:spLocks noGrp="1" noChangeAspect="1"/>
          </p:cNvSpPr>
          <p:nvPr>
            <p:ph type="pic" idx="22"/>
          </p:nvPr>
        </p:nvSpPr>
        <p:spPr>
          <a:xfrm>
            <a:off x="7124699" y="2209800"/>
            <a:ext cx="2932113"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a:t>Haga clic en el icono para agregar una imagen</a:t>
            </a:r>
            <a:endParaRPr lang="en-US" dirty="0"/>
          </a:p>
        </p:txBody>
      </p:sp>
      <p:sp>
        <p:nvSpPr>
          <p:cNvPr id="24" name="Text Placeholder 3"/>
          <p:cNvSpPr>
            <a:spLocks noGrp="1"/>
          </p:cNvSpPr>
          <p:nvPr>
            <p:ph type="body" sz="half" idx="20"/>
          </p:nvPr>
        </p:nvSpPr>
        <p:spPr>
          <a:xfrm>
            <a:off x="7124575" y="4827208"/>
            <a:ext cx="2935997"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los estilos de texto del patrón</a:t>
            </a:r>
          </a:p>
        </p:txBody>
      </p:sp>
      <p:cxnSp>
        <p:nvCxnSpPr>
          <p:cNvPr id="17" name="Straight Connector 16"/>
          <p:cNvCxnSpPr/>
          <p:nvPr/>
        </p:nvCxnSpPr>
        <p:spPr>
          <a:xfrm>
            <a:off x="3726142" y="2133600"/>
            <a:ext cx="0" cy="3962400"/>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6962227" y="2133600"/>
            <a:ext cx="0" cy="3966882"/>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3C04E684-10F4-4CC3-A0B9-F03AA7BE37CF}" type="datetimeFigureOut">
              <a:rPr lang="en-US" smtClean="0"/>
              <a:t>1/22/2024</a:t>
            </a:fld>
            <a:endParaRPr lang="en-US"/>
          </a:p>
        </p:txBody>
      </p:sp>
      <p:sp>
        <p:nvSpPr>
          <p:cNvPr id="4"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1845F5A-061D-4825-9AE9-D7794091C6CF}" type="slidenum">
              <a:rPr lang="en-US" smtClean="0"/>
              <a:t>‹Nº›</a:t>
            </a:fld>
            <a:endParaRPr lang="en-US"/>
          </a:p>
        </p:txBody>
      </p:sp>
    </p:spTree>
    <p:extLst>
      <p:ext uri="{BB962C8B-B14F-4D97-AF65-F5344CB8AC3E}">
        <p14:creationId xmlns:p14="http://schemas.microsoft.com/office/powerpoint/2010/main" val="3172747211"/>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nchor="t" anchorCtr="0"/>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3C04E684-10F4-4CC3-A0B9-F03AA7BE37CF}" type="datetimeFigureOut">
              <a:rPr lang="en-US" smtClean="0"/>
              <a:t>1/22/2024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1845F5A-061D-4825-9AE9-D7794091C6CF}" type="slidenum">
              <a:rPr lang="en-US" smtClean="0"/>
              <a:t>‹Nº›</a:t>
            </a:fld>
            <a:endParaRPr lang="en-US"/>
          </a:p>
        </p:txBody>
      </p:sp>
    </p:spTree>
    <p:extLst>
      <p:ext uri="{BB962C8B-B14F-4D97-AF65-F5344CB8AC3E}">
        <p14:creationId xmlns:p14="http://schemas.microsoft.com/office/powerpoint/2010/main" val="2967068000"/>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304212" y="430213"/>
            <a:ext cx="1752601" cy="5826125"/>
          </a:xfrm>
        </p:spPr>
        <p:txBody>
          <a:bodyPr vert="eaVert" anchor="b" anchorCtr="0"/>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a:xfrm>
            <a:off x="652463" y="887414"/>
            <a:ext cx="7423149" cy="5368924"/>
          </a:xfrm>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3C04E684-10F4-4CC3-A0B9-F03AA7BE37CF}" type="datetimeFigureOut">
              <a:rPr lang="en-US" smtClean="0"/>
              <a:t>1/22/2024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1845F5A-061D-4825-9AE9-D7794091C6CF}" type="slidenum">
              <a:rPr lang="en-US" smtClean="0"/>
              <a:t>‹Nº›</a:t>
            </a:fld>
            <a:endParaRPr lang="en-US"/>
          </a:p>
        </p:txBody>
      </p:sp>
    </p:spTree>
    <p:extLst>
      <p:ext uri="{BB962C8B-B14F-4D97-AF65-F5344CB8AC3E}">
        <p14:creationId xmlns:p14="http://schemas.microsoft.com/office/powerpoint/2010/main" val="341041837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7" name="Graphic 9" descr="Tag=AccentColor&#10;Flavor=Light&#10;Target=Fill">
            <a:extLst>
              <a:ext uri="{FF2B5EF4-FFF2-40B4-BE49-F238E27FC236}">
                <a16:creationId xmlns:a16="http://schemas.microsoft.com/office/drawing/2014/main" id="{DB2CE8D6-5B4E-4EBE-9ED5-A1DA7E2A5CDA}"/>
              </a:ext>
            </a:extLst>
          </p:cNvPr>
          <p:cNvSpPr/>
          <p:nvPr/>
        </p:nvSpPr>
        <p:spPr>
          <a:xfrm>
            <a:off x="7209816" y="0"/>
            <a:ext cx="4143984" cy="5747660"/>
          </a:xfrm>
          <a:custGeom>
            <a:avLst/>
            <a:gdLst>
              <a:gd name="connsiteX0" fmla="*/ 0 w 3843750"/>
              <a:gd name="connsiteY0" fmla="*/ 346 h 5956080"/>
              <a:gd name="connsiteX1" fmla="*/ 72373 w 3843750"/>
              <a:gd name="connsiteY1" fmla="*/ 2447534 h 5956080"/>
              <a:gd name="connsiteX2" fmla="*/ 145093 w 3843750"/>
              <a:gd name="connsiteY2" fmla="*/ 3878724 h 5956080"/>
              <a:gd name="connsiteX3" fmla="*/ 237897 w 3843750"/>
              <a:gd name="connsiteY3" fmla="*/ 4208041 h 5956080"/>
              <a:gd name="connsiteX4" fmla="*/ 281875 w 3843750"/>
              <a:gd name="connsiteY4" fmla="*/ 4677601 h 5956080"/>
              <a:gd name="connsiteX5" fmla="*/ 360135 w 3843750"/>
              <a:gd name="connsiteY5" fmla="*/ 5287407 h 5956080"/>
              <a:gd name="connsiteX6" fmla="*/ 414155 w 3843750"/>
              <a:gd name="connsiteY6" fmla="*/ 5817914 h 5956080"/>
              <a:gd name="connsiteX7" fmla="*/ 681487 w 3843750"/>
              <a:gd name="connsiteY7" fmla="*/ 5914873 h 5956080"/>
              <a:gd name="connsiteX8" fmla="*/ 892373 w 3843750"/>
              <a:gd name="connsiteY8" fmla="*/ 5605295 h 5956080"/>
              <a:gd name="connsiteX9" fmla="*/ 1027770 w 3843750"/>
              <a:gd name="connsiteY9" fmla="*/ 5804063 h 5956080"/>
              <a:gd name="connsiteX10" fmla="*/ 1200566 w 3843750"/>
              <a:gd name="connsiteY10" fmla="*/ 5527036 h 5956080"/>
              <a:gd name="connsiteX11" fmla="*/ 1348083 w 3843750"/>
              <a:gd name="connsiteY11" fmla="*/ 5363590 h 5956080"/>
              <a:gd name="connsiteX12" fmla="*/ 1425997 w 3843750"/>
              <a:gd name="connsiteY12" fmla="*/ 4800532 h 5956080"/>
              <a:gd name="connsiteX13" fmla="*/ 1517416 w 3843750"/>
              <a:gd name="connsiteY13" fmla="*/ 4640549 h 5956080"/>
              <a:gd name="connsiteX14" fmla="*/ 1569705 w 3843750"/>
              <a:gd name="connsiteY14" fmla="*/ 4803995 h 5956080"/>
              <a:gd name="connsiteX15" fmla="*/ 1530921 w 3843750"/>
              <a:gd name="connsiteY15" fmla="*/ 5433885 h 5956080"/>
              <a:gd name="connsiteX16" fmla="*/ 1614721 w 3843750"/>
              <a:gd name="connsiteY16" fmla="*/ 5319957 h 5956080"/>
              <a:gd name="connsiteX17" fmla="*/ 1800676 w 3843750"/>
              <a:gd name="connsiteY17" fmla="*/ 4608691 h 5956080"/>
              <a:gd name="connsiteX18" fmla="*/ 1918759 w 3843750"/>
              <a:gd name="connsiteY18" fmla="*/ 4486799 h 5956080"/>
              <a:gd name="connsiteX19" fmla="*/ 2009139 w 3843750"/>
              <a:gd name="connsiteY19" fmla="*/ 4715000 h 5956080"/>
              <a:gd name="connsiteX20" fmla="*/ 2135532 w 3843750"/>
              <a:gd name="connsiteY20" fmla="*/ 5321689 h 5956080"/>
              <a:gd name="connsiteX21" fmla="*/ 2209291 w 3843750"/>
              <a:gd name="connsiteY21" fmla="*/ 5028733 h 5956080"/>
              <a:gd name="connsiteX22" fmla="*/ 2501208 w 3843750"/>
              <a:gd name="connsiteY22" fmla="*/ 4457711 h 5956080"/>
              <a:gd name="connsiteX23" fmla="*/ 2695127 w 3843750"/>
              <a:gd name="connsiteY23" fmla="*/ 4973674 h 5956080"/>
              <a:gd name="connsiteX24" fmla="*/ 2825329 w 3843750"/>
              <a:gd name="connsiteY24" fmla="*/ 4563328 h 5956080"/>
              <a:gd name="connsiteX25" fmla="*/ 2904628 w 3843750"/>
              <a:gd name="connsiteY25" fmla="*/ 4466368 h 5956080"/>
              <a:gd name="connsiteX26" fmla="*/ 2922635 w 3843750"/>
              <a:gd name="connsiteY26" fmla="*/ 4519696 h 5956080"/>
              <a:gd name="connsiteX27" fmla="*/ 3089544 w 3843750"/>
              <a:gd name="connsiteY27" fmla="*/ 3606545 h 5956080"/>
              <a:gd name="connsiteX28" fmla="*/ 3150490 w 3843750"/>
              <a:gd name="connsiteY28" fmla="*/ 3989882 h 5956080"/>
              <a:gd name="connsiteX29" fmla="*/ 3755448 w 3843750"/>
              <a:gd name="connsiteY29" fmla="*/ 1538193 h 5956080"/>
              <a:gd name="connsiteX30" fmla="*/ 3850330 w 3843750"/>
              <a:gd name="connsiteY30" fmla="*/ 0 h 5956080"/>
              <a:gd name="connsiteX31" fmla="*/ 0 w 3843750"/>
              <a:gd name="connsiteY31" fmla="*/ 0 h 59560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3843750" h="5956080">
                <a:moveTo>
                  <a:pt x="0" y="346"/>
                </a:moveTo>
                <a:cubicBezTo>
                  <a:pt x="12120" y="1234155"/>
                  <a:pt x="72720" y="2447534"/>
                  <a:pt x="72373" y="2447534"/>
                </a:cubicBezTo>
                <a:cubicBezTo>
                  <a:pt x="72720" y="2449265"/>
                  <a:pt x="114274" y="3641520"/>
                  <a:pt x="145093" y="3878724"/>
                </a:cubicBezTo>
                <a:cubicBezTo>
                  <a:pt x="176258" y="4119392"/>
                  <a:pt x="210194" y="3969797"/>
                  <a:pt x="237897" y="4208041"/>
                </a:cubicBezTo>
                <a:cubicBezTo>
                  <a:pt x="250017" y="4367677"/>
                  <a:pt x="237204" y="4527661"/>
                  <a:pt x="281875" y="4677601"/>
                </a:cubicBezTo>
                <a:cubicBezTo>
                  <a:pt x="278758" y="4908226"/>
                  <a:pt x="338319" y="5059552"/>
                  <a:pt x="360135" y="5287407"/>
                </a:cubicBezTo>
                <a:cubicBezTo>
                  <a:pt x="370177" y="5468860"/>
                  <a:pt x="348015" y="5649274"/>
                  <a:pt x="414155" y="5817914"/>
                </a:cubicBezTo>
                <a:cubicBezTo>
                  <a:pt x="467137" y="5947770"/>
                  <a:pt x="534662" y="6049578"/>
                  <a:pt x="681487" y="5914873"/>
                </a:cubicBezTo>
                <a:cubicBezTo>
                  <a:pt x="680448" y="5747964"/>
                  <a:pt x="925963" y="5772897"/>
                  <a:pt x="892373" y="5605295"/>
                </a:cubicBezTo>
                <a:cubicBezTo>
                  <a:pt x="1003184" y="5641309"/>
                  <a:pt x="945009" y="5759046"/>
                  <a:pt x="1027770" y="5804063"/>
                </a:cubicBezTo>
                <a:cubicBezTo>
                  <a:pt x="1099105" y="5719915"/>
                  <a:pt x="1051664" y="5551968"/>
                  <a:pt x="1200566" y="5527036"/>
                </a:cubicBezTo>
                <a:cubicBezTo>
                  <a:pt x="1352931" y="5564088"/>
                  <a:pt x="1336655" y="5453970"/>
                  <a:pt x="1348083" y="5363590"/>
                </a:cubicBezTo>
                <a:cubicBezTo>
                  <a:pt x="1370938" y="5149586"/>
                  <a:pt x="1389291" y="5009687"/>
                  <a:pt x="1425997" y="4800532"/>
                </a:cubicBezTo>
                <a:cubicBezTo>
                  <a:pt x="1436385" y="4748243"/>
                  <a:pt x="1415608" y="4628775"/>
                  <a:pt x="1517416" y="4640549"/>
                </a:cubicBezTo>
                <a:cubicBezTo>
                  <a:pt x="1596022" y="4651976"/>
                  <a:pt x="1566242" y="4746512"/>
                  <a:pt x="1569705" y="4803995"/>
                </a:cubicBezTo>
                <a:cubicBezTo>
                  <a:pt x="1600177" y="5128809"/>
                  <a:pt x="1532998" y="5109763"/>
                  <a:pt x="1530921" y="5433885"/>
                </a:cubicBezTo>
                <a:cubicBezTo>
                  <a:pt x="1530574" y="5446697"/>
                  <a:pt x="1580786" y="5458125"/>
                  <a:pt x="1614721" y="5319957"/>
                </a:cubicBezTo>
                <a:cubicBezTo>
                  <a:pt x="1681208" y="5047432"/>
                  <a:pt x="1760507" y="4832736"/>
                  <a:pt x="1800676" y="4608691"/>
                </a:cubicBezTo>
                <a:cubicBezTo>
                  <a:pt x="1848463" y="4656824"/>
                  <a:pt x="1889671" y="4439704"/>
                  <a:pt x="1918759" y="4486799"/>
                </a:cubicBezTo>
                <a:cubicBezTo>
                  <a:pt x="1932264" y="4566098"/>
                  <a:pt x="1956503" y="4642626"/>
                  <a:pt x="2009139" y="4715000"/>
                </a:cubicBezTo>
                <a:cubicBezTo>
                  <a:pt x="2054502" y="4933851"/>
                  <a:pt x="2004983" y="5137812"/>
                  <a:pt x="2135532" y="5321689"/>
                </a:cubicBezTo>
                <a:cubicBezTo>
                  <a:pt x="2135532" y="5321689"/>
                  <a:pt x="2137610" y="5265245"/>
                  <a:pt x="2209291" y="5028733"/>
                </a:cubicBezTo>
                <a:cubicBezTo>
                  <a:pt x="2267120" y="4838277"/>
                  <a:pt x="2341225" y="4936622"/>
                  <a:pt x="2501208" y="4457711"/>
                </a:cubicBezTo>
                <a:cubicBezTo>
                  <a:pt x="2545186" y="4641934"/>
                  <a:pt x="2446495" y="4877753"/>
                  <a:pt x="2695127" y="4973674"/>
                </a:cubicBezTo>
                <a:cubicBezTo>
                  <a:pt x="2743260" y="4833775"/>
                  <a:pt x="2706208" y="4662365"/>
                  <a:pt x="2825329" y="4563328"/>
                </a:cubicBezTo>
                <a:cubicBezTo>
                  <a:pt x="2859958" y="4534586"/>
                  <a:pt x="2884890" y="4501689"/>
                  <a:pt x="2904628" y="4466368"/>
                </a:cubicBezTo>
                <a:cubicBezTo>
                  <a:pt x="2910515" y="4484375"/>
                  <a:pt x="2916749" y="4503074"/>
                  <a:pt x="2922635" y="4519696"/>
                </a:cubicBezTo>
                <a:cubicBezTo>
                  <a:pt x="2946529" y="4491647"/>
                  <a:pt x="3082618" y="3784882"/>
                  <a:pt x="3089544" y="3606545"/>
                </a:cubicBezTo>
                <a:cubicBezTo>
                  <a:pt x="3124172" y="3733285"/>
                  <a:pt x="3150490" y="3989882"/>
                  <a:pt x="3150490" y="3989882"/>
                </a:cubicBezTo>
                <a:cubicBezTo>
                  <a:pt x="3150490" y="3989882"/>
                  <a:pt x="3300085" y="3936900"/>
                  <a:pt x="3755448" y="1538193"/>
                </a:cubicBezTo>
                <a:cubicBezTo>
                  <a:pt x="3791461" y="1348775"/>
                  <a:pt x="3824704" y="697762"/>
                  <a:pt x="3850330" y="0"/>
                </a:cubicBezTo>
                <a:lnTo>
                  <a:pt x="0" y="0"/>
                </a:lnTo>
                <a:close/>
              </a:path>
            </a:pathLst>
          </a:custGeom>
          <a:solidFill>
            <a:schemeClr val="accent1">
              <a:alpha val="20000"/>
            </a:schemeClr>
          </a:solidFill>
          <a:ln w="32707" cap="flat">
            <a:noFill/>
            <a:prstDash val="solid"/>
            <a:miter/>
          </a:ln>
        </p:spPr>
        <p:txBody>
          <a:bodyPr rtlCol="0" anchor="ctr"/>
          <a:lstStyle/>
          <a:p>
            <a:endParaRPr lang="en-US"/>
          </a:p>
        </p:txBody>
      </p:sp>
      <p:sp>
        <p:nvSpPr>
          <p:cNvPr id="2" name="Title 1">
            <a:extLst>
              <a:ext uri="{FF2B5EF4-FFF2-40B4-BE49-F238E27FC236}">
                <a16:creationId xmlns:a16="http://schemas.microsoft.com/office/drawing/2014/main" id="{64AD5705-B027-4C44-B38A-60296E29EB12}"/>
              </a:ext>
            </a:extLst>
          </p:cNvPr>
          <p:cNvSpPr>
            <a:spLocks noGrp="1"/>
          </p:cNvSpPr>
          <p:nvPr>
            <p:ph type="title"/>
          </p:nvPr>
        </p:nvSpPr>
        <p:spPr>
          <a:xfrm>
            <a:off x="831850" y="1078991"/>
            <a:ext cx="5266944" cy="3136392"/>
          </a:xfrm>
        </p:spPr>
        <p:txBody>
          <a:bodyPr anchor="b">
            <a:normAutofit/>
          </a:bodyPr>
          <a:lstStyle>
            <a:lvl1pPr>
              <a:defRPr sz="4800"/>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BE8BBAC4-9088-44CF-BA2D-B8DD24FB5274}"/>
              </a:ext>
            </a:extLst>
          </p:cNvPr>
          <p:cNvSpPr>
            <a:spLocks noGrp="1"/>
          </p:cNvSpPr>
          <p:nvPr>
            <p:ph type="body" idx="1"/>
          </p:nvPr>
        </p:nvSpPr>
        <p:spPr>
          <a:xfrm>
            <a:off x="831850" y="4279392"/>
            <a:ext cx="5266944" cy="1500187"/>
          </a:xfrm>
        </p:spPr>
        <p:txBody>
          <a:bodyPr/>
          <a:lstStyle>
            <a:lvl1pPr marL="0" indent="0">
              <a:buNone/>
              <a:defRPr sz="2400" cap="all" baseline="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3793FB3F-D2A6-4919-B57B-C08861D46303}"/>
              </a:ext>
            </a:extLst>
          </p:cNvPr>
          <p:cNvSpPr>
            <a:spLocks noGrp="1"/>
          </p:cNvSpPr>
          <p:nvPr>
            <p:ph type="dt" sz="half" idx="10"/>
          </p:nvPr>
        </p:nvSpPr>
        <p:spPr/>
        <p:txBody>
          <a:bodyPr/>
          <a:lstStyle/>
          <a:p>
            <a:fld id="{3C04E684-10F4-4CC3-A0B9-F03AA7BE37CF}" type="datetimeFigureOut">
              <a:rPr lang="en-US" smtClean="0"/>
              <a:t>1/22/2024</a:t>
            </a:fld>
            <a:endParaRPr lang="en-US"/>
          </a:p>
        </p:txBody>
      </p:sp>
      <p:sp>
        <p:nvSpPr>
          <p:cNvPr id="5" name="Footer Placeholder 4">
            <a:extLst>
              <a:ext uri="{FF2B5EF4-FFF2-40B4-BE49-F238E27FC236}">
                <a16:creationId xmlns:a16="http://schemas.microsoft.com/office/drawing/2014/main" id="{989049E0-6BE5-43FA-A4D4-ACAFC871A79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DF8C28D-1479-4F15-B906-0AEBBCCA8CFA}"/>
              </a:ext>
            </a:extLst>
          </p:cNvPr>
          <p:cNvSpPr>
            <a:spLocks noGrp="1"/>
          </p:cNvSpPr>
          <p:nvPr>
            <p:ph type="sldNum" sz="quarter" idx="12"/>
          </p:nvPr>
        </p:nvSpPr>
        <p:spPr/>
        <p:txBody>
          <a:bodyPr/>
          <a:lstStyle/>
          <a:p>
            <a:fld id="{51845F5A-061D-4825-9AE9-D7794091C6CF}" type="slidenum">
              <a:rPr lang="en-US" smtClean="0"/>
              <a:t>‹Nº›</a:t>
            </a:fld>
            <a:endParaRPr lang="en-US"/>
          </a:p>
        </p:txBody>
      </p:sp>
    </p:spTree>
    <p:extLst>
      <p:ext uri="{BB962C8B-B14F-4D97-AF65-F5344CB8AC3E}">
        <p14:creationId xmlns:p14="http://schemas.microsoft.com/office/powerpoint/2010/main" val="203706371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Freeform: Shape 7" descr="Tag=AccentColor&#10;Flavor=Light&#10;Target=Fill">
            <a:extLst>
              <a:ext uri="{FF2B5EF4-FFF2-40B4-BE49-F238E27FC236}">
                <a16:creationId xmlns:a16="http://schemas.microsoft.com/office/drawing/2014/main" id="{FD51F360-8860-4FB5-A0A5-773473DD8B39}"/>
              </a:ext>
            </a:extLst>
          </p:cNvPr>
          <p:cNvSpPr/>
          <p:nvPr/>
        </p:nvSpPr>
        <p:spPr>
          <a:xfrm flipH="1">
            <a:off x="1" y="315111"/>
            <a:ext cx="3021543" cy="1435442"/>
          </a:xfrm>
          <a:custGeom>
            <a:avLst/>
            <a:gdLst>
              <a:gd name="connsiteX0" fmla="*/ 3021543 w 3021543"/>
              <a:gd name="connsiteY0" fmla="*/ 0 h 1435442"/>
              <a:gd name="connsiteX1" fmla="*/ 2963800 w 3021543"/>
              <a:gd name="connsiteY1" fmla="*/ 7242 h 1435442"/>
              <a:gd name="connsiteX2" fmla="*/ 2793803 w 3021543"/>
              <a:gd name="connsiteY2" fmla="*/ 24082 h 1435442"/>
              <a:gd name="connsiteX3" fmla="*/ 2414348 w 3021543"/>
              <a:gd name="connsiteY3" fmla="*/ 29696 h 1435442"/>
              <a:gd name="connsiteX4" fmla="*/ 2091558 w 3021543"/>
              <a:gd name="connsiteY4" fmla="*/ 27450 h 1435442"/>
              <a:gd name="connsiteX5" fmla="*/ 1645319 w 3021543"/>
              <a:gd name="connsiteY5" fmla="*/ 28573 h 1435442"/>
              <a:gd name="connsiteX6" fmla="*/ 1243602 w 3021543"/>
              <a:gd name="connsiteY6" fmla="*/ 60008 h 1435442"/>
              <a:gd name="connsiteX7" fmla="*/ 753851 w 3021543"/>
              <a:gd name="connsiteY7" fmla="*/ 57763 h 1435442"/>
              <a:gd name="connsiteX8" fmla="*/ 465465 w 3021543"/>
              <a:gd name="connsiteY8" fmla="*/ 116142 h 1435442"/>
              <a:gd name="connsiteX9" fmla="*/ 546416 w 3021543"/>
              <a:gd name="connsiteY9" fmla="*/ 136351 h 1435442"/>
              <a:gd name="connsiteX10" fmla="*/ 689091 w 3021543"/>
              <a:gd name="connsiteY10" fmla="*/ 180136 h 1435442"/>
              <a:gd name="connsiteX11" fmla="*/ 704269 w 3021543"/>
              <a:gd name="connsiteY11" fmla="*/ 208203 h 1435442"/>
              <a:gd name="connsiteX12" fmla="*/ 683020 w 3021543"/>
              <a:gd name="connsiteY12" fmla="*/ 221675 h 1435442"/>
              <a:gd name="connsiteX13" fmla="*/ 621295 w 3021543"/>
              <a:gd name="connsiteY13" fmla="*/ 247496 h 1435442"/>
              <a:gd name="connsiteX14" fmla="*/ 848968 w 3021543"/>
              <a:gd name="connsiteY14" fmla="*/ 285668 h 1435442"/>
              <a:gd name="connsiteX15" fmla="*/ 768018 w 3021543"/>
              <a:gd name="connsiteY15" fmla="*/ 309244 h 1435442"/>
              <a:gd name="connsiteX16" fmla="*/ 684032 w 3021543"/>
              <a:gd name="connsiteY16" fmla="*/ 326085 h 1435442"/>
              <a:gd name="connsiteX17" fmla="*/ 592962 w 3021543"/>
              <a:gd name="connsiteY17" fmla="*/ 338434 h 1435442"/>
              <a:gd name="connsiteX18" fmla="*/ 509988 w 3021543"/>
              <a:gd name="connsiteY18" fmla="*/ 363133 h 1435442"/>
              <a:gd name="connsiteX19" fmla="*/ 726531 w 3021543"/>
              <a:gd name="connsiteY19" fmla="*/ 373237 h 1435442"/>
              <a:gd name="connsiteX20" fmla="*/ 614212 w 3021543"/>
              <a:gd name="connsiteY20" fmla="*/ 395691 h 1435442"/>
              <a:gd name="connsiteX21" fmla="*/ 522131 w 3021543"/>
              <a:gd name="connsiteY21" fmla="*/ 424881 h 1435442"/>
              <a:gd name="connsiteX22" fmla="*/ 457370 w 3021543"/>
              <a:gd name="connsiteY22" fmla="*/ 438353 h 1435442"/>
              <a:gd name="connsiteX23" fmla="*/ 388562 w 3021543"/>
              <a:gd name="connsiteY23" fmla="*/ 441721 h 1435442"/>
              <a:gd name="connsiteX24" fmla="*/ 372372 w 3021543"/>
              <a:gd name="connsiteY24" fmla="*/ 463052 h 1435442"/>
              <a:gd name="connsiteX25" fmla="*/ 393622 w 3021543"/>
              <a:gd name="connsiteY25" fmla="*/ 485506 h 1435442"/>
              <a:gd name="connsiteX26" fmla="*/ 426002 w 3021543"/>
              <a:gd name="connsiteY26" fmla="*/ 487751 h 1435442"/>
              <a:gd name="connsiteX27" fmla="*/ 619271 w 3021543"/>
              <a:gd name="connsiteY27" fmla="*/ 493365 h 1435442"/>
              <a:gd name="connsiteX28" fmla="*/ 0 w 3021543"/>
              <a:gd name="connsiteY28" fmla="*/ 542762 h 1435442"/>
              <a:gd name="connsiteX29" fmla="*/ 83986 w 3021543"/>
              <a:gd name="connsiteY29" fmla="*/ 573075 h 1435442"/>
              <a:gd name="connsiteX30" fmla="*/ 112319 w 3021543"/>
              <a:gd name="connsiteY30" fmla="*/ 656154 h 1435442"/>
              <a:gd name="connsiteX31" fmla="*/ 215531 w 3021543"/>
              <a:gd name="connsiteY31" fmla="*/ 703306 h 1435442"/>
              <a:gd name="connsiteX32" fmla="*/ 282315 w 3021543"/>
              <a:gd name="connsiteY32" fmla="*/ 720147 h 1435442"/>
              <a:gd name="connsiteX33" fmla="*/ 435109 w 3021543"/>
              <a:gd name="connsiteY33" fmla="*/ 744846 h 1435442"/>
              <a:gd name="connsiteX34" fmla="*/ 457370 w 3021543"/>
              <a:gd name="connsiteY34" fmla="*/ 785263 h 1435442"/>
              <a:gd name="connsiteX35" fmla="*/ 476596 w 3021543"/>
              <a:gd name="connsiteY35" fmla="*/ 830170 h 1435442"/>
              <a:gd name="connsiteX36" fmla="*/ 517071 w 3021543"/>
              <a:gd name="connsiteY36" fmla="*/ 859360 h 1435442"/>
              <a:gd name="connsiteX37" fmla="*/ 202377 w 3021543"/>
              <a:gd name="connsiteY37" fmla="*/ 854869 h 1435442"/>
              <a:gd name="connsiteX38" fmla="*/ 557546 w 3021543"/>
              <a:gd name="connsiteY38" fmla="*/ 949175 h 1435442"/>
              <a:gd name="connsiteX39" fmla="*/ 526178 w 3021543"/>
              <a:gd name="connsiteY39" fmla="*/ 986223 h 1435442"/>
              <a:gd name="connsiteX40" fmla="*/ 720459 w 3021543"/>
              <a:gd name="connsiteY40" fmla="*/ 1036744 h 1435442"/>
              <a:gd name="connsiteX41" fmla="*/ 616236 w 3021543"/>
              <a:gd name="connsiteY41" fmla="*/ 1042357 h 1435442"/>
              <a:gd name="connsiteX42" fmla="*/ 1222353 w 3021543"/>
              <a:gd name="connsiteY42" fmla="*/ 1253422 h 1435442"/>
              <a:gd name="connsiteX43" fmla="*/ 2087511 w 3021543"/>
              <a:gd name="connsiteY43" fmla="*/ 1406107 h 1435442"/>
              <a:gd name="connsiteX44" fmla="*/ 2425479 w 3021543"/>
              <a:gd name="connsiteY44" fmla="*/ 1435297 h 1435442"/>
              <a:gd name="connsiteX45" fmla="*/ 2809994 w 3021543"/>
              <a:gd name="connsiteY45" fmla="*/ 1426315 h 1435442"/>
              <a:gd name="connsiteX46" fmla="*/ 2953618 w 3021543"/>
              <a:gd name="connsiteY46" fmla="*/ 1417071 h 1435442"/>
              <a:gd name="connsiteX47" fmla="*/ 3021543 w 3021543"/>
              <a:gd name="connsiteY47" fmla="*/ 1407897 h 14354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3021543" h="1435442">
                <a:moveTo>
                  <a:pt x="3021543" y="0"/>
                </a:moveTo>
                <a:lnTo>
                  <a:pt x="2963800" y="7242"/>
                </a:lnTo>
                <a:cubicBezTo>
                  <a:pt x="2907134" y="13978"/>
                  <a:pt x="2850469" y="22960"/>
                  <a:pt x="2793803" y="24082"/>
                </a:cubicBezTo>
                <a:cubicBezTo>
                  <a:pt x="2667318" y="27450"/>
                  <a:pt x="2539821" y="19592"/>
                  <a:pt x="2414348" y="29696"/>
                </a:cubicBezTo>
                <a:cubicBezTo>
                  <a:pt x="2307089" y="38677"/>
                  <a:pt x="2198818" y="28573"/>
                  <a:pt x="2091558" y="27450"/>
                </a:cubicBezTo>
                <a:cubicBezTo>
                  <a:pt x="1942812" y="26328"/>
                  <a:pt x="1793053" y="18469"/>
                  <a:pt x="1645319" y="28573"/>
                </a:cubicBezTo>
                <a:cubicBezTo>
                  <a:pt x="1510738" y="36432"/>
                  <a:pt x="1376158" y="38677"/>
                  <a:pt x="1243602" y="60008"/>
                </a:cubicBezTo>
                <a:cubicBezTo>
                  <a:pt x="1079677" y="71235"/>
                  <a:pt x="916765" y="64499"/>
                  <a:pt x="753851" y="57763"/>
                </a:cubicBezTo>
                <a:cubicBezTo>
                  <a:pt x="653675" y="53272"/>
                  <a:pt x="554511" y="38677"/>
                  <a:pt x="465465" y="116142"/>
                </a:cubicBezTo>
                <a:cubicBezTo>
                  <a:pt x="489751" y="134105"/>
                  <a:pt x="519095" y="130737"/>
                  <a:pt x="546416" y="136351"/>
                </a:cubicBezTo>
                <a:cubicBezTo>
                  <a:pt x="594986" y="147578"/>
                  <a:pt x="643557" y="158804"/>
                  <a:pt x="689091" y="180136"/>
                </a:cubicBezTo>
                <a:cubicBezTo>
                  <a:pt x="699210" y="184626"/>
                  <a:pt x="708317" y="193608"/>
                  <a:pt x="704269" y="208203"/>
                </a:cubicBezTo>
                <a:cubicBezTo>
                  <a:pt x="701234" y="219430"/>
                  <a:pt x="691115" y="219430"/>
                  <a:pt x="683020" y="221675"/>
                </a:cubicBezTo>
                <a:cubicBezTo>
                  <a:pt x="664806" y="228411"/>
                  <a:pt x="642545" y="223920"/>
                  <a:pt x="621295" y="247496"/>
                </a:cubicBezTo>
                <a:cubicBezTo>
                  <a:pt x="702245" y="259846"/>
                  <a:pt x="780160" y="236270"/>
                  <a:pt x="848968" y="285668"/>
                </a:cubicBezTo>
                <a:cubicBezTo>
                  <a:pt x="823671" y="310367"/>
                  <a:pt x="795339" y="304753"/>
                  <a:pt x="768018" y="309244"/>
                </a:cubicBezTo>
                <a:cubicBezTo>
                  <a:pt x="739685" y="313735"/>
                  <a:pt x="712365" y="321594"/>
                  <a:pt x="684032" y="326085"/>
                </a:cubicBezTo>
                <a:cubicBezTo>
                  <a:pt x="653675" y="331698"/>
                  <a:pt x="623319" y="332821"/>
                  <a:pt x="592962" y="338434"/>
                </a:cubicBezTo>
                <a:cubicBezTo>
                  <a:pt x="567666" y="342925"/>
                  <a:pt x="540345" y="335066"/>
                  <a:pt x="509988" y="363133"/>
                </a:cubicBezTo>
                <a:cubicBezTo>
                  <a:pt x="584867" y="383342"/>
                  <a:pt x="652663" y="353029"/>
                  <a:pt x="726531" y="373237"/>
                </a:cubicBezTo>
                <a:cubicBezTo>
                  <a:pt x="683020" y="391200"/>
                  <a:pt x="647604" y="385587"/>
                  <a:pt x="614212" y="395691"/>
                </a:cubicBezTo>
                <a:cubicBezTo>
                  <a:pt x="583855" y="405795"/>
                  <a:pt x="547428" y="394568"/>
                  <a:pt x="522131" y="424881"/>
                </a:cubicBezTo>
                <a:cubicBezTo>
                  <a:pt x="502905" y="448457"/>
                  <a:pt x="482668" y="451825"/>
                  <a:pt x="457370" y="438353"/>
                </a:cubicBezTo>
                <a:cubicBezTo>
                  <a:pt x="435109" y="426003"/>
                  <a:pt x="410824" y="429371"/>
                  <a:pt x="388562" y="441721"/>
                </a:cubicBezTo>
                <a:cubicBezTo>
                  <a:pt x="380468" y="446212"/>
                  <a:pt x="372372" y="451825"/>
                  <a:pt x="372372" y="463052"/>
                </a:cubicBezTo>
                <a:cubicBezTo>
                  <a:pt x="372372" y="478770"/>
                  <a:pt x="382491" y="483260"/>
                  <a:pt x="393622" y="485506"/>
                </a:cubicBezTo>
                <a:cubicBezTo>
                  <a:pt x="403741" y="487751"/>
                  <a:pt x="415883" y="489997"/>
                  <a:pt x="426002" y="487751"/>
                </a:cubicBezTo>
                <a:cubicBezTo>
                  <a:pt x="490762" y="475402"/>
                  <a:pt x="554511" y="495610"/>
                  <a:pt x="619271" y="493365"/>
                </a:cubicBezTo>
                <a:cubicBezTo>
                  <a:pt x="415883" y="541640"/>
                  <a:pt x="210471" y="525922"/>
                  <a:pt x="0" y="542762"/>
                </a:cubicBezTo>
                <a:cubicBezTo>
                  <a:pt x="27321" y="576443"/>
                  <a:pt x="62737" y="548376"/>
                  <a:pt x="83986" y="573075"/>
                </a:cubicBezTo>
                <a:cubicBezTo>
                  <a:pt x="63748" y="624719"/>
                  <a:pt x="71844" y="652785"/>
                  <a:pt x="112319" y="656154"/>
                </a:cubicBezTo>
                <a:cubicBezTo>
                  <a:pt x="151782" y="659522"/>
                  <a:pt x="194281" y="641559"/>
                  <a:pt x="215531" y="703306"/>
                </a:cubicBezTo>
                <a:cubicBezTo>
                  <a:pt x="221602" y="722392"/>
                  <a:pt x="259042" y="716779"/>
                  <a:pt x="282315" y="720147"/>
                </a:cubicBezTo>
                <a:cubicBezTo>
                  <a:pt x="332909" y="728005"/>
                  <a:pt x="386539" y="720147"/>
                  <a:pt x="435109" y="744846"/>
                </a:cubicBezTo>
                <a:cubicBezTo>
                  <a:pt x="454335" y="753827"/>
                  <a:pt x="467489" y="760563"/>
                  <a:pt x="457370" y="785263"/>
                </a:cubicBezTo>
                <a:cubicBezTo>
                  <a:pt x="447252" y="811084"/>
                  <a:pt x="460406" y="820066"/>
                  <a:pt x="476596" y="830170"/>
                </a:cubicBezTo>
                <a:cubicBezTo>
                  <a:pt x="488739" y="838028"/>
                  <a:pt x="506953" y="835783"/>
                  <a:pt x="517071" y="859360"/>
                </a:cubicBezTo>
                <a:cubicBezTo>
                  <a:pt x="410824" y="855992"/>
                  <a:pt x="307612" y="836906"/>
                  <a:pt x="202377" y="854869"/>
                </a:cubicBezTo>
                <a:cubicBezTo>
                  <a:pt x="317731" y="899776"/>
                  <a:pt x="444216" y="897531"/>
                  <a:pt x="557546" y="949175"/>
                </a:cubicBezTo>
                <a:cubicBezTo>
                  <a:pt x="553499" y="967137"/>
                  <a:pt x="527190" y="959278"/>
                  <a:pt x="526178" y="986223"/>
                </a:cubicBezTo>
                <a:cubicBezTo>
                  <a:pt x="585879" y="1014290"/>
                  <a:pt x="657723" y="995204"/>
                  <a:pt x="720459" y="1036744"/>
                </a:cubicBezTo>
                <a:cubicBezTo>
                  <a:pt x="684032" y="1055829"/>
                  <a:pt x="650640" y="1024394"/>
                  <a:pt x="616236" y="1042357"/>
                </a:cubicBezTo>
                <a:cubicBezTo>
                  <a:pt x="627367" y="1069302"/>
                  <a:pt x="1131283" y="1235459"/>
                  <a:pt x="1222353" y="1253422"/>
                </a:cubicBezTo>
                <a:cubicBezTo>
                  <a:pt x="1407527" y="1290470"/>
                  <a:pt x="1940788" y="1384776"/>
                  <a:pt x="2087511" y="1406107"/>
                </a:cubicBezTo>
                <a:cubicBezTo>
                  <a:pt x="2200841" y="1421824"/>
                  <a:pt x="2313160" y="1434174"/>
                  <a:pt x="2425479" y="1435297"/>
                </a:cubicBezTo>
                <a:cubicBezTo>
                  <a:pt x="2553988" y="1436419"/>
                  <a:pt x="2681485" y="1430806"/>
                  <a:pt x="2809994" y="1426315"/>
                </a:cubicBezTo>
                <a:cubicBezTo>
                  <a:pt x="2858058" y="1424631"/>
                  <a:pt x="2905933" y="1421684"/>
                  <a:pt x="2953618" y="1417071"/>
                </a:cubicBezTo>
                <a:lnTo>
                  <a:pt x="3021543" y="1407897"/>
                </a:lnTo>
                <a:close/>
              </a:path>
            </a:pathLst>
          </a:custGeom>
          <a:solidFill>
            <a:schemeClr val="accent1">
              <a:alpha val="20000"/>
            </a:schemeClr>
          </a:solidFill>
          <a:ln w="32707" cap="flat">
            <a:noFill/>
            <a:prstDash val="solid"/>
            <a:miter/>
          </a:ln>
        </p:spPr>
        <p:txBody>
          <a:bodyPr wrap="square" rtlCol="0" anchor="ctr">
            <a:noAutofit/>
          </a:bodyPr>
          <a:lstStyle/>
          <a:p>
            <a:endParaRPr lang="en-US"/>
          </a:p>
        </p:txBody>
      </p:sp>
      <p:sp>
        <p:nvSpPr>
          <p:cNvPr id="2" name="Title 1">
            <a:extLst>
              <a:ext uri="{FF2B5EF4-FFF2-40B4-BE49-F238E27FC236}">
                <a16:creationId xmlns:a16="http://schemas.microsoft.com/office/drawing/2014/main" id="{D2A77EC9-372A-4ECA-9088-780532AF057F}"/>
              </a:ext>
            </a:extLst>
          </p:cNvPr>
          <p:cNvSpPr>
            <a:spLocks noGrp="1"/>
          </p:cNvSpPr>
          <p:nvPr>
            <p:ph type="title"/>
          </p:nvPr>
        </p:nvSpPr>
        <p:spPr/>
        <p:txBody>
          <a:bodyPr>
            <a:normAutofit/>
          </a:bodyPr>
          <a:lstStyle>
            <a:lvl1pPr>
              <a:defRPr sz="4000"/>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57C882CE-1B27-414A-9B06-AA5D2DB683BA}"/>
              </a:ext>
            </a:extLst>
          </p:cNvPr>
          <p:cNvSpPr>
            <a:spLocks noGrp="1"/>
          </p:cNvSpPr>
          <p:nvPr>
            <p:ph sz="half" idx="1"/>
          </p:nvPr>
        </p:nvSpPr>
        <p:spPr>
          <a:xfrm>
            <a:off x="838200" y="2011680"/>
            <a:ext cx="4937760" cy="416052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a:extLst>
              <a:ext uri="{FF2B5EF4-FFF2-40B4-BE49-F238E27FC236}">
                <a16:creationId xmlns:a16="http://schemas.microsoft.com/office/drawing/2014/main" id="{A0397E60-5D92-4530-96D1-FC09AF3C2742}"/>
              </a:ext>
            </a:extLst>
          </p:cNvPr>
          <p:cNvSpPr>
            <a:spLocks noGrp="1"/>
          </p:cNvSpPr>
          <p:nvPr>
            <p:ph sz="half" idx="2"/>
          </p:nvPr>
        </p:nvSpPr>
        <p:spPr>
          <a:xfrm>
            <a:off x="6419088" y="2011680"/>
            <a:ext cx="4937760" cy="416052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a:extLst>
              <a:ext uri="{FF2B5EF4-FFF2-40B4-BE49-F238E27FC236}">
                <a16:creationId xmlns:a16="http://schemas.microsoft.com/office/drawing/2014/main" id="{034240FE-0C6A-47E9-9B0A-7B3C60877372}"/>
              </a:ext>
            </a:extLst>
          </p:cNvPr>
          <p:cNvSpPr>
            <a:spLocks noGrp="1"/>
          </p:cNvSpPr>
          <p:nvPr>
            <p:ph type="dt" sz="half" idx="10"/>
          </p:nvPr>
        </p:nvSpPr>
        <p:spPr/>
        <p:txBody>
          <a:bodyPr/>
          <a:lstStyle/>
          <a:p>
            <a:fld id="{3C04E684-10F4-4CC3-A0B9-F03AA7BE37CF}" type="datetimeFigureOut">
              <a:rPr lang="en-US" smtClean="0"/>
              <a:t>1/22/2024</a:t>
            </a:fld>
            <a:endParaRPr lang="en-US"/>
          </a:p>
        </p:txBody>
      </p:sp>
      <p:sp>
        <p:nvSpPr>
          <p:cNvPr id="6" name="Footer Placeholder 5">
            <a:extLst>
              <a:ext uri="{FF2B5EF4-FFF2-40B4-BE49-F238E27FC236}">
                <a16:creationId xmlns:a16="http://schemas.microsoft.com/office/drawing/2014/main" id="{8671AE1B-BB18-4C7E-AA77-3A4D401A5F35}"/>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76FA7B1D-FEDD-4E29-A352-29E5F498B323}"/>
              </a:ext>
            </a:extLst>
          </p:cNvPr>
          <p:cNvSpPr>
            <a:spLocks noGrp="1"/>
          </p:cNvSpPr>
          <p:nvPr>
            <p:ph type="sldNum" sz="quarter" idx="12"/>
          </p:nvPr>
        </p:nvSpPr>
        <p:spPr/>
        <p:txBody>
          <a:bodyPr/>
          <a:lstStyle/>
          <a:p>
            <a:fld id="{51845F5A-061D-4825-9AE9-D7794091C6CF}" type="slidenum">
              <a:rPr lang="en-US" smtClean="0"/>
              <a:t>‹Nº›</a:t>
            </a:fld>
            <a:endParaRPr lang="en-US"/>
          </a:p>
        </p:txBody>
      </p:sp>
    </p:spTree>
    <p:extLst>
      <p:ext uri="{BB962C8B-B14F-4D97-AF65-F5344CB8AC3E}">
        <p14:creationId xmlns:p14="http://schemas.microsoft.com/office/powerpoint/2010/main" val="373612289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Freeform: Shape 9" descr="Tag=AccentColor&#10;Flavor=Light&#10;Target=Fill">
            <a:extLst>
              <a:ext uri="{FF2B5EF4-FFF2-40B4-BE49-F238E27FC236}">
                <a16:creationId xmlns:a16="http://schemas.microsoft.com/office/drawing/2014/main" id="{527D753D-3426-457C-9082-B92894509EC0}"/>
              </a:ext>
            </a:extLst>
          </p:cNvPr>
          <p:cNvSpPr/>
          <p:nvPr/>
        </p:nvSpPr>
        <p:spPr>
          <a:xfrm flipH="1">
            <a:off x="1" y="315111"/>
            <a:ext cx="3021543" cy="1435442"/>
          </a:xfrm>
          <a:custGeom>
            <a:avLst/>
            <a:gdLst>
              <a:gd name="connsiteX0" fmla="*/ 3021543 w 3021543"/>
              <a:gd name="connsiteY0" fmla="*/ 0 h 1435442"/>
              <a:gd name="connsiteX1" fmla="*/ 2963800 w 3021543"/>
              <a:gd name="connsiteY1" fmla="*/ 7242 h 1435442"/>
              <a:gd name="connsiteX2" fmla="*/ 2793803 w 3021543"/>
              <a:gd name="connsiteY2" fmla="*/ 24082 h 1435442"/>
              <a:gd name="connsiteX3" fmla="*/ 2414348 w 3021543"/>
              <a:gd name="connsiteY3" fmla="*/ 29696 h 1435442"/>
              <a:gd name="connsiteX4" fmla="*/ 2091558 w 3021543"/>
              <a:gd name="connsiteY4" fmla="*/ 27450 h 1435442"/>
              <a:gd name="connsiteX5" fmla="*/ 1645319 w 3021543"/>
              <a:gd name="connsiteY5" fmla="*/ 28573 h 1435442"/>
              <a:gd name="connsiteX6" fmla="*/ 1243602 w 3021543"/>
              <a:gd name="connsiteY6" fmla="*/ 60008 h 1435442"/>
              <a:gd name="connsiteX7" fmla="*/ 753851 w 3021543"/>
              <a:gd name="connsiteY7" fmla="*/ 57763 h 1435442"/>
              <a:gd name="connsiteX8" fmla="*/ 465465 w 3021543"/>
              <a:gd name="connsiteY8" fmla="*/ 116142 h 1435442"/>
              <a:gd name="connsiteX9" fmla="*/ 546416 w 3021543"/>
              <a:gd name="connsiteY9" fmla="*/ 136351 h 1435442"/>
              <a:gd name="connsiteX10" fmla="*/ 689091 w 3021543"/>
              <a:gd name="connsiteY10" fmla="*/ 180136 h 1435442"/>
              <a:gd name="connsiteX11" fmla="*/ 704269 w 3021543"/>
              <a:gd name="connsiteY11" fmla="*/ 208203 h 1435442"/>
              <a:gd name="connsiteX12" fmla="*/ 683020 w 3021543"/>
              <a:gd name="connsiteY12" fmla="*/ 221675 h 1435442"/>
              <a:gd name="connsiteX13" fmla="*/ 621295 w 3021543"/>
              <a:gd name="connsiteY13" fmla="*/ 247496 h 1435442"/>
              <a:gd name="connsiteX14" fmla="*/ 848968 w 3021543"/>
              <a:gd name="connsiteY14" fmla="*/ 285668 h 1435442"/>
              <a:gd name="connsiteX15" fmla="*/ 768018 w 3021543"/>
              <a:gd name="connsiteY15" fmla="*/ 309244 h 1435442"/>
              <a:gd name="connsiteX16" fmla="*/ 684032 w 3021543"/>
              <a:gd name="connsiteY16" fmla="*/ 326085 h 1435442"/>
              <a:gd name="connsiteX17" fmla="*/ 592962 w 3021543"/>
              <a:gd name="connsiteY17" fmla="*/ 338434 h 1435442"/>
              <a:gd name="connsiteX18" fmla="*/ 509988 w 3021543"/>
              <a:gd name="connsiteY18" fmla="*/ 363133 h 1435442"/>
              <a:gd name="connsiteX19" fmla="*/ 726531 w 3021543"/>
              <a:gd name="connsiteY19" fmla="*/ 373237 h 1435442"/>
              <a:gd name="connsiteX20" fmla="*/ 614212 w 3021543"/>
              <a:gd name="connsiteY20" fmla="*/ 395691 h 1435442"/>
              <a:gd name="connsiteX21" fmla="*/ 522131 w 3021543"/>
              <a:gd name="connsiteY21" fmla="*/ 424881 h 1435442"/>
              <a:gd name="connsiteX22" fmla="*/ 457370 w 3021543"/>
              <a:gd name="connsiteY22" fmla="*/ 438353 h 1435442"/>
              <a:gd name="connsiteX23" fmla="*/ 388562 w 3021543"/>
              <a:gd name="connsiteY23" fmla="*/ 441721 h 1435442"/>
              <a:gd name="connsiteX24" fmla="*/ 372372 w 3021543"/>
              <a:gd name="connsiteY24" fmla="*/ 463052 h 1435442"/>
              <a:gd name="connsiteX25" fmla="*/ 393622 w 3021543"/>
              <a:gd name="connsiteY25" fmla="*/ 485506 h 1435442"/>
              <a:gd name="connsiteX26" fmla="*/ 426002 w 3021543"/>
              <a:gd name="connsiteY26" fmla="*/ 487751 h 1435442"/>
              <a:gd name="connsiteX27" fmla="*/ 619271 w 3021543"/>
              <a:gd name="connsiteY27" fmla="*/ 493365 h 1435442"/>
              <a:gd name="connsiteX28" fmla="*/ 0 w 3021543"/>
              <a:gd name="connsiteY28" fmla="*/ 542762 h 1435442"/>
              <a:gd name="connsiteX29" fmla="*/ 83986 w 3021543"/>
              <a:gd name="connsiteY29" fmla="*/ 573075 h 1435442"/>
              <a:gd name="connsiteX30" fmla="*/ 112319 w 3021543"/>
              <a:gd name="connsiteY30" fmla="*/ 656154 h 1435442"/>
              <a:gd name="connsiteX31" fmla="*/ 215531 w 3021543"/>
              <a:gd name="connsiteY31" fmla="*/ 703306 h 1435442"/>
              <a:gd name="connsiteX32" fmla="*/ 282315 w 3021543"/>
              <a:gd name="connsiteY32" fmla="*/ 720147 h 1435442"/>
              <a:gd name="connsiteX33" fmla="*/ 435109 w 3021543"/>
              <a:gd name="connsiteY33" fmla="*/ 744846 h 1435442"/>
              <a:gd name="connsiteX34" fmla="*/ 457370 w 3021543"/>
              <a:gd name="connsiteY34" fmla="*/ 785263 h 1435442"/>
              <a:gd name="connsiteX35" fmla="*/ 476596 w 3021543"/>
              <a:gd name="connsiteY35" fmla="*/ 830170 h 1435442"/>
              <a:gd name="connsiteX36" fmla="*/ 517071 w 3021543"/>
              <a:gd name="connsiteY36" fmla="*/ 859360 h 1435442"/>
              <a:gd name="connsiteX37" fmla="*/ 202377 w 3021543"/>
              <a:gd name="connsiteY37" fmla="*/ 854869 h 1435442"/>
              <a:gd name="connsiteX38" fmla="*/ 557546 w 3021543"/>
              <a:gd name="connsiteY38" fmla="*/ 949175 h 1435442"/>
              <a:gd name="connsiteX39" fmla="*/ 526178 w 3021543"/>
              <a:gd name="connsiteY39" fmla="*/ 986223 h 1435442"/>
              <a:gd name="connsiteX40" fmla="*/ 720459 w 3021543"/>
              <a:gd name="connsiteY40" fmla="*/ 1036744 h 1435442"/>
              <a:gd name="connsiteX41" fmla="*/ 616236 w 3021543"/>
              <a:gd name="connsiteY41" fmla="*/ 1042357 h 1435442"/>
              <a:gd name="connsiteX42" fmla="*/ 1222353 w 3021543"/>
              <a:gd name="connsiteY42" fmla="*/ 1253422 h 1435442"/>
              <a:gd name="connsiteX43" fmla="*/ 2087511 w 3021543"/>
              <a:gd name="connsiteY43" fmla="*/ 1406107 h 1435442"/>
              <a:gd name="connsiteX44" fmla="*/ 2425479 w 3021543"/>
              <a:gd name="connsiteY44" fmla="*/ 1435297 h 1435442"/>
              <a:gd name="connsiteX45" fmla="*/ 2809994 w 3021543"/>
              <a:gd name="connsiteY45" fmla="*/ 1426315 h 1435442"/>
              <a:gd name="connsiteX46" fmla="*/ 2953618 w 3021543"/>
              <a:gd name="connsiteY46" fmla="*/ 1417071 h 1435442"/>
              <a:gd name="connsiteX47" fmla="*/ 3021543 w 3021543"/>
              <a:gd name="connsiteY47" fmla="*/ 1407897 h 14354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3021543" h="1435442">
                <a:moveTo>
                  <a:pt x="3021543" y="0"/>
                </a:moveTo>
                <a:lnTo>
                  <a:pt x="2963800" y="7242"/>
                </a:lnTo>
                <a:cubicBezTo>
                  <a:pt x="2907134" y="13978"/>
                  <a:pt x="2850469" y="22960"/>
                  <a:pt x="2793803" y="24082"/>
                </a:cubicBezTo>
                <a:cubicBezTo>
                  <a:pt x="2667318" y="27450"/>
                  <a:pt x="2539821" y="19592"/>
                  <a:pt x="2414348" y="29696"/>
                </a:cubicBezTo>
                <a:cubicBezTo>
                  <a:pt x="2307089" y="38677"/>
                  <a:pt x="2198818" y="28573"/>
                  <a:pt x="2091558" y="27450"/>
                </a:cubicBezTo>
                <a:cubicBezTo>
                  <a:pt x="1942812" y="26328"/>
                  <a:pt x="1793053" y="18469"/>
                  <a:pt x="1645319" y="28573"/>
                </a:cubicBezTo>
                <a:cubicBezTo>
                  <a:pt x="1510738" y="36432"/>
                  <a:pt x="1376158" y="38677"/>
                  <a:pt x="1243602" y="60008"/>
                </a:cubicBezTo>
                <a:cubicBezTo>
                  <a:pt x="1079677" y="71235"/>
                  <a:pt x="916765" y="64499"/>
                  <a:pt x="753851" y="57763"/>
                </a:cubicBezTo>
                <a:cubicBezTo>
                  <a:pt x="653675" y="53272"/>
                  <a:pt x="554511" y="38677"/>
                  <a:pt x="465465" y="116142"/>
                </a:cubicBezTo>
                <a:cubicBezTo>
                  <a:pt x="489751" y="134105"/>
                  <a:pt x="519095" y="130737"/>
                  <a:pt x="546416" y="136351"/>
                </a:cubicBezTo>
                <a:cubicBezTo>
                  <a:pt x="594986" y="147578"/>
                  <a:pt x="643557" y="158804"/>
                  <a:pt x="689091" y="180136"/>
                </a:cubicBezTo>
                <a:cubicBezTo>
                  <a:pt x="699210" y="184626"/>
                  <a:pt x="708317" y="193608"/>
                  <a:pt x="704269" y="208203"/>
                </a:cubicBezTo>
                <a:cubicBezTo>
                  <a:pt x="701234" y="219430"/>
                  <a:pt x="691115" y="219430"/>
                  <a:pt x="683020" y="221675"/>
                </a:cubicBezTo>
                <a:cubicBezTo>
                  <a:pt x="664806" y="228411"/>
                  <a:pt x="642545" y="223920"/>
                  <a:pt x="621295" y="247496"/>
                </a:cubicBezTo>
                <a:cubicBezTo>
                  <a:pt x="702245" y="259846"/>
                  <a:pt x="780160" y="236270"/>
                  <a:pt x="848968" y="285668"/>
                </a:cubicBezTo>
                <a:cubicBezTo>
                  <a:pt x="823671" y="310367"/>
                  <a:pt x="795339" y="304753"/>
                  <a:pt x="768018" y="309244"/>
                </a:cubicBezTo>
                <a:cubicBezTo>
                  <a:pt x="739685" y="313735"/>
                  <a:pt x="712365" y="321594"/>
                  <a:pt x="684032" y="326085"/>
                </a:cubicBezTo>
                <a:cubicBezTo>
                  <a:pt x="653675" y="331698"/>
                  <a:pt x="623319" y="332821"/>
                  <a:pt x="592962" y="338434"/>
                </a:cubicBezTo>
                <a:cubicBezTo>
                  <a:pt x="567666" y="342925"/>
                  <a:pt x="540345" y="335066"/>
                  <a:pt x="509988" y="363133"/>
                </a:cubicBezTo>
                <a:cubicBezTo>
                  <a:pt x="584867" y="383342"/>
                  <a:pt x="652663" y="353029"/>
                  <a:pt x="726531" y="373237"/>
                </a:cubicBezTo>
                <a:cubicBezTo>
                  <a:pt x="683020" y="391200"/>
                  <a:pt x="647604" y="385587"/>
                  <a:pt x="614212" y="395691"/>
                </a:cubicBezTo>
                <a:cubicBezTo>
                  <a:pt x="583855" y="405795"/>
                  <a:pt x="547428" y="394568"/>
                  <a:pt x="522131" y="424881"/>
                </a:cubicBezTo>
                <a:cubicBezTo>
                  <a:pt x="502905" y="448457"/>
                  <a:pt x="482668" y="451825"/>
                  <a:pt x="457370" y="438353"/>
                </a:cubicBezTo>
                <a:cubicBezTo>
                  <a:pt x="435109" y="426003"/>
                  <a:pt x="410824" y="429371"/>
                  <a:pt x="388562" y="441721"/>
                </a:cubicBezTo>
                <a:cubicBezTo>
                  <a:pt x="380468" y="446212"/>
                  <a:pt x="372372" y="451825"/>
                  <a:pt x="372372" y="463052"/>
                </a:cubicBezTo>
                <a:cubicBezTo>
                  <a:pt x="372372" y="478770"/>
                  <a:pt x="382491" y="483260"/>
                  <a:pt x="393622" y="485506"/>
                </a:cubicBezTo>
                <a:cubicBezTo>
                  <a:pt x="403741" y="487751"/>
                  <a:pt x="415883" y="489997"/>
                  <a:pt x="426002" y="487751"/>
                </a:cubicBezTo>
                <a:cubicBezTo>
                  <a:pt x="490762" y="475402"/>
                  <a:pt x="554511" y="495610"/>
                  <a:pt x="619271" y="493365"/>
                </a:cubicBezTo>
                <a:cubicBezTo>
                  <a:pt x="415883" y="541640"/>
                  <a:pt x="210471" y="525922"/>
                  <a:pt x="0" y="542762"/>
                </a:cubicBezTo>
                <a:cubicBezTo>
                  <a:pt x="27321" y="576443"/>
                  <a:pt x="62737" y="548376"/>
                  <a:pt x="83986" y="573075"/>
                </a:cubicBezTo>
                <a:cubicBezTo>
                  <a:pt x="63748" y="624719"/>
                  <a:pt x="71844" y="652785"/>
                  <a:pt x="112319" y="656154"/>
                </a:cubicBezTo>
                <a:cubicBezTo>
                  <a:pt x="151782" y="659522"/>
                  <a:pt x="194281" y="641559"/>
                  <a:pt x="215531" y="703306"/>
                </a:cubicBezTo>
                <a:cubicBezTo>
                  <a:pt x="221602" y="722392"/>
                  <a:pt x="259042" y="716779"/>
                  <a:pt x="282315" y="720147"/>
                </a:cubicBezTo>
                <a:cubicBezTo>
                  <a:pt x="332909" y="728005"/>
                  <a:pt x="386539" y="720147"/>
                  <a:pt x="435109" y="744846"/>
                </a:cubicBezTo>
                <a:cubicBezTo>
                  <a:pt x="454335" y="753827"/>
                  <a:pt x="467489" y="760563"/>
                  <a:pt x="457370" y="785263"/>
                </a:cubicBezTo>
                <a:cubicBezTo>
                  <a:pt x="447252" y="811084"/>
                  <a:pt x="460406" y="820066"/>
                  <a:pt x="476596" y="830170"/>
                </a:cubicBezTo>
                <a:cubicBezTo>
                  <a:pt x="488739" y="838028"/>
                  <a:pt x="506953" y="835783"/>
                  <a:pt x="517071" y="859360"/>
                </a:cubicBezTo>
                <a:cubicBezTo>
                  <a:pt x="410824" y="855992"/>
                  <a:pt x="307612" y="836906"/>
                  <a:pt x="202377" y="854869"/>
                </a:cubicBezTo>
                <a:cubicBezTo>
                  <a:pt x="317731" y="899776"/>
                  <a:pt x="444216" y="897531"/>
                  <a:pt x="557546" y="949175"/>
                </a:cubicBezTo>
                <a:cubicBezTo>
                  <a:pt x="553499" y="967137"/>
                  <a:pt x="527190" y="959278"/>
                  <a:pt x="526178" y="986223"/>
                </a:cubicBezTo>
                <a:cubicBezTo>
                  <a:pt x="585879" y="1014290"/>
                  <a:pt x="657723" y="995204"/>
                  <a:pt x="720459" y="1036744"/>
                </a:cubicBezTo>
                <a:cubicBezTo>
                  <a:pt x="684032" y="1055829"/>
                  <a:pt x="650640" y="1024394"/>
                  <a:pt x="616236" y="1042357"/>
                </a:cubicBezTo>
                <a:cubicBezTo>
                  <a:pt x="627367" y="1069302"/>
                  <a:pt x="1131283" y="1235459"/>
                  <a:pt x="1222353" y="1253422"/>
                </a:cubicBezTo>
                <a:cubicBezTo>
                  <a:pt x="1407527" y="1290470"/>
                  <a:pt x="1940788" y="1384776"/>
                  <a:pt x="2087511" y="1406107"/>
                </a:cubicBezTo>
                <a:cubicBezTo>
                  <a:pt x="2200841" y="1421824"/>
                  <a:pt x="2313160" y="1434174"/>
                  <a:pt x="2425479" y="1435297"/>
                </a:cubicBezTo>
                <a:cubicBezTo>
                  <a:pt x="2553988" y="1436419"/>
                  <a:pt x="2681485" y="1430806"/>
                  <a:pt x="2809994" y="1426315"/>
                </a:cubicBezTo>
                <a:cubicBezTo>
                  <a:pt x="2858058" y="1424631"/>
                  <a:pt x="2905933" y="1421684"/>
                  <a:pt x="2953618" y="1417071"/>
                </a:cubicBezTo>
                <a:lnTo>
                  <a:pt x="3021543" y="1407897"/>
                </a:lnTo>
                <a:close/>
              </a:path>
            </a:pathLst>
          </a:custGeom>
          <a:solidFill>
            <a:schemeClr val="accent1">
              <a:alpha val="20000"/>
            </a:schemeClr>
          </a:solidFill>
          <a:ln w="32707" cap="flat">
            <a:noFill/>
            <a:prstDash val="solid"/>
            <a:miter/>
          </a:ln>
        </p:spPr>
        <p:txBody>
          <a:bodyPr wrap="square" rtlCol="0" anchor="ctr">
            <a:noAutofit/>
          </a:bodyPr>
          <a:lstStyle/>
          <a:p>
            <a:endParaRPr lang="en-US"/>
          </a:p>
        </p:txBody>
      </p:sp>
      <p:sp>
        <p:nvSpPr>
          <p:cNvPr id="2" name="Title 1">
            <a:extLst>
              <a:ext uri="{FF2B5EF4-FFF2-40B4-BE49-F238E27FC236}">
                <a16:creationId xmlns:a16="http://schemas.microsoft.com/office/drawing/2014/main" id="{164D2B94-0682-4185-BCE3-89AF214A4FA8}"/>
              </a:ext>
            </a:extLst>
          </p:cNvPr>
          <p:cNvSpPr>
            <a:spLocks noGrp="1"/>
          </p:cNvSpPr>
          <p:nvPr>
            <p:ph type="title"/>
          </p:nvPr>
        </p:nvSpPr>
        <p:spPr>
          <a:xfrm>
            <a:off x="839788" y="365125"/>
            <a:ext cx="10515600" cy="1325563"/>
          </a:xfrm>
        </p:spPr>
        <p:txBody>
          <a:bodyPr>
            <a:normAutofit/>
          </a:bodyPr>
          <a:lstStyle>
            <a:lvl1pPr>
              <a:defRPr sz="4000"/>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8D65C47E-B85E-4B3E-A669-DEEC7F5DF2FB}"/>
              </a:ext>
            </a:extLst>
          </p:cNvPr>
          <p:cNvSpPr>
            <a:spLocks noGrp="1"/>
          </p:cNvSpPr>
          <p:nvPr>
            <p:ph type="body" idx="1"/>
          </p:nvPr>
        </p:nvSpPr>
        <p:spPr>
          <a:xfrm>
            <a:off x="839788" y="2011680"/>
            <a:ext cx="4937760" cy="950976"/>
          </a:xfrm>
        </p:spPr>
        <p:txBody>
          <a:bodyPr anchor="b">
            <a:normAutofit/>
          </a:bodyPr>
          <a:lstStyle>
            <a:lvl1pPr marL="0" indent="0">
              <a:buNone/>
              <a:defRPr sz="2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E324517F-FE8C-49AD-9A52-0F4301052699}"/>
              </a:ext>
            </a:extLst>
          </p:cNvPr>
          <p:cNvSpPr>
            <a:spLocks noGrp="1"/>
          </p:cNvSpPr>
          <p:nvPr>
            <p:ph sz="half" idx="2"/>
          </p:nvPr>
        </p:nvSpPr>
        <p:spPr>
          <a:xfrm>
            <a:off x="839788" y="3127248"/>
            <a:ext cx="4937760" cy="306324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a:extLst>
              <a:ext uri="{FF2B5EF4-FFF2-40B4-BE49-F238E27FC236}">
                <a16:creationId xmlns:a16="http://schemas.microsoft.com/office/drawing/2014/main" id="{C80C73EC-7117-4DC2-9075-14102F2E282B}"/>
              </a:ext>
            </a:extLst>
          </p:cNvPr>
          <p:cNvSpPr>
            <a:spLocks noGrp="1"/>
          </p:cNvSpPr>
          <p:nvPr>
            <p:ph type="body" sz="quarter" idx="3"/>
          </p:nvPr>
        </p:nvSpPr>
        <p:spPr>
          <a:xfrm>
            <a:off x="6419088" y="2011680"/>
            <a:ext cx="4937760" cy="950976"/>
          </a:xfrm>
        </p:spPr>
        <p:txBody>
          <a:bodyPr anchor="b">
            <a:normAutofit/>
          </a:bodyPr>
          <a:lstStyle>
            <a:lvl1pPr marL="0" indent="0">
              <a:buNone/>
              <a:defRPr sz="2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7DD9A323-865B-4177-8F98-9BA304E022E0}"/>
              </a:ext>
            </a:extLst>
          </p:cNvPr>
          <p:cNvSpPr>
            <a:spLocks noGrp="1"/>
          </p:cNvSpPr>
          <p:nvPr>
            <p:ph sz="quarter" idx="4"/>
          </p:nvPr>
        </p:nvSpPr>
        <p:spPr>
          <a:xfrm>
            <a:off x="6419088" y="3127248"/>
            <a:ext cx="4937760" cy="306324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2AA4E5D6-7075-4584-BD43-D966F0B58E6D}"/>
              </a:ext>
            </a:extLst>
          </p:cNvPr>
          <p:cNvSpPr>
            <a:spLocks noGrp="1"/>
          </p:cNvSpPr>
          <p:nvPr>
            <p:ph type="dt" sz="half" idx="10"/>
          </p:nvPr>
        </p:nvSpPr>
        <p:spPr/>
        <p:txBody>
          <a:bodyPr/>
          <a:lstStyle/>
          <a:p>
            <a:fld id="{3C04E684-10F4-4CC3-A0B9-F03AA7BE37CF}" type="datetimeFigureOut">
              <a:rPr lang="en-US" smtClean="0"/>
              <a:t>1/22/2024</a:t>
            </a:fld>
            <a:endParaRPr lang="en-US"/>
          </a:p>
        </p:txBody>
      </p:sp>
      <p:sp>
        <p:nvSpPr>
          <p:cNvPr id="8" name="Footer Placeholder 7">
            <a:extLst>
              <a:ext uri="{FF2B5EF4-FFF2-40B4-BE49-F238E27FC236}">
                <a16:creationId xmlns:a16="http://schemas.microsoft.com/office/drawing/2014/main" id="{8C38B83D-8A05-4F3C-A409-1602C9630750}"/>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BAD250E7-8A73-449C-A140-A2A2582D7F33}"/>
              </a:ext>
            </a:extLst>
          </p:cNvPr>
          <p:cNvSpPr>
            <a:spLocks noGrp="1"/>
          </p:cNvSpPr>
          <p:nvPr>
            <p:ph type="sldNum" sz="quarter" idx="12"/>
          </p:nvPr>
        </p:nvSpPr>
        <p:spPr/>
        <p:txBody>
          <a:bodyPr/>
          <a:lstStyle/>
          <a:p>
            <a:fld id="{51845F5A-061D-4825-9AE9-D7794091C6CF}" type="slidenum">
              <a:rPr lang="en-US" smtClean="0"/>
              <a:t>‹Nº›</a:t>
            </a:fld>
            <a:endParaRPr lang="en-US"/>
          </a:p>
        </p:txBody>
      </p:sp>
    </p:spTree>
    <p:extLst>
      <p:ext uri="{BB962C8B-B14F-4D97-AF65-F5344CB8AC3E}">
        <p14:creationId xmlns:p14="http://schemas.microsoft.com/office/powerpoint/2010/main" val="309784338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6" name="Graphic 1" descr="Tag=AccentColor&#10;Flavor=Light&#10;Target=Fill">
            <a:extLst>
              <a:ext uri="{FF2B5EF4-FFF2-40B4-BE49-F238E27FC236}">
                <a16:creationId xmlns:a16="http://schemas.microsoft.com/office/drawing/2014/main" id="{AAFBE1F6-FC6D-4C3D-9AC3-97028E6F18C7}"/>
              </a:ext>
            </a:extLst>
          </p:cNvPr>
          <p:cNvSpPr/>
          <p:nvPr/>
        </p:nvSpPr>
        <p:spPr>
          <a:xfrm rot="10800000" flipV="1">
            <a:off x="1969639" y="181596"/>
            <a:ext cx="8252722" cy="6022258"/>
          </a:xfrm>
          <a:custGeom>
            <a:avLst/>
            <a:gdLst>
              <a:gd name="connsiteX0" fmla="*/ 5458905 w 6886274"/>
              <a:gd name="connsiteY0" fmla="*/ 754119 h 5025119"/>
              <a:gd name="connsiteX1" fmla="*/ 3455557 w 6886274"/>
              <a:gd name="connsiteY1" fmla="*/ 1027709 h 5025119"/>
              <a:gd name="connsiteX2" fmla="*/ 3338677 w 6886274"/>
              <a:gd name="connsiteY2" fmla="*/ 1021381 h 5025119"/>
              <a:gd name="connsiteX3" fmla="*/ 2518280 w 6886274"/>
              <a:gd name="connsiteY3" fmla="*/ 980435 h 5025119"/>
              <a:gd name="connsiteX4" fmla="*/ 1673687 w 6886274"/>
              <a:gd name="connsiteY4" fmla="*/ 739229 h 5025119"/>
              <a:gd name="connsiteX5" fmla="*/ 1183459 w 6886274"/>
              <a:gd name="connsiteY5" fmla="*/ 397149 h 5025119"/>
              <a:gd name="connsiteX6" fmla="*/ 977987 w 6886274"/>
              <a:gd name="connsiteY6" fmla="*/ 241184 h 5025119"/>
              <a:gd name="connsiteX7" fmla="*/ 788150 w 6886274"/>
              <a:gd name="connsiteY7" fmla="*/ 66980 h 5025119"/>
              <a:gd name="connsiteX8" fmla="*/ 721148 w 6886274"/>
              <a:gd name="connsiteY8" fmla="*/ 31990 h 5025119"/>
              <a:gd name="connsiteX9" fmla="*/ 701792 w 6886274"/>
              <a:gd name="connsiteY9" fmla="*/ 32362 h 5025119"/>
              <a:gd name="connsiteX10" fmla="*/ 686530 w 6886274"/>
              <a:gd name="connsiteY10" fmla="*/ 43157 h 5025119"/>
              <a:gd name="connsiteX11" fmla="*/ 693603 w 6886274"/>
              <a:gd name="connsiteY11" fmla="*/ 58046 h 5025119"/>
              <a:gd name="connsiteX12" fmla="*/ 705886 w 6886274"/>
              <a:gd name="connsiteY12" fmla="*/ 65491 h 5025119"/>
              <a:gd name="connsiteX13" fmla="*/ 762838 w 6886274"/>
              <a:gd name="connsiteY13" fmla="*/ 112764 h 5025119"/>
              <a:gd name="connsiteX14" fmla="*/ 764327 w 6886274"/>
              <a:gd name="connsiteY14" fmla="*/ 140309 h 5025119"/>
              <a:gd name="connsiteX15" fmla="*/ 775121 w 6886274"/>
              <a:gd name="connsiteY15" fmla="*/ 159666 h 5025119"/>
              <a:gd name="connsiteX16" fmla="*/ 823139 w 6886274"/>
              <a:gd name="connsiteY16" fmla="*/ 176416 h 5025119"/>
              <a:gd name="connsiteX17" fmla="*/ 707748 w 6886274"/>
              <a:gd name="connsiteY17" fmla="*/ 109414 h 5025119"/>
              <a:gd name="connsiteX18" fmla="*/ 681319 w 6886274"/>
              <a:gd name="connsiteY18" fmla="*/ 69958 h 5025119"/>
              <a:gd name="connsiteX19" fmla="*/ 640746 w 6886274"/>
              <a:gd name="connsiteY19" fmla="*/ 67352 h 5025119"/>
              <a:gd name="connsiteX20" fmla="*/ 614318 w 6886274"/>
              <a:gd name="connsiteY20" fmla="*/ 61396 h 5025119"/>
              <a:gd name="connsiteX21" fmla="*/ 560716 w 6886274"/>
              <a:gd name="connsiteY21" fmla="*/ 3701 h 5025119"/>
              <a:gd name="connsiteX22" fmla="*/ 540616 w 6886274"/>
              <a:gd name="connsiteY22" fmla="*/ 3701 h 5025119"/>
              <a:gd name="connsiteX23" fmla="*/ 543594 w 6886274"/>
              <a:gd name="connsiteY23" fmla="*/ 21940 h 5025119"/>
              <a:gd name="connsiteX24" fmla="*/ 558855 w 6886274"/>
              <a:gd name="connsiteY24" fmla="*/ 51346 h 5025119"/>
              <a:gd name="connsiteX25" fmla="*/ 557366 w 6886274"/>
              <a:gd name="connsiteY25" fmla="*/ 72563 h 5025119"/>
              <a:gd name="connsiteX26" fmla="*/ 570022 w 6886274"/>
              <a:gd name="connsiteY26" fmla="*/ 120209 h 5025119"/>
              <a:gd name="connsiteX27" fmla="*/ 599801 w 6886274"/>
              <a:gd name="connsiteY27" fmla="*/ 192794 h 5025119"/>
              <a:gd name="connsiteX28" fmla="*/ 614318 w 6886274"/>
              <a:gd name="connsiteY28" fmla="*/ 212150 h 5025119"/>
              <a:gd name="connsiteX29" fmla="*/ 623996 w 6886274"/>
              <a:gd name="connsiteY29" fmla="*/ 220711 h 5025119"/>
              <a:gd name="connsiteX30" fmla="*/ 821278 w 6886274"/>
              <a:gd name="connsiteY30" fmla="*/ 503235 h 5025119"/>
              <a:gd name="connsiteX31" fmla="*/ 1033822 w 6886274"/>
              <a:gd name="connsiteY31" fmla="*/ 694562 h 5025119"/>
              <a:gd name="connsiteX32" fmla="*/ 1039406 w 6886274"/>
              <a:gd name="connsiteY32" fmla="*/ 702378 h 5025119"/>
              <a:gd name="connsiteX33" fmla="*/ 944114 w 6886274"/>
              <a:gd name="connsiteY33" fmla="*/ 662550 h 5025119"/>
              <a:gd name="connsiteX34" fmla="*/ 733432 w 6886274"/>
              <a:gd name="connsiteY34" fmla="*/ 500629 h 5025119"/>
              <a:gd name="connsiteX35" fmla="*/ 606501 w 6886274"/>
              <a:gd name="connsiteY35" fmla="*/ 399755 h 5025119"/>
              <a:gd name="connsiteX36" fmla="*/ 588634 w 6886274"/>
              <a:gd name="connsiteY36" fmla="*/ 381143 h 5025119"/>
              <a:gd name="connsiteX37" fmla="*/ 575978 w 6886274"/>
              <a:gd name="connsiteY37" fmla="*/ 375560 h 5025119"/>
              <a:gd name="connsiteX38" fmla="*/ 567044 w 6886274"/>
              <a:gd name="connsiteY38" fmla="*/ 388588 h 5025119"/>
              <a:gd name="connsiteX39" fmla="*/ 578956 w 6886274"/>
              <a:gd name="connsiteY39" fmla="*/ 437722 h 5025119"/>
              <a:gd name="connsiteX40" fmla="*/ 675736 w 6886274"/>
              <a:gd name="connsiteY40" fmla="*/ 535619 h 5025119"/>
              <a:gd name="connsiteX41" fmla="*/ 811600 w 6886274"/>
              <a:gd name="connsiteY41" fmla="*/ 652872 h 5025119"/>
              <a:gd name="connsiteX42" fmla="*/ 818300 w 6886274"/>
              <a:gd name="connsiteY42" fmla="*/ 666272 h 5025119"/>
              <a:gd name="connsiteX43" fmla="*/ 741621 w 6886274"/>
              <a:gd name="connsiteY43" fmla="*/ 608576 h 5025119"/>
              <a:gd name="connsiteX44" fmla="*/ 666430 w 6886274"/>
              <a:gd name="connsiteY44" fmla="*/ 553114 h 5025119"/>
              <a:gd name="connsiteX45" fmla="*/ 645585 w 6886274"/>
              <a:gd name="connsiteY45" fmla="*/ 547903 h 5025119"/>
              <a:gd name="connsiteX46" fmla="*/ 640002 w 6886274"/>
              <a:gd name="connsiteY46" fmla="*/ 570236 h 5025119"/>
              <a:gd name="connsiteX47" fmla="*/ 675736 w 6886274"/>
              <a:gd name="connsiteY47" fmla="*/ 628677 h 5025119"/>
              <a:gd name="connsiteX48" fmla="*/ 855896 w 6886274"/>
              <a:gd name="connsiteY48" fmla="*/ 786875 h 5025119"/>
              <a:gd name="connsiteX49" fmla="*/ 946348 w 6886274"/>
              <a:gd name="connsiteY49" fmla="*/ 877699 h 5025119"/>
              <a:gd name="connsiteX50" fmla="*/ 950442 w 6886274"/>
              <a:gd name="connsiteY50" fmla="*/ 899661 h 5025119"/>
              <a:gd name="connsiteX51" fmla="*/ 991760 w 6886274"/>
              <a:gd name="connsiteY51" fmla="*/ 937629 h 5025119"/>
              <a:gd name="connsiteX52" fmla="*/ 1018188 w 6886274"/>
              <a:gd name="connsiteY52" fmla="*/ 945445 h 5025119"/>
              <a:gd name="connsiteX53" fmla="*/ 1315601 w 6886274"/>
              <a:gd name="connsiteY53" fmla="*/ 1196329 h 5025119"/>
              <a:gd name="connsiteX54" fmla="*/ 1454443 w 6886274"/>
              <a:gd name="connsiteY54" fmla="*/ 1279709 h 5025119"/>
              <a:gd name="connsiteX55" fmla="*/ 1454443 w 6886274"/>
              <a:gd name="connsiteY55" fmla="*/ 1285665 h 5025119"/>
              <a:gd name="connsiteX56" fmla="*/ 1453327 w 6886274"/>
              <a:gd name="connsiteY56" fmla="*/ 1291993 h 5025119"/>
              <a:gd name="connsiteX57" fmla="*/ 1256416 w 6886274"/>
              <a:gd name="connsiteY57" fmla="*/ 1166923 h 5025119"/>
              <a:gd name="connsiteX58" fmla="*/ 745715 w 6886274"/>
              <a:gd name="connsiteY58" fmla="*/ 798786 h 5025119"/>
              <a:gd name="connsiteX59" fmla="*/ 592356 w 6886274"/>
              <a:gd name="connsiteY59" fmla="*/ 656966 h 5025119"/>
              <a:gd name="connsiteX60" fmla="*/ 485526 w 6886274"/>
              <a:gd name="connsiteY60" fmla="*/ 567259 h 5025119"/>
              <a:gd name="connsiteX61" fmla="*/ 430063 w 6886274"/>
              <a:gd name="connsiteY61" fmla="*/ 550136 h 5025119"/>
              <a:gd name="connsiteX62" fmla="*/ 408846 w 6886274"/>
              <a:gd name="connsiteY62" fmla="*/ 563164 h 5025119"/>
              <a:gd name="connsiteX63" fmla="*/ 421130 w 6886274"/>
              <a:gd name="connsiteY63" fmla="*/ 581403 h 5025119"/>
              <a:gd name="connsiteX64" fmla="*/ 426713 w 6886274"/>
              <a:gd name="connsiteY64" fmla="*/ 584009 h 5025119"/>
              <a:gd name="connsiteX65" fmla="*/ 487015 w 6886274"/>
              <a:gd name="connsiteY65" fmla="*/ 635005 h 5025119"/>
              <a:gd name="connsiteX66" fmla="*/ 487015 w 6886274"/>
              <a:gd name="connsiteY66" fmla="*/ 655105 h 5025119"/>
              <a:gd name="connsiteX67" fmla="*/ 497437 w 6886274"/>
              <a:gd name="connsiteY67" fmla="*/ 678183 h 5025119"/>
              <a:gd name="connsiteX68" fmla="*/ 539871 w 6886274"/>
              <a:gd name="connsiteY68" fmla="*/ 691584 h 5025119"/>
              <a:gd name="connsiteX69" fmla="*/ 485898 w 6886274"/>
              <a:gd name="connsiteY69" fmla="*/ 681906 h 5025119"/>
              <a:gd name="connsiteX70" fmla="*/ 410335 w 6886274"/>
              <a:gd name="connsiteY70" fmla="*/ 600387 h 5025119"/>
              <a:gd name="connsiteX71" fmla="*/ 397307 w 6886274"/>
              <a:gd name="connsiteY71" fmla="*/ 582892 h 5025119"/>
              <a:gd name="connsiteX72" fmla="*/ 363062 w 6886274"/>
              <a:gd name="connsiteY72" fmla="*/ 584009 h 5025119"/>
              <a:gd name="connsiteX73" fmla="*/ 334772 w 6886274"/>
              <a:gd name="connsiteY73" fmla="*/ 578426 h 5025119"/>
              <a:gd name="connsiteX74" fmla="*/ 281915 w 6886274"/>
              <a:gd name="connsiteY74" fmla="*/ 522219 h 5025119"/>
              <a:gd name="connsiteX75" fmla="*/ 263304 w 6886274"/>
              <a:gd name="connsiteY75" fmla="*/ 521846 h 5025119"/>
              <a:gd name="connsiteX76" fmla="*/ 263676 w 6886274"/>
              <a:gd name="connsiteY76" fmla="*/ 538225 h 5025119"/>
              <a:gd name="connsiteX77" fmla="*/ 275215 w 6886274"/>
              <a:gd name="connsiteY77" fmla="*/ 563164 h 5025119"/>
              <a:gd name="connsiteX78" fmla="*/ 271121 w 6886274"/>
              <a:gd name="connsiteY78" fmla="*/ 604854 h 5025119"/>
              <a:gd name="connsiteX79" fmla="*/ 274471 w 6886274"/>
              <a:gd name="connsiteY79" fmla="*/ 627560 h 5025119"/>
              <a:gd name="connsiteX80" fmla="*/ 319138 w 6886274"/>
              <a:gd name="connsiteY80" fmla="*/ 718012 h 5025119"/>
              <a:gd name="connsiteX81" fmla="*/ 326583 w 6886274"/>
              <a:gd name="connsiteY81" fmla="*/ 729551 h 5025119"/>
              <a:gd name="connsiteX82" fmla="*/ 349289 w 6886274"/>
              <a:gd name="connsiteY82" fmla="*/ 748163 h 5025119"/>
              <a:gd name="connsiteX83" fmla="*/ 528332 w 6886274"/>
              <a:gd name="connsiteY83" fmla="*/ 1007608 h 5025119"/>
              <a:gd name="connsiteX84" fmla="*/ 766932 w 6886274"/>
              <a:gd name="connsiteY84" fmla="*/ 1222758 h 5025119"/>
              <a:gd name="connsiteX85" fmla="*/ 681319 w 6886274"/>
              <a:gd name="connsiteY85" fmla="*/ 1190746 h 5025119"/>
              <a:gd name="connsiteX86" fmla="*/ 469520 w 6886274"/>
              <a:gd name="connsiteY86" fmla="*/ 1032920 h 5025119"/>
              <a:gd name="connsiteX87" fmla="*/ 325466 w 6886274"/>
              <a:gd name="connsiteY87" fmla="*/ 917900 h 5025119"/>
              <a:gd name="connsiteX88" fmla="*/ 312066 w 6886274"/>
              <a:gd name="connsiteY88" fmla="*/ 903383 h 5025119"/>
              <a:gd name="connsiteX89" fmla="*/ 296805 w 6886274"/>
              <a:gd name="connsiteY89" fmla="*/ 895566 h 5025119"/>
              <a:gd name="connsiteX90" fmla="*/ 288243 w 6886274"/>
              <a:gd name="connsiteY90" fmla="*/ 910828 h 5025119"/>
              <a:gd name="connsiteX91" fmla="*/ 309460 w 6886274"/>
              <a:gd name="connsiteY91" fmla="*/ 971129 h 5025119"/>
              <a:gd name="connsiteX92" fmla="*/ 407729 w 6886274"/>
              <a:gd name="connsiteY92" fmla="*/ 1062698 h 5025119"/>
              <a:gd name="connsiteX93" fmla="*/ 544338 w 6886274"/>
              <a:gd name="connsiteY93" fmla="*/ 1189257 h 5025119"/>
              <a:gd name="connsiteX94" fmla="*/ 454630 w 6886274"/>
              <a:gd name="connsiteY94" fmla="*/ 1120766 h 5025119"/>
              <a:gd name="connsiteX95" fmla="*/ 385396 w 6886274"/>
              <a:gd name="connsiteY95" fmla="*/ 1070515 h 5025119"/>
              <a:gd name="connsiteX96" fmla="*/ 366040 w 6886274"/>
              <a:gd name="connsiteY96" fmla="*/ 1067537 h 5025119"/>
              <a:gd name="connsiteX97" fmla="*/ 361573 w 6886274"/>
              <a:gd name="connsiteY97" fmla="*/ 1086149 h 5025119"/>
              <a:gd name="connsiteX98" fmla="*/ 402146 w 6886274"/>
              <a:gd name="connsiteY98" fmla="*/ 1152778 h 5025119"/>
              <a:gd name="connsiteX99" fmla="*/ 475475 w 6886274"/>
              <a:gd name="connsiteY99" fmla="*/ 1218663 h 5025119"/>
              <a:gd name="connsiteX100" fmla="*/ 393957 w 6886274"/>
              <a:gd name="connsiteY100" fmla="*/ 1201913 h 5025119"/>
              <a:gd name="connsiteX101" fmla="*/ 460586 w 6886274"/>
              <a:gd name="connsiteY101" fmla="*/ 1260353 h 5025119"/>
              <a:gd name="connsiteX102" fmla="*/ 561089 w 6886274"/>
              <a:gd name="connsiteY102" fmla="*/ 1291993 h 5025119"/>
              <a:gd name="connsiteX103" fmla="*/ 602034 w 6886274"/>
              <a:gd name="connsiteY103" fmla="*/ 1328843 h 5025119"/>
              <a:gd name="connsiteX104" fmla="*/ 641863 w 6886274"/>
              <a:gd name="connsiteY104" fmla="*/ 1368672 h 5025119"/>
              <a:gd name="connsiteX105" fmla="*/ 651541 w 6886274"/>
              <a:gd name="connsiteY105" fmla="*/ 1404406 h 5025119"/>
              <a:gd name="connsiteX106" fmla="*/ 688392 w 6886274"/>
              <a:gd name="connsiteY106" fmla="*/ 1457263 h 5025119"/>
              <a:gd name="connsiteX107" fmla="*/ 692486 w 6886274"/>
              <a:gd name="connsiteY107" fmla="*/ 1458008 h 5025119"/>
              <a:gd name="connsiteX108" fmla="*/ 719287 w 6886274"/>
              <a:gd name="connsiteY108" fmla="*/ 1485181 h 5025119"/>
              <a:gd name="connsiteX109" fmla="*/ 745343 w 6886274"/>
              <a:gd name="connsiteY109" fmla="*/ 1512353 h 5025119"/>
              <a:gd name="connsiteX110" fmla="*/ 750926 w 6886274"/>
              <a:gd name="connsiteY110" fmla="*/ 1516448 h 5025119"/>
              <a:gd name="connsiteX111" fmla="*/ 890141 w 6886274"/>
              <a:gd name="connsiteY111" fmla="*/ 1685813 h 5025119"/>
              <a:gd name="connsiteX112" fmla="*/ 899074 w 6886274"/>
              <a:gd name="connsiteY112" fmla="*/ 1693630 h 5025119"/>
              <a:gd name="connsiteX113" fmla="*/ 605012 w 6886274"/>
              <a:gd name="connsiteY113" fmla="*/ 1669435 h 5025119"/>
              <a:gd name="connsiteX114" fmla="*/ 229431 w 6886274"/>
              <a:gd name="connsiteY114" fmla="*/ 1545110 h 5025119"/>
              <a:gd name="connsiteX115" fmla="*/ 251765 w 6886274"/>
              <a:gd name="connsiteY115" fmla="*/ 1614717 h 5025119"/>
              <a:gd name="connsiteX116" fmla="*/ 237992 w 6886274"/>
              <a:gd name="connsiteY116" fmla="*/ 1675391 h 5025119"/>
              <a:gd name="connsiteX117" fmla="*/ 232781 w 6886274"/>
              <a:gd name="connsiteY117" fmla="*/ 1807160 h 5025119"/>
              <a:gd name="connsiteX118" fmla="*/ 236131 w 6886274"/>
              <a:gd name="connsiteY118" fmla="*/ 1828750 h 5025119"/>
              <a:gd name="connsiteX119" fmla="*/ 152007 w 6886274"/>
              <a:gd name="connsiteY119" fmla="*/ 1842150 h 5025119"/>
              <a:gd name="connsiteX120" fmla="*/ 653030 w 6886274"/>
              <a:gd name="connsiteY120" fmla="*/ 2213265 h 5025119"/>
              <a:gd name="connsiteX121" fmla="*/ 318394 w 6886274"/>
              <a:gd name="connsiteY121" fmla="*/ 2143285 h 5025119"/>
              <a:gd name="connsiteX122" fmla="*/ 272982 w 6886274"/>
              <a:gd name="connsiteY122" fmla="*/ 2258305 h 5025119"/>
              <a:gd name="connsiteX123" fmla="*/ 430435 w 6886274"/>
              <a:gd name="connsiteY123" fmla="*/ 2360668 h 5025119"/>
              <a:gd name="connsiteX124" fmla="*/ 488876 w 6886274"/>
              <a:gd name="connsiteY124" fmla="*/ 2563162 h 5025119"/>
              <a:gd name="connsiteX125" fmla="*/ 460586 w 6886274"/>
              <a:gd name="connsiteY125" fmla="*/ 2748533 h 5025119"/>
              <a:gd name="connsiteX126" fmla="*/ 393212 w 6886274"/>
              <a:gd name="connsiteY126" fmla="*/ 2807345 h 5025119"/>
              <a:gd name="connsiteX127" fmla="*/ 295688 w 6886274"/>
              <a:gd name="connsiteY127" fmla="*/ 2913059 h 5025119"/>
              <a:gd name="connsiteX128" fmla="*/ 235386 w 6886274"/>
              <a:gd name="connsiteY128" fmla="*/ 2978572 h 5025119"/>
              <a:gd name="connsiteX129" fmla="*/ 25448 w 6886274"/>
              <a:gd name="connsiteY129" fmla="*/ 2952888 h 5025119"/>
              <a:gd name="connsiteX130" fmla="*/ 305738 w 6886274"/>
              <a:gd name="connsiteY130" fmla="*/ 3119275 h 5025119"/>
              <a:gd name="connsiteX131" fmla="*/ 79049 w 6886274"/>
              <a:gd name="connsiteY131" fmla="*/ 3098430 h 5025119"/>
              <a:gd name="connsiteX132" fmla="*/ 4975 w 6886274"/>
              <a:gd name="connsiteY132" fmla="*/ 3109969 h 5025119"/>
              <a:gd name="connsiteX133" fmla="*/ 47037 w 6886274"/>
              <a:gd name="connsiteY133" fmla="*/ 3163943 h 5025119"/>
              <a:gd name="connsiteX134" fmla="*/ 213425 w 6886274"/>
              <a:gd name="connsiteY134" fmla="*/ 3255139 h 5025119"/>
              <a:gd name="connsiteX135" fmla="*/ 556622 w 6886274"/>
              <a:gd name="connsiteY135" fmla="*/ 3502301 h 5025119"/>
              <a:gd name="connsiteX136" fmla="*/ 224592 w 6886274"/>
              <a:gd name="connsiteY136" fmla="*/ 3388771 h 5025119"/>
              <a:gd name="connsiteX137" fmla="*/ 574861 w 6886274"/>
              <a:gd name="connsiteY137" fmla="*/ 3643004 h 5025119"/>
              <a:gd name="connsiteX138" fmla="*/ 652657 w 6886274"/>
              <a:gd name="connsiteY138" fmla="*/ 3727501 h 5025119"/>
              <a:gd name="connsiteX139" fmla="*/ 810111 w 6886274"/>
              <a:gd name="connsiteY139" fmla="*/ 3937067 h 5025119"/>
              <a:gd name="connsiteX140" fmla="*/ 802294 w 6886274"/>
              <a:gd name="connsiteY140" fmla="*/ 3960890 h 5025119"/>
              <a:gd name="connsiteX141" fmla="*/ 620646 w 6886274"/>
              <a:gd name="connsiteY141" fmla="*/ 3927017 h 5025119"/>
              <a:gd name="connsiteX142" fmla="*/ 856268 w 6886274"/>
              <a:gd name="connsiteY142" fmla="*/ 4103082 h 5025119"/>
              <a:gd name="connsiteX143" fmla="*/ 1099707 w 6886274"/>
              <a:gd name="connsiteY143" fmla="*/ 4238574 h 5025119"/>
              <a:gd name="connsiteX144" fmla="*/ 926992 w 6886274"/>
              <a:gd name="connsiteY144" fmla="*/ 4218102 h 5025119"/>
              <a:gd name="connsiteX145" fmla="*/ 689508 w 6886274"/>
              <a:gd name="connsiteY145" fmla="*/ 4140677 h 5025119"/>
              <a:gd name="connsiteX146" fmla="*/ 606873 w 6886274"/>
              <a:gd name="connsiteY146" fmla="*/ 4169711 h 5025119"/>
              <a:gd name="connsiteX147" fmla="*/ 831701 w 6886274"/>
              <a:gd name="connsiteY147" fmla="*/ 4297759 h 5025119"/>
              <a:gd name="connsiteX148" fmla="*/ 960493 w 6886274"/>
              <a:gd name="connsiteY148" fmla="*/ 4356944 h 5025119"/>
              <a:gd name="connsiteX149" fmla="*/ 1012233 w 6886274"/>
              <a:gd name="connsiteY149" fmla="*/ 4402356 h 5025119"/>
              <a:gd name="connsiteX150" fmla="*/ 1159636 w 6886274"/>
              <a:gd name="connsiteY150" fmla="*/ 4564276 h 5025119"/>
              <a:gd name="connsiteX151" fmla="*/ 1592169 w 6886274"/>
              <a:gd name="connsiteY151" fmla="*/ 4741458 h 5025119"/>
              <a:gd name="connsiteX152" fmla="*/ 3110499 w 6886274"/>
              <a:gd name="connsiteY152" fmla="*/ 5032171 h 5025119"/>
              <a:gd name="connsiteX153" fmla="*/ 6033630 w 6886274"/>
              <a:gd name="connsiteY153" fmla="*/ 4091915 h 5025119"/>
              <a:gd name="connsiteX154" fmla="*/ 6180661 w 6886274"/>
              <a:gd name="connsiteY154" fmla="*/ 3957912 h 5025119"/>
              <a:gd name="connsiteX155" fmla="*/ 6305359 w 6886274"/>
              <a:gd name="connsiteY155" fmla="*/ 3837309 h 5025119"/>
              <a:gd name="connsiteX156" fmla="*/ 6240218 w 6886274"/>
              <a:gd name="connsiteY156" fmla="*/ 3796364 h 5025119"/>
              <a:gd name="connsiteX157" fmla="*/ 6328437 w 6886274"/>
              <a:gd name="connsiteY157" fmla="*/ 3681344 h 5025119"/>
              <a:gd name="connsiteX158" fmla="*/ 6608355 w 6886274"/>
              <a:gd name="connsiteY158" fmla="*/ 3326236 h 5025119"/>
              <a:gd name="connsiteX159" fmla="*/ 6731191 w 6886274"/>
              <a:gd name="connsiteY159" fmla="*/ 3248067 h 5025119"/>
              <a:gd name="connsiteX160" fmla="*/ 6880456 w 6886274"/>
              <a:gd name="connsiteY160" fmla="*/ 3051529 h 5025119"/>
              <a:gd name="connsiteX161" fmla="*/ 6901673 w 6886274"/>
              <a:gd name="connsiteY161" fmla="*/ 2763795 h 5025119"/>
              <a:gd name="connsiteX162" fmla="*/ 6871150 w 6886274"/>
              <a:gd name="connsiteY162" fmla="*/ 2948421 h 5025119"/>
              <a:gd name="connsiteX163" fmla="*/ 6848444 w 6886274"/>
              <a:gd name="connsiteY163" fmla="*/ 2890353 h 5025119"/>
              <a:gd name="connsiteX164" fmla="*/ 6878223 w 6886274"/>
              <a:gd name="connsiteY164" fmla="*/ 2873230 h 5025119"/>
              <a:gd name="connsiteX165" fmla="*/ 6762459 w 6886274"/>
              <a:gd name="connsiteY165" fmla="*/ 2568745 h 5025119"/>
              <a:gd name="connsiteX166" fmla="*/ 6673123 w 6886274"/>
              <a:gd name="connsiteY166" fmla="*/ 2451493 h 5025119"/>
              <a:gd name="connsiteX167" fmla="*/ 6662700 w 6886274"/>
              <a:gd name="connsiteY167" fmla="*/ 2346896 h 5025119"/>
              <a:gd name="connsiteX168" fmla="*/ 6487752 w 6886274"/>
              <a:gd name="connsiteY168" fmla="*/ 2285105 h 5025119"/>
              <a:gd name="connsiteX169" fmla="*/ 6652278 w 6886274"/>
              <a:gd name="connsiteY169" fmla="*/ 2063628 h 5025119"/>
              <a:gd name="connsiteX170" fmla="*/ 6668656 w 6886274"/>
              <a:gd name="connsiteY170" fmla="*/ 2017843 h 5025119"/>
              <a:gd name="connsiteX171" fmla="*/ 6570015 w 6886274"/>
              <a:gd name="connsiteY171" fmla="*/ 1854062 h 5025119"/>
              <a:gd name="connsiteX172" fmla="*/ 6554009 w 6886274"/>
              <a:gd name="connsiteY172" fmla="*/ 1827633 h 5025119"/>
              <a:gd name="connsiteX173" fmla="*/ 6517531 w 6886274"/>
              <a:gd name="connsiteY173" fmla="*/ 1775149 h 5025119"/>
              <a:gd name="connsiteX174" fmla="*/ 6412934 w 6886274"/>
              <a:gd name="connsiteY174" fmla="*/ 1762493 h 5025119"/>
              <a:gd name="connsiteX175" fmla="*/ 6467279 w 6886274"/>
              <a:gd name="connsiteY175" fmla="*/ 1725642 h 5025119"/>
              <a:gd name="connsiteX176" fmla="*/ 6572621 w 6886274"/>
              <a:gd name="connsiteY176" fmla="*/ 1600200 h 5025119"/>
              <a:gd name="connsiteX177" fmla="*/ 6502641 w 6886274"/>
              <a:gd name="connsiteY177" fmla="*/ 1480341 h 5025119"/>
              <a:gd name="connsiteX178" fmla="*/ 6481796 w 6886274"/>
              <a:gd name="connsiteY178" fmla="*/ 1461358 h 5025119"/>
              <a:gd name="connsiteX179" fmla="*/ 6509713 w 6886274"/>
              <a:gd name="connsiteY179" fmla="*/ 1436418 h 5025119"/>
              <a:gd name="connsiteX180" fmla="*/ 6567037 w 6886274"/>
              <a:gd name="connsiteY180" fmla="*/ 1348199 h 5025119"/>
              <a:gd name="connsiteX181" fmla="*/ 6596816 w 6886274"/>
              <a:gd name="connsiteY181" fmla="*/ 1286781 h 5025119"/>
              <a:gd name="connsiteX182" fmla="*/ 6632178 w 6886274"/>
              <a:gd name="connsiteY182" fmla="*/ 1261842 h 5025119"/>
              <a:gd name="connsiteX183" fmla="*/ 6639994 w 6886274"/>
              <a:gd name="connsiteY183" fmla="*/ 1240625 h 5025119"/>
              <a:gd name="connsiteX184" fmla="*/ 6622127 w 6886274"/>
              <a:gd name="connsiteY184" fmla="*/ 1136400 h 5025119"/>
              <a:gd name="connsiteX185" fmla="*/ 6612077 w 6886274"/>
              <a:gd name="connsiteY185" fmla="*/ 1109599 h 5025119"/>
              <a:gd name="connsiteX186" fmla="*/ 6531675 w 6886274"/>
              <a:gd name="connsiteY186" fmla="*/ 1009469 h 5025119"/>
              <a:gd name="connsiteX187" fmla="*/ 6456113 w 6886274"/>
              <a:gd name="connsiteY187" fmla="*/ 845315 h 5025119"/>
              <a:gd name="connsiteX188" fmla="*/ 6440851 w 6886274"/>
              <a:gd name="connsiteY188" fmla="*/ 739229 h 5025119"/>
              <a:gd name="connsiteX189" fmla="*/ 6434523 w 6886274"/>
              <a:gd name="connsiteY189" fmla="*/ 715034 h 5025119"/>
              <a:gd name="connsiteX190" fmla="*/ 6432290 w 6886274"/>
              <a:gd name="connsiteY190" fmla="*/ 617510 h 5025119"/>
              <a:gd name="connsiteX191" fmla="*/ 6416284 w 6886274"/>
              <a:gd name="connsiteY191" fmla="*/ 595176 h 5025119"/>
              <a:gd name="connsiteX192" fmla="*/ 6267763 w 6886274"/>
              <a:gd name="connsiteY192" fmla="*/ 591826 h 5025119"/>
              <a:gd name="connsiteX193" fmla="*/ 6236496 w 6886274"/>
              <a:gd name="connsiteY193" fmla="*/ 521102 h 5025119"/>
              <a:gd name="connsiteX194" fmla="*/ 6257341 w 6886274"/>
              <a:gd name="connsiteY194" fmla="*/ 487229 h 5025119"/>
              <a:gd name="connsiteX195" fmla="*/ 6248780 w 6886274"/>
              <a:gd name="connsiteY195" fmla="*/ 465267 h 5025119"/>
              <a:gd name="connsiteX196" fmla="*/ 6226818 w 6886274"/>
              <a:gd name="connsiteY196" fmla="*/ 473456 h 5025119"/>
              <a:gd name="connsiteX197" fmla="*/ 6115149 w 6886274"/>
              <a:gd name="connsiteY197" fmla="*/ 551625 h 5025119"/>
              <a:gd name="connsiteX198" fmla="*/ 5951739 w 6886274"/>
              <a:gd name="connsiteY198" fmla="*/ 659944 h 5025119"/>
              <a:gd name="connsiteX199" fmla="*/ 5917122 w 6886274"/>
              <a:gd name="connsiteY199" fmla="*/ 644310 h 5025119"/>
              <a:gd name="connsiteX200" fmla="*/ 5890694 w 6886274"/>
              <a:gd name="connsiteY200" fmla="*/ 630538 h 5025119"/>
              <a:gd name="connsiteX201" fmla="*/ 5837464 w 6886274"/>
              <a:gd name="connsiteY201" fmla="*/ 646916 h 5025119"/>
              <a:gd name="connsiteX202" fmla="*/ 5809175 w 6886274"/>
              <a:gd name="connsiteY202" fmla="*/ 683395 h 5025119"/>
              <a:gd name="connsiteX203" fmla="*/ 5815503 w 6886274"/>
              <a:gd name="connsiteY203" fmla="*/ 698656 h 5025119"/>
              <a:gd name="connsiteX204" fmla="*/ 5746268 w 6886274"/>
              <a:gd name="connsiteY204" fmla="*/ 667389 h 5025119"/>
              <a:gd name="connsiteX205" fmla="*/ 5458905 w 6886274"/>
              <a:gd name="connsiteY205" fmla="*/ 754119 h 5025119"/>
              <a:gd name="connsiteX206" fmla="*/ 885302 w 6886274"/>
              <a:gd name="connsiteY206" fmla="*/ 1333310 h 5025119"/>
              <a:gd name="connsiteX207" fmla="*/ 862596 w 6886274"/>
              <a:gd name="connsiteY207" fmla="*/ 1314326 h 5025119"/>
              <a:gd name="connsiteX208" fmla="*/ 866318 w 6886274"/>
              <a:gd name="connsiteY208" fmla="*/ 1309860 h 5025119"/>
              <a:gd name="connsiteX209" fmla="*/ 912103 w 6886274"/>
              <a:gd name="connsiteY209" fmla="*/ 1341127 h 5025119"/>
              <a:gd name="connsiteX210" fmla="*/ 885302 w 6886274"/>
              <a:gd name="connsiteY210" fmla="*/ 1333310 h 5025119"/>
              <a:gd name="connsiteX211" fmla="*/ 1140280 w 6886274"/>
              <a:gd name="connsiteY211" fmla="*/ 787619 h 5025119"/>
              <a:gd name="connsiteX212" fmla="*/ 1414987 w 6886274"/>
              <a:gd name="connsiteY212" fmla="*/ 975596 h 5025119"/>
              <a:gd name="connsiteX213" fmla="*/ 1410892 w 6886274"/>
              <a:gd name="connsiteY213" fmla="*/ 980063 h 5025119"/>
              <a:gd name="connsiteX214" fmla="*/ 1140280 w 6886274"/>
              <a:gd name="connsiteY214" fmla="*/ 787619 h 50251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Lst>
            <a:rect l="l" t="t" r="r" b="b"/>
            <a:pathLst>
              <a:path w="6886274" h="5025119">
                <a:moveTo>
                  <a:pt x="5458905" y="754119"/>
                </a:moveTo>
                <a:cubicBezTo>
                  <a:pt x="5417216" y="775336"/>
                  <a:pt x="4594585" y="1111088"/>
                  <a:pt x="3455557" y="1027709"/>
                </a:cubicBezTo>
                <a:cubicBezTo>
                  <a:pt x="3415356" y="1024731"/>
                  <a:pt x="3377389" y="1022869"/>
                  <a:pt x="3338677" y="1021381"/>
                </a:cubicBezTo>
                <a:cubicBezTo>
                  <a:pt x="2996224" y="1006119"/>
                  <a:pt x="2660100" y="998674"/>
                  <a:pt x="2518280" y="980435"/>
                </a:cubicBezTo>
                <a:cubicBezTo>
                  <a:pt x="2407355" y="965918"/>
                  <a:pt x="1840075" y="843082"/>
                  <a:pt x="1673687" y="739229"/>
                </a:cubicBezTo>
                <a:cubicBezTo>
                  <a:pt x="1503578" y="632771"/>
                  <a:pt x="1343146" y="515146"/>
                  <a:pt x="1183459" y="397149"/>
                </a:cubicBezTo>
                <a:cubicBezTo>
                  <a:pt x="1114224" y="346153"/>
                  <a:pt x="1040522" y="299624"/>
                  <a:pt x="977987" y="241184"/>
                </a:cubicBezTo>
                <a:cubicBezTo>
                  <a:pt x="915453" y="182372"/>
                  <a:pt x="855896" y="121326"/>
                  <a:pt x="788150" y="66980"/>
                </a:cubicBezTo>
                <a:cubicBezTo>
                  <a:pt x="768794" y="51346"/>
                  <a:pt x="749438" y="34596"/>
                  <a:pt x="721148" y="31990"/>
                </a:cubicBezTo>
                <a:cubicBezTo>
                  <a:pt x="714820" y="31246"/>
                  <a:pt x="708120" y="31618"/>
                  <a:pt x="701792" y="32362"/>
                </a:cubicBezTo>
                <a:cubicBezTo>
                  <a:pt x="694720" y="33107"/>
                  <a:pt x="689136" y="36829"/>
                  <a:pt x="686530" y="43157"/>
                </a:cubicBezTo>
                <a:cubicBezTo>
                  <a:pt x="683925" y="50230"/>
                  <a:pt x="688392" y="54324"/>
                  <a:pt x="693603" y="58046"/>
                </a:cubicBezTo>
                <a:cubicBezTo>
                  <a:pt x="697325" y="60652"/>
                  <a:pt x="701047" y="64747"/>
                  <a:pt x="705886" y="65491"/>
                </a:cubicBezTo>
                <a:cubicBezTo>
                  <a:pt x="736782" y="69958"/>
                  <a:pt x="748321" y="92664"/>
                  <a:pt x="762838" y="112764"/>
                </a:cubicBezTo>
                <a:cubicBezTo>
                  <a:pt x="769166" y="121326"/>
                  <a:pt x="775866" y="128026"/>
                  <a:pt x="764327" y="140309"/>
                </a:cubicBezTo>
                <a:cubicBezTo>
                  <a:pt x="754277" y="151104"/>
                  <a:pt x="764699" y="156688"/>
                  <a:pt x="775121" y="159666"/>
                </a:cubicBezTo>
                <a:cubicBezTo>
                  <a:pt x="789638" y="163760"/>
                  <a:pt x="806761" y="163016"/>
                  <a:pt x="823139" y="176416"/>
                </a:cubicBezTo>
                <a:cubicBezTo>
                  <a:pt x="761721" y="177533"/>
                  <a:pt x="735665" y="142171"/>
                  <a:pt x="707748" y="109414"/>
                </a:cubicBezTo>
                <a:cubicBezTo>
                  <a:pt x="697325" y="97503"/>
                  <a:pt x="690253" y="83358"/>
                  <a:pt x="681319" y="69958"/>
                </a:cubicBezTo>
                <a:cubicBezTo>
                  <a:pt x="670152" y="53580"/>
                  <a:pt x="657124" y="52835"/>
                  <a:pt x="640746" y="67352"/>
                </a:cubicBezTo>
                <a:cubicBezTo>
                  <a:pt x="626229" y="80380"/>
                  <a:pt x="619157" y="79264"/>
                  <a:pt x="614318" y="61396"/>
                </a:cubicBezTo>
                <a:cubicBezTo>
                  <a:pt x="606873" y="33479"/>
                  <a:pt x="589750" y="13751"/>
                  <a:pt x="560716" y="3701"/>
                </a:cubicBezTo>
                <a:cubicBezTo>
                  <a:pt x="554388" y="1467"/>
                  <a:pt x="546572" y="-3372"/>
                  <a:pt x="540616" y="3701"/>
                </a:cubicBezTo>
                <a:cubicBezTo>
                  <a:pt x="535405" y="9656"/>
                  <a:pt x="539871" y="16729"/>
                  <a:pt x="543594" y="21940"/>
                </a:cubicBezTo>
                <a:cubicBezTo>
                  <a:pt x="550294" y="31246"/>
                  <a:pt x="556250" y="40179"/>
                  <a:pt x="558855" y="51346"/>
                </a:cubicBezTo>
                <a:cubicBezTo>
                  <a:pt x="560716" y="58791"/>
                  <a:pt x="562578" y="66980"/>
                  <a:pt x="557366" y="72563"/>
                </a:cubicBezTo>
                <a:cubicBezTo>
                  <a:pt x="535777" y="96386"/>
                  <a:pt x="551411" y="107553"/>
                  <a:pt x="570022" y="120209"/>
                </a:cubicBezTo>
                <a:cubicBezTo>
                  <a:pt x="595706" y="137332"/>
                  <a:pt x="605756" y="162643"/>
                  <a:pt x="599801" y="192794"/>
                </a:cubicBezTo>
                <a:cubicBezTo>
                  <a:pt x="597567" y="205078"/>
                  <a:pt x="599056" y="212522"/>
                  <a:pt x="614318" y="212150"/>
                </a:cubicBezTo>
                <a:cubicBezTo>
                  <a:pt x="620273" y="212150"/>
                  <a:pt x="621762" y="216245"/>
                  <a:pt x="623996" y="220711"/>
                </a:cubicBezTo>
                <a:cubicBezTo>
                  <a:pt x="671641" y="326053"/>
                  <a:pt x="740504" y="418366"/>
                  <a:pt x="821278" y="503235"/>
                </a:cubicBezTo>
                <a:cubicBezTo>
                  <a:pt x="886791" y="572098"/>
                  <a:pt x="959004" y="634260"/>
                  <a:pt x="1033822" y="694562"/>
                </a:cubicBezTo>
                <a:cubicBezTo>
                  <a:pt x="1036055" y="696423"/>
                  <a:pt x="1038289" y="698656"/>
                  <a:pt x="1039406" y="702378"/>
                </a:cubicBezTo>
                <a:cubicBezTo>
                  <a:pt x="1004044" y="694934"/>
                  <a:pt x="973521" y="679672"/>
                  <a:pt x="944114" y="662550"/>
                </a:cubicBezTo>
                <a:cubicBezTo>
                  <a:pt x="865946" y="617138"/>
                  <a:pt x="800061" y="558325"/>
                  <a:pt x="733432" y="500629"/>
                </a:cubicBezTo>
                <a:cubicBezTo>
                  <a:pt x="692858" y="465267"/>
                  <a:pt x="651169" y="431022"/>
                  <a:pt x="606501" y="399755"/>
                </a:cubicBezTo>
                <a:cubicBezTo>
                  <a:pt x="599056" y="394543"/>
                  <a:pt x="593845" y="387843"/>
                  <a:pt x="588634" y="381143"/>
                </a:cubicBezTo>
                <a:cubicBezTo>
                  <a:pt x="585656" y="377421"/>
                  <a:pt x="581934" y="374071"/>
                  <a:pt x="575978" y="375560"/>
                </a:cubicBezTo>
                <a:cubicBezTo>
                  <a:pt x="568533" y="377421"/>
                  <a:pt x="567789" y="383004"/>
                  <a:pt x="567044" y="388588"/>
                </a:cubicBezTo>
                <a:cubicBezTo>
                  <a:pt x="564811" y="406455"/>
                  <a:pt x="569650" y="422461"/>
                  <a:pt x="578956" y="437722"/>
                </a:cubicBezTo>
                <a:cubicBezTo>
                  <a:pt x="603151" y="476806"/>
                  <a:pt x="638885" y="506957"/>
                  <a:pt x="675736" y="535619"/>
                </a:cubicBezTo>
                <a:cubicBezTo>
                  <a:pt x="723381" y="572470"/>
                  <a:pt x="769538" y="610810"/>
                  <a:pt x="811600" y="652872"/>
                </a:cubicBezTo>
                <a:cubicBezTo>
                  <a:pt x="814578" y="655850"/>
                  <a:pt x="820161" y="657711"/>
                  <a:pt x="818300" y="666272"/>
                </a:cubicBezTo>
                <a:cubicBezTo>
                  <a:pt x="791872" y="646544"/>
                  <a:pt x="766932" y="627188"/>
                  <a:pt x="741621" y="608576"/>
                </a:cubicBezTo>
                <a:cubicBezTo>
                  <a:pt x="716681" y="589965"/>
                  <a:pt x="691369" y="571353"/>
                  <a:pt x="666430" y="553114"/>
                </a:cubicBezTo>
                <a:cubicBezTo>
                  <a:pt x="660474" y="548647"/>
                  <a:pt x="654146" y="542319"/>
                  <a:pt x="645585" y="547903"/>
                </a:cubicBezTo>
                <a:cubicBezTo>
                  <a:pt x="636652" y="553486"/>
                  <a:pt x="637768" y="562792"/>
                  <a:pt x="640002" y="570236"/>
                </a:cubicBezTo>
                <a:cubicBezTo>
                  <a:pt x="647074" y="592198"/>
                  <a:pt x="659358" y="611554"/>
                  <a:pt x="675736" y="628677"/>
                </a:cubicBezTo>
                <a:cubicBezTo>
                  <a:pt x="731570" y="685256"/>
                  <a:pt x="795966" y="734018"/>
                  <a:pt x="855896" y="786875"/>
                </a:cubicBezTo>
                <a:cubicBezTo>
                  <a:pt x="888280" y="815537"/>
                  <a:pt x="918058" y="846060"/>
                  <a:pt x="946348" y="877699"/>
                </a:cubicBezTo>
                <a:cubicBezTo>
                  <a:pt x="952676" y="884772"/>
                  <a:pt x="952303" y="891472"/>
                  <a:pt x="950442" y="899661"/>
                </a:cubicBezTo>
                <a:cubicBezTo>
                  <a:pt x="942998" y="932790"/>
                  <a:pt x="954537" y="943957"/>
                  <a:pt x="991760" y="937629"/>
                </a:cubicBezTo>
                <a:cubicBezTo>
                  <a:pt x="1003299" y="935767"/>
                  <a:pt x="1011116" y="937629"/>
                  <a:pt x="1018188" y="945445"/>
                </a:cubicBezTo>
                <a:cubicBezTo>
                  <a:pt x="1103802" y="1042225"/>
                  <a:pt x="1205048" y="1123744"/>
                  <a:pt x="1315601" y="1196329"/>
                </a:cubicBezTo>
                <a:cubicBezTo>
                  <a:pt x="1360641" y="1225735"/>
                  <a:pt x="1407170" y="1253653"/>
                  <a:pt x="1454443" y="1279709"/>
                </a:cubicBezTo>
                <a:cubicBezTo>
                  <a:pt x="1454443" y="1281570"/>
                  <a:pt x="1454443" y="1283804"/>
                  <a:pt x="1454443" y="1285665"/>
                </a:cubicBezTo>
                <a:cubicBezTo>
                  <a:pt x="1454071" y="1288270"/>
                  <a:pt x="1453699" y="1289759"/>
                  <a:pt x="1453327" y="1291993"/>
                </a:cubicBezTo>
                <a:cubicBezTo>
                  <a:pt x="1386697" y="1251792"/>
                  <a:pt x="1320812" y="1210474"/>
                  <a:pt x="1256416" y="1166923"/>
                </a:cubicBezTo>
                <a:cubicBezTo>
                  <a:pt x="1081840" y="1048926"/>
                  <a:pt x="915080" y="922367"/>
                  <a:pt x="745715" y="798786"/>
                </a:cubicBezTo>
                <a:cubicBezTo>
                  <a:pt x="688764" y="757096"/>
                  <a:pt x="643724" y="703867"/>
                  <a:pt x="592356" y="656966"/>
                </a:cubicBezTo>
                <a:cubicBezTo>
                  <a:pt x="558111" y="625699"/>
                  <a:pt x="525354" y="592943"/>
                  <a:pt x="485526" y="567259"/>
                </a:cubicBezTo>
                <a:cubicBezTo>
                  <a:pt x="469148" y="556836"/>
                  <a:pt x="452025" y="547530"/>
                  <a:pt x="430063" y="550136"/>
                </a:cubicBezTo>
                <a:cubicBezTo>
                  <a:pt x="421502" y="551253"/>
                  <a:pt x="411824" y="553486"/>
                  <a:pt x="408846" y="563164"/>
                </a:cubicBezTo>
                <a:cubicBezTo>
                  <a:pt x="406240" y="572842"/>
                  <a:pt x="414057" y="577309"/>
                  <a:pt x="421130" y="581403"/>
                </a:cubicBezTo>
                <a:cubicBezTo>
                  <a:pt x="422991" y="582520"/>
                  <a:pt x="424852" y="584009"/>
                  <a:pt x="426713" y="584009"/>
                </a:cubicBezTo>
                <a:cubicBezTo>
                  <a:pt x="462075" y="586242"/>
                  <a:pt x="470264" y="614532"/>
                  <a:pt x="487015" y="635005"/>
                </a:cubicBezTo>
                <a:cubicBezTo>
                  <a:pt x="492226" y="641333"/>
                  <a:pt x="492598" y="647661"/>
                  <a:pt x="487015" y="655105"/>
                </a:cubicBezTo>
                <a:cubicBezTo>
                  <a:pt x="476964" y="668505"/>
                  <a:pt x="484037" y="674461"/>
                  <a:pt x="497437" y="678183"/>
                </a:cubicBezTo>
                <a:cubicBezTo>
                  <a:pt x="510837" y="681906"/>
                  <a:pt x="525354" y="683022"/>
                  <a:pt x="539871" y="691584"/>
                </a:cubicBezTo>
                <a:cubicBezTo>
                  <a:pt x="516793" y="698656"/>
                  <a:pt x="500787" y="691212"/>
                  <a:pt x="485898" y="681906"/>
                </a:cubicBezTo>
                <a:cubicBezTo>
                  <a:pt x="452397" y="661433"/>
                  <a:pt x="430808" y="631282"/>
                  <a:pt x="410335" y="600387"/>
                </a:cubicBezTo>
                <a:cubicBezTo>
                  <a:pt x="406240" y="594431"/>
                  <a:pt x="402890" y="587731"/>
                  <a:pt x="397307" y="582892"/>
                </a:cubicBezTo>
                <a:cubicBezTo>
                  <a:pt x="386884" y="573214"/>
                  <a:pt x="375717" y="572098"/>
                  <a:pt x="363062" y="584009"/>
                </a:cubicBezTo>
                <a:cubicBezTo>
                  <a:pt x="346311" y="599643"/>
                  <a:pt x="340356" y="598526"/>
                  <a:pt x="334772" y="578426"/>
                </a:cubicBezTo>
                <a:cubicBezTo>
                  <a:pt x="327327" y="551253"/>
                  <a:pt x="310577" y="532269"/>
                  <a:pt x="281915" y="522219"/>
                </a:cubicBezTo>
                <a:cubicBezTo>
                  <a:pt x="275960" y="519985"/>
                  <a:pt x="269632" y="517007"/>
                  <a:pt x="263304" y="521846"/>
                </a:cubicBezTo>
                <a:cubicBezTo>
                  <a:pt x="256604" y="527430"/>
                  <a:pt x="261070" y="533013"/>
                  <a:pt x="263676" y="538225"/>
                </a:cubicBezTo>
                <a:cubicBezTo>
                  <a:pt x="267398" y="546414"/>
                  <a:pt x="271865" y="554603"/>
                  <a:pt x="275215" y="563164"/>
                </a:cubicBezTo>
                <a:cubicBezTo>
                  <a:pt x="281171" y="576937"/>
                  <a:pt x="282288" y="591454"/>
                  <a:pt x="271121" y="604854"/>
                </a:cubicBezTo>
                <a:cubicBezTo>
                  <a:pt x="262931" y="614532"/>
                  <a:pt x="263676" y="620860"/>
                  <a:pt x="274471" y="627560"/>
                </a:cubicBezTo>
                <a:cubicBezTo>
                  <a:pt x="309088" y="648405"/>
                  <a:pt x="331050" y="675578"/>
                  <a:pt x="319138" y="718012"/>
                </a:cubicBezTo>
                <a:cubicBezTo>
                  <a:pt x="317277" y="723968"/>
                  <a:pt x="319511" y="729924"/>
                  <a:pt x="326583" y="729551"/>
                </a:cubicBezTo>
                <a:cubicBezTo>
                  <a:pt x="342217" y="728435"/>
                  <a:pt x="344822" y="738113"/>
                  <a:pt x="349289" y="748163"/>
                </a:cubicBezTo>
                <a:cubicBezTo>
                  <a:pt x="392840" y="844571"/>
                  <a:pt x="455747" y="928695"/>
                  <a:pt x="528332" y="1007608"/>
                </a:cubicBezTo>
                <a:cubicBezTo>
                  <a:pt x="600173" y="1085777"/>
                  <a:pt x="680947" y="1155756"/>
                  <a:pt x="766932" y="1222758"/>
                </a:cubicBezTo>
                <a:cubicBezTo>
                  <a:pt x="742737" y="1220524"/>
                  <a:pt x="711470" y="1206752"/>
                  <a:pt x="681319" y="1190746"/>
                </a:cubicBezTo>
                <a:cubicBezTo>
                  <a:pt x="601662" y="1147939"/>
                  <a:pt x="536149" y="1089871"/>
                  <a:pt x="469520" y="1032920"/>
                </a:cubicBezTo>
                <a:cubicBezTo>
                  <a:pt x="422991" y="993091"/>
                  <a:pt x="377579" y="952146"/>
                  <a:pt x="325466" y="917900"/>
                </a:cubicBezTo>
                <a:cubicBezTo>
                  <a:pt x="319511" y="914178"/>
                  <a:pt x="315416" y="909339"/>
                  <a:pt x="312066" y="903383"/>
                </a:cubicBezTo>
                <a:cubicBezTo>
                  <a:pt x="309088" y="898172"/>
                  <a:pt x="304621" y="893333"/>
                  <a:pt x="296805" y="895566"/>
                </a:cubicBezTo>
                <a:cubicBezTo>
                  <a:pt x="288988" y="898172"/>
                  <a:pt x="288243" y="904872"/>
                  <a:pt x="288243" y="910828"/>
                </a:cubicBezTo>
                <a:cubicBezTo>
                  <a:pt x="289360" y="933162"/>
                  <a:pt x="295688" y="953262"/>
                  <a:pt x="309460" y="971129"/>
                </a:cubicBezTo>
                <a:cubicBezTo>
                  <a:pt x="336261" y="1006864"/>
                  <a:pt x="371995" y="1034781"/>
                  <a:pt x="407729" y="1062698"/>
                </a:cubicBezTo>
                <a:cubicBezTo>
                  <a:pt x="457236" y="1101038"/>
                  <a:pt x="503021" y="1142728"/>
                  <a:pt x="544338" y="1189257"/>
                </a:cubicBezTo>
                <a:cubicBezTo>
                  <a:pt x="514560" y="1166551"/>
                  <a:pt x="484781" y="1143472"/>
                  <a:pt x="454630" y="1120766"/>
                </a:cubicBezTo>
                <a:cubicBezTo>
                  <a:pt x="431924" y="1103644"/>
                  <a:pt x="408474" y="1087265"/>
                  <a:pt x="385396" y="1070515"/>
                </a:cubicBezTo>
                <a:cubicBezTo>
                  <a:pt x="379812" y="1066421"/>
                  <a:pt x="373856" y="1061954"/>
                  <a:pt x="366040" y="1067537"/>
                </a:cubicBezTo>
                <a:cubicBezTo>
                  <a:pt x="358967" y="1072376"/>
                  <a:pt x="360084" y="1079449"/>
                  <a:pt x="361573" y="1086149"/>
                </a:cubicBezTo>
                <a:cubicBezTo>
                  <a:pt x="367156" y="1112577"/>
                  <a:pt x="382790" y="1133794"/>
                  <a:pt x="402146" y="1152778"/>
                </a:cubicBezTo>
                <a:cubicBezTo>
                  <a:pt x="425596" y="1175484"/>
                  <a:pt x="450164" y="1197074"/>
                  <a:pt x="475475" y="1218663"/>
                </a:cubicBezTo>
                <a:cubicBezTo>
                  <a:pt x="448303" y="1212707"/>
                  <a:pt x="421130" y="1206752"/>
                  <a:pt x="393957" y="1201913"/>
                </a:cubicBezTo>
                <a:cubicBezTo>
                  <a:pt x="406240" y="1245091"/>
                  <a:pt x="434902" y="1253653"/>
                  <a:pt x="460586" y="1260353"/>
                </a:cubicBezTo>
                <a:cubicBezTo>
                  <a:pt x="495204" y="1268914"/>
                  <a:pt x="528332" y="1279709"/>
                  <a:pt x="561089" y="1291993"/>
                </a:cubicBezTo>
                <a:cubicBezTo>
                  <a:pt x="574861" y="1304276"/>
                  <a:pt x="588634" y="1316188"/>
                  <a:pt x="602034" y="1328843"/>
                </a:cubicBezTo>
                <a:cubicBezTo>
                  <a:pt x="615807" y="1341872"/>
                  <a:pt x="628835" y="1354900"/>
                  <a:pt x="641863" y="1368672"/>
                </a:cubicBezTo>
                <a:cubicBezTo>
                  <a:pt x="651169" y="1378722"/>
                  <a:pt x="662335" y="1387284"/>
                  <a:pt x="651541" y="1404406"/>
                </a:cubicBezTo>
                <a:cubicBezTo>
                  <a:pt x="646702" y="1412223"/>
                  <a:pt x="678341" y="1454658"/>
                  <a:pt x="688392" y="1457263"/>
                </a:cubicBezTo>
                <a:cubicBezTo>
                  <a:pt x="689881" y="1457635"/>
                  <a:pt x="691369" y="1458008"/>
                  <a:pt x="692486" y="1458008"/>
                </a:cubicBezTo>
                <a:cubicBezTo>
                  <a:pt x="714076" y="1456519"/>
                  <a:pt x="718915" y="1469175"/>
                  <a:pt x="719287" y="1485181"/>
                </a:cubicBezTo>
                <a:cubicBezTo>
                  <a:pt x="719659" y="1500814"/>
                  <a:pt x="715937" y="1520170"/>
                  <a:pt x="745343" y="1512353"/>
                </a:cubicBezTo>
                <a:cubicBezTo>
                  <a:pt x="748693" y="1511609"/>
                  <a:pt x="749438" y="1513842"/>
                  <a:pt x="750926" y="1516448"/>
                </a:cubicBezTo>
                <a:cubicBezTo>
                  <a:pt x="782938" y="1583077"/>
                  <a:pt x="836912" y="1634445"/>
                  <a:pt x="890141" y="1685813"/>
                </a:cubicBezTo>
                <a:cubicBezTo>
                  <a:pt x="893119" y="1688419"/>
                  <a:pt x="896097" y="1691024"/>
                  <a:pt x="899074" y="1693630"/>
                </a:cubicBezTo>
                <a:cubicBezTo>
                  <a:pt x="843240" y="1680602"/>
                  <a:pt x="658985" y="1663851"/>
                  <a:pt x="605012" y="1669435"/>
                </a:cubicBezTo>
                <a:cubicBezTo>
                  <a:pt x="556994" y="1674274"/>
                  <a:pt x="285638" y="1593128"/>
                  <a:pt x="229431" y="1545110"/>
                </a:cubicBezTo>
                <a:cubicBezTo>
                  <a:pt x="221614" y="1582705"/>
                  <a:pt x="238364" y="1597594"/>
                  <a:pt x="251765" y="1614717"/>
                </a:cubicBezTo>
                <a:cubicBezTo>
                  <a:pt x="270748" y="1638912"/>
                  <a:pt x="273726" y="1656035"/>
                  <a:pt x="237992" y="1675391"/>
                </a:cubicBezTo>
                <a:cubicBezTo>
                  <a:pt x="135628" y="1730481"/>
                  <a:pt x="136745" y="1732342"/>
                  <a:pt x="232781" y="1807160"/>
                </a:cubicBezTo>
                <a:cubicBezTo>
                  <a:pt x="237248" y="1810511"/>
                  <a:pt x="235014" y="1821305"/>
                  <a:pt x="236131" y="1828750"/>
                </a:cubicBezTo>
                <a:cubicBezTo>
                  <a:pt x="211191" y="1839917"/>
                  <a:pt x="181785" y="1810883"/>
                  <a:pt x="152007" y="1842150"/>
                </a:cubicBezTo>
                <a:cubicBezTo>
                  <a:pt x="280426" y="1979503"/>
                  <a:pt x="475848" y="2110157"/>
                  <a:pt x="653030" y="2213265"/>
                </a:cubicBezTo>
                <a:cubicBezTo>
                  <a:pt x="509721" y="2247138"/>
                  <a:pt x="423735" y="2128024"/>
                  <a:pt x="318394" y="2143285"/>
                </a:cubicBezTo>
                <a:cubicBezTo>
                  <a:pt x="265909" y="2180508"/>
                  <a:pt x="422246" y="2240810"/>
                  <a:pt x="272982" y="2258305"/>
                </a:cubicBezTo>
                <a:cubicBezTo>
                  <a:pt x="337750" y="2291061"/>
                  <a:pt x="385768" y="2323073"/>
                  <a:pt x="430435" y="2360668"/>
                </a:cubicBezTo>
                <a:cubicBezTo>
                  <a:pt x="509721" y="2428042"/>
                  <a:pt x="525354" y="2472710"/>
                  <a:pt x="488876" y="2563162"/>
                </a:cubicBezTo>
                <a:cubicBezTo>
                  <a:pt x="464681" y="2622719"/>
                  <a:pt x="429691" y="2677437"/>
                  <a:pt x="460586" y="2748533"/>
                </a:cubicBezTo>
                <a:cubicBezTo>
                  <a:pt x="481803" y="2797295"/>
                  <a:pt x="473614" y="2829307"/>
                  <a:pt x="393212" y="2807345"/>
                </a:cubicBezTo>
                <a:cubicBezTo>
                  <a:pt x="306483" y="2783895"/>
                  <a:pt x="273726" y="2827818"/>
                  <a:pt x="295688" y="2913059"/>
                </a:cubicBezTo>
                <a:cubicBezTo>
                  <a:pt x="309833" y="2967777"/>
                  <a:pt x="294943" y="2984900"/>
                  <a:pt x="235386" y="2978572"/>
                </a:cubicBezTo>
                <a:cubicBezTo>
                  <a:pt x="169501" y="2971499"/>
                  <a:pt x="106967" y="2935765"/>
                  <a:pt x="25448" y="2952888"/>
                </a:cubicBezTo>
                <a:cubicBezTo>
                  <a:pt x="90588" y="3052646"/>
                  <a:pt x="229803" y="3024356"/>
                  <a:pt x="305738" y="3119275"/>
                </a:cubicBezTo>
                <a:cubicBezTo>
                  <a:pt x="215286" y="3119647"/>
                  <a:pt x="146051" y="3119275"/>
                  <a:pt x="79049" y="3098430"/>
                </a:cubicBezTo>
                <a:cubicBezTo>
                  <a:pt x="51132" y="3089869"/>
                  <a:pt x="20609" y="3081308"/>
                  <a:pt x="4975" y="3109969"/>
                </a:cubicBezTo>
                <a:cubicBezTo>
                  <a:pt x="-13636" y="3144587"/>
                  <a:pt x="24331" y="3157615"/>
                  <a:pt x="47037" y="3163943"/>
                </a:cubicBezTo>
                <a:cubicBezTo>
                  <a:pt x="111061" y="3181438"/>
                  <a:pt x="160196" y="3222755"/>
                  <a:pt x="213425" y="3255139"/>
                </a:cubicBezTo>
                <a:cubicBezTo>
                  <a:pt x="329933" y="3326236"/>
                  <a:pt x="457981" y="3385420"/>
                  <a:pt x="556622" y="3502301"/>
                </a:cubicBezTo>
                <a:cubicBezTo>
                  <a:pt x="432669" y="3472523"/>
                  <a:pt x="339983" y="3402915"/>
                  <a:pt x="224592" y="3388771"/>
                </a:cubicBezTo>
                <a:cubicBezTo>
                  <a:pt x="324722" y="3495601"/>
                  <a:pt x="453142" y="3565208"/>
                  <a:pt x="574861" y="3643004"/>
                </a:cubicBezTo>
                <a:cubicBezTo>
                  <a:pt x="609479" y="3664966"/>
                  <a:pt x="644841" y="3679855"/>
                  <a:pt x="652657" y="3727501"/>
                </a:cubicBezTo>
                <a:cubicBezTo>
                  <a:pt x="667919" y="3819814"/>
                  <a:pt x="712959" y="3896494"/>
                  <a:pt x="810111" y="3937067"/>
                </a:cubicBezTo>
                <a:cubicBezTo>
                  <a:pt x="810856" y="3937439"/>
                  <a:pt x="805644" y="3951212"/>
                  <a:pt x="802294" y="3960890"/>
                </a:cubicBezTo>
                <a:cubicBezTo>
                  <a:pt x="743110" y="3963868"/>
                  <a:pt x="696581" y="3909149"/>
                  <a:pt x="620646" y="3927017"/>
                </a:cubicBezTo>
                <a:cubicBezTo>
                  <a:pt x="692858" y="4001091"/>
                  <a:pt x="753532" y="4067720"/>
                  <a:pt x="856268" y="4103082"/>
                </a:cubicBezTo>
                <a:cubicBezTo>
                  <a:pt x="938531" y="4131372"/>
                  <a:pt x="1040150" y="4147377"/>
                  <a:pt x="1099707" y="4238574"/>
                </a:cubicBezTo>
                <a:cubicBezTo>
                  <a:pt x="1030472" y="4256441"/>
                  <a:pt x="978732" y="4234107"/>
                  <a:pt x="926992" y="4218102"/>
                </a:cubicBezTo>
                <a:cubicBezTo>
                  <a:pt x="847334" y="4193534"/>
                  <a:pt x="769166" y="4165617"/>
                  <a:pt x="689508" y="4140677"/>
                </a:cubicBezTo>
                <a:cubicBezTo>
                  <a:pt x="659358" y="4131372"/>
                  <a:pt x="626229" y="4124299"/>
                  <a:pt x="606873" y="4169711"/>
                </a:cubicBezTo>
                <a:cubicBezTo>
                  <a:pt x="707748" y="4179389"/>
                  <a:pt x="768421" y="4240435"/>
                  <a:pt x="831701" y="4297759"/>
                </a:cubicBezTo>
                <a:cubicBezTo>
                  <a:pt x="867435" y="4330143"/>
                  <a:pt x="896469" y="4373322"/>
                  <a:pt x="960493" y="4356944"/>
                </a:cubicBezTo>
                <a:cubicBezTo>
                  <a:pt x="994366" y="4348382"/>
                  <a:pt x="1015955" y="4372578"/>
                  <a:pt x="1012233" y="4402356"/>
                </a:cubicBezTo>
                <a:cubicBezTo>
                  <a:pt x="999577" y="4507325"/>
                  <a:pt x="1078118" y="4544176"/>
                  <a:pt x="1159636" y="4564276"/>
                </a:cubicBezTo>
                <a:cubicBezTo>
                  <a:pt x="1313740" y="4602616"/>
                  <a:pt x="1442160" y="4692324"/>
                  <a:pt x="1592169" y="4741458"/>
                </a:cubicBezTo>
                <a:cubicBezTo>
                  <a:pt x="1738083" y="4789104"/>
                  <a:pt x="2833187" y="5010209"/>
                  <a:pt x="3110499" y="5032171"/>
                </a:cubicBezTo>
                <a:cubicBezTo>
                  <a:pt x="4807501" y="5166546"/>
                  <a:pt x="6028047" y="4106432"/>
                  <a:pt x="6033630" y="4091915"/>
                </a:cubicBezTo>
                <a:cubicBezTo>
                  <a:pt x="6059314" y="4023797"/>
                  <a:pt x="6122965" y="3994390"/>
                  <a:pt x="6180661" y="3957912"/>
                </a:cubicBezTo>
                <a:cubicBezTo>
                  <a:pt x="6230913" y="3925900"/>
                  <a:pt x="6284514" y="3892027"/>
                  <a:pt x="6305359" y="3837309"/>
                </a:cubicBezTo>
                <a:cubicBezTo>
                  <a:pt x="6332904" y="3764724"/>
                  <a:pt x="6254735" y="3824281"/>
                  <a:pt x="6240218" y="3796364"/>
                </a:cubicBezTo>
                <a:cubicBezTo>
                  <a:pt x="6269997" y="3758768"/>
                  <a:pt x="6316153" y="3724151"/>
                  <a:pt x="6328437" y="3681344"/>
                </a:cubicBezTo>
                <a:cubicBezTo>
                  <a:pt x="6372361" y="3526496"/>
                  <a:pt x="6466907" y="3413710"/>
                  <a:pt x="6608355" y="3326236"/>
                </a:cubicBezTo>
                <a:cubicBezTo>
                  <a:pt x="6648928" y="3300924"/>
                  <a:pt x="6675729" y="3255512"/>
                  <a:pt x="6731191" y="3248067"/>
                </a:cubicBezTo>
                <a:cubicBezTo>
                  <a:pt x="6854400" y="3232061"/>
                  <a:pt x="6815315" y="3106992"/>
                  <a:pt x="6880456" y="3051529"/>
                </a:cubicBezTo>
                <a:cubicBezTo>
                  <a:pt x="6892739" y="3041107"/>
                  <a:pt x="6903907" y="2777939"/>
                  <a:pt x="6901673" y="2763795"/>
                </a:cubicBezTo>
                <a:cubicBezTo>
                  <a:pt x="6898323" y="2743322"/>
                  <a:pt x="6883806" y="2966288"/>
                  <a:pt x="6871150" y="2948421"/>
                </a:cubicBezTo>
                <a:cubicBezTo>
                  <a:pt x="6858494" y="2930182"/>
                  <a:pt x="6839138" y="2914176"/>
                  <a:pt x="6848444" y="2890353"/>
                </a:cubicBezTo>
                <a:cubicBezTo>
                  <a:pt x="6852166" y="2880303"/>
                  <a:pt x="6849561" y="2846058"/>
                  <a:pt x="6878223" y="2873230"/>
                </a:cubicBezTo>
                <a:cubicBezTo>
                  <a:pt x="6956763" y="2946932"/>
                  <a:pt x="6870778" y="2578051"/>
                  <a:pt x="6762459" y="2568745"/>
                </a:cubicBezTo>
                <a:cubicBezTo>
                  <a:pt x="6801915" y="2465637"/>
                  <a:pt x="6801915" y="2465637"/>
                  <a:pt x="6673123" y="2451493"/>
                </a:cubicBezTo>
                <a:cubicBezTo>
                  <a:pt x="6722630" y="2385980"/>
                  <a:pt x="6722630" y="2369229"/>
                  <a:pt x="6662700" y="2346896"/>
                </a:cubicBezTo>
                <a:cubicBezTo>
                  <a:pt x="6605005" y="2325306"/>
                  <a:pt x="6540981" y="2318234"/>
                  <a:pt x="6487752" y="2285105"/>
                </a:cubicBezTo>
                <a:cubicBezTo>
                  <a:pt x="6536887" y="2201353"/>
                  <a:pt x="6550659" y="2104573"/>
                  <a:pt x="6652278" y="2063628"/>
                </a:cubicBezTo>
                <a:cubicBezTo>
                  <a:pt x="6668284" y="2057300"/>
                  <a:pt x="6679079" y="2031988"/>
                  <a:pt x="6668656" y="2017843"/>
                </a:cubicBezTo>
                <a:cubicBezTo>
                  <a:pt x="6631805" y="1965359"/>
                  <a:pt x="6684662" y="1864856"/>
                  <a:pt x="6570015" y="1854062"/>
                </a:cubicBezTo>
                <a:cubicBezTo>
                  <a:pt x="6555870" y="1852573"/>
                  <a:pt x="6542842" y="1842150"/>
                  <a:pt x="6554009" y="1827633"/>
                </a:cubicBezTo>
                <a:cubicBezTo>
                  <a:pt x="6592349" y="1778126"/>
                  <a:pt x="6545820" y="1781476"/>
                  <a:pt x="6517531" y="1775149"/>
                </a:cubicBezTo>
                <a:cubicBezTo>
                  <a:pt x="6483285" y="1767704"/>
                  <a:pt x="6444573" y="1789293"/>
                  <a:pt x="6412934" y="1762493"/>
                </a:cubicBezTo>
                <a:cubicBezTo>
                  <a:pt x="6420378" y="1734203"/>
                  <a:pt x="6447923" y="1734575"/>
                  <a:pt x="6467279" y="1725642"/>
                </a:cubicBezTo>
                <a:cubicBezTo>
                  <a:pt x="6523858" y="1699213"/>
                  <a:pt x="6570015" y="1667946"/>
                  <a:pt x="6572621" y="1600200"/>
                </a:cubicBezTo>
                <a:cubicBezTo>
                  <a:pt x="6574854" y="1545482"/>
                  <a:pt x="6580810" y="1497092"/>
                  <a:pt x="6502641" y="1480341"/>
                </a:cubicBezTo>
                <a:cubicBezTo>
                  <a:pt x="6490358" y="1477736"/>
                  <a:pt x="6484030" y="1470664"/>
                  <a:pt x="6481796" y="1461358"/>
                </a:cubicBezTo>
                <a:cubicBezTo>
                  <a:pt x="6490730" y="1452424"/>
                  <a:pt x="6499291" y="1443118"/>
                  <a:pt x="6509713" y="1436418"/>
                </a:cubicBezTo>
                <a:cubicBezTo>
                  <a:pt x="6544703" y="1414457"/>
                  <a:pt x="6556615" y="1382072"/>
                  <a:pt x="6567037" y="1348199"/>
                </a:cubicBezTo>
                <a:cubicBezTo>
                  <a:pt x="6573737" y="1326610"/>
                  <a:pt x="6581554" y="1305393"/>
                  <a:pt x="6596816" y="1286781"/>
                </a:cubicBezTo>
                <a:cubicBezTo>
                  <a:pt x="6606122" y="1275242"/>
                  <a:pt x="6617661" y="1266681"/>
                  <a:pt x="6632178" y="1261842"/>
                </a:cubicBezTo>
                <a:cubicBezTo>
                  <a:pt x="6644833" y="1257375"/>
                  <a:pt x="6648556" y="1251419"/>
                  <a:pt x="6639994" y="1240625"/>
                </a:cubicBezTo>
                <a:cubicBezTo>
                  <a:pt x="6615799" y="1209729"/>
                  <a:pt x="6606122" y="1175856"/>
                  <a:pt x="6622127" y="1136400"/>
                </a:cubicBezTo>
                <a:cubicBezTo>
                  <a:pt x="6626967" y="1124489"/>
                  <a:pt x="6623617" y="1114066"/>
                  <a:pt x="6612077" y="1109599"/>
                </a:cubicBezTo>
                <a:cubicBezTo>
                  <a:pt x="6564059" y="1090616"/>
                  <a:pt x="6552148" y="1046692"/>
                  <a:pt x="6531675" y="1009469"/>
                </a:cubicBezTo>
                <a:cubicBezTo>
                  <a:pt x="6502641" y="956612"/>
                  <a:pt x="6476213" y="902639"/>
                  <a:pt x="6456113" y="845315"/>
                </a:cubicBezTo>
                <a:cubicBezTo>
                  <a:pt x="6444201" y="811070"/>
                  <a:pt x="6432662" y="777197"/>
                  <a:pt x="6440851" y="739229"/>
                </a:cubicBezTo>
                <a:cubicBezTo>
                  <a:pt x="6442712" y="729924"/>
                  <a:pt x="6439362" y="722107"/>
                  <a:pt x="6434523" y="715034"/>
                </a:cubicBezTo>
                <a:cubicBezTo>
                  <a:pt x="6414050" y="684139"/>
                  <a:pt x="6416656" y="651383"/>
                  <a:pt x="6432290" y="617510"/>
                </a:cubicBezTo>
                <a:cubicBezTo>
                  <a:pt x="6441968" y="597037"/>
                  <a:pt x="6440851" y="594431"/>
                  <a:pt x="6416284" y="595176"/>
                </a:cubicBezTo>
                <a:cubicBezTo>
                  <a:pt x="6366405" y="596293"/>
                  <a:pt x="6316898" y="598154"/>
                  <a:pt x="6267763" y="591826"/>
                </a:cubicBezTo>
                <a:cubicBezTo>
                  <a:pt x="6212673" y="584753"/>
                  <a:pt x="6194806" y="568375"/>
                  <a:pt x="6236496" y="521102"/>
                </a:cubicBezTo>
                <a:cubicBezTo>
                  <a:pt x="6245430" y="511052"/>
                  <a:pt x="6253246" y="499885"/>
                  <a:pt x="6257341" y="487229"/>
                </a:cubicBezTo>
                <a:cubicBezTo>
                  <a:pt x="6260319" y="477179"/>
                  <a:pt x="6257713" y="470106"/>
                  <a:pt x="6248780" y="465267"/>
                </a:cubicBezTo>
                <a:cubicBezTo>
                  <a:pt x="6238357" y="459312"/>
                  <a:pt x="6232774" y="467501"/>
                  <a:pt x="6226818" y="473456"/>
                </a:cubicBezTo>
                <a:cubicBezTo>
                  <a:pt x="6194434" y="505468"/>
                  <a:pt x="6153861" y="527430"/>
                  <a:pt x="6115149" y="551625"/>
                </a:cubicBezTo>
                <a:cubicBezTo>
                  <a:pt x="6059686" y="586615"/>
                  <a:pt x="6001246" y="617510"/>
                  <a:pt x="5951739" y="659944"/>
                </a:cubicBezTo>
                <a:cubicBezTo>
                  <a:pt x="5939084" y="670739"/>
                  <a:pt x="5918611" y="662550"/>
                  <a:pt x="5917122" y="644310"/>
                </a:cubicBezTo>
                <a:cubicBezTo>
                  <a:pt x="5915633" y="626071"/>
                  <a:pt x="5905583" y="626071"/>
                  <a:pt x="5890694" y="630538"/>
                </a:cubicBezTo>
                <a:cubicBezTo>
                  <a:pt x="5872826" y="635749"/>
                  <a:pt x="5854959" y="640960"/>
                  <a:pt x="5837464" y="646916"/>
                </a:cubicBezTo>
                <a:cubicBezTo>
                  <a:pt x="5819225" y="653244"/>
                  <a:pt x="5811036" y="666644"/>
                  <a:pt x="5809175" y="683395"/>
                </a:cubicBezTo>
                <a:cubicBezTo>
                  <a:pt x="5808430" y="689723"/>
                  <a:pt x="5808803" y="697539"/>
                  <a:pt x="5815503" y="698656"/>
                </a:cubicBezTo>
                <a:cubicBezTo>
                  <a:pt x="5843048" y="703495"/>
                  <a:pt x="5755201" y="682278"/>
                  <a:pt x="5746268" y="667389"/>
                </a:cubicBezTo>
                <a:cubicBezTo>
                  <a:pt x="5745896" y="666644"/>
                  <a:pt x="5525907" y="720246"/>
                  <a:pt x="5458905" y="754119"/>
                </a:cubicBezTo>
                <a:close/>
                <a:moveTo>
                  <a:pt x="885302" y="1333310"/>
                </a:moveTo>
                <a:cubicBezTo>
                  <a:pt x="877857" y="1326982"/>
                  <a:pt x="870040" y="1321027"/>
                  <a:pt x="862596" y="1314326"/>
                </a:cubicBezTo>
                <a:cubicBezTo>
                  <a:pt x="863712" y="1312837"/>
                  <a:pt x="865201" y="1311349"/>
                  <a:pt x="866318" y="1309860"/>
                </a:cubicBezTo>
                <a:cubicBezTo>
                  <a:pt x="881580" y="1320282"/>
                  <a:pt x="896841" y="1330705"/>
                  <a:pt x="912103" y="1341127"/>
                </a:cubicBezTo>
                <a:cubicBezTo>
                  <a:pt x="903541" y="1338522"/>
                  <a:pt x="894235" y="1335916"/>
                  <a:pt x="885302" y="1333310"/>
                </a:cubicBezTo>
                <a:close/>
                <a:moveTo>
                  <a:pt x="1140280" y="787619"/>
                </a:moveTo>
                <a:cubicBezTo>
                  <a:pt x="1231849" y="850154"/>
                  <a:pt x="1323418" y="913061"/>
                  <a:pt x="1414987" y="975596"/>
                </a:cubicBezTo>
                <a:cubicBezTo>
                  <a:pt x="1413498" y="977085"/>
                  <a:pt x="1412381" y="978574"/>
                  <a:pt x="1410892" y="980063"/>
                </a:cubicBezTo>
                <a:cubicBezTo>
                  <a:pt x="1310390" y="927206"/>
                  <a:pt x="1215471" y="868394"/>
                  <a:pt x="1140280" y="787619"/>
                </a:cubicBezTo>
                <a:close/>
              </a:path>
            </a:pathLst>
          </a:custGeom>
          <a:solidFill>
            <a:schemeClr val="accent1">
              <a:alpha val="20000"/>
            </a:schemeClr>
          </a:solidFill>
          <a:ln w="32707" cap="flat">
            <a:noFill/>
            <a:prstDash val="solid"/>
            <a:miter/>
          </a:ln>
        </p:spPr>
        <p:txBody>
          <a:bodyPr rtlCol="0" anchor="ctr"/>
          <a:lstStyle/>
          <a:p>
            <a:endParaRPr lang="en-US" dirty="0"/>
          </a:p>
        </p:txBody>
      </p:sp>
      <p:sp>
        <p:nvSpPr>
          <p:cNvPr id="2" name="Title 1">
            <a:extLst>
              <a:ext uri="{FF2B5EF4-FFF2-40B4-BE49-F238E27FC236}">
                <a16:creationId xmlns:a16="http://schemas.microsoft.com/office/drawing/2014/main" id="{192825A4-268B-4301-8432-F9E9B2661AEC}"/>
              </a:ext>
            </a:extLst>
          </p:cNvPr>
          <p:cNvSpPr>
            <a:spLocks noGrp="1"/>
          </p:cNvSpPr>
          <p:nvPr>
            <p:ph type="title"/>
          </p:nvPr>
        </p:nvSpPr>
        <p:spPr>
          <a:xfrm>
            <a:off x="2843784" y="1572768"/>
            <a:ext cx="6501384" cy="4096512"/>
          </a:xfrm>
        </p:spPr>
        <p:txBody>
          <a:bodyPr>
            <a:normAutofit/>
          </a:bodyPr>
          <a:lstStyle>
            <a:lvl1pPr algn="ctr">
              <a:defRPr sz="4000"/>
            </a:lvl1pPr>
          </a:lstStyle>
          <a:p>
            <a:r>
              <a:rPr lang="en-US"/>
              <a:t>Click to edit Master title style</a:t>
            </a:r>
            <a:endParaRPr lang="en-US" dirty="0"/>
          </a:p>
        </p:txBody>
      </p:sp>
      <p:sp>
        <p:nvSpPr>
          <p:cNvPr id="3" name="Date Placeholder 2">
            <a:extLst>
              <a:ext uri="{FF2B5EF4-FFF2-40B4-BE49-F238E27FC236}">
                <a16:creationId xmlns:a16="http://schemas.microsoft.com/office/drawing/2014/main" id="{DA33410F-8A90-47F6-BD39-4AC0E4358351}"/>
              </a:ext>
            </a:extLst>
          </p:cNvPr>
          <p:cNvSpPr>
            <a:spLocks noGrp="1"/>
          </p:cNvSpPr>
          <p:nvPr>
            <p:ph type="dt" sz="half" idx="10"/>
          </p:nvPr>
        </p:nvSpPr>
        <p:spPr/>
        <p:txBody>
          <a:bodyPr/>
          <a:lstStyle/>
          <a:p>
            <a:fld id="{3C04E684-10F4-4CC3-A0B9-F03AA7BE37CF}" type="datetimeFigureOut">
              <a:rPr lang="en-US" smtClean="0"/>
              <a:t>1/22/2024</a:t>
            </a:fld>
            <a:endParaRPr lang="en-US"/>
          </a:p>
        </p:txBody>
      </p:sp>
      <p:sp>
        <p:nvSpPr>
          <p:cNvPr id="4" name="Footer Placeholder 3">
            <a:extLst>
              <a:ext uri="{FF2B5EF4-FFF2-40B4-BE49-F238E27FC236}">
                <a16:creationId xmlns:a16="http://schemas.microsoft.com/office/drawing/2014/main" id="{D1D819A9-F8DE-4E5C-AFC3-E0105ACD8295}"/>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A4E25320-A12F-4F3E-8EC9-11292FF36BEA}"/>
              </a:ext>
            </a:extLst>
          </p:cNvPr>
          <p:cNvSpPr>
            <a:spLocks noGrp="1"/>
          </p:cNvSpPr>
          <p:nvPr>
            <p:ph type="sldNum" sz="quarter" idx="12"/>
          </p:nvPr>
        </p:nvSpPr>
        <p:spPr/>
        <p:txBody>
          <a:bodyPr/>
          <a:lstStyle/>
          <a:p>
            <a:fld id="{51845F5A-061D-4825-9AE9-D7794091C6CF}" type="slidenum">
              <a:rPr lang="en-US" smtClean="0"/>
              <a:t>‹Nº›</a:t>
            </a:fld>
            <a:endParaRPr lang="en-US"/>
          </a:p>
        </p:txBody>
      </p:sp>
    </p:spTree>
    <p:extLst>
      <p:ext uri="{BB962C8B-B14F-4D97-AF65-F5344CB8AC3E}">
        <p14:creationId xmlns:p14="http://schemas.microsoft.com/office/powerpoint/2010/main" val="238952203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1">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71C9756B-145D-4BA8-AA43-904C1E7CB86D}"/>
              </a:ext>
            </a:extLst>
          </p:cNvPr>
          <p:cNvSpPr>
            <a:spLocks noGrp="1"/>
          </p:cNvSpPr>
          <p:nvPr>
            <p:ph type="dt" sz="half" idx="10"/>
          </p:nvPr>
        </p:nvSpPr>
        <p:spPr/>
        <p:txBody>
          <a:bodyPr/>
          <a:lstStyle/>
          <a:p>
            <a:fld id="{3C04E684-10F4-4CC3-A0B9-F03AA7BE37CF}" type="datetimeFigureOut">
              <a:rPr lang="en-US" smtClean="0"/>
              <a:t>1/22/2024</a:t>
            </a:fld>
            <a:endParaRPr lang="en-US"/>
          </a:p>
        </p:txBody>
      </p:sp>
      <p:sp>
        <p:nvSpPr>
          <p:cNvPr id="3" name="Footer Placeholder 2">
            <a:extLst>
              <a:ext uri="{FF2B5EF4-FFF2-40B4-BE49-F238E27FC236}">
                <a16:creationId xmlns:a16="http://schemas.microsoft.com/office/drawing/2014/main" id="{B21DB60F-139E-4C44-89AF-3F8F5EC241FB}"/>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388226C9-C193-4B47-9717-4BC86C9092C7}"/>
              </a:ext>
            </a:extLst>
          </p:cNvPr>
          <p:cNvSpPr>
            <a:spLocks noGrp="1"/>
          </p:cNvSpPr>
          <p:nvPr>
            <p:ph type="sldNum" sz="quarter" idx="12"/>
          </p:nvPr>
        </p:nvSpPr>
        <p:spPr/>
        <p:txBody>
          <a:bodyPr/>
          <a:lstStyle/>
          <a:p>
            <a:fld id="{51845F5A-061D-4825-9AE9-D7794091C6CF}" type="slidenum">
              <a:rPr lang="en-US" smtClean="0"/>
              <a:t>‹Nº›</a:t>
            </a:fld>
            <a:endParaRPr lang="en-US"/>
          </a:p>
        </p:txBody>
      </p:sp>
    </p:spTree>
    <p:extLst>
      <p:ext uri="{BB962C8B-B14F-4D97-AF65-F5344CB8AC3E}">
        <p14:creationId xmlns:p14="http://schemas.microsoft.com/office/powerpoint/2010/main" val="149875101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2">
    <p:spTree>
      <p:nvGrpSpPr>
        <p:cNvPr id="1" name=""/>
        <p:cNvGrpSpPr/>
        <p:nvPr/>
      </p:nvGrpSpPr>
      <p:grpSpPr>
        <a:xfrm>
          <a:off x="0" y="0"/>
          <a:ext cx="0" cy="0"/>
          <a:chOff x="0" y="0"/>
          <a:chExt cx="0" cy="0"/>
        </a:xfrm>
      </p:grpSpPr>
      <p:sp>
        <p:nvSpPr>
          <p:cNvPr id="6" name="Freeform: Shape 5" descr="Mask ID=&#10;Mask position=bottom, center&#10;Mask family= brushstroke, landscape, wide">
            <a:extLst>
              <a:ext uri="{FF2B5EF4-FFF2-40B4-BE49-F238E27FC236}">
                <a16:creationId xmlns:a16="http://schemas.microsoft.com/office/drawing/2014/main" id="{736BF44D-E8DD-45FA-931D-CBCC67D57944}"/>
              </a:ext>
            </a:extLst>
          </p:cNvPr>
          <p:cNvSpPr/>
          <p:nvPr/>
        </p:nvSpPr>
        <p:spPr>
          <a:xfrm>
            <a:off x="1768100" y="-1"/>
            <a:ext cx="10423900" cy="5920155"/>
          </a:xfrm>
          <a:custGeom>
            <a:avLst/>
            <a:gdLst>
              <a:gd name="connsiteX0" fmla="*/ 10423900 w 10423900"/>
              <a:gd name="connsiteY0" fmla="*/ 0 h 5491534"/>
              <a:gd name="connsiteX1" fmla="*/ 3493157 w 10423900"/>
              <a:gd name="connsiteY1" fmla="*/ 0 h 5491534"/>
              <a:gd name="connsiteX2" fmla="*/ 3493018 w 10423900"/>
              <a:gd name="connsiteY2" fmla="*/ 31 h 5491534"/>
              <a:gd name="connsiteX3" fmla="*/ 3245493 w 10423900"/>
              <a:gd name="connsiteY3" fmla="*/ 104839 h 5491534"/>
              <a:gd name="connsiteX4" fmla="*/ 4434802 w 10423900"/>
              <a:gd name="connsiteY4" fmla="*/ 284558 h 5491534"/>
              <a:gd name="connsiteX5" fmla="*/ 4011937 w 10423900"/>
              <a:gd name="connsiteY5" fmla="*/ 395559 h 5491534"/>
              <a:gd name="connsiteX6" fmla="*/ 3573213 w 10423900"/>
              <a:gd name="connsiteY6" fmla="*/ 474847 h 5491534"/>
              <a:gd name="connsiteX7" fmla="*/ 3097489 w 10423900"/>
              <a:gd name="connsiteY7" fmla="*/ 532990 h 5491534"/>
              <a:gd name="connsiteX8" fmla="*/ 2664052 w 10423900"/>
              <a:gd name="connsiteY8" fmla="*/ 649279 h 5491534"/>
              <a:gd name="connsiteX9" fmla="*/ 3795218 w 10423900"/>
              <a:gd name="connsiteY9" fmla="*/ 696852 h 5491534"/>
              <a:gd name="connsiteX10" fmla="*/ 3208492 w 10423900"/>
              <a:gd name="connsiteY10" fmla="*/ 802568 h 5491534"/>
              <a:gd name="connsiteX11" fmla="*/ 2727483 w 10423900"/>
              <a:gd name="connsiteY11" fmla="*/ 939999 h 5491534"/>
              <a:gd name="connsiteX12" fmla="*/ 2389190 w 10423900"/>
              <a:gd name="connsiteY12" fmla="*/ 1003429 h 5491534"/>
              <a:gd name="connsiteX13" fmla="*/ 2029754 w 10423900"/>
              <a:gd name="connsiteY13" fmla="*/ 1019287 h 5491534"/>
              <a:gd name="connsiteX14" fmla="*/ 1945181 w 10423900"/>
              <a:gd name="connsiteY14" fmla="*/ 1119716 h 5491534"/>
              <a:gd name="connsiteX15" fmla="*/ 2056184 w 10423900"/>
              <a:gd name="connsiteY15" fmla="*/ 1225434 h 5491534"/>
              <a:gd name="connsiteX16" fmla="*/ 2225329 w 10423900"/>
              <a:gd name="connsiteY16" fmla="*/ 1236004 h 5491534"/>
              <a:gd name="connsiteX17" fmla="*/ 3234920 w 10423900"/>
              <a:gd name="connsiteY17" fmla="*/ 1262435 h 5491534"/>
              <a:gd name="connsiteX18" fmla="*/ 0 w 10423900"/>
              <a:gd name="connsiteY18" fmla="*/ 1495009 h 5491534"/>
              <a:gd name="connsiteX19" fmla="*/ 438724 w 10423900"/>
              <a:gd name="connsiteY19" fmla="*/ 1637728 h 5491534"/>
              <a:gd name="connsiteX20" fmla="*/ 586726 w 10423900"/>
              <a:gd name="connsiteY20" fmla="*/ 2028877 h 5491534"/>
              <a:gd name="connsiteX21" fmla="*/ 1125878 w 10423900"/>
              <a:gd name="connsiteY21" fmla="*/ 2250882 h 5491534"/>
              <a:gd name="connsiteX22" fmla="*/ 1474744 w 10423900"/>
              <a:gd name="connsiteY22" fmla="*/ 2330169 h 5491534"/>
              <a:gd name="connsiteX23" fmla="*/ 2272901 w 10423900"/>
              <a:gd name="connsiteY23" fmla="*/ 2446458 h 5491534"/>
              <a:gd name="connsiteX24" fmla="*/ 2389190 w 10423900"/>
              <a:gd name="connsiteY24" fmla="*/ 2636747 h 5491534"/>
              <a:gd name="connsiteX25" fmla="*/ 2489621 w 10423900"/>
              <a:gd name="connsiteY25" fmla="*/ 2848179 h 5491534"/>
              <a:gd name="connsiteX26" fmla="*/ 2701053 w 10423900"/>
              <a:gd name="connsiteY26" fmla="*/ 2985611 h 5491534"/>
              <a:gd name="connsiteX27" fmla="*/ 1057165 w 10423900"/>
              <a:gd name="connsiteY27" fmla="*/ 2964468 h 5491534"/>
              <a:gd name="connsiteX28" fmla="*/ 2912485 w 10423900"/>
              <a:gd name="connsiteY28" fmla="*/ 3408477 h 5491534"/>
              <a:gd name="connsiteX29" fmla="*/ 2748626 w 10423900"/>
              <a:gd name="connsiteY29" fmla="*/ 3582909 h 5491534"/>
              <a:gd name="connsiteX30" fmla="*/ 3763503 w 10423900"/>
              <a:gd name="connsiteY30" fmla="*/ 3820771 h 5491534"/>
              <a:gd name="connsiteX31" fmla="*/ 3219063 w 10423900"/>
              <a:gd name="connsiteY31" fmla="*/ 3847199 h 5491534"/>
              <a:gd name="connsiteX32" fmla="*/ 6385269 w 10423900"/>
              <a:gd name="connsiteY32" fmla="*/ 4840933 h 5491534"/>
              <a:gd name="connsiteX33" fmla="*/ 10285854 w 10423900"/>
              <a:gd name="connsiteY33" fmla="*/ 5471118 h 5491534"/>
              <a:gd name="connsiteX34" fmla="*/ 10423900 w 10423900"/>
              <a:gd name="connsiteY34" fmla="*/ 5491534 h 54915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10423900" h="5491534">
                <a:moveTo>
                  <a:pt x="10423900" y="0"/>
                </a:moveTo>
                <a:lnTo>
                  <a:pt x="3493157" y="0"/>
                </a:lnTo>
                <a:lnTo>
                  <a:pt x="3493018" y="31"/>
                </a:lnTo>
                <a:cubicBezTo>
                  <a:pt x="3414969" y="12668"/>
                  <a:pt x="3328744" y="21588"/>
                  <a:pt x="3245493" y="104839"/>
                </a:cubicBezTo>
                <a:cubicBezTo>
                  <a:pt x="3668357" y="162984"/>
                  <a:pt x="4075366" y="51981"/>
                  <a:pt x="4434802" y="284558"/>
                </a:cubicBezTo>
                <a:cubicBezTo>
                  <a:pt x="4302656" y="400846"/>
                  <a:pt x="4154654" y="374416"/>
                  <a:pt x="4011937" y="395559"/>
                </a:cubicBezTo>
                <a:cubicBezTo>
                  <a:pt x="3863934" y="416704"/>
                  <a:pt x="3721217" y="453704"/>
                  <a:pt x="3573213" y="474847"/>
                </a:cubicBezTo>
                <a:cubicBezTo>
                  <a:pt x="3414639" y="501275"/>
                  <a:pt x="3256063" y="506562"/>
                  <a:pt x="3097489" y="532990"/>
                </a:cubicBezTo>
                <a:cubicBezTo>
                  <a:pt x="2965345" y="554135"/>
                  <a:pt x="2822627" y="517133"/>
                  <a:pt x="2664052" y="649279"/>
                </a:cubicBezTo>
                <a:cubicBezTo>
                  <a:pt x="3055203" y="744424"/>
                  <a:pt x="3409352" y="601706"/>
                  <a:pt x="3795218" y="696852"/>
                </a:cubicBezTo>
                <a:cubicBezTo>
                  <a:pt x="3567928" y="781425"/>
                  <a:pt x="3382924" y="754995"/>
                  <a:pt x="3208492" y="802568"/>
                </a:cubicBezTo>
                <a:cubicBezTo>
                  <a:pt x="3049916" y="850140"/>
                  <a:pt x="2859627" y="797282"/>
                  <a:pt x="2727483" y="939999"/>
                </a:cubicBezTo>
                <a:cubicBezTo>
                  <a:pt x="2627052" y="1051000"/>
                  <a:pt x="2521336" y="1066858"/>
                  <a:pt x="2389190" y="1003429"/>
                </a:cubicBezTo>
                <a:cubicBezTo>
                  <a:pt x="2272901" y="945284"/>
                  <a:pt x="2146043" y="961142"/>
                  <a:pt x="2029754" y="1019287"/>
                </a:cubicBezTo>
                <a:cubicBezTo>
                  <a:pt x="1987468" y="1040430"/>
                  <a:pt x="1945181" y="1066858"/>
                  <a:pt x="1945181" y="1119716"/>
                </a:cubicBezTo>
                <a:cubicBezTo>
                  <a:pt x="1945181" y="1193719"/>
                  <a:pt x="1998039" y="1214862"/>
                  <a:pt x="2056184" y="1225434"/>
                </a:cubicBezTo>
                <a:cubicBezTo>
                  <a:pt x="2109042" y="1236004"/>
                  <a:pt x="2172471" y="1246577"/>
                  <a:pt x="2225329" y="1236004"/>
                </a:cubicBezTo>
                <a:cubicBezTo>
                  <a:pt x="2563622" y="1177861"/>
                  <a:pt x="2896629" y="1273005"/>
                  <a:pt x="3234920" y="1262435"/>
                </a:cubicBezTo>
                <a:cubicBezTo>
                  <a:pt x="2172471" y="1489724"/>
                  <a:pt x="1099450" y="1415723"/>
                  <a:pt x="0" y="1495009"/>
                </a:cubicBezTo>
                <a:cubicBezTo>
                  <a:pt x="142717" y="1653583"/>
                  <a:pt x="327721" y="1521439"/>
                  <a:pt x="438724" y="1637728"/>
                </a:cubicBezTo>
                <a:cubicBezTo>
                  <a:pt x="333006" y="1880875"/>
                  <a:pt x="375293" y="2013020"/>
                  <a:pt x="586726" y="2028877"/>
                </a:cubicBezTo>
                <a:cubicBezTo>
                  <a:pt x="792873" y="2044734"/>
                  <a:pt x="1014877" y="1960161"/>
                  <a:pt x="1125878" y="2250882"/>
                </a:cubicBezTo>
                <a:cubicBezTo>
                  <a:pt x="1157593" y="2340740"/>
                  <a:pt x="1353170" y="2314312"/>
                  <a:pt x="1474744" y="2330169"/>
                </a:cubicBezTo>
                <a:cubicBezTo>
                  <a:pt x="1739034" y="2367170"/>
                  <a:pt x="2019183" y="2330169"/>
                  <a:pt x="2272901" y="2446458"/>
                </a:cubicBezTo>
                <a:cubicBezTo>
                  <a:pt x="2373332" y="2488744"/>
                  <a:pt x="2442048" y="2520459"/>
                  <a:pt x="2389190" y="2636747"/>
                </a:cubicBezTo>
                <a:cubicBezTo>
                  <a:pt x="2336332" y="2758321"/>
                  <a:pt x="2405048" y="2800607"/>
                  <a:pt x="2489621" y="2848179"/>
                </a:cubicBezTo>
                <a:cubicBezTo>
                  <a:pt x="2553051" y="2885180"/>
                  <a:pt x="2648195" y="2874609"/>
                  <a:pt x="2701053" y="2985611"/>
                </a:cubicBezTo>
                <a:cubicBezTo>
                  <a:pt x="2146043" y="2969753"/>
                  <a:pt x="1606888" y="2879895"/>
                  <a:pt x="1057165" y="2964468"/>
                </a:cubicBezTo>
                <a:cubicBezTo>
                  <a:pt x="1659748" y="3175900"/>
                  <a:pt x="2320474" y="3165328"/>
                  <a:pt x="2912485" y="3408477"/>
                </a:cubicBezTo>
                <a:cubicBezTo>
                  <a:pt x="2891342" y="3493050"/>
                  <a:pt x="2753911" y="3456048"/>
                  <a:pt x="2748626" y="3582909"/>
                </a:cubicBezTo>
                <a:cubicBezTo>
                  <a:pt x="3060489" y="3715055"/>
                  <a:pt x="3435782" y="3625195"/>
                  <a:pt x="3763503" y="3820771"/>
                </a:cubicBezTo>
                <a:cubicBezTo>
                  <a:pt x="3573213" y="3910629"/>
                  <a:pt x="3398782" y="3762626"/>
                  <a:pt x="3219063" y="3847199"/>
                </a:cubicBezTo>
                <a:cubicBezTo>
                  <a:pt x="3277208" y="3974060"/>
                  <a:pt x="5909545" y="4756360"/>
                  <a:pt x="6385269" y="4840933"/>
                </a:cubicBezTo>
                <a:cubicBezTo>
                  <a:pt x="7171204" y="4982659"/>
                  <a:pt x="9157515" y="5302348"/>
                  <a:pt x="10285854" y="5471118"/>
                </a:cubicBezTo>
                <a:lnTo>
                  <a:pt x="10423900" y="5491534"/>
                </a:lnTo>
                <a:close/>
              </a:path>
            </a:pathLst>
          </a:custGeom>
          <a:solidFill>
            <a:schemeClr val="accent1">
              <a:alpha val="20000"/>
            </a:schemeClr>
          </a:solidFill>
          <a:ln w="32707" cap="flat">
            <a:noFill/>
            <a:prstDash val="solid"/>
            <a:miter/>
          </a:ln>
        </p:spPr>
        <p:txBody>
          <a:bodyPr wrap="square" rtlCol="0" anchor="ctr">
            <a:noAutofit/>
          </a:bodyPr>
          <a:lstStyle/>
          <a:p>
            <a:endParaRPr lang="en-US"/>
          </a:p>
        </p:txBody>
      </p:sp>
      <p:sp>
        <p:nvSpPr>
          <p:cNvPr id="2" name="Date Placeholder 1">
            <a:extLst>
              <a:ext uri="{FF2B5EF4-FFF2-40B4-BE49-F238E27FC236}">
                <a16:creationId xmlns:a16="http://schemas.microsoft.com/office/drawing/2014/main" id="{71C9756B-145D-4BA8-AA43-904C1E7CB86D}"/>
              </a:ext>
            </a:extLst>
          </p:cNvPr>
          <p:cNvSpPr>
            <a:spLocks noGrp="1"/>
          </p:cNvSpPr>
          <p:nvPr>
            <p:ph type="dt" sz="half" idx="10"/>
          </p:nvPr>
        </p:nvSpPr>
        <p:spPr/>
        <p:txBody>
          <a:bodyPr/>
          <a:lstStyle/>
          <a:p>
            <a:fld id="{3C04E684-10F4-4CC3-A0B9-F03AA7BE37CF}" type="datetimeFigureOut">
              <a:rPr lang="en-US" smtClean="0"/>
              <a:t>1/22/2024</a:t>
            </a:fld>
            <a:endParaRPr lang="en-US"/>
          </a:p>
        </p:txBody>
      </p:sp>
      <p:sp>
        <p:nvSpPr>
          <p:cNvPr id="3" name="Footer Placeholder 2">
            <a:extLst>
              <a:ext uri="{FF2B5EF4-FFF2-40B4-BE49-F238E27FC236}">
                <a16:creationId xmlns:a16="http://schemas.microsoft.com/office/drawing/2014/main" id="{B21DB60F-139E-4C44-89AF-3F8F5EC241FB}"/>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388226C9-C193-4B47-9717-4BC86C9092C7}"/>
              </a:ext>
            </a:extLst>
          </p:cNvPr>
          <p:cNvSpPr>
            <a:spLocks noGrp="1"/>
          </p:cNvSpPr>
          <p:nvPr>
            <p:ph type="sldNum" sz="quarter" idx="12"/>
          </p:nvPr>
        </p:nvSpPr>
        <p:spPr/>
        <p:txBody>
          <a:bodyPr/>
          <a:lstStyle/>
          <a:p>
            <a:fld id="{51845F5A-061D-4825-9AE9-D7794091C6CF}" type="slidenum">
              <a:rPr lang="en-US" smtClean="0"/>
              <a:t>‹Nº›</a:t>
            </a:fld>
            <a:endParaRPr lang="en-US"/>
          </a:p>
        </p:txBody>
      </p:sp>
    </p:spTree>
    <p:extLst>
      <p:ext uri="{BB962C8B-B14F-4D97-AF65-F5344CB8AC3E}">
        <p14:creationId xmlns:p14="http://schemas.microsoft.com/office/powerpoint/2010/main" val="259159562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Freeform: Shape 7" descr="Tag=AccentColor&#10;Flavor=Light&#10;Target=Fill">
            <a:extLst>
              <a:ext uri="{FF2B5EF4-FFF2-40B4-BE49-F238E27FC236}">
                <a16:creationId xmlns:a16="http://schemas.microsoft.com/office/drawing/2014/main" id="{76C5A8FA-6B61-4934-AF55-C595090CA5DC}"/>
              </a:ext>
            </a:extLst>
          </p:cNvPr>
          <p:cNvSpPr/>
          <p:nvPr/>
        </p:nvSpPr>
        <p:spPr>
          <a:xfrm>
            <a:off x="4726728" y="0"/>
            <a:ext cx="7472381" cy="6858000"/>
          </a:xfrm>
          <a:custGeom>
            <a:avLst/>
            <a:gdLst>
              <a:gd name="connsiteX0" fmla="*/ 1232666 w 7472381"/>
              <a:gd name="connsiteY0" fmla="*/ 0 h 6886575"/>
              <a:gd name="connsiteX1" fmla="*/ 7472381 w 7472381"/>
              <a:gd name="connsiteY1" fmla="*/ 0 h 6886575"/>
              <a:gd name="connsiteX2" fmla="*/ 7472381 w 7472381"/>
              <a:gd name="connsiteY2" fmla="*/ 814388 h 6886575"/>
              <a:gd name="connsiteX3" fmla="*/ 7472381 w 7472381"/>
              <a:gd name="connsiteY3" fmla="*/ 6411516 h 6886575"/>
              <a:gd name="connsiteX4" fmla="*/ 7472381 w 7472381"/>
              <a:gd name="connsiteY4" fmla="*/ 6886575 h 6886575"/>
              <a:gd name="connsiteX5" fmla="*/ 6992676 w 7472381"/>
              <a:gd name="connsiteY5" fmla="*/ 6886575 h 6886575"/>
              <a:gd name="connsiteX6" fmla="*/ 1946893 w 7472381"/>
              <a:gd name="connsiteY6" fmla="*/ 6886575 h 6886575"/>
              <a:gd name="connsiteX7" fmla="*/ 1506276 w 7472381"/>
              <a:gd name="connsiteY7" fmla="*/ 6686550 h 6886575"/>
              <a:gd name="connsiteX8" fmla="*/ 1314394 w 7472381"/>
              <a:gd name="connsiteY8" fmla="*/ 6457949 h 6886575"/>
              <a:gd name="connsiteX9" fmla="*/ 1246880 w 7472381"/>
              <a:gd name="connsiteY9" fmla="*/ 6393656 h 6886575"/>
              <a:gd name="connsiteX10" fmla="*/ 1079872 w 7472381"/>
              <a:gd name="connsiteY10" fmla="*/ 6307931 h 6886575"/>
              <a:gd name="connsiteX11" fmla="*/ 788495 w 7472381"/>
              <a:gd name="connsiteY11" fmla="*/ 6125765 h 6886575"/>
              <a:gd name="connsiteX12" fmla="*/ 895097 w 7472381"/>
              <a:gd name="connsiteY12" fmla="*/ 6082903 h 6886575"/>
              <a:gd name="connsiteX13" fmla="*/ 1204239 w 7472381"/>
              <a:gd name="connsiteY13" fmla="*/ 6193631 h 6886575"/>
              <a:gd name="connsiteX14" fmla="*/ 1428102 w 7472381"/>
              <a:gd name="connsiteY14" fmla="*/ 6222206 h 6886575"/>
              <a:gd name="connsiteX15" fmla="*/ 1111852 w 7472381"/>
              <a:gd name="connsiteY15" fmla="*/ 6029325 h 6886575"/>
              <a:gd name="connsiteX16" fmla="*/ 806262 w 7472381"/>
              <a:gd name="connsiteY16" fmla="*/ 5779294 h 6886575"/>
              <a:gd name="connsiteX17" fmla="*/ 1040785 w 7472381"/>
              <a:gd name="connsiteY17" fmla="*/ 5825728 h 6886575"/>
              <a:gd name="connsiteX18" fmla="*/ 1051445 w 7472381"/>
              <a:gd name="connsiteY18" fmla="*/ 5793581 h 6886575"/>
              <a:gd name="connsiteX19" fmla="*/ 845349 w 7472381"/>
              <a:gd name="connsiteY19" fmla="*/ 5497115 h 6886575"/>
              <a:gd name="connsiteX20" fmla="*/ 745855 w 7472381"/>
              <a:gd name="connsiteY20" fmla="*/ 5375672 h 6886575"/>
              <a:gd name="connsiteX21" fmla="*/ 291024 w 7472381"/>
              <a:gd name="connsiteY21" fmla="*/ 5014913 h 6886575"/>
              <a:gd name="connsiteX22" fmla="*/ 724535 w 7472381"/>
              <a:gd name="connsiteY22" fmla="*/ 5175647 h 6886575"/>
              <a:gd name="connsiteX23" fmla="*/ 276811 w 7472381"/>
              <a:gd name="connsiteY23" fmla="*/ 4825603 h 6886575"/>
              <a:gd name="connsiteX24" fmla="*/ 60055 w 7472381"/>
              <a:gd name="connsiteY24" fmla="*/ 4697016 h 6886575"/>
              <a:gd name="connsiteX25" fmla="*/ 6755 w 7472381"/>
              <a:gd name="connsiteY25" fmla="*/ 4622006 h 6886575"/>
              <a:gd name="connsiteX26" fmla="*/ 102696 w 7472381"/>
              <a:gd name="connsiteY26" fmla="*/ 4604146 h 6886575"/>
              <a:gd name="connsiteX27" fmla="*/ 397625 w 7472381"/>
              <a:gd name="connsiteY27" fmla="*/ 4632722 h 6886575"/>
              <a:gd name="connsiteX28" fmla="*/ 31628 w 7472381"/>
              <a:gd name="connsiteY28" fmla="*/ 4396978 h 6886575"/>
              <a:gd name="connsiteX29" fmla="*/ 305237 w 7472381"/>
              <a:gd name="connsiteY29" fmla="*/ 4432697 h 6886575"/>
              <a:gd name="connsiteX30" fmla="*/ 383412 w 7472381"/>
              <a:gd name="connsiteY30" fmla="*/ 4339828 h 6886575"/>
              <a:gd name="connsiteX31" fmla="*/ 511333 w 7472381"/>
              <a:gd name="connsiteY31" fmla="*/ 4189810 h 6886575"/>
              <a:gd name="connsiteX32" fmla="*/ 600167 w 7472381"/>
              <a:gd name="connsiteY32" fmla="*/ 4107656 h 6886575"/>
              <a:gd name="connsiteX33" fmla="*/ 635701 w 7472381"/>
              <a:gd name="connsiteY33" fmla="*/ 3843337 h 6886575"/>
              <a:gd name="connsiteX34" fmla="*/ 561080 w 7472381"/>
              <a:gd name="connsiteY34" fmla="*/ 3554015 h 6886575"/>
              <a:gd name="connsiteX35" fmla="*/ 354985 w 7472381"/>
              <a:gd name="connsiteY35" fmla="*/ 3407569 h 6886575"/>
              <a:gd name="connsiteX36" fmla="*/ 415392 w 7472381"/>
              <a:gd name="connsiteY36" fmla="*/ 3243263 h 6886575"/>
              <a:gd name="connsiteX37" fmla="*/ 852456 w 7472381"/>
              <a:gd name="connsiteY37" fmla="*/ 3343275 h 6886575"/>
              <a:gd name="connsiteX38" fmla="*/ 202190 w 7472381"/>
              <a:gd name="connsiteY38" fmla="*/ 2953940 h 6886575"/>
              <a:gd name="connsiteX39" fmla="*/ 312344 w 7472381"/>
              <a:gd name="connsiteY39" fmla="*/ 2936081 h 6886575"/>
              <a:gd name="connsiteX40" fmla="*/ 706768 w 7472381"/>
              <a:gd name="connsiteY40" fmla="*/ 2714625 h 6886575"/>
              <a:gd name="connsiteX41" fmla="*/ 728088 w 7472381"/>
              <a:gd name="connsiteY41" fmla="*/ 2703909 h 6886575"/>
              <a:gd name="connsiteX42" fmla="*/ 795602 w 7472381"/>
              <a:gd name="connsiteY42" fmla="*/ 2564606 h 6886575"/>
              <a:gd name="connsiteX43" fmla="*/ 1008804 w 7472381"/>
              <a:gd name="connsiteY43" fmla="*/ 2543175 h 6886575"/>
              <a:gd name="connsiteX44" fmla="*/ 1186473 w 7472381"/>
              <a:gd name="connsiteY44" fmla="*/ 2575322 h 6886575"/>
              <a:gd name="connsiteX45" fmla="*/ 1378355 w 7472381"/>
              <a:gd name="connsiteY45" fmla="*/ 2536031 h 6886575"/>
              <a:gd name="connsiteX46" fmla="*/ 1548916 w 7472381"/>
              <a:gd name="connsiteY46" fmla="*/ 2553891 h 6886575"/>
              <a:gd name="connsiteX47" fmla="*/ 1694604 w 7472381"/>
              <a:gd name="connsiteY47" fmla="*/ 2528888 h 6886575"/>
              <a:gd name="connsiteX48" fmla="*/ 1552469 w 7472381"/>
              <a:gd name="connsiteY48" fmla="*/ 2411015 h 6886575"/>
              <a:gd name="connsiteX49" fmla="*/ 1353481 w 7472381"/>
              <a:gd name="connsiteY49" fmla="*/ 2411015 h 6886575"/>
              <a:gd name="connsiteX50" fmla="*/ 1211346 w 7472381"/>
              <a:gd name="connsiteY50" fmla="*/ 2336007 h 6886575"/>
              <a:gd name="connsiteX51" fmla="*/ 1076318 w 7472381"/>
              <a:gd name="connsiteY51" fmla="*/ 2200275 h 6886575"/>
              <a:gd name="connsiteX52" fmla="*/ 600167 w 7472381"/>
              <a:gd name="connsiteY52" fmla="*/ 1982390 h 6886575"/>
              <a:gd name="connsiteX53" fmla="*/ 514886 w 7472381"/>
              <a:gd name="connsiteY53" fmla="*/ 1900238 h 6886575"/>
              <a:gd name="connsiteX54" fmla="*/ 1872273 w 7472381"/>
              <a:gd name="connsiteY54" fmla="*/ 2218135 h 6886575"/>
              <a:gd name="connsiteX55" fmla="*/ 1452975 w 7472381"/>
              <a:gd name="connsiteY55" fmla="*/ 2085975 h 6886575"/>
              <a:gd name="connsiteX56" fmla="*/ 1737245 w 7472381"/>
              <a:gd name="connsiteY56" fmla="*/ 2110978 h 6886575"/>
              <a:gd name="connsiteX57" fmla="*/ 1893593 w 7472381"/>
              <a:gd name="connsiteY57" fmla="*/ 2021681 h 6886575"/>
              <a:gd name="connsiteX58" fmla="*/ 1893593 w 7472381"/>
              <a:gd name="connsiteY58" fmla="*/ 1993106 h 6886575"/>
              <a:gd name="connsiteX59" fmla="*/ 1776332 w 7472381"/>
              <a:gd name="connsiteY59" fmla="*/ 1910953 h 6886575"/>
              <a:gd name="connsiteX60" fmla="*/ 1708818 w 7472381"/>
              <a:gd name="connsiteY60" fmla="*/ 1857375 h 6886575"/>
              <a:gd name="connsiteX61" fmla="*/ 1524043 w 7472381"/>
              <a:gd name="connsiteY61" fmla="*/ 1664493 h 6886575"/>
              <a:gd name="connsiteX62" fmla="*/ 1655517 w 7472381"/>
              <a:gd name="connsiteY62" fmla="*/ 1643062 h 6886575"/>
              <a:gd name="connsiteX63" fmla="*/ 1705264 w 7472381"/>
              <a:gd name="connsiteY63" fmla="*/ 1603772 h 6886575"/>
              <a:gd name="connsiteX64" fmla="*/ 1669731 w 7472381"/>
              <a:gd name="connsiteY64" fmla="*/ 1546622 h 6886575"/>
              <a:gd name="connsiteX65" fmla="*/ 1261093 w 7472381"/>
              <a:gd name="connsiteY65" fmla="*/ 1371600 h 6886575"/>
              <a:gd name="connsiteX66" fmla="*/ 1229113 w 7472381"/>
              <a:gd name="connsiteY66" fmla="*/ 1235869 h 6886575"/>
              <a:gd name="connsiteX67" fmla="*/ 1307287 w 7472381"/>
              <a:gd name="connsiteY67" fmla="*/ 1214437 h 6886575"/>
              <a:gd name="connsiteX68" fmla="*/ 1396121 w 7472381"/>
              <a:gd name="connsiteY68" fmla="*/ 1225153 h 6886575"/>
              <a:gd name="connsiteX69" fmla="*/ 1325054 w 7472381"/>
              <a:gd name="connsiteY69" fmla="*/ 1117997 h 6886575"/>
              <a:gd name="connsiteX70" fmla="*/ 1037231 w 7472381"/>
              <a:gd name="connsiteY70" fmla="*/ 1010841 h 6886575"/>
              <a:gd name="connsiteX71" fmla="*/ 983931 w 7472381"/>
              <a:gd name="connsiteY71" fmla="*/ 953690 h 6886575"/>
              <a:gd name="connsiteX72" fmla="*/ 1054998 w 7472381"/>
              <a:gd name="connsiteY72" fmla="*/ 925115 h 6886575"/>
              <a:gd name="connsiteX73" fmla="*/ 1108299 w 7472381"/>
              <a:gd name="connsiteY73" fmla="*/ 914400 h 6886575"/>
              <a:gd name="connsiteX74" fmla="*/ 6755 w 7472381"/>
              <a:gd name="connsiteY74" fmla="*/ 467915 h 6886575"/>
              <a:gd name="connsiteX75" fmla="*/ 255490 w 7472381"/>
              <a:gd name="connsiteY75" fmla="*/ 464344 h 6886575"/>
              <a:gd name="connsiteX76" fmla="*/ 500673 w 7472381"/>
              <a:gd name="connsiteY76" fmla="*/ 535781 h 6886575"/>
              <a:gd name="connsiteX77" fmla="*/ 760069 w 7472381"/>
              <a:gd name="connsiteY77" fmla="*/ 525066 h 6886575"/>
              <a:gd name="connsiteX78" fmla="*/ 1005251 w 7472381"/>
              <a:gd name="connsiteY78" fmla="*/ 560785 h 6886575"/>
              <a:gd name="connsiteX79" fmla="*/ 1218453 w 7472381"/>
              <a:gd name="connsiteY79" fmla="*/ 560785 h 6886575"/>
              <a:gd name="connsiteX80" fmla="*/ 1019464 w 7472381"/>
              <a:gd name="connsiteY80" fmla="*/ 507206 h 6886575"/>
              <a:gd name="connsiteX81" fmla="*/ 944844 w 7472381"/>
              <a:gd name="connsiteY81" fmla="*/ 417909 h 6886575"/>
              <a:gd name="connsiteX82" fmla="*/ 969717 w 7472381"/>
              <a:gd name="connsiteY82" fmla="*/ 335757 h 6886575"/>
              <a:gd name="connsiteX83" fmla="*/ 1051445 w 7472381"/>
              <a:gd name="connsiteY83" fmla="*/ 360759 h 6886575"/>
              <a:gd name="connsiteX84" fmla="*/ 1147386 w 7472381"/>
              <a:gd name="connsiteY84" fmla="*/ 453629 h 6886575"/>
              <a:gd name="connsiteX85" fmla="*/ 1168706 w 7472381"/>
              <a:gd name="connsiteY85" fmla="*/ 396478 h 6886575"/>
              <a:gd name="connsiteX86" fmla="*/ 1225560 w 7472381"/>
              <a:gd name="connsiteY86" fmla="*/ 353615 h 6886575"/>
              <a:gd name="connsiteX87" fmla="*/ 1552469 w 7472381"/>
              <a:gd name="connsiteY87" fmla="*/ 375047 h 6886575"/>
              <a:gd name="connsiteX88" fmla="*/ 1335714 w 7472381"/>
              <a:gd name="connsiteY88" fmla="*/ 192881 h 6886575"/>
              <a:gd name="connsiteX89" fmla="*/ 1197133 w 7472381"/>
              <a:gd name="connsiteY89" fmla="*/ 164306 h 6886575"/>
              <a:gd name="connsiteX90" fmla="*/ 1165153 w 7472381"/>
              <a:gd name="connsiteY90" fmla="*/ 89297 h 6886575"/>
              <a:gd name="connsiteX91" fmla="*/ 1229113 w 7472381"/>
              <a:gd name="connsiteY91" fmla="*/ 71437 h 6886575"/>
              <a:gd name="connsiteX92" fmla="*/ 1548916 w 7472381"/>
              <a:gd name="connsiteY92" fmla="*/ 135731 h 6886575"/>
              <a:gd name="connsiteX93" fmla="*/ 1602217 w 7472381"/>
              <a:gd name="connsiteY93" fmla="*/ 110728 h 6886575"/>
              <a:gd name="connsiteX94" fmla="*/ 1232666 w 7472381"/>
              <a:gd name="connsiteY94" fmla="*/ 0 h 6886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Lst>
            <a:rect l="l" t="t" r="r" b="b"/>
            <a:pathLst>
              <a:path w="7472381" h="6886575">
                <a:moveTo>
                  <a:pt x="1232666" y="0"/>
                </a:moveTo>
                <a:lnTo>
                  <a:pt x="7472381" y="0"/>
                </a:lnTo>
                <a:lnTo>
                  <a:pt x="7472381" y="814388"/>
                </a:lnTo>
                <a:lnTo>
                  <a:pt x="7472381" y="6411516"/>
                </a:lnTo>
                <a:lnTo>
                  <a:pt x="7472381" y="6886575"/>
                </a:lnTo>
                <a:lnTo>
                  <a:pt x="6992676" y="6886575"/>
                </a:lnTo>
                <a:lnTo>
                  <a:pt x="1946893" y="6886575"/>
                </a:lnTo>
                <a:cubicBezTo>
                  <a:pt x="1801205" y="6815137"/>
                  <a:pt x="1662624" y="6729412"/>
                  <a:pt x="1506276" y="6686550"/>
                </a:cubicBezTo>
                <a:cubicBezTo>
                  <a:pt x="1399675" y="6657975"/>
                  <a:pt x="1296627" y="6607969"/>
                  <a:pt x="1314394" y="6457949"/>
                </a:cubicBezTo>
                <a:cubicBezTo>
                  <a:pt x="1317947" y="6415087"/>
                  <a:pt x="1289520" y="6382941"/>
                  <a:pt x="1246880" y="6393656"/>
                </a:cubicBezTo>
                <a:cubicBezTo>
                  <a:pt x="1165153" y="6415087"/>
                  <a:pt x="1126065" y="6354365"/>
                  <a:pt x="1079872" y="6307931"/>
                </a:cubicBezTo>
                <a:cubicBezTo>
                  <a:pt x="998144" y="6225779"/>
                  <a:pt x="919970" y="6140052"/>
                  <a:pt x="788495" y="6125765"/>
                </a:cubicBezTo>
                <a:cubicBezTo>
                  <a:pt x="813369" y="6061471"/>
                  <a:pt x="856009" y="6068615"/>
                  <a:pt x="895097" y="6082903"/>
                </a:cubicBezTo>
                <a:cubicBezTo>
                  <a:pt x="998144" y="6118622"/>
                  <a:pt x="1101192" y="6157912"/>
                  <a:pt x="1204239" y="6193631"/>
                </a:cubicBezTo>
                <a:cubicBezTo>
                  <a:pt x="1271754" y="6215062"/>
                  <a:pt x="1339267" y="6247209"/>
                  <a:pt x="1428102" y="6222206"/>
                </a:cubicBezTo>
                <a:cubicBezTo>
                  <a:pt x="1349928" y="6093619"/>
                  <a:pt x="1218453" y="6068615"/>
                  <a:pt x="1111852" y="6029325"/>
                </a:cubicBezTo>
                <a:cubicBezTo>
                  <a:pt x="980377" y="5979319"/>
                  <a:pt x="902203" y="5886450"/>
                  <a:pt x="806262" y="5779294"/>
                </a:cubicBezTo>
                <a:cubicBezTo>
                  <a:pt x="902203" y="5750719"/>
                  <a:pt x="962610" y="5829300"/>
                  <a:pt x="1040785" y="5825728"/>
                </a:cubicBezTo>
                <a:cubicBezTo>
                  <a:pt x="1044338" y="5815012"/>
                  <a:pt x="1051445" y="5793581"/>
                  <a:pt x="1051445" y="5793581"/>
                </a:cubicBezTo>
                <a:cubicBezTo>
                  <a:pt x="923523" y="5736431"/>
                  <a:pt x="866670" y="5629275"/>
                  <a:pt x="845349" y="5497115"/>
                </a:cubicBezTo>
                <a:cubicBezTo>
                  <a:pt x="838243" y="5429250"/>
                  <a:pt x="792049" y="5407819"/>
                  <a:pt x="745855" y="5375672"/>
                </a:cubicBezTo>
                <a:cubicBezTo>
                  <a:pt x="589507" y="5264943"/>
                  <a:pt x="422499" y="5164931"/>
                  <a:pt x="291024" y="5014913"/>
                </a:cubicBezTo>
                <a:cubicBezTo>
                  <a:pt x="443819" y="5032771"/>
                  <a:pt x="564633" y="5132784"/>
                  <a:pt x="724535" y="5175647"/>
                </a:cubicBezTo>
                <a:cubicBezTo>
                  <a:pt x="596614" y="5011340"/>
                  <a:pt x="429605" y="4925615"/>
                  <a:pt x="276811" y="4825603"/>
                </a:cubicBezTo>
                <a:cubicBezTo>
                  <a:pt x="205743" y="4779169"/>
                  <a:pt x="141783" y="4722018"/>
                  <a:pt x="60055" y="4697016"/>
                </a:cubicBezTo>
                <a:cubicBezTo>
                  <a:pt x="31628" y="4689872"/>
                  <a:pt x="-18119" y="4672013"/>
                  <a:pt x="6755" y="4622006"/>
                </a:cubicBezTo>
                <a:cubicBezTo>
                  <a:pt x="28075" y="4579144"/>
                  <a:pt x="67162" y="4593432"/>
                  <a:pt x="102696" y="4604146"/>
                </a:cubicBezTo>
                <a:cubicBezTo>
                  <a:pt x="187976" y="4632722"/>
                  <a:pt x="280364" y="4632722"/>
                  <a:pt x="397625" y="4632722"/>
                </a:cubicBezTo>
                <a:cubicBezTo>
                  <a:pt x="298131" y="4496990"/>
                  <a:pt x="116909" y="4539853"/>
                  <a:pt x="31628" y="4396978"/>
                </a:cubicBezTo>
                <a:cubicBezTo>
                  <a:pt x="138229" y="4371976"/>
                  <a:pt x="219957" y="4421982"/>
                  <a:pt x="305237" y="4432697"/>
                </a:cubicBezTo>
                <a:cubicBezTo>
                  <a:pt x="383412" y="4443413"/>
                  <a:pt x="401178" y="4418409"/>
                  <a:pt x="383412" y="4339828"/>
                </a:cubicBezTo>
                <a:cubicBezTo>
                  <a:pt x="354985" y="4218385"/>
                  <a:pt x="397625" y="4157662"/>
                  <a:pt x="511333" y="4189810"/>
                </a:cubicBezTo>
                <a:cubicBezTo>
                  <a:pt x="617934" y="4221956"/>
                  <a:pt x="628594" y="4175522"/>
                  <a:pt x="600167" y="4107656"/>
                </a:cubicBezTo>
                <a:cubicBezTo>
                  <a:pt x="557527" y="4007644"/>
                  <a:pt x="603720" y="3929063"/>
                  <a:pt x="635701" y="3843337"/>
                </a:cubicBezTo>
                <a:cubicBezTo>
                  <a:pt x="685448" y="3714750"/>
                  <a:pt x="664128" y="3650456"/>
                  <a:pt x="561080" y="3554015"/>
                </a:cubicBezTo>
                <a:cubicBezTo>
                  <a:pt x="500673" y="3500438"/>
                  <a:pt x="440265" y="3454003"/>
                  <a:pt x="354985" y="3407569"/>
                </a:cubicBezTo>
                <a:cubicBezTo>
                  <a:pt x="550420" y="3382565"/>
                  <a:pt x="347878" y="3296841"/>
                  <a:pt x="415392" y="3243263"/>
                </a:cubicBezTo>
                <a:cubicBezTo>
                  <a:pt x="553973" y="3221831"/>
                  <a:pt x="664128" y="3393282"/>
                  <a:pt x="852456" y="3343275"/>
                </a:cubicBezTo>
                <a:cubicBezTo>
                  <a:pt x="625041" y="3196828"/>
                  <a:pt x="369198" y="3150393"/>
                  <a:pt x="202190" y="2953940"/>
                </a:cubicBezTo>
                <a:cubicBezTo>
                  <a:pt x="241277" y="2911078"/>
                  <a:pt x="280364" y="2953940"/>
                  <a:pt x="312344" y="2936081"/>
                </a:cubicBezTo>
                <a:cubicBezTo>
                  <a:pt x="312344" y="2925365"/>
                  <a:pt x="685448" y="2993232"/>
                  <a:pt x="706768" y="2714625"/>
                </a:cubicBezTo>
                <a:cubicBezTo>
                  <a:pt x="713875" y="2714625"/>
                  <a:pt x="720982" y="2714625"/>
                  <a:pt x="728088" y="2703909"/>
                </a:cubicBezTo>
                <a:cubicBezTo>
                  <a:pt x="767175" y="2664619"/>
                  <a:pt x="731642" y="2571750"/>
                  <a:pt x="795602" y="2564606"/>
                </a:cubicBezTo>
                <a:cubicBezTo>
                  <a:pt x="866670" y="2557462"/>
                  <a:pt x="934184" y="2525315"/>
                  <a:pt x="1008804" y="2543175"/>
                </a:cubicBezTo>
                <a:cubicBezTo>
                  <a:pt x="1065658" y="2557462"/>
                  <a:pt x="1126065" y="2575322"/>
                  <a:pt x="1186473" y="2575322"/>
                </a:cubicBezTo>
                <a:cubicBezTo>
                  <a:pt x="1250433" y="2575322"/>
                  <a:pt x="1339267" y="2696766"/>
                  <a:pt x="1378355" y="2536031"/>
                </a:cubicBezTo>
                <a:cubicBezTo>
                  <a:pt x="1378355" y="2528888"/>
                  <a:pt x="1488509" y="2546747"/>
                  <a:pt x="1548916" y="2553891"/>
                </a:cubicBezTo>
                <a:cubicBezTo>
                  <a:pt x="1598663" y="2561035"/>
                  <a:pt x="1659071" y="2593181"/>
                  <a:pt x="1694604" y="2528888"/>
                </a:cubicBezTo>
                <a:cubicBezTo>
                  <a:pt x="1712371" y="2489596"/>
                  <a:pt x="1627090" y="2418159"/>
                  <a:pt x="1552469" y="2411015"/>
                </a:cubicBezTo>
                <a:cubicBezTo>
                  <a:pt x="1484956" y="2403872"/>
                  <a:pt x="1417442" y="2396728"/>
                  <a:pt x="1353481" y="2411015"/>
                </a:cubicBezTo>
                <a:cubicBezTo>
                  <a:pt x="1275307" y="2428875"/>
                  <a:pt x="1232666" y="2400300"/>
                  <a:pt x="1211346" y="2336007"/>
                </a:cubicBezTo>
                <a:cubicBezTo>
                  <a:pt x="1186473" y="2268141"/>
                  <a:pt x="1140279" y="2232422"/>
                  <a:pt x="1076318" y="2200275"/>
                </a:cubicBezTo>
                <a:cubicBezTo>
                  <a:pt x="919970" y="2121694"/>
                  <a:pt x="770729" y="2028825"/>
                  <a:pt x="600167" y="1982390"/>
                </a:cubicBezTo>
                <a:cubicBezTo>
                  <a:pt x="568187" y="1975246"/>
                  <a:pt x="529100" y="1960959"/>
                  <a:pt x="514886" y="1900238"/>
                </a:cubicBezTo>
                <a:cubicBezTo>
                  <a:pt x="976824" y="1993106"/>
                  <a:pt x="1396121" y="2232422"/>
                  <a:pt x="1872273" y="2218135"/>
                </a:cubicBezTo>
                <a:cubicBezTo>
                  <a:pt x="1744351" y="2143125"/>
                  <a:pt x="1591557" y="2139554"/>
                  <a:pt x="1452975" y="2085975"/>
                </a:cubicBezTo>
                <a:cubicBezTo>
                  <a:pt x="1552469" y="2046685"/>
                  <a:pt x="1644857" y="2089547"/>
                  <a:pt x="1737245" y="2110978"/>
                </a:cubicBezTo>
                <a:cubicBezTo>
                  <a:pt x="1815419" y="2128837"/>
                  <a:pt x="1886486" y="2132410"/>
                  <a:pt x="1893593" y="2021681"/>
                </a:cubicBezTo>
                <a:cubicBezTo>
                  <a:pt x="1893593" y="2010965"/>
                  <a:pt x="1893593" y="2003821"/>
                  <a:pt x="1893593" y="1993106"/>
                </a:cubicBezTo>
                <a:cubicBezTo>
                  <a:pt x="1865166" y="1946672"/>
                  <a:pt x="1826079" y="1925240"/>
                  <a:pt x="1776332" y="1910953"/>
                </a:cubicBezTo>
                <a:cubicBezTo>
                  <a:pt x="1747905" y="1903809"/>
                  <a:pt x="1708818" y="1889522"/>
                  <a:pt x="1708818" y="1857375"/>
                </a:cubicBezTo>
                <a:cubicBezTo>
                  <a:pt x="1712371" y="1735931"/>
                  <a:pt x="1616430" y="1700212"/>
                  <a:pt x="1524043" y="1664493"/>
                </a:cubicBezTo>
                <a:cubicBezTo>
                  <a:pt x="1573790" y="1603772"/>
                  <a:pt x="1616430" y="1646635"/>
                  <a:pt x="1655517" y="1643062"/>
                </a:cubicBezTo>
                <a:cubicBezTo>
                  <a:pt x="1680391" y="1639491"/>
                  <a:pt x="1705264" y="1635919"/>
                  <a:pt x="1705264" y="1603772"/>
                </a:cubicBezTo>
                <a:cubicBezTo>
                  <a:pt x="1705264" y="1578769"/>
                  <a:pt x="1694604" y="1546622"/>
                  <a:pt x="1669731" y="1546622"/>
                </a:cubicBezTo>
                <a:cubicBezTo>
                  <a:pt x="1513383" y="1543050"/>
                  <a:pt x="1424548" y="1371600"/>
                  <a:pt x="1261093" y="1371600"/>
                </a:cubicBezTo>
                <a:cubicBezTo>
                  <a:pt x="1161599" y="1371600"/>
                  <a:pt x="1310841" y="1275159"/>
                  <a:pt x="1229113" y="1235869"/>
                </a:cubicBezTo>
                <a:cubicBezTo>
                  <a:pt x="1211346" y="1225153"/>
                  <a:pt x="1278860" y="1210866"/>
                  <a:pt x="1307287" y="1214437"/>
                </a:cubicBezTo>
                <a:cubicBezTo>
                  <a:pt x="1335714" y="1218009"/>
                  <a:pt x="1360588" y="1243013"/>
                  <a:pt x="1396121" y="1225153"/>
                </a:cubicBezTo>
                <a:cubicBezTo>
                  <a:pt x="1413888" y="1160860"/>
                  <a:pt x="1367694" y="1135856"/>
                  <a:pt x="1325054" y="1117997"/>
                </a:cubicBezTo>
                <a:cubicBezTo>
                  <a:pt x="1232666" y="1075135"/>
                  <a:pt x="1140279" y="1025129"/>
                  <a:pt x="1037231" y="1010841"/>
                </a:cubicBezTo>
                <a:cubicBezTo>
                  <a:pt x="1001698" y="1007269"/>
                  <a:pt x="980377" y="989409"/>
                  <a:pt x="983931" y="953690"/>
                </a:cubicBezTo>
                <a:cubicBezTo>
                  <a:pt x="991037" y="907256"/>
                  <a:pt x="1026571" y="921544"/>
                  <a:pt x="1054998" y="925115"/>
                </a:cubicBezTo>
                <a:cubicBezTo>
                  <a:pt x="1072765" y="928688"/>
                  <a:pt x="1090532" y="939403"/>
                  <a:pt x="1108299" y="914400"/>
                </a:cubicBezTo>
                <a:cubicBezTo>
                  <a:pt x="692555" y="660797"/>
                  <a:pt x="472246" y="675085"/>
                  <a:pt x="6755" y="467915"/>
                </a:cubicBezTo>
                <a:cubicBezTo>
                  <a:pt x="109802" y="428625"/>
                  <a:pt x="184423" y="457200"/>
                  <a:pt x="255490" y="464344"/>
                </a:cubicBezTo>
                <a:cubicBezTo>
                  <a:pt x="433159" y="482203"/>
                  <a:pt x="323004" y="514350"/>
                  <a:pt x="500673" y="535781"/>
                </a:cubicBezTo>
                <a:cubicBezTo>
                  <a:pt x="585954" y="546497"/>
                  <a:pt x="664128" y="582216"/>
                  <a:pt x="760069" y="525066"/>
                </a:cubicBezTo>
                <a:cubicBezTo>
                  <a:pt x="824029" y="485775"/>
                  <a:pt x="927077" y="528637"/>
                  <a:pt x="1005251" y="560785"/>
                </a:cubicBezTo>
                <a:cubicBezTo>
                  <a:pt x="1069212" y="589360"/>
                  <a:pt x="1133172" y="596503"/>
                  <a:pt x="1218453" y="560785"/>
                </a:cubicBezTo>
                <a:cubicBezTo>
                  <a:pt x="1140279" y="539354"/>
                  <a:pt x="1079872" y="521494"/>
                  <a:pt x="1019464" y="507206"/>
                </a:cubicBezTo>
                <a:cubicBezTo>
                  <a:pt x="969717" y="496491"/>
                  <a:pt x="941290" y="471488"/>
                  <a:pt x="944844" y="417909"/>
                </a:cubicBezTo>
                <a:cubicBezTo>
                  <a:pt x="944844" y="389334"/>
                  <a:pt x="934184" y="350044"/>
                  <a:pt x="969717" y="335757"/>
                </a:cubicBezTo>
                <a:cubicBezTo>
                  <a:pt x="998144" y="321469"/>
                  <a:pt x="1037231" y="335757"/>
                  <a:pt x="1051445" y="360759"/>
                </a:cubicBezTo>
                <a:cubicBezTo>
                  <a:pt x="1069212" y="407194"/>
                  <a:pt x="1086978" y="450056"/>
                  <a:pt x="1147386" y="453629"/>
                </a:cubicBezTo>
                <a:cubicBezTo>
                  <a:pt x="1229113" y="460771"/>
                  <a:pt x="1182919" y="432197"/>
                  <a:pt x="1168706" y="396478"/>
                </a:cubicBezTo>
                <a:cubicBezTo>
                  <a:pt x="1154492" y="357188"/>
                  <a:pt x="1197133" y="346472"/>
                  <a:pt x="1225560" y="353615"/>
                </a:cubicBezTo>
                <a:cubicBezTo>
                  <a:pt x="1332161" y="385763"/>
                  <a:pt x="1442315" y="328613"/>
                  <a:pt x="1552469" y="375047"/>
                </a:cubicBezTo>
                <a:cubicBezTo>
                  <a:pt x="1524043" y="260747"/>
                  <a:pt x="1463635" y="210741"/>
                  <a:pt x="1335714" y="192881"/>
                </a:cubicBezTo>
                <a:cubicBezTo>
                  <a:pt x="1289520" y="189310"/>
                  <a:pt x="1239773" y="196453"/>
                  <a:pt x="1197133" y="164306"/>
                </a:cubicBezTo>
                <a:cubicBezTo>
                  <a:pt x="1172259" y="146447"/>
                  <a:pt x="1147386" y="125016"/>
                  <a:pt x="1165153" y="89297"/>
                </a:cubicBezTo>
                <a:cubicBezTo>
                  <a:pt x="1175813" y="64294"/>
                  <a:pt x="1204239" y="64294"/>
                  <a:pt x="1229113" y="71437"/>
                </a:cubicBezTo>
                <a:cubicBezTo>
                  <a:pt x="1332161" y="110728"/>
                  <a:pt x="1442315" y="121444"/>
                  <a:pt x="1548916" y="135731"/>
                </a:cubicBezTo>
                <a:cubicBezTo>
                  <a:pt x="1566683" y="139303"/>
                  <a:pt x="1584450" y="146447"/>
                  <a:pt x="1602217" y="110728"/>
                </a:cubicBezTo>
                <a:cubicBezTo>
                  <a:pt x="1477849" y="78581"/>
                  <a:pt x="1357034" y="35719"/>
                  <a:pt x="1232666" y="0"/>
                </a:cubicBezTo>
                <a:close/>
              </a:path>
            </a:pathLst>
          </a:custGeom>
          <a:solidFill>
            <a:schemeClr val="accent1">
              <a:alpha val="20000"/>
            </a:schemeClr>
          </a:solidFill>
          <a:ln w="32707" cap="flat">
            <a:noFill/>
            <a:prstDash val="solid"/>
            <a:miter/>
          </a:ln>
        </p:spPr>
        <p:txBody>
          <a:bodyPr rtlCol="0" anchor="ctr"/>
          <a:lstStyle/>
          <a:p>
            <a:endParaRPr lang="en-US">
              <a:solidFill>
                <a:schemeClr val="tx1"/>
              </a:solidFill>
            </a:endParaRPr>
          </a:p>
        </p:txBody>
      </p:sp>
      <p:sp>
        <p:nvSpPr>
          <p:cNvPr id="2" name="Title 1">
            <a:extLst>
              <a:ext uri="{FF2B5EF4-FFF2-40B4-BE49-F238E27FC236}">
                <a16:creationId xmlns:a16="http://schemas.microsoft.com/office/drawing/2014/main" id="{146AD042-DE90-4088-8A07-B9A64C2CE03E}"/>
              </a:ext>
            </a:extLst>
          </p:cNvPr>
          <p:cNvSpPr>
            <a:spLocks noGrp="1"/>
          </p:cNvSpPr>
          <p:nvPr>
            <p:ph type="title"/>
          </p:nvPr>
        </p:nvSpPr>
        <p:spPr>
          <a:xfrm>
            <a:off x="839788" y="640080"/>
            <a:ext cx="3886200" cy="2953512"/>
          </a:xfrm>
        </p:spPr>
        <p:txBody>
          <a:bodyPr anchor="b"/>
          <a:lstStyle>
            <a:lvl1pPr>
              <a:defRPr sz="3200"/>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BF2FFC98-62A0-445A-BEDA-785BE925A1D8}"/>
              </a:ext>
            </a:extLst>
          </p:cNvPr>
          <p:cNvSpPr>
            <a:spLocks noGrp="1"/>
          </p:cNvSpPr>
          <p:nvPr>
            <p:ph idx="1"/>
          </p:nvPr>
        </p:nvSpPr>
        <p:spPr>
          <a:xfrm>
            <a:off x="7059168" y="640080"/>
            <a:ext cx="4489704" cy="5596128"/>
          </a:xfrm>
        </p:spPr>
        <p:txBody>
          <a:bodyPr anchor="ct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a:extLst>
              <a:ext uri="{FF2B5EF4-FFF2-40B4-BE49-F238E27FC236}">
                <a16:creationId xmlns:a16="http://schemas.microsoft.com/office/drawing/2014/main" id="{DB4D7827-8489-4EE4-88EE-16685FE6DE8A}"/>
              </a:ext>
            </a:extLst>
          </p:cNvPr>
          <p:cNvSpPr>
            <a:spLocks noGrp="1"/>
          </p:cNvSpPr>
          <p:nvPr>
            <p:ph type="body" sz="half" idx="2"/>
          </p:nvPr>
        </p:nvSpPr>
        <p:spPr>
          <a:xfrm>
            <a:off x="839788" y="3776472"/>
            <a:ext cx="3886200" cy="2468880"/>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8C33534F-EA91-4A50-B0F6-10D689E458EF}"/>
              </a:ext>
            </a:extLst>
          </p:cNvPr>
          <p:cNvSpPr>
            <a:spLocks noGrp="1"/>
          </p:cNvSpPr>
          <p:nvPr>
            <p:ph type="dt" sz="half" idx="10"/>
          </p:nvPr>
        </p:nvSpPr>
        <p:spPr/>
        <p:txBody>
          <a:bodyPr/>
          <a:lstStyle/>
          <a:p>
            <a:fld id="{3C04E684-10F4-4CC3-A0B9-F03AA7BE37CF}" type="datetimeFigureOut">
              <a:rPr lang="en-US" smtClean="0"/>
              <a:t>1/22/2024</a:t>
            </a:fld>
            <a:endParaRPr lang="en-US"/>
          </a:p>
        </p:txBody>
      </p:sp>
      <p:sp>
        <p:nvSpPr>
          <p:cNvPr id="6" name="Footer Placeholder 5">
            <a:extLst>
              <a:ext uri="{FF2B5EF4-FFF2-40B4-BE49-F238E27FC236}">
                <a16:creationId xmlns:a16="http://schemas.microsoft.com/office/drawing/2014/main" id="{6C20F3F7-8B4B-4015-AA9C-109D05B2F146}"/>
              </a:ext>
            </a:extLst>
          </p:cNvPr>
          <p:cNvSpPr>
            <a:spLocks noGrp="1"/>
          </p:cNvSpPr>
          <p:nvPr>
            <p:ph type="ftr" sz="quarter" idx="11"/>
          </p:nvPr>
        </p:nvSpPr>
        <p:spPr/>
        <p:txBody>
          <a:bodyPr/>
          <a:lstStyle>
            <a:lvl1pPr algn="l">
              <a:defRPr/>
            </a:lvl1pPr>
          </a:lstStyle>
          <a:p>
            <a:endParaRPr lang="en-US"/>
          </a:p>
        </p:txBody>
      </p:sp>
      <p:sp>
        <p:nvSpPr>
          <p:cNvPr id="7" name="Slide Number Placeholder 6">
            <a:extLst>
              <a:ext uri="{FF2B5EF4-FFF2-40B4-BE49-F238E27FC236}">
                <a16:creationId xmlns:a16="http://schemas.microsoft.com/office/drawing/2014/main" id="{910B6EE2-78A1-4D01-87BE-A1487FBD271F}"/>
              </a:ext>
            </a:extLst>
          </p:cNvPr>
          <p:cNvSpPr>
            <a:spLocks noGrp="1"/>
          </p:cNvSpPr>
          <p:nvPr>
            <p:ph type="sldNum" sz="quarter" idx="12"/>
          </p:nvPr>
        </p:nvSpPr>
        <p:spPr/>
        <p:txBody>
          <a:bodyPr/>
          <a:lstStyle/>
          <a:p>
            <a:fld id="{51845F5A-061D-4825-9AE9-D7794091C6CF}" type="slidenum">
              <a:rPr lang="en-US" smtClean="0"/>
              <a:t>‹Nº›</a:t>
            </a:fld>
            <a:endParaRPr lang="en-US"/>
          </a:p>
        </p:txBody>
      </p:sp>
    </p:spTree>
    <p:extLst>
      <p:ext uri="{BB962C8B-B14F-4D97-AF65-F5344CB8AC3E}">
        <p14:creationId xmlns:p14="http://schemas.microsoft.com/office/powerpoint/2010/main" val="43492570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slideLayout" Target="../slideLayouts/slideLayout25.xml"/><Relationship Id="rId18" Type="http://schemas.openxmlformats.org/officeDocument/2006/relationships/theme" Target="../theme/theme2.xml"/><Relationship Id="rId3" Type="http://schemas.openxmlformats.org/officeDocument/2006/relationships/slideLayout" Target="../slideLayouts/slideLayout15.xml"/><Relationship Id="rId21" Type="http://schemas.openxmlformats.org/officeDocument/2006/relationships/image" Target="../media/image4.png"/><Relationship Id="rId7" Type="http://schemas.openxmlformats.org/officeDocument/2006/relationships/slideLayout" Target="../slideLayouts/slideLayout19.xml"/><Relationship Id="rId12" Type="http://schemas.openxmlformats.org/officeDocument/2006/relationships/slideLayout" Target="../slideLayouts/slideLayout24.xml"/><Relationship Id="rId17" Type="http://schemas.openxmlformats.org/officeDocument/2006/relationships/slideLayout" Target="../slideLayouts/slideLayout29.xml"/><Relationship Id="rId2" Type="http://schemas.openxmlformats.org/officeDocument/2006/relationships/slideLayout" Target="../slideLayouts/slideLayout14.xml"/><Relationship Id="rId16" Type="http://schemas.openxmlformats.org/officeDocument/2006/relationships/slideLayout" Target="../slideLayouts/slideLayout28.xml"/><Relationship Id="rId20" Type="http://schemas.openxmlformats.org/officeDocument/2006/relationships/image" Target="../media/image3.png"/><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5" Type="http://schemas.openxmlformats.org/officeDocument/2006/relationships/slideLayout" Target="../slideLayouts/slideLayout27.xml"/><Relationship Id="rId10" Type="http://schemas.openxmlformats.org/officeDocument/2006/relationships/slideLayout" Target="../slideLayouts/slideLayout22.xml"/><Relationship Id="rId19" Type="http://schemas.openxmlformats.org/officeDocument/2006/relationships/image" Target="../media/image2.png"/><Relationship Id="rId4" Type="http://schemas.openxmlformats.org/officeDocument/2006/relationships/slideLayout" Target="../slideLayouts/slideLayout16.xml"/><Relationship Id="rId9" Type="http://schemas.openxmlformats.org/officeDocument/2006/relationships/slideLayout" Target="../slideLayouts/slideLayout21.xml"/><Relationship Id="rId14" Type="http://schemas.openxmlformats.org/officeDocument/2006/relationships/slideLayout" Target="../slideLayouts/slideLayout26.xml"/><Relationship Id="rId22" Type="http://schemas.openxmlformats.org/officeDocument/2006/relationships/image" Target="../media/image5.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08615C6B-1C98-4B1C-AB4B-1E1898E593BE}"/>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2E8DFF97-B7FD-47F9-BC7F-DD4B4C5EA2F6}"/>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A1831D22-079E-43E3-86A4-BA12DB888C79}"/>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C04E684-10F4-4CC3-A0B9-F03AA7BE37CF}" type="datetimeFigureOut">
              <a:rPr lang="en-US" smtClean="0"/>
              <a:t>1/22/2024</a:t>
            </a:fld>
            <a:endParaRPr lang="en-US"/>
          </a:p>
        </p:txBody>
      </p:sp>
      <p:sp>
        <p:nvSpPr>
          <p:cNvPr id="5" name="Footer Placeholder 4">
            <a:extLst>
              <a:ext uri="{FF2B5EF4-FFF2-40B4-BE49-F238E27FC236}">
                <a16:creationId xmlns:a16="http://schemas.microsoft.com/office/drawing/2014/main" id="{A14C30A2-140B-4A5D-BEEC-C1314AF1F3F6}"/>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1B71BA8F-7826-496D-91F8-B3ECDF34DA73}"/>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1845F5A-061D-4825-9AE9-D7794091C6CF}" type="slidenum">
              <a:rPr lang="en-US" smtClean="0"/>
              <a:t>‹Nº›</a:t>
            </a:fld>
            <a:endParaRPr lang="en-US"/>
          </a:p>
        </p:txBody>
      </p:sp>
    </p:spTree>
    <p:extLst>
      <p:ext uri="{BB962C8B-B14F-4D97-AF65-F5344CB8AC3E}">
        <p14:creationId xmlns:p14="http://schemas.microsoft.com/office/powerpoint/2010/main" val="1730971344"/>
      </p:ext>
    </p:extLst>
  </p:cSld>
  <p:clrMap bg1="lt1" tx1="dk1" bg2="lt2" tx2="dk2" accent1="accent1" accent2="accent2" accent3="accent3" accent4="accent4" accent5="accent5" accent6="accent6" hlink="hlink" folHlink="folHlink"/>
  <p:sldLayoutIdLst>
    <p:sldLayoutId id="2147483741" r:id="rId1"/>
    <p:sldLayoutId id="2147483742" r:id="rId2"/>
    <p:sldLayoutId id="2147483743" r:id="rId3"/>
    <p:sldLayoutId id="2147483744" r:id="rId4"/>
    <p:sldLayoutId id="2147483745" r:id="rId5"/>
    <p:sldLayoutId id="2147483739" r:id="rId6"/>
    <p:sldLayoutId id="2147483746" r:id="rId7"/>
    <p:sldLayoutId id="2147483747" r:id="rId8"/>
    <p:sldLayoutId id="2147483736" r:id="rId9"/>
    <p:sldLayoutId id="2147483737" r:id="rId10"/>
    <p:sldLayoutId id="2147483738" r:id="rId11"/>
    <p:sldLayoutId id="2147483740" r:id="rId12"/>
  </p:sldLayoutIdLst>
  <p:txStyles>
    <p:titleStyle>
      <a:lvl1pPr algn="l" defTabSz="914400" rtl="0" eaLnBrk="1" latinLnBrk="0" hangingPunct="1">
        <a:lnSpc>
          <a:spcPct val="90000"/>
        </a:lnSpc>
        <a:spcBef>
          <a:spcPct val="0"/>
        </a:spcBef>
        <a:buNone/>
        <a:defRPr sz="4400" i="1" kern="1200">
          <a:solidFill>
            <a:schemeClr val="tx1"/>
          </a:solidFill>
          <a:latin typeface="+mj-lt"/>
          <a:ea typeface="+mj-ea"/>
          <a:cs typeface="+mj-cs"/>
        </a:defRPr>
      </a:lvl1pPr>
    </p:titleStyle>
    <p:bodyStyle>
      <a:lvl1pPr marL="228600" indent="-228600" algn="l" defTabSz="914400" rtl="0" eaLnBrk="1" latinLnBrk="0" hangingPunct="1">
        <a:lnSpc>
          <a:spcPct val="10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10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10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10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10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19">
            <a:extLst>
              <a:ext uri="{28A0092B-C50C-407E-A947-70E740481C1C}">
                <a14:useLocalDpi xmlns:a14="http://schemas.microsoft.com/office/drawing/2010/main" val="0"/>
              </a:ext>
            </a:extLst>
          </a:blip>
          <a:srcRect l="3644"/>
          <a:stretch/>
        </p:blipFill>
        <p:spPr>
          <a:xfrm>
            <a:off x="0" y="2669685"/>
            <a:ext cx="4035669" cy="4188315"/>
          </a:xfrm>
          <a:prstGeom prst="rect">
            <a:avLst/>
          </a:prstGeom>
        </p:spPr>
      </p:pic>
      <p:pic>
        <p:nvPicPr>
          <p:cNvPr id="7" name="Picture 6"/>
          <p:cNvPicPr>
            <a:picLocks noChangeAspect="1"/>
          </p:cNvPicPr>
          <p:nvPr/>
        </p:nvPicPr>
        <p:blipFill rotWithShape="1">
          <a:blip r:embed="rId20">
            <a:extLst>
              <a:ext uri="{28A0092B-C50C-407E-A947-70E740481C1C}">
                <a14:useLocalDpi xmlns:a14="http://schemas.microsoft.com/office/drawing/2010/main" val="0"/>
              </a:ext>
            </a:extLst>
          </a:blip>
          <a:srcRect l="35640"/>
          <a:stretch/>
        </p:blipFill>
        <p:spPr>
          <a:xfrm>
            <a:off x="0" y="2892347"/>
            <a:ext cx="1522412" cy="2365453"/>
          </a:xfrm>
          <a:prstGeom prst="rect">
            <a:avLst/>
          </a:prstGeom>
        </p:spPr>
      </p:pic>
      <p:sp>
        <p:nvSpPr>
          <p:cNvPr id="16" name="Oval 15"/>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pic>
        <p:nvPicPr>
          <p:cNvPr id="9" name="Picture 8"/>
          <p:cNvPicPr>
            <a:picLocks noChangeAspect="1"/>
          </p:cNvPicPr>
          <p:nvPr/>
        </p:nvPicPr>
        <p:blipFill rotWithShape="1">
          <a:blip r:embed="rId21">
            <a:extLst>
              <a:ext uri="{28A0092B-C50C-407E-A947-70E740481C1C}">
                <a14:useLocalDpi xmlns:a14="http://schemas.microsoft.com/office/drawing/2010/main" val="0"/>
              </a:ext>
            </a:extLst>
          </a:blip>
          <a:srcRect t="28813"/>
          <a:stretch/>
        </p:blipFill>
        <p:spPr>
          <a:xfrm>
            <a:off x="7999412" y="0"/>
            <a:ext cx="1603387" cy="1141407"/>
          </a:xfrm>
          <a:prstGeom prst="rect">
            <a:avLst/>
          </a:prstGeom>
        </p:spPr>
      </p:pic>
      <p:pic>
        <p:nvPicPr>
          <p:cNvPr id="10" name="Picture 9"/>
          <p:cNvPicPr>
            <a:picLocks noChangeAspect="1"/>
          </p:cNvPicPr>
          <p:nvPr/>
        </p:nvPicPr>
        <p:blipFill rotWithShape="1">
          <a:blip r:embed="rId22">
            <a:extLst>
              <a:ext uri="{28A0092B-C50C-407E-A947-70E740481C1C}">
                <a14:useLocalDpi xmlns:a14="http://schemas.microsoft.com/office/drawing/2010/main" val="0"/>
              </a:ext>
            </a:extLst>
          </a:blip>
          <a:srcRect b="23320"/>
          <a:stretch/>
        </p:blipFill>
        <p:spPr>
          <a:xfrm>
            <a:off x="8609012" y="6096000"/>
            <a:ext cx="993734" cy="762000"/>
          </a:xfrm>
          <a:prstGeom prst="rect">
            <a:avLst/>
          </a:prstGeom>
        </p:spPr>
      </p:pic>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646111" y="452718"/>
            <a:ext cx="9404723" cy="1400530"/>
          </a:xfrm>
          <a:prstGeom prst="rect">
            <a:avLst/>
          </a:prstGeom>
        </p:spPr>
        <p:txBody>
          <a:bodyPr vert="horz" lIns="91440" tIns="45720" rIns="91440" bIns="45720" rtlCol="0" anchor="t">
            <a:noAutofit/>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1103312" y="2052918"/>
            <a:ext cx="8946541" cy="4195481"/>
          </a:xfrm>
          <a:prstGeom prst="rect">
            <a:avLst/>
          </a:prstGeom>
        </p:spPr>
        <p:txBody>
          <a:bodyPr vert="horz" lIns="91440" tIns="45720" rIns="91440" bIns="45720" rtlCol="0">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2"/>
          </p:nvPr>
        </p:nvSpPr>
        <p:spPr>
          <a:xfrm rot="5400000">
            <a:off x="10155639" y="1790701"/>
            <a:ext cx="990599" cy="304799"/>
          </a:xfrm>
          <a:prstGeom prst="rect">
            <a:avLst/>
          </a:prstGeom>
        </p:spPr>
        <p:txBody>
          <a:bodyPr vert="horz" lIns="91440" tIns="45720" rIns="91440" bIns="45720" rtlCol="0" anchor="t"/>
          <a:lstStyle>
            <a:lvl1pPr algn="l">
              <a:defRPr sz="1100" b="0" i="0">
                <a:solidFill>
                  <a:schemeClr val="tx1">
                    <a:tint val="75000"/>
                    <a:alpha val="60000"/>
                  </a:schemeClr>
                </a:solidFill>
              </a:defRPr>
            </a:lvl1pPr>
          </a:lstStyle>
          <a:p>
            <a:fld id="{3C04E684-10F4-4CC3-A0B9-F03AA7BE37CF}" type="datetimeFigureOut">
              <a:rPr lang="en-US" smtClean="0"/>
              <a:t>1/22/2024</a:t>
            </a:fld>
            <a:endParaRPr lang="en-US"/>
          </a:p>
        </p:txBody>
      </p:sp>
      <p:sp>
        <p:nvSpPr>
          <p:cNvPr id="5" name="Footer Placeholder 4"/>
          <p:cNvSpPr>
            <a:spLocks noGrp="1"/>
          </p:cNvSpPr>
          <p:nvPr>
            <p:ph type="ftr" sz="quarter" idx="3"/>
          </p:nvPr>
        </p:nvSpPr>
        <p:spPr>
          <a:xfrm rot="5400000">
            <a:off x="8951573" y="3225297"/>
            <a:ext cx="3859795" cy="304801"/>
          </a:xfrm>
          <a:prstGeom prst="rect">
            <a:avLst/>
          </a:prstGeom>
        </p:spPr>
        <p:txBody>
          <a:bodyPr vert="horz" lIns="91440" tIns="45720" rIns="91440" bIns="45720" rtlCol="0" anchor="b"/>
          <a:lstStyle>
            <a:lvl1pPr algn="l">
              <a:defRPr sz="1100" b="0" i="0">
                <a:solidFill>
                  <a:schemeClr val="tx1">
                    <a:tint val="75000"/>
                    <a:alpha val="60000"/>
                  </a:schemeClr>
                </a:solidFill>
              </a:defRPr>
            </a:lvl1pPr>
          </a:lstStyle>
          <a:p>
            <a:endParaRPr lang="en-US"/>
          </a:p>
        </p:txBody>
      </p:sp>
      <p:sp>
        <p:nvSpPr>
          <p:cNvPr id="6" name="Slide Number Placeholder 5"/>
          <p:cNvSpPr>
            <a:spLocks noGrp="1"/>
          </p:cNvSpPr>
          <p:nvPr>
            <p:ph type="sldNum" sz="quarter" idx="4"/>
          </p:nvPr>
        </p:nvSpPr>
        <p:spPr bwMode="gray">
          <a:xfrm>
            <a:off x="10352540" y="295729"/>
            <a:ext cx="838199" cy="767687"/>
          </a:xfrm>
          <a:prstGeom prst="rect">
            <a:avLst/>
          </a:prstGeom>
        </p:spPr>
        <p:txBody>
          <a:bodyPr vert="horz" lIns="91440" tIns="45720" rIns="91440" bIns="45720" rtlCol="0" anchor="b"/>
          <a:lstStyle>
            <a:lvl1pPr algn="ctr">
              <a:defRPr sz="2800" b="0" i="0">
                <a:solidFill>
                  <a:schemeClr val="tx1">
                    <a:tint val="75000"/>
                  </a:schemeClr>
                </a:solidFill>
              </a:defRPr>
            </a:lvl1pPr>
          </a:lstStyle>
          <a:p>
            <a:fld id="{51845F5A-061D-4825-9AE9-D7794091C6CF}" type="slidenum">
              <a:rPr lang="en-US" smtClean="0"/>
              <a:t>‹Nº›</a:t>
            </a:fld>
            <a:endParaRPr lang="en-US"/>
          </a:p>
        </p:txBody>
      </p:sp>
    </p:spTree>
    <p:extLst>
      <p:ext uri="{BB962C8B-B14F-4D97-AF65-F5344CB8AC3E}">
        <p14:creationId xmlns:p14="http://schemas.microsoft.com/office/powerpoint/2010/main" val="3232444527"/>
      </p:ext>
    </p:extLst>
  </p:cSld>
  <p:clrMap bg1="dk1" tx1="lt1" bg2="dk2" tx2="lt2" accent1="accent1" accent2="accent2" accent3="accent3" accent4="accent4" accent5="accent5" accent6="accent6" hlink="hlink" folHlink="folHlink"/>
  <p:sldLayoutIdLst>
    <p:sldLayoutId id="2147483798" r:id="rId1"/>
    <p:sldLayoutId id="2147483799" r:id="rId2"/>
    <p:sldLayoutId id="2147483800" r:id="rId3"/>
    <p:sldLayoutId id="2147483801" r:id="rId4"/>
    <p:sldLayoutId id="2147483802" r:id="rId5"/>
    <p:sldLayoutId id="2147483803" r:id="rId6"/>
    <p:sldLayoutId id="2147483804" r:id="rId7"/>
    <p:sldLayoutId id="2147483805" r:id="rId8"/>
    <p:sldLayoutId id="2147483806" r:id="rId9"/>
    <p:sldLayoutId id="2147483807" r:id="rId10"/>
    <p:sldLayoutId id="2147483808" r:id="rId11"/>
    <p:sldLayoutId id="2147483809" r:id="rId12"/>
    <p:sldLayoutId id="2147483810" r:id="rId13"/>
    <p:sldLayoutId id="2147483811" r:id="rId14"/>
    <p:sldLayoutId id="2147483812" r:id="rId15"/>
    <p:sldLayoutId id="2147483813" r:id="rId16"/>
    <p:sldLayoutId id="2147483814" r:id="rId17"/>
  </p:sldLayoutIdLst>
  <p:txStyles>
    <p:titleStyle>
      <a:lvl1pPr algn="l" defTabSz="457200"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lumMod val="60000"/>
            <a:lumOff val="40000"/>
          </a:schemeClr>
        </a:buClr>
        <a:buSzPct val="80000"/>
        <a:buFont typeface="Wingdings 3" charset="2"/>
        <a:buChar char=""/>
        <a:defRPr sz="2000" b="0" i="0" kern="1200">
          <a:solidFill>
            <a:schemeClr val="tx1"/>
          </a:solidFill>
          <a:latin typeface="+mj-lt"/>
          <a:ea typeface="+mj-ea"/>
          <a:cs typeface="+mj-cs"/>
        </a:defRPr>
      </a:lvl1pPr>
      <a:lvl2pPr marL="742950" indent="-285750" algn="l" defTabSz="457200" rtl="0" eaLnBrk="1" latinLnBrk="0" hangingPunct="1">
        <a:spcBef>
          <a:spcPts val="1000"/>
        </a:spcBef>
        <a:spcAft>
          <a:spcPts val="0"/>
        </a:spcAft>
        <a:buClr>
          <a:schemeClr val="accent1">
            <a:lumMod val="60000"/>
            <a:lumOff val="40000"/>
          </a:schemeClr>
        </a:buClr>
        <a:buSzPct val="80000"/>
        <a:buFont typeface="Wingdings 3" charset="2"/>
        <a:buChar char=""/>
        <a:defRPr sz="1800" b="0" i="0" kern="1200">
          <a:solidFill>
            <a:schemeClr val="tx1"/>
          </a:solidFill>
          <a:latin typeface="+mj-lt"/>
          <a:ea typeface="+mj-ea"/>
          <a:cs typeface="+mj-cs"/>
        </a:defRPr>
      </a:lvl2pPr>
      <a:lvl3pPr marL="1143000" indent="-228600" algn="l" defTabSz="457200" rtl="0" eaLnBrk="1" latinLnBrk="0" hangingPunct="1">
        <a:spcBef>
          <a:spcPts val="1000"/>
        </a:spcBef>
        <a:spcAft>
          <a:spcPts val="0"/>
        </a:spcAft>
        <a:buClr>
          <a:schemeClr val="accent1">
            <a:lumMod val="60000"/>
            <a:lumOff val="40000"/>
          </a:schemeClr>
        </a:buClr>
        <a:buSzPct val="80000"/>
        <a:buFont typeface="Wingdings 3" charset="2"/>
        <a:buChar char=""/>
        <a:defRPr sz="1600" b="0" i="0" kern="1200">
          <a:solidFill>
            <a:schemeClr val="tx1"/>
          </a:solidFill>
          <a:latin typeface="+mj-lt"/>
          <a:ea typeface="+mj-ea"/>
          <a:cs typeface="+mj-cs"/>
        </a:defRPr>
      </a:lvl3pPr>
      <a:lvl4pPr marL="1600200" indent="-228600" algn="l" defTabSz="457200" rtl="0" eaLnBrk="1" latinLnBrk="0" hangingPunct="1">
        <a:spcBef>
          <a:spcPts val="1000"/>
        </a:spcBef>
        <a:spcAft>
          <a:spcPts val="0"/>
        </a:spcAft>
        <a:buClr>
          <a:schemeClr val="accent1">
            <a:lumMod val="60000"/>
            <a:lumOff val="40000"/>
          </a:schemeClr>
        </a:buClr>
        <a:buSzPct val="80000"/>
        <a:buFont typeface="Wingdings 3" charset="2"/>
        <a:buChar char=""/>
        <a:defRPr sz="1400" b="0" i="0" kern="1200">
          <a:solidFill>
            <a:schemeClr val="tx1"/>
          </a:solidFill>
          <a:latin typeface="+mj-lt"/>
          <a:ea typeface="+mj-ea"/>
          <a:cs typeface="+mj-cs"/>
        </a:defRPr>
      </a:lvl4pPr>
      <a:lvl5pPr marL="2057400" indent="-228600" algn="l" defTabSz="457200" rtl="0" eaLnBrk="1" latinLnBrk="0" hangingPunct="1">
        <a:spcBef>
          <a:spcPts val="1000"/>
        </a:spcBef>
        <a:spcAft>
          <a:spcPts val="0"/>
        </a:spcAft>
        <a:buClr>
          <a:schemeClr val="accent1">
            <a:lumMod val="60000"/>
            <a:lumOff val="40000"/>
          </a:schemeClr>
        </a:buClr>
        <a:buSzPct val="80000"/>
        <a:buFont typeface="Wingdings 3" charset="2"/>
        <a:buChar char=""/>
        <a:defRPr sz="1400" b="0" i="0" kern="1200">
          <a:solidFill>
            <a:schemeClr val="tx1"/>
          </a:solidFill>
          <a:latin typeface="+mj-lt"/>
          <a:ea typeface="+mj-ea"/>
          <a:cs typeface="+mj-cs"/>
        </a:defRPr>
      </a:lvl5pPr>
      <a:lvl6pPr marL="2514600" indent="-228600" algn="l" defTabSz="457200" rtl="0" eaLnBrk="1" latinLnBrk="0" hangingPunct="1">
        <a:spcBef>
          <a:spcPts val="1000"/>
        </a:spcBef>
        <a:spcAft>
          <a:spcPts val="0"/>
        </a:spcAft>
        <a:buClr>
          <a:schemeClr val="accent1">
            <a:lumMod val="60000"/>
            <a:lumOff val="40000"/>
          </a:schemeClr>
        </a:buClr>
        <a:buSzPct val="80000"/>
        <a:buFont typeface="Wingdings 3" charset="2"/>
        <a:buChar char=""/>
        <a:defRPr sz="1400" b="0" i="0" kern="1200">
          <a:solidFill>
            <a:schemeClr val="tx1"/>
          </a:solidFill>
          <a:latin typeface="+mj-lt"/>
          <a:ea typeface="+mj-ea"/>
          <a:cs typeface="+mj-cs"/>
        </a:defRPr>
      </a:lvl6pPr>
      <a:lvl7pPr marL="2971800" indent="-228600" algn="l" defTabSz="457200" rtl="0" eaLnBrk="1" latinLnBrk="0" hangingPunct="1">
        <a:spcBef>
          <a:spcPts val="1000"/>
        </a:spcBef>
        <a:spcAft>
          <a:spcPts val="0"/>
        </a:spcAft>
        <a:buClr>
          <a:schemeClr val="accent1">
            <a:lumMod val="60000"/>
            <a:lumOff val="40000"/>
          </a:schemeClr>
        </a:buClr>
        <a:buSzPct val="80000"/>
        <a:buFont typeface="Wingdings 3" charset="2"/>
        <a:buChar char=""/>
        <a:defRPr sz="1400" b="0" i="0" kern="1200">
          <a:solidFill>
            <a:schemeClr val="tx1"/>
          </a:solidFill>
          <a:latin typeface="+mj-lt"/>
          <a:ea typeface="+mj-ea"/>
          <a:cs typeface="+mj-cs"/>
        </a:defRPr>
      </a:lvl7pPr>
      <a:lvl8pPr marL="3429000" indent="-228600" algn="l" defTabSz="457200" rtl="0" eaLnBrk="1" latinLnBrk="0" hangingPunct="1">
        <a:spcBef>
          <a:spcPts val="1000"/>
        </a:spcBef>
        <a:spcAft>
          <a:spcPts val="0"/>
        </a:spcAft>
        <a:buClr>
          <a:schemeClr val="accent1">
            <a:lumMod val="60000"/>
            <a:lumOff val="40000"/>
          </a:schemeClr>
        </a:buClr>
        <a:buSzPct val="80000"/>
        <a:buFont typeface="Wingdings 3" charset="2"/>
        <a:buChar char=""/>
        <a:defRPr sz="1400" b="0" i="0" kern="1200">
          <a:solidFill>
            <a:schemeClr val="tx1"/>
          </a:solidFill>
          <a:latin typeface="+mj-lt"/>
          <a:ea typeface="+mj-ea"/>
          <a:cs typeface="+mj-cs"/>
        </a:defRPr>
      </a:lvl8pPr>
      <a:lvl9pPr marL="3886200" indent="-228600" algn="l" defTabSz="457200" rtl="0" eaLnBrk="1" latinLnBrk="0" hangingPunct="1">
        <a:spcBef>
          <a:spcPts val="1000"/>
        </a:spcBef>
        <a:spcAft>
          <a:spcPts val="0"/>
        </a:spcAft>
        <a:buClr>
          <a:schemeClr val="accent1">
            <a:lumMod val="60000"/>
            <a:lumOff val="40000"/>
          </a:schemeClr>
        </a:buClr>
        <a:buSzPct val="80000"/>
        <a:buFont typeface="Wingdings 3" charset="2"/>
        <a:buChar char=""/>
        <a:defRPr sz="1400" b="0" i="0" kern="1200">
          <a:solidFill>
            <a:schemeClr val="tx1"/>
          </a:solidFill>
          <a:latin typeface="+mj-lt"/>
          <a:ea typeface="+mj-ea"/>
          <a:cs typeface="+mj-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jpeg"/><Relationship Id="rId1" Type="http://schemas.openxmlformats.org/officeDocument/2006/relationships/slideLayout" Target="../slideLayouts/slideLayout13.xml"/></Relationships>
</file>

<file path=ppt/slides/_rels/slide10.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jpeg"/><Relationship Id="rId1" Type="http://schemas.openxmlformats.org/officeDocument/2006/relationships/slideLayout" Target="../slideLayouts/slideLayout13.xml"/><Relationship Id="rId5" Type="http://schemas.openxmlformats.org/officeDocument/2006/relationships/image" Target="../media/image14.jpeg"/><Relationship Id="rId4" Type="http://schemas.openxmlformats.org/officeDocument/2006/relationships/image" Target="../media/image6.png"/></Relationships>
</file>

<file path=ppt/slides/_rels/slide11.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1.jpeg"/><Relationship Id="rId1" Type="http://schemas.openxmlformats.org/officeDocument/2006/relationships/slideLayout" Target="../slideLayouts/slideLayout13.xml"/><Relationship Id="rId5" Type="http://schemas.openxmlformats.org/officeDocument/2006/relationships/image" Target="../media/image6.png"/><Relationship Id="rId4" Type="http://schemas.openxmlformats.org/officeDocument/2006/relationships/image" Target="../media/image14.jpeg"/></Relationships>
</file>

<file path=ppt/slides/_rels/slide12.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1.jpeg"/><Relationship Id="rId1" Type="http://schemas.openxmlformats.org/officeDocument/2006/relationships/slideLayout" Target="../slideLayouts/slideLayout13.xml"/><Relationship Id="rId5" Type="http://schemas.openxmlformats.org/officeDocument/2006/relationships/image" Target="../media/image6.png"/><Relationship Id="rId4" Type="http://schemas.openxmlformats.org/officeDocument/2006/relationships/image" Target="../media/image14.jpeg"/></Relationships>
</file>

<file path=ppt/slides/_rels/slide13.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1.jpeg"/><Relationship Id="rId1" Type="http://schemas.openxmlformats.org/officeDocument/2006/relationships/slideLayout" Target="../slideLayouts/slideLayout13.xml"/><Relationship Id="rId5" Type="http://schemas.openxmlformats.org/officeDocument/2006/relationships/image" Target="../media/image6.png"/><Relationship Id="rId4" Type="http://schemas.openxmlformats.org/officeDocument/2006/relationships/image" Target="../media/image14.jpeg"/></Relationships>
</file>

<file path=ppt/slides/_rels/slide14.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1.jpeg"/><Relationship Id="rId1" Type="http://schemas.openxmlformats.org/officeDocument/2006/relationships/slideLayout" Target="../slideLayouts/slideLayout13.xml"/><Relationship Id="rId5" Type="http://schemas.openxmlformats.org/officeDocument/2006/relationships/image" Target="../media/image6.png"/><Relationship Id="rId4" Type="http://schemas.openxmlformats.org/officeDocument/2006/relationships/image" Target="../media/image14.jpeg"/></Relationships>
</file>

<file path=ppt/slides/_rels/slide15.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image" Target="../media/image1.jpeg"/><Relationship Id="rId1" Type="http://schemas.openxmlformats.org/officeDocument/2006/relationships/slideLayout" Target="../slideLayouts/slideLayout13.xml"/><Relationship Id="rId5" Type="http://schemas.openxmlformats.org/officeDocument/2006/relationships/image" Target="../media/image14.jpeg"/><Relationship Id="rId4" Type="http://schemas.openxmlformats.org/officeDocument/2006/relationships/image" Target="../media/image6.png"/></Relationships>
</file>

<file path=ppt/slides/_rels/slide16.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1.jpeg"/><Relationship Id="rId1" Type="http://schemas.openxmlformats.org/officeDocument/2006/relationships/slideLayout" Target="../slideLayouts/slideLayout13.xml"/><Relationship Id="rId6" Type="http://schemas.openxmlformats.org/officeDocument/2006/relationships/image" Target="../media/image14.jpeg"/><Relationship Id="rId5" Type="http://schemas.openxmlformats.org/officeDocument/2006/relationships/image" Target="../media/image6.png"/><Relationship Id="rId4" Type="http://schemas.microsoft.com/office/2007/relationships/hdphoto" Target="../media/hdphoto3.wdp"/></Relationships>
</file>

<file path=ppt/slides/_rels/slide17.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image" Target="../media/image1.jpeg"/><Relationship Id="rId1" Type="http://schemas.openxmlformats.org/officeDocument/2006/relationships/slideLayout" Target="../slideLayouts/slideLayout13.xml"/><Relationship Id="rId5" Type="http://schemas.openxmlformats.org/officeDocument/2006/relationships/image" Target="../media/image6.png"/><Relationship Id="rId4" Type="http://schemas.openxmlformats.org/officeDocument/2006/relationships/image" Target="../media/image14.jpeg"/></Relationships>
</file>

<file path=ppt/slides/_rels/slide18.xml.rels><?xml version="1.0" encoding="UTF-8" standalone="yes"?>
<Relationships xmlns="http://schemas.openxmlformats.org/package/2006/relationships"><Relationship Id="rId3" Type="http://schemas.openxmlformats.org/officeDocument/2006/relationships/image" Target="../media/image28.png"/><Relationship Id="rId7" Type="http://schemas.openxmlformats.org/officeDocument/2006/relationships/image" Target="../media/image6.png"/><Relationship Id="rId2" Type="http://schemas.openxmlformats.org/officeDocument/2006/relationships/image" Target="../media/image1.jpeg"/><Relationship Id="rId1" Type="http://schemas.openxmlformats.org/officeDocument/2006/relationships/slideLayout" Target="../slideLayouts/slideLayout14.xml"/><Relationship Id="rId6" Type="http://schemas.openxmlformats.org/officeDocument/2006/relationships/image" Target="../media/image31.png"/><Relationship Id="rId5" Type="http://schemas.openxmlformats.org/officeDocument/2006/relationships/image" Target="../media/image30.png"/><Relationship Id="rId4" Type="http://schemas.openxmlformats.org/officeDocument/2006/relationships/image" Target="../media/image29.png"/></Relationships>
</file>

<file path=ppt/slides/_rels/slide19.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image" Target="../media/image1.jpeg"/><Relationship Id="rId1" Type="http://schemas.openxmlformats.org/officeDocument/2006/relationships/slideLayout" Target="../slideLayouts/slideLayout13.xml"/><Relationship Id="rId5" Type="http://schemas.openxmlformats.org/officeDocument/2006/relationships/image" Target="../media/image6.png"/><Relationship Id="rId4" Type="http://schemas.openxmlformats.org/officeDocument/2006/relationships/image" Target="../media/image33.jpeg"/></Relationships>
</file>

<file path=ppt/slides/_rels/slide2.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7.png"/><Relationship Id="rId7" Type="http://schemas.openxmlformats.org/officeDocument/2006/relationships/image" Target="../media/image11.jpeg"/><Relationship Id="rId2" Type="http://schemas.openxmlformats.org/officeDocument/2006/relationships/image" Target="../media/image1.jpeg"/><Relationship Id="rId1" Type="http://schemas.openxmlformats.org/officeDocument/2006/relationships/slideLayout" Target="../slideLayouts/slideLayout13.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slides/_rels/slide20.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1.jpeg"/><Relationship Id="rId1" Type="http://schemas.openxmlformats.org/officeDocument/2006/relationships/slideLayout" Target="../slideLayouts/slideLayout13.xml"/><Relationship Id="rId5" Type="http://schemas.openxmlformats.org/officeDocument/2006/relationships/image" Target="../media/image14.jpeg"/><Relationship Id="rId4" Type="http://schemas.openxmlformats.org/officeDocument/2006/relationships/image" Target="../media/image6.png"/></Relationships>
</file>

<file path=ppt/slides/_rels/slide21.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image" Target="../media/image1.jpeg"/><Relationship Id="rId1" Type="http://schemas.openxmlformats.org/officeDocument/2006/relationships/slideLayout" Target="../slideLayouts/slideLayout13.xml"/><Relationship Id="rId5" Type="http://schemas.openxmlformats.org/officeDocument/2006/relationships/image" Target="../media/image14.jpeg"/><Relationship Id="rId4" Type="http://schemas.openxmlformats.org/officeDocument/2006/relationships/image" Target="../media/image6.png"/></Relationships>
</file>

<file path=ppt/slides/_rels/slide2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jpeg"/><Relationship Id="rId1" Type="http://schemas.openxmlformats.org/officeDocument/2006/relationships/slideLayout" Target="../slideLayouts/slideLayout13.xml"/><Relationship Id="rId5" Type="http://schemas.openxmlformats.org/officeDocument/2006/relationships/image" Target="../media/image36.jpeg"/><Relationship Id="rId4" Type="http://schemas.openxmlformats.org/officeDocument/2006/relationships/image" Target="../media/image14.jpeg"/></Relationships>
</file>

<file path=ppt/slides/_rels/slide23.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1.jpeg"/><Relationship Id="rId1" Type="http://schemas.openxmlformats.org/officeDocument/2006/relationships/slideLayout" Target="../slideLayouts/slideLayout13.xml"/><Relationship Id="rId5" Type="http://schemas.openxmlformats.org/officeDocument/2006/relationships/image" Target="../media/image6.png"/><Relationship Id="rId4" Type="http://schemas.openxmlformats.org/officeDocument/2006/relationships/image" Target="../media/image14.jpeg"/></Relationships>
</file>

<file path=ppt/slides/_rels/slide2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jpeg"/><Relationship Id="rId1" Type="http://schemas.openxmlformats.org/officeDocument/2006/relationships/slideLayout" Target="../slideLayouts/slideLayout13.xml"/><Relationship Id="rId4" Type="http://schemas.openxmlformats.org/officeDocument/2006/relationships/image" Target="../media/image14.jpeg"/></Relationships>
</file>

<file path=ppt/slides/_rels/slide25.xml.rels><?xml version="1.0" encoding="UTF-8" standalone="yes"?>
<Relationships xmlns="http://schemas.openxmlformats.org/package/2006/relationships"><Relationship Id="rId8" Type="http://schemas.openxmlformats.org/officeDocument/2006/relationships/image" Target="../media/image43.jpeg"/><Relationship Id="rId3" Type="http://schemas.openxmlformats.org/officeDocument/2006/relationships/image" Target="../media/image38.jpeg"/><Relationship Id="rId7" Type="http://schemas.openxmlformats.org/officeDocument/2006/relationships/image" Target="../media/image42.jpeg"/><Relationship Id="rId2" Type="http://schemas.openxmlformats.org/officeDocument/2006/relationships/image" Target="../media/image14.jpeg"/><Relationship Id="rId1" Type="http://schemas.openxmlformats.org/officeDocument/2006/relationships/slideLayout" Target="../slideLayouts/slideLayout13.xml"/><Relationship Id="rId6" Type="http://schemas.openxmlformats.org/officeDocument/2006/relationships/image" Target="../media/image41.jpeg"/><Relationship Id="rId5" Type="http://schemas.openxmlformats.org/officeDocument/2006/relationships/image" Target="../media/image40.jpeg"/><Relationship Id="rId4" Type="http://schemas.openxmlformats.org/officeDocument/2006/relationships/image" Target="../media/image39.jpeg"/><Relationship Id="rId9" Type="http://schemas.openxmlformats.org/officeDocument/2006/relationships/image" Target="../media/image44.jpeg"/></Relationships>
</file>

<file path=ppt/slides/_rels/slide26.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jpeg"/><Relationship Id="rId1" Type="http://schemas.openxmlformats.org/officeDocument/2006/relationships/slideLayout" Target="../slideLayouts/slideLayout13.xml"/><Relationship Id="rId5" Type="http://schemas.openxmlformats.org/officeDocument/2006/relationships/image" Target="../media/image45.png"/><Relationship Id="rId4" Type="http://schemas.openxmlformats.org/officeDocument/2006/relationships/image" Target="../media/image6.png"/></Relationships>
</file>

<file path=ppt/slides/_rels/slide27.xml.rels><?xml version="1.0" encoding="UTF-8" standalone="yes"?>
<Relationships xmlns="http://schemas.openxmlformats.org/package/2006/relationships"><Relationship Id="rId3" Type="http://schemas.openxmlformats.org/officeDocument/2006/relationships/image" Target="../media/image46.jpeg"/><Relationship Id="rId2" Type="http://schemas.openxmlformats.org/officeDocument/2006/relationships/image" Target="../media/image1.jpeg"/><Relationship Id="rId1" Type="http://schemas.openxmlformats.org/officeDocument/2006/relationships/slideLayout" Target="../slideLayouts/slideLayout13.xml"/><Relationship Id="rId5" Type="http://schemas.openxmlformats.org/officeDocument/2006/relationships/image" Target="../media/image14.jpeg"/><Relationship Id="rId4" Type="http://schemas.openxmlformats.org/officeDocument/2006/relationships/image" Target="../media/image6.png"/></Relationships>
</file>

<file path=ppt/slides/_rels/slide28.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jpeg"/><Relationship Id="rId1" Type="http://schemas.openxmlformats.org/officeDocument/2006/relationships/slideLayout" Target="../slideLayouts/slideLayout13.xml"/><Relationship Id="rId5" Type="http://schemas.openxmlformats.org/officeDocument/2006/relationships/image" Target="../media/image47.png"/><Relationship Id="rId4" Type="http://schemas.openxmlformats.org/officeDocument/2006/relationships/image" Target="../media/image6.png"/></Relationships>
</file>

<file path=ppt/slides/_rels/slide29.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image" Target="../media/image1.jpeg"/><Relationship Id="rId1" Type="http://schemas.openxmlformats.org/officeDocument/2006/relationships/slideLayout" Target="../slideLayouts/slideLayout13.xml"/><Relationship Id="rId4" Type="http://schemas.openxmlformats.org/officeDocument/2006/relationships/image" Target="../media/image14.jpeg"/></Relationships>
</file>

<file path=ppt/slides/_rels/slide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jpeg"/><Relationship Id="rId1" Type="http://schemas.openxmlformats.org/officeDocument/2006/relationships/slideLayout" Target="../slideLayouts/slideLayout13.xml"/><Relationship Id="rId5" Type="http://schemas.openxmlformats.org/officeDocument/2006/relationships/image" Target="../media/image6.png"/><Relationship Id="rId4" Type="http://schemas.microsoft.com/office/2007/relationships/hdphoto" Target="../media/hdphoto1.wdp"/></Relationships>
</file>

<file path=ppt/slides/_rels/slide30.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jpeg"/><Relationship Id="rId1" Type="http://schemas.openxmlformats.org/officeDocument/2006/relationships/slideLayout" Target="../slideLayouts/slideLayout13.xml"/><Relationship Id="rId4" Type="http://schemas.openxmlformats.org/officeDocument/2006/relationships/image" Target="../media/image49.png"/></Relationships>
</file>

<file path=ppt/slides/_rels/slide31.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jpeg"/><Relationship Id="rId1" Type="http://schemas.openxmlformats.org/officeDocument/2006/relationships/slideLayout" Target="../slideLayouts/slideLayout13.xml"/><Relationship Id="rId5" Type="http://schemas.openxmlformats.org/officeDocument/2006/relationships/image" Target="../media/image50.jpeg"/><Relationship Id="rId4" Type="http://schemas.openxmlformats.org/officeDocument/2006/relationships/image" Target="../media/image6.png"/></Relationships>
</file>

<file path=ppt/slides/_rels/slide32.xml.rels><?xml version="1.0" encoding="UTF-8" standalone="yes"?>
<Relationships xmlns="http://schemas.openxmlformats.org/package/2006/relationships"><Relationship Id="rId3" Type="http://schemas.openxmlformats.org/officeDocument/2006/relationships/image" Target="../media/image51.jpeg"/><Relationship Id="rId2" Type="http://schemas.openxmlformats.org/officeDocument/2006/relationships/image" Target="../media/image1.jpeg"/><Relationship Id="rId1" Type="http://schemas.openxmlformats.org/officeDocument/2006/relationships/slideLayout" Target="../slideLayouts/slideLayout14.xml"/><Relationship Id="rId4" Type="http://schemas.openxmlformats.org/officeDocument/2006/relationships/image" Target="../media/image6.png"/></Relationships>
</file>

<file path=ppt/slides/_rels/slide33.xml.rels><?xml version="1.0" encoding="UTF-8" standalone="yes"?>
<Relationships xmlns="http://schemas.openxmlformats.org/package/2006/relationships"><Relationship Id="rId3" Type="http://schemas.openxmlformats.org/officeDocument/2006/relationships/hyperlink" Target="https://medium.com/psicopatolog%C3%ADa-y-personalidad-2018-1/qu%C3%A9-es-personalidad-c10c38205e95" TargetMode="External"/><Relationship Id="rId7" Type="http://schemas.openxmlformats.org/officeDocument/2006/relationships/hyperlink" Target="https://www.google.com/search?q=conductismo&amp;sxsrf=ALeKk01z5kGhN2P6jqMYGaYiVd7YAJKuWA:1601399941861&amp;source=lnms&amp;tbm=isch&amp;sa=X&amp;ved=2ahUKEwjB5rXV747sAhWKAp0JHes1AiwQ_AUoAXoECA4QAw&amp;biw=838&amp;bih=922#imgrc=3XPNNMIlwRMScM" TargetMode="External"/><Relationship Id="rId2" Type="http://schemas.openxmlformats.org/officeDocument/2006/relationships/image" Target="../media/image14.jpeg"/><Relationship Id="rId1" Type="http://schemas.openxmlformats.org/officeDocument/2006/relationships/slideLayout" Target="../slideLayouts/slideLayout13.xml"/><Relationship Id="rId6" Type="http://schemas.openxmlformats.org/officeDocument/2006/relationships/hyperlink" Target="https://www.google.com/search?q=estimulo+respuesta+de+skinner&amp;sxsrf=ALeKk03ZVgTUA5pwrnS1UykX0rRYBhT74g:1601398365854&amp;source=lnms&amp;tbm=isch&amp;sa=X&amp;ved=2ahUKEwj-gPbl6Y7sAhUMd6wKHcFDA3EQ_AUoAXoECBIQAw&amp;biw=838&amp;bih=922#imgrc=mnniLAUuS7Y3zM" TargetMode="External"/><Relationship Id="rId5" Type="http://schemas.openxmlformats.org/officeDocument/2006/relationships/hyperlink" Target="https://www.google.com/search?q=recompensas&amp;sxsrf=ALeKk0078aWHJfPkYlAVOOVSLJObXmmYzw:1601397942124&amp;source=lnms&amp;tbm=isch&amp;sa=X&amp;ved=2ahUKEwjXwO-b6I7sAhVTVc0KHQ9VBW4Q_AUoAXoECAUQAw&amp;biw=838&amp;bih=922#imgrc=Uu3ROBucrCo1YM" TargetMode="External"/><Relationship Id="rId4" Type="http://schemas.openxmlformats.org/officeDocument/2006/relationships/hyperlink" Target="https://www.google.com/search?q=skinner&amp;sxsrf=ALeKk01fxknnp0dXL8sZqZycdgPFlL4aJw:1601396827538&amp;source=lnms&amp;tbm=isch&amp;sa=X&amp;ved=2ahUKEwjDx7KI5I7sAhUCnKwKHT7mB_gQ_AUoAXoECA4QAw&amp;biw=838&amp;bih=922#imgrc=wjxKSHs7VyulZM" TargetMode="External"/></Relationships>
</file>

<file path=ppt/slides/_rels/slide34.xml.rels><?xml version="1.0" encoding="UTF-8" standalone="yes"?>
<Relationships xmlns="http://schemas.openxmlformats.org/package/2006/relationships"><Relationship Id="rId3" Type="http://schemas.openxmlformats.org/officeDocument/2006/relationships/hyperlink" Target="https://www.google.com/search?q=jerome+bruner+teoria&amp;sxsrf=ALeKk016PvoHOmARQugWiReSpb3IvVI8hQ:1601414122203&amp;source=lnms&amp;tbm=isch&amp;sa=X&amp;ved=2ahUKEwi1jZG_pI_sAhVP-6wKHU05CooQ_AUoAXoECAkQAw&amp;biw=838&amp;bih=922#imgrc=_ozzjKwPixwrEM" TargetMode="External"/><Relationship Id="rId7" Type="http://schemas.openxmlformats.org/officeDocument/2006/relationships/hyperlink" Target="https://www.google.com/search?q=etapas+del+desarrollo+piaget&amp;sxsrf=ALeKk03FodGLGvCW52QqYKw7eNfttc1Dng:1601411989889&amp;source=lnms&amp;tbm=isch&amp;sa=X&amp;ved=2ahUKEwipgK_GnI_sAhVPLKwKHVGpBJUQ_AUoAXoECBAQAw&amp;biw=838&amp;bih=922#imgrc=gCyLBFSMSL0WGM" TargetMode="External"/><Relationship Id="rId2" Type="http://schemas.openxmlformats.org/officeDocument/2006/relationships/hyperlink" Target="https://www.google.com/search?q=inteligencias+de+gardner&amp;sxsrf=ALeKk02Crhi2Wtlfj1bllgea6saXIw4W9g:1601413017067&amp;source=lnms&amp;tbm=isch&amp;sa=X&amp;ved=2ahUKEwjnh5WwoI_sAhUEPq0KHdUYCtQQ_AUoAXoECAgQAw&amp;biw=838&amp;bih=922#imgrc=SmBhyzacxFTYYM" TargetMode="External"/><Relationship Id="rId1" Type="http://schemas.openxmlformats.org/officeDocument/2006/relationships/slideLayout" Target="../slideLayouts/slideLayout14.xml"/><Relationship Id="rId6" Type="http://schemas.openxmlformats.org/officeDocument/2006/relationships/hyperlink" Target="https://www.google.com/search?q=vigotsky&amp;oq=vigotsky&amp;aqs=chrome.0.69i59j46j0l6.2340j0j9&amp;sourceid=chrome&amp;ie=UTF-8" TargetMode="External"/><Relationship Id="rId5" Type="http://schemas.openxmlformats.org/officeDocument/2006/relationships/hyperlink" Target="https://www.google.com/search?q=ausubel+teoria&amp;sxsrf=ALeKk02SmxK17E2zBLCZSDcWuPCgzS_vBA:1601412676102&amp;source=lnms&amp;tbm=isch&amp;sa=X&amp;ved=2ahUKEwiOlMqNn4_sAhUJPa0KHblkBuUQ_AUoAXoECA4QAw&amp;biw=838&amp;bih=922#imgrc=rVb5qy3neuwC9M" TargetMode="External"/><Relationship Id="rId4" Type="http://schemas.openxmlformats.org/officeDocument/2006/relationships/hyperlink" Target="https://www.google.com/search?q=teoria+de+gagne&amp;sxsrf=ALeKk034-HV8ZDW7YeLpt1Sn5B0WKpocvA:1601414462480&amp;source=lnms&amp;tbm=isch&amp;sa=X&amp;ved=2ahUKEwij4bHhpY_sAhUOXKwKHfUzDjYQ_AUoAXoECBEQAw&amp;biw=838&amp;bih=922" TargetMode="Externa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4.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jpeg"/><Relationship Id="rId1" Type="http://schemas.openxmlformats.org/officeDocument/2006/relationships/slideLayout" Target="../slideLayouts/slideLayout13.xml"/><Relationship Id="rId5" Type="http://schemas.openxmlformats.org/officeDocument/2006/relationships/image" Target="../media/image14.jpeg"/><Relationship Id="rId4" Type="http://schemas.openxmlformats.org/officeDocument/2006/relationships/image" Target="../media/image6.png"/></Relationships>
</file>

<file path=ppt/slides/_rels/slide5.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15.png"/><Relationship Id="rId1" Type="http://schemas.openxmlformats.org/officeDocument/2006/relationships/slideLayout" Target="../slideLayouts/slideLayout13.xml"/><Relationship Id="rId5" Type="http://schemas.openxmlformats.org/officeDocument/2006/relationships/image" Target="../media/image6.png"/><Relationship Id="rId4" Type="http://schemas.openxmlformats.org/officeDocument/2006/relationships/image" Target="../media/image16.png"/></Relationships>
</file>

<file path=ppt/slides/_rels/slide6.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jpeg"/><Relationship Id="rId1" Type="http://schemas.openxmlformats.org/officeDocument/2006/relationships/slideLayout" Target="../slideLayouts/slideLayout13.xml"/><Relationship Id="rId5" Type="http://schemas.openxmlformats.org/officeDocument/2006/relationships/image" Target="../media/image14.jpeg"/><Relationship Id="rId4" Type="http://schemas.openxmlformats.org/officeDocument/2006/relationships/image" Target="../media/image6.png"/></Relationships>
</file>

<file path=ppt/slides/_rels/slide7.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jpeg"/><Relationship Id="rId1" Type="http://schemas.openxmlformats.org/officeDocument/2006/relationships/slideLayout" Target="../slideLayouts/slideLayout13.xml"/><Relationship Id="rId5" Type="http://schemas.openxmlformats.org/officeDocument/2006/relationships/image" Target="../media/image18.png"/><Relationship Id="rId4" Type="http://schemas.openxmlformats.org/officeDocument/2006/relationships/image" Target="../media/image6.png"/></Relationships>
</file>

<file path=ppt/slides/_rels/slide8.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jpeg"/><Relationship Id="rId1" Type="http://schemas.openxmlformats.org/officeDocument/2006/relationships/slideLayout" Target="../slideLayouts/slideLayout14.xml"/><Relationship Id="rId4" Type="http://schemas.openxmlformats.org/officeDocument/2006/relationships/image" Target="../media/image6.png"/></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jpeg"/><Relationship Id="rId1" Type="http://schemas.openxmlformats.org/officeDocument/2006/relationships/slideLayout" Target="../slideLayouts/slideLayout13.xml"/><Relationship Id="rId4" Type="http://schemas.openxmlformats.org/officeDocument/2006/relationships/image" Target="../media/image14.jpe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rotWithShape="1">
          <a:blip r:embed="rId2">
            <a:duotone>
              <a:schemeClr val="bg2">
                <a:shade val="69000"/>
                <a:hueMod val="108000"/>
                <a:satMod val="164000"/>
                <a:lumMod val="74000"/>
              </a:schemeClr>
              <a:schemeClr val="bg2">
                <a:tint val="96000"/>
                <a:hueMod val="88000"/>
                <a:satMod val="140000"/>
                <a:lumMod val="132000"/>
              </a:schemeClr>
            </a:duotone>
          </a:blip>
          <a:stretch/>
        </a:blip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7D90007-1A13-4CFF-AE94-C567351A97EC}"/>
              </a:ext>
            </a:extLst>
          </p:cNvPr>
          <p:cNvSpPr>
            <a:spLocks noGrp="1"/>
          </p:cNvSpPr>
          <p:nvPr>
            <p:ph type="ctrTitle"/>
          </p:nvPr>
        </p:nvSpPr>
        <p:spPr>
          <a:xfrm>
            <a:off x="7554138" y="1137920"/>
            <a:ext cx="4637861" cy="3625884"/>
          </a:xfrm>
        </p:spPr>
        <p:txBody>
          <a:bodyPr>
            <a:normAutofit fontScale="90000"/>
          </a:bodyPr>
          <a:lstStyle/>
          <a:p>
            <a:pPr algn="ctr">
              <a:lnSpc>
                <a:spcPct val="90000"/>
              </a:lnSpc>
            </a:pPr>
            <a:br>
              <a:rPr lang="es-MX" sz="15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5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5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5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5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5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5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5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5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r>
              <a:rPr lang="es-MX" sz="2000" b="1" dirty="0">
                <a:solidFill>
                  <a:schemeClr val="tx1"/>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t>UNIVERSIDAD AUTÓNOMA DEL ESTADO DE MÉXICO</a:t>
            </a:r>
            <a:br>
              <a:rPr lang="es-MX" sz="2000" b="1" dirty="0">
                <a:solidFill>
                  <a:schemeClr val="tx1"/>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2000" b="1" dirty="0">
                <a:solidFill>
                  <a:schemeClr val="tx1"/>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r>
              <a:rPr lang="es-MX" sz="2000" b="1" dirty="0">
                <a:solidFill>
                  <a:schemeClr val="accent6">
                    <a:lumMod val="75000"/>
                  </a:schemeClr>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t>PLANTEL NEZAHUALCÓYOTL DE LA ESCUELA PREPARATORIA</a:t>
            </a:r>
            <a:br>
              <a:rPr lang="es-MX" sz="2000" b="1" dirty="0">
                <a:solidFill>
                  <a:schemeClr val="tx1"/>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2000" b="1" dirty="0">
                <a:solidFill>
                  <a:schemeClr val="tx1"/>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r>
              <a:rPr lang="es-MX" sz="2000" b="1" dirty="0">
                <a:solidFill>
                  <a:schemeClr val="tx1"/>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t>ASIGNATURA: PSICOLOGÍA</a:t>
            </a:r>
            <a:br>
              <a:rPr lang="es-MX" sz="2000" b="1" dirty="0">
                <a:solidFill>
                  <a:schemeClr val="tx1"/>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2000" b="1" dirty="0">
                <a:solidFill>
                  <a:schemeClr val="tx1"/>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r>
              <a:rPr lang="es-MX" sz="2000" b="1" dirty="0">
                <a:solidFill>
                  <a:schemeClr val="tx1"/>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t>TEMA: TEORÍAS DE LA PERSONALIDAD</a:t>
            </a:r>
            <a:br>
              <a:rPr lang="es-MX" sz="2000" b="1" dirty="0">
                <a:solidFill>
                  <a:schemeClr val="tx1"/>
                </a:solidFill>
                <a:effectLst>
                  <a:outerShdw blurRad="38100" dist="38100" dir="2700000" algn="tl">
                    <a:srgbClr val="000000">
                      <a:alpha val="43137"/>
                    </a:srgbClr>
                  </a:outerShdw>
                </a:effectLst>
                <a:latin typeface="Comic Sans MS" panose="030F0702030302020204" pitchFamily="66" charset="0"/>
              </a:rPr>
            </a:br>
            <a:br>
              <a:rPr lang="es-MX" sz="2000" b="1" dirty="0">
                <a:solidFill>
                  <a:schemeClr val="tx1"/>
                </a:solidFill>
                <a:effectLst>
                  <a:outerShdw blurRad="38100" dist="38100" dir="2700000" algn="tl">
                    <a:srgbClr val="000000">
                      <a:alpha val="43137"/>
                    </a:srgbClr>
                  </a:outerShdw>
                </a:effectLst>
                <a:latin typeface="Comic Sans MS" panose="030F0702030302020204" pitchFamily="66" charset="0"/>
              </a:rPr>
            </a:br>
            <a:r>
              <a:rPr lang="es-MX" sz="2000" b="1" dirty="0">
                <a:solidFill>
                  <a:schemeClr val="tx1"/>
                </a:solidFill>
                <a:effectLst>
                  <a:outerShdw blurRad="38100" dist="38100" dir="2700000" algn="tl">
                    <a:srgbClr val="000000">
                      <a:alpha val="43137"/>
                    </a:srgbClr>
                  </a:outerShdw>
                </a:effectLst>
                <a:latin typeface="Comic Sans MS" panose="030F0702030302020204" pitchFamily="66" charset="0"/>
              </a:rPr>
              <a:t>SEMESTRE: SEXTO</a:t>
            </a:r>
            <a:br>
              <a:rPr lang="es-MX" sz="2000" b="1" dirty="0">
                <a:effectLst>
                  <a:outerShdw blurRad="38100" dist="38100" dir="2700000" algn="tl">
                    <a:srgbClr val="000000">
                      <a:alpha val="43137"/>
                    </a:srgbClr>
                  </a:outerShdw>
                </a:effectLst>
                <a:latin typeface="Comic Sans MS" panose="030F0702030302020204" pitchFamily="66" charset="0"/>
              </a:rPr>
            </a:br>
            <a:br>
              <a:rPr lang="es-MX" sz="1500" b="1" dirty="0">
                <a:effectLst>
                  <a:outerShdw blurRad="38100" dist="38100" dir="2700000" algn="tl">
                    <a:srgbClr val="000000">
                      <a:alpha val="43137"/>
                    </a:srgbClr>
                  </a:outerShdw>
                </a:effectLst>
                <a:latin typeface="Comic Sans MS" panose="030F0702030302020204" pitchFamily="66" charset="0"/>
              </a:rPr>
            </a:br>
            <a:br>
              <a:rPr lang="es-MX" sz="1500" b="1" dirty="0">
                <a:effectLst>
                  <a:outerShdw blurRad="38100" dist="38100" dir="2700000" algn="tl">
                    <a:srgbClr val="000000">
                      <a:alpha val="43137"/>
                    </a:srgbClr>
                  </a:outerShdw>
                </a:effectLst>
                <a:latin typeface="Comic Sans MS" panose="030F0702030302020204" pitchFamily="66" charset="0"/>
              </a:rPr>
            </a:br>
            <a:br>
              <a:rPr lang="es-MX" sz="1500" b="1" dirty="0">
                <a:effectLst>
                  <a:outerShdw blurRad="38100" dist="38100" dir="2700000" algn="tl">
                    <a:srgbClr val="000000">
                      <a:alpha val="43137"/>
                    </a:srgbClr>
                  </a:outerShdw>
                </a:effectLst>
                <a:latin typeface="Comic Sans MS" panose="030F0702030302020204" pitchFamily="66" charset="0"/>
              </a:rPr>
            </a:br>
            <a:endParaRPr lang="es-MX" sz="1500" dirty="0">
              <a:latin typeface="Comic Sans MS" panose="030F0702030302020204" pitchFamily="66" charset="0"/>
            </a:endParaRPr>
          </a:p>
        </p:txBody>
      </p:sp>
      <p:sp>
        <p:nvSpPr>
          <p:cNvPr id="3" name="Subtítulo 2">
            <a:extLst>
              <a:ext uri="{FF2B5EF4-FFF2-40B4-BE49-F238E27FC236}">
                <a16:creationId xmlns:a16="http://schemas.microsoft.com/office/drawing/2014/main" id="{E0259571-521B-485D-A09B-46238A6C51EF}"/>
              </a:ext>
            </a:extLst>
          </p:cNvPr>
          <p:cNvSpPr>
            <a:spLocks noGrp="1"/>
          </p:cNvSpPr>
          <p:nvPr>
            <p:ph type="subTitle" idx="1"/>
          </p:nvPr>
        </p:nvSpPr>
        <p:spPr>
          <a:xfrm>
            <a:off x="8201839" y="4763803"/>
            <a:ext cx="3342460" cy="1464378"/>
          </a:xfrm>
        </p:spPr>
        <p:txBody>
          <a:bodyPr>
            <a:normAutofit/>
          </a:bodyPr>
          <a:lstStyle/>
          <a:p>
            <a:r>
              <a:rPr lang="es-MX" sz="1800" b="1" dirty="0">
                <a:latin typeface="Comic Sans MS" panose="030F0702030302020204" pitchFamily="66" charset="0"/>
              </a:rPr>
              <a:t>DRA. LAURA ESPINOZA AVILA</a:t>
            </a:r>
          </a:p>
          <a:p>
            <a:endParaRPr lang="es-MX" sz="1800" dirty="0">
              <a:latin typeface="Comic Sans MS" panose="030F0702030302020204" pitchFamily="66" charset="0"/>
            </a:endParaRPr>
          </a:p>
          <a:p>
            <a:r>
              <a:rPr lang="es-MX" sz="1800" dirty="0">
                <a:latin typeface="Comic Sans MS" panose="030F0702030302020204" pitchFamily="66" charset="0"/>
              </a:rPr>
              <a:t>TOLUCA, MÉXICO, 2023.</a:t>
            </a:r>
          </a:p>
          <a:p>
            <a:endParaRPr lang="es-MX" sz="1800" dirty="0">
              <a:latin typeface="Comic Sans MS" panose="030F0702030302020204" pitchFamily="66" charset="0"/>
            </a:endParaRPr>
          </a:p>
          <a:p>
            <a:endParaRPr lang="es-MX" sz="1800" dirty="0"/>
          </a:p>
        </p:txBody>
      </p:sp>
      <p:pic>
        <p:nvPicPr>
          <p:cNvPr id="6" name="Imagen 5">
            <a:extLst>
              <a:ext uri="{FF2B5EF4-FFF2-40B4-BE49-F238E27FC236}">
                <a16:creationId xmlns:a16="http://schemas.microsoft.com/office/drawing/2014/main" id="{C2F4A86C-F2F4-B41A-03B6-F40BD6DC8977}"/>
              </a:ext>
            </a:extLst>
          </p:cNvPr>
          <p:cNvPicPr>
            <a:picLocks noChangeAspect="1"/>
          </p:cNvPicPr>
          <p:nvPr/>
        </p:nvPicPr>
        <p:blipFill rotWithShape="1">
          <a:blip r:embed="rId3"/>
          <a:srcRect r="35562" b="1"/>
          <a:stretch/>
        </p:blipFill>
        <p:spPr>
          <a:xfrm>
            <a:off x="-1" y="10"/>
            <a:ext cx="7554140" cy="6857990"/>
          </a:xfrm>
          <a:prstGeom prst="rect">
            <a:avLst/>
          </a:prstGeom>
        </p:spPr>
      </p:pic>
    </p:spTree>
    <p:extLst>
      <p:ext uri="{BB962C8B-B14F-4D97-AF65-F5344CB8AC3E}">
        <p14:creationId xmlns:p14="http://schemas.microsoft.com/office/powerpoint/2010/main" val="8202912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blipFill rotWithShape="1">
          <a:blip r:embed="rId2">
            <a:duotone>
              <a:schemeClr val="bg2">
                <a:shade val="69000"/>
                <a:hueMod val="108000"/>
                <a:satMod val="164000"/>
                <a:lumMod val="74000"/>
              </a:schemeClr>
              <a:schemeClr val="bg2">
                <a:tint val="96000"/>
                <a:hueMod val="88000"/>
                <a:satMod val="140000"/>
                <a:lumMod val="132000"/>
              </a:schemeClr>
            </a:duotone>
          </a:blip>
          <a:stretch/>
        </a:blipFill>
        <a:effectLst/>
      </p:bgPr>
    </p:bg>
    <p:spTree>
      <p:nvGrpSpPr>
        <p:cNvPr id="1" name=""/>
        <p:cNvGrpSpPr/>
        <p:nvPr/>
      </p:nvGrpSpPr>
      <p:grpSpPr>
        <a:xfrm>
          <a:off x="0" y="0"/>
          <a:ext cx="0" cy="0"/>
          <a:chOff x="0" y="0"/>
          <a:chExt cx="0" cy="0"/>
        </a:xfrm>
      </p:grpSpPr>
      <p:sp>
        <p:nvSpPr>
          <p:cNvPr id="10247" name="Rectangle 10246">
            <a:extLst>
              <a:ext uri="{FF2B5EF4-FFF2-40B4-BE49-F238E27FC236}">
                <a16:creationId xmlns:a16="http://schemas.microsoft.com/office/drawing/2014/main" id="{52C568FB-C64F-4EC8-AB02-075D08F87CA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550107" y="0"/>
            <a:ext cx="3573504"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txBody>
          <a:bodyPr/>
          <a:lstStyle/>
          <a:p>
            <a:endParaRPr lang="es-MX"/>
          </a:p>
        </p:txBody>
      </p:sp>
      <p:sp>
        <p:nvSpPr>
          <p:cNvPr id="10249" name="Rectangle 10248">
            <a:extLst>
              <a:ext uri="{FF2B5EF4-FFF2-40B4-BE49-F238E27FC236}">
                <a16:creationId xmlns:a16="http://schemas.microsoft.com/office/drawing/2014/main" id="{74F9E501-82FD-4B38-8A53-EE93DC503B0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7550365" y="1295400"/>
            <a:ext cx="3574834" cy="5562600"/>
          </a:xfrm>
          <a:prstGeom prst="rect">
            <a:avLst/>
          </a:prstGeom>
          <a:solidFill>
            <a:schemeClr val="bg1">
              <a:alpha val="60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 name="Título 1">
            <a:extLst>
              <a:ext uri="{FF2B5EF4-FFF2-40B4-BE49-F238E27FC236}">
                <a16:creationId xmlns:a16="http://schemas.microsoft.com/office/drawing/2014/main" id="{D7D90007-1A13-4CFF-AE94-C567351A97EC}"/>
              </a:ext>
            </a:extLst>
          </p:cNvPr>
          <p:cNvSpPr>
            <a:spLocks noGrp="1"/>
          </p:cNvSpPr>
          <p:nvPr>
            <p:ph type="ctrTitle"/>
          </p:nvPr>
        </p:nvSpPr>
        <p:spPr>
          <a:xfrm>
            <a:off x="7710725" y="1447800"/>
            <a:ext cx="2641815" cy="3329581"/>
          </a:xfrm>
        </p:spPr>
        <p:txBody>
          <a:bodyPr>
            <a:normAutofit/>
          </a:bodyPr>
          <a:lstStyle/>
          <a:p>
            <a:pPr>
              <a:lnSpc>
                <a:spcPct val="90000"/>
              </a:lnSpc>
            </a:pPr>
            <a:br>
              <a:rPr lang="es-MX" sz="11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1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1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1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1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1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1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1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1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r>
              <a:rPr lang="es-MX" sz="1100" b="1">
                <a:latin typeface="Comic Sans MS" panose="030F0702030302020204" pitchFamily="66" charset="0"/>
                <a:cs typeface="Aharoni" panose="02010803020104030203" pitchFamily="2" charset="-79"/>
              </a:rPr>
              <a:t>3.2.2. TEORÍA PSICOANALÍTICA</a:t>
            </a:r>
            <a:br>
              <a:rPr lang="es-MX" sz="1100" b="1">
                <a:latin typeface="Comic Sans MS" panose="030F0702030302020204" pitchFamily="66" charset="0"/>
                <a:cs typeface="Aharoni" panose="02010803020104030203" pitchFamily="2" charset="-79"/>
              </a:rPr>
            </a:br>
            <a:r>
              <a:rPr lang="es-MX" sz="1100" b="1">
                <a:latin typeface="Comic Sans MS" panose="030F0702030302020204" pitchFamily="66" charset="0"/>
                <a:cs typeface="Aharoni" panose="02010803020104030203" pitchFamily="2" charset="-79"/>
              </a:rPr>
              <a:t>Llamada segunda fuerza</a:t>
            </a:r>
            <a:br>
              <a:rPr lang="es-MX" sz="11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1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r>
              <a:rPr lang="es-MX" sz="11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t>Es considerada una teoría de la personalidad de Sigmund Freud, que considera al individuo en conflicto constante entre sus tendencias  biológicas y la necesidad de dominarlas</a:t>
            </a:r>
            <a:br>
              <a:rPr lang="es-MX" sz="11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1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endParaRPr lang="es-MX" sz="1100">
              <a:latin typeface="Comic Sans MS" panose="030F0702030302020204" pitchFamily="66" charset="0"/>
            </a:endParaRPr>
          </a:p>
        </p:txBody>
      </p:sp>
      <p:pic>
        <p:nvPicPr>
          <p:cNvPr id="10242" name="Picture 2" descr="Teorías de Personalidad en Psicología: SIGMUND FREUD - biografía, teorías y  críticas">
            <a:extLst>
              <a:ext uri="{FF2B5EF4-FFF2-40B4-BE49-F238E27FC236}">
                <a16:creationId xmlns:a16="http://schemas.microsoft.com/office/drawing/2014/main" id="{5DE20FD8-D0B7-4FA0-85E5-53C48279F2DB}"/>
              </a:ext>
            </a:extLst>
          </p:cNvPr>
          <p:cNvPicPr>
            <a:picLocks noChangeAspect="1" noChangeArrowheads="1"/>
          </p:cNvPicPr>
          <p:nvPr/>
        </p:nvPicPr>
        <p:blipFill rotWithShape="1">
          <a:blip r:embed="rId3">
            <a:alphaModFix/>
            <a:extLst>
              <a:ext uri="{28A0092B-C50C-407E-A947-70E740481C1C}">
                <a14:useLocalDpi xmlns:a14="http://schemas.microsoft.com/office/drawing/2010/main" val="0"/>
              </a:ext>
            </a:extLst>
          </a:blip>
          <a:srcRect l="18891"/>
          <a:stretch/>
        </p:blipFill>
        <p:spPr bwMode="auto">
          <a:xfrm>
            <a:off x="1062404" y="1295400"/>
            <a:ext cx="3090250" cy="2133599"/>
          </a:xfrm>
          <a:prstGeom prst="rect">
            <a:avLst/>
          </a:prstGeom>
          <a:extLst>
            <a:ext uri="{909E8E84-426E-40DD-AFC4-6F175D3DCCD1}">
              <a14:hiddenFill xmlns:a14="http://schemas.microsoft.com/office/drawing/2010/main">
                <a:solidFill>
                  <a:srgbClr val="FFFFFF"/>
                </a:solidFill>
              </a14:hiddenFill>
            </a:ext>
          </a:extLst>
        </p:spPr>
      </p:pic>
      <p:pic>
        <p:nvPicPr>
          <p:cNvPr id="5" name="Imagen 4">
            <a:extLst>
              <a:ext uri="{FF2B5EF4-FFF2-40B4-BE49-F238E27FC236}">
                <a16:creationId xmlns:a16="http://schemas.microsoft.com/office/drawing/2014/main" id="{ADC9086C-0647-3657-DE03-227E7C3BD816}"/>
              </a:ext>
            </a:extLst>
          </p:cNvPr>
          <p:cNvPicPr>
            <a:picLocks noChangeAspect="1"/>
          </p:cNvPicPr>
          <p:nvPr/>
        </p:nvPicPr>
        <p:blipFill rotWithShape="1">
          <a:blip r:embed="rId4">
            <a:alphaModFix/>
          </a:blip>
          <a:srcRect r="15271" b="1"/>
          <a:stretch/>
        </p:blipFill>
        <p:spPr>
          <a:xfrm>
            <a:off x="4298652" y="1295400"/>
            <a:ext cx="3090250" cy="2133599"/>
          </a:xfrm>
          <a:prstGeom prst="rect">
            <a:avLst/>
          </a:prstGeom>
        </p:spPr>
      </p:pic>
      <p:pic>
        <p:nvPicPr>
          <p:cNvPr id="4" name="Picture 3">
            <a:extLst>
              <a:ext uri="{FF2B5EF4-FFF2-40B4-BE49-F238E27FC236}">
                <a16:creationId xmlns:a16="http://schemas.microsoft.com/office/drawing/2014/main" id="{5E55DF76-7BE8-4022-A286-8B9A55CE67F6}"/>
              </a:ext>
            </a:extLst>
          </p:cNvPr>
          <p:cNvPicPr>
            <a:picLocks noChangeAspect="1"/>
          </p:cNvPicPr>
          <p:nvPr/>
        </p:nvPicPr>
        <p:blipFill rotWithShape="1">
          <a:blip r:embed="rId5">
            <a:alphaModFix/>
          </a:blip>
          <a:srcRect t="4257" r="-3" b="18174"/>
          <a:stretch/>
        </p:blipFill>
        <p:spPr>
          <a:xfrm>
            <a:off x="1062405" y="3579875"/>
            <a:ext cx="6331375" cy="3278124"/>
          </a:xfrm>
          <a:prstGeom prst="rect">
            <a:avLst/>
          </a:prstGeom>
        </p:spPr>
      </p:pic>
    </p:spTree>
    <p:extLst>
      <p:ext uri="{BB962C8B-B14F-4D97-AF65-F5344CB8AC3E}">
        <p14:creationId xmlns:p14="http://schemas.microsoft.com/office/powerpoint/2010/main" val="10309661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1000"/>
                                  </p:stCondLst>
                                  <p:iterate>
                                    <p:tmPct val="10000"/>
                                  </p:iterate>
                                  <p:childTnLst>
                                    <p:set>
                                      <p:cBhvr>
                                        <p:cTn id="6" dur="1" fill="hold">
                                          <p:stCondLst>
                                            <p:cond delay="0"/>
                                          </p:stCondLst>
                                        </p:cTn>
                                        <p:tgtEl>
                                          <p:spTgt spid="2"/>
                                        </p:tgtEl>
                                        <p:attrNameLst>
                                          <p:attrName>style.visibility</p:attrName>
                                        </p:attrNameLst>
                                      </p:cBhvr>
                                      <p:to>
                                        <p:strVal val="visible"/>
                                      </p:to>
                                    </p:set>
                                    <p:animEffect transition="in" filter="fade">
                                      <p:cBhvr>
                                        <p:cTn id="7" dur="7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1.xml><?xml version="1.0" encoding="utf-8"?>
<p:sld xmlns:a="http://schemas.openxmlformats.org/drawingml/2006/main" xmlns:r="http://schemas.openxmlformats.org/officeDocument/2006/relationships" xmlns:p="http://schemas.openxmlformats.org/presentationml/2006/main">
  <p:cSld>
    <p:bg>
      <p:bgPr>
        <a:blipFill rotWithShape="1">
          <a:blip r:embed="rId2">
            <a:duotone>
              <a:schemeClr val="bg2">
                <a:shade val="62000"/>
                <a:hueMod val="108000"/>
                <a:satMod val="164000"/>
                <a:lumMod val="69000"/>
              </a:schemeClr>
              <a:schemeClr val="bg2">
                <a:tint val="96000"/>
                <a:hueMod val="90000"/>
                <a:satMod val="130000"/>
                <a:lumMod val="134000"/>
              </a:schemeClr>
            </a:duotone>
          </a:blip>
          <a:stretch/>
        </a:blip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7D90007-1A13-4CFF-AE94-C567351A97EC}"/>
              </a:ext>
            </a:extLst>
          </p:cNvPr>
          <p:cNvSpPr>
            <a:spLocks noGrp="1"/>
          </p:cNvSpPr>
          <p:nvPr>
            <p:ph type="ctrTitle"/>
          </p:nvPr>
        </p:nvSpPr>
        <p:spPr>
          <a:xfrm>
            <a:off x="8210623" y="1447800"/>
            <a:ext cx="3333676" cy="3096987"/>
          </a:xfrm>
        </p:spPr>
        <p:txBody>
          <a:bodyPr>
            <a:normAutofit fontScale="90000"/>
          </a:bodyPr>
          <a:lstStyle/>
          <a:p>
            <a:pPr>
              <a:lnSpc>
                <a:spcPct val="90000"/>
              </a:lnSpc>
            </a:pPr>
            <a:br>
              <a:rPr lang="es-MX" sz="14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4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4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4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4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4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4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4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4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r>
              <a:rPr lang="es-MX" sz="14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t>Psicoanálisis</a:t>
            </a:r>
            <a:br>
              <a:rPr lang="es-MX" sz="14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4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r>
              <a:rPr lang="es-MX" sz="14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t>Es un enfoque terapéutico desarrollado con el objetivo de eliminar la ansiedad, proporcionando al paciente el conocimiento de los conflictos inconscientes que afectan su comportamiento y sus emociones.</a:t>
            </a:r>
            <a:br>
              <a:rPr lang="es-MX" sz="14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endParaRPr lang="es-MX" sz="1400">
              <a:latin typeface="Comic Sans MS" panose="030F0702030302020204" pitchFamily="66" charset="0"/>
            </a:endParaRPr>
          </a:p>
        </p:txBody>
      </p:sp>
      <p:sp>
        <p:nvSpPr>
          <p:cNvPr id="11271" name="Rectangle 11270">
            <a:extLst>
              <a:ext uri="{FF2B5EF4-FFF2-40B4-BE49-F238E27FC236}">
                <a16:creationId xmlns:a16="http://schemas.microsoft.com/office/drawing/2014/main" id="{28C6E02A-E573-4EA7-825B-164BEA16EC9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7157124"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1266" name="Picture 2" descr="El desafío del Cambio Organizacional [licensed for non-commercial use only]  / psicoterapia">
            <a:extLst>
              <a:ext uri="{FF2B5EF4-FFF2-40B4-BE49-F238E27FC236}">
                <a16:creationId xmlns:a16="http://schemas.microsoft.com/office/drawing/2014/main" id="{B7014164-D8F1-4B92-A966-77619F853AD1}"/>
              </a:ext>
            </a:extLst>
          </p:cNvPr>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643853" y="761693"/>
            <a:ext cx="3038347" cy="2430677"/>
          </a:xfrm>
          <a:prstGeom prst="rect">
            <a:avLst/>
          </a:prstGeom>
          <a:effectLst/>
          <a:extLst>
            <a:ext uri="{909E8E84-426E-40DD-AFC4-6F175D3DCCD1}">
              <a14:hiddenFill xmlns:a14="http://schemas.microsoft.com/office/drawing/2010/main">
                <a:solidFill>
                  <a:srgbClr val="FFFFFF"/>
                </a:solidFill>
              </a14:hiddenFill>
            </a:ext>
          </a:extLst>
        </p:spPr>
      </p:pic>
      <p:sp>
        <p:nvSpPr>
          <p:cNvPr id="11273" name="Freeform 31">
            <a:extLst>
              <a:ext uri="{FF2B5EF4-FFF2-40B4-BE49-F238E27FC236}">
                <a16:creationId xmlns:a16="http://schemas.microsoft.com/office/drawing/2014/main" id="{8D72B389-883E-4868-9712-4C914A30F4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7463681" y="-1"/>
            <a:ext cx="559472" cy="3709642"/>
          </a:xfrm>
          <a:custGeom>
            <a:avLst/>
            <a:gdLst>
              <a:gd name="connsiteX0" fmla="*/ 0 w 559472"/>
              <a:gd name="connsiteY0" fmla="*/ 0 h 3709642"/>
              <a:gd name="connsiteX1" fmla="*/ 473952 w 559472"/>
              <a:gd name="connsiteY1" fmla="*/ 0 h 3709642"/>
              <a:gd name="connsiteX2" fmla="*/ 485840 w 559472"/>
              <a:gd name="connsiteY2" fmla="*/ 161194 h 3709642"/>
              <a:gd name="connsiteX3" fmla="*/ 523949 w 559472"/>
              <a:gd name="connsiteY3" fmla="*/ 3672197 h 3709642"/>
              <a:gd name="connsiteX4" fmla="*/ 454748 w 559472"/>
              <a:gd name="connsiteY4" fmla="*/ 3709642 h 3709642"/>
              <a:gd name="connsiteX5" fmla="*/ 448224 w 559472"/>
              <a:gd name="connsiteY5" fmla="*/ 3510471 h 3709642"/>
              <a:gd name="connsiteX6" fmla="*/ 443564 w 559472"/>
              <a:gd name="connsiteY6" fmla="*/ 3408563 h 3709642"/>
              <a:gd name="connsiteX7" fmla="*/ 438902 w 559472"/>
              <a:gd name="connsiteY7" fmla="*/ 3304407 h 3709642"/>
              <a:gd name="connsiteX8" fmla="*/ 433941 w 559472"/>
              <a:gd name="connsiteY8" fmla="*/ 3198777 h 3709642"/>
              <a:gd name="connsiteX9" fmla="*/ 427584 w 559472"/>
              <a:gd name="connsiteY9" fmla="*/ 3092510 h 3709642"/>
              <a:gd name="connsiteX10" fmla="*/ 420988 w 559472"/>
              <a:gd name="connsiteY10" fmla="*/ 2984390 h 3709642"/>
              <a:gd name="connsiteX11" fmla="*/ 414330 w 559472"/>
              <a:gd name="connsiteY11" fmla="*/ 2874401 h 3709642"/>
              <a:gd name="connsiteX12" fmla="*/ 406840 w 559472"/>
              <a:gd name="connsiteY12" fmla="*/ 2762980 h 3709642"/>
              <a:gd name="connsiteX13" fmla="*/ 397745 w 559472"/>
              <a:gd name="connsiteY13" fmla="*/ 2650566 h 3709642"/>
              <a:gd name="connsiteX14" fmla="*/ 389154 w 559472"/>
              <a:gd name="connsiteY14" fmla="*/ 2536612 h 3709642"/>
              <a:gd name="connsiteX15" fmla="*/ 379225 w 559472"/>
              <a:gd name="connsiteY15" fmla="*/ 2421642 h 3709642"/>
              <a:gd name="connsiteX16" fmla="*/ 368316 w 559472"/>
              <a:gd name="connsiteY16" fmla="*/ 2305627 h 3709642"/>
              <a:gd name="connsiteX17" fmla="*/ 357466 w 559472"/>
              <a:gd name="connsiteY17" fmla="*/ 2189233 h 3709642"/>
              <a:gd name="connsiteX18" fmla="*/ 344982 w 559472"/>
              <a:gd name="connsiteY18" fmla="*/ 2071473 h 3709642"/>
              <a:gd name="connsiteX19" fmla="*/ 332466 w 559472"/>
              <a:gd name="connsiteY19" fmla="*/ 1952216 h 3709642"/>
              <a:gd name="connsiteX20" fmla="*/ 319121 w 559472"/>
              <a:gd name="connsiteY20" fmla="*/ 1833776 h 3709642"/>
              <a:gd name="connsiteX21" fmla="*/ 304408 w 559472"/>
              <a:gd name="connsiteY21" fmla="*/ 1713948 h 3709642"/>
              <a:gd name="connsiteX22" fmla="*/ 288685 w 559472"/>
              <a:gd name="connsiteY22" fmla="*/ 1592703 h 3709642"/>
              <a:gd name="connsiteX23" fmla="*/ 273050 w 559472"/>
              <a:gd name="connsiteY23" fmla="*/ 1471451 h 3709642"/>
              <a:gd name="connsiteX24" fmla="*/ 255813 w 559472"/>
              <a:gd name="connsiteY24" fmla="*/ 1350328 h 3709642"/>
              <a:gd name="connsiteX25" fmla="*/ 237060 w 559472"/>
              <a:gd name="connsiteY25" fmla="*/ 1227080 h 3709642"/>
              <a:gd name="connsiteX26" fmla="*/ 218488 w 559472"/>
              <a:gd name="connsiteY26" fmla="*/ 1106065 h 3709642"/>
              <a:gd name="connsiteX27" fmla="*/ 198221 w 559472"/>
              <a:gd name="connsiteY27" fmla="*/ 982940 h 3709642"/>
              <a:gd name="connsiteX28" fmla="*/ 177152 w 559472"/>
              <a:gd name="connsiteY28" fmla="*/ 858755 h 3709642"/>
              <a:gd name="connsiteX29" fmla="*/ 155551 w 559472"/>
              <a:gd name="connsiteY29" fmla="*/ 736861 h 3709642"/>
              <a:gd name="connsiteX30" fmla="*/ 131782 w 559472"/>
              <a:gd name="connsiteY30" fmla="*/ 613645 h 3709642"/>
              <a:gd name="connsiteX31" fmla="*/ 107123 w 559472"/>
              <a:gd name="connsiteY31" fmla="*/ 490500 h 3709642"/>
              <a:gd name="connsiteX32" fmla="*/ 82552 w 559472"/>
              <a:gd name="connsiteY32" fmla="*/ 367348 h 3709642"/>
              <a:gd name="connsiteX33" fmla="*/ 55608 w 559472"/>
              <a:gd name="connsiteY33" fmla="*/ 244762 h 3709642"/>
              <a:gd name="connsiteX34" fmla="*/ 28130 w 559472"/>
              <a:gd name="connsiteY34" fmla="*/ 122220 h 3709642"/>
              <a:gd name="connsiteX35" fmla="*/ 0 w 559472"/>
              <a:gd name="connsiteY35" fmla="*/ 0 h 37096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559472" h="3709642">
                <a:moveTo>
                  <a:pt x="0" y="0"/>
                </a:moveTo>
                <a:lnTo>
                  <a:pt x="473952" y="0"/>
                </a:lnTo>
                <a:lnTo>
                  <a:pt x="485840" y="161194"/>
                </a:lnTo>
                <a:cubicBezTo>
                  <a:pt x="552063" y="1147770"/>
                  <a:pt x="592441" y="3086737"/>
                  <a:pt x="523949" y="3672197"/>
                </a:cubicBezTo>
                <a:cubicBezTo>
                  <a:pt x="500842" y="3684557"/>
                  <a:pt x="477855" y="3697282"/>
                  <a:pt x="454748" y="3709642"/>
                </a:cubicBezTo>
                <a:lnTo>
                  <a:pt x="448224" y="3510471"/>
                </a:lnTo>
                <a:lnTo>
                  <a:pt x="443564" y="3408563"/>
                </a:lnTo>
                <a:lnTo>
                  <a:pt x="438902" y="3304407"/>
                </a:lnTo>
                <a:lnTo>
                  <a:pt x="433941" y="3198777"/>
                </a:lnTo>
                <a:lnTo>
                  <a:pt x="427584" y="3092510"/>
                </a:lnTo>
                <a:lnTo>
                  <a:pt x="420988" y="2984390"/>
                </a:lnTo>
                <a:lnTo>
                  <a:pt x="414330" y="2874401"/>
                </a:lnTo>
                <a:lnTo>
                  <a:pt x="406840" y="2762980"/>
                </a:lnTo>
                <a:lnTo>
                  <a:pt x="397745" y="2650566"/>
                </a:lnTo>
                <a:lnTo>
                  <a:pt x="389154" y="2536612"/>
                </a:lnTo>
                <a:lnTo>
                  <a:pt x="379225" y="2421642"/>
                </a:lnTo>
                <a:lnTo>
                  <a:pt x="368316" y="2305627"/>
                </a:lnTo>
                <a:lnTo>
                  <a:pt x="357466" y="2189233"/>
                </a:lnTo>
                <a:lnTo>
                  <a:pt x="344982" y="2071473"/>
                </a:lnTo>
                <a:lnTo>
                  <a:pt x="332466" y="1952216"/>
                </a:lnTo>
                <a:lnTo>
                  <a:pt x="319121" y="1833776"/>
                </a:lnTo>
                <a:lnTo>
                  <a:pt x="304408" y="1713948"/>
                </a:lnTo>
                <a:lnTo>
                  <a:pt x="288685" y="1592703"/>
                </a:lnTo>
                <a:lnTo>
                  <a:pt x="273050" y="1471451"/>
                </a:lnTo>
                <a:lnTo>
                  <a:pt x="255813" y="1350328"/>
                </a:lnTo>
                <a:lnTo>
                  <a:pt x="237060" y="1227080"/>
                </a:lnTo>
                <a:lnTo>
                  <a:pt x="218488" y="1106065"/>
                </a:lnTo>
                <a:lnTo>
                  <a:pt x="198221" y="982940"/>
                </a:lnTo>
                <a:lnTo>
                  <a:pt x="177152" y="858755"/>
                </a:lnTo>
                <a:lnTo>
                  <a:pt x="155551" y="736861"/>
                </a:lnTo>
                <a:lnTo>
                  <a:pt x="131782" y="613645"/>
                </a:lnTo>
                <a:lnTo>
                  <a:pt x="107123" y="490500"/>
                </a:lnTo>
                <a:lnTo>
                  <a:pt x="82552" y="367348"/>
                </a:lnTo>
                <a:lnTo>
                  <a:pt x="55608" y="244762"/>
                </a:lnTo>
                <a:lnTo>
                  <a:pt x="28130" y="122220"/>
                </a:lnTo>
                <a:lnTo>
                  <a:pt x="0" y="0"/>
                </a:lnTo>
                <a:close/>
              </a:path>
            </a:pathLst>
          </a:custGeom>
          <a:solidFill>
            <a:schemeClr val="tx1">
              <a:alpha val="20000"/>
            </a:schemeClr>
          </a:solidFill>
          <a:ln>
            <a:noFill/>
          </a:ln>
        </p:spPr>
        <p:txBody>
          <a:bodyPr rtlCol="0" anchor="ctr"/>
          <a:lstStyle/>
          <a:p>
            <a:pPr algn="ctr"/>
            <a:endParaRPr lang="en-US"/>
          </a:p>
        </p:txBody>
      </p:sp>
      <p:sp>
        <p:nvSpPr>
          <p:cNvPr id="11275" name="Freeform 5">
            <a:extLst>
              <a:ext uri="{FF2B5EF4-FFF2-40B4-BE49-F238E27FC236}">
                <a16:creationId xmlns:a16="http://schemas.microsoft.com/office/drawing/2014/main" id="{C9D33B23-71E5-4AAE-B6A9-D592270144F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
          <a:xfrm rot="5400000" flipH="1">
            <a:off x="3708596" y="2756642"/>
            <a:ext cx="6858000" cy="1344715"/>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rgbClr val="FFFFFF"/>
          </a:solidFill>
          <a:ln>
            <a:noFill/>
          </a:ln>
        </p:spPr>
        <p:txBody>
          <a:bodyPr/>
          <a:lstStyle/>
          <a:p>
            <a:endParaRPr lang="es-MX"/>
          </a:p>
        </p:txBody>
      </p:sp>
      <p:pic>
        <p:nvPicPr>
          <p:cNvPr id="4" name="Picture 3">
            <a:extLst>
              <a:ext uri="{FF2B5EF4-FFF2-40B4-BE49-F238E27FC236}">
                <a16:creationId xmlns:a16="http://schemas.microsoft.com/office/drawing/2014/main" id="{5E55DF76-7BE8-4022-A286-8B9A55CE67F6}"/>
              </a:ext>
            </a:extLst>
          </p:cNvPr>
          <p:cNvPicPr>
            <a:picLocks noChangeAspect="1"/>
          </p:cNvPicPr>
          <p:nvPr/>
        </p:nvPicPr>
        <p:blipFill rotWithShape="1">
          <a:blip r:embed="rId4"/>
          <a:srcRect t="21334" r="9091" b="2057"/>
          <a:stretch/>
        </p:blipFill>
        <p:spPr>
          <a:xfrm>
            <a:off x="3876168" y="1122493"/>
            <a:ext cx="3038347" cy="1709077"/>
          </a:xfrm>
          <a:prstGeom prst="rect">
            <a:avLst/>
          </a:prstGeom>
          <a:effectLst/>
        </p:spPr>
      </p:pic>
      <p:pic>
        <p:nvPicPr>
          <p:cNvPr id="5" name="Imagen 4">
            <a:extLst>
              <a:ext uri="{FF2B5EF4-FFF2-40B4-BE49-F238E27FC236}">
                <a16:creationId xmlns:a16="http://schemas.microsoft.com/office/drawing/2014/main" id="{36F9DD07-6A7B-1FAB-D36F-006F5A047EF9}"/>
              </a:ext>
            </a:extLst>
          </p:cNvPr>
          <p:cNvPicPr>
            <a:picLocks noChangeAspect="1"/>
          </p:cNvPicPr>
          <p:nvPr/>
        </p:nvPicPr>
        <p:blipFill>
          <a:blip r:embed="rId5"/>
          <a:stretch>
            <a:fillRect/>
          </a:stretch>
        </p:blipFill>
        <p:spPr>
          <a:xfrm>
            <a:off x="1506820" y="3501360"/>
            <a:ext cx="4544730" cy="2658666"/>
          </a:xfrm>
          <a:prstGeom prst="rect">
            <a:avLst/>
          </a:prstGeom>
          <a:effectLst/>
        </p:spPr>
      </p:pic>
    </p:spTree>
    <p:extLst>
      <p:ext uri="{BB962C8B-B14F-4D97-AF65-F5344CB8AC3E}">
        <p14:creationId xmlns:p14="http://schemas.microsoft.com/office/powerpoint/2010/main" val="109914089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blipFill rotWithShape="1">
          <a:blip r:embed="rId2">
            <a:duotone>
              <a:schemeClr val="bg2">
                <a:shade val="62000"/>
                <a:hueMod val="108000"/>
                <a:satMod val="164000"/>
                <a:lumMod val="69000"/>
              </a:schemeClr>
              <a:schemeClr val="bg2">
                <a:tint val="96000"/>
                <a:hueMod val="90000"/>
                <a:satMod val="130000"/>
                <a:lumMod val="134000"/>
              </a:schemeClr>
            </a:duotone>
          </a:blip>
          <a:stretch/>
        </a:blip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7D90007-1A13-4CFF-AE94-C567351A97EC}"/>
              </a:ext>
            </a:extLst>
          </p:cNvPr>
          <p:cNvSpPr>
            <a:spLocks noGrp="1"/>
          </p:cNvSpPr>
          <p:nvPr>
            <p:ph type="ctrTitle"/>
          </p:nvPr>
        </p:nvSpPr>
        <p:spPr>
          <a:xfrm>
            <a:off x="8210623" y="1447800"/>
            <a:ext cx="3333676" cy="3096987"/>
          </a:xfrm>
        </p:spPr>
        <p:txBody>
          <a:bodyPr>
            <a:normAutofit fontScale="90000"/>
          </a:bodyPr>
          <a:lstStyle/>
          <a:p>
            <a:pPr>
              <a:lnSpc>
                <a:spcPct val="90000"/>
              </a:lnSpc>
            </a:pPr>
            <a:br>
              <a:rPr lang="es-MX" sz="14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4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4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4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4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4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4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4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4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r>
              <a:rPr lang="es-MX" sz="14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t>Estructura de la personalidad según Freud:</a:t>
            </a:r>
            <a:br>
              <a:rPr lang="es-MX" sz="14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4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r>
              <a:rPr lang="es-MX" sz="14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t>Id o ello</a:t>
            </a:r>
            <a:br>
              <a:rPr lang="es-MX" sz="14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r>
              <a:rPr lang="es-MX" sz="14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t>yo o ego</a:t>
            </a:r>
            <a:br>
              <a:rPr lang="es-MX" sz="14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r>
              <a:rPr lang="es-MX" sz="14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t>super yo o super ego</a:t>
            </a:r>
            <a:br>
              <a:rPr lang="es-MX" sz="14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4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400" b="1">
                <a:effectLst>
                  <a:outerShdw blurRad="38100" dist="38100" dir="2700000" algn="tl">
                    <a:srgbClr val="000000">
                      <a:alpha val="43137"/>
                    </a:srgbClr>
                  </a:outerShdw>
                </a:effectLst>
                <a:latin typeface="Comic Sans MS" panose="030F0702030302020204" pitchFamily="66" charset="0"/>
              </a:rPr>
            </a:br>
            <a:endParaRPr lang="es-MX" sz="1400">
              <a:latin typeface="Comic Sans MS" panose="030F0702030302020204" pitchFamily="66" charset="0"/>
            </a:endParaRPr>
          </a:p>
        </p:txBody>
      </p:sp>
      <p:sp>
        <p:nvSpPr>
          <p:cNvPr id="13319" name="Rectangle 13318">
            <a:extLst>
              <a:ext uri="{FF2B5EF4-FFF2-40B4-BE49-F238E27FC236}">
                <a16:creationId xmlns:a16="http://schemas.microsoft.com/office/drawing/2014/main" id="{28C6E02A-E573-4EA7-825B-164BEA16EC9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7157124"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314" name="Picture 2" descr="image038">
            <a:extLst>
              <a:ext uri="{FF2B5EF4-FFF2-40B4-BE49-F238E27FC236}">
                <a16:creationId xmlns:a16="http://schemas.microsoft.com/office/drawing/2014/main" id="{76255EFA-834F-4C28-931E-F0EA222D0442}"/>
              </a:ext>
            </a:extLst>
          </p:cNvPr>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643853" y="899240"/>
            <a:ext cx="3038347" cy="2155584"/>
          </a:xfrm>
          <a:prstGeom prst="rect">
            <a:avLst/>
          </a:prstGeom>
          <a:effectLst/>
          <a:extLst>
            <a:ext uri="{909E8E84-426E-40DD-AFC4-6F175D3DCCD1}">
              <a14:hiddenFill xmlns:a14="http://schemas.microsoft.com/office/drawing/2010/main">
                <a:solidFill>
                  <a:srgbClr val="FFFFFF"/>
                </a:solidFill>
              </a14:hiddenFill>
            </a:ext>
          </a:extLst>
        </p:spPr>
      </p:pic>
      <p:sp>
        <p:nvSpPr>
          <p:cNvPr id="13321" name="Freeform 31">
            <a:extLst>
              <a:ext uri="{FF2B5EF4-FFF2-40B4-BE49-F238E27FC236}">
                <a16:creationId xmlns:a16="http://schemas.microsoft.com/office/drawing/2014/main" id="{8D72B389-883E-4868-9712-4C914A30F4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7463681" y="-1"/>
            <a:ext cx="559472" cy="3709642"/>
          </a:xfrm>
          <a:custGeom>
            <a:avLst/>
            <a:gdLst>
              <a:gd name="connsiteX0" fmla="*/ 0 w 559472"/>
              <a:gd name="connsiteY0" fmla="*/ 0 h 3709642"/>
              <a:gd name="connsiteX1" fmla="*/ 473952 w 559472"/>
              <a:gd name="connsiteY1" fmla="*/ 0 h 3709642"/>
              <a:gd name="connsiteX2" fmla="*/ 485840 w 559472"/>
              <a:gd name="connsiteY2" fmla="*/ 161194 h 3709642"/>
              <a:gd name="connsiteX3" fmla="*/ 523949 w 559472"/>
              <a:gd name="connsiteY3" fmla="*/ 3672197 h 3709642"/>
              <a:gd name="connsiteX4" fmla="*/ 454748 w 559472"/>
              <a:gd name="connsiteY4" fmla="*/ 3709642 h 3709642"/>
              <a:gd name="connsiteX5" fmla="*/ 448224 w 559472"/>
              <a:gd name="connsiteY5" fmla="*/ 3510471 h 3709642"/>
              <a:gd name="connsiteX6" fmla="*/ 443564 w 559472"/>
              <a:gd name="connsiteY6" fmla="*/ 3408563 h 3709642"/>
              <a:gd name="connsiteX7" fmla="*/ 438902 w 559472"/>
              <a:gd name="connsiteY7" fmla="*/ 3304407 h 3709642"/>
              <a:gd name="connsiteX8" fmla="*/ 433941 w 559472"/>
              <a:gd name="connsiteY8" fmla="*/ 3198777 h 3709642"/>
              <a:gd name="connsiteX9" fmla="*/ 427584 w 559472"/>
              <a:gd name="connsiteY9" fmla="*/ 3092510 h 3709642"/>
              <a:gd name="connsiteX10" fmla="*/ 420988 w 559472"/>
              <a:gd name="connsiteY10" fmla="*/ 2984390 h 3709642"/>
              <a:gd name="connsiteX11" fmla="*/ 414330 w 559472"/>
              <a:gd name="connsiteY11" fmla="*/ 2874401 h 3709642"/>
              <a:gd name="connsiteX12" fmla="*/ 406840 w 559472"/>
              <a:gd name="connsiteY12" fmla="*/ 2762980 h 3709642"/>
              <a:gd name="connsiteX13" fmla="*/ 397745 w 559472"/>
              <a:gd name="connsiteY13" fmla="*/ 2650566 h 3709642"/>
              <a:gd name="connsiteX14" fmla="*/ 389154 w 559472"/>
              <a:gd name="connsiteY14" fmla="*/ 2536612 h 3709642"/>
              <a:gd name="connsiteX15" fmla="*/ 379225 w 559472"/>
              <a:gd name="connsiteY15" fmla="*/ 2421642 h 3709642"/>
              <a:gd name="connsiteX16" fmla="*/ 368316 w 559472"/>
              <a:gd name="connsiteY16" fmla="*/ 2305627 h 3709642"/>
              <a:gd name="connsiteX17" fmla="*/ 357466 w 559472"/>
              <a:gd name="connsiteY17" fmla="*/ 2189233 h 3709642"/>
              <a:gd name="connsiteX18" fmla="*/ 344982 w 559472"/>
              <a:gd name="connsiteY18" fmla="*/ 2071473 h 3709642"/>
              <a:gd name="connsiteX19" fmla="*/ 332466 w 559472"/>
              <a:gd name="connsiteY19" fmla="*/ 1952216 h 3709642"/>
              <a:gd name="connsiteX20" fmla="*/ 319121 w 559472"/>
              <a:gd name="connsiteY20" fmla="*/ 1833776 h 3709642"/>
              <a:gd name="connsiteX21" fmla="*/ 304408 w 559472"/>
              <a:gd name="connsiteY21" fmla="*/ 1713948 h 3709642"/>
              <a:gd name="connsiteX22" fmla="*/ 288685 w 559472"/>
              <a:gd name="connsiteY22" fmla="*/ 1592703 h 3709642"/>
              <a:gd name="connsiteX23" fmla="*/ 273050 w 559472"/>
              <a:gd name="connsiteY23" fmla="*/ 1471451 h 3709642"/>
              <a:gd name="connsiteX24" fmla="*/ 255813 w 559472"/>
              <a:gd name="connsiteY24" fmla="*/ 1350328 h 3709642"/>
              <a:gd name="connsiteX25" fmla="*/ 237060 w 559472"/>
              <a:gd name="connsiteY25" fmla="*/ 1227080 h 3709642"/>
              <a:gd name="connsiteX26" fmla="*/ 218488 w 559472"/>
              <a:gd name="connsiteY26" fmla="*/ 1106065 h 3709642"/>
              <a:gd name="connsiteX27" fmla="*/ 198221 w 559472"/>
              <a:gd name="connsiteY27" fmla="*/ 982940 h 3709642"/>
              <a:gd name="connsiteX28" fmla="*/ 177152 w 559472"/>
              <a:gd name="connsiteY28" fmla="*/ 858755 h 3709642"/>
              <a:gd name="connsiteX29" fmla="*/ 155551 w 559472"/>
              <a:gd name="connsiteY29" fmla="*/ 736861 h 3709642"/>
              <a:gd name="connsiteX30" fmla="*/ 131782 w 559472"/>
              <a:gd name="connsiteY30" fmla="*/ 613645 h 3709642"/>
              <a:gd name="connsiteX31" fmla="*/ 107123 w 559472"/>
              <a:gd name="connsiteY31" fmla="*/ 490500 h 3709642"/>
              <a:gd name="connsiteX32" fmla="*/ 82552 w 559472"/>
              <a:gd name="connsiteY32" fmla="*/ 367348 h 3709642"/>
              <a:gd name="connsiteX33" fmla="*/ 55608 w 559472"/>
              <a:gd name="connsiteY33" fmla="*/ 244762 h 3709642"/>
              <a:gd name="connsiteX34" fmla="*/ 28130 w 559472"/>
              <a:gd name="connsiteY34" fmla="*/ 122220 h 3709642"/>
              <a:gd name="connsiteX35" fmla="*/ 0 w 559472"/>
              <a:gd name="connsiteY35" fmla="*/ 0 h 37096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559472" h="3709642">
                <a:moveTo>
                  <a:pt x="0" y="0"/>
                </a:moveTo>
                <a:lnTo>
                  <a:pt x="473952" y="0"/>
                </a:lnTo>
                <a:lnTo>
                  <a:pt x="485840" y="161194"/>
                </a:lnTo>
                <a:cubicBezTo>
                  <a:pt x="552063" y="1147770"/>
                  <a:pt x="592441" y="3086737"/>
                  <a:pt x="523949" y="3672197"/>
                </a:cubicBezTo>
                <a:cubicBezTo>
                  <a:pt x="500842" y="3684557"/>
                  <a:pt x="477855" y="3697282"/>
                  <a:pt x="454748" y="3709642"/>
                </a:cubicBezTo>
                <a:lnTo>
                  <a:pt x="448224" y="3510471"/>
                </a:lnTo>
                <a:lnTo>
                  <a:pt x="443564" y="3408563"/>
                </a:lnTo>
                <a:lnTo>
                  <a:pt x="438902" y="3304407"/>
                </a:lnTo>
                <a:lnTo>
                  <a:pt x="433941" y="3198777"/>
                </a:lnTo>
                <a:lnTo>
                  <a:pt x="427584" y="3092510"/>
                </a:lnTo>
                <a:lnTo>
                  <a:pt x="420988" y="2984390"/>
                </a:lnTo>
                <a:lnTo>
                  <a:pt x="414330" y="2874401"/>
                </a:lnTo>
                <a:lnTo>
                  <a:pt x="406840" y="2762980"/>
                </a:lnTo>
                <a:lnTo>
                  <a:pt x="397745" y="2650566"/>
                </a:lnTo>
                <a:lnTo>
                  <a:pt x="389154" y="2536612"/>
                </a:lnTo>
                <a:lnTo>
                  <a:pt x="379225" y="2421642"/>
                </a:lnTo>
                <a:lnTo>
                  <a:pt x="368316" y="2305627"/>
                </a:lnTo>
                <a:lnTo>
                  <a:pt x="357466" y="2189233"/>
                </a:lnTo>
                <a:lnTo>
                  <a:pt x="344982" y="2071473"/>
                </a:lnTo>
                <a:lnTo>
                  <a:pt x="332466" y="1952216"/>
                </a:lnTo>
                <a:lnTo>
                  <a:pt x="319121" y="1833776"/>
                </a:lnTo>
                <a:lnTo>
                  <a:pt x="304408" y="1713948"/>
                </a:lnTo>
                <a:lnTo>
                  <a:pt x="288685" y="1592703"/>
                </a:lnTo>
                <a:lnTo>
                  <a:pt x="273050" y="1471451"/>
                </a:lnTo>
                <a:lnTo>
                  <a:pt x="255813" y="1350328"/>
                </a:lnTo>
                <a:lnTo>
                  <a:pt x="237060" y="1227080"/>
                </a:lnTo>
                <a:lnTo>
                  <a:pt x="218488" y="1106065"/>
                </a:lnTo>
                <a:lnTo>
                  <a:pt x="198221" y="982940"/>
                </a:lnTo>
                <a:lnTo>
                  <a:pt x="177152" y="858755"/>
                </a:lnTo>
                <a:lnTo>
                  <a:pt x="155551" y="736861"/>
                </a:lnTo>
                <a:lnTo>
                  <a:pt x="131782" y="613645"/>
                </a:lnTo>
                <a:lnTo>
                  <a:pt x="107123" y="490500"/>
                </a:lnTo>
                <a:lnTo>
                  <a:pt x="82552" y="367348"/>
                </a:lnTo>
                <a:lnTo>
                  <a:pt x="55608" y="244762"/>
                </a:lnTo>
                <a:lnTo>
                  <a:pt x="28130" y="122220"/>
                </a:lnTo>
                <a:lnTo>
                  <a:pt x="0" y="0"/>
                </a:lnTo>
                <a:close/>
              </a:path>
            </a:pathLst>
          </a:custGeom>
          <a:solidFill>
            <a:schemeClr val="tx1">
              <a:alpha val="20000"/>
            </a:schemeClr>
          </a:solidFill>
          <a:ln>
            <a:noFill/>
          </a:ln>
        </p:spPr>
        <p:txBody>
          <a:bodyPr rtlCol="0" anchor="ctr"/>
          <a:lstStyle/>
          <a:p>
            <a:pPr algn="ctr"/>
            <a:endParaRPr lang="en-US"/>
          </a:p>
        </p:txBody>
      </p:sp>
      <p:sp>
        <p:nvSpPr>
          <p:cNvPr id="13323" name="Freeform 5">
            <a:extLst>
              <a:ext uri="{FF2B5EF4-FFF2-40B4-BE49-F238E27FC236}">
                <a16:creationId xmlns:a16="http://schemas.microsoft.com/office/drawing/2014/main" id="{C9D33B23-71E5-4AAE-B6A9-D592270144F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
          <a:xfrm rot="5400000" flipH="1">
            <a:off x="3708596" y="2756642"/>
            <a:ext cx="6858000" cy="1344715"/>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rgbClr val="FFFFFF"/>
          </a:solidFill>
          <a:ln>
            <a:noFill/>
          </a:ln>
        </p:spPr>
        <p:txBody>
          <a:bodyPr/>
          <a:lstStyle/>
          <a:p>
            <a:endParaRPr lang="es-MX"/>
          </a:p>
        </p:txBody>
      </p:sp>
      <p:pic>
        <p:nvPicPr>
          <p:cNvPr id="4" name="Picture 3">
            <a:extLst>
              <a:ext uri="{FF2B5EF4-FFF2-40B4-BE49-F238E27FC236}">
                <a16:creationId xmlns:a16="http://schemas.microsoft.com/office/drawing/2014/main" id="{5E55DF76-7BE8-4022-A286-8B9A55CE67F6}"/>
              </a:ext>
            </a:extLst>
          </p:cNvPr>
          <p:cNvPicPr>
            <a:picLocks noChangeAspect="1"/>
          </p:cNvPicPr>
          <p:nvPr/>
        </p:nvPicPr>
        <p:blipFill rotWithShape="1">
          <a:blip r:embed="rId4"/>
          <a:srcRect t="21334" r="9091" b="2057"/>
          <a:stretch/>
        </p:blipFill>
        <p:spPr>
          <a:xfrm>
            <a:off x="3876168" y="1122493"/>
            <a:ext cx="3038347" cy="1709077"/>
          </a:xfrm>
          <a:prstGeom prst="rect">
            <a:avLst/>
          </a:prstGeom>
          <a:effectLst/>
        </p:spPr>
      </p:pic>
      <p:pic>
        <p:nvPicPr>
          <p:cNvPr id="5" name="Imagen 4">
            <a:extLst>
              <a:ext uri="{FF2B5EF4-FFF2-40B4-BE49-F238E27FC236}">
                <a16:creationId xmlns:a16="http://schemas.microsoft.com/office/drawing/2014/main" id="{C1B0290F-92CC-CD1F-0E56-7E1B3D17AFD9}"/>
              </a:ext>
            </a:extLst>
          </p:cNvPr>
          <p:cNvPicPr>
            <a:picLocks noChangeAspect="1"/>
          </p:cNvPicPr>
          <p:nvPr/>
        </p:nvPicPr>
        <p:blipFill>
          <a:blip r:embed="rId5"/>
          <a:stretch>
            <a:fillRect/>
          </a:stretch>
        </p:blipFill>
        <p:spPr>
          <a:xfrm>
            <a:off x="1506820" y="3501360"/>
            <a:ext cx="4544730" cy="2658666"/>
          </a:xfrm>
          <a:prstGeom prst="rect">
            <a:avLst/>
          </a:prstGeom>
          <a:effectLst/>
        </p:spPr>
      </p:pic>
    </p:spTree>
    <p:extLst>
      <p:ext uri="{BB962C8B-B14F-4D97-AF65-F5344CB8AC3E}">
        <p14:creationId xmlns:p14="http://schemas.microsoft.com/office/powerpoint/2010/main" val="160346051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blipFill rotWithShape="1">
          <a:blip r:embed="rId2">
            <a:duotone>
              <a:schemeClr val="bg2">
                <a:shade val="62000"/>
                <a:hueMod val="108000"/>
                <a:satMod val="164000"/>
                <a:lumMod val="69000"/>
              </a:schemeClr>
              <a:schemeClr val="bg2">
                <a:tint val="96000"/>
                <a:hueMod val="90000"/>
                <a:satMod val="130000"/>
                <a:lumMod val="134000"/>
              </a:schemeClr>
            </a:duotone>
          </a:blip>
          <a:stretch/>
        </a:blip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7D90007-1A13-4CFF-AE94-C567351A97EC}"/>
              </a:ext>
            </a:extLst>
          </p:cNvPr>
          <p:cNvSpPr>
            <a:spLocks noGrp="1"/>
          </p:cNvSpPr>
          <p:nvPr>
            <p:ph type="ctrTitle"/>
          </p:nvPr>
        </p:nvSpPr>
        <p:spPr>
          <a:xfrm>
            <a:off x="8210623" y="1447800"/>
            <a:ext cx="3333676" cy="3096987"/>
          </a:xfrm>
        </p:spPr>
        <p:txBody>
          <a:bodyPr>
            <a:normAutofit fontScale="90000"/>
          </a:bodyPr>
          <a:lstStyle/>
          <a:p>
            <a:pPr>
              <a:lnSpc>
                <a:spcPct val="90000"/>
              </a:lnSpc>
            </a:pPr>
            <a:br>
              <a:rPr lang="es-MX" sz="14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4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4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4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4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4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4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4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4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r>
              <a:rPr lang="es-MX" sz="14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t>ID O ELLO</a:t>
            </a:r>
            <a:br>
              <a:rPr lang="es-MX" sz="14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4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4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r>
              <a:rPr lang="es-MX" sz="14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t>Esta presente al nacer. Constituido por necesidades básicas (hambre, sed, sexualidad), o instintos de vida. Alimentados por una forma de energía llamada libido .</a:t>
            </a:r>
            <a:br>
              <a:rPr lang="es-MX" sz="14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4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4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4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4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r>
              <a:rPr lang="es-MX" sz="14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t>El id contiene el instinto de vida (eros) llamado así por el dios griego del amor y el de muerte (thanatos), responsable de la agresividad y destrucción.</a:t>
            </a:r>
            <a:br>
              <a:rPr lang="es-MX" sz="1400" b="1">
                <a:effectLst>
                  <a:outerShdw blurRad="38100" dist="38100" dir="2700000" algn="tl">
                    <a:srgbClr val="000000">
                      <a:alpha val="43137"/>
                    </a:srgbClr>
                  </a:outerShdw>
                </a:effectLst>
                <a:latin typeface="Comic Sans MS" panose="030F0702030302020204" pitchFamily="66" charset="0"/>
              </a:rPr>
            </a:br>
            <a:br>
              <a:rPr lang="es-MX" sz="1400" b="1">
                <a:effectLst>
                  <a:outerShdw blurRad="38100" dist="38100" dir="2700000" algn="tl">
                    <a:srgbClr val="000000">
                      <a:alpha val="43137"/>
                    </a:srgbClr>
                  </a:outerShdw>
                </a:effectLst>
                <a:latin typeface="Comic Sans MS" panose="030F0702030302020204" pitchFamily="66" charset="0"/>
              </a:rPr>
            </a:br>
            <a:br>
              <a:rPr lang="es-MX" sz="1400" b="1">
                <a:effectLst>
                  <a:outerShdw blurRad="38100" dist="38100" dir="2700000" algn="tl">
                    <a:srgbClr val="000000">
                      <a:alpha val="43137"/>
                    </a:srgbClr>
                  </a:outerShdw>
                </a:effectLst>
                <a:latin typeface="Comic Sans MS" panose="030F0702030302020204" pitchFamily="66" charset="0"/>
              </a:rPr>
            </a:br>
            <a:endParaRPr lang="es-MX" sz="1400">
              <a:latin typeface="Comic Sans MS" panose="030F0702030302020204" pitchFamily="66" charset="0"/>
            </a:endParaRPr>
          </a:p>
        </p:txBody>
      </p:sp>
      <p:sp>
        <p:nvSpPr>
          <p:cNvPr id="3" name="Subtítulo 2">
            <a:extLst>
              <a:ext uri="{FF2B5EF4-FFF2-40B4-BE49-F238E27FC236}">
                <a16:creationId xmlns:a16="http://schemas.microsoft.com/office/drawing/2014/main" id="{E0259571-521B-485D-A09B-46238A6C51EF}"/>
              </a:ext>
            </a:extLst>
          </p:cNvPr>
          <p:cNvSpPr>
            <a:spLocks noGrp="1"/>
          </p:cNvSpPr>
          <p:nvPr>
            <p:ph type="subTitle" idx="1"/>
          </p:nvPr>
        </p:nvSpPr>
        <p:spPr>
          <a:xfrm>
            <a:off x="8210623" y="4740729"/>
            <a:ext cx="3333676" cy="1469570"/>
          </a:xfrm>
        </p:spPr>
        <p:txBody>
          <a:bodyPr>
            <a:normAutofit/>
          </a:bodyPr>
          <a:lstStyle/>
          <a:p>
            <a:endParaRPr lang="es-MX" sz="1800">
              <a:latin typeface="Comic Sans MS" panose="030F0702030302020204" pitchFamily="66" charset="0"/>
            </a:endParaRPr>
          </a:p>
          <a:p>
            <a:endParaRPr lang="es-MX" sz="1800"/>
          </a:p>
        </p:txBody>
      </p:sp>
      <p:sp>
        <p:nvSpPr>
          <p:cNvPr id="14343" name="Rectangle 14342">
            <a:extLst>
              <a:ext uri="{FF2B5EF4-FFF2-40B4-BE49-F238E27FC236}">
                <a16:creationId xmlns:a16="http://schemas.microsoft.com/office/drawing/2014/main" id="{28C6E02A-E573-4EA7-825B-164BEA16EC9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7157124"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4338" name="Picture 2" descr="Arte de la cara del diablo - Descargar PNG/SVG transparente">
            <a:extLst>
              <a:ext uri="{FF2B5EF4-FFF2-40B4-BE49-F238E27FC236}">
                <a16:creationId xmlns:a16="http://schemas.microsoft.com/office/drawing/2014/main" id="{FB84F768-D8C6-4016-B36C-45683F7F9570}"/>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t="1521" r="-1" b="7131"/>
          <a:stretch/>
        </p:blipFill>
        <p:spPr bwMode="auto">
          <a:xfrm>
            <a:off x="707771" y="647699"/>
            <a:ext cx="2910510" cy="2658666"/>
          </a:xfrm>
          <a:prstGeom prst="rect">
            <a:avLst/>
          </a:prstGeom>
          <a:effectLst/>
          <a:extLst>
            <a:ext uri="{909E8E84-426E-40DD-AFC4-6F175D3DCCD1}">
              <a14:hiddenFill xmlns:a14="http://schemas.microsoft.com/office/drawing/2010/main">
                <a:solidFill>
                  <a:srgbClr val="FFFFFF"/>
                </a:solidFill>
              </a14:hiddenFill>
            </a:ext>
          </a:extLst>
        </p:spPr>
      </p:pic>
      <p:sp>
        <p:nvSpPr>
          <p:cNvPr id="14345" name="Freeform 31">
            <a:extLst>
              <a:ext uri="{FF2B5EF4-FFF2-40B4-BE49-F238E27FC236}">
                <a16:creationId xmlns:a16="http://schemas.microsoft.com/office/drawing/2014/main" id="{8D72B389-883E-4868-9712-4C914A30F4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7463681" y="-1"/>
            <a:ext cx="559472" cy="3709642"/>
          </a:xfrm>
          <a:custGeom>
            <a:avLst/>
            <a:gdLst>
              <a:gd name="connsiteX0" fmla="*/ 0 w 559472"/>
              <a:gd name="connsiteY0" fmla="*/ 0 h 3709642"/>
              <a:gd name="connsiteX1" fmla="*/ 473952 w 559472"/>
              <a:gd name="connsiteY1" fmla="*/ 0 h 3709642"/>
              <a:gd name="connsiteX2" fmla="*/ 485840 w 559472"/>
              <a:gd name="connsiteY2" fmla="*/ 161194 h 3709642"/>
              <a:gd name="connsiteX3" fmla="*/ 523949 w 559472"/>
              <a:gd name="connsiteY3" fmla="*/ 3672197 h 3709642"/>
              <a:gd name="connsiteX4" fmla="*/ 454748 w 559472"/>
              <a:gd name="connsiteY4" fmla="*/ 3709642 h 3709642"/>
              <a:gd name="connsiteX5" fmla="*/ 448224 w 559472"/>
              <a:gd name="connsiteY5" fmla="*/ 3510471 h 3709642"/>
              <a:gd name="connsiteX6" fmla="*/ 443564 w 559472"/>
              <a:gd name="connsiteY6" fmla="*/ 3408563 h 3709642"/>
              <a:gd name="connsiteX7" fmla="*/ 438902 w 559472"/>
              <a:gd name="connsiteY7" fmla="*/ 3304407 h 3709642"/>
              <a:gd name="connsiteX8" fmla="*/ 433941 w 559472"/>
              <a:gd name="connsiteY8" fmla="*/ 3198777 h 3709642"/>
              <a:gd name="connsiteX9" fmla="*/ 427584 w 559472"/>
              <a:gd name="connsiteY9" fmla="*/ 3092510 h 3709642"/>
              <a:gd name="connsiteX10" fmla="*/ 420988 w 559472"/>
              <a:gd name="connsiteY10" fmla="*/ 2984390 h 3709642"/>
              <a:gd name="connsiteX11" fmla="*/ 414330 w 559472"/>
              <a:gd name="connsiteY11" fmla="*/ 2874401 h 3709642"/>
              <a:gd name="connsiteX12" fmla="*/ 406840 w 559472"/>
              <a:gd name="connsiteY12" fmla="*/ 2762980 h 3709642"/>
              <a:gd name="connsiteX13" fmla="*/ 397745 w 559472"/>
              <a:gd name="connsiteY13" fmla="*/ 2650566 h 3709642"/>
              <a:gd name="connsiteX14" fmla="*/ 389154 w 559472"/>
              <a:gd name="connsiteY14" fmla="*/ 2536612 h 3709642"/>
              <a:gd name="connsiteX15" fmla="*/ 379225 w 559472"/>
              <a:gd name="connsiteY15" fmla="*/ 2421642 h 3709642"/>
              <a:gd name="connsiteX16" fmla="*/ 368316 w 559472"/>
              <a:gd name="connsiteY16" fmla="*/ 2305627 h 3709642"/>
              <a:gd name="connsiteX17" fmla="*/ 357466 w 559472"/>
              <a:gd name="connsiteY17" fmla="*/ 2189233 h 3709642"/>
              <a:gd name="connsiteX18" fmla="*/ 344982 w 559472"/>
              <a:gd name="connsiteY18" fmla="*/ 2071473 h 3709642"/>
              <a:gd name="connsiteX19" fmla="*/ 332466 w 559472"/>
              <a:gd name="connsiteY19" fmla="*/ 1952216 h 3709642"/>
              <a:gd name="connsiteX20" fmla="*/ 319121 w 559472"/>
              <a:gd name="connsiteY20" fmla="*/ 1833776 h 3709642"/>
              <a:gd name="connsiteX21" fmla="*/ 304408 w 559472"/>
              <a:gd name="connsiteY21" fmla="*/ 1713948 h 3709642"/>
              <a:gd name="connsiteX22" fmla="*/ 288685 w 559472"/>
              <a:gd name="connsiteY22" fmla="*/ 1592703 h 3709642"/>
              <a:gd name="connsiteX23" fmla="*/ 273050 w 559472"/>
              <a:gd name="connsiteY23" fmla="*/ 1471451 h 3709642"/>
              <a:gd name="connsiteX24" fmla="*/ 255813 w 559472"/>
              <a:gd name="connsiteY24" fmla="*/ 1350328 h 3709642"/>
              <a:gd name="connsiteX25" fmla="*/ 237060 w 559472"/>
              <a:gd name="connsiteY25" fmla="*/ 1227080 h 3709642"/>
              <a:gd name="connsiteX26" fmla="*/ 218488 w 559472"/>
              <a:gd name="connsiteY26" fmla="*/ 1106065 h 3709642"/>
              <a:gd name="connsiteX27" fmla="*/ 198221 w 559472"/>
              <a:gd name="connsiteY27" fmla="*/ 982940 h 3709642"/>
              <a:gd name="connsiteX28" fmla="*/ 177152 w 559472"/>
              <a:gd name="connsiteY28" fmla="*/ 858755 h 3709642"/>
              <a:gd name="connsiteX29" fmla="*/ 155551 w 559472"/>
              <a:gd name="connsiteY29" fmla="*/ 736861 h 3709642"/>
              <a:gd name="connsiteX30" fmla="*/ 131782 w 559472"/>
              <a:gd name="connsiteY30" fmla="*/ 613645 h 3709642"/>
              <a:gd name="connsiteX31" fmla="*/ 107123 w 559472"/>
              <a:gd name="connsiteY31" fmla="*/ 490500 h 3709642"/>
              <a:gd name="connsiteX32" fmla="*/ 82552 w 559472"/>
              <a:gd name="connsiteY32" fmla="*/ 367348 h 3709642"/>
              <a:gd name="connsiteX33" fmla="*/ 55608 w 559472"/>
              <a:gd name="connsiteY33" fmla="*/ 244762 h 3709642"/>
              <a:gd name="connsiteX34" fmla="*/ 28130 w 559472"/>
              <a:gd name="connsiteY34" fmla="*/ 122220 h 3709642"/>
              <a:gd name="connsiteX35" fmla="*/ 0 w 559472"/>
              <a:gd name="connsiteY35" fmla="*/ 0 h 37096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559472" h="3709642">
                <a:moveTo>
                  <a:pt x="0" y="0"/>
                </a:moveTo>
                <a:lnTo>
                  <a:pt x="473952" y="0"/>
                </a:lnTo>
                <a:lnTo>
                  <a:pt x="485840" y="161194"/>
                </a:lnTo>
                <a:cubicBezTo>
                  <a:pt x="552063" y="1147770"/>
                  <a:pt x="592441" y="3086737"/>
                  <a:pt x="523949" y="3672197"/>
                </a:cubicBezTo>
                <a:cubicBezTo>
                  <a:pt x="500842" y="3684557"/>
                  <a:pt x="477855" y="3697282"/>
                  <a:pt x="454748" y="3709642"/>
                </a:cubicBezTo>
                <a:lnTo>
                  <a:pt x="448224" y="3510471"/>
                </a:lnTo>
                <a:lnTo>
                  <a:pt x="443564" y="3408563"/>
                </a:lnTo>
                <a:lnTo>
                  <a:pt x="438902" y="3304407"/>
                </a:lnTo>
                <a:lnTo>
                  <a:pt x="433941" y="3198777"/>
                </a:lnTo>
                <a:lnTo>
                  <a:pt x="427584" y="3092510"/>
                </a:lnTo>
                <a:lnTo>
                  <a:pt x="420988" y="2984390"/>
                </a:lnTo>
                <a:lnTo>
                  <a:pt x="414330" y="2874401"/>
                </a:lnTo>
                <a:lnTo>
                  <a:pt x="406840" y="2762980"/>
                </a:lnTo>
                <a:lnTo>
                  <a:pt x="397745" y="2650566"/>
                </a:lnTo>
                <a:lnTo>
                  <a:pt x="389154" y="2536612"/>
                </a:lnTo>
                <a:lnTo>
                  <a:pt x="379225" y="2421642"/>
                </a:lnTo>
                <a:lnTo>
                  <a:pt x="368316" y="2305627"/>
                </a:lnTo>
                <a:lnTo>
                  <a:pt x="357466" y="2189233"/>
                </a:lnTo>
                <a:lnTo>
                  <a:pt x="344982" y="2071473"/>
                </a:lnTo>
                <a:lnTo>
                  <a:pt x="332466" y="1952216"/>
                </a:lnTo>
                <a:lnTo>
                  <a:pt x="319121" y="1833776"/>
                </a:lnTo>
                <a:lnTo>
                  <a:pt x="304408" y="1713948"/>
                </a:lnTo>
                <a:lnTo>
                  <a:pt x="288685" y="1592703"/>
                </a:lnTo>
                <a:lnTo>
                  <a:pt x="273050" y="1471451"/>
                </a:lnTo>
                <a:lnTo>
                  <a:pt x="255813" y="1350328"/>
                </a:lnTo>
                <a:lnTo>
                  <a:pt x="237060" y="1227080"/>
                </a:lnTo>
                <a:lnTo>
                  <a:pt x="218488" y="1106065"/>
                </a:lnTo>
                <a:lnTo>
                  <a:pt x="198221" y="982940"/>
                </a:lnTo>
                <a:lnTo>
                  <a:pt x="177152" y="858755"/>
                </a:lnTo>
                <a:lnTo>
                  <a:pt x="155551" y="736861"/>
                </a:lnTo>
                <a:lnTo>
                  <a:pt x="131782" y="613645"/>
                </a:lnTo>
                <a:lnTo>
                  <a:pt x="107123" y="490500"/>
                </a:lnTo>
                <a:lnTo>
                  <a:pt x="82552" y="367348"/>
                </a:lnTo>
                <a:lnTo>
                  <a:pt x="55608" y="244762"/>
                </a:lnTo>
                <a:lnTo>
                  <a:pt x="28130" y="122220"/>
                </a:lnTo>
                <a:lnTo>
                  <a:pt x="0" y="0"/>
                </a:lnTo>
                <a:close/>
              </a:path>
            </a:pathLst>
          </a:custGeom>
          <a:solidFill>
            <a:schemeClr val="tx1">
              <a:alpha val="20000"/>
            </a:schemeClr>
          </a:solidFill>
          <a:ln>
            <a:noFill/>
          </a:ln>
        </p:spPr>
        <p:txBody>
          <a:bodyPr rtlCol="0" anchor="ctr"/>
          <a:lstStyle/>
          <a:p>
            <a:pPr algn="ctr"/>
            <a:endParaRPr lang="en-US"/>
          </a:p>
        </p:txBody>
      </p:sp>
      <p:sp>
        <p:nvSpPr>
          <p:cNvPr id="14347" name="Freeform 5">
            <a:extLst>
              <a:ext uri="{FF2B5EF4-FFF2-40B4-BE49-F238E27FC236}">
                <a16:creationId xmlns:a16="http://schemas.microsoft.com/office/drawing/2014/main" id="{C9D33B23-71E5-4AAE-B6A9-D592270144F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
          <a:xfrm rot="5400000" flipH="1">
            <a:off x="3708596" y="2756642"/>
            <a:ext cx="6858000" cy="1344715"/>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rgbClr val="FFFFFF"/>
          </a:solidFill>
          <a:ln>
            <a:noFill/>
          </a:ln>
        </p:spPr>
        <p:txBody>
          <a:bodyPr/>
          <a:lstStyle/>
          <a:p>
            <a:endParaRPr lang="es-MX"/>
          </a:p>
        </p:txBody>
      </p:sp>
      <p:pic>
        <p:nvPicPr>
          <p:cNvPr id="4" name="Picture 3">
            <a:extLst>
              <a:ext uri="{FF2B5EF4-FFF2-40B4-BE49-F238E27FC236}">
                <a16:creationId xmlns:a16="http://schemas.microsoft.com/office/drawing/2014/main" id="{5E55DF76-7BE8-4022-A286-8B9A55CE67F6}"/>
              </a:ext>
            </a:extLst>
          </p:cNvPr>
          <p:cNvPicPr>
            <a:picLocks noChangeAspect="1"/>
          </p:cNvPicPr>
          <p:nvPr/>
        </p:nvPicPr>
        <p:blipFill rotWithShape="1">
          <a:blip r:embed="rId4"/>
          <a:srcRect t="633" r="3" b="14555"/>
          <a:stretch/>
        </p:blipFill>
        <p:spPr>
          <a:xfrm>
            <a:off x="3876168" y="1116972"/>
            <a:ext cx="3038347" cy="1720120"/>
          </a:xfrm>
          <a:prstGeom prst="rect">
            <a:avLst/>
          </a:prstGeom>
          <a:effectLst/>
        </p:spPr>
      </p:pic>
      <p:pic>
        <p:nvPicPr>
          <p:cNvPr id="6" name="Imagen 5">
            <a:extLst>
              <a:ext uri="{FF2B5EF4-FFF2-40B4-BE49-F238E27FC236}">
                <a16:creationId xmlns:a16="http://schemas.microsoft.com/office/drawing/2014/main" id="{E649F315-D997-5925-3A7E-518EC8CB5410}"/>
              </a:ext>
            </a:extLst>
          </p:cNvPr>
          <p:cNvPicPr>
            <a:picLocks noChangeAspect="1"/>
          </p:cNvPicPr>
          <p:nvPr/>
        </p:nvPicPr>
        <p:blipFill>
          <a:blip r:embed="rId5"/>
          <a:stretch>
            <a:fillRect/>
          </a:stretch>
        </p:blipFill>
        <p:spPr>
          <a:xfrm>
            <a:off x="1506820" y="3501360"/>
            <a:ext cx="4544730" cy="2658666"/>
          </a:xfrm>
          <a:prstGeom prst="rect">
            <a:avLst/>
          </a:prstGeom>
          <a:effectLst/>
        </p:spPr>
      </p:pic>
    </p:spTree>
    <p:extLst>
      <p:ext uri="{BB962C8B-B14F-4D97-AF65-F5344CB8AC3E}">
        <p14:creationId xmlns:p14="http://schemas.microsoft.com/office/powerpoint/2010/main" val="364104029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blipFill rotWithShape="1">
          <a:blip r:embed="rId2">
            <a:duotone>
              <a:schemeClr val="bg2">
                <a:shade val="69000"/>
                <a:hueMod val="108000"/>
                <a:satMod val="164000"/>
                <a:lumMod val="74000"/>
              </a:schemeClr>
              <a:schemeClr val="bg2">
                <a:tint val="96000"/>
                <a:hueMod val="88000"/>
                <a:satMod val="140000"/>
                <a:lumMod val="132000"/>
              </a:schemeClr>
            </a:duotone>
          </a:blip>
          <a:stretch/>
        </a:blip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7D90007-1A13-4CFF-AE94-C567351A97EC}"/>
              </a:ext>
            </a:extLst>
          </p:cNvPr>
          <p:cNvSpPr>
            <a:spLocks noGrp="1"/>
          </p:cNvSpPr>
          <p:nvPr>
            <p:ph type="ctrTitle"/>
          </p:nvPr>
        </p:nvSpPr>
        <p:spPr>
          <a:xfrm>
            <a:off x="8210623" y="1447800"/>
            <a:ext cx="3333676" cy="3096987"/>
          </a:xfrm>
        </p:spPr>
        <p:txBody>
          <a:bodyPr>
            <a:normAutofit fontScale="90000"/>
          </a:bodyPr>
          <a:lstStyle/>
          <a:p>
            <a:pPr>
              <a:lnSpc>
                <a:spcPct val="90000"/>
              </a:lnSpc>
            </a:pPr>
            <a:br>
              <a:rPr lang="es-MX" sz="14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4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4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4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4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4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4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4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4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r>
              <a:rPr lang="es-MX" sz="14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t>EGO O YO</a:t>
            </a:r>
            <a:br>
              <a:rPr lang="es-MX" sz="14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4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r>
              <a:rPr lang="es-MX" sz="14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t>Se desarrolla poco después del nacimiento, cuando el niño se da cuenta de que no todo lo que quiere lo obtiene.</a:t>
            </a:r>
            <a:br>
              <a:rPr lang="es-MX" sz="14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4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4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r>
              <a:rPr lang="es-MX" sz="14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t>Opera mediante el principio de realidad, por el cual una persona idea un plan y lo lleva a cabo a través de juna acción para ensayar y ver si está en el camino correcto o llamada prueba de la realidad.</a:t>
            </a:r>
            <a:br>
              <a:rPr lang="es-MX" sz="14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4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4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4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endParaRPr lang="es-MX" sz="1400">
              <a:latin typeface="Comic Sans MS" panose="030F0702030302020204" pitchFamily="66" charset="0"/>
            </a:endParaRPr>
          </a:p>
        </p:txBody>
      </p:sp>
      <p:sp>
        <p:nvSpPr>
          <p:cNvPr id="16391" name="Rectangle 16390">
            <a:extLst>
              <a:ext uri="{FF2B5EF4-FFF2-40B4-BE49-F238E27FC236}">
                <a16:creationId xmlns:a16="http://schemas.microsoft.com/office/drawing/2014/main" id="{9219ABE2-5CAE-4E98-81F0-DAA4761522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36914" y="639905"/>
            <a:ext cx="6915664" cy="5578188"/>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6386" name="Picture 2" descr="Silueta Del Vector Del Hombre De Negocios, Varón Del Retrato Del Esquema  Que Maneja En El Traje Que Coloca La Parte Delantera Int Ilustración del  Vector - Ilustración de ocupado, calculado: 100140614">
            <a:extLst>
              <a:ext uri="{FF2B5EF4-FFF2-40B4-BE49-F238E27FC236}">
                <a16:creationId xmlns:a16="http://schemas.microsoft.com/office/drawing/2014/main" id="{FC65C3B9-5C03-4F50-AC89-29523AB33675}"/>
              </a:ext>
            </a:extLst>
          </p:cNvPr>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955392" y="1282248"/>
            <a:ext cx="3039745" cy="4296459"/>
          </a:xfrm>
          <a:prstGeom prst="rect">
            <a:avLst/>
          </a:prstGeom>
          <a:effectLst/>
          <a:extLst>
            <a:ext uri="{909E8E84-426E-40DD-AFC4-6F175D3DCCD1}">
              <a14:hiddenFill xmlns:a14="http://schemas.microsoft.com/office/drawing/2010/main">
                <a:solidFill>
                  <a:srgbClr val="FFFFFF"/>
                </a:solidFill>
              </a14:hiddenFill>
            </a:ext>
          </a:extLst>
        </p:spPr>
      </p:pic>
      <p:pic>
        <p:nvPicPr>
          <p:cNvPr id="4" name="Picture 3">
            <a:extLst>
              <a:ext uri="{FF2B5EF4-FFF2-40B4-BE49-F238E27FC236}">
                <a16:creationId xmlns:a16="http://schemas.microsoft.com/office/drawing/2014/main" id="{5E55DF76-7BE8-4022-A286-8B9A55CE67F6}"/>
              </a:ext>
            </a:extLst>
          </p:cNvPr>
          <p:cNvPicPr>
            <a:picLocks noChangeAspect="1"/>
          </p:cNvPicPr>
          <p:nvPr/>
        </p:nvPicPr>
        <p:blipFill rotWithShape="1">
          <a:blip r:embed="rId4"/>
          <a:srcRect t="21334" r="9091" b="2057"/>
          <a:stretch/>
        </p:blipFill>
        <p:spPr>
          <a:xfrm>
            <a:off x="4191230" y="1292215"/>
            <a:ext cx="3039745" cy="1709863"/>
          </a:xfrm>
          <a:prstGeom prst="rect">
            <a:avLst/>
          </a:prstGeom>
          <a:effectLst/>
        </p:spPr>
      </p:pic>
      <p:pic>
        <p:nvPicPr>
          <p:cNvPr id="5" name="Imagen 4">
            <a:extLst>
              <a:ext uri="{FF2B5EF4-FFF2-40B4-BE49-F238E27FC236}">
                <a16:creationId xmlns:a16="http://schemas.microsoft.com/office/drawing/2014/main" id="{11FF2505-B52F-94E1-EF1A-B4C4B384450F}"/>
              </a:ext>
            </a:extLst>
          </p:cNvPr>
          <p:cNvPicPr>
            <a:picLocks noChangeAspect="1"/>
          </p:cNvPicPr>
          <p:nvPr/>
        </p:nvPicPr>
        <p:blipFill>
          <a:blip r:embed="rId5"/>
          <a:stretch>
            <a:fillRect/>
          </a:stretch>
        </p:blipFill>
        <p:spPr>
          <a:xfrm>
            <a:off x="4191230" y="3824684"/>
            <a:ext cx="3039745" cy="1778250"/>
          </a:xfrm>
          <a:prstGeom prst="rect">
            <a:avLst/>
          </a:prstGeom>
          <a:effectLst/>
        </p:spPr>
      </p:pic>
    </p:spTree>
    <p:extLst>
      <p:ext uri="{BB962C8B-B14F-4D97-AF65-F5344CB8AC3E}">
        <p14:creationId xmlns:p14="http://schemas.microsoft.com/office/powerpoint/2010/main" val="329173294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blipFill rotWithShape="1">
          <a:blip r:embed="rId2">
            <a:duotone>
              <a:schemeClr val="bg2">
                <a:shade val="69000"/>
                <a:hueMod val="108000"/>
                <a:satMod val="164000"/>
                <a:lumMod val="74000"/>
              </a:schemeClr>
              <a:schemeClr val="bg2">
                <a:tint val="96000"/>
                <a:hueMod val="88000"/>
                <a:satMod val="140000"/>
                <a:lumMod val="132000"/>
              </a:schemeClr>
            </a:duotone>
          </a:blip>
          <a:stretch/>
        </a:blip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7D90007-1A13-4CFF-AE94-C567351A97EC}"/>
              </a:ext>
            </a:extLst>
          </p:cNvPr>
          <p:cNvSpPr>
            <a:spLocks noGrp="1"/>
          </p:cNvSpPr>
          <p:nvPr>
            <p:ph type="ctrTitle"/>
          </p:nvPr>
        </p:nvSpPr>
        <p:spPr>
          <a:xfrm>
            <a:off x="8201839" y="1447800"/>
            <a:ext cx="3342459" cy="3329581"/>
          </a:xfrm>
        </p:spPr>
        <p:txBody>
          <a:bodyPr>
            <a:normAutofit fontScale="90000"/>
          </a:bodyPr>
          <a:lstStyle/>
          <a:p>
            <a:pPr>
              <a:lnSpc>
                <a:spcPct val="90000"/>
              </a:lnSpc>
            </a:pPr>
            <a:br>
              <a:rPr lang="es-MX" sz="15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5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5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5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5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5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5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5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5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r>
              <a:rPr lang="es-MX" sz="15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t>SUPER EGO O SUPER YO</a:t>
            </a:r>
            <a:br>
              <a:rPr lang="es-MX" sz="15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5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r>
              <a:rPr lang="es-MX" sz="15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t>La ultima parte que se desarrolla. Aparece en la primera infancia. Opera bajo el principio de perfección. Representa los valores de los padres y la sociedad comunican al niño.</a:t>
            </a:r>
            <a:br>
              <a:rPr lang="es-MX" sz="15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r>
              <a:rPr lang="es-MX" sz="15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t>Interioriza los conceptos de bueno y malo.</a:t>
            </a:r>
            <a:br>
              <a:rPr lang="es-MX" sz="15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5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r>
              <a:rPr lang="es-MX" sz="15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t>El deber y la conciencia.</a:t>
            </a:r>
            <a:br>
              <a:rPr lang="es-MX" sz="15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5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endParaRPr lang="es-MX" sz="1500">
              <a:latin typeface="Comic Sans MS" panose="030F0702030302020204" pitchFamily="66" charset="0"/>
            </a:endParaRPr>
          </a:p>
        </p:txBody>
      </p:sp>
      <p:pic>
        <p:nvPicPr>
          <p:cNvPr id="21506" name="Picture 2" descr="Cristiano Religioso De La Navidad De La Silueta Del ángel Ilustración del  Vector - Ilustración de navidad, ángel: 117125966">
            <a:extLst>
              <a:ext uri="{FF2B5EF4-FFF2-40B4-BE49-F238E27FC236}">
                <a16:creationId xmlns:a16="http://schemas.microsoft.com/office/drawing/2014/main" id="{ABAAF588-A0A3-4F53-8D2C-60652017EBFB}"/>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10566" r="16056"/>
          <a:stretch/>
        </p:blipFill>
        <p:spPr bwMode="auto">
          <a:xfrm>
            <a:off x="607848" y="609601"/>
            <a:ext cx="4137660" cy="5638797"/>
          </a:xfrm>
          <a:prstGeom prst="rect">
            <a:avLst/>
          </a:prstGeom>
          <a:effectLst>
            <a:outerShdw blurRad="50800" dist="38100" dir="5400000" algn="t" rotWithShape="0">
              <a:prstClr val="black">
                <a:alpha val="43000"/>
              </a:prstClr>
            </a:outerShdw>
          </a:effectLst>
          <a:extLst>
            <a:ext uri="{909E8E84-426E-40DD-AFC4-6F175D3DCCD1}">
              <a14:hiddenFill xmlns:a14="http://schemas.microsoft.com/office/drawing/2010/main">
                <a:solidFill>
                  <a:srgbClr val="FFFFFF"/>
                </a:solidFill>
              </a14:hiddenFill>
            </a:ext>
          </a:extLst>
        </p:spPr>
      </p:pic>
      <p:pic>
        <p:nvPicPr>
          <p:cNvPr id="5" name="Imagen 4">
            <a:extLst>
              <a:ext uri="{FF2B5EF4-FFF2-40B4-BE49-F238E27FC236}">
                <a16:creationId xmlns:a16="http://schemas.microsoft.com/office/drawing/2014/main" id="{AA59E336-F225-B095-F0DA-73FECE945689}"/>
              </a:ext>
            </a:extLst>
          </p:cNvPr>
          <p:cNvPicPr>
            <a:picLocks noChangeAspect="1"/>
          </p:cNvPicPr>
          <p:nvPr/>
        </p:nvPicPr>
        <p:blipFill rotWithShape="1">
          <a:blip r:embed="rId4"/>
          <a:srcRect l="1212" r="42124" b="-3"/>
          <a:stretch/>
        </p:blipFill>
        <p:spPr>
          <a:xfrm>
            <a:off x="4896384" y="609601"/>
            <a:ext cx="2657754" cy="2743960"/>
          </a:xfrm>
          <a:prstGeom prst="rect">
            <a:avLst/>
          </a:prstGeom>
          <a:effectLst>
            <a:outerShdw blurRad="50800" dist="38100" dir="5400000" algn="t" rotWithShape="0">
              <a:prstClr val="black">
                <a:alpha val="43000"/>
              </a:prstClr>
            </a:outerShdw>
          </a:effectLst>
        </p:spPr>
      </p:pic>
      <p:pic>
        <p:nvPicPr>
          <p:cNvPr id="4" name="Picture 3">
            <a:extLst>
              <a:ext uri="{FF2B5EF4-FFF2-40B4-BE49-F238E27FC236}">
                <a16:creationId xmlns:a16="http://schemas.microsoft.com/office/drawing/2014/main" id="{5E55DF76-7BE8-4022-A286-8B9A55CE67F6}"/>
              </a:ext>
            </a:extLst>
          </p:cNvPr>
          <p:cNvPicPr>
            <a:picLocks noChangeAspect="1"/>
          </p:cNvPicPr>
          <p:nvPr/>
        </p:nvPicPr>
        <p:blipFill rotWithShape="1">
          <a:blip r:embed="rId5"/>
          <a:srcRect l="12366" r="22981"/>
          <a:stretch/>
        </p:blipFill>
        <p:spPr>
          <a:xfrm>
            <a:off x="4896384" y="3504436"/>
            <a:ext cx="2657754" cy="2743961"/>
          </a:xfrm>
          <a:prstGeom prst="rect">
            <a:avLst/>
          </a:prstGeom>
          <a:effectLst>
            <a:outerShdw blurRad="50800" dist="38100" dir="5400000" algn="t" rotWithShape="0">
              <a:prstClr val="black">
                <a:alpha val="43000"/>
              </a:prstClr>
            </a:outerShdw>
          </a:effectLst>
        </p:spPr>
      </p:pic>
    </p:spTree>
    <p:extLst>
      <p:ext uri="{BB962C8B-B14F-4D97-AF65-F5344CB8AC3E}">
        <p14:creationId xmlns:p14="http://schemas.microsoft.com/office/powerpoint/2010/main" val="11567329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1000"/>
                                  </p:stCondLst>
                                  <p:iterate type="lt">
                                    <p:tmPct val="10000"/>
                                  </p:iterate>
                                  <p:childTnLst>
                                    <p:set>
                                      <p:cBhvr>
                                        <p:cTn id="6" dur="1" fill="hold">
                                          <p:stCondLst>
                                            <p:cond delay="0"/>
                                          </p:stCondLst>
                                        </p:cTn>
                                        <p:tgtEl>
                                          <p:spTgt spid="2"/>
                                        </p:tgtEl>
                                        <p:attrNameLst>
                                          <p:attrName>style.visibility</p:attrName>
                                        </p:attrNameLst>
                                      </p:cBhvr>
                                      <p:to>
                                        <p:strVal val="visible"/>
                                      </p:to>
                                    </p:set>
                                    <p:animEffect transition="in" filter="fade">
                                      <p:cBhvr>
                                        <p:cTn id="7" dur="4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6.xml><?xml version="1.0" encoding="utf-8"?>
<p:sld xmlns:a="http://schemas.openxmlformats.org/drawingml/2006/main" xmlns:r="http://schemas.openxmlformats.org/officeDocument/2006/relationships" xmlns:p="http://schemas.openxmlformats.org/presentationml/2006/main">
  <p:cSld>
    <p:bg>
      <p:bgPr>
        <a:blipFill rotWithShape="1">
          <a:blip r:embed="rId2">
            <a:duotone>
              <a:schemeClr val="bg2">
                <a:shade val="69000"/>
                <a:hueMod val="108000"/>
                <a:satMod val="164000"/>
                <a:lumMod val="74000"/>
              </a:schemeClr>
              <a:schemeClr val="bg2">
                <a:tint val="96000"/>
                <a:hueMod val="88000"/>
                <a:satMod val="140000"/>
                <a:lumMod val="132000"/>
              </a:schemeClr>
            </a:duotone>
          </a:blip>
          <a:stretch/>
        </a:blipFill>
        <a:effectLst/>
      </p:bgPr>
    </p:bg>
    <p:spTree>
      <p:nvGrpSpPr>
        <p:cNvPr id="1" name=""/>
        <p:cNvGrpSpPr/>
        <p:nvPr/>
      </p:nvGrpSpPr>
      <p:grpSpPr>
        <a:xfrm>
          <a:off x="0" y="0"/>
          <a:ext cx="0" cy="0"/>
          <a:chOff x="0" y="0"/>
          <a:chExt cx="0" cy="0"/>
        </a:xfrm>
      </p:grpSpPr>
      <p:sp>
        <p:nvSpPr>
          <p:cNvPr id="24583" name="Rectangle 24582">
            <a:extLst>
              <a:ext uri="{FF2B5EF4-FFF2-40B4-BE49-F238E27FC236}">
                <a16:creationId xmlns:a16="http://schemas.microsoft.com/office/drawing/2014/main" id="{52C568FB-C64F-4EC8-AB02-075D08F87CA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550107" y="0"/>
            <a:ext cx="3573504"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txBody>
          <a:bodyPr/>
          <a:lstStyle/>
          <a:p>
            <a:endParaRPr lang="es-MX"/>
          </a:p>
        </p:txBody>
      </p:sp>
      <p:sp>
        <p:nvSpPr>
          <p:cNvPr id="24585" name="Rectangle 24584">
            <a:extLst>
              <a:ext uri="{FF2B5EF4-FFF2-40B4-BE49-F238E27FC236}">
                <a16:creationId xmlns:a16="http://schemas.microsoft.com/office/drawing/2014/main" id="{74F9E501-82FD-4B38-8A53-EE93DC503B0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7550365" y="1295400"/>
            <a:ext cx="3574834" cy="5562600"/>
          </a:xfrm>
          <a:prstGeom prst="rect">
            <a:avLst/>
          </a:prstGeom>
          <a:solidFill>
            <a:schemeClr val="bg1">
              <a:alpha val="60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 name="Título 1">
            <a:extLst>
              <a:ext uri="{FF2B5EF4-FFF2-40B4-BE49-F238E27FC236}">
                <a16:creationId xmlns:a16="http://schemas.microsoft.com/office/drawing/2014/main" id="{D7D90007-1A13-4CFF-AE94-C567351A97EC}"/>
              </a:ext>
            </a:extLst>
          </p:cNvPr>
          <p:cNvSpPr>
            <a:spLocks noGrp="1"/>
          </p:cNvSpPr>
          <p:nvPr>
            <p:ph type="ctrTitle"/>
          </p:nvPr>
        </p:nvSpPr>
        <p:spPr>
          <a:xfrm>
            <a:off x="7710725" y="1447800"/>
            <a:ext cx="2641815" cy="3329581"/>
          </a:xfrm>
        </p:spPr>
        <p:txBody>
          <a:bodyPr>
            <a:normAutofit/>
          </a:bodyPr>
          <a:lstStyle/>
          <a:p>
            <a:pPr marL="514350" indent="-514350">
              <a:lnSpc>
                <a:spcPct val="90000"/>
              </a:lnSpc>
              <a:buFont typeface="+mj-lt"/>
              <a:buAutoNum type="arabicPeriod"/>
            </a:pPr>
            <a:br>
              <a:rPr lang="es-MX" sz="11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1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1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1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1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1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1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1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1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r>
              <a:rPr lang="es-MX" sz="11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t>DESARROLLO PSICOSEXUAL</a:t>
            </a:r>
            <a:br>
              <a:rPr lang="es-MX" sz="11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1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r>
              <a:rPr lang="es-MX" sz="11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t>Según Freud la personalidad se desarrolla en 5 etapas.</a:t>
            </a:r>
            <a:br>
              <a:rPr lang="es-MX" sz="11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1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r>
              <a:rPr lang="es-MX" sz="11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t>Etapa Oral</a:t>
            </a:r>
            <a:br>
              <a:rPr lang="es-MX" sz="11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r>
              <a:rPr lang="es-MX" sz="11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t>Etapa Anal</a:t>
            </a:r>
            <a:br>
              <a:rPr lang="es-MX" sz="11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r>
              <a:rPr lang="es-MX" sz="11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t>Fálica </a:t>
            </a:r>
            <a:br>
              <a:rPr lang="es-MX" sz="11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r>
              <a:rPr lang="es-MX" sz="11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t>Etapa de Latencia</a:t>
            </a:r>
            <a:br>
              <a:rPr lang="es-MX" sz="11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r>
              <a:rPr lang="es-MX" sz="11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t>Etapa Genital</a:t>
            </a:r>
            <a:endParaRPr lang="es-MX" sz="1100">
              <a:latin typeface="Comic Sans MS" panose="030F0702030302020204" pitchFamily="66" charset="0"/>
            </a:endParaRPr>
          </a:p>
        </p:txBody>
      </p:sp>
      <p:pic>
        <p:nvPicPr>
          <p:cNvPr id="24578" name="Picture 2" descr="Desarrollo psicosexual: las 5 etapas de Sigmund Freud - Lifeder">
            <a:extLst>
              <a:ext uri="{FF2B5EF4-FFF2-40B4-BE49-F238E27FC236}">
                <a16:creationId xmlns:a16="http://schemas.microsoft.com/office/drawing/2014/main" id="{027E92E3-DB0E-450A-BA27-A6D6CC8671B0}"/>
              </a:ext>
            </a:extLst>
          </p:cNvPr>
          <p:cNvPicPr>
            <a:picLocks noChangeAspect="1" noChangeArrowheads="1"/>
          </p:cNvPicPr>
          <p:nvPr/>
        </p:nvPicPr>
        <p:blipFill rotWithShape="1">
          <a:blip r:embed="rId3">
            <a:alphaModFix/>
            <a:extLst>
              <a:ext uri="{BEBA8EAE-BF5A-486C-A8C5-ECC9F3942E4B}">
                <a14:imgProps xmlns:a14="http://schemas.microsoft.com/office/drawing/2010/main">
                  <a14:imgLayer r:embed="rId4">
                    <a14:imgEffect>
                      <a14:artisticPhotocopy trans="37000" detail="5"/>
                    </a14:imgEffect>
                  </a14:imgLayer>
                </a14:imgProps>
              </a:ext>
              <a:ext uri="{28A0092B-C50C-407E-A947-70E740481C1C}">
                <a14:useLocalDpi xmlns:a14="http://schemas.microsoft.com/office/drawing/2010/main" val="0"/>
              </a:ext>
            </a:extLst>
          </a:blip>
          <a:srcRect r="5" b="30960"/>
          <a:stretch/>
        </p:blipFill>
        <p:spPr bwMode="auto">
          <a:xfrm>
            <a:off x="1062404" y="1295400"/>
            <a:ext cx="3090250" cy="2133599"/>
          </a:xfrm>
          <a:prstGeom prst="rect">
            <a:avLst/>
          </a:prstGeom>
          <a:extLst>
            <a:ext uri="{909E8E84-426E-40DD-AFC4-6F175D3DCCD1}">
              <a14:hiddenFill xmlns:a14="http://schemas.microsoft.com/office/drawing/2010/main">
                <a:solidFill>
                  <a:srgbClr val="FFFFFF"/>
                </a:solidFill>
              </a14:hiddenFill>
            </a:ext>
          </a:extLst>
        </p:spPr>
      </p:pic>
      <p:pic>
        <p:nvPicPr>
          <p:cNvPr id="5" name="Imagen 4">
            <a:extLst>
              <a:ext uri="{FF2B5EF4-FFF2-40B4-BE49-F238E27FC236}">
                <a16:creationId xmlns:a16="http://schemas.microsoft.com/office/drawing/2014/main" id="{98D25729-CC83-45E4-F1FD-BEEE483B15F6}"/>
              </a:ext>
            </a:extLst>
          </p:cNvPr>
          <p:cNvPicPr>
            <a:picLocks noChangeAspect="1"/>
          </p:cNvPicPr>
          <p:nvPr/>
        </p:nvPicPr>
        <p:blipFill rotWithShape="1">
          <a:blip r:embed="rId5">
            <a:alphaModFix/>
          </a:blip>
          <a:srcRect r="15271" b="1"/>
          <a:stretch/>
        </p:blipFill>
        <p:spPr>
          <a:xfrm>
            <a:off x="4298652" y="1295400"/>
            <a:ext cx="3090250" cy="2133599"/>
          </a:xfrm>
          <a:prstGeom prst="rect">
            <a:avLst/>
          </a:prstGeom>
        </p:spPr>
      </p:pic>
      <p:pic>
        <p:nvPicPr>
          <p:cNvPr id="4" name="Picture 3">
            <a:extLst>
              <a:ext uri="{FF2B5EF4-FFF2-40B4-BE49-F238E27FC236}">
                <a16:creationId xmlns:a16="http://schemas.microsoft.com/office/drawing/2014/main" id="{5E55DF76-7BE8-4022-A286-8B9A55CE67F6}"/>
              </a:ext>
            </a:extLst>
          </p:cNvPr>
          <p:cNvPicPr>
            <a:picLocks noChangeAspect="1"/>
          </p:cNvPicPr>
          <p:nvPr/>
        </p:nvPicPr>
        <p:blipFill rotWithShape="1">
          <a:blip r:embed="rId6">
            <a:alphaModFix/>
          </a:blip>
          <a:srcRect t="4257" r="-3" b="18174"/>
          <a:stretch/>
        </p:blipFill>
        <p:spPr>
          <a:xfrm>
            <a:off x="1062405" y="3579875"/>
            <a:ext cx="6331375" cy="3278124"/>
          </a:xfrm>
          <a:prstGeom prst="rect">
            <a:avLst/>
          </a:prstGeom>
        </p:spPr>
      </p:pic>
    </p:spTree>
    <p:extLst>
      <p:ext uri="{BB962C8B-B14F-4D97-AF65-F5344CB8AC3E}">
        <p14:creationId xmlns:p14="http://schemas.microsoft.com/office/powerpoint/2010/main" val="28735902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1000"/>
                                  </p:stCondLst>
                                  <p:iterate type="lt">
                                    <p:tmPct val="10000"/>
                                  </p:iterate>
                                  <p:childTnLst>
                                    <p:set>
                                      <p:cBhvr>
                                        <p:cTn id="6" dur="1" fill="hold">
                                          <p:stCondLst>
                                            <p:cond delay="0"/>
                                          </p:stCondLst>
                                        </p:cTn>
                                        <p:tgtEl>
                                          <p:spTgt spid="2"/>
                                        </p:tgtEl>
                                        <p:attrNameLst>
                                          <p:attrName>style.visibility</p:attrName>
                                        </p:attrNameLst>
                                      </p:cBhvr>
                                      <p:to>
                                        <p:strVal val="visible"/>
                                      </p:to>
                                    </p:set>
                                    <p:animEffect transition="in" filter="fade">
                                      <p:cBhvr>
                                        <p:cTn id="7" dur="4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7.xml><?xml version="1.0" encoding="utf-8"?>
<p:sld xmlns:a="http://schemas.openxmlformats.org/drawingml/2006/main" xmlns:r="http://schemas.openxmlformats.org/officeDocument/2006/relationships" xmlns:p="http://schemas.openxmlformats.org/presentationml/2006/main">
  <p:cSld>
    <p:bg>
      <p:bgPr>
        <a:blipFill rotWithShape="1">
          <a:blip r:embed="rId2">
            <a:duotone>
              <a:schemeClr val="bg2">
                <a:shade val="62000"/>
                <a:hueMod val="108000"/>
                <a:satMod val="164000"/>
                <a:lumMod val="69000"/>
              </a:schemeClr>
              <a:schemeClr val="bg2">
                <a:tint val="96000"/>
                <a:hueMod val="90000"/>
                <a:satMod val="130000"/>
                <a:lumMod val="134000"/>
              </a:schemeClr>
            </a:duotone>
          </a:blip>
          <a:stretch/>
        </a:blip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7D90007-1A13-4CFF-AE94-C567351A97EC}"/>
              </a:ext>
            </a:extLst>
          </p:cNvPr>
          <p:cNvSpPr>
            <a:spLocks noGrp="1"/>
          </p:cNvSpPr>
          <p:nvPr>
            <p:ph type="ctrTitle"/>
          </p:nvPr>
        </p:nvSpPr>
        <p:spPr>
          <a:xfrm>
            <a:off x="8210623" y="1447800"/>
            <a:ext cx="3333676" cy="3096987"/>
          </a:xfrm>
        </p:spPr>
        <p:txBody>
          <a:bodyPr>
            <a:normAutofit fontScale="90000"/>
          </a:bodyPr>
          <a:lstStyle/>
          <a:p>
            <a:pPr>
              <a:lnSpc>
                <a:spcPct val="90000"/>
              </a:lnSpc>
            </a:pPr>
            <a:br>
              <a:rPr lang="es-MX" sz="14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4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4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4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4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4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4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4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4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r>
              <a:rPr lang="es-MX" sz="14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t>MECANISMOS DE DEFENSA</a:t>
            </a:r>
            <a:br>
              <a:rPr lang="es-MX" sz="14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4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r>
              <a:rPr lang="es-MX" sz="14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t>Represión             Regresión</a:t>
            </a:r>
            <a:br>
              <a:rPr lang="es-MX" sz="14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r>
              <a:rPr lang="es-MX" sz="14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t>Proyección</a:t>
            </a:r>
            <a:br>
              <a:rPr lang="es-MX" sz="14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r>
              <a:rPr lang="es-MX" sz="14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t>Formación reactiva               Racionalización</a:t>
            </a:r>
            <a:br>
              <a:rPr lang="es-MX" sz="14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4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4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4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4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4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endParaRPr lang="es-MX" sz="1400">
              <a:latin typeface="Comic Sans MS" panose="030F0702030302020204" pitchFamily="66" charset="0"/>
            </a:endParaRPr>
          </a:p>
        </p:txBody>
      </p:sp>
      <p:sp>
        <p:nvSpPr>
          <p:cNvPr id="3" name="Subtítulo 2">
            <a:extLst>
              <a:ext uri="{FF2B5EF4-FFF2-40B4-BE49-F238E27FC236}">
                <a16:creationId xmlns:a16="http://schemas.microsoft.com/office/drawing/2014/main" id="{E0259571-521B-485D-A09B-46238A6C51EF}"/>
              </a:ext>
            </a:extLst>
          </p:cNvPr>
          <p:cNvSpPr>
            <a:spLocks noGrp="1"/>
          </p:cNvSpPr>
          <p:nvPr>
            <p:ph type="subTitle" idx="1"/>
          </p:nvPr>
        </p:nvSpPr>
        <p:spPr>
          <a:xfrm>
            <a:off x="8210623" y="4740729"/>
            <a:ext cx="3333676" cy="1469570"/>
          </a:xfrm>
        </p:spPr>
        <p:txBody>
          <a:bodyPr>
            <a:normAutofit/>
          </a:bodyPr>
          <a:lstStyle/>
          <a:p>
            <a:pPr>
              <a:lnSpc>
                <a:spcPct val="90000"/>
              </a:lnSpc>
            </a:pPr>
            <a:r>
              <a:rPr lang="es-MX" sz="1700" b="1">
                <a:latin typeface="Comic Sans MS" panose="030F0702030302020204" pitchFamily="66" charset="0"/>
              </a:rPr>
              <a:t>Ejercicio: </a:t>
            </a:r>
          </a:p>
          <a:p>
            <a:pPr>
              <a:lnSpc>
                <a:spcPct val="90000"/>
              </a:lnSpc>
            </a:pPr>
            <a:r>
              <a:rPr lang="es-MX" sz="1700" b="1">
                <a:latin typeface="Comic Sans MS" panose="030F0702030302020204" pitchFamily="66" charset="0"/>
              </a:rPr>
              <a:t>Investiga los mecanismos de defensa y elabora un ejemplo de cada uno de ellos.</a:t>
            </a:r>
            <a:endParaRPr lang="es-MX" sz="1700">
              <a:latin typeface="Comic Sans MS" panose="030F0702030302020204" pitchFamily="66" charset="0"/>
            </a:endParaRPr>
          </a:p>
          <a:p>
            <a:pPr>
              <a:lnSpc>
                <a:spcPct val="90000"/>
              </a:lnSpc>
            </a:pPr>
            <a:endParaRPr lang="es-MX" sz="1700"/>
          </a:p>
        </p:txBody>
      </p:sp>
      <p:sp>
        <p:nvSpPr>
          <p:cNvPr id="25607" name="Rectangle 25606">
            <a:extLst>
              <a:ext uri="{FF2B5EF4-FFF2-40B4-BE49-F238E27FC236}">
                <a16:creationId xmlns:a16="http://schemas.microsoft.com/office/drawing/2014/main" id="{28C6E02A-E573-4EA7-825B-164BEA16EC9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7157124"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5602" name="Picture 2" descr="Los mecanismos de defensa: Freud... - Psico-online UBA | Facebook">
            <a:extLst>
              <a:ext uri="{FF2B5EF4-FFF2-40B4-BE49-F238E27FC236}">
                <a16:creationId xmlns:a16="http://schemas.microsoft.com/office/drawing/2014/main" id="{2A0051A2-ABFB-47CA-A367-E7DE154AC2F9}"/>
              </a:ext>
            </a:extLst>
          </p:cNvPr>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643853" y="839118"/>
            <a:ext cx="3038347" cy="2275827"/>
          </a:xfrm>
          <a:prstGeom prst="rect">
            <a:avLst/>
          </a:prstGeom>
          <a:effectLst/>
          <a:extLst>
            <a:ext uri="{909E8E84-426E-40DD-AFC4-6F175D3DCCD1}">
              <a14:hiddenFill xmlns:a14="http://schemas.microsoft.com/office/drawing/2010/main">
                <a:solidFill>
                  <a:srgbClr val="FFFFFF"/>
                </a:solidFill>
              </a14:hiddenFill>
            </a:ext>
          </a:extLst>
        </p:spPr>
      </p:pic>
      <p:sp>
        <p:nvSpPr>
          <p:cNvPr id="25609" name="Freeform 31">
            <a:extLst>
              <a:ext uri="{FF2B5EF4-FFF2-40B4-BE49-F238E27FC236}">
                <a16:creationId xmlns:a16="http://schemas.microsoft.com/office/drawing/2014/main" id="{8D72B389-883E-4868-9712-4C914A30F4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7463681" y="-1"/>
            <a:ext cx="559472" cy="3709642"/>
          </a:xfrm>
          <a:custGeom>
            <a:avLst/>
            <a:gdLst>
              <a:gd name="connsiteX0" fmla="*/ 0 w 559472"/>
              <a:gd name="connsiteY0" fmla="*/ 0 h 3709642"/>
              <a:gd name="connsiteX1" fmla="*/ 473952 w 559472"/>
              <a:gd name="connsiteY1" fmla="*/ 0 h 3709642"/>
              <a:gd name="connsiteX2" fmla="*/ 485840 w 559472"/>
              <a:gd name="connsiteY2" fmla="*/ 161194 h 3709642"/>
              <a:gd name="connsiteX3" fmla="*/ 523949 w 559472"/>
              <a:gd name="connsiteY3" fmla="*/ 3672197 h 3709642"/>
              <a:gd name="connsiteX4" fmla="*/ 454748 w 559472"/>
              <a:gd name="connsiteY4" fmla="*/ 3709642 h 3709642"/>
              <a:gd name="connsiteX5" fmla="*/ 448224 w 559472"/>
              <a:gd name="connsiteY5" fmla="*/ 3510471 h 3709642"/>
              <a:gd name="connsiteX6" fmla="*/ 443564 w 559472"/>
              <a:gd name="connsiteY6" fmla="*/ 3408563 h 3709642"/>
              <a:gd name="connsiteX7" fmla="*/ 438902 w 559472"/>
              <a:gd name="connsiteY7" fmla="*/ 3304407 h 3709642"/>
              <a:gd name="connsiteX8" fmla="*/ 433941 w 559472"/>
              <a:gd name="connsiteY8" fmla="*/ 3198777 h 3709642"/>
              <a:gd name="connsiteX9" fmla="*/ 427584 w 559472"/>
              <a:gd name="connsiteY9" fmla="*/ 3092510 h 3709642"/>
              <a:gd name="connsiteX10" fmla="*/ 420988 w 559472"/>
              <a:gd name="connsiteY10" fmla="*/ 2984390 h 3709642"/>
              <a:gd name="connsiteX11" fmla="*/ 414330 w 559472"/>
              <a:gd name="connsiteY11" fmla="*/ 2874401 h 3709642"/>
              <a:gd name="connsiteX12" fmla="*/ 406840 w 559472"/>
              <a:gd name="connsiteY12" fmla="*/ 2762980 h 3709642"/>
              <a:gd name="connsiteX13" fmla="*/ 397745 w 559472"/>
              <a:gd name="connsiteY13" fmla="*/ 2650566 h 3709642"/>
              <a:gd name="connsiteX14" fmla="*/ 389154 w 559472"/>
              <a:gd name="connsiteY14" fmla="*/ 2536612 h 3709642"/>
              <a:gd name="connsiteX15" fmla="*/ 379225 w 559472"/>
              <a:gd name="connsiteY15" fmla="*/ 2421642 h 3709642"/>
              <a:gd name="connsiteX16" fmla="*/ 368316 w 559472"/>
              <a:gd name="connsiteY16" fmla="*/ 2305627 h 3709642"/>
              <a:gd name="connsiteX17" fmla="*/ 357466 w 559472"/>
              <a:gd name="connsiteY17" fmla="*/ 2189233 h 3709642"/>
              <a:gd name="connsiteX18" fmla="*/ 344982 w 559472"/>
              <a:gd name="connsiteY18" fmla="*/ 2071473 h 3709642"/>
              <a:gd name="connsiteX19" fmla="*/ 332466 w 559472"/>
              <a:gd name="connsiteY19" fmla="*/ 1952216 h 3709642"/>
              <a:gd name="connsiteX20" fmla="*/ 319121 w 559472"/>
              <a:gd name="connsiteY20" fmla="*/ 1833776 h 3709642"/>
              <a:gd name="connsiteX21" fmla="*/ 304408 w 559472"/>
              <a:gd name="connsiteY21" fmla="*/ 1713948 h 3709642"/>
              <a:gd name="connsiteX22" fmla="*/ 288685 w 559472"/>
              <a:gd name="connsiteY22" fmla="*/ 1592703 h 3709642"/>
              <a:gd name="connsiteX23" fmla="*/ 273050 w 559472"/>
              <a:gd name="connsiteY23" fmla="*/ 1471451 h 3709642"/>
              <a:gd name="connsiteX24" fmla="*/ 255813 w 559472"/>
              <a:gd name="connsiteY24" fmla="*/ 1350328 h 3709642"/>
              <a:gd name="connsiteX25" fmla="*/ 237060 w 559472"/>
              <a:gd name="connsiteY25" fmla="*/ 1227080 h 3709642"/>
              <a:gd name="connsiteX26" fmla="*/ 218488 w 559472"/>
              <a:gd name="connsiteY26" fmla="*/ 1106065 h 3709642"/>
              <a:gd name="connsiteX27" fmla="*/ 198221 w 559472"/>
              <a:gd name="connsiteY27" fmla="*/ 982940 h 3709642"/>
              <a:gd name="connsiteX28" fmla="*/ 177152 w 559472"/>
              <a:gd name="connsiteY28" fmla="*/ 858755 h 3709642"/>
              <a:gd name="connsiteX29" fmla="*/ 155551 w 559472"/>
              <a:gd name="connsiteY29" fmla="*/ 736861 h 3709642"/>
              <a:gd name="connsiteX30" fmla="*/ 131782 w 559472"/>
              <a:gd name="connsiteY30" fmla="*/ 613645 h 3709642"/>
              <a:gd name="connsiteX31" fmla="*/ 107123 w 559472"/>
              <a:gd name="connsiteY31" fmla="*/ 490500 h 3709642"/>
              <a:gd name="connsiteX32" fmla="*/ 82552 w 559472"/>
              <a:gd name="connsiteY32" fmla="*/ 367348 h 3709642"/>
              <a:gd name="connsiteX33" fmla="*/ 55608 w 559472"/>
              <a:gd name="connsiteY33" fmla="*/ 244762 h 3709642"/>
              <a:gd name="connsiteX34" fmla="*/ 28130 w 559472"/>
              <a:gd name="connsiteY34" fmla="*/ 122220 h 3709642"/>
              <a:gd name="connsiteX35" fmla="*/ 0 w 559472"/>
              <a:gd name="connsiteY35" fmla="*/ 0 h 37096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559472" h="3709642">
                <a:moveTo>
                  <a:pt x="0" y="0"/>
                </a:moveTo>
                <a:lnTo>
                  <a:pt x="473952" y="0"/>
                </a:lnTo>
                <a:lnTo>
                  <a:pt x="485840" y="161194"/>
                </a:lnTo>
                <a:cubicBezTo>
                  <a:pt x="552063" y="1147770"/>
                  <a:pt x="592441" y="3086737"/>
                  <a:pt x="523949" y="3672197"/>
                </a:cubicBezTo>
                <a:cubicBezTo>
                  <a:pt x="500842" y="3684557"/>
                  <a:pt x="477855" y="3697282"/>
                  <a:pt x="454748" y="3709642"/>
                </a:cubicBezTo>
                <a:lnTo>
                  <a:pt x="448224" y="3510471"/>
                </a:lnTo>
                <a:lnTo>
                  <a:pt x="443564" y="3408563"/>
                </a:lnTo>
                <a:lnTo>
                  <a:pt x="438902" y="3304407"/>
                </a:lnTo>
                <a:lnTo>
                  <a:pt x="433941" y="3198777"/>
                </a:lnTo>
                <a:lnTo>
                  <a:pt x="427584" y="3092510"/>
                </a:lnTo>
                <a:lnTo>
                  <a:pt x="420988" y="2984390"/>
                </a:lnTo>
                <a:lnTo>
                  <a:pt x="414330" y="2874401"/>
                </a:lnTo>
                <a:lnTo>
                  <a:pt x="406840" y="2762980"/>
                </a:lnTo>
                <a:lnTo>
                  <a:pt x="397745" y="2650566"/>
                </a:lnTo>
                <a:lnTo>
                  <a:pt x="389154" y="2536612"/>
                </a:lnTo>
                <a:lnTo>
                  <a:pt x="379225" y="2421642"/>
                </a:lnTo>
                <a:lnTo>
                  <a:pt x="368316" y="2305627"/>
                </a:lnTo>
                <a:lnTo>
                  <a:pt x="357466" y="2189233"/>
                </a:lnTo>
                <a:lnTo>
                  <a:pt x="344982" y="2071473"/>
                </a:lnTo>
                <a:lnTo>
                  <a:pt x="332466" y="1952216"/>
                </a:lnTo>
                <a:lnTo>
                  <a:pt x="319121" y="1833776"/>
                </a:lnTo>
                <a:lnTo>
                  <a:pt x="304408" y="1713948"/>
                </a:lnTo>
                <a:lnTo>
                  <a:pt x="288685" y="1592703"/>
                </a:lnTo>
                <a:lnTo>
                  <a:pt x="273050" y="1471451"/>
                </a:lnTo>
                <a:lnTo>
                  <a:pt x="255813" y="1350328"/>
                </a:lnTo>
                <a:lnTo>
                  <a:pt x="237060" y="1227080"/>
                </a:lnTo>
                <a:lnTo>
                  <a:pt x="218488" y="1106065"/>
                </a:lnTo>
                <a:lnTo>
                  <a:pt x="198221" y="982940"/>
                </a:lnTo>
                <a:lnTo>
                  <a:pt x="177152" y="858755"/>
                </a:lnTo>
                <a:lnTo>
                  <a:pt x="155551" y="736861"/>
                </a:lnTo>
                <a:lnTo>
                  <a:pt x="131782" y="613645"/>
                </a:lnTo>
                <a:lnTo>
                  <a:pt x="107123" y="490500"/>
                </a:lnTo>
                <a:lnTo>
                  <a:pt x="82552" y="367348"/>
                </a:lnTo>
                <a:lnTo>
                  <a:pt x="55608" y="244762"/>
                </a:lnTo>
                <a:lnTo>
                  <a:pt x="28130" y="122220"/>
                </a:lnTo>
                <a:lnTo>
                  <a:pt x="0" y="0"/>
                </a:lnTo>
                <a:close/>
              </a:path>
            </a:pathLst>
          </a:custGeom>
          <a:solidFill>
            <a:schemeClr val="tx1">
              <a:alpha val="20000"/>
            </a:schemeClr>
          </a:solidFill>
          <a:ln>
            <a:noFill/>
          </a:ln>
        </p:spPr>
        <p:txBody>
          <a:bodyPr rtlCol="0" anchor="ctr"/>
          <a:lstStyle/>
          <a:p>
            <a:pPr algn="ctr"/>
            <a:endParaRPr lang="en-US"/>
          </a:p>
        </p:txBody>
      </p:sp>
      <p:sp>
        <p:nvSpPr>
          <p:cNvPr id="25611" name="Freeform 5">
            <a:extLst>
              <a:ext uri="{FF2B5EF4-FFF2-40B4-BE49-F238E27FC236}">
                <a16:creationId xmlns:a16="http://schemas.microsoft.com/office/drawing/2014/main" id="{C9D33B23-71E5-4AAE-B6A9-D592270144F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
          <a:xfrm rot="5400000" flipH="1">
            <a:off x="3708596" y="2756642"/>
            <a:ext cx="6858000" cy="1344715"/>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rgbClr val="FFFFFF"/>
          </a:solidFill>
          <a:ln>
            <a:noFill/>
          </a:ln>
        </p:spPr>
        <p:txBody>
          <a:bodyPr/>
          <a:lstStyle/>
          <a:p>
            <a:endParaRPr lang="es-MX"/>
          </a:p>
        </p:txBody>
      </p:sp>
      <p:pic>
        <p:nvPicPr>
          <p:cNvPr id="4" name="Picture 3">
            <a:extLst>
              <a:ext uri="{FF2B5EF4-FFF2-40B4-BE49-F238E27FC236}">
                <a16:creationId xmlns:a16="http://schemas.microsoft.com/office/drawing/2014/main" id="{5E55DF76-7BE8-4022-A286-8B9A55CE67F6}"/>
              </a:ext>
            </a:extLst>
          </p:cNvPr>
          <p:cNvPicPr>
            <a:picLocks noChangeAspect="1"/>
          </p:cNvPicPr>
          <p:nvPr/>
        </p:nvPicPr>
        <p:blipFill rotWithShape="1">
          <a:blip r:embed="rId4"/>
          <a:srcRect t="21334" r="9091" b="2057"/>
          <a:stretch/>
        </p:blipFill>
        <p:spPr>
          <a:xfrm>
            <a:off x="3876168" y="1122493"/>
            <a:ext cx="3038347" cy="1709077"/>
          </a:xfrm>
          <a:prstGeom prst="rect">
            <a:avLst/>
          </a:prstGeom>
          <a:effectLst/>
        </p:spPr>
      </p:pic>
      <p:pic>
        <p:nvPicPr>
          <p:cNvPr id="6" name="Imagen 5">
            <a:extLst>
              <a:ext uri="{FF2B5EF4-FFF2-40B4-BE49-F238E27FC236}">
                <a16:creationId xmlns:a16="http://schemas.microsoft.com/office/drawing/2014/main" id="{F0504249-1943-6E4C-AE59-F36A2BEFB88F}"/>
              </a:ext>
            </a:extLst>
          </p:cNvPr>
          <p:cNvPicPr>
            <a:picLocks noChangeAspect="1"/>
          </p:cNvPicPr>
          <p:nvPr/>
        </p:nvPicPr>
        <p:blipFill>
          <a:blip r:embed="rId5"/>
          <a:stretch>
            <a:fillRect/>
          </a:stretch>
        </p:blipFill>
        <p:spPr>
          <a:xfrm>
            <a:off x="1506820" y="3501360"/>
            <a:ext cx="4544730" cy="2658666"/>
          </a:xfrm>
          <a:prstGeom prst="rect">
            <a:avLst/>
          </a:prstGeom>
          <a:effectLst/>
        </p:spPr>
      </p:pic>
    </p:spTree>
    <p:extLst>
      <p:ext uri="{BB962C8B-B14F-4D97-AF65-F5344CB8AC3E}">
        <p14:creationId xmlns:p14="http://schemas.microsoft.com/office/powerpoint/2010/main" val="355905655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blipFill rotWithShape="1">
          <a:blip r:embed="rId2">
            <a:duotone>
              <a:schemeClr val="bg2">
                <a:shade val="69000"/>
                <a:hueMod val="108000"/>
                <a:satMod val="164000"/>
                <a:lumMod val="74000"/>
              </a:schemeClr>
              <a:schemeClr val="bg2">
                <a:tint val="96000"/>
                <a:hueMod val="88000"/>
                <a:satMod val="140000"/>
                <a:lumMod val="132000"/>
              </a:schemeClr>
            </a:duotone>
          </a:blip>
          <a:stretch/>
        </a:blipFill>
        <a:effectLst/>
      </p:bgPr>
    </p:bg>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DF19BAF3-7E20-4B9D-B544-BABAEEA1FA75}"/>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3">
            <a:extLst>
              <a:ext uri="{28A0092B-C50C-407E-A947-70E740481C1C}">
                <a14:useLocalDpi xmlns:a14="http://schemas.microsoft.com/office/drawing/2010/main" val="0"/>
              </a:ext>
            </a:extLst>
          </a:blip>
          <a:srcRect l="3613"/>
          <a:stretch/>
        </p:blipFill>
        <p:spPr>
          <a:xfrm>
            <a:off x="0" y="2669685"/>
            <a:ext cx="4037012" cy="4188315"/>
          </a:xfrm>
          <a:prstGeom prst="rect">
            <a:avLst/>
          </a:prstGeom>
        </p:spPr>
      </p:pic>
      <p:pic>
        <p:nvPicPr>
          <p:cNvPr id="11" name="Picture 10">
            <a:extLst>
              <a:ext uri="{FF2B5EF4-FFF2-40B4-BE49-F238E27FC236}">
                <a16:creationId xmlns:a16="http://schemas.microsoft.com/office/drawing/2014/main" id="{950648F4-ABCD-4DF0-8641-76CFB2354721}"/>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4">
            <a:extLst>
              <a:ext uri="{28A0092B-C50C-407E-A947-70E740481C1C}">
                <a14:useLocalDpi xmlns:a14="http://schemas.microsoft.com/office/drawing/2010/main" val="0"/>
              </a:ext>
            </a:extLst>
          </a:blip>
          <a:srcRect l="35640"/>
          <a:stretch/>
        </p:blipFill>
        <p:spPr>
          <a:xfrm>
            <a:off x="0" y="2892347"/>
            <a:ext cx="1522412" cy="2365453"/>
          </a:xfrm>
          <a:prstGeom prst="rect">
            <a:avLst/>
          </a:prstGeom>
        </p:spPr>
      </p:pic>
      <p:sp>
        <p:nvSpPr>
          <p:cNvPr id="13" name="Oval 12">
            <a:extLst>
              <a:ext uri="{FF2B5EF4-FFF2-40B4-BE49-F238E27FC236}">
                <a16:creationId xmlns:a16="http://schemas.microsoft.com/office/drawing/2014/main" id="{989BE678-777B-482A-A616-FEDC47B162E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609012" y="1676400"/>
            <a:ext cx="2819400" cy="2819400"/>
          </a:xfrm>
          <a:prstGeom prst="ellipse">
            <a:avLst/>
          </a:prstGeom>
          <a:gradFill flip="none" rotWithShape="1">
            <a:gsLst>
              <a:gs pos="0">
                <a:schemeClr val="bg2">
                  <a:lumMod val="60000"/>
                  <a:lumOff val="40000"/>
                  <a:alpha val="7000"/>
                </a:schemeClr>
              </a:gs>
              <a:gs pos="69000">
                <a:schemeClr val="bg2">
                  <a:lumMod val="60000"/>
                  <a:lumOff val="40000"/>
                  <a:alpha val="0"/>
                </a:schemeClr>
              </a:gs>
              <a:gs pos="36000">
                <a:schemeClr val="bg2">
                  <a:lumMod val="60000"/>
                  <a:lumOff val="4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txBody>
          <a:bodyPr/>
          <a:lstStyle/>
          <a:p>
            <a:endParaRPr lang="es-MX"/>
          </a:p>
        </p:txBody>
      </p:sp>
      <p:pic>
        <p:nvPicPr>
          <p:cNvPr id="15" name="Picture 14">
            <a:extLst>
              <a:ext uri="{FF2B5EF4-FFF2-40B4-BE49-F238E27FC236}">
                <a16:creationId xmlns:a16="http://schemas.microsoft.com/office/drawing/2014/main" id="{CF1EB4BD-9C7E-4AA3-9681-C7EB0DA6250B}"/>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5">
            <a:extLst>
              <a:ext uri="{28A0092B-C50C-407E-A947-70E740481C1C}">
                <a14:useLocalDpi xmlns:a14="http://schemas.microsoft.com/office/drawing/2010/main" val="0"/>
              </a:ext>
            </a:extLst>
          </a:blip>
          <a:srcRect t="28813"/>
          <a:stretch/>
        </p:blipFill>
        <p:spPr>
          <a:xfrm>
            <a:off x="7999412" y="0"/>
            <a:ext cx="1603387" cy="1141407"/>
          </a:xfrm>
          <a:prstGeom prst="rect">
            <a:avLst/>
          </a:prstGeom>
        </p:spPr>
      </p:pic>
      <p:pic>
        <p:nvPicPr>
          <p:cNvPr id="17" name="Picture 16">
            <a:extLst>
              <a:ext uri="{FF2B5EF4-FFF2-40B4-BE49-F238E27FC236}">
                <a16:creationId xmlns:a16="http://schemas.microsoft.com/office/drawing/2014/main" id="{94AAE3AA-3759-4D28-B0EF-575F25A5146C}"/>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6">
            <a:extLst>
              <a:ext uri="{28A0092B-C50C-407E-A947-70E740481C1C}">
                <a14:useLocalDpi xmlns:a14="http://schemas.microsoft.com/office/drawing/2010/main" val="0"/>
              </a:ext>
            </a:extLst>
          </a:blip>
          <a:srcRect b="23320"/>
          <a:stretch/>
        </p:blipFill>
        <p:spPr>
          <a:xfrm>
            <a:off x="8605878" y="6096000"/>
            <a:ext cx="993734" cy="762000"/>
          </a:xfrm>
          <a:prstGeom prst="rect">
            <a:avLst/>
          </a:prstGeom>
        </p:spPr>
      </p:pic>
      <p:sp>
        <p:nvSpPr>
          <p:cNvPr id="19" name="Rectangle 18">
            <a:extLst>
              <a:ext uri="{FF2B5EF4-FFF2-40B4-BE49-F238E27FC236}">
                <a16:creationId xmlns:a16="http://schemas.microsoft.com/office/drawing/2014/main" id="{D28BE0C3-2102-4820-B88B-A448B1840D1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txBody>
          <a:bodyPr/>
          <a:lstStyle/>
          <a:p>
            <a:endParaRPr lang="es-MX"/>
          </a:p>
        </p:txBody>
      </p:sp>
      <p:sp>
        <p:nvSpPr>
          <p:cNvPr id="2" name="Título 1">
            <a:extLst>
              <a:ext uri="{FF2B5EF4-FFF2-40B4-BE49-F238E27FC236}">
                <a16:creationId xmlns:a16="http://schemas.microsoft.com/office/drawing/2014/main" id="{E27A3BFC-D1A6-4EFD-8111-CD780C504FE3}"/>
              </a:ext>
            </a:extLst>
          </p:cNvPr>
          <p:cNvSpPr>
            <a:spLocks noGrp="1"/>
          </p:cNvSpPr>
          <p:nvPr>
            <p:ph type="title"/>
          </p:nvPr>
        </p:nvSpPr>
        <p:spPr>
          <a:xfrm>
            <a:off x="647701" y="1454964"/>
            <a:ext cx="3339281" cy="3308840"/>
          </a:xfrm>
        </p:spPr>
        <p:txBody>
          <a:bodyPr vert="horz" lIns="91440" tIns="45720" rIns="91440" bIns="45720" rtlCol="0" anchor="b">
            <a:normAutofit/>
          </a:bodyPr>
          <a:lstStyle/>
          <a:p>
            <a:pPr>
              <a:lnSpc>
                <a:spcPct val="90000"/>
              </a:lnSpc>
            </a:pPr>
            <a:r>
              <a:rPr lang="en-US" sz="1500">
                <a:effectLst>
                  <a:outerShdw blurRad="38100" dist="38100" dir="2700000" algn="tl">
                    <a:srgbClr val="000000">
                      <a:alpha val="43137"/>
                    </a:srgbClr>
                  </a:outerShdw>
                </a:effectLst>
              </a:rPr>
              <a:t>Descubrimiento del inconsciente</a:t>
            </a:r>
            <a:br>
              <a:rPr lang="en-US" sz="1500">
                <a:effectLst>
                  <a:outerShdw blurRad="38100" dist="38100" dir="2700000" algn="tl">
                    <a:srgbClr val="000000">
                      <a:alpha val="43137"/>
                    </a:srgbClr>
                  </a:outerShdw>
                </a:effectLst>
              </a:rPr>
            </a:br>
            <a:r>
              <a:rPr lang="en-US" sz="1500">
                <a:effectLst>
                  <a:outerShdw blurRad="38100" dist="38100" dir="2700000" algn="tl">
                    <a:srgbClr val="000000">
                      <a:alpha val="43137"/>
                    </a:srgbClr>
                  </a:outerShdw>
                </a:effectLst>
              </a:rPr>
              <a:t>Muchos de sus pacientes ignoraban las causas de sus traumas</a:t>
            </a:r>
            <a:r>
              <a:rPr lang="en-US" sz="1500"/>
              <a:t>.</a:t>
            </a:r>
            <a:br>
              <a:rPr lang="en-US" sz="1500"/>
            </a:br>
            <a:br>
              <a:rPr lang="en-US" sz="1500"/>
            </a:br>
            <a:r>
              <a:rPr lang="en-US" sz="1500"/>
              <a:t>Freud estableció distintos niveles de conciencia</a:t>
            </a:r>
            <a:br>
              <a:rPr lang="en-US" sz="1500"/>
            </a:br>
            <a:br>
              <a:rPr lang="en-US" sz="1500"/>
            </a:br>
            <a:r>
              <a:rPr lang="en-US" sz="1500"/>
              <a:t>1. Consciente</a:t>
            </a:r>
            <a:br>
              <a:rPr lang="en-US" sz="1500"/>
            </a:br>
            <a:r>
              <a:rPr lang="en-US" sz="1500"/>
              <a:t>2. Preconsciente</a:t>
            </a:r>
            <a:br>
              <a:rPr lang="en-US" sz="1500"/>
            </a:br>
            <a:r>
              <a:rPr lang="en-US" sz="1500"/>
              <a:t>3. Inconsciente</a:t>
            </a:r>
            <a:br>
              <a:rPr lang="en-US" sz="1500"/>
            </a:br>
            <a:br>
              <a:rPr lang="en-US" sz="1500"/>
            </a:br>
            <a:endParaRPr lang="en-US" sz="1500"/>
          </a:p>
        </p:txBody>
      </p:sp>
      <p:pic>
        <p:nvPicPr>
          <p:cNvPr id="4" name="Imagen 3">
            <a:extLst>
              <a:ext uri="{FF2B5EF4-FFF2-40B4-BE49-F238E27FC236}">
                <a16:creationId xmlns:a16="http://schemas.microsoft.com/office/drawing/2014/main" id="{05ADB2FD-20A9-2DD0-AAD8-27DA49B7DC7A}"/>
              </a:ext>
            </a:extLst>
          </p:cNvPr>
          <p:cNvPicPr>
            <a:picLocks noChangeAspect="1"/>
          </p:cNvPicPr>
          <p:nvPr/>
        </p:nvPicPr>
        <p:blipFill rotWithShape="1">
          <a:blip r:embed="rId7"/>
          <a:srcRect r="35535" b="1"/>
          <a:stretch/>
        </p:blipFill>
        <p:spPr>
          <a:xfrm>
            <a:off x="4634682" y="10"/>
            <a:ext cx="7557319" cy="6857990"/>
          </a:xfrm>
          <a:prstGeom prst="rect">
            <a:avLst/>
          </a:prstGeom>
        </p:spPr>
      </p:pic>
      <p:sp>
        <p:nvSpPr>
          <p:cNvPr id="21" name="Rectangle 20">
            <a:extLst>
              <a:ext uri="{FF2B5EF4-FFF2-40B4-BE49-F238E27FC236}">
                <a16:creationId xmlns:a16="http://schemas.microsoft.com/office/drawing/2014/main" id="{BFEFF673-A9DE-416D-A04E-1D50904542A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txBody>
          <a:bodyPr/>
          <a:lstStyle/>
          <a:p>
            <a:endParaRPr lang="es-MX"/>
          </a:p>
        </p:txBody>
      </p:sp>
    </p:spTree>
    <p:extLst>
      <p:ext uri="{BB962C8B-B14F-4D97-AF65-F5344CB8AC3E}">
        <p14:creationId xmlns:p14="http://schemas.microsoft.com/office/powerpoint/2010/main" val="204263380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blipFill rotWithShape="1">
          <a:blip r:embed="rId2">
            <a:duotone>
              <a:schemeClr val="bg2">
                <a:shade val="62000"/>
                <a:hueMod val="108000"/>
                <a:satMod val="164000"/>
                <a:lumMod val="69000"/>
              </a:schemeClr>
              <a:schemeClr val="bg2">
                <a:tint val="96000"/>
                <a:hueMod val="90000"/>
                <a:satMod val="130000"/>
                <a:lumMod val="134000"/>
              </a:schemeClr>
            </a:duotone>
          </a:blip>
          <a:stretch/>
        </a:blip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7D90007-1A13-4CFF-AE94-C567351A97EC}"/>
              </a:ext>
            </a:extLst>
          </p:cNvPr>
          <p:cNvSpPr>
            <a:spLocks noGrp="1"/>
          </p:cNvSpPr>
          <p:nvPr>
            <p:ph type="ctrTitle"/>
          </p:nvPr>
        </p:nvSpPr>
        <p:spPr>
          <a:xfrm>
            <a:off x="8210623" y="1447800"/>
            <a:ext cx="3333676" cy="3096987"/>
          </a:xfrm>
        </p:spPr>
        <p:txBody>
          <a:bodyPr>
            <a:normAutofit fontScale="90000"/>
          </a:bodyPr>
          <a:lstStyle/>
          <a:p>
            <a:pPr>
              <a:lnSpc>
                <a:spcPct val="90000"/>
              </a:lnSpc>
            </a:pPr>
            <a:br>
              <a:rPr lang="es-MX" sz="14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4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4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4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4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4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4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4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4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r>
              <a:rPr lang="es-MX" sz="14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t>3.2.3. TEORÍA HUMANISTA</a:t>
            </a:r>
            <a:br>
              <a:rPr lang="es-MX" sz="14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r>
              <a:rPr lang="es-MX" sz="14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t>Llamada tercera fuerza</a:t>
            </a:r>
            <a:br>
              <a:rPr lang="es-MX" sz="14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4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r>
              <a:rPr lang="es-MX" sz="14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t>Enfoque de la personalidad ejemplificado por las teorías de Rogers y Maslow; según éstas, la meta de toda persona es conseguir su autorrealización.</a:t>
            </a:r>
            <a:br>
              <a:rPr lang="es-MX" sz="14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r>
              <a:rPr lang="es-MX" sz="14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t>Ponen el énfasis en la experiencia subjetiva privada y el crecimiento personal</a:t>
            </a:r>
            <a:br>
              <a:rPr lang="es-MX" sz="1400" b="1">
                <a:effectLst>
                  <a:outerShdw blurRad="38100" dist="38100" dir="2700000" algn="tl">
                    <a:srgbClr val="000000">
                      <a:alpha val="43137"/>
                    </a:srgbClr>
                  </a:outerShdw>
                </a:effectLst>
                <a:latin typeface="Comic Sans MS" panose="030F0702030302020204" pitchFamily="66" charset="0"/>
              </a:rPr>
            </a:br>
            <a:endParaRPr lang="es-MX" sz="1400">
              <a:latin typeface="Comic Sans MS" panose="030F0702030302020204" pitchFamily="66" charset="0"/>
            </a:endParaRPr>
          </a:p>
        </p:txBody>
      </p:sp>
      <p:sp>
        <p:nvSpPr>
          <p:cNvPr id="27655" name="Rectangle 27654">
            <a:extLst>
              <a:ext uri="{FF2B5EF4-FFF2-40B4-BE49-F238E27FC236}">
                <a16:creationId xmlns:a16="http://schemas.microsoft.com/office/drawing/2014/main" id="{28C6E02A-E573-4EA7-825B-164BEA16EC9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7157124"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6626" name="Picture 2" descr="CARL ROGERS Y SU TEORÍA DE LA PERSONALIDAD | Psicologia y Empresa">
            <a:extLst>
              <a:ext uri="{FF2B5EF4-FFF2-40B4-BE49-F238E27FC236}">
                <a16:creationId xmlns:a16="http://schemas.microsoft.com/office/drawing/2014/main" id="{94F69DDA-BCAA-4915-AAC4-FA72E5F57570}"/>
              </a:ext>
            </a:extLst>
          </p:cNvPr>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643853" y="993367"/>
            <a:ext cx="3038347" cy="1967329"/>
          </a:xfrm>
          <a:prstGeom prst="rect">
            <a:avLst/>
          </a:prstGeom>
          <a:effectLst/>
          <a:extLst>
            <a:ext uri="{909E8E84-426E-40DD-AFC4-6F175D3DCCD1}">
              <a14:hiddenFill xmlns:a14="http://schemas.microsoft.com/office/drawing/2010/main">
                <a:solidFill>
                  <a:srgbClr val="FFFFFF"/>
                </a:solidFill>
              </a14:hiddenFill>
            </a:ext>
          </a:extLst>
        </p:spPr>
      </p:pic>
      <p:sp>
        <p:nvSpPr>
          <p:cNvPr id="27657" name="Freeform 31">
            <a:extLst>
              <a:ext uri="{FF2B5EF4-FFF2-40B4-BE49-F238E27FC236}">
                <a16:creationId xmlns:a16="http://schemas.microsoft.com/office/drawing/2014/main" id="{8D72B389-883E-4868-9712-4C914A30F4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7463681" y="-1"/>
            <a:ext cx="559472" cy="3709642"/>
          </a:xfrm>
          <a:custGeom>
            <a:avLst/>
            <a:gdLst>
              <a:gd name="connsiteX0" fmla="*/ 0 w 559472"/>
              <a:gd name="connsiteY0" fmla="*/ 0 h 3709642"/>
              <a:gd name="connsiteX1" fmla="*/ 473952 w 559472"/>
              <a:gd name="connsiteY1" fmla="*/ 0 h 3709642"/>
              <a:gd name="connsiteX2" fmla="*/ 485840 w 559472"/>
              <a:gd name="connsiteY2" fmla="*/ 161194 h 3709642"/>
              <a:gd name="connsiteX3" fmla="*/ 523949 w 559472"/>
              <a:gd name="connsiteY3" fmla="*/ 3672197 h 3709642"/>
              <a:gd name="connsiteX4" fmla="*/ 454748 w 559472"/>
              <a:gd name="connsiteY4" fmla="*/ 3709642 h 3709642"/>
              <a:gd name="connsiteX5" fmla="*/ 448224 w 559472"/>
              <a:gd name="connsiteY5" fmla="*/ 3510471 h 3709642"/>
              <a:gd name="connsiteX6" fmla="*/ 443564 w 559472"/>
              <a:gd name="connsiteY6" fmla="*/ 3408563 h 3709642"/>
              <a:gd name="connsiteX7" fmla="*/ 438902 w 559472"/>
              <a:gd name="connsiteY7" fmla="*/ 3304407 h 3709642"/>
              <a:gd name="connsiteX8" fmla="*/ 433941 w 559472"/>
              <a:gd name="connsiteY8" fmla="*/ 3198777 h 3709642"/>
              <a:gd name="connsiteX9" fmla="*/ 427584 w 559472"/>
              <a:gd name="connsiteY9" fmla="*/ 3092510 h 3709642"/>
              <a:gd name="connsiteX10" fmla="*/ 420988 w 559472"/>
              <a:gd name="connsiteY10" fmla="*/ 2984390 h 3709642"/>
              <a:gd name="connsiteX11" fmla="*/ 414330 w 559472"/>
              <a:gd name="connsiteY11" fmla="*/ 2874401 h 3709642"/>
              <a:gd name="connsiteX12" fmla="*/ 406840 w 559472"/>
              <a:gd name="connsiteY12" fmla="*/ 2762980 h 3709642"/>
              <a:gd name="connsiteX13" fmla="*/ 397745 w 559472"/>
              <a:gd name="connsiteY13" fmla="*/ 2650566 h 3709642"/>
              <a:gd name="connsiteX14" fmla="*/ 389154 w 559472"/>
              <a:gd name="connsiteY14" fmla="*/ 2536612 h 3709642"/>
              <a:gd name="connsiteX15" fmla="*/ 379225 w 559472"/>
              <a:gd name="connsiteY15" fmla="*/ 2421642 h 3709642"/>
              <a:gd name="connsiteX16" fmla="*/ 368316 w 559472"/>
              <a:gd name="connsiteY16" fmla="*/ 2305627 h 3709642"/>
              <a:gd name="connsiteX17" fmla="*/ 357466 w 559472"/>
              <a:gd name="connsiteY17" fmla="*/ 2189233 h 3709642"/>
              <a:gd name="connsiteX18" fmla="*/ 344982 w 559472"/>
              <a:gd name="connsiteY18" fmla="*/ 2071473 h 3709642"/>
              <a:gd name="connsiteX19" fmla="*/ 332466 w 559472"/>
              <a:gd name="connsiteY19" fmla="*/ 1952216 h 3709642"/>
              <a:gd name="connsiteX20" fmla="*/ 319121 w 559472"/>
              <a:gd name="connsiteY20" fmla="*/ 1833776 h 3709642"/>
              <a:gd name="connsiteX21" fmla="*/ 304408 w 559472"/>
              <a:gd name="connsiteY21" fmla="*/ 1713948 h 3709642"/>
              <a:gd name="connsiteX22" fmla="*/ 288685 w 559472"/>
              <a:gd name="connsiteY22" fmla="*/ 1592703 h 3709642"/>
              <a:gd name="connsiteX23" fmla="*/ 273050 w 559472"/>
              <a:gd name="connsiteY23" fmla="*/ 1471451 h 3709642"/>
              <a:gd name="connsiteX24" fmla="*/ 255813 w 559472"/>
              <a:gd name="connsiteY24" fmla="*/ 1350328 h 3709642"/>
              <a:gd name="connsiteX25" fmla="*/ 237060 w 559472"/>
              <a:gd name="connsiteY25" fmla="*/ 1227080 h 3709642"/>
              <a:gd name="connsiteX26" fmla="*/ 218488 w 559472"/>
              <a:gd name="connsiteY26" fmla="*/ 1106065 h 3709642"/>
              <a:gd name="connsiteX27" fmla="*/ 198221 w 559472"/>
              <a:gd name="connsiteY27" fmla="*/ 982940 h 3709642"/>
              <a:gd name="connsiteX28" fmla="*/ 177152 w 559472"/>
              <a:gd name="connsiteY28" fmla="*/ 858755 h 3709642"/>
              <a:gd name="connsiteX29" fmla="*/ 155551 w 559472"/>
              <a:gd name="connsiteY29" fmla="*/ 736861 h 3709642"/>
              <a:gd name="connsiteX30" fmla="*/ 131782 w 559472"/>
              <a:gd name="connsiteY30" fmla="*/ 613645 h 3709642"/>
              <a:gd name="connsiteX31" fmla="*/ 107123 w 559472"/>
              <a:gd name="connsiteY31" fmla="*/ 490500 h 3709642"/>
              <a:gd name="connsiteX32" fmla="*/ 82552 w 559472"/>
              <a:gd name="connsiteY32" fmla="*/ 367348 h 3709642"/>
              <a:gd name="connsiteX33" fmla="*/ 55608 w 559472"/>
              <a:gd name="connsiteY33" fmla="*/ 244762 h 3709642"/>
              <a:gd name="connsiteX34" fmla="*/ 28130 w 559472"/>
              <a:gd name="connsiteY34" fmla="*/ 122220 h 3709642"/>
              <a:gd name="connsiteX35" fmla="*/ 0 w 559472"/>
              <a:gd name="connsiteY35" fmla="*/ 0 h 37096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559472" h="3709642">
                <a:moveTo>
                  <a:pt x="0" y="0"/>
                </a:moveTo>
                <a:lnTo>
                  <a:pt x="473952" y="0"/>
                </a:lnTo>
                <a:lnTo>
                  <a:pt x="485840" y="161194"/>
                </a:lnTo>
                <a:cubicBezTo>
                  <a:pt x="552063" y="1147770"/>
                  <a:pt x="592441" y="3086737"/>
                  <a:pt x="523949" y="3672197"/>
                </a:cubicBezTo>
                <a:cubicBezTo>
                  <a:pt x="500842" y="3684557"/>
                  <a:pt x="477855" y="3697282"/>
                  <a:pt x="454748" y="3709642"/>
                </a:cubicBezTo>
                <a:lnTo>
                  <a:pt x="448224" y="3510471"/>
                </a:lnTo>
                <a:lnTo>
                  <a:pt x="443564" y="3408563"/>
                </a:lnTo>
                <a:lnTo>
                  <a:pt x="438902" y="3304407"/>
                </a:lnTo>
                <a:lnTo>
                  <a:pt x="433941" y="3198777"/>
                </a:lnTo>
                <a:lnTo>
                  <a:pt x="427584" y="3092510"/>
                </a:lnTo>
                <a:lnTo>
                  <a:pt x="420988" y="2984390"/>
                </a:lnTo>
                <a:lnTo>
                  <a:pt x="414330" y="2874401"/>
                </a:lnTo>
                <a:lnTo>
                  <a:pt x="406840" y="2762980"/>
                </a:lnTo>
                <a:lnTo>
                  <a:pt x="397745" y="2650566"/>
                </a:lnTo>
                <a:lnTo>
                  <a:pt x="389154" y="2536612"/>
                </a:lnTo>
                <a:lnTo>
                  <a:pt x="379225" y="2421642"/>
                </a:lnTo>
                <a:lnTo>
                  <a:pt x="368316" y="2305627"/>
                </a:lnTo>
                <a:lnTo>
                  <a:pt x="357466" y="2189233"/>
                </a:lnTo>
                <a:lnTo>
                  <a:pt x="344982" y="2071473"/>
                </a:lnTo>
                <a:lnTo>
                  <a:pt x="332466" y="1952216"/>
                </a:lnTo>
                <a:lnTo>
                  <a:pt x="319121" y="1833776"/>
                </a:lnTo>
                <a:lnTo>
                  <a:pt x="304408" y="1713948"/>
                </a:lnTo>
                <a:lnTo>
                  <a:pt x="288685" y="1592703"/>
                </a:lnTo>
                <a:lnTo>
                  <a:pt x="273050" y="1471451"/>
                </a:lnTo>
                <a:lnTo>
                  <a:pt x="255813" y="1350328"/>
                </a:lnTo>
                <a:lnTo>
                  <a:pt x="237060" y="1227080"/>
                </a:lnTo>
                <a:lnTo>
                  <a:pt x="218488" y="1106065"/>
                </a:lnTo>
                <a:lnTo>
                  <a:pt x="198221" y="982940"/>
                </a:lnTo>
                <a:lnTo>
                  <a:pt x="177152" y="858755"/>
                </a:lnTo>
                <a:lnTo>
                  <a:pt x="155551" y="736861"/>
                </a:lnTo>
                <a:lnTo>
                  <a:pt x="131782" y="613645"/>
                </a:lnTo>
                <a:lnTo>
                  <a:pt x="107123" y="490500"/>
                </a:lnTo>
                <a:lnTo>
                  <a:pt x="82552" y="367348"/>
                </a:lnTo>
                <a:lnTo>
                  <a:pt x="55608" y="244762"/>
                </a:lnTo>
                <a:lnTo>
                  <a:pt x="28130" y="122220"/>
                </a:lnTo>
                <a:lnTo>
                  <a:pt x="0" y="0"/>
                </a:lnTo>
                <a:close/>
              </a:path>
            </a:pathLst>
          </a:custGeom>
          <a:solidFill>
            <a:schemeClr val="tx1">
              <a:alpha val="20000"/>
            </a:schemeClr>
          </a:solidFill>
          <a:ln>
            <a:noFill/>
          </a:ln>
        </p:spPr>
        <p:txBody>
          <a:bodyPr rtlCol="0" anchor="ctr"/>
          <a:lstStyle/>
          <a:p>
            <a:pPr algn="ctr"/>
            <a:endParaRPr lang="en-US"/>
          </a:p>
        </p:txBody>
      </p:sp>
      <p:sp>
        <p:nvSpPr>
          <p:cNvPr id="27659" name="Freeform 5">
            <a:extLst>
              <a:ext uri="{FF2B5EF4-FFF2-40B4-BE49-F238E27FC236}">
                <a16:creationId xmlns:a16="http://schemas.microsoft.com/office/drawing/2014/main" id="{C9D33B23-71E5-4AAE-B6A9-D592270144F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
          <a:xfrm rot="5400000" flipH="1">
            <a:off x="3708596" y="2756642"/>
            <a:ext cx="6858000" cy="1344715"/>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rgbClr val="FFFFFF"/>
          </a:solidFill>
          <a:ln>
            <a:noFill/>
          </a:ln>
        </p:spPr>
        <p:txBody>
          <a:bodyPr/>
          <a:lstStyle/>
          <a:p>
            <a:endParaRPr lang="es-MX"/>
          </a:p>
        </p:txBody>
      </p:sp>
      <p:pic>
        <p:nvPicPr>
          <p:cNvPr id="27650" name="Picture 2" descr="Legislacion en salud: NECESIDADES BASICAS DE VIRGINIA HENDERSON Y ABRAHAM  MASLOW.">
            <a:extLst>
              <a:ext uri="{FF2B5EF4-FFF2-40B4-BE49-F238E27FC236}">
                <a16:creationId xmlns:a16="http://schemas.microsoft.com/office/drawing/2014/main" id="{8BAC20A9-8D24-4DA1-9843-F32061155C16}"/>
              </a:ext>
            </a:extLst>
          </p:cNvPr>
          <p:cNvPicPr>
            <a:picLocks noChangeAspect="1" noChangeArrowheads="1"/>
          </p:cNvPicPr>
          <p:nvPr/>
        </p:nvPicPr>
        <p:blipFill>
          <a:blip r:embed="rId4">
            <a:extLst>
              <a:ext uri="{28A0092B-C50C-407E-A947-70E740481C1C}">
                <a14:useLocalDpi xmlns:a14="http://schemas.microsoft.com/office/drawing/2010/main" val="0"/>
              </a:ext>
            </a:extLst>
          </a:blip>
          <a:stretch>
            <a:fillRect/>
          </a:stretch>
        </p:blipFill>
        <p:spPr bwMode="auto">
          <a:xfrm>
            <a:off x="3876168" y="1000963"/>
            <a:ext cx="3038347" cy="1952137"/>
          </a:xfrm>
          <a:prstGeom prst="rect">
            <a:avLst/>
          </a:prstGeom>
          <a:effectLst/>
          <a:extLst>
            <a:ext uri="{909E8E84-426E-40DD-AFC4-6F175D3DCCD1}">
              <a14:hiddenFill xmlns:a14="http://schemas.microsoft.com/office/drawing/2010/main">
                <a:solidFill>
                  <a:srgbClr val="FFFFFF"/>
                </a:solidFill>
              </a14:hiddenFill>
            </a:ext>
          </a:extLst>
        </p:spPr>
      </p:pic>
      <p:pic>
        <p:nvPicPr>
          <p:cNvPr id="4" name="Imagen 3">
            <a:extLst>
              <a:ext uri="{FF2B5EF4-FFF2-40B4-BE49-F238E27FC236}">
                <a16:creationId xmlns:a16="http://schemas.microsoft.com/office/drawing/2014/main" id="{EB0B36E5-AF0F-71FF-6204-7EBFE457644A}"/>
              </a:ext>
            </a:extLst>
          </p:cNvPr>
          <p:cNvPicPr>
            <a:picLocks noChangeAspect="1"/>
          </p:cNvPicPr>
          <p:nvPr/>
        </p:nvPicPr>
        <p:blipFill>
          <a:blip r:embed="rId5"/>
          <a:stretch>
            <a:fillRect/>
          </a:stretch>
        </p:blipFill>
        <p:spPr>
          <a:xfrm>
            <a:off x="1506820" y="3501360"/>
            <a:ext cx="4544730" cy="2658666"/>
          </a:xfrm>
          <a:prstGeom prst="rect">
            <a:avLst/>
          </a:prstGeom>
          <a:effectLst/>
        </p:spPr>
      </p:pic>
    </p:spTree>
    <p:extLst>
      <p:ext uri="{BB962C8B-B14F-4D97-AF65-F5344CB8AC3E}">
        <p14:creationId xmlns:p14="http://schemas.microsoft.com/office/powerpoint/2010/main" val="90549989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blipFill rotWithShape="1">
          <a:blip r:embed="rId2">
            <a:duotone>
              <a:schemeClr val="bg2">
                <a:shade val="62000"/>
                <a:hueMod val="108000"/>
                <a:satMod val="164000"/>
                <a:lumMod val="69000"/>
              </a:schemeClr>
              <a:schemeClr val="bg2">
                <a:tint val="96000"/>
                <a:hueMod val="90000"/>
                <a:satMod val="130000"/>
                <a:lumMod val="134000"/>
              </a:schemeClr>
            </a:duotone>
          </a:blip>
          <a:stretch/>
        </a:blipFill>
        <a:effectLst/>
      </p:bgPr>
    </p:bg>
    <p:spTree>
      <p:nvGrpSpPr>
        <p:cNvPr id="1" name=""/>
        <p:cNvGrpSpPr/>
        <p:nvPr/>
      </p:nvGrpSpPr>
      <p:grpSpPr>
        <a:xfrm>
          <a:off x="0" y="0"/>
          <a:ext cx="0" cy="0"/>
          <a:chOff x="0" y="0"/>
          <a:chExt cx="0" cy="0"/>
        </a:xfrm>
      </p:grpSpPr>
      <p:pic>
        <p:nvPicPr>
          <p:cNvPr id="1031" name="Picture 1030">
            <a:extLst>
              <a:ext uri="{FF2B5EF4-FFF2-40B4-BE49-F238E27FC236}">
                <a16:creationId xmlns:a16="http://schemas.microsoft.com/office/drawing/2014/main" id="{B92096A1-6AC3-46FB-979A-18F4AE8B9483}"/>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3">
            <a:extLst>
              <a:ext uri="{28A0092B-C50C-407E-A947-70E740481C1C}">
                <a14:useLocalDpi xmlns:a14="http://schemas.microsoft.com/office/drawing/2010/main" val="0"/>
              </a:ext>
            </a:extLst>
          </a:blip>
          <a:srcRect l="3613"/>
          <a:stretch/>
        </p:blipFill>
        <p:spPr>
          <a:xfrm>
            <a:off x="0" y="2669685"/>
            <a:ext cx="4037012" cy="4188315"/>
          </a:xfrm>
          <a:prstGeom prst="rect">
            <a:avLst/>
          </a:prstGeom>
        </p:spPr>
      </p:pic>
      <p:pic>
        <p:nvPicPr>
          <p:cNvPr id="1033" name="Picture 1032">
            <a:extLst>
              <a:ext uri="{FF2B5EF4-FFF2-40B4-BE49-F238E27FC236}">
                <a16:creationId xmlns:a16="http://schemas.microsoft.com/office/drawing/2014/main" id="{F728CD29-58B3-4F21-B30F-28798953D702}"/>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4">
            <a:extLst>
              <a:ext uri="{28A0092B-C50C-407E-A947-70E740481C1C}">
                <a14:useLocalDpi xmlns:a14="http://schemas.microsoft.com/office/drawing/2010/main" val="0"/>
              </a:ext>
            </a:extLst>
          </a:blip>
          <a:srcRect l="35640"/>
          <a:stretch/>
        </p:blipFill>
        <p:spPr>
          <a:xfrm>
            <a:off x="0" y="2892347"/>
            <a:ext cx="1522412" cy="2365453"/>
          </a:xfrm>
          <a:prstGeom prst="rect">
            <a:avLst/>
          </a:prstGeom>
        </p:spPr>
      </p:pic>
      <p:sp>
        <p:nvSpPr>
          <p:cNvPr id="1035" name="Oval 1034">
            <a:extLst>
              <a:ext uri="{FF2B5EF4-FFF2-40B4-BE49-F238E27FC236}">
                <a16:creationId xmlns:a16="http://schemas.microsoft.com/office/drawing/2014/main" id="{74E4178E-1E41-4E39-8171-5EEC297F420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609012" y="1676400"/>
            <a:ext cx="2819400" cy="2819400"/>
          </a:xfrm>
          <a:prstGeom prst="ellipse">
            <a:avLst/>
          </a:prstGeom>
          <a:gradFill flip="none" rotWithShape="1">
            <a:gsLst>
              <a:gs pos="0">
                <a:schemeClr val="bg2">
                  <a:lumMod val="40000"/>
                  <a:lumOff val="60000"/>
                  <a:alpha val="7000"/>
                </a:schemeClr>
              </a:gs>
              <a:gs pos="69000">
                <a:schemeClr val="bg2">
                  <a:lumMod val="40000"/>
                  <a:lumOff val="60000"/>
                  <a:alpha val="0"/>
                </a:schemeClr>
              </a:gs>
              <a:gs pos="36000">
                <a:schemeClr val="bg2">
                  <a:lumMod val="40000"/>
                  <a:lumOff val="6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txBody>
          <a:bodyPr/>
          <a:lstStyle/>
          <a:p>
            <a:endParaRPr lang="es-MX"/>
          </a:p>
        </p:txBody>
      </p:sp>
      <p:pic>
        <p:nvPicPr>
          <p:cNvPr id="1037" name="Picture 1036">
            <a:extLst>
              <a:ext uri="{FF2B5EF4-FFF2-40B4-BE49-F238E27FC236}">
                <a16:creationId xmlns:a16="http://schemas.microsoft.com/office/drawing/2014/main" id="{5ED4CF93-A4AC-4FA3-BE1C-E27B351DF730}"/>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5">
            <a:extLst>
              <a:ext uri="{28A0092B-C50C-407E-A947-70E740481C1C}">
                <a14:useLocalDpi xmlns:a14="http://schemas.microsoft.com/office/drawing/2010/main" val="0"/>
              </a:ext>
            </a:extLst>
          </a:blip>
          <a:srcRect t="28813"/>
          <a:stretch/>
        </p:blipFill>
        <p:spPr>
          <a:xfrm>
            <a:off x="7999412" y="0"/>
            <a:ext cx="1603387" cy="1141407"/>
          </a:xfrm>
          <a:prstGeom prst="rect">
            <a:avLst/>
          </a:prstGeom>
        </p:spPr>
      </p:pic>
      <p:pic>
        <p:nvPicPr>
          <p:cNvPr id="1039" name="Picture 1038">
            <a:extLst>
              <a:ext uri="{FF2B5EF4-FFF2-40B4-BE49-F238E27FC236}">
                <a16:creationId xmlns:a16="http://schemas.microsoft.com/office/drawing/2014/main" id="{4150C84B-F28C-46CF-A2DB-070F52404442}"/>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6">
            <a:extLst>
              <a:ext uri="{28A0092B-C50C-407E-A947-70E740481C1C}">
                <a14:useLocalDpi xmlns:a14="http://schemas.microsoft.com/office/drawing/2010/main" val="0"/>
              </a:ext>
            </a:extLst>
          </a:blip>
          <a:srcRect b="23320"/>
          <a:stretch/>
        </p:blipFill>
        <p:spPr>
          <a:xfrm>
            <a:off x="8609012" y="6096000"/>
            <a:ext cx="993734" cy="762000"/>
          </a:xfrm>
          <a:prstGeom prst="rect">
            <a:avLst/>
          </a:prstGeom>
        </p:spPr>
      </p:pic>
      <p:sp>
        <p:nvSpPr>
          <p:cNvPr id="1041" name="Rectangle 1040">
            <a:extLst>
              <a:ext uri="{FF2B5EF4-FFF2-40B4-BE49-F238E27FC236}">
                <a16:creationId xmlns:a16="http://schemas.microsoft.com/office/drawing/2014/main" id="{0421F718-8F86-42C4-86D6-42E6DB59749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txBody>
          <a:bodyPr/>
          <a:lstStyle/>
          <a:p>
            <a:endParaRPr lang="es-MX"/>
          </a:p>
        </p:txBody>
      </p:sp>
      <p:sp>
        <p:nvSpPr>
          <p:cNvPr id="2" name="Título 1">
            <a:extLst>
              <a:ext uri="{FF2B5EF4-FFF2-40B4-BE49-F238E27FC236}">
                <a16:creationId xmlns:a16="http://schemas.microsoft.com/office/drawing/2014/main" id="{C56E640D-AE45-4753-BCA7-96CD8ED8377B}"/>
              </a:ext>
            </a:extLst>
          </p:cNvPr>
          <p:cNvSpPr>
            <a:spLocks noGrp="1"/>
          </p:cNvSpPr>
          <p:nvPr>
            <p:ph type="ctrTitle"/>
          </p:nvPr>
        </p:nvSpPr>
        <p:spPr>
          <a:xfrm>
            <a:off x="5285608" y="452718"/>
            <a:ext cx="4765226" cy="1400530"/>
          </a:xfrm>
        </p:spPr>
        <p:txBody>
          <a:bodyPr vert="horz" lIns="91440" tIns="45720" rIns="91440" bIns="45720" rtlCol="0" anchor="t">
            <a:normAutofit/>
          </a:bodyPr>
          <a:lstStyle/>
          <a:p>
            <a:pPr>
              <a:lnSpc>
                <a:spcPct val="90000"/>
              </a:lnSpc>
            </a:pPr>
            <a:br>
              <a:rPr lang="en-US" sz="2900">
                <a:effectLst>
                  <a:outerShdw blurRad="38100" dist="38100" dir="2700000" algn="tl">
                    <a:srgbClr val="000000">
                      <a:alpha val="43137"/>
                    </a:srgbClr>
                  </a:outerShdw>
                </a:effectLst>
              </a:rPr>
            </a:br>
            <a:br>
              <a:rPr lang="en-US" sz="2900">
                <a:effectLst>
                  <a:outerShdw blurRad="38100" dist="38100" dir="2700000" algn="tl">
                    <a:srgbClr val="000000">
                      <a:alpha val="43137"/>
                    </a:srgbClr>
                  </a:outerShdw>
                </a:effectLst>
              </a:rPr>
            </a:br>
            <a:endParaRPr lang="en-US" sz="2900">
              <a:effectLst>
                <a:outerShdw blurRad="38100" dist="38100" dir="2700000" algn="tl">
                  <a:srgbClr val="000000">
                    <a:alpha val="43137"/>
                  </a:srgbClr>
                </a:outerShdw>
              </a:effectLst>
            </a:endParaRPr>
          </a:p>
        </p:txBody>
      </p:sp>
      <p:pic>
        <p:nvPicPr>
          <p:cNvPr id="1026" name="Picture 2" descr="Image for post">
            <a:extLst>
              <a:ext uri="{FF2B5EF4-FFF2-40B4-BE49-F238E27FC236}">
                <a16:creationId xmlns:a16="http://schemas.microsoft.com/office/drawing/2014/main" id="{B0C6DB08-F6A8-4A27-B2AE-CA9440B65F84}"/>
              </a:ext>
            </a:extLst>
          </p:cNvPr>
          <p:cNvPicPr>
            <a:picLocks noChangeAspect="1" noChangeArrowheads="1"/>
          </p:cNvPicPr>
          <p:nvPr/>
        </p:nvPicPr>
        <p:blipFill rotWithShape="1">
          <a:blip r:embed="rId7">
            <a:extLst>
              <a:ext uri="{28A0092B-C50C-407E-A947-70E740481C1C}">
                <a14:useLocalDpi xmlns:a14="http://schemas.microsoft.com/office/drawing/2010/main" val="0"/>
              </a:ext>
            </a:extLst>
          </a:blip>
          <a:srcRect t="5515" r="-1" b="31042"/>
          <a:stretch/>
        </p:blipFill>
        <p:spPr bwMode="auto">
          <a:xfrm>
            <a:off x="-1" y="10"/>
            <a:ext cx="4634681" cy="3428990"/>
          </a:xfrm>
          <a:prstGeom prst="rect">
            <a:avLst/>
          </a:prstGeom>
          <a:noFill/>
          <a:extLst>
            <a:ext uri="{909E8E84-426E-40DD-AFC4-6F175D3DCCD1}">
              <a14:hiddenFill xmlns:a14="http://schemas.microsoft.com/office/drawing/2010/main">
                <a:solidFill>
                  <a:srgbClr val="FFFFFF"/>
                </a:solidFill>
              </a14:hiddenFill>
            </a:ext>
          </a:extLst>
        </p:spPr>
      </p:pic>
      <p:pic>
        <p:nvPicPr>
          <p:cNvPr id="5" name="Imagen 4">
            <a:extLst>
              <a:ext uri="{FF2B5EF4-FFF2-40B4-BE49-F238E27FC236}">
                <a16:creationId xmlns:a16="http://schemas.microsoft.com/office/drawing/2014/main" id="{808DDFCF-1436-F47E-B256-9F0B29EEDCA8}"/>
              </a:ext>
            </a:extLst>
          </p:cNvPr>
          <p:cNvPicPr>
            <a:picLocks noChangeAspect="1"/>
          </p:cNvPicPr>
          <p:nvPr/>
        </p:nvPicPr>
        <p:blipFill rotWithShape="1">
          <a:blip r:embed="rId8"/>
          <a:srcRect r="20921" b="1"/>
          <a:stretch/>
        </p:blipFill>
        <p:spPr>
          <a:xfrm>
            <a:off x="3222" y="3429001"/>
            <a:ext cx="4634681" cy="3428538"/>
          </a:xfrm>
          <a:prstGeom prst="rect">
            <a:avLst/>
          </a:prstGeom>
        </p:spPr>
      </p:pic>
      <p:sp>
        <p:nvSpPr>
          <p:cNvPr id="3" name="Subtítulo 2">
            <a:extLst>
              <a:ext uri="{FF2B5EF4-FFF2-40B4-BE49-F238E27FC236}">
                <a16:creationId xmlns:a16="http://schemas.microsoft.com/office/drawing/2014/main" id="{0A77D96A-7A3B-46B9-8B8C-E66E2D0FEE99}"/>
              </a:ext>
            </a:extLst>
          </p:cNvPr>
          <p:cNvSpPr>
            <a:spLocks noGrp="1"/>
          </p:cNvSpPr>
          <p:nvPr>
            <p:ph type="subTitle" idx="1"/>
          </p:nvPr>
        </p:nvSpPr>
        <p:spPr>
          <a:xfrm>
            <a:off x="5285608" y="2052918"/>
            <a:ext cx="4764245" cy="4195481"/>
          </a:xfrm>
        </p:spPr>
        <p:txBody>
          <a:bodyPr vert="horz" lIns="91440" tIns="45720" rIns="91440" bIns="45720" rtlCol="0">
            <a:normAutofit fontScale="92500" lnSpcReduction="20000"/>
          </a:bodyPr>
          <a:lstStyle/>
          <a:p>
            <a:pPr>
              <a:lnSpc>
                <a:spcPct val="90000"/>
              </a:lnSpc>
              <a:buClr>
                <a:schemeClr val="accent1"/>
              </a:buClr>
              <a:buFont typeface="Wingdings 3" charset="2"/>
              <a:buChar char=""/>
            </a:pPr>
            <a:endParaRPr lang="en-US" sz="1000" dirty="0">
              <a:solidFill>
                <a:schemeClr val="tx1"/>
              </a:solidFill>
              <a:effectLst>
                <a:outerShdw blurRad="38100" dist="38100" dir="2700000" algn="tl">
                  <a:srgbClr val="000000">
                    <a:alpha val="43137"/>
                  </a:srgbClr>
                </a:outerShdw>
              </a:effectLst>
            </a:endParaRPr>
          </a:p>
          <a:p>
            <a:pPr>
              <a:lnSpc>
                <a:spcPct val="90000"/>
              </a:lnSpc>
              <a:buClr>
                <a:schemeClr val="accent1"/>
              </a:buClr>
              <a:buFont typeface="Wingdings 3" charset="2"/>
              <a:buChar char=""/>
            </a:pPr>
            <a:endParaRPr lang="en-US" sz="1000" dirty="0">
              <a:solidFill>
                <a:schemeClr val="tx1"/>
              </a:solidFill>
              <a:effectLst>
                <a:outerShdw blurRad="38100" dist="38100" dir="2700000" algn="tl">
                  <a:srgbClr val="000000">
                    <a:alpha val="43137"/>
                  </a:srgbClr>
                </a:outerShdw>
              </a:effectLst>
            </a:endParaRPr>
          </a:p>
          <a:p>
            <a:pPr>
              <a:lnSpc>
                <a:spcPct val="90000"/>
              </a:lnSpc>
              <a:buClr>
                <a:schemeClr val="accent1"/>
              </a:buClr>
              <a:buFont typeface="Wingdings 3" charset="2"/>
              <a:buChar char=""/>
            </a:pPr>
            <a:endParaRPr lang="en-US" sz="1000" dirty="0">
              <a:solidFill>
                <a:schemeClr val="tx1"/>
              </a:solidFill>
              <a:effectLst>
                <a:outerShdw blurRad="38100" dist="38100" dir="2700000" algn="tl">
                  <a:srgbClr val="000000">
                    <a:alpha val="43137"/>
                  </a:srgbClr>
                </a:outerShdw>
              </a:effectLst>
            </a:endParaRPr>
          </a:p>
          <a:p>
            <a:pPr>
              <a:lnSpc>
                <a:spcPct val="90000"/>
              </a:lnSpc>
              <a:buClr>
                <a:schemeClr val="accent1"/>
              </a:buClr>
              <a:buFont typeface="Wingdings 3" charset="2"/>
              <a:buChar char=""/>
            </a:pPr>
            <a:endParaRPr lang="en-US" sz="1000" dirty="0">
              <a:solidFill>
                <a:schemeClr val="tx1"/>
              </a:solidFill>
              <a:effectLst>
                <a:outerShdw blurRad="38100" dist="38100" dir="2700000" algn="tl">
                  <a:srgbClr val="000000">
                    <a:alpha val="43137"/>
                  </a:srgbClr>
                </a:outerShdw>
              </a:effectLst>
            </a:endParaRPr>
          </a:p>
          <a:p>
            <a:pPr>
              <a:lnSpc>
                <a:spcPct val="90000"/>
              </a:lnSpc>
              <a:buClr>
                <a:schemeClr val="accent1"/>
              </a:buClr>
              <a:buFont typeface="Wingdings 3" charset="2"/>
              <a:buChar char=""/>
            </a:pPr>
            <a:endParaRPr lang="en-US" sz="1000" dirty="0">
              <a:solidFill>
                <a:schemeClr val="tx1"/>
              </a:solidFill>
              <a:effectLst>
                <a:outerShdw blurRad="38100" dist="38100" dir="2700000" algn="tl">
                  <a:srgbClr val="000000">
                    <a:alpha val="43137"/>
                  </a:srgbClr>
                </a:outerShdw>
              </a:effectLst>
            </a:endParaRPr>
          </a:p>
          <a:p>
            <a:pPr algn="ctr">
              <a:lnSpc>
                <a:spcPct val="90000"/>
              </a:lnSpc>
              <a:buClr>
                <a:schemeClr val="accent1"/>
              </a:buClr>
              <a:buFont typeface="Wingdings 3" charset="2"/>
              <a:buChar char=""/>
            </a:pPr>
            <a:r>
              <a:rPr lang="en-US" sz="3200" b="1" dirty="0" err="1">
                <a:solidFill>
                  <a:schemeClr val="bg1"/>
                </a:solidFill>
                <a:effectLst>
                  <a:outerShdw blurRad="38100" dist="38100" dir="2700000" algn="tl">
                    <a:srgbClr val="000000">
                      <a:alpha val="43137"/>
                    </a:srgbClr>
                  </a:outerShdw>
                </a:effectLst>
              </a:rPr>
              <a:t>TEORíAS</a:t>
            </a:r>
            <a:r>
              <a:rPr lang="en-US" sz="3200" b="1" dirty="0">
                <a:solidFill>
                  <a:schemeClr val="bg1"/>
                </a:solidFill>
                <a:effectLst>
                  <a:outerShdw blurRad="38100" dist="38100" dir="2700000" algn="tl">
                    <a:srgbClr val="000000">
                      <a:alpha val="43137"/>
                    </a:srgbClr>
                  </a:outerShdw>
                </a:effectLst>
              </a:rPr>
              <a:t> DE LA</a:t>
            </a:r>
          </a:p>
          <a:p>
            <a:pPr algn="ctr">
              <a:lnSpc>
                <a:spcPct val="90000"/>
              </a:lnSpc>
              <a:buClr>
                <a:schemeClr val="accent1"/>
              </a:buClr>
              <a:buFont typeface="Wingdings 3" charset="2"/>
              <a:buChar char=""/>
            </a:pPr>
            <a:r>
              <a:rPr lang="en-US" sz="3200" b="1" dirty="0">
                <a:solidFill>
                  <a:schemeClr val="bg1"/>
                </a:solidFill>
                <a:effectLst>
                  <a:outerShdw blurRad="38100" dist="38100" dir="2700000" algn="tl">
                    <a:srgbClr val="000000">
                      <a:alpha val="43137"/>
                    </a:srgbClr>
                  </a:outerShdw>
                </a:effectLst>
              </a:rPr>
              <a:t> PERSONALIDAD</a:t>
            </a:r>
          </a:p>
          <a:p>
            <a:pPr>
              <a:lnSpc>
                <a:spcPct val="90000"/>
              </a:lnSpc>
              <a:buClr>
                <a:schemeClr val="accent1"/>
              </a:buClr>
              <a:buFont typeface="Wingdings 3" charset="2"/>
              <a:buChar char=""/>
            </a:pPr>
            <a:endParaRPr lang="en-US" sz="1000" dirty="0">
              <a:solidFill>
                <a:schemeClr val="tx1"/>
              </a:solidFill>
              <a:effectLst>
                <a:outerShdw blurRad="38100" dist="38100" dir="2700000" algn="tl">
                  <a:srgbClr val="000000">
                    <a:alpha val="43137"/>
                  </a:srgbClr>
                </a:outerShdw>
              </a:effectLst>
            </a:endParaRPr>
          </a:p>
          <a:p>
            <a:pPr>
              <a:lnSpc>
                <a:spcPct val="90000"/>
              </a:lnSpc>
              <a:buClr>
                <a:schemeClr val="accent1"/>
              </a:buClr>
              <a:buFont typeface="Wingdings 3" charset="2"/>
              <a:buChar char=""/>
            </a:pPr>
            <a:endParaRPr lang="en-US" sz="1000" dirty="0">
              <a:solidFill>
                <a:schemeClr val="tx1"/>
              </a:solidFill>
              <a:effectLst>
                <a:outerShdw blurRad="38100" dist="38100" dir="2700000" algn="tl">
                  <a:srgbClr val="000000">
                    <a:alpha val="43137"/>
                  </a:srgbClr>
                </a:outerShdw>
              </a:effectLst>
            </a:endParaRPr>
          </a:p>
          <a:p>
            <a:pPr>
              <a:lnSpc>
                <a:spcPct val="90000"/>
              </a:lnSpc>
              <a:buClr>
                <a:schemeClr val="accent1"/>
              </a:buClr>
              <a:buFont typeface="Wingdings 3" charset="2"/>
              <a:buChar char=""/>
            </a:pPr>
            <a:endParaRPr lang="en-US" sz="1000" dirty="0">
              <a:solidFill>
                <a:schemeClr val="tx1"/>
              </a:solidFill>
              <a:effectLst>
                <a:outerShdw blurRad="38100" dist="38100" dir="2700000" algn="tl">
                  <a:srgbClr val="000000">
                    <a:alpha val="43137"/>
                  </a:srgbClr>
                </a:outerShdw>
              </a:effectLst>
            </a:endParaRPr>
          </a:p>
          <a:p>
            <a:pPr>
              <a:lnSpc>
                <a:spcPct val="90000"/>
              </a:lnSpc>
              <a:buClr>
                <a:schemeClr val="accent1"/>
              </a:buClr>
              <a:buFont typeface="Wingdings 3" charset="2"/>
              <a:buChar char=""/>
            </a:pPr>
            <a:endParaRPr lang="en-US" sz="1000" dirty="0">
              <a:solidFill>
                <a:schemeClr val="tx1"/>
              </a:solidFill>
              <a:effectLst>
                <a:outerShdw blurRad="38100" dist="38100" dir="2700000" algn="tl">
                  <a:srgbClr val="000000">
                    <a:alpha val="43137"/>
                  </a:srgbClr>
                </a:outerShdw>
              </a:effectLst>
            </a:endParaRPr>
          </a:p>
          <a:p>
            <a:pPr>
              <a:lnSpc>
                <a:spcPct val="90000"/>
              </a:lnSpc>
              <a:buClr>
                <a:schemeClr val="accent1"/>
              </a:buClr>
              <a:buFont typeface="Wingdings 3" charset="2"/>
              <a:buChar char=""/>
            </a:pPr>
            <a:endParaRPr lang="en-US" sz="1000" dirty="0">
              <a:solidFill>
                <a:schemeClr val="tx1"/>
              </a:solidFill>
              <a:effectLst>
                <a:outerShdw blurRad="38100" dist="38100" dir="2700000" algn="tl">
                  <a:srgbClr val="000000">
                    <a:alpha val="43137"/>
                  </a:srgbClr>
                </a:outerShdw>
              </a:effectLst>
            </a:endParaRPr>
          </a:p>
          <a:p>
            <a:pPr>
              <a:lnSpc>
                <a:spcPct val="90000"/>
              </a:lnSpc>
              <a:buClr>
                <a:schemeClr val="accent1"/>
              </a:buClr>
              <a:buFont typeface="Wingdings 3" charset="2"/>
              <a:buChar char=""/>
            </a:pPr>
            <a:endParaRPr lang="en-US" sz="1000" dirty="0">
              <a:solidFill>
                <a:schemeClr val="tx1"/>
              </a:solidFill>
              <a:effectLst>
                <a:outerShdw blurRad="38100" dist="38100" dir="2700000" algn="tl">
                  <a:srgbClr val="000000">
                    <a:alpha val="43137"/>
                  </a:srgbClr>
                </a:outerShdw>
              </a:effectLst>
            </a:endParaRPr>
          </a:p>
          <a:p>
            <a:pPr>
              <a:lnSpc>
                <a:spcPct val="90000"/>
              </a:lnSpc>
              <a:buClr>
                <a:schemeClr val="accent1"/>
              </a:buClr>
              <a:buFont typeface="Wingdings 3" charset="2"/>
              <a:buChar char=""/>
            </a:pPr>
            <a:endParaRPr lang="en-US" sz="1000" dirty="0">
              <a:solidFill>
                <a:schemeClr val="tx1"/>
              </a:solidFill>
              <a:effectLst>
                <a:outerShdw blurRad="38100" dist="38100" dir="2700000" algn="tl">
                  <a:srgbClr val="000000">
                    <a:alpha val="43137"/>
                  </a:srgbClr>
                </a:outerShdw>
              </a:effectLst>
            </a:endParaRPr>
          </a:p>
          <a:p>
            <a:pPr>
              <a:lnSpc>
                <a:spcPct val="90000"/>
              </a:lnSpc>
              <a:buClr>
                <a:schemeClr val="accent1"/>
              </a:buClr>
              <a:buFont typeface="Wingdings 3" charset="2"/>
              <a:buChar char=""/>
            </a:pPr>
            <a:endParaRPr lang="en-US" sz="1000" dirty="0">
              <a:solidFill>
                <a:schemeClr val="tx1"/>
              </a:solidFill>
              <a:effectLst>
                <a:outerShdw blurRad="38100" dist="38100" dir="2700000" algn="tl">
                  <a:srgbClr val="000000">
                    <a:alpha val="43137"/>
                  </a:srgbClr>
                </a:outerShdw>
              </a:effectLst>
            </a:endParaRPr>
          </a:p>
          <a:p>
            <a:pPr>
              <a:lnSpc>
                <a:spcPct val="90000"/>
              </a:lnSpc>
              <a:buClr>
                <a:schemeClr val="accent1"/>
              </a:buClr>
              <a:buFont typeface="Wingdings 3" charset="2"/>
              <a:buChar char=""/>
            </a:pPr>
            <a:br>
              <a:rPr lang="en-US" sz="1000" dirty="0">
                <a:solidFill>
                  <a:schemeClr val="tx1"/>
                </a:solidFill>
                <a:effectLst>
                  <a:outerShdw blurRad="38100" dist="38100" dir="2700000" algn="tl">
                    <a:srgbClr val="000000">
                      <a:alpha val="43137"/>
                    </a:srgbClr>
                  </a:outerShdw>
                </a:effectLst>
              </a:rPr>
            </a:br>
            <a:endParaRPr lang="en-US" sz="1000" dirty="0">
              <a:solidFill>
                <a:schemeClr val="tx1"/>
              </a:solidFill>
              <a:effectLst>
                <a:outerShdw blurRad="38100" dist="38100" dir="2700000" algn="tl">
                  <a:srgbClr val="000000">
                    <a:alpha val="43137"/>
                  </a:srgbClr>
                </a:outerShdw>
              </a:effectLst>
            </a:endParaRPr>
          </a:p>
          <a:p>
            <a:pPr>
              <a:lnSpc>
                <a:spcPct val="90000"/>
              </a:lnSpc>
              <a:buClr>
                <a:schemeClr val="accent1"/>
              </a:buClr>
              <a:buFont typeface="Wingdings 3" charset="2"/>
              <a:buChar char=""/>
            </a:pPr>
            <a:endParaRPr lang="en-US" sz="1000" dirty="0">
              <a:solidFill>
                <a:schemeClr val="tx1"/>
              </a:solidFill>
            </a:endParaRPr>
          </a:p>
        </p:txBody>
      </p:sp>
    </p:spTree>
    <p:extLst>
      <p:ext uri="{BB962C8B-B14F-4D97-AF65-F5344CB8AC3E}">
        <p14:creationId xmlns:p14="http://schemas.microsoft.com/office/powerpoint/2010/main" val="2005179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blipFill rotWithShape="1">
          <a:blip r:embed="rId2">
            <a:duotone>
              <a:schemeClr val="bg2">
                <a:shade val="69000"/>
                <a:hueMod val="108000"/>
                <a:satMod val="164000"/>
                <a:lumMod val="74000"/>
              </a:schemeClr>
              <a:schemeClr val="bg2">
                <a:tint val="96000"/>
                <a:hueMod val="88000"/>
                <a:satMod val="140000"/>
                <a:lumMod val="132000"/>
              </a:schemeClr>
            </a:duotone>
          </a:blip>
          <a:stretch/>
        </a:blip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7D90007-1A13-4CFF-AE94-C567351A97EC}"/>
              </a:ext>
            </a:extLst>
          </p:cNvPr>
          <p:cNvSpPr>
            <a:spLocks noGrp="1"/>
          </p:cNvSpPr>
          <p:nvPr>
            <p:ph type="ctrTitle"/>
          </p:nvPr>
        </p:nvSpPr>
        <p:spPr>
          <a:xfrm>
            <a:off x="8201839" y="1447800"/>
            <a:ext cx="3342459" cy="3329581"/>
          </a:xfrm>
        </p:spPr>
        <p:txBody>
          <a:bodyPr>
            <a:normAutofit fontScale="90000"/>
          </a:bodyPr>
          <a:lstStyle/>
          <a:p>
            <a:pPr>
              <a:lnSpc>
                <a:spcPct val="90000"/>
              </a:lnSpc>
            </a:pPr>
            <a:br>
              <a:rPr lang="es-MX" sz="15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5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5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5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5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5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5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5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5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r>
              <a:rPr lang="es-MX" sz="15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t>Psicoterapia Humanista</a:t>
            </a:r>
            <a:br>
              <a:rPr lang="es-MX" sz="15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5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r>
              <a:rPr lang="es-MX" sz="15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t>Enfoque terapéutico cuyo objetivo es ayudar a los pacientes a desarrollarse eliminando  las coacciones contra su autoperfeccionamiento.</a:t>
            </a:r>
            <a:br>
              <a:rPr lang="es-MX" sz="15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500" b="1">
                <a:effectLst>
                  <a:outerShdw blurRad="38100" dist="38100" dir="2700000" algn="tl">
                    <a:srgbClr val="000000">
                      <a:alpha val="43137"/>
                    </a:srgbClr>
                  </a:outerShdw>
                </a:effectLst>
                <a:latin typeface="Comic Sans MS" panose="030F0702030302020204" pitchFamily="66" charset="0"/>
              </a:rPr>
            </a:br>
            <a:br>
              <a:rPr lang="es-MX" sz="1500" b="1">
                <a:effectLst>
                  <a:outerShdw blurRad="38100" dist="38100" dir="2700000" algn="tl">
                    <a:srgbClr val="000000">
                      <a:alpha val="43137"/>
                    </a:srgbClr>
                  </a:outerShdw>
                </a:effectLst>
                <a:latin typeface="Comic Sans MS" panose="030F0702030302020204" pitchFamily="66" charset="0"/>
              </a:rPr>
            </a:br>
            <a:br>
              <a:rPr lang="es-MX" sz="1500" b="1">
                <a:effectLst>
                  <a:outerShdw blurRad="38100" dist="38100" dir="2700000" algn="tl">
                    <a:srgbClr val="000000">
                      <a:alpha val="43137"/>
                    </a:srgbClr>
                  </a:outerShdw>
                </a:effectLst>
                <a:latin typeface="Comic Sans MS" panose="030F0702030302020204" pitchFamily="66" charset="0"/>
              </a:rPr>
            </a:br>
            <a:endParaRPr lang="es-MX" sz="1500">
              <a:latin typeface="Comic Sans MS" panose="030F0702030302020204" pitchFamily="66" charset="0"/>
            </a:endParaRPr>
          </a:p>
        </p:txBody>
      </p:sp>
      <p:pic>
        <p:nvPicPr>
          <p:cNvPr id="28674" name="Picture 2" descr="Psicologia Humanista timeline | Timetoast timelines">
            <a:extLst>
              <a:ext uri="{FF2B5EF4-FFF2-40B4-BE49-F238E27FC236}">
                <a16:creationId xmlns:a16="http://schemas.microsoft.com/office/drawing/2014/main" id="{F4EF6428-E026-4822-8B3E-D69388BDE4FD}"/>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12257" r="12867"/>
          <a:stretch/>
        </p:blipFill>
        <p:spPr bwMode="auto">
          <a:xfrm>
            <a:off x="607848" y="609601"/>
            <a:ext cx="4137660" cy="5638797"/>
          </a:xfrm>
          <a:prstGeom prst="rect">
            <a:avLst/>
          </a:prstGeom>
          <a:effectLst>
            <a:outerShdw blurRad="50800" dist="38100" dir="5400000" algn="t" rotWithShape="0">
              <a:prstClr val="black">
                <a:alpha val="43000"/>
              </a:prstClr>
            </a:outerShdw>
          </a:effectLst>
          <a:extLst>
            <a:ext uri="{909E8E84-426E-40DD-AFC4-6F175D3DCCD1}">
              <a14:hiddenFill xmlns:a14="http://schemas.microsoft.com/office/drawing/2010/main">
                <a:solidFill>
                  <a:srgbClr val="FFFFFF"/>
                </a:solidFill>
              </a14:hiddenFill>
            </a:ext>
          </a:extLst>
        </p:spPr>
      </p:pic>
      <p:pic>
        <p:nvPicPr>
          <p:cNvPr id="5" name="Imagen 4" descr="Un florero con flores rosas&#10;&#10;Descripción generada automáticamente">
            <a:extLst>
              <a:ext uri="{FF2B5EF4-FFF2-40B4-BE49-F238E27FC236}">
                <a16:creationId xmlns:a16="http://schemas.microsoft.com/office/drawing/2014/main" id="{9647309F-2CB3-DF07-F917-58491B8FE831}"/>
              </a:ext>
            </a:extLst>
          </p:cNvPr>
          <p:cNvPicPr>
            <a:picLocks noChangeAspect="1"/>
          </p:cNvPicPr>
          <p:nvPr/>
        </p:nvPicPr>
        <p:blipFill rotWithShape="1">
          <a:blip r:embed="rId4"/>
          <a:srcRect l="1212" r="42124" b="-3"/>
          <a:stretch/>
        </p:blipFill>
        <p:spPr>
          <a:xfrm>
            <a:off x="4896384" y="609601"/>
            <a:ext cx="2657754" cy="2743960"/>
          </a:xfrm>
          <a:prstGeom prst="rect">
            <a:avLst/>
          </a:prstGeom>
          <a:effectLst>
            <a:outerShdw blurRad="50800" dist="38100" dir="5400000" algn="t" rotWithShape="0">
              <a:prstClr val="black">
                <a:alpha val="43000"/>
              </a:prstClr>
            </a:outerShdw>
          </a:effectLst>
        </p:spPr>
      </p:pic>
      <p:pic>
        <p:nvPicPr>
          <p:cNvPr id="4" name="Picture 3">
            <a:extLst>
              <a:ext uri="{FF2B5EF4-FFF2-40B4-BE49-F238E27FC236}">
                <a16:creationId xmlns:a16="http://schemas.microsoft.com/office/drawing/2014/main" id="{5E55DF76-7BE8-4022-A286-8B9A55CE67F6}"/>
              </a:ext>
            </a:extLst>
          </p:cNvPr>
          <p:cNvPicPr>
            <a:picLocks noChangeAspect="1"/>
          </p:cNvPicPr>
          <p:nvPr/>
        </p:nvPicPr>
        <p:blipFill rotWithShape="1">
          <a:blip r:embed="rId5"/>
          <a:srcRect l="12366" r="22981"/>
          <a:stretch/>
        </p:blipFill>
        <p:spPr>
          <a:xfrm>
            <a:off x="4896384" y="3504436"/>
            <a:ext cx="2657754" cy="2743961"/>
          </a:xfrm>
          <a:prstGeom prst="rect">
            <a:avLst/>
          </a:prstGeom>
          <a:effectLst>
            <a:outerShdw blurRad="50800" dist="38100" dir="5400000" algn="t" rotWithShape="0">
              <a:prstClr val="black">
                <a:alpha val="43000"/>
              </a:prstClr>
            </a:outerShdw>
          </a:effectLst>
        </p:spPr>
      </p:pic>
    </p:spTree>
    <p:extLst>
      <p:ext uri="{BB962C8B-B14F-4D97-AF65-F5344CB8AC3E}">
        <p14:creationId xmlns:p14="http://schemas.microsoft.com/office/powerpoint/2010/main" val="31574301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1000"/>
                                  </p:stCondLst>
                                  <p:iterate>
                                    <p:tmPct val="10000"/>
                                  </p:iterate>
                                  <p:childTnLst>
                                    <p:set>
                                      <p:cBhvr>
                                        <p:cTn id="6" dur="1" fill="hold">
                                          <p:stCondLst>
                                            <p:cond delay="0"/>
                                          </p:stCondLst>
                                        </p:cTn>
                                        <p:tgtEl>
                                          <p:spTgt spid="2"/>
                                        </p:tgtEl>
                                        <p:attrNameLst>
                                          <p:attrName>style.visibility</p:attrName>
                                        </p:attrNameLst>
                                      </p:cBhvr>
                                      <p:to>
                                        <p:strVal val="visible"/>
                                      </p:to>
                                    </p:set>
                                    <p:animEffect transition="in" filter="fade">
                                      <p:cBhvr>
                                        <p:cTn id="7" dur="7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1.xml><?xml version="1.0" encoding="utf-8"?>
<p:sld xmlns:a="http://schemas.openxmlformats.org/drawingml/2006/main" xmlns:r="http://schemas.openxmlformats.org/officeDocument/2006/relationships" xmlns:p="http://schemas.openxmlformats.org/presentationml/2006/main">
  <p:cSld>
    <p:bg>
      <p:bgPr>
        <a:blipFill rotWithShape="1">
          <a:blip r:embed="rId2">
            <a:duotone>
              <a:schemeClr val="bg2">
                <a:shade val="69000"/>
                <a:hueMod val="108000"/>
                <a:satMod val="164000"/>
                <a:lumMod val="74000"/>
              </a:schemeClr>
              <a:schemeClr val="bg2">
                <a:tint val="96000"/>
                <a:hueMod val="88000"/>
                <a:satMod val="140000"/>
                <a:lumMod val="132000"/>
              </a:schemeClr>
            </a:duotone>
          </a:blip>
          <a:stretch/>
        </a:blip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7D90007-1A13-4CFF-AE94-C567351A97EC}"/>
              </a:ext>
            </a:extLst>
          </p:cNvPr>
          <p:cNvSpPr>
            <a:spLocks noGrp="1"/>
          </p:cNvSpPr>
          <p:nvPr>
            <p:ph type="ctrTitle"/>
          </p:nvPr>
        </p:nvSpPr>
        <p:spPr>
          <a:xfrm>
            <a:off x="8201839" y="1447800"/>
            <a:ext cx="3342459" cy="3329581"/>
          </a:xfrm>
        </p:spPr>
        <p:txBody>
          <a:bodyPr>
            <a:normAutofit fontScale="90000"/>
          </a:bodyPr>
          <a:lstStyle/>
          <a:p>
            <a:pPr>
              <a:lnSpc>
                <a:spcPct val="90000"/>
              </a:lnSpc>
            </a:pPr>
            <a:br>
              <a:rPr lang="es-MX" sz="15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5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5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5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5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5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5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5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5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r>
              <a:rPr lang="es-MX" sz="15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t>La teoría de Carl Rogers está centrada en el concepto del sí mismo como núcleo de la personalidad.</a:t>
            </a:r>
            <a:br>
              <a:rPr lang="es-MX" sz="15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50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r>
              <a:rPr lang="es-MX" sz="150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t>El objetivo de una persona sana es el crecimiento de autoactualización.</a:t>
            </a:r>
            <a:br>
              <a:rPr lang="es-MX" sz="150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r>
              <a:rPr lang="es-MX" sz="150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t>El proceso de convertirse en persona.</a:t>
            </a:r>
            <a:br>
              <a:rPr lang="es-MX" sz="150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r>
              <a:rPr lang="es-MX" sz="150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t>La persona congruente funciona al más alto nivel. Abierta a la experiencia, observa a la gente y a las cosas de forma precisa, se lleva bien con los demás y tiene un alto nivel de autoestima.</a:t>
            </a:r>
            <a:br>
              <a:rPr lang="es-MX" sz="1500" b="1">
                <a:effectLst>
                  <a:outerShdw blurRad="38100" dist="38100" dir="2700000" algn="tl">
                    <a:srgbClr val="000000">
                      <a:alpha val="43137"/>
                    </a:srgbClr>
                  </a:outerShdw>
                </a:effectLst>
                <a:latin typeface="Comic Sans MS" panose="030F0702030302020204" pitchFamily="66" charset="0"/>
              </a:rPr>
            </a:br>
            <a:endParaRPr lang="es-MX" sz="1500" b="1">
              <a:latin typeface="Comic Sans MS" panose="030F0702030302020204" pitchFamily="66" charset="0"/>
            </a:endParaRPr>
          </a:p>
        </p:txBody>
      </p:sp>
      <p:pic>
        <p:nvPicPr>
          <p:cNvPr id="29698" name="Picture 2">
            <a:extLst>
              <a:ext uri="{FF2B5EF4-FFF2-40B4-BE49-F238E27FC236}">
                <a16:creationId xmlns:a16="http://schemas.microsoft.com/office/drawing/2014/main" id="{35B034FC-60DB-4D1B-B43C-6D727E1AFE5D}"/>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46488" r="12236" b="-1"/>
          <a:stretch/>
        </p:blipFill>
        <p:spPr bwMode="auto">
          <a:xfrm>
            <a:off x="607848" y="609601"/>
            <a:ext cx="4137660" cy="5638797"/>
          </a:xfrm>
          <a:prstGeom prst="rect">
            <a:avLst/>
          </a:prstGeom>
          <a:effectLst>
            <a:outerShdw blurRad="50800" dist="38100" dir="5400000" algn="t" rotWithShape="0">
              <a:prstClr val="black">
                <a:alpha val="43000"/>
              </a:prstClr>
            </a:outerShdw>
          </a:effectLst>
          <a:extLst>
            <a:ext uri="{909E8E84-426E-40DD-AFC4-6F175D3DCCD1}">
              <a14:hiddenFill xmlns:a14="http://schemas.microsoft.com/office/drawing/2010/main">
                <a:solidFill>
                  <a:srgbClr val="FFFFFF"/>
                </a:solidFill>
              </a14:hiddenFill>
            </a:ext>
          </a:extLst>
        </p:spPr>
      </p:pic>
      <p:pic>
        <p:nvPicPr>
          <p:cNvPr id="5" name="Imagen 4">
            <a:extLst>
              <a:ext uri="{FF2B5EF4-FFF2-40B4-BE49-F238E27FC236}">
                <a16:creationId xmlns:a16="http://schemas.microsoft.com/office/drawing/2014/main" id="{56816704-33BA-6694-F029-2164AE729DD2}"/>
              </a:ext>
            </a:extLst>
          </p:cNvPr>
          <p:cNvPicPr>
            <a:picLocks noChangeAspect="1"/>
          </p:cNvPicPr>
          <p:nvPr/>
        </p:nvPicPr>
        <p:blipFill rotWithShape="1">
          <a:blip r:embed="rId4"/>
          <a:srcRect l="1212" r="42124" b="-3"/>
          <a:stretch/>
        </p:blipFill>
        <p:spPr>
          <a:xfrm>
            <a:off x="4896384" y="609601"/>
            <a:ext cx="2657754" cy="2743960"/>
          </a:xfrm>
          <a:prstGeom prst="rect">
            <a:avLst/>
          </a:prstGeom>
          <a:effectLst>
            <a:outerShdw blurRad="50800" dist="38100" dir="5400000" algn="t" rotWithShape="0">
              <a:prstClr val="black">
                <a:alpha val="43000"/>
              </a:prstClr>
            </a:outerShdw>
          </a:effectLst>
        </p:spPr>
      </p:pic>
      <p:pic>
        <p:nvPicPr>
          <p:cNvPr id="4" name="Picture 3">
            <a:extLst>
              <a:ext uri="{FF2B5EF4-FFF2-40B4-BE49-F238E27FC236}">
                <a16:creationId xmlns:a16="http://schemas.microsoft.com/office/drawing/2014/main" id="{5E55DF76-7BE8-4022-A286-8B9A55CE67F6}"/>
              </a:ext>
            </a:extLst>
          </p:cNvPr>
          <p:cNvPicPr>
            <a:picLocks noChangeAspect="1"/>
          </p:cNvPicPr>
          <p:nvPr/>
        </p:nvPicPr>
        <p:blipFill rotWithShape="1">
          <a:blip r:embed="rId5"/>
          <a:srcRect l="12366" r="22981"/>
          <a:stretch/>
        </p:blipFill>
        <p:spPr>
          <a:xfrm>
            <a:off x="4896384" y="3504436"/>
            <a:ext cx="2657754" cy="2743961"/>
          </a:xfrm>
          <a:prstGeom prst="rect">
            <a:avLst/>
          </a:prstGeom>
          <a:effectLst>
            <a:outerShdw blurRad="50800" dist="38100" dir="5400000" algn="t" rotWithShape="0">
              <a:prstClr val="black">
                <a:alpha val="43000"/>
              </a:prstClr>
            </a:outerShdw>
          </a:effectLst>
        </p:spPr>
      </p:pic>
    </p:spTree>
    <p:extLst>
      <p:ext uri="{BB962C8B-B14F-4D97-AF65-F5344CB8AC3E}">
        <p14:creationId xmlns:p14="http://schemas.microsoft.com/office/powerpoint/2010/main" val="25794588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1000"/>
                                  </p:stCondLst>
                                  <p:iterate type="lt">
                                    <p:tmPct val="10000"/>
                                  </p:iterate>
                                  <p:childTnLst>
                                    <p:set>
                                      <p:cBhvr>
                                        <p:cTn id="6" dur="1" fill="hold">
                                          <p:stCondLst>
                                            <p:cond delay="0"/>
                                          </p:stCondLst>
                                        </p:cTn>
                                        <p:tgtEl>
                                          <p:spTgt spid="2"/>
                                        </p:tgtEl>
                                        <p:attrNameLst>
                                          <p:attrName>style.visibility</p:attrName>
                                        </p:attrNameLst>
                                      </p:cBhvr>
                                      <p:to>
                                        <p:strVal val="visible"/>
                                      </p:to>
                                    </p:set>
                                    <p:animEffect transition="in" filter="fade">
                                      <p:cBhvr>
                                        <p:cTn id="7" dur="4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2.xml><?xml version="1.0" encoding="utf-8"?>
<p:sld xmlns:a="http://schemas.openxmlformats.org/drawingml/2006/main" xmlns:r="http://schemas.openxmlformats.org/officeDocument/2006/relationships" xmlns:p="http://schemas.openxmlformats.org/presentationml/2006/main">
  <p:cSld>
    <p:bg>
      <p:bgPr>
        <a:blipFill rotWithShape="1">
          <a:blip r:embed="rId2">
            <a:duotone>
              <a:schemeClr val="bg2">
                <a:shade val="69000"/>
                <a:hueMod val="108000"/>
                <a:satMod val="164000"/>
                <a:lumMod val="74000"/>
              </a:schemeClr>
              <a:schemeClr val="bg2">
                <a:tint val="96000"/>
                <a:hueMod val="88000"/>
                <a:satMod val="140000"/>
                <a:lumMod val="132000"/>
              </a:schemeClr>
            </a:duotone>
          </a:blip>
          <a:stretch/>
        </a:blip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7D90007-1A13-4CFF-AE94-C567351A97EC}"/>
              </a:ext>
            </a:extLst>
          </p:cNvPr>
          <p:cNvSpPr>
            <a:spLocks noGrp="1"/>
          </p:cNvSpPr>
          <p:nvPr>
            <p:ph type="ctrTitle"/>
          </p:nvPr>
        </p:nvSpPr>
        <p:spPr>
          <a:xfrm>
            <a:off x="651261" y="1447800"/>
            <a:ext cx="2779325" cy="3329581"/>
          </a:xfrm>
        </p:spPr>
        <p:txBody>
          <a:bodyPr>
            <a:normAutofit fontScale="90000"/>
          </a:bodyPr>
          <a:lstStyle/>
          <a:p>
            <a:pPr>
              <a:lnSpc>
                <a:spcPct val="90000"/>
              </a:lnSpc>
            </a:pPr>
            <a:br>
              <a:rPr lang="es-MX" sz="12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2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2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2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2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2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2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2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2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r>
              <a:rPr lang="es-MX" sz="12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t>Abraham Maslow contribuye con la teoría de la autoactualización.</a:t>
            </a:r>
            <a:br>
              <a:rPr lang="es-MX" sz="1200" b="1">
                <a:effectLst>
                  <a:outerShdw blurRad="38100" dist="38100" dir="2700000" algn="tl">
                    <a:srgbClr val="000000">
                      <a:alpha val="43137"/>
                    </a:srgbClr>
                  </a:outerShdw>
                </a:effectLst>
                <a:latin typeface="Comic Sans MS" panose="030F0702030302020204" pitchFamily="66" charset="0"/>
              </a:rPr>
            </a:br>
            <a:br>
              <a:rPr lang="es-MX" sz="1200">
                <a:effectLst>
                  <a:outerShdw blurRad="38100" dist="38100" dir="2700000" algn="tl">
                    <a:srgbClr val="000000">
                      <a:alpha val="43137"/>
                    </a:srgbClr>
                  </a:outerShdw>
                </a:effectLst>
                <a:latin typeface="Comic Sans MS" panose="030F0702030302020204" pitchFamily="66" charset="0"/>
              </a:rPr>
            </a:br>
            <a:r>
              <a:rPr lang="es-MX" sz="1200">
                <a:effectLst>
                  <a:outerShdw blurRad="38100" dist="38100" dir="2700000" algn="tl">
                    <a:srgbClr val="000000">
                      <a:alpha val="43137"/>
                    </a:srgbClr>
                  </a:outerShdw>
                </a:effectLst>
                <a:latin typeface="Comic Sans MS" panose="030F0702030302020204" pitchFamily="66" charset="0"/>
              </a:rPr>
              <a:t>Su preocupación fue más por las personas sanas que por las enfermas.</a:t>
            </a:r>
            <a:br>
              <a:rPr lang="es-MX" sz="1200">
                <a:effectLst>
                  <a:outerShdw blurRad="38100" dist="38100" dir="2700000" algn="tl">
                    <a:srgbClr val="000000">
                      <a:alpha val="43137"/>
                    </a:srgbClr>
                  </a:outerShdw>
                </a:effectLst>
                <a:latin typeface="Comic Sans MS" panose="030F0702030302020204" pitchFamily="66" charset="0"/>
              </a:rPr>
            </a:br>
            <a:br>
              <a:rPr lang="es-MX" sz="1200">
                <a:effectLst>
                  <a:outerShdw blurRad="38100" dist="38100" dir="2700000" algn="tl">
                    <a:srgbClr val="000000">
                      <a:alpha val="43137"/>
                    </a:srgbClr>
                  </a:outerShdw>
                </a:effectLst>
                <a:latin typeface="Comic Sans MS" panose="030F0702030302020204" pitchFamily="66" charset="0"/>
              </a:rPr>
            </a:br>
            <a:r>
              <a:rPr lang="es-MX" sz="1200">
                <a:effectLst>
                  <a:outerShdw blurRad="38100" dist="38100" dir="2700000" algn="tl">
                    <a:srgbClr val="000000">
                      <a:alpha val="43137"/>
                    </a:srgbClr>
                  </a:outerShdw>
                </a:effectLst>
                <a:latin typeface="Comic Sans MS" panose="030F0702030302020204" pitchFamily="66" charset="0"/>
              </a:rPr>
              <a:t>Estudio  la alegría, el entusiasmo, el amor y el bienestar.</a:t>
            </a:r>
            <a:br>
              <a:rPr lang="es-MX" sz="1200">
                <a:effectLst>
                  <a:outerShdw blurRad="38100" dist="38100" dir="2700000" algn="tl">
                    <a:srgbClr val="000000">
                      <a:alpha val="43137"/>
                    </a:srgbClr>
                  </a:outerShdw>
                </a:effectLst>
                <a:latin typeface="Comic Sans MS" panose="030F0702030302020204" pitchFamily="66" charset="0"/>
              </a:rPr>
            </a:br>
            <a:br>
              <a:rPr lang="es-MX" sz="1200">
                <a:effectLst>
                  <a:outerShdw blurRad="38100" dist="38100" dir="2700000" algn="tl">
                    <a:srgbClr val="000000">
                      <a:alpha val="43137"/>
                    </a:srgbClr>
                  </a:outerShdw>
                </a:effectLst>
                <a:latin typeface="Comic Sans MS" panose="030F0702030302020204" pitchFamily="66" charset="0"/>
              </a:rPr>
            </a:br>
            <a:r>
              <a:rPr lang="es-MX" sz="1200">
                <a:effectLst>
                  <a:outerShdw blurRad="38100" dist="38100" dir="2700000" algn="tl">
                    <a:srgbClr val="000000">
                      <a:alpha val="43137"/>
                    </a:srgbClr>
                  </a:outerShdw>
                </a:effectLst>
                <a:latin typeface="Comic Sans MS" panose="030F0702030302020204" pitchFamily="66" charset="0"/>
              </a:rPr>
              <a:t>Se dedico a investigar aquellas personas creativas que se desenvolvían adecuadamente en la sociedad.</a:t>
            </a:r>
            <a:br>
              <a:rPr lang="es-MX" sz="1200">
                <a:effectLst>
                  <a:outerShdw blurRad="38100" dist="38100" dir="2700000" algn="tl">
                    <a:srgbClr val="000000">
                      <a:alpha val="43137"/>
                    </a:srgbClr>
                  </a:outerShdw>
                </a:effectLst>
                <a:latin typeface="Comic Sans MS" panose="030F0702030302020204" pitchFamily="66" charset="0"/>
              </a:rPr>
            </a:br>
            <a:br>
              <a:rPr lang="es-MX" sz="1200" b="1">
                <a:effectLst>
                  <a:outerShdw blurRad="38100" dist="38100" dir="2700000" algn="tl">
                    <a:srgbClr val="000000">
                      <a:alpha val="43137"/>
                    </a:srgbClr>
                  </a:outerShdw>
                </a:effectLst>
                <a:latin typeface="Comic Sans MS" panose="030F0702030302020204" pitchFamily="66" charset="0"/>
              </a:rPr>
            </a:br>
            <a:br>
              <a:rPr lang="es-MX" sz="1200" b="1">
                <a:effectLst>
                  <a:outerShdw blurRad="38100" dist="38100" dir="2700000" algn="tl">
                    <a:srgbClr val="000000">
                      <a:alpha val="43137"/>
                    </a:srgbClr>
                  </a:outerShdw>
                </a:effectLst>
                <a:latin typeface="Comic Sans MS" panose="030F0702030302020204" pitchFamily="66" charset="0"/>
              </a:rPr>
            </a:br>
            <a:endParaRPr lang="es-MX" sz="1200">
              <a:latin typeface="Comic Sans MS" panose="030F0702030302020204" pitchFamily="66" charset="0"/>
            </a:endParaRPr>
          </a:p>
        </p:txBody>
      </p:sp>
      <p:sp>
        <p:nvSpPr>
          <p:cNvPr id="3" name="Subtítulo 2">
            <a:extLst>
              <a:ext uri="{FF2B5EF4-FFF2-40B4-BE49-F238E27FC236}">
                <a16:creationId xmlns:a16="http://schemas.microsoft.com/office/drawing/2014/main" id="{E0259571-521B-485D-A09B-46238A6C51EF}"/>
              </a:ext>
            </a:extLst>
          </p:cNvPr>
          <p:cNvSpPr>
            <a:spLocks noGrp="1"/>
          </p:cNvSpPr>
          <p:nvPr>
            <p:ph type="subTitle" idx="1"/>
          </p:nvPr>
        </p:nvSpPr>
        <p:spPr>
          <a:xfrm>
            <a:off x="651261" y="4777379"/>
            <a:ext cx="2779325" cy="1471019"/>
          </a:xfrm>
        </p:spPr>
        <p:txBody>
          <a:bodyPr>
            <a:normAutofit/>
          </a:bodyPr>
          <a:lstStyle/>
          <a:p>
            <a:endParaRPr lang="es-MX" sz="1800">
              <a:latin typeface="Comic Sans MS" panose="030F0702030302020204" pitchFamily="66" charset="0"/>
            </a:endParaRPr>
          </a:p>
          <a:p>
            <a:endParaRPr lang="es-MX" sz="1800"/>
          </a:p>
        </p:txBody>
      </p:sp>
      <p:pic>
        <p:nvPicPr>
          <p:cNvPr id="7" name="Imagen 6">
            <a:extLst>
              <a:ext uri="{FF2B5EF4-FFF2-40B4-BE49-F238E27FC236}">
                <a16:creationId xmlns:a16="http://schemas.microsoft.com/office/drawing/2014/main" id="{136D75D6-9F53-2977-37C5-1EAB9CBF8EB8}"/>
              </a:ext>
            </a:extLst>
          </p:cNvPr>
          <p:cNvPicPr>
            <a:picLocks noChangeAspect="1"/>
          </p:cNvPicPr>
          <p:nvPr/>
        </p:nvPicPr>
        <p:blipFill rotWithShape="1">
          <a:blip r:embed="rId3"/>
          <a:srcRect l="12261" r="53176" b="1"/>
          <a:stretch/>
        </p:blipFill>
        <p:spPr>
          <a:xfrm>
            <a:off x="4078288" y="10"/>
            <a:ext cx="4051579" cy="6857528"/>
          </a:xfrm>
          <a:prstGeom prst="rect">
            <a:avLst/>
          </a:prstGeom>
        </p:spPr>
      </p:pic>
      <p:pic>
        <p:nvPicPr>
          <p:cNvPr id="4" name="Picture 3">
            <a:extLst>
              <a:ext uri="{FF2B5EF4-FFF2-40B4-BE49-F238E27FC236}">
                <a16:creationId xmlns:a16="http://schemas.microsoft.com/office/drawing/2014/main" id="{5E55DF76-7BE8-4022-A286-8B9A55CE67F6}"/>
              </a:ext>
            </a:extLst>
          </p:cNvPr>
          <p:cNvPicPr>
            <a:picLocks noChangeAspect="1"/>
          </p:cNvPicPr>
          <p:nvPr/>
        </p:nvPicPr>
        <p:blipFill rotWithShape="1">
          <a:blip r:embed="rId4"/>
          <a:srcRect l="5089" r="15705" b="2"/>
          <a:stretch/>
        </p:blipFill>
        <p:spPr>
          <a:xfrm>
            <a:off x="8123381" y="10"/>
            <a:ext cx="4068619" cy="3428758"/>
          </a:xfrm>
          <a:prstGeom prst="rect">
            <a:avLst/>
          </a:prstGeom>
        </p:spPr>
      </p:pic>
      <p:sp>
        <p:nvSpPr>
          <p:cNvPr id="32775" name="Rectangle 32774">
            <a:extLst>
              <a:ext uri="{FF2B5EF4-FFF2-40B4-BE49-F238E27FC236}">
                <a16:creationId xmlns:a16="http://schemas.microsoft.com/office/drawing/2014/main" id="{A90F7FD6-5F53-47E2-9642-DC24B802092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txBody>
          <a:bodyPr/>
          <a:lstStyle/>
          <a:p>
            <a:endParaRPr lang="es-MX"/>
          </a:p>
        </p:txBody>
      </p:sp>
      <p:pic>
        <p:nvPicPr>
          <p:cNvPr id="32770" name="Picture 2" descr="Qué es la creatividad? 10 signos que dicen que eres una persona creativa -  Como Funciona Que">
            <a:extLst>
              <a:ext uri="{FF2B5EF4-FFF2-40B4-BE49-F238E27FC236}">
                <a16:creationId xmlns:a16="http://schemas.microsoft.com/office/drawing/2014/main" id="{0759B604-D4D1-4F8F-9ACD-603DA6C0DFF0}"/>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l="24492" r="1478" b="-1"/>
          <a:stretch/>
        </p:blipFill>
        <p:spPr bwMode="auto">
          <a:xfrm>
            <a:off x="8130753" y="3428768"/>
            <a:ext cx="4061247" cy="3428770"/>
          </a:xfrm>
          <a:prstGeom prst="rect">
            <a:avLst/>
          </a:prstGeom>
          <a:extLst>
            <a:ext uri="{909E8E84-426E-40DD-AFC4-6F175D3DCCD1}">
              <a14:hiddenFill xmlns:a14="http://schemas.microsoft.com/office/drawing/2010/main">
                <a:solidFill>
                  <a:srgbClr val="FFFFFF"/>
                </a:solidFill>
              </a14:hiddenFill>
            </a:ext>
          </a:extLst>
        </p:spPr>
      </p:pic>
      <p:cxnSp>
        <p:nvCxnSpPr>
          <p:cNvPr id="32777" name="Straight Connector 32776">
            <a:extLst>
              <a:ext uri="{FF2B5EF4-FFF2-40B4-BE49-F238E27FC236}">
                <a16:creationId xmlns:a16="http://schemas.microsoft.com/office/drawing/2014/main" id="{A33B0D42-BF97-45CF-80C1-3EEA6D51F5DF}"/>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8129867" y="0"/>
            <a:ext cx="0" cy="6858000"/>
          </a:xfrm>
          <a:prstGeom prst="line">
            <a:avLst/>
          </a:prstGeom>
          <a:ln>
            <a:solidFill>
              <a:schemeClr val="bg2"/>
            </a:solidFill>
          </a:ln>
        </p:spPr>
        <p:style>
          <a:lnRef idx="1">
            <a:schemeClr val="accent1"/>
          </a:lnRef>
          <a:fillRef idx="0">
            <a:schemeClr val="accent1"/>
          </a:fillRef>
          <a:effectRef idx="0">
            <a:schemeClr val="accent1"/>
          </a:effectRef>
          <a:fontRef idx="minor">
            <a:schemeClr val="tx1"/>
          </a:fontRef>
        </p:style>
      </p:cxnSp>
      <p:cxnSp>
        <p:nvCxnSpPr>
          <p:cNvPr id="32779" name="Straight Connector 32778">
            <a:extLst>
              <a:ext uri="{FF2B5EF4-FFF2-40B4-BE49-F238E27FC236}">
                <a16:creationId xmlns:a16="http://schemas.microsoft.com/office/drawing/2014/main" id="{1C4B9417-719A-48F6-8359-D75B95CE3672}"/>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8123381" y="3428768"/>
            <a:ext cx="4068619" cy="0"/>
          </a:xfrm>
          <a:prstGeom prst="line">
            <a:avLst/>
          </a:prstGeom>
          <a:ln>
            <a:solidFill>
              <a:schemeClr val="bg2"/>
            </a:solidFill>
          </a:ln>
        </p:spPr>
        <p:style>
          <a:lnRef idx="1">
            <a:schemeClr val="accent1"/>
          </a:lnRef>
          <a:fillRef idx="0">
            <a:schemeClr val="accent1"/>
          </a:fillRef>
          <a:effectRef idx="0">
            <a:schemeClr val="accent1"/>
          </a:effectRef>
          <a:fontRef idx="minor">
            <a:schemeClr val="tx1"/>
          </a:fontRef>
        </p:style>
      </p:cxnSp>
      <p:sp>
        <p:nvSpPr>
          <p:cNvPr id="5" name="AutoShape 2">
            <a:extLst>
              <a:ext uri="{FF2B5EF4-FFF2-40B4-BE49-F238E27FC236}">
                <a16:creationId xmlns:a16="http://schemas.microsoft.com/office/drawing/2014/main" id="{548A65ED-AB25-468C-AB6E-E85394735FDC}"/>
              </a:ext>
            </a:extLst>
          </p:cNvPr>
          <p:cNvSpPr>
            <a:spLocks noChangeAspect="1" noChangeArrowheads="1"/>
          </p:cNvSpPr>
          <p:nvPr/>
        </p:nvSpPr>
        <p:spPr bwMode="auto">
          <a:xfrm>
            <a:off x="5943600"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Tree>
    <p:extLst>
      <p:ext uri="{BB962C8B-B14F-4D97-AF65-F5344CB8AC3E}">
        <p14:creationId xmlns:p14="http://schemas.microsoft.com/office/powerpoint/2010/main" val="23518927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blipFill rotWithShape="1">
          <a:blip r:embed="rId2">
            <a:duotone>
              <a:schemeClr val="bg2">
                <a:shade val="62000"/>
                <a:hueMod val="108000"/>
                <a:satMod val="164000"/>
                <a:lumMod val="69000"/>
              </a:schemeClr>
              <a:schemeClr val="bg2">
                <a:tint val="96000"/>
                <a:hueMod val="90000"/>
                <a:satMod val="130000"/>
                <a:lumMod val="134000"/>
              </a:schemeClr>
            </a:duotone>
          </a:blip>
          <a:stretch/>
        </a:blip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7D90007-1A13-4CFF-AE94-C567351A97EC}"/>
              </a:ext>
            </a:extLst>
          </p:cNvPr>
          <p:cNvSpPr>
            <a:spLocks noGrp="1"/>
          </p:cNvSpPr>
          <p:nvPr>
            <p:ph type="ctrTitle"/>
          </p:nvPr>
        </p:nvSpPr>
        <p:spPr>
          <a:xfrm>
            <a:off x="7400518" y="1447800"/>
            <a:ext cx="4143781" cy="3096987"/>
          </a:xfrm>
        </p:spPr>
        <p:txBody>
          <a:bodyPr>
            <a:normAutofit fontScale="90000"/>
          </a:bodyPr>
          <a:lstStyle/>
          <a:p>
            <a:pPr>
              <a:lnSpc>
                <a:spcPct val="90000"/>
              </a:lnSpc>
            </a:pPr>
            <a:br>
              <a:rPr lang="es-MX" sz="14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4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4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4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4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4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4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4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4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r>
              <a:rPr lang="es-MX" sz="14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t>La teoría de Maslow de la motivación humana descansa en la existencia de una jerarquía de necesidades.</a:t>
            </a:r>
            <a:br>
              <a:rPr lang="es-MX" sz="14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4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r>
              <a:rPr lang="es-MX" sz="14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t>Necesidades D (Corrigen deficiencias)</a:t>
            </a:r>
            <a:br>
              <a:rPr lang="es-MX" sz="14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4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r>
              <a:rPr lang="es-MX" sz="14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t>Necesidades B (Consiguen un nivel más alto en la existencia)</a:t>
            </a:r>
            <a:br>
              <a:rPr lang="es-MX" sz="14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4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4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endParaRPr lang="es-MX" sz="1400">
              <a:latin typeface="Comic Sans MS" panose="030F0702030302020204" pitchFamily="66" charset="0"/>
            </a:endParaRPr>
          </a:p>
        </p:txBody>
      </p:sp>
      <p:sp>
        <p:nvSpPr>
          <p:cNvPr id="33799" name="Rectangle 33798">
            <a:extLst>
              <a:ext uri="{FF2B5EF4-FFF2-40B4-BE49-F238E27FC236}">
                <a16:creationId xmlns:a16="http://schemas.microsoft.com/office/drawing/2014/main" id="{7DB7CF54-3DB7-47C7-861B-66A48723C0B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6090565"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801" name="Freeform 27">
            <a:extLst>
              <a:ext uri="{FF2B5EF4-FFF2-40B4-BE49-F238E27FC236}">
                <a16:creationId xmlns:a16="http://schemas.microsoft.com/office/drawing/2014/main" id="{5C1ECA36-838D-4D8D-ADB4-6618E686C04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649646" y="-1"/>
            <a:ext cx="559472" cy="3709642"/>
          </a:xfrm>
          <a:custGeom>
            <a:avLst/>
            <a:gdLst>
              <a:gd name="connsiteX0" fmla="*/ 0 w 559472"/>
              <a:gd name="connsiteY0" fmla="*/ 0 h 3709642"/>
              <a:gd name="connsiteX1" fmla="*/ 473952 w 559472"/>
              <a:gd name="connsiteY1" fmla="*/ 0 h 3709642"/>
              <a:gd name="connsiteX2" fmla="*/ 485840 w 559472"/>
              <a:gd name="connsiteY2" fmla="*/ 161194 h 3709642"/>
              <a:gd name="connsiteX3" fmla="*/ 523949 w 559472"/>
              <a:gd name="connsiteY3" fmla="*/ 3672197 h 3709642"/>
              <a:gd name="connsiteX4" fmla="*/ 454748 w 559472"/>
              <a:gd name="connsiteY4" fmla="*/ 3709642 h 3709642"/>
              <a:gd name="connsiteX5" fmla="*/ 448224 w 559472"/>
              <a:gd name="connsiteY5" fmla="*/ 3510471 h 3709642"/>
              <a:gd name="connsiteX6" fmla="*/ 443564 w 559472"/>
              <a:gd name="connsiteY6" fmla="*/ 3408563 h 3709642"/>
              <a:gd name="connsiteX7" fmla="*/ 438902 w 559472"/>
              <a:gd name="connsiteY7" fmla="*/ 3304407 h 3709642"/>
              <a:gd name="connsiteX8" fmla="*/ 433941 w 559472"/>
              <a:gd name="connsiteY8" fmla="*/ 3198777 h 3709642"/>
              <a:gd name="connsiteX9" fmla="*/ 427584 w 559472"/>
              <a:gd name="connsiteY9" fmla="*/ 3092510 h 3709642"/>
              <a:gd name="connsiteX10" fmla="*/ 420988 w 559472"/>
              <a:gd name="connsiteY10" fmla="*/ 2984390 h 3709642"/>
              <a:gd name="connsiteX11" fmla="*/ 414330 w 559472"/>
              <a:gd name="connsiteY11" fmla="*/ 2874401 h 3709642"/>
              <a:gd name="connsiteX12" fmla="*/ 406840 w 559472"/>
              <a:gd name="connsiteY12" fmla="*/ 2762980 h 3709642"/>
              <a:gd name="connsiteX13" fmla="*/ 397745 w 559472"/>
              <a:gd name="connsiteY13" fmla="*/ 2650566 h 3709642"/>
              <a:gd name="connsiteX14" fmla="*/ 389154 w 559472"/>
              <a:gd name="connsiteY14" fmla="*/ 2536612 h 3709642"/>
              <a:gd name="connsiteX15" fmla="*/ 379225 w 559472"/>
              <a:gd name="connsiteY15" fmla="*/ 2421642 h 3709642"/>
              <a:gd name="connsiteX16" fmla="*/ 368316 w 559472"/>
              <a:gd name="connsiteY16" fmla="*/ 2305627 h 3709642"/>
              <a:gd name="connsiteX17" fmla="*/ 357466 w 559472"/>
              <a:gd name="connsiteY17" fmla="*/ 2189233 h 3709642"/>
              <a:gd name="connsiteX18" fmla="*/ 344982 w 559472"/>
              <a:gd name="connsiteY18" fmla="*/ 2071473 h 3709642"/>
              <a:gd name="connsiteX19" fmla="*/ 332466 w 559472"/>
              <a:gd name="connsiteY19" fmla="*/ 1952216 h 3709642"/>
              <a:gd name="connsiteX20" fmla="*/ 319121 w 559472"/>
              <a:gd name="connsiteY20" fmla="*/ 1833776 h 3709642"/>
              <a:gd name="connsiteX21" fmla="*/ 304408 w 559472"/>
              <a:gd name="connsiteY21" fmla="*/ 1713948 h 3709642"/>
              <a:gd name="connsiteX22" fmla="*/ 288685 w 559472"/>
              <a:gd name="connsiteY22" fmla="*/ 1592703 h 3709642"/>
              <a:gd name="connsiteX23" fmla="*/ 273050 w 559472"/>
              <a:gd name="connsiteY23" fmla="*/ 1471451 h 3709642"/>
              <a:gd name="connsiteX24" fmla="*/ 255813 w 559472"/>
              <a:gd name="connsiteY24" fmla="*/ 1350328 h 3709642"/>
              <a:gd name="connsiteX25" fmla="*/ 237060 w 559472"/>
              <a:gd name="connsiteY25" fmla="*/ 1227080 h 3709642"/>
              <a:gd name="connsiteX26" fmla="*/ 218488 w 559472"/>
              <a:gd name="connsiteY26" fmla="*/ 1106065 h 3709642"/>
              <a:gd name="connsiteX27" fmla="*/ 198221 w 559472"/>
              <a:gd name="connsiteY27" fmla="*/ 982940 h 3709642"/>
              <a:gd name="connsiteX28" fmla="*/ 177152 w 559472"/>
              <a:gd name="connsiteY28" fmla="*/ 858755 h 3709642"/>
              <a:gd name="connsiteX29" fmla="*/ 155551 w 559472"/>
              <a:gd name="connsiteY29" fmla="*/ 736861 h 3709642"/>
              <a:gd name="connsiteX30" fmla="*/ 131782 w 559472"/>
              <a:gd name="connsiteY30" fmla="*/ 613645 h 3709642"/>
              <a:gd name="connsiteX31" fmla="*/ 107123 w 559472"/>
              <a:gd name="connsiteY31" fmla="*/ 490500 h 3709642"/>
              <a:gd name="connsiteX32" fmla="*/ 82552 w 559472"/>
              <a:gd name="connsiteY32" fmla="*/ 367348 h 3709642"/>
              <a:gd name="connsiteX33" fmla="*/ 55608 w 559472"/>
              <a:gd name="connsiteY33" fmla="*/ 244762 h 3709642"/>
              <a:gd name="connsiteX34" fmla="*/ 28130 w 559472"/>
              <a:gd name="connsiteY34" fmla="*/ 122220 h 3709642"/>
              <a:gd name="connsiteX35" fmla="*/ 0 w 559472"/>
              <a:gd name="connsiteY35" fmla="*/ 0 h 37096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559472" h="3709642">
                <a:moveTo>
                  <a:pt x="0" y="0"/>
                </a:moveTo>
                <a:lnTo>
                  <a:pt x="473952" y="0"/>
                </a:lnTo>
                <a:lnTo>
                  <a:pt x="485840" y="161194"/>
                </a:lnTo>
                <a:cubicBezTo>
                  <a:pt x="552063" y="1147770"/>
                  <a:pt x="592441" y="3086737"/>
                  <a:pt x="523949" y="3672197"/>
                </a:cubicBezTo>
                <a:cubicBezTo>
                  <a:pt x="500842" y="3684557"/>
                  <a:pt x="477855" y="3697282"/>
                  <a:pt x="454748" y="3709642"/>
                </a:cubicBezTo>
                <a:lnTo>
                  <a:pt x="448224" y="3510471"/>
                </a:lnTo>
                <a:lnTo>
                  <a:pt x="443564" y="3408563"/>
                </a:lnTo>
                <a:lnTo>
                  <a:pt x="438902" y="3304407"/>
                </a:lnTo>
                <a:lnTo>
                  <a:pt x="433941" y="3198777"/>
                </a:lnTo>
                <a:lnTo>
                  <a:pt x="427584" y="3092510"/>
                </a:lnTo>
                <a:lnTo>
                  <a:pt x="420988" y="2984390"/>
                </a:lnTo>
                <a:lnTo>
                  <a:pt x="414330" y="2874401"/>
                </a:lnTo>
                <a:lnTo>
                  <a:pt x="406840" y="2762980"/>
                </a:lnTo>
                <a:lnTo>
                  <a:pt x="397745" y="2650566"/>
                </a:lnTo>
                <a:lnTo>
                  <a:pt x="389154" y="2536612"/>
                </a:lnTo>
                <a:lnTo>
                  <a:pt x="379225" y="2421642"/>
                </a:lnTo>
                <a:lnTo>
                  <a:pt x="368316" y="2305627"/>
                </a:lnTo>
                <a:lnTo>
                  <a:pt x="357466" y="2189233"/>
                </a:lnTo>
                <a:lnTo>
                  <a:pt x="344982" y="2071473"/>
                </a:lnTo>
                <a:lnTo>
                  <a:pt x="332466" y="1952216"/>
                </a:lnTo>
                <a:lnTo>
                  <a:pt x="319121" y="1833776"/>
                </a:lnTo>
                <a:lnTo>
                  <a:pt x="304408" y="1713948"/>
                </a:lnTo>
                <a:lnTo>
                  <a:pt x="288685" y="1592703"/>
                </a:lnTo>
                <a:lnTo>
                  <a:pt x="273050" y="1471451"/>
                </a:lnTo>
                <a:lnTo>
                  <a:pt x="255813" y="1350328"/>
                </a:lnTo>
                <a:lnTo>
                  <a:pt x="237060" y="1227080"/>
                </a:lnTo>
                <a:lnTo>
                  <a:pt x="218488" y="1106065"/>
                </a:lnTo>
                <a:lnTo>
                  <a:pt x="198221" y="982940"/>
                </a:lnTo>
                <a:lnTo>
                  <a:pt x="177152" y="858755"/>
                </a:lnTo>
                <a:lnTo>
                  <a:pt x="155551" y="736861"/>
                </a:lnTo>
                <a:lnTo>
                  <a:pt x="131782" y="613645"/>
                </a:lnTo>
                <a:lnTo>
                  <a:pt x="107123" y="490500"/>
                </a:lnTo>
                <a:lnTo>
                  <a:pt x="82552" y="367348"/>
                </a:lnTo>
                <a:lnTo>
                  <a:pt x="55608" y="244762"/>
                </a:lnTo>
                <a:lnTo>
                  <a:pt x="28130" y="122220"/>
                </a:lnTo>
                <a:lnTo>
                  <a:pt x="0" y="0"/>
                </a:lnTo>
                <a:close/>
              </a:path>
            </a:pathLst>
          </a:custGeom>
          <a:solidFill>
            <a:schemeClr val="tx1">
              <a:alpha val="20000"/>
            </a:schemeClr>
          </a:solidFill>
          <a:ln>
            <a:noFill/>
          </a:ln>
        </p:spPr>
        <p:txBody>
          <a:bodyPr rtlCol="0" anchor="ctr"/>
          <a:lstStyle/>
          <a:p>
            <a:pPr algn="ctr"/>
            <a:endParaRPr lang="en-US"/>
          </a:p>
        </p:txBody>
      </p:sp>
      <p:sp>
        <p:nvSpPr>
          <p:cNvPr id="33803" name="Freeform 5">
            <a:extLst>
              <a:ext uri="{FF2B5EF4-FFF2-40B4-BE49-F238E27FC236}">
                <a16:creationId xmlns:a16="http://schemas.microsoft.com/office/drawing/2014/main" id="{547B1A2C-B97B-4E8B-9307-4E75088AF3D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
          <a:xfrm rot="5400000" flipH="1">
            <a:off x="2894561" y="2756642"/>
            <a:ext cx="6858000" cy="1344715"/>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rgbClr val="FFFFFF"/>
          </a:solidFill>
          <a:ln>
            <a:noFill/>
          </a:ln>
        </p:spPr>
        <p:txBody>
          <a:bodyPr/>
          <a:lstStyle/>
          <a:p>
            <a:endParaRPr lang="es-MX"/>
          </a:p>
        </p:txBody>
      </p:sp>
      <p:pic>
        <p:nvPicPr>
          <p:cNvPr id="33794" name="Picture 2" descr="Pirámide de Maslow - Qué es, definición y concepto | Economipedia">
            <a:extLst>
              <a:ext uri="{FF2B5EF4-FFF2-40B4-BE49-F238E27FC236}">
                <a16:creationId xmlns:a16="http://schemas.microsoft.com/office/drawing/2014/main" id="{6AB01DC5-7A94-4543-9CC3-A870C0F671B7}"/>
              </a:ext>
            </a:extLst>
          </p:cNvPr>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643855" y="693215"/>
            <a:ext cx="5454404" cy="2610781"/>
          </a:xfrm>
          <a:prstGeom prst="rect">
            <a:avLst/>
          </a:prstGeom>
          <a:effectLst/>
          <a:extLst>
            <a:ext uri="{909E8E84-426E-40DD-AFC4-6F175D3DCCD1}">
              <a14:hiddenFill xmlns:a14="http://schemas.microsoft.com/office/drawing/2010/main">
                <a:solidFill>
                  <a:srgbClr val="FFFFFF"/>
                </a:solidFill>
              </a14:hiddenFill>
            </a:ext>
          </a:extLst>
        </p:spPr>
      </p:pic>
      <p:pic>
        <p:nvPicPr>
          <p:cNvPr id="4" name="Picture 3">
            <a:extLst>
              <a:ext uri="{FF2B5EF4-FFF2-40B4-BE49-F238E27FC236}">
                <a16:creationId xmlns:a16="http://schemas.microsoft.com/office/drawing/2014/main" id="{5E55DF76-7BE8-4022-A286-8B9A55CE67F6}"/>
              </a:ext>
            </a:extLst>
          </p:cNvPr>
          <p:cNvPicPr>
            <a:picLocks noChangeAspect="1"/>
          </p:cNvPicPr>
          <p:nvPr/>
        </p:nvPicPr>
        <p:blipFill rotWithShape="1">
          <a:blip r:embed="rId4"/>
          <a:srcRect t="21334" r="9091" b="2057"/>
          <a:stretch/>
        </p:blipFill>
        <p:spPr>
          <a:xfrm>
            <a:off x="643853" y="4114912"/>
            <a:ext cx="2646210" cy="1488499"/>
          </a:xfrm>
          <a:prstGeom prst="rect">
            <a:avLst/>
          </a:prstGeom>
          <a:effectLst/>
        </p:spPr>
      </p:pic>
      <p:pic>
        <p:nvPicPr>
          <p:cNvPr id="5" name="Imagen 4">
            <a:extLst>
              <a:ext uri="{FF2B5EF4-FFF2-40B4-BE49-F238E27FC236}">
                <a16:creationId xmlns:a16="http://schemas.microsoft.com/office/drawing/2014/main" id="{4604606A-6B9B-7EB4-B83F-008D03B746E2}"/>
              </a:ext>
            </a:extLst>
          </p:cNvPr>
          <p:cNvPicPr>
            <a:picLocks noChangeAspect="1"/>
          </p:cNvPicPr>
          <p:nvPr/>
        </p:nvPicPr>
        <p:blipFill>
          <a:blip r:embed="rId5"/>
          <a:stretch>
            <a:fillRect/>
          </a:stretch>
        </p:blipFill>
        <p:spPr>
          <a:xfrm>
            <a:off x="3448201" y="4085145"/>
            <a:ext cx="2646210" cy="1548032"/>
          </a:xfrm>
          <a:prstGeom prst="rect">
            <a:avLst/>
          </a:prstGeom>
          <a:effectLst/>
        </p:spPr>
      </p:pic>
    </p:spTree>
    <p:extLst>
      <p:ext uri="{BB962C8B-B14F-4D97-AF65-F5344CB8AC3E}">
        <p14:creationId xmlns:p14="http://schemas.microsoft.com/office/powerpoint/2010/main" val="102562470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blipFill rotWithShape="1">
          <a:blip r:embed="rId2">
            <a:duotone>
              <a:schemeClr val="bg2">
                <a:shade val="62000"/>
                <a:hueMod val="108000"/>
                <a:satMod val="164000"/>
                <a:lumMod val="69000"/>
              </a:schemeClr>
              <a:schemeClr val="bg2">
                <a:tint val="96000"/>
                <a:hueMod val="90000"/>
                <a:satMod val="130000"/>
                <a:lumMod val="134000"/>
              </a:schemeClr>
            </a:duotone>
          </a:blip>
          <a:stretch/>
        </a:blip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7D90007-1A13-4CFF-AE94-C567351A97EC}"/>
              </a:ext>
            </a:extLst>
          </p:cNvPr>
          <p:cNvSpPr>
            <a:spLocks noGrp="1"/>
          </p:cNvSpPr>
          <p:nvPr>
            <p:ph type="ctrTitle"/>
          </p:nvPr>
        </p:nvSpPr>
        <p:spPr>
          <a:xfrm>
            <a:off x="6742111" y="1447800"/>
            <a:ext cx="4802187" cy="3329581"/>
          </a:xfrm>
        </p:spPr>
        <p:txBody>
          <a:bodyPr>
            <a:normAutofit fontScale="90000"/>
          </a:bodyPr>
          <a:lstStyle/>
          <a:p>
            <a:pPr>
              <a:lnSpc>
                <a:spcPct val="90000"/>
              </a:lnSpc>
            </a:pPr>
            <a:br>
              <a:rPr lang="es-MX" sz="18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8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8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8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8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8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8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8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8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r>
              <a:rPr lang="es-MX" sz="18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t>3.2.4. TEORÍA COGNOSCITIVA</a:t>
            </a:r>
            <a:br>
              <a:rPr lang="es-MX" sz="18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8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r>
              <a:rPr lang="es-MX" sz="18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t>Se ocupa de como la mente procesa la información. </a:t>
            </a:r>
            <a:br>
              <a:rPr lang="es-MX" sz="18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8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r>
              <a:rPr lang="es-MX" sz="18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t>Según la cual la incompatibilidad entre nuestros pensamientos y nuestras acciones puede causar incomodidad, que luego intentamos reducir.</a:t>
            </a:r>
            <a:br>
              <a:rPr lang="es-MX" sz="18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8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r>
              <a:rPr lang="es-MX" sz="18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t>Se orienta a la comprensión de las cosas basándose en la percepción de los objetos y de las relaciones e interacciones entre ellos.</a:t>
            </a:r>
            <a:br>
              <a:rPr lang="es-MX" sz="18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8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endParaRPr lang="es-MX" sz="1800">
              <a:latin typeface="Comic Sans MS" panose="030F0702030302020204" pitchFamily="66" charset="0"/>
            </a:endParaRPr>
          </a:p>
        </p:txBody>
      </p:sp>
      <p:pic>
        <p:nvPicPr>
          <p:cNvPr id="5" name="Imagen 4">
            <a:extLst>
              <a:ext uri="{FF2B5EF4-FFF2-40B4-BE49-F238E27FC236}">
                <a16:creationId xmlns:a16="http://schemas.microsoft.com/office/drawing/2014/main" id="{9DA912C7-A2B8-71DA-5A73-4FC03E955010}"/>
              </a:ext>
            </a:extLst>
          </p:cNvPr>
          <p:cNvPicPr>
            <a:picLocks noChangeAspect="1"/>
          </p:cNvPicPr>
          <p:nvPr/>
        </p:nvPicPr>
        <p:blipFill rotWithShape="1">
          <a:blip r:embed="rId3"/>
          <a:srcRect t="3704" r="3" b="3"/>
          <a:stretch/>
        </p:blipFill>
        <p:spPr>
          <a:xfrm>
            <a:off x="-1" y="-1"/>
            <a:ext cx="6087038" cy="3429001"/>
          </a:xfrm>
          <a:prstGeom prst="rect">
            <a:avLst/>
          </a:prstGeom>
        </p:spPr>
      </p:pic>
      <p:pic>
        <p:nvPicPr>
          <p:cNvPr id="4" name="Picture 3">
            <a:extLst>
              <a:ext uri="{FF2B5EF4-FFF2-40B4-BE49-F238E27FC236}">
                <a16:creationId xmlns:a16="http://schemas.microsoft.com/office/drawing/2014/main" id="{5E55DF76-7BE8-4022-A286-8B9A55CE67F6}"/>
              </a:ext>
            </a:extLst>
          </p:cNvPr>
          <p:cNvPicPr>
            <a:picLocks noChangeAspect="1"/>
          </p:cNvPicPr>
          <p:nvPr/>
        </p:nvPicPr>
        <p:blipFill rotWithShape="1">
          <a:blip r:embed="rId4"/>
          <a:srcRect t="849" r="3" b="14771"/>
          <a:stretch/>
        </p:blipFill>
        <p:spPr>
          <a:xfrm>
            <a:off x="7372" y="3428999"/>
            <a:ext cx="6087038" cy="3428539"/>
          </a:xfrm>
          <a:prstGeom prst="rect">
            <a:avLst/>
          </a:prstGeom>
        </p:spPr>
      </p:pic>
    </p:spTree>
    <p:extLst>
      <p:ext uri="{BB962C8B-B14F-4D97-AF65-F5344CB8AC3E}">
        <p14:creationId xmlns:p14="http://schemas.microsoft.com/office/powerpoint/2010/main" val="21897360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1000"/>
                                  </p:stCondLst>
                                  <p:iterate type="lt">
                                    <p:tmPct val="10000"/>
                                  </p:iterate>
                                  <p:childTnLst>
                                    <p:set>
                                      <p:cBhvr>
                                        <p:cTn id="6" dur="1" fill="hold">
                                          <p:stCondLst>
                                            <p:cond delay="0"/>
                                          </p:stCondLst>
                                        </p:cTn>
                                        <p:tgtEl>
                                          <p:spTgt spid="2"/>
                                        </p:tgtEl>
                                        <p:attrNameLst>
                                          <p:attrName>style.visibility</p:attrName>
                                        </p:attrNameLst>
                                      </p:cBhvr>
                                      <p:to>
                                        <p:strVal val="visible"/>
                                      </p:to>
                                    </p:set>
                                    <p:animEffect transition="in" filter="fade">
                                      <p:cBhvr>
                                        <p:cTn id="7" dur="4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5E55DF76-7BE8-4022-A286-8B9A55CE67F6}"/>
              </a:ext>
            </a:extLst>
          </p:cNvPr>
          <p:cNvPicPr>
            <a:picLocks noChangeAspect="1"/>
          </p:cNvPicPr>
          <p:nvPr/>
        </p:nvPicPr>
        <p:blipFill rotWithShape="1">
          <a:blip r:embed="rId2">
            <a:duotone>
              <a:prstClr val="black"/>
              <a:schemeClr val="accent5">
                <a:tint val="45000"/>
                <a:satMod val="400000"/>
              </a:schemeClr>
            </a:duotone>
            <a:alphaModFix amt="25000"/>
          </a:blip>
          <a:srcRect t="21334" r="9091" b="2057"/>
          <a:stretch/>
        </p:blipFill>
        <p:spPr>
          <a:xfrm>
            <a:off x="20" y="10"/>
            <a:ext cx="12191980" cy="6857990"/>
          </a:xfrm>
          <a:prstGeom prst="rect">
            <a:avLst/>
          </a:prstGeom>
        </p:spPr>
      </p:pic>
      <p:sp>
        <p:nvSpPr>
          <p:cNvPr id="2" name="Título 1">
            <a:extLst>
              <a:ext uri="{FF2B5EF4-FFF2-40B4-BE49-F238E27FC236}">
                <a16:creationId xmlns:a16="http://schemas.microsoft.com/office/drawing/2014/main" id="{D7D90007-1A13-4CFF-AE94-C567351A97EC}"/>
              </a:ext>
            </a:extLst>
          </p:cNvPr>
          <p:cNvSpPr>
            <a:spLocks noGrp="1"/>
          </p:cNvSpPr>
          <p:nvPr>
            <p:ph type="ctrTitle"/>
          </p:nvPr>
        </p:nvSpPr>
        <p:spPr>
          <a:xfrm>
            <a:off x="0" y="209550"/>
            <a:ext cx="12191980" cy="6648440"/>
          </a:xfrm>
        </p:spPr>
        <p:txBody>
          <a:bodyPr>
            <a:normAutofit fontScale="90000"/>
          </a:bodyPr>
          <a:lstStyle/>
          <a:p>
            <a:pPr algn="ctr">
              <a:lnSpc>
                <a:spcPct val="150000"/>
              </a:lnSpc>
            </a:pPr>
            <a:br>
              <a:rPr lang="es-MX" sz="28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28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28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28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28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28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28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28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28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r>
              <a:rPr lang="es-MX" sz="2800" b="1" dirty="0">
                <a:solidFill>
                  <a:schemeClr val="accent5">
                    <a:lumMod val="60000"/>
                    <a:lumOff val="40000"/>
                  </a:schemeClr>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t>REPRESENTANTES DE LA TEORÍA COGNOSCITIVA</a:t>
            </a:r>
            <a:br>
              <a:rPr lang="es-MX" sz="2800" b="1" dirty="0">
                <a:solidFill>
                  <a:schemeClr val="accent5">
                    <a:lumMod val="60000"/>
                    <a:lumOff val="40000"/>
                  </a:schemeClr>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2800" b="1" dirty="0">
                <a:solidFill>
                  <a:schemeClr val="accent5">
                    <a:lumMod val="60000"/>
                    <a:lumOff val="40000"/>
                  </a:schemeClr>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r>
              <a:rPr lang="es-MX" sz="2800" b="1" dirty="0">
                <a:solidFill>
                  <a:schemeClr val="accent5">
                    <a:lumMod val="60000"/>
                    <a:lumOff val="40000"/>
                  </a:schemeClr>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t>Jean Piaget</a:t>
            </a:r>
            <a:br>
              <a:rPr lang="es-MX" sz="2800" b="1" dirty="0">
                <a:solidFill>
                  <a:schemeClr val="accent5">
                    <a:lumMod val="60000"/>
                    <a:lumOff val="40000"/>
                  </a:schemeClr>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r>
              <a:rPr lang="es-MX" sz="2800" b="1" dirty="0">
                <a:solidFill>
                  <a:schemeClr val="accent5">
                    <a:lumMod val="60000"/>
                    <a:lumOff val="40000"/>
                  </a:schemeClr>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t>Lev </a:t>
            </a:r>
            <a:r>
              <a:rPr lang="es-MX" sz="2800" b="1" dirty="0" err="1">
                <a:solidFill>
                  <a:schemeClr val="accent5">
                    <a:lumMod val="60000"/>
                    <a:lumOff val="40000"/>
                  </a:schemeClr>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t>Vigotsky</a:t>
            </a:r>
            <a:br>
              <a:rPr lang="es-MX" sz="2800" b="1" dirty="0">
                <a:solidFill>
                  <a:schemeClr val="accent5">
                    <a:lumMod val="60000"/>
                    <a:lumOff val="40000"/>
                  </a:schemeClr>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r>
              <a:rPr lang="es-MX" sz="2800" b="1" dirty="0">
                <a:solidFill>
                  <a:schemeClr val="accent5">
                    <a:lumMod val="60000"/>
                    <a:lumOff val="40000"/>
                  </a:schemeClr>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t>David Ausubel</a:t>
            </a:r>
            <a:br>
              <a:rPr lang="es-MX" sz="2800" b="1" dirty="0">
                <a:solidFill>
                  <a:schemeClr val="accent5">
                    <a:lumMod val="60000"/>
                    <a:lumOff val="40000"/>
                  </a:schemeClr>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r>
              <a:rPr lang="es-MX" sz="2800" b="1" dirty="0">
                <a:solidFill>
                  <a:schemeClr val="accent5">
                    <a:lumMod val="60000"/>
                    <a:lumOff val="40000"/>
                  </a:schemeClr>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t>Howard Gardner</a:t>
            </a:r>
            <a:br>
              <a:rPr lang="es-MX" sz="2800" b="1" dirty="0">
                <a:solidFill>
                  <a:schemeClr val="accent5">
                    <a:lumMod val="60000"/>
                    <a:lumOff val="40000"/>
                  </a:schemeClr>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r>
              <a:rPr lang="es-MX" sz="2800" b="1" dirty="0">
                <a:solidFill>
                  <a:schemeClr val="accent5">
                    <a:lumMod val="60000"/>
                    <a:lumOff val="40000"/>
                  </a:schemeClr>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t>Erick Erickson</a:t>
            </a:r>
            <a:br>
              <a:rPr lang="es-MX" sz="2800" b="1" dirty="0">
                <a:solidFill>
                  <a:schemeClr val="accent5">
                    <a:lumMod val="60000"/>
                    <a:lumOff val="40000"/>
                  </a:schemeClr>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r>
              <a:rPr lang="es-MX" sz="2800" b="1" dirty="0">
                <a:solidFill>
                  <a:schemeClr val="accent5">
                    <a:lumMod val="60000"/>
                    <a:lumOff val="40000"/>
                  </a:schemeClr>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t>Jerome Bruner</a:t>
            </a:r>
            <a:br>
              <a:rPr lang="es-MX" sz="2800" b="1" dirty="0">
                <a:solidFill>
                  <a:schemeClr val="accent5">
                    <a:lumMod val="60000"/>
                    <a:lumOff val="40000"/>
                  </a:schemeClr>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r>
              <a:rPr lang="es-MX" sz="2800" b="1" dirty="0">
                <a:solidFill>
                  <a:schemeClr val="accent5">
                    <a:lumMod val="60000"/>
                    <a:lumOff val="40000"/>
                  </a:schemeClr>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t>Robert Gagné</a:t>
            </a:r>
            <a:br>
              <a:rPr lang="es-MX" sz="2800" b="1" dirty="0">
                <a:solidFill>
                  <a:schemeClr val="accent5">
                    <a:lumMod val="60000"/>
                    <a:lumOff val="40000"/>
                  </a:schemeClr>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endParaRPr lang="es-MX" sz="2800" dirty="0">
              <a:latin typeface="Comic Sans MS" panose="030F0702030302020204" pitchFamily="66" charset="0"/>
            </a:endParaRPr>
          </a:p>
        </p:txBody>
      </p:sp>
      <p:pic>
        <p:nvPicPr>
          <p:cNvPr id="34818" name="Picture 2" descr="Según Jean Piaget, estas son las 4 etapas del desarrollo cognitivo - Elige  Educar">
            <a:extLst>
              <a:ext uri="{FF2B5EF4-FFF2-40B4-BE49-F238E27FC236}">
                <a16:creationId xmlns:a16="http://schemas.microsoft.com/office/drawing/2014/main" id="{C608943E-5DA5-4CD0-9F85-7B2A1C9723B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702800" y="1762120"/>
            <a:ext cx="2103438" cy="1443688"/>
          </a:xfrm>
          <a:prstGeom prst="rect">
            <a:avLst/>
          </a:prstGeom>
          <a:noFill/>
          <a:extLst>
            <a:ext uri="{909E8E84-426E-40DD-AFC4-6F175D3DCCD1}">
              <a14:hiddenFill xmlns:a14="http://schemas.microsoft.com/office/drawing/2010/main">
                <a:solidFill>
                  <a:srgbClr val="FFFFFF"/>
                </a:solidFill>
              </a14:hiddenFill>
            </a:ext>
          </a:extLst>
        </p:spPr>
      </p:pic>
      <p:pic>
        <p:nvPicPr>
          <p:cNvPr id="35842" name="Picture 2" descr="Lev Vygotsky y las raíces del lenguaje - La perspectiva vygotskyana">
            <a:extLst>
              <a:ext uri="{FF2B5EF4-FFF2-40B4-BE49-F238E27FC236}">
                <a16:creationId xmlns:a16="http://schemas.microsoft.com/office/drawing/2014/main" id="{0B4427A5-C23C-4CFD-8FA7-9E2975E26453}"/>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702801" y="3415348"/>
            <a:ext cx="2362200" cy="1817052"/>
          </a:xfrm>
          <a:prstGeom prst="rect">
            <a:avLst/>
          </a:prstGeom>
          <a:noFill/>
          <a:extLst>
            <a:ext uri="{909E8E84-426E-40DD-AFC4-6F175D3DCCD1}">
              <a14:hiddenFill xmlns:a14="http://schemas.microsoft.com/office/drawing/2010/main">
                <a:solidFill>
                  <a:srgbClr val="FFFFFF"/>
                </a:solidFill>
              </a14:hiddenFill>
            </a:ext>
          </a:extLst>
        </p:spPr>
      </p:pic>
      <p:pic>
        <p:nvPicPr>
          <p:cNvPr id="36866" name="Picture 2" descr="▷ Biografía de AUSUBEL, DAVID PAUL (1918-2008)【PsicoActiva】">
            <a:extLst>
              <a:ext uri="{FF2B5EF4-FFF2-40B4-BE49-F238E27FC236}">
                <a16:creationId xmlns:a16="http://schemas.microsoft.com/office/drawing/2014/main" id="{AE5BC2AD-FFC8-4045-B6C8-6FA9ED531F43}"/>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702800" y="5219700"/>
            <a:ext cx="2489200" cy="1428750"/>
          </a:xfrm>
          <a:prstGeom prst="rect">
            <a:avLst/>
          </a:prstGeom>
          <a:noFill/>
          <a:extLst>
            <a:ext uri="{909E8E84-426E-40DD-AFC4-6F175D3DCCD1}">
              <a14:hiddenFill xmlns:a14="http://schemas.microsoft.com/office/drawing/2010/main">
                <a:solidFill>
                  <a:srgbClr val="FFFFFF"/>
                </a:solidFill>
              </a14:hiddenFill>
            </a:ext>
          </a:extLst>
        </p:spPr>
      </p:pic>
      <p:pic>
        <p:nvPicPr>
          <p:cNvPr id="37890" name="Picture 2" descr="Howard Garner - Mapa Mental">
            <a:extLst>
              <a:ext uri="{FF2B5EF4-FFF2-40B4-BE49-F238E27FC236}">
                <a16:creationId xmlns:a16="http://schemas.microsoft.com/office/drawing/2014/main" id="{52FB366C-0865-49CD-9212-E7A610029928}"/>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533303" y="5219686"/>
            <a:ext cx="2169477" cy="1443688"/>
          </a:xfrm>
          <a:prstGeom prst="rect">
            <a:avLst/>
          </a:prstGeom>
          <a:noFill/>
          <a:extLst>
            <a:ext uri="{909E8E84-426E-40DD-AFC4-6F175D3DCCD1}">
              <a14:hiddenFill xmlns:a14="http://schemas.microsoft.com/office/drawing/2010/main">
                <a:solidFill>
                  <a:srgbClr val="FFFFFF"/>
                </a:solidFill>
              </a14:hiddenFill>
            </a:ext>
          </a:extLst>
        </p:spPr>
      </p:pic>
      <p:pic>
        <p:nvPicPr>
          <p:cNvPr id="38914" name="Picture 2" descr="Erik Erikson - Wikipedia, la enciclopedia libre">
            <a:extLst>
              <a:ext uri="{FF2B5EF4-FFF2-40B4-BE49-F238E27FC236}">
                <a16:creationId xmlns:a16="http://schemas.microsoft.com/office/drawing/2014/main" id="{7551CC8B-85D7-4BB4-882B-2F47C2F07DBF}"/>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762864" y="5219686"/>
            <a:ext cx="1981209" cy="1638304"/>
          </a:xfrm>
          <a:prstGeom prst="rect">
            <a:avLst/>
          </a:prstGeom>
          <a:noFill/>
          <a:extLst>
            <a:ext uri="{909E8E84-426E-40DD-AFC4-6F175D3DCCD1}">
              <a14:hiddenFill xmlns:a14="http://schemas.microsoft.com/office/drawing/2010/main">
                <a:solidFill>
                  <a:srgbClr val="FFFFFF"/>
                </a:solidFill>
              </a14:hiddenFill>
            </a:ext>
          </a:extLst>
        </p:spPr>
      </p:pic>
      <p:pic>
        <p:nvPicPr>
          <p:cNvPr id="39938" name="Picture 2" descr="Jerome Bruner: biografía del impulsor de la revolución cognitiva">
            <a:extLst>
              <a:ext uri="{FF2B5EF4-FFF2-40B4-BE49-F238E27FC236}">
                <a16:creationId xmlns:a16="http://schemas.microsoft.com/office/drawing/2014/main" id="{B90D5D14-0108-4D11-B582-66611B702BCE}"/>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5401" y="3994145"/>
            <a:ext cx="2727313" cy="2863845"/>
          </a:xfrm>
          <a:prstGeom prst="rect">
            <a:avLst/>
          </a:prstGeom>
          <a:noFill/>
          <a:extLst>
            <a:ext uri="{909E8E84-426E-40DD-AFC4-6F175D3DCCD1}">
              <a14:hiddenFill xmlns:a14="http://schemas.microsoft.com/office/drawing/2010/main">
                <a:solidFill>
                  <a:srgbClr val="FFFFFF"/>
                </a:solidFill>
              </a14:hiddenFill>
            </a:ext>
          </a:extLst>
        </p:spPr>
      </p:pic>
      <p:pic>
        <p:nvPicPr>
          <p:cNvPr id="40962" name="Picture 2" descr="Robert M. Gagné: biografía y teoría constructivista del aprendizaje -  Lifeder">
            <a:extLst>
              <a:ext uri="{FF2B5EF4-FFF2-40B4-BE49-F238E27FC236}">
                <a16:creationId xmlns:a16="http://schemas.microsoft.com/office/drawing/2014/main" id="{F909B565-1E2C-49CC-9F25-BD6E12D34FAE}"/>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50800" y="1660520"/>
            <a:ext cx="1962150" cy="23336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9405402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bg>
      <p:bgPr>
        <a:blipFill rotWithShape="1">
          <a:blip r:embed="rId2">
            <a:duotone>
              <a:schemeClr val="bg2">
                <a:shade val="62000"/>
                <a:hueMod val="108000"/>
                <a:satMod val="164000"/>
                <a:lumMod val="69000"/>
              </a:schemeClr>
              <a:schemeClr val="bg2">
                <a:tint val="96000"/>
                <a:hueMod val="90000"/>
                <a:satMod val="130000"/>
                <a:lumMod val="134000"/>
              </a:schemeClr>
            </a:duotone>
          </a:blip>
          <a:stretch/>
        </a:blip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7D90007-1A13-4CFF-AE94-C567351A97EC}"/>
              </a:ext>
            </a:extLst>
          </p:cNvPr>
          <p:cNvSpPr>
            <a:spLocks noGrp="1"/>
          </p:cNvSpPr>
          <p:nvPr>
            <p:ph type="ctrTitle"/>
          </p:nvPr>
        </p:nvSpPr>
        <p:spPr>
          <a:xfrm>
            <a:off x="8210623" y="1447800"/>
            <a:ext cx="3333676" cy="3096987"/>
          </a:xfrm>
        </p:spPr>
        <p:txBody>
          <a:bodyPr>
            <a:normAutofit fontScale="90000"/>
          </a:bodyPr>
          <a:lstStyle/>
          <a:p>
            <a:pPr>
              <a:lnSpc>
                <a:spcPct val="90000"/>
              </a:lnSpc>
            </a:pPr>
            <a:br>
              <a:rPr lang="es-MX" sz="14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4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4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4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4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4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4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4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4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r>
              <a:rPr lang="es-MX" sz="14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t>Jean Piaget</a:t>
            </a:r>
            <a:br>
              <a:rPr lang="es-MX" sz="14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4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r>
              <a:rPr lang="es-MX" sz="14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t>Aporta la teoría del desarrollo cognitivo: Habla sobre la naturaleza y el desarrollo de la inteligencia humana.</a:t>
            </a:r>
            <a:br>
              <a:rPr lang="es-MX" sz="14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4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r>
              <a:rPr lang="es-MX" sz="14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t>Plantea 4 etapas del desarrollo:</a:t>
            </a:r>
            <a:br>
              <a:rPr lang="es-MX" sz="14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4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r>
              <a:rPr lang="es-MX" sz="14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t>1. Etapa sensorio motora</a:t>
            </a:r>
            <a:br>
              <a:rPr lang="es-MX" sz="14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r>
              <a:rPr lang="es-MX" sz="14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t>2. Etapa pre operacional</a:t>
            </a:r>
            <a:br>
              <a:rPr lang="es-MX" sz="14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r>
              <a:rPr lang="es-MX" sz="14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t>3. Etapa de operaciones concretas</a:t>
            </a:r>
            <a:br>
              <a:rPr lang="es-MX" sz="14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r>
              <a:rPr lang="es-MX" sz="14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t>4. Etapa de operaciones formales</a:t>
            </a:r>
            <a:br>
              <a:rPr lang="es-MX" sz="1400" b="1">
                <a:effectLst>
                  <a:outerShdw blurRad="38100" dist="38100" dir="2700000" algn="tl">
                    <a:srgbClr val="000000">
                      <a:alpha val="43137"/>
                    </a:srgbClr>
                  </a:outerShdw>
                </a:effectLst>
                <a:latin typeface="Comic Sans MS" panose="030F0702030302020204" pitchFamily="66" charset="0"/>
              </a:rPr>
            </a:br>
            <a:br>
              <a:rPr lang="es-MX" sz="1400" b="1">
                <a:effectLst>
                  <a:outerShdw blurRad="38100" dist="38100" dir="2700000" algn="tl">
                    <a:srgbClr val="000000">
                      <a:alpha val="43137"/>
                    </a:srgbClr>
                  </a:outerShdw>
                </a:effectLst>
                <a:latin typeface="Comic Sans MS" panose="030F0702030302020204" pitchFamily="66" charset="0"/>
              </a:rPr>
            </a:br>
            <a:endParaRPr lang="es-MX" sz="1400">
              <a:latin typeface="Comic Sans MS" panose="030F0702030302020204" pitchFamily="66" charset="0"/>
            </a:endParaRPr>
          </a:p>
        </p:txBody>
      </p:sp>
      <p:sp>
        <p:nvSpPr>
          <p:cNvPr id="43015" name="Rectangle 43014">
            <a:extLst>
              <a:ext uri="{FF2B5EF4-FFF2-40B4-BE49-F238E27FC236}">
                <a16:creationId xmlns:a16="http://schemas.microsoft.com/office/drawing/2014/main" id="{28C6E02A-E573-4EA7-825B-164BEA16EC9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7157124"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a:extLst>
              <a:ext uri="{FF2B5EF4-FFF2-40B4-BE49-F238E27FC236}">
                <a16:creationId xmlns:a16="http://schemas.microsoft.com/office/drawing/2014/main" id="{5E55DF76-7BE8-4022-A286-8B9A55CE67F6}"/>
              </a:ext>
            </a:extLst>
          </p:cNvPr>
          <p:cNvPicPr>
            <a:picLocks noChangeAspect="1"/>
          </p:cNvPicPr>
          <p:nvPr/>
        </p:nvPicPr>
        <p:blipFill rotWithShape="1">
          <a:blip r:embed="rId3"/>
          <a:srcRect t="21334" r="9091" b="2057"/>
          <a:stretch/>
        </p:blipFill>
        <p:spPr>
          <a:xfrm>
            <a:off x="643853" y="1122493"/>
            <a:ext cx="3038347" cy="1709077"/>
          </a:xfrm>
          <a:prstGeom prst="rect">
            <a:avLst/>
          </a:prstGeom>
          <a:effectLst/>
        </p:spPr>
      </p:pic>
      <p:sp>
        <p:nvSpPr>
          <p:cNvPr id="43017" name="Freeform 31">
            <a:extLst>
              <a:ext uri="{FF2B5EF4-FFF2-40B4-BE49-F238E27FC236}">
                <a16:creationId xmlns:a16="http://schemas.microsoft.com/office/drawing/2014/main" id="{8D72B389-883E-4868-9712-4C914A30F4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7463681" y="-1"/>
            <a:ext cx="559472" cy="3709642"/>
          </a:xfrm>
          <a:custGeom>
            <a:avLst/>
            <a:gdLst>
              <a:gd name="connsiteX0" fmla="*/ 0 w 559472"/>
              <a:gd name="connsiteY0" fmla="*/ 0 h 3709642"/>
              <a:gd name="connsiteX1" fmla="*/ 473952 w 559472"/>
              <a:gd name="connsiteY1" fmla="*/ 0 h 3709642"/>
              <a:gd name="connsiteX2" fmla="*/ 485840 w 559472"/>
              <a:gd name="connsiteY2" fmla="*/ 161194 h 3709642"/>
              <a:gd name="connsiteX3" fmla="*/ 523949 w 559472"/>
              <a:gd name="connsiteY3" fmla="*/ 3672197 h 3709642"/>
              <a:gd name="connsiteX4" fmla="*/ 454748 w 559472"/>
              <a:gd name="connsiteY4" fmla="*/ 3709642 h 3709642"/>
              <a:gd name="connsiteX5" fmla="*/ 448224 w 559472"/>
              <a:gd name="connsiteY5" fmla="*/ 3510471 h 3709642"/>
              <a:gd name="connsiteX6" fmla="*/ 443564 w 559472"/>
              <a:gd name="connsiteY6" fmla="*/ 3408563 h 3709642"/>
              <a:gd name="connsiteX7" fmla="*/ 438902 w 559472"/>
              <a:gd name="connsiteY7" fmla="*/ 3304407 h 3709642"/>
              <a:gd name="connsiteX8" fmla="*/ 433941 w 559472"/>
              <a:gd name="connsiteY8" fmla="*/ 3198777 h 3709642"/>
              <a:gd name="connsiteX9" fmla="*/ 427584 w 559472"/>
              <a:gd name="connsiteY9" fmla="*/ 3092510 h 3709642"/>
              <a:gd name="connsiteX10" fmla="*/ 420988 w 559472"/>
              <a:gd name="connsiteY10" fmla="*/ 2984390 h 3709642"/>
              <a:gd name="connsiteX11" fmla="*/ 414330 w 559472"/>
              <a:gd name="connsiteY11" fmla="*/ 2874401 h 3709642"/>
              <a:gd name="connsiteX12" fmla="*/ 406840 w 559472"/>
              <a:gd name="connsiteY12" fmla="*/ 2762980 h 3709642"/>
              <a:gd name="connsiteX13" fmla="*/ 397745 w 559472"/>
              <a:gd name="connsiteY13" fmla="*/ 2650566 h 3709642"/>
              <a:gd name="connsiteX14" fmla="*/ 389154 w 559472"/>
              <a:gd name="connsiteY14" fmla="*/ 2536612 h 3709642"/>
              <a:gd name="connsiteX15" fmla="*/ 379225 w 559472"/>
              <a:gd name="connsiteY15" fmla="*/ 2421642 h 3709642"/>
              <a:gd name="connsiteX16" fmla="*/ 368316 w 559472"/>
              <a:gd name="connsiteY16" fmla="*/ 2305627 h 3709642"/>
              <a:gd name="connsiteX17" fmla="*/ 357466 w 559472"/>
              <a:gd name="connsiteY17" fmla="*/ 2189233 h 3709642"/>
              <a:gd name="connsiteX18" fmla="*/ 344982 w 559472"/>
              <a:gd name="connsiteY18" fmla="*/ 2071473 h 3709642"/>
              <a:gd name="connsiteX19" fmla="*/ 332466 w 559472"/>
              <a:gd name="connsiteY19" fmla="*/ 1952216 h 3709642"/>
              <a:gd name="connsiteX20" fmla="*/ 319121 w 559472"/>
              <a:gd name="connsiteY20" fmla="*/ 1833776 h 3709642"/>
              <a:gd name="connsiteX21" fmla="*/ 304408 w 559472"/>
              <a:gd name="connsiteY21" fmla="*/ 1713948 h 3709642"/>
              <a:gd name="connsiteX22" fmla="*/ 288685 w 559472"/>
              <a:gd name="connsiteY22" fmla="*/ 1592703 h 3709642"/>
              <a:gd name="connsiteX23" fmla="*/ 273050 w 559472"/>
              <a:gd name="connsiteY23" fmla="*/ 1471451 h 3709642"/>
              <a:gd name="connsiteX24" fmla="*/ 255813 w 559472"/>
              <a:gd name="connsiteY24" fmla="*/ 1350328 h 3709642"/>
              <a:gd name="connsiteX25" fmla="*/ 237060 w 559472"/>
              <a:gd name="connsiteY25" fmla="*/ 1227080 h 3709642"/>
              <a:gd name="connsiteX26" fmla="*/ 218488 w 559472"/>
              <a:gd name="connsiteY26" fmla="*/ 1106065 h 3709642"/>
              <a:gd name="connsiteX27" fmla="*/ 198221 w 559472"/>
              <a:gd name="connsiteY27" fmla="*/ 982940 h 3709642"/>
              <a:gd name="connsiteX28" fmla="*/ 177152 w 559472"/>
              <a:gd name="connsiteY28" fmla="*/ 858755 h 3709642"/>
              <a:gd name="connsiteX29" fmla="*/ 155551 w 559472"/>
              <a:gd name="connsiteY29" fmla="*/ 736861 h 3709642"/>
              <a:gd name="connsiteX30" fmla="*/ 131782 w 559472"/>
              <a:gd name="connsiteY30" fmla="*/ 613645 h 3709642"/>
              <a:gd name="connsiteX31" fmla="*/ 107123 w 559472"/>
              <a:gd name="connsiteY31" fmla="*/ 490500 h 3709642"/>
              <a:gd name="connsiteX32" fmla="*/ 82552 w 559472"/>
              <a:gd name="connsiteY32" fmla="*/ 367348 h 3709642"/>
              <a:gd name="connsiteX33" fmla="*/ 55608 w 559472"/>
              <a:gd name="connsiteY33" fmla="*/ 244762 h 3709642"/>
              <a:gd name="connsiteX34" fmla="*/ 28130 w 559472"/>
              <a:gd name="connsiteY34" fmla="*/ 122220 h 3709642"/>
              <a:gd name="connsiteX35" fmla="*/ 0 w 559472"/>
              <a:gd name="connsiteY35" fmla="*/ 0 h 37096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559472" h="3709642">
                <a:moveTo>
                  <a:pt x="0" y="0"/>
                </a:moveTo>
                <a:lnTo>
                  <a:pt x="473952" y="0"/>
                </a:lnTo>
                <a:lnTo>
                  <a:pt x="485840" y="161194"/>
                </a:lnTo>
                <a:cubicBezTo>
                  <a:pt x="552063" y="1147770"/>
                  <a:pt x="592441" y="3086737"/>
                  <a:pt x="523949" y="3672197"/>
                </a:cubicBezTo>
                <a:cubicBezTo>
                  <a:pt x="500842" y="3684557"/>
                  <a:pt x="477855" y="3697282"/>
                  <a:pt x="454748" y="3709642"/>
                </a:cubicBezTo>
                <a:lnTo>
                  <a:pt x="448224" y="3510471"/>
                </a:lnTo>
                <a:lnTo>
                  <a:pt x="443564" y="3408563"/>
                </a:lnTo>
                <a:lnTo>
                  <a:pt x="438902" y="3304407"/>
                </a:lnTo>
                <a:lnTo>
                  <a:pt x="433941" y="3198777"/>
                </a:lnTo>
                <a:lnTo>
                  <a:pt x="427584" y="3092510"/>
                </a:lnTo>
                <a:lnTo>
                  <a:pt x="420988" y="2984390"/>
                </a:lnTo>
                <a:lnTo>
                  <a:pt x="414330" y="2874401"/>
                </a:lnTo>
                <a:lnTo>
                  <a:pt x="406840" y="2762980"/>
                </a:lnTo>
                <a:lnTo>
                  <a:pt x="397745" y="2650566"/>
                </a:lnTo>
                <a:lnTo>
                  <a:pt x="389154" y="2536612"/>
                </a:lnTo>
                <a:lnTo>
                  <a:pt x="379225" y="2421642"/>
                </a:lnTo>
                <a:lnTo>
                  <a:pt x="368316" y="2305627"/>
                </a:lnTo>
                <a:lnTo>
                  <a:pt x="357466" y="2189233"/>
                </a:lnTo>
                <a:lnTo>
                  <a:pt x="344982" y="2071473"/>
                </a:lnTo>
                <a:lnTo>
                  <a:pt x="332466" y="1952216"/>
                </a:lnTo>
                <a:lnTo>
                  <a:pt x="319121" y="1833776"/>
                </a:lnTo>
                <a:lnTo>
                  <a:pt x="304408" y="1713948"/>
                </a:lnTo>
                <a:lnTo>
                  <a:pt x="288685" y="1592703"/>
                </a:lnTo>
                <a:lnTo>
                  <a:pt x="273050" y="1471451"/>
                </a:lnTo>
                <a:lnTo>
                  <a:pt x="255813" y="1350328"/>
                </a:lnTo>
                <a:lnTo>
                  <a:pt x="237060" y="1227080"/>
                </a:lnTo>
                <a:lnTo>
                  <a:pt x="218488" y="1106065"/>
                </a:lnTo>
                <a:lnTo>
                  <a:pt x="198221" y="982940"/>
                </a:lnTo>
                <a:lnTo>
                  <a:pt x="177152" y="858755"/>
                </a:lnTo>
                <a:lnTo>
                  <a:pt x="155551" y="736861"/>
                </a:lnTo>
                <a:lnTo>
                  <a:pt x="131782" y="613645"/>
                </a:lnTo>
                <a:lnTo>
                  <a:pt x="107123" y="490500"/>
                </a:lnTo>
                <a:lnTo>
                  <a:pt x="82552" y="367348"/>
                </a:lnTo>
                <a:lnTo>
                  <a:pt x="55608" y="244762"/>
                </a:lnTo>
                <a:lnTo>
                  <a:pt x="28130" y="122220"/>
                </a:lnTo>
                <a:lnTo>
                  <a:pt x="0" y="0"/>
                </a:lnTo>
                <a:close/>
              </a:path>
            </a:pathLst>
          </a:custGeom>
          <a:solidFill>
            <a:schemeClr val="tx1">
              <a:alpha val="20000"/>
            </a:schemeClr>
          </a:solidFill>
          <a:ln>
            <a:noFill/>
          </a:ln>
        </p:spPr>
        <p:txBody>
          <a:bodyPr rtlCol="0" anchor="ctr"/>
          <a:lstStyle/>
          <a:p>
            <a:pPr algn="ctr"/>
            <a:endParaRPr lang="en-US"/>
          </a:p>
        </p:txBody>
      </p:sp>
      <p:sp>
        <p:nvSpPr>
          <p:cNvPr id="43019" name="Freeform 5">
            <a:extLst>
              <a:ext uri="{FF2B5EF4-FFF2-40B4-BE49-F238E27FC236}">
                <a16:creationId xmlns:a16="http://schemas.microsoft.com/office/drawing/2014/main" id="{C9D33B23-71E5-4AAE-B6A9-D592270144F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
          <a:xfrm rot="5400000" flipH="1">
            <a:off x="3708596" y="2756642"/>
            <a:ext cx="6858000" cy="1344715"/>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rgbClr val="FFFFFF"/>
          </a:solidFill>
          <a:ln>
            <a:noFill/>
          </a:ln>
        </p:spPr>
        <p:txBody>
          <a:bodyPr/>
          <a:lstStyle/>
          <a:p>
            <a:endParaRPr lang="es-MX"/>
          </a:p>
        </p:txBody>
      </p:sp>
      <p:pic>
        <p:nvPicPr>
          <p:cNvPr id="5" name="Imagen 4">
            <a:extLst>
              <a:ext uri="{FF2B5EF4-FFF2-40B4-BE49-F238E27FC236}">
                <a16:creationId xmlns:a16="http://schemas.microsoft.com/office/drawing/2014/main" id="{41DAC5E0-0873-F177-074D-D0933CD254E1}"/>
              </a:ext>
            </a:extLst>
          </p:cNvPr>
          <p:cNvPicPr>
            <a:picLocks noChangeAspect="1"/>
          </p:cNvPicPr>
          <p:nvPr/>
        </p:nvPicPr>
        <p:blipFill>
          <a:blip r:embed="rId4"/>
          <a:stretch>
            <a:fillRect/>
          </a:stretch>
        </p:blipFill>
        <p:spPr>
          <a:xfrm>
            <a:off x="3876168" y="1088316"/>
            <a:ext cx="3038347" cy="1777432"/>
          </a:xfrm>
          <a:prstGeom prst="rect">
            <a:avLst/>
          </a:prstGeom>
          <a:effectLst/>
        </p:spPr>
      </p:pic>
      <p:pic>
        <p:nvPicPr>
          <p:cNvPr id="43010" name="Picture 2" descr="ETAPAS DEL DESARROLLO COGNITIVO DE JEAN PIAGET timeline | Timetoast  timelines">
            <a:extLst>
              <a:ext uri="{FF2B5EF4-FFF2-40B4-BE49-F238E27FC236}">
                <a16:creationId xmlns:a16="http://schemas.microsoft.com/office/drawing/2014/main" id="{63756B46-2EBA-4D43-A9E7-B12D9B5C44EF}"/>
              </a:ext>
            </a:extLst>
          </p:cNvPr>
          <p:cNvPicPr>
            <a:picLocks noChangeAspect="1" noChangeArrowheads="1"/>
          </p:cNvPicPr>
          <p:nvPr/>
        </p:nvPicPr>
        <p:blipFill>
          <a:blip r:embed="rId5">
            <a:extLst>
              <a:ext uri="{28A0092B-C50C-407E-A947-70E740481C1C}">
                <a14:useLocalDpi xmlns:a14="http://schemas.microsoft.com/office/drawing/2010/main" val="0"/>
              </a:ext>
            </a:extLst>
          </a:blip>
          <a:stretch>
            <a:fillRect/>
          </a:stretch>
        </p:blipFill>
        <p:spPr bwMode="auto">
          <a:xfrm>
            <a:off x="904951" y="3501360"/>
            <a:ext cx="5748467" cy="2658666"/>
          </a:xfrm>
          <a:prstGeom prst="rect">
            <a:avLst/>
          </a:prstGeom>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6104341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bg>
      <p:bgPr>
        <a:blipFill rotWithShape="1">
          <a:blip r:embed="rId2">
            <a:duotone>
              <a:schemeClr val="bg2">
                <a:shade val="69000"/>
                <a:hueMod val="108000"/>
                <a:satMod val="164000"/>
                <a:lumMod val="74000"/>
              </a:schemeClr>
              <a:schemeClr val="bg2">
                <a:tint val="96000"/>
                <a:hueMod val="88000"/>
                <a:satMod val="140000"/>
                <a:lumMod val="132000"/>
              </a:schemeClr>
            </a:duotone>
          </a:blip>
          <a:stretch/>
        </a:blip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7D90007-1A13-4CFF-AE94-C567351A97EC}"/>
              </a:ext>
            </a:extLst>
          </p:cNvPr>
          <p:cNvSpPr>
            <a:spLocks noGrp="1"/>
          </p:cNvSpPr>
          <p:nvPr>
            <p:ph type="ctrTitle"/>
          </p:nvPr>
        </p:nvSpPr>
        <p:spPr>
          <a:xfrm>
            <a:off x="8201839" y="1447800"/>
            <a:ext cx="3342459" cy="3329581"/>
          </a:xfrm>
        </p:spPr>
        <p:txBody>
          <a:bodyPr>
            <a:normAutofit fontScale="90000"/>
          </a:bodyPr>
          <a:lstStyle/>
          <a:p>
            <a:pPr>
              <a:lnSpc>
                <a:spcPct val="90000"/>
              </a:lnSpc>
            </a:pPr>
            <a:br>
              <a:rPr lang="es-MX" sz="15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5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5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5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5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5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5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5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5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r>
              <a:rPr lang="es-MX" sz="15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t>Lev Vygotsky</a:t>
            </a:r>
            <a:br>
              <a:rPr lang="es-MX" sz="15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5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r>
              <a:rPr lang="es-MX" sz="15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t>En la teoría de Vigotsky la cultura tiene un papel preponderante. Y señala que el desarrollo individual no se puede entender sin referencia al medio social, en el que el infante se incluye.</a:t>
            </a:r>
            <a:br>
              <a:rPr lang="es-MX" sz="15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r>
              <a:rPr lang="es-MX" sz="15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t>Habla de la internalización , es decir, la apropiación gradual de la cultura.</a:t>
            </a:r>
            <a:br>
              <a:rPr lang="es-MX" sz="15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5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5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500" b="1">
                <a:effectLst>
                  <a:outerShdw blurRad="38100" dist="38100" dir="2700000" algn="tl">
                    <a:srgbClr val="000000">
                      <a:alpha val="43137"/>
                    </a:srgbClr>
                  </a:outerShdw>
                </a:effectLst>
                <a:latin typeface="Comic Sans MS" panose="030F0702030302020204" pitchFamily="66" charset="0"/>
              </a:rPr>
            </a:br>
            <a:br>
              <a:rPr lang="es-MX" sz="1500" b="1">
                <a:effectLst>
                  <a:outerShdw blurRad="38100" dist="38100" dir="2700000" algn="tl">
                    <a:srgbClr val="000000">
                      <a:alpha val="43137"/>
                    </a:srgbClr>
                  </a:outerShdw>
                </a:effectLst>
                <a:latin typeface="Comic Sans MS" panose="030F0702030302020204" pitchFamily="66" charset="0"/>
              </a:rPr>
            </a:br>
            <a:endParaRPr lang="es-MX" sz="1500">
              <a:latin typeface="Comic Sans MS" panose="030F0702030302020204" pitchFamily="66" charset="0"/>
            </a:endParaRPr>
          </a:p>
        </p:txBody>
      </p:sp>
      <p:pic>
        <p:nvPicPr>
          <p:cNvPr id="44034" name="Picture 2" descr="Lev Vygotsky - Psicologia Educativa">
            <a:extLst>
              <a:ext uri="{FF2B5EF4-FFF2-40B4-BE49-F238E27FC236}">
                <a16:creationId xmlns:a16="http://schemas.microsoft.com/office/drawing/2014/main" id="{C0399CAA-C4D4-49A0-B4B5-84D2CF236F61}"/>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9729" r="18509"/>
          <a:stretch/>
        </p:blipFill>
        <p:spPr bwMode="auto">
          <a:xfrm>
            <a:off x="607848" y="609601"/>
            <a:ext cx="4137660" cy="5638797"/>
          </a:xfrm>
          <a:prstGeom prst="rect">
            <a:avLst/>
          </a:prstGeom>
          <a:effectLst>
            <a:outerShdw blurRad="50800" dist="38100" dir="5400000" algn="t" rotWithShape="0">
              <a:prstClr val="black">
                <a:alpha val="43000"/>
              </a:prstClr>
            </a:outerShdw>
          </a:effectLst>
          <a:extLst>
            <a:ext uri="{909E8E84-426E-40DD-AFC4-6F175D3DCCD1}">
              <a14:hiddenFill xmlns:a14="http://schemas.microsoft.com/office/drawing/2010/main">
                <a:solidFill>
                  <a:srgbClr val="FFFFFF"/>
                </a:solidFill>
              </a14:hiddenFill>
            </a:ext>
          </a:extLst>
        </p:spPr>
      </p:pic>
      <p:pic>
        <p:nvPicPr>
          <p:cNvPr id="5" name="Imagen 4">
            <a:extLst>
              <a:ext uri="{FF2B5EF4-FFF2-40B4-BE49-F238E27FC236}">
                <a16:creationId xmlns:a16="http://schemas.microsoft.com/office/drawing/2014/main" id="{C5DE4485-9B1E-13F4-B896-48F7A2730E0F}"/>
              </a:ext>
            </a:extLst>
          </p:cNvPr>
          <p:cNvPicPr>
            <a:picLocks noChangeAspect="1"/>
          </p:cNvPicPr>
          <p:nvPr/>
        </p:nvPicPr>
        <p:blipFill rotWithShape="1">
          <a:blip r:embed="rId4"/>
          <a:srcRect l="1212" r="42124" b="-3"/>
          <a:stretch/>
        </p:blipFill>
        <p:spPr>
          <a:xfrm>
            <a:off x="4896384" y="609601"/>
            <a:ext cx="2657754" cy="2743960"/>
          </a:xfrm>
          <a:prstGeom prst="rect">
            <a:avLst/>
          </a:prstGeom>
          <a:effectLst>
            <a:outerShdw blurRad="50800" dist="38100" dir="5400000" algn="t" rotWithShape="0">
              <a:prstClr val="black">
                <a:alpha val="43000"/>
              </a:prstClr>
            </a:outerShdw>
          </a:effectLst>
        </p:spPr>
      </p:pic>
      <p:pic>
        <p:nvPicPr>
          <p:cNvPr id="4" name="Picture 3">
            <a:extLst>
              <a:ext uri="{FF2B5EF4-FFF2-40B4-BE49-F238E27FC236}">
                <a16:creationId xmlns:a16="http://schemas.microsoft.com/office/drawing/2014/main" id="{5E55DF76-7BE8-4022-A286-8B9A55CE67F6}"/>
              </a:ext>
            </a:extLst>
          </p:cNvPr>
          <p:cNvPicPr>
            <a:picLocks noChangeAspect="1"/>
          </p:cNvPicPr>
          <p:nvPr/>
        </p:nvPicPr>
        <p:blipFill rotWithShape="1">
          <a:blip r:embed="rId5"/>
          <a:srcRect l="12366" r="22981"/>
          <a:stretch/>
        </p:blipFill>
        <p:spPr>
          <a:xfrm>
            <a:off x="4896384" y="3504436"/>
            <a:ext cx="2657754" cy="2743961"/>
          </a:xfrm>
          <a:prstGeom prst="rect">
            <a:avLst/>
          </a:prstGeom>
          <a:effectLst>
            <a:outerShdw blurRad="50800" dist="38100" dir="5400000" algn="t" rotWithShape="0">
              <a:prstClr val="black">
                <a:alpha val="43000"/>
              </a:prstClr>
            </a:outerShdw>
          </a:effectLst>
        </p:spPr>
      </p:pic>
    </p:spTree>
    <p:extLst>
      <p:ext uri="{BB962C8B-B14F-4D97-AF65-F5344CB8AC3E}">
        <p14:creationId xmlns:p14="http://schemas.microsoft.com/office/powerpoint/2010/main" val="30829496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1000"/>
                                  </p:stCondLst>
                                  <p:iterate type="lt">
                                    <p:tmPct val="10000"/>
                                  </p:iterate>
                                  <p:childTnLst>
                                    <p:set>
                                      <p:cBhvr>
                                        <p:cTn id="6" dur="1" fill="hold">
                                          <p:stCondLst>
                                            <p:cond delay="0"/>
                                          </p:stCondLst>
                                        </p:cTn>
                                        <p:tgtEl>
                                          <p:spTgt spid="2"/>
                                        </p:tgtEl>
                                        <p:attrNameLst>
                                          <p:attrName>style.visibility</p:attrName>
                                        </p:attrNameLst>
                                      </p:cBhvr>
                                      <p:to>
                                        <p:strVal val="visible"/>
                                      </p:to>
                                    </p:set>
                                    <p:animEffect transition="in" filter="fade">
                                      <p:cBhvr>
                                        <p:cTn id="7" dur="4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8.xml><?xml version="1.0" encoding="utf-8"?>
<p:sld xmlns:a="http://schemas.openxmlformats.org/drawingml/2006/main" xmlns:r="http://schemas.openxmlformats.org/officeDocument/2006/relationships" xmlns:p="http://schemas.openxmlformats.org/presentationml/2006/main">
  <p:cSld>
    <p:bg>
      <p:bgPr>
        <a:blipFill rotWithShape="1">
          <a:blip r:embed="rId2">
            <a:duotone>
              <a:schemeClr val="bg2">
                <a:shade val="62000"/>
                <a:hueMod val="108000"/>
                <a:satMod val="164000"/>
                <a:lumMod val="69000"/>
              </a:schemeClr>
              <a:schemeClr val="bg2">
                <a:tint val="96000"/>
                <a:hueMod val="90000"/>
                <a:satMod val="130000"/>
                <a:lumMod val="134000"/>
              </a:schemeClr>
            </a:duotone>
          </a:blip>
          <a:stretch/>
        </a:blip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7D90007-1A13-4CFF-AE94-C567351A97EC}"/>
              </a:ext>
            </a:extLst>
          </p:cNvPr>
          <p:cNvSpPr>
            <a:spLocks noGrp="1"/>
          </p:cNvSpPr>
          <p:nvPr>
            <p:ph type="ctrTitle"/>
          </p:nvPr>
        </p:nvSpPr>
        <p:spPr>
          <a:xfrm>
            <a:off x="8210623" y="1447800"/>
            <a:ext cx="3333676" cy="3096987"/>
          </a:xfrm>
        </p:spPr>
        <p:txBody>
          <a:bodyPr>
            <a:normAutofit fontScale="90000"/>
          </a:bodyPr>
          <a:lstStyle/>
          <a:p>
            <a:pPr>
              <a:lnSpc>
                <a:spcPct val="90000"/>
              </a:lnSpc>
            </a:pPr>
            <a:br>
              <a:rPr lang="es-MX" sz="14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4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4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4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4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4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4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4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4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r>
              <a:rPr lang="es-MX" sz="14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t>David P. Ausubel </a:t>
            </a:r>
            <a:br>
              <a:rPr lang="es-MX" sz="14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4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r>
              <a:rPr lang="es-MX" sz="14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t>Diferencia dos tipos de aprendizaje:</a:t>
            </a:r>
            <a:br>
              <a:rPr lang="es-MX" sz="14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4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r>
              <a:rPr lang="es-MX" sz="14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t>1. El que se refiere al modo en que se adquiere el conocimiento.</a:t>
            </a:r>
            <a:br>
              <a:rPr lang="es-MX" sz="14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4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r>
              <a:rPr lang="es-MX" sz="14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t>2. El relativo a la forma en que el conocimiento es subsecuentemente incorporado en la estructura de conocimientos o estructuras cognitiva del educando.</a:t>
            </a:r>
            <a:br>
              <a:rPr lang="es-MX" sz="14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r>
              <a:rPr lang="es-MX" sz="14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t>Habla del aprendizaje significativo: cuando los nuevos contenidos tienen un significado a la luz de los conocimientos que ya se tienen.</a:t>
            </a:r>
            <a:br>
              <a:rPr lang="es-MX" sz="14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endParaRPr lang="es-MX" sz="1400">
              <a:latin typeface="Comic Sans MS" panose="030F0702030302020204" pitchFamily="66" charset="0"/>
            </a:endParaRPr>
          </a:p>
        </p:txBody>
      </p:sp>
      <p:sp>
        <p:nvSpPr>
          <p:cNvPr id="3" name="Subtítulo 2">
            <a:extLst>
              <a:ext uri="{FF2B5EF4-FFF2-40B4-BE49-F238E27FC236}">
                <a16:creationId xmlns:a16="http://schemas.microsoft.com/office/drawing/2014/main" id="{E0259571-521B-485D-A09B-46238A6C51EF}"/>
              </a:ext>
            </a:extLst>
          </p:cNvPr>
          <p:cNvSpPr>
            <a:spLocks noGrp="1"/>
          </p:cNvSpPr>
          <p:nvPr>
            <p:ph type="subTitle" idx="1"/>
          </p:nvPr>
        </p:nvSpPr>
        <p:spPr>
          <a:xfrm>
            <a:off x="8210623" y="4740729"/>
            <a:ext cx="3333676" cy="1469570"/>
          </a:xfrm>
        </p:spPr>
        <p:txBody>
          <a:bodyPr>
            <a:normAutofit/>
          </a:bodyPr>
          <a:lstStyle/>
          <a:p>
            <a:endParaRPr lang="es-MX" sz="1800">
              <a:latin typeface="Comic Sans MS" panose="030F0702030302020204" pitchFamily="66" charset="0"/>
            </a:endParaRPr>
          </a:p>
          <a:p>
            <a:endParaRPr lang="es-MX" sz="1800"/>
          </a:p>
        </p:txBody>
      </p:sp>
      <p:sp>
        <p:nvSpPr>
          <p:cNvPr id="45063" name="Rectangle 45062">
            <a:extLst>
              <a:ext uri="{FF2B5EF4-FFF2-40B4-BE49-F238E27FC236}">
                <a16:creationId xmlns:a16="http://schemas.microsoft.com/office/drawing/2014/main" id="{28C6E02A-E573-4EA7-825B-164BEA16EC9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7157124"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a:extLst>
              <a:ext uri="{FF2B5EF4-FFF2-40B4-BE49-F238E27FC236}">
                <a16:creationId xmlns:a16="http://schemas.microsoft.com/office/drawing/2014/main" id="{5E55DF76-7BE8-4022-A286-8B9A55CE67F6}"/>
              </a:ext>
            </a:extLst>
          </p:cNvPr>
          <p:cNvPicPr>
            <a:picLocks noChangeAspect="1"/>
          </p:cNvPicPr>
          <p:nvPr/>
        </p:nvPicPr>
        <p:blipFill rotWithShape="1">
          <a:blip r:embed="rId3"/>
          <a:srcRect t="21334" r="9091" b="2057"/>
          <a:stretch/>
        </p:blipFill>
        <p:spPr>
          <a:xfrm>
            <a:off x="643853" y="1122493"/>
            <a:ext cx="3038347" cy="1709077"/>
          </a:xfrm>
          <a:prstGeom prst="rect">
            <a:avLst/>
          </a:prstGeom>
          <a:effectLst/>
        </p:spPr>
      </p:pic>
      <p:sp>
        <p:nvSpPr>
          <p:cNvPr id="45065" name="Freeform 31">
            <a:extLst>
              <a:ext uri="{FF2B5EF4-FFF2-40B4-BE49-F238E27FC236}">
                <a16:creationId xmlns:a16="http://schemas.microsoft.com/office/drawing/2014/main" id="{8D72B389-883E-4868-9712-4C914A30F4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7463681" y="-1"/>
            <a:ext cx="559472" cy="3709642"/>
          </a:xfrm>
          <a:custGeom>
            <a:avLst/>
            <a:gdLst>
              <a:gd name="connsiteX0" fmla="*/ 0 w 559472"/>
              <a:gd name="connsiteY0" fmla="*/ 0 h 3709642"/>
              <a:gd name="connsiteX1" fmla="*/ 473952 w 559472"/>
              <a:gd name="connsiteY1" fmla="*/ 0 h 3709642"/>
              <a:gd name="connsiteX2" fmla="*/ 485840 w 559472"/>
              <a:gd name="connsiteY2" fmla="*/ 161194 h 3709642"/>
              <a:gd name="connsiteX3" fmla="*/ 523949 w 559472"/>
              <a:gd name="connsiteY3" fmla="*/ 3672197 h 3709642"/>
              <a:gd name="connsiteX4" fmla="*/ 454748 w 559472"/>
              <a:gd name="connsiteY4" fmla="*/ 3709642 h 3709642"/>
              <a:gd name="connsiteX5" fmla="*/ 448224 w 559472"/>
              <a:gd name="connsiteY5" fmla="*/ 3510471 h 3709642"/>
              <a:gd name="connsiteX6" fmla="*/ 443564 w 559472"/>
              <a:gd name="connsiteY6" fmla="*/ 3408563 h 3709642"/>
              <a:gd name="connsiteX7" fmla="*/ 438902 w 559472"/>
              <a:gd name="connsiteY7" fmla="*/ 3304407 h 3709642"/>
              <a:gd name="connsiteX8" fmla="*/ 433941 w 559472"/>
              <a:gd name="connsiteY8" fmla="*/ 3198777 h 3709642"/>
              <a:gd name="connsiteX9" fmla="*/ 427584 w 559472"/>
              <a:gd name="connsiteY9" fmla="*/ 3092510 h 3709642"/>
              <a:gd name="connsiteX10" fmla="*/ 420988 w 559472"/>
              <a:gd name="connsiteY10" fmla="*/ 2984390 h 3709642"/>
              <a:gd name="connsiteX11" fmla="*/ 414330 w 559472"/>
              <a:gd name="connsiteY11" fmla="*/ 2874401 h 3709642"/>
              <a:gd name="connsiteX12" fmla="*/ 406840 w 559472"/>
              <a:gd name="connsiteY12" fmla="*/ 2762980 h 3709642"/>
              <a:gd name="connsiteX13" fmla="*/ 397745 w 559472"/>
              <a:gd name="connsiteY13" fmla="*/ 2650566 h 3709642"/>
              <a:gd name="connsiteX14" fmla="*/ 389154 w 559472"/>
              <a:gd name="connsiteY14" fmla="*/ 2536612 h 3709642"/>
              <a:gd name="connsiteX15" fmla="*/ 379225 w 559472"/>
              <a:gd name="connsiteY15" fmla="*/ 2421642 h 3709642"/>
              <a:gd name="connsiteX16" fmla="*/ 368316 w 559472"/>
              <a:gd name="connsiteY16" fmla="*/ 2305627 h 3709642"/>
              <a:gd name="connsiteX17" fmla="*/ 357466 w 559472"/>
              <a:gd name="connsiteY17" fmla="*/ 2189233 h 3709642"/>
              <a:gd name="connsiteX18" fmla="*/ 344982 w 559472"/>
              <a:gd name="connsiteY18" fmla="*/ 2071473 h 3709642"/>
              <a:gd name="connsiteX19" fmla="*/ 332466 w 559472"/>
              <a:gd name="connsiteY19" fmla="*/ 1952216 h 3709642"/>
              <a:gd name="connsiteX20" fmla="*/ 319121 w 559472"/>
              <a:gd name="connsiteY20" fmla="*/ 1833776 h 3709642"/>
              <a:gd name="connsiteX21" fmla="*/ 304408 w 559472"/>
              <a:gd name="connsiteY21" fmla="*/ 1713948 h 3709642"/>
              <a:gd name="connsiteX22" fmla="*/ 288685 w 559472"/>
              <a:gd name="connsiteY22" fmla="*/ 1592703 h 3709642"/>
              <a:gd name="connsiteX23" fmla="*/ 273050 w 559472"/>
              <a:gd name="connsiteY23" fmla="*/ 1471451 h 3709642"/>
              <a:gd name="connsiteX24" fmla="*/ 255813 w 559472"/>
              <a:gd name="connsiteY24" fmla="*/ 1350328 h 3709642"/>
              <a:gd name="connsiteX25" fmla="*/ 237060 w 559472"/>
              <a:gd name="connsiteY25" fmla="*/ 1227080 h 3709642"/>
              <a:gd name="connsiteX26" fmla="*/ 218488 w 559472"/>
              <a:gd name="connsiteY26" fmla="*/ 1106065 h 3709642"/>
              <a:gd name="connsiteX27" fmla="*/ 198221 w 559472"/>
              <a:gd name="connsiteY27" fmla="*/ 982940 h 3709642"/>
              <a:gd name="connsiteX28" fmla="*/ 177152 w 559472"/>
              <a:gd name="connsiteY28" fmla="*/ 858755 h 3709642"/>
              <a:gd name="connsiteX29" fmla="*/ 155551 w 559472"/>
              <a:gd name="connsiteY29" fmla="*/ 736861 h 3709642"/>
              <a:gd name="connsiteX30" fmla="*/ 131782 w 559472"/>
              <a:gd name="connsiteY30" fmla="*/ 613645 h 3709642"/>
              <a:gd name="connsiteX31" fmla="*/ 107123 w 559472"/>
              <a:gd name="connsiteY31" fmla="*/ 490500 h 3709642"/>
              <a:gd name="connsiteX32" fmla="*/ 82552 w 559472"/>
              <a:gd name="connsiteY32" fmla="*/ 367348 h 3709642"/>
              <a:gd name="connsiteX33" fmla="*/ 55608 w 559472"/>
              <a:gd name="connsiteY33" fmla="*/ 244762 h 3709642"/>
              <a:gd name="connsiteX34" fmla="*/ 28130 w 559472"/>
              <a:gd name="connsiteY34" fmla="*/ 122220 h 3709642"/>
              <a:gd name="connsiteX35" fmla="*/ 0 w 559472"/>
              <a:gd name="connsiteY35" fmla="*/ 0 h 37096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559472" h="3709642">
                <a:moveTo>
                  <a:pt x="0" y="0"/>
                </a:moveTo>
                <a:lnTo>
                  <a:pt x="473952" y="0"/>
                </a:lnTo>
                <a:lnTo>
                  <a:pt x="485840" y="161194"/>
                </a:lnTo>
                <a:cubicBezTo>
                  <a:pt x="552063" y="1147770"/>
                  <a:pt x="592441" y="3086737"/>
                  <a:pt x="523949" y="3672197"/>
                </a:cubicBezTo>
                <a:cubicBezTo>
                  <a:pt x="500842" y="3684557"/>
                  <a:pt x="477855" y="3697282"/>
                  <a:pt x="454748" y="3709642"/>
                </a:cubicBezTo>
                <a:lnTo>
                  <a:pt x="448224" y="3510471"/>
                </a:lnTo>
                <a:lnTo>
                  <a:pt x="443564" y="3408563"/>
                </a:lnTo>
                <a:lnTo>
                  <a:pt x="438902" y="3304407"/>
                </a:lnTo>
                <a:lnTo>
                  <a:pt x="433941" y="3198777"/>
                </a:lnTo>
                <a:lnTo>
                  <a:pt x="427584" y="3092510"/>
                </a:lnTo>
                <a:lnTo>
                  <a:pt x="420988" y="2984390"/>
                </a:lnTo>
                <a:lnTo>
                  <a:pt x="414330" y="2874401"/>
                </a:lnTo>
                <a:lnTo>
                  <a:pt x="406840" y="2762980"/>
                </a:lnTo>
                <a:lnTo>
                  <a:pt x="397745" y="2650566"/>
                </a:lnTo>
                <a:lnTo>
                  <a:pt x="389154" y="2536612"/>
                </a:lnTo>
                <a:lnTo>
                  <a:pt x="379225" y="2421642"/>
                </a:lnTo>
                <a:lnTo>
                  <a:pt x="368316" y="2305627"/>
                </a:lnTo>
                <a:lnTo>
                  <a:pt x="357466" y="2189233"/>
                </a:lnTo>
                <a:lnTo>
                  <a:pt x="344982" y="2071473"/>
                </a:lnTo>
                <a:lnTo>
                  <a:pt x="332466" y="1952216"/>
                </a:lnTo>
                <a:lnTo>
                  <a:pt x="319121" y="1833776"/>
                </a:lnTo>
                <a:lnTo>
                  <a:pt x="304408" y="1713948"/>
                </a:lnTo>
                <a:lnTo>
                  <a:pt x="288685" y="1592703"/>
                </a:lnTo>
                <a:lnTo>
                  <a:pt x="273050" y="1471451"/>
                </a:lnTo>
                <a:lnTo>
                  <a:pt x="255813" y="1350328"/>
                </a:lnTo>
                <a:lnTo>
                  <a:pt x="237060" y="1227080"/>
                </a:lnTo>
                <a:lnTo>
                  <a:pt x="218488" y="1106065"/>
                </a:lnTo>
                <a:lnTo>
                  <a:pt x="198221" y="982940"/>
                </a:lnTo>
                <a:lnTo>
                  <a:pt x="177152" y="858755"/>
                </a:lnTo>
                <a:lnTo>
                  <a:pt x="155551" y="736861"/>
                </a:lnTo>
                <a:lnTo>
                  <a:pt x="131782" y="613645"/>
                </a:lnTo>
                <a:lnTo>
                  <a:pt x="107123" y="490500"/>
                </a:lnTo>
                <a:lnTo>
                  <a:pt x="82552" y="367348"/>
                </a:lnTo>
                <a:lnTo>
                  <a:pt x="55608" y="244762"/>
                </a:lnTo>
                <a:lnTo>
                  <a:pt x="28130" y="122220"/>
                </a:lnTo>
                <a:lnTo>
                  <a:pt x="0" y="0"/>
                </a:lnTo>
                <a:close/>
              </a:path>
            </a:pathLst>
          </a:custGeom>
          <a:solidFill>
            <a:schemeClr val="tx1">
              <a:alpha val="20000"/>
            </a:schemeClr>
          </a:solidFill>
          <a:ln>
            <a:noFill/>
          </a:ln>
        </p:spPr>
        <p:txBody>
          <a:bodyPr rtlCol="0" anchor="ctr"/>
          <a:lstStyle/>
          <a:p>
            <a:pPr algn="ctr"/>
            <a:endParaRPr lang="en-US"/>
          </a:p>
        </p:txBody>
      </p:sp>
      <p:sp>
        <p:nvSpPr>
          <p:cNvPr id="45067" name="Freeform 5">
            <a:extLst>
              <a:ext uri="{FF2B5EF4-FFF2-40B4-BE49-F238E27FC236}">
                <a16:creationId xmlns:a16="http://schemas.microsoft.com/office/drawing/2014/main" id="{C9D33B23-71E5-4AAE-B6A9-D592270144F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
          <a:xfrm rot="5400000" flipH="1">
            <a:off x="3708596" y="2756642"/>
            <a:ext cx="6858000" cy="1344715"/>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rgbClr val="FFFFFF"/>
          </a:solidFill>
          <a:ln>
            <a:noFill/>
          </a:ln>
        </p:spPr>
        <p:txBody>
          <a:bodyPr/>
          <a:lstStyle/>
          <a:p>
            <a:endParaRPr lang="es-MX"/>
          </a:p>
        </p:txBody>
      </p:sp>
      <p:pic>
        <p:nvPicPr>
          <p:cNvPr id="6" name="Imagen 5">
            <a:extLst>
              <a:ext uri="{FF2B5EF4-FFF2-40B4-BE49-F238E27FC236}">
                <a16:creationId xmlns:a16="http://schemas.microsoft.com/office/drawing/2014/main" id="{0DEA59A5-3482-B57E-8C92-469082861580}"/>
              </a:ext>
            </a:extLst>
          </p:cNvPr>
          <p:cNvPicPr>
            <a:picLocks noChangeAspect="1"/>
          </p:cNvPicPr>
          <p:nvPr/>
        </p:nvPicPr>
        <p:blipFill>
          <a:blip r:embed="rId4"/>
          <a:stretch>
            <a:fillRect/>
          </a:stretch>
        </p:blipFill>
        <p:spPr>
          <a:xfrm>
            <a:off x="3876168" y="1088316"/>
            <a:ext cx="3038347" cy="1777432"/>
          </a:xfrm>
          <a:prstGeom prst="rect">
            <a:avLst/>
          </a:prstGeom>
          <a:effectLst/>
        </p:spPr>
      </p:pic>
      <p:pic>
        <p:nvPicPr>
          <p:cNvPr id="45058" name="Picture 2" descr="Ejemplo práctico de la teoría de la asimilación de David Ausubel.... |  Download Scientific Diagram">
            <a:extLst>
              <a:ext uri="{FF2B5EF4-FFF2-40B4-BE49-F238E27FC236}">
                <a16:creationId xmlns:a16="http://schemas.microsoft.com/office/drawing/2014/main" id="{AF4CB628-C998-478A-8C07-A3A5703F7F83}"/>
              </a:ext>
            </a:extLst>
          </p:cNvPr>
          <p:cNvPicPr>
            <a:picLocks noChangeAspect="1" noChangeArrowheads="1"/>
          </p:cNvPicPr>
          <p:nvPr/>
        </p:nvPicPr>
        <p:blipFill>
          <a:blip r:embed="rId5">
            <a:extLst>
              <a:ext uri="{28A0092B-C50C-407E-A947-70E740481C1C}">
                <a14:useLocalDpi xmlns:a14="http://schemas.microsoft.com/office/drawing/2010/main" val="0"/>
              </a:ext>
            </a:extLst>
          </a:blip>
          <a:stretch>
            <a:fillRect/>
          </a:stretch>
        </p:blipFill>
        <p:spPr bwMode="auto">
          <a:xfrm>
            <a:off x="708715" y="3501360"/>
            <a:ext cx="6140940" cy="2658666"/>
          </a:xfrm>
          <a:prstGeom prst="rect">
            <a:avLst/>
          </a:prstGeom>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9887990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bg>
      <p:bgPr>
        <a:blipFill rotWithShape="1">
          <a:blip r:embed="rId2">
            <a:duotone>
              <a:schemeClr val="bg2">
                <a:shade val="62000"/>
                <a:hueMod val="108000"/>
                <a:satMod val="164000"/>
                <a:lumMod val="69000"/>
              </a:schemeClr>
              <a:schemeClr val="bg2">
                <a:tint val="96000"/>
                <a:hueMod val="90000"/>
                <a:satMod val="130000"/>
                <a:lumMod val="134000"/>
              </a:schemeClr>
            </a:duotone>
          </a:blip>
          <a:stretch/>
        </a:blip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7D90007-1A13-4CFF-AE94-C567351A97EC}"/>
              </a:ext>
            </a:extLst>
          </p:cNvPr>
          <p:cNvSpPr>
            <a:spLocks noGrp="1"/>
          </p:cNvSpPr>
          <p:nvPr>
            <p:ph type="ctrTitle"/>
          </p:nvPr>
        </p:nvSpPr>
        <p:spPr>
          <a:xfrm>
            <a:off x="8210623" y="1447800"/>
            <a:ext cx="3333676" cy="3096987"/>
          </a:xfrm>
        </p:spPr>
        <p:txBody>
          <a:bodyPr>
            <a:normAutofit fontScale="90000"/>
          </a:bodyPr>
          <a:lstStyle/>
          <a:p>
            <a:pPr>
              <a:lnSpc>
                <a:spcPct val="90000"/>
              </a:lnSpc>
            </a:pPr>
            <a:br>
              <a:rPr lang="es-MX" sz="14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4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4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4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4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4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4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4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4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r>
              <a:rPr lang="es-MX" sz="14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t>Howard Gardner</a:t>
            </a:r>
            <a:br>
              <a:rPr lang="es-MX" sz="14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4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r>
              <a:rPr lang="es-MX" sz="14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t>Aporta la teoría de las inteligencias múltiples.</a:t>
            </a:r>
            <a:br>
              <a:rPr lang="es-MX" sz="14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4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r>
              <a:rPr lang="es-MX" sz="14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t>Destaca que no existe una inteligencia única, sino varias, las cuales marcan las potencialidades y acentos significativos de cada individuo, trazados por las fortalezas y debilidades en toda una serie de escenarios de expansión de la inteligencia.</a:t>
            </a:r>
            <a:br>
              <a:rPr lang="es-MX" sz="14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4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400" b="1">
                <a:effectLst>
                  <a:outerShdw blurRad="38100" dist="38100" dir="2700000" algn="tl">
                    <a:srgbClr val="000000">
                      <a:alpha val="43137"/>
                    </a:srgbClr>
                  </a:outerShdw>
                </a:effectLst>
                <a:latin typeface="Comic Sans MS" panose="030F0702030302020204" pitchFamily="66" charset="0"/>
              </a:rPr>
            </a:br>
            <a:br>
              <a:rPr lang="es-MX" sz="1400" b="1">
                <a:effectLst>
                  <a:outerShdw blurRad="38100" dist="38100" dir="2700000" algn="tl">
                    <a:srgbClr val="000000">
                      <a:alpha val="43137"/>
                    </a:srgbClr>
                  </a:outerShdw>
                </a:effectLst>
                <a:latin typeface="Comic Sans MS" panose="030F0702030302020204" pitchFamily="66" charset="0"/>
              </a:rPr>
            </a:br>
            <a:br>
              <a:rPr lang="es-MX" sz="1400" b="1">
                <a:effectLst>
                  <a:outerShdw blurRad="38100" dist="38100" dir="2700000" algn="tl">
                    <a:srgbClr val="000000">
                      <a:alpha val="43137"/>
                    </a:srgbClr>
                  </a:outerShdw>
                </a:effectLst>
                <a:latin typeface="Comic Sans MS" panose="030F0702030302020204" pitchFamily="66" charset="0"/>
              </a:rPr>
            </a:br>
            <a:endParaRPr lang="es-MX" sz="1400">
              <a:latin typeface="Comic Sans MS" panose="030F0702030302020204" pitchFamily="66" charset="0"/>
            </a:endParaRPr>
          </a:p>
        </p:txBody>
      </p:sp>
      <p:sp>
        <p:nvSpPr>
          <p:cNvPr id="46087" name="Rectangle 46086">
            <a:extLst>
              <a:ext uri="{FF2B5EF4-FFF2-40B4-BE49-F238E27FC236}">
                <a16:creationId xmlns:a16="http://schemas.microsoft.com/office/drawing/2014/main" id="{51DC20DD-0224-434E-91DA-395B807D093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7157124"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089" name="Freeform 31">
            <a:extLst>
              <a:ext uri="{FF2B5EF4-FFF2-40B4-BE49-F238E27FC236}">
                <a16:creationId xmlns:a16="http://schemas.microsoft.com/office/drawing/2014/main" id="{BB5EE64C-1B5F-4C91-BF40-5CD149BAEC8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7463681" y="-1"/>
            <a:ext cx="559472" cy="3709642"/>
          </a:xfrm>
          <a:custGeom>
            <a:avLst/>
            <a:gdLst>
              <a:gd name="connsiteX0" fmla="*/ 0 w 559472"/>
              <a:gd name="connsiteY0" fmla="*/ 0 h 3709642"/>
              <a:gd name="connsiteX1" fmla="*/ 473952 w 559472"/>
              <a:gd name="connsiteY1" fmla="*/ 0 h 3709642"/>
              <a:gd name="connsiteX2" fmla="*/ 485840 w 559472"/>
              <a:gd name="connsiteY2" fmla="*/ 161194 h 3709642"/>
              <a:gd name="connsiteX3" fmla="*/ 523949 w 559472"/>
              <a:gd name="connsiteY3" fmla="*/ 3672197 h 3709642"/>
              <a:gd name="connsiteX4" fmla="*/ 454748 w 559472"/>
              <a:gd name="connsiteY4" fmla="*/ 3709642 h 3709642"/>
              <a:gd name="connsiteX5" fmla="*/ 448224 w 559472"/>
              <a:gd name="connsiteY5" fmla="*/ 3510471 h 3709642"/>
              <a:gd name="connsiteX6" fmla="*/ 443564 w 559472"/>
              <a:gd name="connsiteY6" fmla="*/ 3408563 h 3709642"/>
              <a:gd name="connsiteX7" fmla="*/ 438902 w 559472"/>
              <a:gd name="connsiteY7" fmla="*/ 3304407 h 3709642"/>
              <a:gd name="connsiteX8" fmla="*/ 433941 w 559472"/>
              <a:gd name="connsiteY8" fmla="*/ 3198777 h 3709642"/>
              <a:gd name="connsiteX9" fmla="*/ 427584 w 559472"/>
              <a:gd name="connsiteY9" fmla="*/ 3092510 h 3709642"/>
              <a:gd name="connsiteX10" fmla="*/ 420988 w 559472"/>
              <a:gd name="connsiteY10" fmla="*/ 2984390 h 3709642"/>
              <a:gd name="connsiteX11" fmla="*/ 414330 w 559472"/>
              <a:gd name="connsiteY11" fmla="*/ 2874401 h 3709642"/>
              <a:gd name="connsiteX12" fmla="*/ 406840 w 559472"/>
              <a:gd name="connsiteY12" fmla="*/ 2762980 h 3709642"/>
              <a:gd name="connsiteX13" fmla="*/ 397745 w 559472"/>
              <a:gd name="connsiteY13" fmla="*/ 2650566 h 3709642"/>
              <a:gd name="connsiteX14" fmla="*/ 389154 w 559472"/>
              <a:gd name="connsiteY14" fmla="*/ 2536612 h 3709642"/>
              <a:gd name="connsiteX15" fmla="*/ 379225 w 559472"/>
              <a:gd name="connsiteY15" fmla="*/ 2421642 h 3709642"/>
              <a:gd name="connsiteX16" fmla="*/ 368316 w 559472"/>
              <a:gd name="connsiteY16" fmla="*/ 2305627 h 3709642"/>
              <a:gd name="connsiteX17" fmla="*/ 357466 w 559472"/>
              <a:gd name="connsiteY17" fmla="*/ 2189233 h 3709642"/>
              <a:gd name="connsiteX18" fmla="*/ 344982 w 559472"/>
              <a:gd name="connsiteY18" fmla="*/ 2071473 h 3709642"/>
              <a:gd name="connsiteX19" fmla="*/ 332466 w 559472"/>
              <a:gd name="connsiteY19" fmla="*/ 1952216 h 3709642"/>
              <a:gd name="connsiteX20" fmla="*/ 319121 w 559472"/>
              <a:gd name="connsiteY20" fmla="*/ 1833776 h 3709642"/>
              <a:gd name="connsiteX21" fmla="*/ 304408 w 559472"/>
              <a:gd name="connsiteY21" fmla="*/ 1713948 h 3709642"/>
              <a:gd name="connsiteX22" fmla="*/ 288685 w 559472"/>
              <a:gd name="connsiteY22" fmla="*/ 1592703 h 3709642"/>
              <a:gd name="connsiteX23" fmla="*/ 273050 w 559472"/>
              <a:gd name="connsiteY23" fmla="*/ 1471451 h 3709642"/>
              <a:gd name="connsiteX24" fmla="*/ 255813 w 559472"/>
              <a:gd name="connsiteY24" fmla="*/ 1350328 h 3709642"/>
              <a:gd name="connsiteX25" fmla="*/ 237060 w 559472"/>
              <a:gd name="connsiteY25" fmla="*/ 1227080 h 3709642"/>
              <a:gd name="connsiteX26" fmla="*/ 218488 w 559472"/>
              <a:gd name="connsiteY26" fmla="*/ 1106065 h 3709642"/>
              <a:gd name="connsiteX27" fmla="*/ 198221 w 559472"/>
              <a:gd name="connsiteY27" fmla="*/ 982940 h 3709642"/>
              <a:gd name="connsiteX28" fmla="*/ 177152 w 559472"/>
              <a:gd name="connsiteY28" fmla="*/ 858755 h 3709642"/>
              <a:gd name="connsiteX29" fmla="*/ 155551 w 559472"/>
              <a:gd name="connsiteY29" fmla="*/ 736861 h 3709642"/>
              <a:gd name="connsiteX30" fmla="*/ 131782 w 559472"/>
              <a:gd name="connsiteY30" fmla="*/ 613645 h 3709642"/>
              <a:gd name="connsiteX31" fmla="*/ 107123 w 559472"/>
              <a:gd name="connsiteY31" fmla="*/ 490500 h 3709642"/>
              <a:gd name="connsiteX32" fmla="*/ 82552 w 559472"/>
              <a:gd name="connsiteY32" fmla="*/ 367348 h 3709642"/>
              <a:gd name="connsiteX33" fmla="*/ 55608 w 559472"/>
              <a:gd name="connsiteY33" fmla="*/ 244762 h 3709642"/>
              <a:gd name="connsiteX34" fmla="*/ 28130 w 559472"/>
              <a:gd name="connsiteY34" fmla="*/ 122220 h 3709642"/>
              <a:gd name="connsiteX35" fmla="*/ 0 w 559472"/>
              <a:gd name="connsiteY35" fmla="*/ 0 h 37096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559472" h="3709642">
                <a:moveTo>
                  <a:pt x="0" y="0"/>
                </a:moveTo>
                <a:lnTo>
                  <a:pt x="473952" y="0"/>
                </a:lnTo>
                <a:lnTo>
                  <a:pt x="485840" y="161194"/>
                </a:lnTo>
                <a:cubicBezTo>
                  <a:pt x="552063" y="1147770"/>
                  <a:pt x="592441" y="3086737"/>
                  <a:pt x="523949" y="3672197"/>
                </a:cubicBezTo>
                <a:cubicBezTo>
                  <a:pt x="500842" y="3684557"/>
                  <a:pt x="477855" y="3697282"/>
                  <a:pt x="454748" y="3709642"/>
                </a:cubicBezTo>
                <a:lnTo>
                  <a:pt x="448224" y="3510471"/>
                </a:lnTo>
                <a:lnTo>
                  <a:pt x="443564" y="3408563"/>
                </a:lnTo>
                <a:lnTo>
                  <a:pt x="438902" y="3304407"/>
                </a:lnTo>
                <a:lnTo>
                  <a:pt x="433941" y="3198777"/>
                </a:lnTo>
                <a:lnTo>
                  <a:pt x="427584" y="3092510"/>
                </a:lnTo>
                <a:lnTo>
                  <a:pt x="420988" y="2984390"/>
                </a:lnTo>
                <a:lnTo>
                  <a:pt x="414330" y="2874401"/>
                </a:lnTo>
                <a:lnTo>
                  <a:pt x="406840" y="2762980"/>
                </a:lnTo>
                <a:lnTo>
                  <a:pt x="397745" y="2650566"/>
                </a:lnTo>
                <a:lnTo>
                  <a:pt x="389154" y="2536612"/>
                </a:lnTo>
                <a:lnTo>
                  <a:pt x="379225" y="2421642"/>
                </a:lnTo>
                <a:lnTo>
                  <a:pt x="368316" y="2305627"/>
                </a:lnTo>
                <a:lnTo>
                  <a:pt x="357466" y="2189233"/>
                </a:lnTo>
                <a:lnTo>
                  <a:pt x="344982" y="2071473"/>
                </a:lnTo>
                <a:lnTo>
                  <a:pt x="332466" y="1952216"/>
                </a:lnTo>
                <a:lnTo>
                  <a:pt x="319121" y="1833776"/>
                </a:lnTo>
                <a:lnTo>
                  <a:pt x="304408" y="1713948"/>
                </a:lnTo>
                <a:lnTo>
                  <a:pt x="288685" y="1592703"/>
                </a:lnTo>
                <a:lnTo>
                  <a:pt x="273050" y="1471451"/>
                </a:lnTo>
                <a:lnTo>
                  <a:pt x="255813" y="1350328"/>
                </a:lnTo>
                <a:lnTo>
                  <a:pt x="237060" y="1227080"/>
                </a:lnTo>
                <a:lnTo>
                  <a:pt x="218488" y="1106065"/>
                </a:lnTo>
                <a:lnTo>
                  <a:pt x="198221" y="982940"/>
                </a:lnTo>
                <a:lnTo>
                  <a:pt x="177152" y="858755"/>
                </a:lnTo>
                <a:lnTo>
                  <a:pt x="155551" y="736861"/>
                </a:lnTo>
                <a:lnTo>
                  <a:pt x="131782" y="613645"/>
                </a:lnTo>
                <a:lnTo>
                  <a:pt x="107123" y="490500"/>
                </a:lnTo>
                <a:lnTo>
                  <a:pt x="82552" y="367348"/>
                </a:lnTo>
                <a:lnTo>
                  <a:pt x="55608" y="244762"/>
                </a:lnTo>
                <a:lnTo>
                  <a:pt x="28130" y="122220"/>
                </a:lnTo>
                <a:lnTo>
                  <a:pt x="0" y="0"/>
                </a:lnTo>
                <a:close/>
              </a:path>
            </a:pathLst>
          </a:custGeom>
          <a:solidFill>
            <a:schemeClr val="tx1">
              <a:alpha val="20000"/>
            </a:schemeClr>
          </a:solidFill>
          <a:ln>
            <a:noFill/>
          </a:ln>
        </p:spPr>
        <p:txBody>
          <a:bodyPr rtlCol="0" anchor="ctr"/>
          <a:lstStyle/>
          <a:p>
            <a:pPr algn="ctr"/>
            <a:endParaRPr lang="en-US"/>
          </a:p>
        </p:txBody>
      </p:sp>
      <p:sp>
        <p:nvSpPr>
          <p:cNvPr id="46091" name="Freeform 5">
            <a:extLst>
              <a:ext uri="{FF2B5EF4-FFF2-40B4-BE49-F238E27FC236}">
                <a16:creationId xmlns:a16="http://schemas.microsoft.com/office/drawing/2014/main" id="{12E122C9-74FD-4763-BC56-6377E3DA7CB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
          <a:xfrm rot="5400000" flipH="1">
            <a:off x="3708596" y="2756642"/>
            <a:ext cx="6858000" cy="1344715"/>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rgbClr val="FFFFFF"/>
          </a:solidFill>
          <a:ln>
            <a:noFill/>
          </a:ln>
        </p:spPr>
        <p:txBody>
          <a:bodyPr/>
          <a:lstStyle/>
          <a:p>
            <a:endParaRPr lang="es-MX"/>
          </a:p>
        </p:txBody>
      </p:sp>
      <p:pic>
        <p:nvPicPr>
          <p:cNvPr id="46082" name="Picture 2" descr="9 Tipos de Inteligencia según Gardner y Ejemplos - Infografía y Video">
            <a:extLst>
              <a:ext uri="{FF2B5EF4-FFF2-40B4-BE49-F238E27FC236}">
                <a16:creationId xmlns:a16="http://schemas.microsoft.com/office/drawing/2014/main" id="{131264D8-BE72-4FDD-B0D4-7B665231734B}"/>
              </a:ext>
            </a:extLst>
          </p:cNvPr>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2449852" y="647699"/>
            <a:ext cx="2658666" cy="2658666"/>
          </a:xfrm>
          <a:prstGeom prst="rect">
            <a:avLst/>
          </a:prstGeom>
          <a:noFill/>
          <a:effectLst/>
          <a:extLst>
            <a:ext uri="{909E8E84-426E-40DD-AFC4-6F175D3DCCD1}">
              <a14:hiddenFill xmlns:a14="http://schemas.microsoft.com/office/drawing/2010/main">
                <a:solidFill>
                  <a:srgbClr val="FFFFFF"/>
                </a:solidFill>
              </a14:hiddenFill>
            </a:ext>
          </a:extLst>
        </p:spPr>
      </p:pic>
      <p:pic>
        <p:nvPicPr>
          <p:cNvPr id="4" name="Picture 3">
            <a:extLst>
              <a:ext uri="{FF2B5EF4-FFF2-40B4-BE49-F238E27FC236}">
                <a16:creationId xmlns:a16="http://schemas.microsoft.com/office/drawing/2014/main" id="{5E55DF76-7BE8-4022-A286-8B9A55CE67F6}"/>
              </a:ext>
            </a:extLst>
          </p:cNvPr>
          <p:cNvPicPr>
            <a:picLocks noChangeAspect="1"/>
          </p:cNvPicPr>
          <p:nvPr/>
        </p:nvPicPr>
        <p:blipFill rotWithShape="1">
          <a:blip r:embed="rId4"/>
          <a:srcRect t="21334" r="9091" b="2057"/>
          <a:stretch/>
        </p:blipFill>
        <p:spPr>
          <a:xfrm>
            <a:off x="1415936" y="3501360"/>
            <a:ext cx="4726497" cy="2658666"/>
          </a:xfrm>
          <a:prstGeom prst="rect">
            <a:avLst/>
          </a:prstGeom>
          <a:effectLst/>
        </p:spPr>
      </p:pic>
    </p:spTree>
    <p:extLst>
      <p:ext uri="{BB962C8B-B14F-4D97-AF65-F5344CB8AC3E}">
        <p14:creationId xmlns:p14="http://schemas.microsoft.com/office/powerpoint/2010/main" val="239775525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blipFill rotWithShape="1">
          <a:blip r:embed="rId2">
            <a:duotone>
              <a:schemeClr val="bg2">
                <a:shade val="62000"/>
                <a:hueMod val="108000"/>
                <a:satMod val="164000"/>
                <a:lumMod val="69000"/>
              </a:schemeClr>
              <a:schemeClr val="bg2">
                <a:tint val="96000"/>
                <a:hueMod val="90000"/>
                <a:satMod val="130000"/>
                <a:lumMod val="134000"/>
              </a:schemeClr>
            </a:duotone>
          </a:blip>
          <a:stretch/>
        </a:blip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7D90007-1A13-4CFF-AE94-C567351A97EC}"/>
              </a:ext>
            </a:extLst>
          </p:cNvPr>
          <p:cNvSpPr>
            <a:spLocks noGrp="1"/>
          </p:cNvSpPr>
          <p:nvPr>
            <p:ph type="ctrTitle"/>
          </p:nvPr>
        </p:nvSpPr>
        <p:spPr>
          <a:xfrm>
            <a:off x="6742111" y="1447800"/>
            <a:ext cx="4802187" cy="3329581"/>
          </a:xfrm>
        </p:spPr>
        <p:txBody>
          <a:bodyPr>
            <a:normAutofit fontScale="90000"/>
          </a:bodyPr>
          <a:lstStyle/>
          <a:p>
            <a:pPr>
              <a:lnSpc>
                <a:spcPct val="90000"/>
              </a:lnSpc>
            </a:pPr>
            <a:br>
              <a:rPr lang="es-MX" sz="18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8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8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8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8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8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8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8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8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8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8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8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8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8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r>
              <a:rPr lang="es-MX" sz="18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t>Teorías de la personalidad</a:t>
            </a:r>
            <a:br>
              <a:rPr lang="es-MX" sz="18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8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r>
              <a:rPr lang="es-MX" sz="18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t>¿Qué es una teoría?</a:t>
            </a:r>
            <a:br>
              <a:rPr lang="es-MX" sz="18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8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8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r>
              <a:rPr lang="es-MX" sz="18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t>Es un conjunto de hipótesis, postulados y modelos que relacionan los datos empíricos de un sistema y permiten comprender sus interrelaciones y hacer predicciones sobre el desarrollo futuro.</a:t>
            </a:r>
            <a:br>
              <a:rPr lang="es-MX" sz="18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endParaRPr lang="es-MX" sz="1800">
              <a:latin typeface="Comic Sans MS" panose="030F0702030302020204" pitchFamily="66" charset="0"/>
            </a:endParaRPr>
          </a:p>
        </p:txBody>
      </p:sp>
      <p:pic>
        <p:nvPicPr>
          <p:cNvPr id="4098" name="Picture 2" descr="Cómo se formula correctamente una hipótesis? - Guioteca">
            <a:extLst>
              <a:ext uri="{FF2B5EF4-FFF2-40B4-BE49-F238E27FC236}">
                <a16:creationId xmlns:a16="http://schemas.microsoft.com/office/drawing/2014/main" id="{46348D49-CE15-43CA-9D8B-46AC6D1EC13A}"/>
              </a:ext>
            </a:extLst>
          </p:cNvPr>
          <p:cNvPicPr>
            <a:picLocks noChangeAspect="1" noChangeArrowheads="1"/>
          </p:cNvPicPr>
          <p:nvPr/>
        </p:nvPicPr>
        <p:blipFill rotWithShape="1">
          <a:blip r:embed="rId3">
            <a:extLst>
              <a:ext uri="{BEBA8EAE-BF5A-486C-A8C5-ECC9F3942E4B}">
                <a14:imgProps xmlns:a14="http://schemas.microsoft.com/office/drawing/2010/main">
                  <a14:imgLayer r:embed="rId4">
                    <a14:imgEffect>
                      <a14:artisticMosiaicBubbles/>
                    </a14:imgEffect>
                  </a14:imgLayer>
                </a14:imgProps>
              </a:ext>
              <a:ext uri="{28A0092B-C50C-407E-A947-70E740481C1C}">
                <a14:useLocalDpi xmlns:a14="http://schemas.microsoft.com/office/drawing/2010/main" val="0"/>
              </a:ext>
            </a:extLst>
          </a:blip>
          <a:srcRect l="5231" r="2302" b="2"/>
          <a:stretch/>
        </p:blipFill>
        <p:spPr bwMode="auto">
          <a:xfrm>
            <a:off x="-1" y="-1"/>
            <a:ext cx="6087038" cy="3429001"/>
          </a:xfrm>
          <a:prstGeom prst="rect">
            <a:avLst/>
          </a:prstGeom>
          <a:noFill/>
          <a:extLst>
            <a:ext uri="{909E8E84-426E-40DD-AFC4-6F175D3DCCD1}">
              <a14:hiddenFill xmlns:a14="http://schemas.microsoft.com/office/drawing/2010/main">
                <a:solidFill>
                  <a:srgbClr val="FFFFFF"/>
                </a:solidFill>
              </a14:hiddenFill>
            </a:ext>
          </a:extLst>
        </p:spPr>
      </p:pic>
      <p:pic>
        <p:nvPicPr>
          <p:cNvPr id="4" name="Imagen 3">
            <a:extLst>
              <a:ext uri="{FF2B5EF4-FFF2-40B4-BE49-F238E27FC236}">
                <a16:creationId xmlns:a16="http://schemas.microsoft.com/office/drawing/2014/main" id="{B3967AE1-434A-E3D6-DA62-3998C0FCF0F9}"/>
              </a:ext>
            </a:extLst>
          </p:cNvPr>
          <p:cNvPicPr>
            <a:picLocks noChangeAspect="1"/>
          </p:cNvPicPr>
          <p:nvPr/>
        </p:nvPicPr>
        <p:blipFill rotWithShape="1">
          <a:blip r:embed="rId5"/>
          <a:srcRect t="3717" r="3" b="3"/>
          <a:stretch/>
        </p:blipFill>
        <p:spPr>
          <a:xfrm>
            <a:off x="7372" y="3428999"/>
            <a:ext cx="6087038" cy="3428539"/>
          </a:xfrm>
          <a:prstGeom prst="rect">
            <a:avLst/>
          </a:prstGeom>
        </p:spPr>
      </p:pic>
    </p:spTree>
    <p:extLst>
      <p:ext uri="{BB962C8B-B14F-4D97-AF65-F5344CB8AC3E}">
        <p14:creationId xmlns:p14="http://schemas.microsoft.com/office/powerpoint/2010/main" val="34400413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1000"/>
                                  </p:stCondLst>
                                  <p:iterate type="lt">
                                    <p:tmPct val="10000"/>
                                  </p:iterate>
                                  <p:childTnLst>
                                    <p:set>
                                      <p:cBhvr>
                                        <p:cTn id="6" dur="1" fill="hold">
                                          <p:stCondLst>
                                            <p:cond delay="0"/>
                                          </p:stCondLst>
                                        </p:cTn>
                                        <p:tgtEl>
                                          <p:spTgt spid="2"/>
                                        </p:tgtEl>
                                        <p:attrNameLst>
                                          <p:attrName>style.visibility</p:attrName>
                                        </p:attrNameLst>
                                      </p:cBhvr>
                                      <p:to>
                                        <p:strVal val="visible"/>
                                      </p:to>
                                    </p:set>
                                    <p:animEffect transition="in" filter="fade">
                                      <p:cBhvr>
                                        <p:cTn id="7" dur="4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0.xml><?xml version="1.0" encoding="utf-8"?>
<p:sld xmlns:a="http://schemas.openxmlformats.org/drawingml/2006/main" xmlns:r="http://schemas.openxmlformats.org/officeDocument/2006/relationships" xmlns:p="http://schemas.openxmlformats.org/presentationml/2006/main">
  <p:cSld>
    <p:bg>
      <p:bgPr>
        <a:blipFill rotWithShape="1">
          <a:blip r:embed="rId2">
            <a:duotone>
              <a:schemeClr val="bg2">
                <a:shade val="62000"/>
                <a:hueMod val="108000"/>
                <a:satMod val="164000"/>
                <a:lumMod val="69000"/>
              </a:schemeClr>
              <a:schemeClr val="bg2">
                <a:tint val="96000"/>
                <a:hueMod val="90000"/>
                <a:satMod val="130000"/>
                <a:lumMod val="134000"/>
              </a:schemeClr>
            </a:duotone>
          </a:blip>
          <a:stretch/>
        </a:blip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7D90007-1A13-4CFF-AE94-C567351A97EC}"/>
              </a:ext>
            </a:extLst>
          </p:cNvPr>
          <p:cNvSpPr>
            <a:spLocks noGrp="1"/>
          </p:cNvSpPr>
          <p:nvPr>
            <p:ph type="ctrTitle"/>
          </p:nvPr>
        </p:nvSpPr>
        <p:spPr>
          <a:xfrm>
            <a:off x="7400518" y="1447800"/>
            <a:ext cx="4143781" cy="3096987"/>
          </a:xfrm>
        </p:spPr>
        <p:txBody>
          <a:bodyPr>
            <a:normAutofit fontScale="90000"/>
          </a:bodyPr>
          <a:lstStyle/>
          <a:p>
            <a:pPr>
              <a:lnSpc>
                <a:spcPct val="90000"/>
              </a:lnSpc>
            </a:pPr>
            <a:br>
              <a:rPr lang="es-MX" sz="14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4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4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4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4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4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4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4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4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r>
              <a:rPr lang="es-MX" sz="14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t>Erik Erikson: Aporta la teoría del Desarrollo Psicosocial </a:t>
            </a:r>
            <a:br>
              <a:rPr lang="es-MX" sz="14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4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r>
              <a:rPr lang="es-MX" sz="14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t>Reinterpreta las fases psicosexuales de Freud</a:t>
            </a:r>
            <a:br>
              <a:rPr lang="es-MX" sz="14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r>
              <a:rPr lang="es-MX" sz="1400" b="1">
                <a:effectLst>
                  <a:outerShdw blurRad="38100" dist="38100" dir="2700000" algn="tl">
                    <a:srgbClr val="000000">
                      <a:alpha val="43137"/>
                    </a:srgbClr>
                  </a:outerShdw>
                </a:effectLst>
                <a:latin typeface="Comic Sans MS" panose="030F0702030302020204" pitchFamily="66" charset="0"/>
              </a:rPr>
              <a:t>1. Enfatizo la comprensión del YO</a:t>
            </a:r>
            <a:br>
              <a:rPr lang="es-MX" sz="1400" b="1">
                <a:effectLst>
                  <a:outerShdw blurRad="38100" dist="38100" dir="2700000" algn="tl">
                    <a:srgbClr val="000000">
                      <a:alpha val="43137"/>
                    </a:srgbClr>
                  </a:outerShdw>
                </a:effectLst>
                <a:latin typeface="Comic Sans MS" panose="030F0702030302020204" pitchFamily="66" charset="0"/>
              </a:rPr>
            </a:br>
            <a:r>
              <a:rPr lang="es-MX" sz="1400" b="1">
                <a:effectLst>
                  <a:outerShdw blurRad="38100" dist="38100" dir="2700000" algn="tl">
                    <a:srgbClr val="000000">
                      <a:alpha val="43137"/>
                    </a:srgbClr>
                  </a:outerShdw>
                </a:effectLst>
                <a:latin typeface="Comic Sans MS" panose="030F0702030302020204" pitchFamily="66" charset="0"/>
              </a:rPr>
              <a:t>2. Puso en relieve las etapas de desarrollo psicosexual de Freud</a:t>
            </a:r>
            <a:br>
              <a:rPr lang="es-MX" sz="1400" b="1">
                <a:effectLst>
                  <a:outerShdw blurRad="38100" dist="38100" dir="2700000" algn="tl">
                    <a:srgbClr val="000000">
                      <a:alpha val="43137"/>
                    </a:srgbClr>
                  </a:outerShdw>
                </a:effectLst>
                <a:latin typeface="Comic Sans MS" panose="030F0702030302020204" pitchFamily="66" charset="0"/>
              </a:rPr>
            </a:br>
            <a:r>
              <a:rPr lang="es-MX" sz="1400" b="1">
                <a:effectLst>
                  <a:outerShdw blurRad="38100" dist="38100" dir="2700000" algn="tl">
                    <a:srgbClr val="000000">
                      <a:alpha val="43137"/>
                    </a:srgbClr>
                  </a:outerShdw>
                </a:effectLst>
                <a:latin typeface="Comic Sans MS" panose="030F0702030302020204" pitchFamily="66" charset="0"/>
              </a:rPr>
              <a:t>3. Propuso el concepto de desarrollo de la personalidad desde la infancia a la vejez</a:t>
            </a:r>
            <a:br>
              <a:rPr lang="es-MX" sz="1400" b="1">
                <a:effectLst>
                  <a:outerShdw blurRad="38100" dist="38100" dir="2700000" algn="tl">
                    <a:srgbClr val="000000">
                      <a:alpha val="43137"/>
                    </a:srgbClr>
                  </a:outerShdw>
                </a:effectLst>
                <a:latin typeface="Comic Sans MS" panose="030F0702030302020204" pitchFamily="66" charset="0"/>
              </a:rPr>
            </a:br>
            <a:r>
              <a:rPr lang="es-MX" sz="1400" b="1">
                <a:effectLst>
                  <a:outerShdw blurRad="38100" dist="38100" dir="2700000" algn="tl">
                    <a:srgbClr val="000000">
                      <a:alpha val="43137"/>
                    </a:srgbClr>
                  </a:outerShdw>
                </a:effectLst>
                <a:latin typeface="Comic Sans MS" panose="030F0702030302020204" pitchFamily="66" charset="0"/>
              </a:rPr>
              <a:t>4. Investigó acerca del impacto de la cultura, de la sociedad y de la historia</a:t>
            </a:r>
            <a:br>
              <a:rPr lang="es-MX" sz="1400" b="1">
                <a:effectLst>
                  <a:outerShdw blurRad="38100" dist="38100" dir="2700000" algn="tl">
                    <a:srgbClr val="000000">
                      <a:alpha val="43137"/>
                    </a:srgbClr>
                  </a:outerShdw>
                </a:effectLst>
                <a:latin typeface="Comic Sans MS" panose="030F0702030302020204" pitchFamily="66" charset="0"/>
              </a:rPr>
            </a:br>
            <a:br>
              <a:rPr lang="es-MX" sz="1400" b="1">
                <a:effectLst>
                  <a:outerShdw blurRad="38100" dist="38100" dir="2700000" algn="tl">
                    <a:srgbClr val="000000">
                      <a:alpha val="43137"/>
                    </a:srgbClr>
                  </a:outerShdw>
                </a:effectLst>
                <a:latin typeface="Comic Sans MS" panose="030F0702030302020204" pitchFamily="66" charset="0"/>
              </a:rPr>
            </a:br>
            <a:br>
              <a:rPr lang="es-MX" sz="1400" b="1">
                <a:effectLst>
                  <a:outerShdw blurRad="38100" dist="38100" dir="2700000" algn="tl">
                    <a:srgbClr val="000000">
                      <a:alpha val="43137"/>
                    </a:srgbClr>
                  </a:outerShdw>
                </a:effectLst>
                <a:latin typeface="Comic Sans MS" panose="030F0702030302020204" pitchFamily="66" charset="0"/>
              </a:rPr>
            </a:br>
            <a:endParaRPr lang="es-MX" sz="1400">
              <a:latin typeface="Comic Sans MS" panose="030F0702030302020204" pitchFamily="66" charset="0"/>
            </a:endParaRPr>
          </a:p>
        </p:txBody>
      </p:sp>
      <p:sp>
        <p:nvSpPr>
          <p:cNvPr id="47111" name="Rectangle 47110">
            <a:extLst>
              <a:ext uri="{FF2B5EF4-FFF2-40B4-BE49-F238E27FC236}">
                <a16:creationId xmlns:a16="http://schemas.microsoft.com/office/drawing/2014/main" id="{12995D4D-B2CB-4949-BAF2-9DAEA3FA1C0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6090565"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113" name="Freeform 27">
            <a:extLst>
              <a:ext uri="{FF2B5EF4-FFF2-40B4-BE49-F238E27FC236}">
                <a16:creationId xmlns:a16="http://schemas.microsoft.com/office/drawing/2014/main" id="{55BA403A-1AB6-4F06-9F3C-48D523ECF9C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649646" y="-1"/>
            <a:ext cx="559472" cy="3709642"/>
          </a:xfrm>
          <a:custGeom>
            <a:avLst/>
            <a:gdLst>
              <a:gd name="connsiteX0" fmla="*/ 0 w 559472"/>
              <a:gd name="connsiteY0" fmla="*/ 0 h 3709642"/>
              <a:gd name="connsiteX1" fmla="*/ 473952 w 559472"/>
              <a:gd name="connsiteY1" fmla="*/ 0 h 3709642"/>
              <a:gd name="connsiteX2" fmla="*/ 485840 w 559472"/>
              <a:gd name="connsiteY2" fmla="*/ 161194 h 3709642"/>
              <a:gd name="connsiteX3" fmla="*/ 523949 w 559472"/>
              <a:gd name="connsiteY3" fmla="*/ 3672197 h 3709642"/>
              <a:gd name="connsiteX4" fmla="*/ 454748 w 559472"/>
              <a:gd name="connsiteY4" fmla="*/ 3709642 h 3709642"/>
              <a:gd name="connsiteX5" fmla="*/ 448224 w 559472"/>
              <a:gd name="connsiteY5" fmla="*/ 3510471 h 3709642"/>
              <a:gd name="connsiteX6" fmla="*/ 443564 w 559472"/>
              <a:gd name="connsiteY6" fmla="*/ 3408563 h 3709642"/>
              <a:gd name="connsiteX7" fmla="*/ 438902 w 559472"/>
              <a:gd name="connsiteY7" fmla="*/ 3304407 h 3709642"/>
              <a:gd name="connsiteX8" fmla="*/ 433941 w 559472"/>
              <a:gd name="connsiteY8" fmla="*/ 3198777 h 3709642"/>
              <a:gd name="connsiteX9" fmla="*/ 427584 w 559472"/>
              <a:gd name="connsiteY9" fmla="*/ 3092510 h 3709642"/>
              <a:gd name="connsiteX10" fmla="*/ 420988 w 559472"/>
              <a:gd name="connsiteY10" fmla="*/ 2984390 h 3709642"/>
              <a:gd name="connsiteX11" fmla="*/ 414330 w 559472"/>
              <a:gd name="connsiteY11" fmla="*/ 2874401 h 3709642"/>
              <a:gd name="connsiteX12" fmla="*/ 406840 w 559472"/>
              <a:gd name="connsiteY12" fmla="*/ 2762980 h 3709642"/>
              <a:gd name="connsiteX13" fmla="*/ 397745 w 559472"/>
              <a:gd name="connsiteY13" fmla="*/ 2650566 h 3709642"/>
              <a:gd name="connsiteX14" fmla="*/ 389154 w 559472"/>
              <a:gd name="connsiteY14" fmla="*/ 2536612 h 3709642"/>
              <a:gd name="connsiteX15" fmla="*/ 379225 w 559472"/>
              <a:gd name="connsiteY15" fmla="*/ 2421642 h 3709642"/>
              <a:gd name="connsiteX16" fmla="*/ 368316 w 559472"/>
              <a:gd name="connsiteY16" fmla="*/ 2305627 h 3709642"/>
              <a:gd name="connsiteX17" fmla="*/ 357466 w 559472"/>
              <a:gd name="connsiteY17" fmla="*/ 2189233 h 3709642"/>
              <a:gd name="connsiteX18" fmla="*/ 344982 w 559472"/>
              <a:gd name="connsiteY18" fmla="*/ 2071473 h 3709642"/>
              <a:gd name="connsiteX19" fmla="*/ 332466 w 559472"/>
              <a:gd name="connsiteY19" fmla="*/ 1952216 h 3709642"/>
              <a:gd name="connsiteX20" fmla="*/ 319121 w 559472"/>
              <a:gd name="connsiteY20" fmla="*/ 1833776 h 3709642"/>
              <a:gd name="connsiteX21" fmla="*/ 304408 w 559472"/>
              <a:gd name="connsiteY21" fmla="*/ 1713948 h 3709642"/>
              <a:gd name="connsiteX22" fmla="*/ 288685 w 559472"/>
              <a:gd name="connsiteY22" fmla="*/ 1592703 h 3709642"/>
              <a:gd name="connsiteX23" fmla="*/ 273050 w 559472"/>
              <a:gd name="connsiteY23" fmla="*/ 1471451 h 3709642"/>
              <a:gd name="connsiteX24" fmla="*/ 255813 w 559472"/>
              <a:gd name="connsiteY24" fmla="*/ 1350328 h 3709642"/>
              <a:gd name="connsiteX25" fmla="*/ 237060 w 559472"/>
              <a:gd name="connsiteY25" fmla="*/ 1227080 h 3709642"/>
              <a:gd name="connsiteX26" fmla="*/ 218488 w 559472"/>
              <a:gd name="connsiteY26" fmla="*/ 1106065 h 3709642"/>
              <a:gd name="connsiteX27" fmla="*/ 198221 w 559472"/>
              <a:gd name="connsiteY27" fmla="*/ 982940 h 3709642"/>
              <a:gd name="connsiteX28" fmla="*/ 177152 w 559472"/>
              <a:gd name="connsiteY28" fmla="*/ 858755 h 3709642"/>
              <a:gd name="connsiteX29" fmla="*/ 155551 w 559472"/>
              <a:gd name="connsiteY29" fmla="*/ 736861 h 3709642"/>
              <a:gd name="connsiteX30" fmla="*/ 131782 w 559472"/>
              <a:gd name="connsiteY30" fmla="*/ 613645 h 3709642"/>
              <a:gd name="connsiteX31" fmla="*/ 107123 w 559472"/>
              <a:gd name="connsiteY31" fmla="*/ 490500 h 3709642"/>
              <a:gd name="connsiteX32" fmla="*/ 82552 w 559472"/>
              <a:gd name="connsiteY32" fmla="*/ 367348 h 3709642"/>
              <a:gd name="connsiteX33" fmla="*/ 55608 w 559472"/>
              <a:gd name="connsiteY33" fmla="*/ 244762 h 3709642"/>
              <a:gd name="connsiteX34" fmla="*/ 28130 w 559472"/>
              <a:gd name="connsiteY34" fmla="*/ 122220 h 3709642"/>
              <a:gd name="connsiteX35" fmla="*/ 0 w 559472"/>
              <a:gd name="connsiteY35" fmla="*/ 0 h 37096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559472" h="3709642">
                <a:moveTo>
                  <a:pt x="0" y="0"/>
                </a:moveTo>
                <a:lnTo>
                  <a:pt x="473952" y="0"/>
                </a:lnTo>
                <a:lnTo>
                  <a:pt x="485840" y="161194"/>
                </a:lnTo>
                <a:cubicBezTo>
                  <a:pt x="552063" y="1147770"/>
                  <a:pt x="592441" y="3086737"/>
                  <a:pt x="523949" y="3672197"/>
                </a:cubicBezTo>
                <a:cubicBezTo>
                  <a:pt x="500842" y="3684557"/>
                  <a:pt x="477855" y="3697282"/>
                  <a:pt x="454748" y="3709642"/>
                </a:cubicBezTo>
                <a:lnTo>
                  <a:pt x="448224" y="3510471"/>
                </a:lnTo>
                <a:lnTo>
                  <a:pt x="443564" y="3408563"/>
                </a:lnTo>
                <a:lnTo>
                  <a:pt x="438902" y="3304407"/>
                </a:lnTo>
                <a:lnTo>
                  <a:pt x="433941" y="3198777"/>
                </a:lnTo>
                <a:lnTo>
                  <a:pt x="427584" y="3092510"/>
                </a:lnTo>
                <a:lnTo>
                  <a:pt x="420988" y="2984390"/>
                </a:lnTo>
                <a:lnTo>
                  <a:pt x="414330" y="2874401"/>
                </a:lnTo>
                <a:lnTo>
                  <a:pt x="406840" y="2762980"/>
                </a:lnTo>
                <a:lnTo>
                  <a:pt x="397745" y="2650566"/>
                </a:lnTo>
                <a:lnTo>
                  <a:pt x="389154" y="2536612"/>
                </a:lnTo>
                <a:lnTo>
                  <a:pt x="379225" y="2421642"/>
                </a:lnTo>
                <a:lnTo>
                  <a:pt x="368316" y="2305627"/>
                </a:lnTo>
                <a:lnTo>
                  <a:pt x="357466" y="2189233"/>
                </a:lnTo>
                <a:lnTo>
                  <a:pt x="344982" y="2071473"/>
                </a:lnTo>
                <a:lnTo>
                  <a:pt x="332466" y="1952216"/>
                </a:lnTo>
                <a:lnTo>
                  <a:pt x="319121" y="1833776"/>
                </a:lnTo>
                <a:lnTo>
                  <a:pt x="304408" y="1713948"/>
                </a:lnTo>
                <a:lnTo>
                  <a:pt x="288685" y="1592703"/>
                </a:lnTo>
                <a:lnTo>
                  <a:pt x="273050" y="1471451"/>
                </a:lnTo>
                <a:lnTo>
                  <a:pt x="255813" y="1350328"/>
                </a:lnTo>
                <a:lnTo>
                  <a:pt x="237060" y="1227080"/>
                </a:lnTo>
                <a:lnTo>
                  <a:pt x="218488" y="1106065"/>
                </a:lnTo>
                <a:lnTo>
                  <a:pt x="198221" y="982940"/>
                </a:lnTo>
                <a:lnTo>
                  <a:pt x="177152" y="858755"/>
                </a:lnTo>
                <a:lnTo>
                  <a:pt x="155551" y="736861"/>
                </a:lnTo>
                <a:lnTo>
                  <a:pt x="131782" y="613645"/>
                </a:lnTo>
                <a:lnTo>
                  <a:pt x="107123" y="490500"/>
                </a:lnTo>
                <a:lnTo>
                  <a:pt x="82552" y="367348"/>
                </a:lnTo>
                <a:lnTo>
                  <a:pt x="55608" y="244762"/>
                </a:lnTo>
                <a:lnTo>
                  <a:pt x="28130" y="122220"/>
                </a:lnTo>
                <a:lnTo>
                  <a:pt x="0" y="0"/>
                </a:lnTo>
                <a:close/>
              </a:path>
            </a:pathLst>
          </a:custGeom>
          <a:solidFill>
            <a:schemeClr val="tx1">
              <a:alpha val="20000"/>
            </a:schemeClr>
          </a:solidFill>
          <a:ln>
            <a:noFill/>
          </a:ln>
        </p:spPr>
        <p:txBody>
          <a:bodyPr rtlCol="0" anchor="ctr"/>
          <a:lstStyle/>
          <a:p>
            <a:pPr algn="ctr"/>
            <a:endParaRPr lang="en-US"/>
          </a:p>
        </p:txBody>
      </p:sp>
      <p:sp>
        <p:nvSpPr>
          <p:cNvPr id="47115" name="Freeform 5">
            <a:extLst>
              <a:ext uri="{FF2B5EF4-FFF2-40B4-BE49-F238E27FC236}">
                <a16:creationId xmlns:a16="http://schemas.microsoft.com/office/drawing/2014/main" id="{65BE73AC-79DA-485E-9F17-01870FBADBF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
          <a:xfrm rot="5400000" flipH="1">
            <a:off x="2894561" y="2756642"/>
            <a:ext cx="6858000" cy="1344715"/>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rgbClr val="FFFFFF"/>
          </a:solidFill>
          <a:ln>
            <a:noFill/>
          </a:ln>
        </p:spPr>
        <p:txBody>
          <a:bodyPr/>
          <a:lstStyle/>
          <a:p>
            <a:endParaRPr lang="es-MX"/>
          </a:p>
        </p:txBody>
      </p:sp>
      <p:pic>
        <p:nvPicPr>
          <p:cNvPr id="4" name="Picture 3">
            <a:extLst>
              <a:ext uri="{FF2B5EF4-FFF2-40B4-BE49-F238E27FC236}">
                <a16:creationId xmlns:a16="http://schemas.microsoft.com/office/drawing/2014/main" id="{5E55DF76-7BE8-4022-A286-8B9A55CE67F6}"/>
              </a:ext>
            </a:extLst>
          </p:cNvPr>
          <p:cNvPicPr>
            <a:picLocks noChangeAspect="1"/>
          </p:cNvPicPr>
          <p:nvPr/>
        </p:nvPicPr>
        <p:blipFill rotWithShape="1">
          <a:blip r:embed="rId3"/>
          <a:srcRect t="21334" r="9091" b="2057"/>
          <a:stretch/>
        </p:blipFill>
        <p:spPr>
          <a:xfrm>
            <a:off x="643855" y="779141"/>
            <a:ext cx="5454404" cy="3068114"/>
          </a:xfrm>
          <a:prstGeom prst="rect">
            <a:avLst/>
          </a:prstGeom>
          <a:effectLst/>
        </p:spPr>
      </p:pic>
      <p:pic>
        <p:nvPicPr>
          <p:cNvPr id="47106" name="Picture 2" descr="Teoría Psicosocial Erik Erikson, lo cual están clasificadas en 8 etapas by  Rafaela Cabeza on Prezi Next">
            <a:extLst>
              <a:ext uri="{FF2B5EF4-FFF2-40B4-BE49-F238E27FC236}">
                <a16:creationId xmlns:a16="http://schemas.microsoft.com/office/drawing/2014/main" id="{4FE1BDC7-FD28-40F4-B4C2-B9AC03BBE4CF}"/>
              </a:ext>
            </a:extLst>
          </p:cNvPr>
          <p:cNvPicPr>
            <a:picLocks noChangeAspect="1" noChangeArrowheads="1"/>
          </p:cNvPicPr>
          <p:nvPr/>
        </p:nvPicPr>
        <p:blipFill>
          <a:blip r:embed="rId4">
            <a:extLst>
              <a:ext uri="{28A0092B-C50C-407E-A947-70E740481C1C}">
                <a14:useLocalDpi xmlns:a14="http://schemas.microsoft.com/office/drawing/2010/main" val="0"/>
              </a:ext>
            </a:extLst>
          </a:blip>
          <a:stretch>
            <a:fillRect/>
          </a:stretch>
        </p:blipFill>
        <p:spPr bwMode="auto">
          <a:xfrm>
            <a:off x="1481137" y="4085842"/>
            <a:ext cx="3775991" cy="2123995"/>
          </a:xfrm>
          <a:prstGeom prst="rect">
            <a:avLst/>
          </a:prstGeom>
          <a:noFill/>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3330425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bg>
      <p:bgPr>
        <a:blipFill rotWithShape="1">
          <a:blip r:embed="rId2">
            <a:duotone>
              <a:schemeClr val="bg2">
                <a:shade val="62000"/>
                <a:hueMod val="108000"/>
                <a:satMod val="164000"/>
                <a:lumMod val="69000"/>
              </a:schemeClr>
              <a:schemeClr val="bg2">
                <a:tint val="96000"/>
                <a:hueMod val="90000"/>
                <a:satMod val="130000"/>
                <a:lumMod val="134000"/>
              </a:schemeClr>
            </a:duotone>
          </a:blip>
          <a:stretch/>
        </a:blip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7D90007-1A13-4CFF-AE94-C567351A97EC}"/>
              </a:ext>
            </a:extLst>
          </p:cNvPr>
          <p:cNvSpPr>
            <a:spLocks noGrp="1"/>
          </p:cNvSpPr>
          <p:nvPr>
            <p:ph type="ctrTitle"/>
          </p:nvPr>
        </p:nvSpPr>
        <p:spPr>
          <a:xfrm>
            <a:off x="8210623" y="1447800"/>
            <a:ext cx="3333676" cy="3096987"/>
          </a:xfrm>
        </p:spPr>
        <p:txBody>
          <a:bodyPr>
            <a:normAutofit fontScale="90000"/>
          </a:bodyPr>
          <a:lstStyle/>
          <a:p>
            <a:pPr>
              <a:lnSpc>
                <a:spcPct val="90000"/>
              </a:lnSpc>
            </a:pPr>
            <a:br>
              <a:rPr lang="es-MX" sz="14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4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4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4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4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4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4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4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4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r>
              <a:rPr lang="es-MX" sz="14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t>Jerome Bruner</a:t>
            </a:r>
            <a:br>
              <a:rPr lang="es-MX" sz="14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4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r>
              <a:rPr lang="es-MX" sz="14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t>Aporta los modelos de representación mental y de realidad.</a:t>
            </a:r>
            <a:br>
              <a:rPr lang="es-MX" sz="14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r>
              <a:rPr lang="es-MX" sz="14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t>1. Representación actuante.</a:t>
            </a:r>
            <a:br>
              <a:rPr lang="es-MX" sz="14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r>
              <a:rPr lang="es-MX" sz="14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t>2. Representación icónica.</a:t>
            </a:r>
            <a:br>
              <a:rPr lang="es-MX" sz="14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r>
              <a:rPr lang="es-MX" sz="14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t>3. Representación simbólica</a:t>
            </a:r>
            <a:br>
              <a:rPr lang="es-MX" sz="14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4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400" b="1">
                <a:effectLst>
                  <a:outerShdw blurRad="38100" dist="38100" dir="2700000" algn="tl">
                    <a:srgbClr val="000000">
                      <a:alpha val="43137"/>
                    </a:srgbClr>
                  </a:outerShdw>
                </a:effectLst>
                <a:latin typeface="Comic Sans MS" panose="030F0702030302020204" pitchFamily="66" charset="0"/>
              </a:rPr>
            </a:br>
            <a:br>
              <a:rPr lang="es-MX" sz="1400" b="1">
                <a:effectLst>
                  <a:outerShdw blurRad="38100" dist="38100" dir="2700000" algn="tl">
                    <a:srgbClr val="000000">
                      <a:alpha val="43137"/>
                    </a:srgbClr>
                  </a:outerShdw>
                </a:effectLst>
                <a:latin typeface="Comic Sans MS" panose="030F0702030302020204" pitchFamily="66" charset="0"/>
              </a:rPr>
            </a:br>
            <a:br>
              <a:rPr lang="es-MX" sz="1400" b="1">
                <a:effectLst>
                  <a:outerShdw blurRad="38100" dist="38100" dir="2700000" algn="tl">
                    <a:srgbClr val="000000">
                      <a:alpha val="43137"/>
                    </a:srgbClr>
                  </a:outerShdw>
                </a:effectLst>
                <a:latin typeface="Comic Sans MS" panose="030F0702030302020204" pitchFamily="66" charset="0"/>
              </a:rPr>
            </a:br>
            <a:endParaRPr lang="es-MX" sz="1400">
              <a:latin typeface="Comic Sans MS" panose="030F0702030302020204" pitchFamily="66" charset="0"/>
            </a:endParaRPr>
          </a:p>
        </p:txBody>
      </p:sp>
      <p:sp>
        <p:nvSpPr>
          <p:cNvPr id="48135" name="Rectangle 48134">
            <a:extLst>
              <a:ext uri="{FF2B5EF4-FFF2-40B4-BE49-F238E27FC236}">
                <a16:creationId xmlns:a16="http://schemas.microsoft.com/office/drawing/2014/main" id="{28C6E02A-E573-4EA7-825B-164BEA16EC9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7157124"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a:extLst>
              <a:ext uri="{FF2B5EF4-FFF2-40B4-BE49-F238E27FC236}">
                <a16:creationId xmlns:a16="http://schemas.microsoft.com/office/drawing/2014/main" id="{5E55DF76-7BE8-4022-A286-8B9A55CE67F6}"/>
              </a:ext>
            </a:extLst>
          </p:cNvPr>
          <p:cNvPicPr>
            <a:picLocks noChangeAspect="1"/>
          </p:cNvPicPr>
          <p:nvPr/>
        </p:nvPicPr>
        <p:blipFill rotWithShape="1">
          <a:blip r:embed="rId3"/>
          <a:srcRect t="21334" r="9091" b="2057"/>
          <a:stretch/>
        </p:blipFill>
        <p:spPr>
          <a:xfrm>
            <a:off x="643853" y="1122493"/>
            <a:ext cx="3038347" cy="1709077"/>
          </a:xfrm>
          <a:prstGeom prst="rect">
            <a:avLst/>
          </a:prstGeom>
          <a:effectLst/>
        </p:spPr>
      </p:pic>
      <p:sp>
        <p:nvSpPr>
          <p:cNvPr id="48137" name="Freeform 31">
            <a:extLst>
              <a:ext uri="{FF2B5EF4-FFF2-40B4-BE49-F238E27FC236}">
                <a16:creationId xmlns:a16="http://schemas.microsoft.com/office/drawing/2014/main" id="{8D72B389-883E-4868-9712-4C914A30F4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7463681" y="-1"/>
            <a:ext cx="559472" cy="3709642"/>
          </a:xfrm>
          <a:custGeom>
            <a:avLst/>
            <a:gdLst>
              <a:gd name="connsiteX0" fmla="*/ 0 w 559472"/>
              <a:gd name="connsiteY0" fmla="*/ 0 h 3709642"/>
              <a:gd name="connsiteX1" fmla="*/ 473952 w 559472"/>
              <a:gd name="connsiteY1" fmla="*/ 0 h 3709642"/>
              <a:gd name="connsiteX2" fmla="*/ 485840 w 559472"/>
              <a:gd name="connsiteY2" fmla="*/ 161194 h 3709642"/>
              <a:gd name="connsiteX3" fmla="*/ 523949 w 559472"/>
              <a:gd name="connsiteY3" fmla="*/ 3672197 h 3709642"/>
              <a:gd name="connsiteX4" fmla="*/ 454748 w 559472"/>
              <a:gd name="connsiteY4" fmla="*/ 3709642 h 3709642"/>
              <a:gd name="connsiteX5" fmla="*/ 448224 w 559472"/>
              <a:gd name="connsiteY5" fmla="*/ 3510471 h 3709642"/>
              <a:gd name="connsiteX6" fmla="*/ 443564 w 559472"/>
              <a:gd name="connsiteY6" fmla="*/ 3408563 h 3709642"/>
              <a:gd name="connsiteX7" fmla="*/ 438902 w 559472"/>
              <a:gd name="connsiteY7" fmla="*/ 3304407 h 3709642"/>
              <a:gd name="connsiteX8" fmla="*/ 433941 w 559472"/>
              <a:gd name="connsiteY8" fmla="*/ 3198777 h 3709642"/>
              <a:gd name="connsiteX9" fmla="*/ 427584 w 559472"/>
              <a:gd name="connsiteY9" fmla="*/ 3092510 h 3709642"/>
              <a:gd name="connsiteX10" fmla="*/ 420988 w 559472"/>
              <a:gd name="connsiteY10" fmla="*/ 2984390 h 3709642"/>
              <a:gd name="connsiteX11" fmla="*/ 414330 w 559472"/>
              <a:gd name="connsiteY11" fmla="*/ 2874401 h 3709642"/>
              <a:gd name="connsiteX12" fmla="*/ 406840 w 559472"/>
              <a:gd name="connsiteY12" fmla="*/ 2762980 h 3709642"/>
              <a:gd name="connsiteX13" fmla="*/ 397745 w 559472"/>
              <a:gd name="connsiteY13" fmla="*/ 2650566 h 3709642"/>
              <a:gd name="connsiteX14" fmla="*/ 389154 w 559472"/>
              <a:gd name="connsiteY14" fmla="*/ 2536612 h 3709642"/>
              <a:gd name="connsiteX15" fmla="*/ 379225 w 559472"/>
              <a:gd name="connsiteY15" fmla="*/ 2421642 h 3709642"/>
              <a:gd name="connsiteX16" fmla="*/ 368316 w 559472"/>
              <a:gd name="connsiteY16" fmla="*/ 2305627 h 3709642"/>
              <a:gd name="connsiteX17" fmla="*/ 357466 w 559472"/>
              <a:gd name="connsiteY17" fmla="*/ 2189233 h 3709642"/>
              <a:gd name="connsiteX18" fmla="*/ 344982 w 559472"/>
              <a:gd name="connsiteY18" fmla="*/ 2071473 h 3709642"/>
              <a:gd name="connsiteX19" fmla="*/ 332466 w 559472"/>
              <a:gd name="connsiteY19" fmla="*/ 1952216 h 3709642"/>
              <a:gd name="connsiteX20" fmla="*/ 319121 w 559472"/>
              <a:gd name="connsiteY20" fmla="*/ 1833776 h 3709642"/>
              <a:gd name="connsiteX21" fmla="*/ 304408 w 559472"/>
              <a:gd name="connsiteY21" fmla="*/ 1713948 h 3709642"/>
              <a:gd name="connsiteX22" fmla="*/ 288685 w 559472"/>
              <a:gd name="connsiteY22" fmla="*/ 1592703 h 3709642"/>
              <a:gd name="connsiteX23" fmla="*/ 273050 w 559472"/>
              <a:gd name="connsiteY23" fmla="*/ 1471451 h 3709642"/>
              <a:gd name="connsiteX24" fmla="*/ 255813 w 559472"/>
              <a:gd name="connsiteY24" fmla="*/ 1350328 h 3709642"/>
              <a:gd name="connsiteX25" fmla="*/ 237060 w 559472"/>
              <a:gd name="connsiteY25" fmla="*/ 1227080 h 3709642"/>
              <a:gd name="connsiteX26" fmla="*/ 218488 w 559472"/>
              <a:gd name="connsiteY26" fmla="*/ 1106065 h 3709642"/>
              <a:gd name="connsiteX27" fmla="*/ 198221 w 559472"/>
              <a:gd name="connsiteY27" fmla="*/ 982940 h 3709642"/>
              <a:gd name="connsiteX28" fmla="*/ 177152 w 559472"/>
              <a:gd name="connsiteY28" fmla="*/ 858755 h 3709642"/>
              <a:gd name="connsiteX29" fmla="*/ 155551 w 559472"/>
              <a:gd name="connsiteY29" fmla="*/ 736861 h 3709642"/>
              <a:gd name="connsiteX30" fmla="*/ 131782 w 559472"/>
              <a:gd name="connsiteY30" fmla="*/ 613645 h 3709642"/>
              <a:gd name="connsiteX31" fmla="*/ 107123 w 559472"/>
              <a:gd name="connsiteY31" fmla="*/ 490500 h 3709642"/>
              <a:gd name="connsiteX32" fmla="*/ 82552 w 559472"/>
              <a:gd name="connsiteY32" fmla="*/ 367348 h 3709642"/>
              <a:gd name="connsiteX33" fmla="*/ 55608 w 559472"/>
              <a:gd name="connsiteY33" fmla="*/ 244762 h 3709642"/>
              <a:gd name="connsiteX34" fmla="*/ 28130 w 559472"/>
              <a:gd name="connsiteY34" fmla="*/ 122220 h 3709642"/>
              <a:gd name="connsiteX35" fmla="*/ 0 w 559472"/>
              <a:gd name="connsiteY35" fmla="*/ 0 h 37096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559472" h="3709642">
                <a:moveTo>
                  <a:pt x="0" y="0"/>
                </a:moveTo>
                <a:lnTo>
                  <a:pt x="473952" y="0"/>
                </a:lnTo>
                <a:lnTo>
                  <a:pt x="485840" y="161194"/>
                </a:lnTo>
                <a:cubicBezTo>
                  <a:pt x="552063" y="1147770"/>
                  <a:pt x="592441" y="3086737"/>
                  <a:pt x="523949" y="3672197"/>
                </a:cubicBezTo>
                <a:cubicBezTo>
                  <a:pt x="500842" y="3684557"/>
                  <a:pt x="477855" y="3697282"/>
                  <a:pt x="454748" y="3709642"/>
                </a:cubicBezTo>
                <a:lnTo>
                  <a:pt x="448224" y="3510471"/>
                </a:lnTo>
                <a:lnTo>
                  <a:pt x="443564" y="3408563"/>
                </a:lnTo>
                <a:lnTo>
                  <a:pt x="438902" y="3304407"/>
                </a:lnTo>
                <a:lnTo>
                  <a:pt x="433941" y="3198777"/>
                </a:lnTo>
                <a:lnTo>
                  <a:pt x="427584" y="3092510"/>
                </a:lnTo>
                <a:lnTo>
                  <a:pt x="420988" y="2984390"/>
                </a:lnTo>
                <a:lnTo>
                  <a:pt x="414330" y="2874401"/>
                </a:lnTo>
                <a:lnTo>
                  <a:pt x="406840" y="2762980"/>
                </a:lnTo>
                <a:lnTo>
                  <a:pt x="397745" y="2650566"/>
                </a:lnTo>
                <a:lnTo>
                  <a:pt x="389154" y="2536612"/>
                </a:lnTo>
                <a:lnTo>
                  <a:pt x="379225" y="2421642"/>
                </a:lnTo>
                <a:lnTo>
                  <a:pt x="368316" y="2305627"/>
                </a:lnTo>
                <a:lnTo>
                  <a:pt x="357466" y="2189233"/>
                </a:lnTo>
                <a:lnTo>
                  <a:pt x="344982" y="2071473"/>
                </a:lnTo>
                <a:lnTo>
                  <a:pt x="332466" y="1952216"/>
                </a:lnTo>
                <a:lnTo>
                  <a:pt x="319121" y="1833776"/>
                </a:lnTo>
                <a:lnTo>
                  <a:pt x="304408" y="1713948"/>
                </a:lnTo>
                <a:lnTo>
                  <a:pt x="288685" y="1592703"/>
                </a:lnTo>
                <a:lnTo>
                  <a:pt x="273050" y="1471451"/>
                </a:lnTo>
                <a:lnTo>
                  <a:pt x="255813" y="1350328"/>
                </a:lnTo>
                <a:lnTo>
                  <a:pt x="237060" y="1227080"/>
                </a:lnTo>
                <a:lnTo>
                  <a:pt x="218488" y="1106065"/>
                </a:lnTo>
                <a:lnTo>
                  <a:pt x="198221" y="982940"/>
                </a:lnTo>
                <a:lnTo>
                  <a:pt x="177152" y="858755"/>
                </a:lnTo>
                <a:lnTo>
                  <a:pt x="155551" y="736861"/>
                </a:lnTo>
                <a:lnTo>
                  <a:pt x="131782" y="613645"/>
                </a:lnTo>
                <a:lnTo>
                  <a:pt x="107123" y="490500"/>
                </a:lnTo>
                <a:lnTo>
                  <a:pt x="82552" y="367348"/>
                </a:lnTo>
                <a:lnTo>
                  <a:pt x="55608" y="244762"/>
                </a:lnTo>
                <a:lnTo>
                  <a:pt x="28130" y="122220"/>
                </a:lnTo>
                <a:lnTo>
                  <a:pt x="0" y="0"/>
                </a:lnTo>
                <a:close/>
              </a:path>
            </a:pathLst>
          </a:custGeom>
          <a:solidFill>
            <a:schemeClr val="tx1">
              <a:alpha val="20000"/>
            </a:schemeClr>
          </a:solidFill>
          <a:ln>
            <a:noFill/>
          </a:ln>
        </p:spPr>
        <p:txBody>
          <a:bodyPr rtlCol="0" anchor="ctr"/>
          <a:lstStyle/>
          <a:p>
            <a:pPr algn="ctr"/>
            <a:endParaRPr lang="en-US"/>
          </a:p>
        </p:txBody>
      </p:sp>
      <p:sp>
        <p:nvSpPr>
          <p:cNvPr id="48139" name="Freeform 5">
            <a:extLst>
              <a:ext uri="{FF2B5EF4-FFF2-40B4-BE49-F238E27FC236}">
                <a16:creationId xmlns:a16="http://schemas.microsoft.com/office/drawing/2014/main" id="{C9D33B23-71E5-4AAE-B6A9-D592270144F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
          <a:xfrm rot="5400000" flipH="1">
            <a:off x="3708596" y="2756642"/>
            <a:ext cx="6858000" cy="1344715"/>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rgbClr val="FFFFFF"/>
          </a:solidFill>
          <a:ln>
            <a:noFill/>
          </a:ln>
        </p:spPr>
        <p:txBody>
          <a:bodyPr/>
          <a:lstStyle/>
          <a:p>
            <a:endParaRPr lang="es-MX"/>
          </a:p>
        </p:txBody>
      </p:sp>
      <p:pic>
        <p:nvPicPr>
          <p:cNvPr id="5" name="Imagen 4">
            <a:extLst>
              <a:ext uri="{FF2B5EF4-FFF2-40B4-BE49-F238E27FC236}">
                <a16:creationId xmlns:a16="http://schemas.microsoft.com/office/drawing/2014/main" id="{EEF23BF5-D82E-40C2-2D6A-708253422A06}"/>
              </a:ext>
            </a:extLst>
          </p:cNvPr>
          <p:cNvPicPr>
            <a:picLocks noChangeAspect="1"/>
          </p:cNvPicPr>
          <p:nvPr/>
        </p:nvPicPr>
        <p:blipFill>
          <a:blip r:embed="rId4"/>
          <a:stretch>
            <a:fillRect/>
          </a:stretch>
        </p:blipFill>
        <p:spPr>
          <a:xfrm>
            <a:off x="3876168" y="1088316"/>
            <a:ext cx="3038347" cy="1777432"/>
          </a:xfrm>
          <a:prstGeom prst="rect">
            <a:avLst/>
          </a:prstGeom>
          <a:effectLst/>
        </p:spPr>
      </p:pic>
      <p:pic>
        <p:nvPicPr>
          <p:cNvPr id="48130" name="Picture 2" descr="Aportes y limitaciones – Jerome Bruner">
            <a:extLst>
              <a:ext uri="{FF2B5EF4-FFF2-40B4-BE49-F238E27FC236}">
                <a16:creationId xmlns:a16="http://schemas.microsoft.com/office/drawing/2014/main" id="{F49CC04F-8ABE-4A0D-9AF2-752D6EF8A85A}"/>
              </a:ext>
            </a:extLst>
          </p:cNvPr>
          <p:cNvPicPr>
            <a:picLocks noChangeAspect="1" noChangeArrowheads="1"/>
          </p:cNvPicPr>
          <p:nvPr/>
        </p:nvPicPr>
        <p:blipFill>
          <a:blip r:embed="rId5">
            <a:extLst>
              <a:ext uri="{28A0092B-C50C-407E-A947-70E740481C1C}">
                <a14:useLocalDpi xmlns:a14="http://schemas.microsoft.com/office/drawing/2010/main" val="0"/>
              </a:ext>
            </a:extLst>
          </a:blip>
          <a:stretch>
            <a:fillRect/>
          </a:stretch>
        </p:blipFill>
        <p:spPr bwMode="auto">
          <a:xfrm>
            <a:off x="1415926" y="3501360"/>
            <a:ext cx="4726518" cy="2658666"/>
          </a:xfrm>
          <a:prstGeom prst="rect">
            <a:avLst/>
          </a:prstGeom>
          <a:noFill/>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9898378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bg>
      <p:bgPr>
        <a:blipFill rotWithShape="1">
          <a:blip r:embed="rId2">
            <a:duotone>
              <a:schemeClr val="bg2">
                <a:shade val="62000"/>
                <a:hueMod val="108000"/>
                <a:satMod val="164000"/>
                <a:lumMod val="69000"/>
              </a:schemeClr>
              <a:schemeClr val="bg2">
                <a:tint val="96000"/>
                <a:hueMod val="90000"/>
                <a:satMod val="130000"/>
                <a:lumMod val="134000"/>
              </a:schemeClr>
            </a:duotone>
          </a:blip>
          <a:stretch/>
        </a:blipFill>
        <a:effectLst/>
      </p:bgPr>
    </p:bg>
    <p:spTree>
      <p:nvGrpSpPr>
        <p:cNvPr id="1" name=""/>
        <p:cNvGrpSpPr/>
        <p:nvPr/>
      </p:nvGrpSpPr>
      <p:grpSpPr>
        <a:xfrm>
          <a:off x="0" y="0"/>
          <a:ext cx="0" cy="0"/>
          <a:chOff x="0" y="0"/>
          <a:chExt cx="0" cy="0"/>
        </a:xfrm>
      </p:grpSpPr>
      <p:sp>
        <p:nvSpPr>
          <p:cNvPr id="49159" name="Freeform 23">
            <a:extLst>
              <a:ext uri="{FF2B5EF4-FFF2-40B4-BE49-F238E27FC236}">
                <a16:creationId xmlns:a16="http://schemas.microsoft.com/office/drawing/2014/main" id="{CE19B044-213B-4670-997D-10A1AF25635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994020" y="-1"/>
            <a:ext cx="559472" cy="3709642"/>
          </a:xfrm>
          <a:custGeom>
            <a:avLst/>
            <a:gdLst>
              <a:gd name="connsiteX0" fmla="*/ 0 w 559472"/>
              <a:gd name="connsiteY0" fmla="*/ 0 h 3709642"/>
              <a:gd name="connsiteX1" fmla="*/ 473952 w 559472"/>
              <a:gd name="connsiteY1" fmla="*/ 0 h 3709642"/>
              <a:gd name="connsiteX2" fmla="*/ 485840 w 559472"/>
              <a:gd name="connsiteY2" fmla="*/ 161194 h 3709642"/>
              <a:gd name="connsiteX3" fmla="*/ 523949 w 559472"/>
              <a:gd name="connsiteY3" fmla="*/ 3672197 h 3709642"/>
              <a:gd name="connsiteX4" fmla="*/ 454748 w 559472"/>
              <a:gd name="connsiteY4" fmla="*/ 3709642 h 3709642"/>
              <a:gd name="connsiteX5" fmla="*/ 448224 w 559472"/>
              <a:gd name="connsiteY5" fmla="*/ 3510471 h 3709642"/>
              <a:gd name="connsiteX6" fmla="*/ 443564 w 559472"/>
              <a:gd name="connsiteY6" fmla="*/ 3408563 h 3709642"/>
              <a:gd name="connsiteX7" fmla="*/ 438902 w 559472"/>
              <a:gd name="connsiteY7" fmla="*/ 3304407 h 3709642"/>
              <a:gd name="connsiteX8" fmla="*/ 433941 w 559472"/>
              <a:gd name="connsiteY8" fmla="*/ 3198777 h 3709642"/>
              <a:gd name="connsiteX9" fmla="*/ 427584 w 559472"/>
              <a:gd name="connsiteY9" fmla="*/ 3092510 h 3709642"/>
              <a:gd name="connsiteX10" fmla="*/ 420988 w 559472"/>
              <a:gd name="connsiteY10" fmla="*/ 2984390 h 3709642"/>
              <a:gd name="connsiteX11" fmla="*/ 414330 w 559472"/>
              <a:gd name="connsiteY11" fmla="*/ 2874401 h 3709642"/>
              <a:gd name="connsiteX12" fmla="*/ 406840 w 559472"/>
              <a:gd name="connsiteY12" fmla="*/ 2762980 h 3709642"/>
              <a:gd name="connsiteX13" fmla="*/ 397745 w 559472"/>
              <a:gd name="connsiteY13" fmla="*/ 2650566 h 3709642"/>
              <a:gd name="connsiteX14" fmla="*/ 389154 w 559472"/>
              <a:gd name="connsiteY14" fmla="*/ 2536612 h 3709642"/>
              <a:gd name="connsiteX15" fmla="*/ 379225 w 559472"/>
              <a:gd name="connsiteY15" fmla="*/ 2421642 h 3709642"/>
              <a:gd name="connsiteX16" fmla="*/ 368316 w 559472"/>
              <a:gd name="connsiteY16" fmla="*/ 2305627 h 3709642"/>
              <a:gd name="connsiteX17" fmla="*/ 357466 w 559472"/>
              <a:gd name="connsiteY17" fmla="*/ 2189233 h 3709642"/>
              <a:gd name="connsiteX18" fmla="*/ 344982 w 559472"/>
              <a:gd name="connsiteY18" fmla="*/ 2071473 h 3709642"/>
              <a:gd name="connsiteX19" fmla="*/ 332466 w 559472"/>
              <a:gd name="connsiteY19" fmla="*/ 1952216 h 3709642"/>
              <a:gd name="connsiteX20" fmla="*/ 319121 w 559472"/>
              <a:gd name="connsiteY20" fmla="*/ 1833776 h 3709642"/>
              <a:gd name="connsiteX21" fmla="*/ 304408 w 559472"/>
              <a:gd name="connsiteY21" fmla="*/ 1713948 h 3709642"/>
              <a:gd name="connsiteX22" fmla="*/ 288685 w 559472"/>
              <a:gd name="connsiteY22" fmla="*/ 1592703 h 3709642"/>
              <a:gd name="connsiteX23" fmla="*/ 273050 w 559472"/>
              <a:gd name="connsiteY23" fmla="*/ 1471451 h 3709642"/>
              <a:gd name="connsiteX24" fmla="*/ 255813 w 559472"/>
              <a:gd name="connsiteY24" fmla="*/ 1350328 h 3709642"/>
              <a:gd name="connsiteX25" fmla="*/ 237060 w 559472"/>
              <a:gd name="connsiteY25" fmla="*/ 1227080 h 3709642"/>
              <a:gd name="connsiteX26" fmla="*/ 218488 w 559472"/>
              <a:gd name="connsiteY26" fmla="*/ 1106065 h 3709642"/>
              <a:gd name="connsiteX27" fmla="*/ 198221 w 559472"/>
              <a:gd name="connsiteY27" fmla="*/ 982940 h 3709642"/>
              <a:gd name="connsiteX28" fmla="*/ 177152 w 559472"/>
              <a:gd name="connsiteY28" fmla="*/ 858755 h 3709642"/>
              <a:gd name="connsiteX29" fmla="*/ 155551 w 559472"/>
              <a:gd name="connsiteY29" fmla="*/ 736861 h 3709642"/>
              <a:gd name="connsiteX30" fmla="*/ 131782 w 559472"/>
              <a:gd name="connsiteY30" fmla="*/ 613645 h 3709642"/>
              <a:gd name="connsiteX31" fmla="*/ 107123 w 559472"/>
              <a:gd name="connsiteY31" fmla="*/ 490500 h 3709642"/>
              <a:gd name="connsiteX32" fmla="*/ 82552 w 559472"/>
              <a:gd name="connsiteY32" fmla="*/ 367348 h 3709642"/>
              <a:gd name="connsiteX33" fmla="*/ 55608 w 559472"/>
              <a:gd name="connsiteY33" fmla="*/ 244762 h 3709642"/>
              <a:gd name="connsiteX34" fmla="*/ 28130 w 559472"/>
              <a:gd name="connsiteY34" fmla="*/ 122220 h 3709642"/>
              <a:gd name="connsiteX35" fmla="*/ 0 w 559472"/>
              <a:gd name="connsiteY35" fmla="*/ 0 h 37096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559472" h="3709642">
                <a:moveTo>
                  <a:pt x="0" y="0"/>
                </a:moveTo>
                <a:lnTo>
                  <a:pt x="473952" y="0"/>
                </a:lnTo>
                <a:lnTo>
                  <a:pt x="485840" y="161194"/>
                </a:lnTo>
                <a:cubicBezTo>
                  <a:pt x="552063" y="1147770"/>
                  <a:pt x="592441" y="3086737"/>
                  <a:pt x="523949" y="3672197"/>
                </a:cubicBezTo>
                <a:cubicBezTo>
                  <a:pt x="500842" y="3684557"/>
                  <a:pt x="477855" y="3697282"/>
                  <a:pt x="454748" y="3709642"/>
                </a:cubicBezTo>
                <a:lnTo>
                  <a:pt x="448224" y="3510471"/>
                </a:lnTo>
                <a:lnTo>
                  <a:pt x="443564" y="3408563"/>
                </a:lnTo>
                <a:lnTo>
                  <a:pt x="438902" y="3304407"/>
                </a:lnTo>
                <a:lnTo>
                  <a:pt x="433941" y="3198777"/>
                </a:lnTo>
                <a:lnTo>
                  <a:pt x="427584" y="3092510"/>
                </a:lnTo>
                <a:lnTo>
                  <a:pt x="420988" y="2984390"/>
                </a:lnTo>
                <a:lnTo>
                  <a:pt x="414330" y="2874401"/>
                </a:lnTo>
                <a:lnTo>
                  <a:pt x="406840" y="2762980"/>
                </a:lnTo>
                <a:lnTo>
                  <a:pt x="397745" y="2650566"/>
                </a:lnTo>
                <a:lnTo>
                  <a:pt x="389154" y="2536612"/>
                </a:lnTo>
                <a:lnTo>
                  <a:pt x="379225" y="2421642"/>
                </a:lnTo>
                <a:lnTo>
                  <a:pt x="368316" y="2305627"/>
                </a:lnTo>
                <a:lnTo>
                  <a:pt x="357466" y="2189233"/>
                </a:lnTo>
                <a:lnTo>
                  <a:pt x="344982" y="2071473"/>
                </a:lnTo>
                <a:lnTo>
                  <a:pt x="332466" y="1952216"/>
                </a:lnTo>
                <a:lnTo>
                  <a:pt x="319121" y="1833776"/>
                </a:lnTo>
                <a:lnTo>
                  <a:pt x="304408" y="1713948"/>
                </a:lnTo>
                <a:lnTo>
                  <a:pt x="288685" y="1592703"/>
                </a:lnTo>
                <a:lnTo>
                  <a:pt x="273050" y="1471451"/>
                </a:lnTo>
                <a:lnTo>
                  <a:pt x="255813" y="1350328"/>
                </a:lnTo>
                <a:lnTo>
                  <a:pt x="237060" y="1227080"/>
                </a:lnTo>
                <a:lnTo>
                  <a:pt x="218488" y="1106065"/>
                </a:lnTo>
                <a:lnTo>
                  <a:pt x="198221" y="982940"/>
                </a:lnTo>
                <a:lnTo>
                  <a:pt x="177152" y="858755"/>
                </a:lnTo>
                <a:lnTo>
                  <a:pt x="155551" y="736861"/>
                </a:lnTo>
                <a:lnTo>
                  <a:pt x="131782" y="613645"/>
                </a:lnTo>
                <a:lnTo>
                  <a:pt x="107123" y="490500"/>
                </a:lnTo>
                <a:lnTo>
                  <a:pt x="82552" y="367348"/>
                </a:lnTo>
                <a:lnTo>
                  <a:pt x="55608" y="244762"/>
                </a:lnTo>
                <a:lnTo>
                  <a:pt x="28130" y="122220"/>
                </a:lnTo>
                <a:lnTo>
                  <a:pt x="0" y="0"/>
                </a:lnTo>
                <a:close/>
              </a:path>
            </a:pathLst>
          </a:custGeom>
          <a:solidFill>
            <a:schemeClr val="tx1">
              <a:alpha val="20000"/>
            </a:schemeClr>
          </a:solidFill>
          <a:ln>
            <a:noFill/>
          </a:ln>
        </p:spPr>
        <p:txBody>
          <a:bodyPr rtlCol="0" anchor="ctr"/>
          <a:lstStyle/>
          <a:p>
            <a:pPr algn="ctr"/>
            <a:endParaRPr lang="en-US"/>
          </a:p>
        </p:txBody>
      </p:sp>
      <p:sp>
        <p:nvSpPr>
          <p:cNvPr id="49161" name="Freeform 5">
            <a:extLst>
              <a:ext uri="{FF2B5EF4-FFF2-40B4-BE49-F238E27FC236}">
                <a16:creationId xmlns:a16="http://schemas.microsoft.com/office/drawing/2014/main" id="{4D0C6EAC-4CF1-4405-BB7A-D6E48E7DEB3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
          <a:xfrm rot="16200000">
            <a:off x="2450577" y="2756642"/>
            <a:ext cx="6858000" cy="1344715"/>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rgbClr val="FFFFFF"/>
          </a:solidFill>
          <a:ln>
            <a:noFill/>
          </a:ln>
        </p:spPr>
        <p:txBody>
          <a:bodyPr/>
          <a:lstStyle/>
          <a:p>
            <a:endParaRPr lang="es-MX"/>
          </a:p>
        </p:txBody>
      </p:sp>
      <p:sp>
        <p:nvSpPr>
          <p:cNvPr id="49163" name="Rectangle 49162">
            <a:extLst>
              <a:ext uri="{FF2B5EF4-FFF2-40B4-BE49-F238E27FC236}">
                <a16:creationId xmlns:a16="http://schemas.microsoft.com/office/drawing/2014/main" id="{2EF858D7-84ED-4C7D-B0EB-77866DA2D9F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094411" y="0"/>
            <a:ext cx="6098008"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9154" name="Picture 2" descr="Principios de la Teoría de Gagne - YouTube">
            <a:extLst>
              <a:ext uri="{FF2B5EF4-FFF2-40B4-BE49-F238E27FC236}">
                <a16:creationId xmlns:a16="http://schemas.microsoft.com/office/drawing/2014/main" id="{C5456800-4350-4537-815A-D38AF2ADD2B6}"/>
              </a:ext>
            </a:extLst>
          </p:cNvPr>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6654892" y="647699"/>
            <a:ext cx="4328506" cy="3242202"/>
          </a:xfrm>
          <a:prstGeom prst="rect">
            <a:avLst/>
          </a:prstGeom>
          <a:noFill/>
          <a:effectLst/>
          <a:extLst>
            <a:ext uri="{909E8E84-426E-40DD-AFC4-6F175D3DCCD1}">
              <a14:hiddenFill xmlns:a14="http://schemas.microsoft.com/office/drawing/2010/main">
                <a:solidFill>
                  <a:srgbClr val="FFFFFF"/>
                </a:solidFill>
              </a14:hiddenFill>
            </a:ext>
          </a:extLst>
        </p:spPr>
      </p:pic>
      <p:sp>
        <p:nvSpPr>
          <p:cNvPr id="49165" name="Rectangle 49164">
            <a:extLst>
              <a:ext uri="{FF2B5EF4-FFF2-40B4-BE49-F238E27FC236}">
                <a16:creationId xmlns:a16="http://schemas.microsoft.com/office/drawing/2014/main" id="{DD88D366-AA6E-40A4-A229-24A7DC2CCCB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442448"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txBody>
          <a:bodyPr/>
          <a:lstStyle/>
          <a:p>
            <a:endParaRPr lang="es-MX"/>
          </a:p>
        </p:txBody>
      </p:sp>
      <p:sp>
        <p:nvSpPr>
          <p:cNvPr id="3" name="Marcador de contenido 2">
            <a:extLst>
              <a:ext uri="{FF2B5EF4-FFF2-40B4-BE49-F238E27FC236}">
                <a16:creationId xmlns:a16="http://schemas.microsoft.com/office/drawing/2014/main" id="{7EF069A7-81F9-4F0F-A6C8-6BE5176A7824}"/>
              </a:ext>
            </a:extLst>
          </p:cNvPr>
          <p:cNvSpPr>
            <a:spLocks noGrp="1"/>
          </p:cNvSpPr>
          <p:nvPr>
            <p:ph idx="1"/>
          </p:nvPr>
        </p:nvSpPr>
        <p:spPr>
          <a:xfrm>
            <a:off x="646113" y="2052918"/>
            <a:ext cx="4165146" cy="4195481"/>
          </a:xfrm>
        </p:spPr>
        <p:txBody>
          <a:bodyPr>
            <a:normAutofit/>
          </a:bodyPr>
          <a:lstStyle/>
          <a:p>
            <a:pPr>
              <a:lnSpc>
                <a:spcPct val="90000"/>
              </a:lnSpc>
            </a:pPr>
            <a:r>
              <a:rPr lang="es-MX" sz="1700">
                <a:latin typeface="Comic Sans MS" panose="030F0702030302020204" pitchFamily="66" charset="0"/>
              </a:rPr>
              <a:t>Robert M. Gagné</a:t>
            </a:r>
          </a:p>
          <a:p>
            <a:pPr>
              <a:lnSpc>
                <a:spcPct val="90000"/>
              </a:lnSpc>
            </a:pPr>
            <a:endParaRPr lang="es-MX" sz="1700">
              <a:latin typeface="Comic Sans MS" panose="030F0702030302020204" pitchFamily="66" charset="0"/>
            </a:endParaRPr>
          </a:p>
          <a:p>
            <a:pPr>
              <a:lnSpc>
                <a:spcPct val="90000"/>
              </a:lnSpc>
            </a:pPr>
            <a:r>
              <a:rPr lang="es-MX" sz="1700">
                <a:latin typeface="Comic Sans MS" panose="030F0702030302020204" pitchFamily="66" charset="0"/>
              </a:rPr>
              <a:t>Aporta la teoría del aprendizaje, sostiene la existencia de distintos tipos o niveles de aprendizaje, los que necesitan diferente tipo de instrucción:</a:t>
            </a:r>
          </a:p>
          <a:p>
            <a:pPr>
              <a:lnSpc>
                <a:spcPct val="90000"/>
              </a:lnSpc>
            </a:pPr>
            <a:r>
              <a:rPr lang="es-MX" sz="1700">
                <a:latin typeface="Comic Sans MS" panose="030F0702030302020204" pitchFamily="66" charset="0"/>
              </a:rPr>
              <a:t>Información verbal</a:t>
            </a:r>
          </a:p>
          <a:p>
            <a:pPr>
              <a:lnSpc>
                <a:spcPct val="90000"/>
              </a:lnSpc>
            </a:pPr>
            <a:r>
              <a:rPr lang="es-MX" sz="1700">
                <a:latin typeface="Comic Sans MS" panose="030F0702030302020204" pitchFamily="66" charset="0"/>
              </a:rPr>
              <a:t>Habilidades intelectuales}</a:t>
            </a:r>
          </a:p>
          <a:p>
            <a:pPr>
              <a:lnSpc>
                <a:spcPct val="90000"/>
              </a:lnSpc>
            </a:pPr>
            <a:r>
              <a:rPr lang="es-MX" sz="1700">
                <a:latin typeface="Comic Sans MS" panose="030F0702030302020204" pitchFamily="66" charset="0"/>
              </a:rPr>
              <a:t>Estrategias cognitivas</a:t>
            </a:r>
          </a:p>
          <a:p>
            <a:pPr>
              <a:lnSpc>
                <a:spcPct val="90000"/>
              </a:lnSpc>
            </a:pPr>
            <a:r>
              <a:rPr lang="es-MX" sz="1700">
                <a:latin typeface="Comic Sans MS" panose="030F0702030302020204" pitchFamily="66" charset="0"/>
              </a:rPr>
              <a:t>Habilidades motoras</a:t>
            </a:r>
          </a:p>
          <a:p>
            <a:pPr>
              <a:lnSpc>
                <a:spcPct val="90000"/>
              </a:lnSpc>
            </a:pPr>
            <a:r>
              <a:rPr lang="es-MX" sz="1700">
                <a:latin typeface="Comic Sans MS" panose="030F0702030302020204" pitchFamily="66" charset="0"/>
              </a:rPr>
              <a:t>Actitudes </a:t>
            </a:r>
          </a:p>
        </p:txBody>
      </p:sp>
      <p:pic>
        <p:nvPicPr>
          <p:cNvPr id="4" name="Imagen 3">
            <a:extLst>
              <a:ext uri="{FF2B5EF4-FFF2-40B4-BE49-F238E27FC236}">
                <a16:creationId xmlns:a16="http://schemas.microsoft.com/office/drawing/2014/main" id="{C2FFC71A-420D-968C-8AE1-8E7E1495BAD5}"/>
              </a:ext>
            </a:extLst>
          </p:cNvPr>
          <p:cNvPicPr>
            <a:picLocks noChangeAspect="1"/>
          </p:cNvPicPr>
          <p:nvPr/>
        </p:nvPicPr>
        <p:blipFill>
          <a:blip r:embed="rId4"/>
          <a:stretch>
            <a:fillRect/>
          </a:stretch>
        </p:blipFill>
        <p:spPr>
          <a:xfrm>
            <a:off x="6970805" y="4085841"/>
            <a:ext cx="3696680" cy="2162557"/>
          </a:xfrm>
          <a:prstGeom prst="rect">
            <a:avLst/>
          </a:prstGeom>
          <a:effectLst/>
        </p:spPr>
      </p:pic>
    </p:spTree>
    <p:extLst>
      <p:ext uri="{BB962C8B-B14F-4D97-AF65-F5344CB8AC3E}">
        <p14:creationId xmlns:p14="http://schemas.microsoft.com/office/powerpoint/2010/main" val="30327647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5E55DF76-7BE8-4022-A286-8B9A55CE67F6}"/>
              </a:ext>
            </a:extLst>
          </p:cNvPr>
          <p:cNvPicPr>
            <a:picLocks noChangeAspect="1"/>
          </p:cNvPicPr>
          <p:nvPr/>
        </p:nvPicPr>
        <p:blipFill rotWithShape="1">
          <a:blip r:embed="rId2">
            <a:duotone>
              <a:prstClr val="black"/>
              <a:schemeClr val="accent5">
                <a:tint val="45000"/>
                <a:satMod val="400000"/>
              </a:schemeClr>
            </a:duotone>
            <a:alphaModFix amt="25000"/>
          </a:blip>
          <a:srcRect t="21334" r="9091" b="2057"/>
          <a:stretch/>
        </p:blipFill>
        <p:spPr>
          <a:xfrm>
            <a:off x="20" y="10"/>
            <a:ext cx="12191980" cy="6857990"/>
          </a:xfrm>
          <a:prstGeom prst="rect">
            <a:avLst/>
          </a:prstGeom>
        </p:spPr>
      </p:pic>
      <p:sp>
        <p:nvSpPr>
          <p:cNvPr id="2" name="Título 1">
            <a:extLst>
              <a:ext uri="{FF2B5EF4-FFF2-40B4-BE49-F238E27FC236}">
                <a16:creationId xmlns:a16="http://schemas.microsoft.com/office/drawing/2014/main" id="{D7D90007-1A13-4CFF-AE94-C567351A97EC}"/>
              </a:ext>
            </a:extLst>
          </p:cNvPr>
          <p:cNvSpPr>
            <a:spLocks noGrp="1"/>
          </p:cNvSpPr>
          <p:nvPr>
            <p:ph type="ctrTitle"/>
          </p:nvPr>
        </p:nvSpPr>
        <p:spPr>
          <a:xfrm>
            <a:off x="0" y="209550"/>
            <a:ext cx="12192000" cy="6648450"/>
          </a:xfrm>
        </p:spPr>
        <p:txBody>
          <a:bodyPr>
            <a:normAutofit fontScale="90000"/>
          </a:bodyPr>
          <a:lstStyle/>
          <a:p>
            <a:pPr>
              <a:lnSpc>
                <a:spcPct val="90000"/>
              </a:lnSpc>
            </a:pPr>
            <a:br>
              <a:rPr lang="es-MX" sz="28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28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28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28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28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28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28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28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r>
              <a:rPr lang="es-MX" sz="28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t>Referencias de imágenes.</a:t>
            </a:r>
            <a:br>
              <a:rPr lang="es-MX" sz="28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300" b="1" dirty="0">
                <a:solidFill>
                  <a:schemeClr val="accent1">
                    <a:lumMod val="60000"/>
                    <a:lumOff val="40000"/>
                  </a:schemeClr>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r>
              <a:rPr lang="es-MX" sz="1300" b="1" dirty="0">
                <a:solidFill>
                  <a:schemeClr val="accent1">
                    <a:lumMod val="60000"/>
                    <a:lumOff val="40000"/>
                  </a:schemeClr>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t>Imagen 1. Recuperado de </a:t>
            </a:r>
            <a:r>
              <a:rPr lang="es-MX" sz="1300" b="1" dirty="0">
                <a:solidFill>
                  <a:schemeClr val="accent1">
                    <a:lumMod val="60000"/>
                    <a:lumOff val="40000"/>
                  </a:schemeClr>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hlinkClick r:id="rId3">
                  <a:extLst>
                    <a:ext uri="{A12FA001-AC4F-418D-AE19-62706E023703}">
                      <ahyp:hlinkClr xmlns:ahyp="http://schemas.microsoft.com/office/drawing/2018/hyperlinkcolor" val="tx"/>
                    </a:ext>
                  </a:extLst>
                </a:hlinkClick>
              </a:rPr>
              <a:t>https://medium.com/psicopatolog%C3%ADa-y-personalidad-2018-1/qu%C3%A9-es-personalidad-c10c38205e95</a:t>
            </a:r>
            <a:br>
              <a:rPr lang="es-MX" sz="1300" b="1" dirty="0">
                <a:solidFill>
                  <a:schemeClr val="accent1">
                    <a:lumMod val="60000"/>
                    <a:lumOff val="40000"/>
                  </a:schemeClr>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r>
              <a:rPr lang="es-MX" sz="1300" b="1" dirty="0">
                <a:solidFill>
                  <a:schemeClr val="accent1">
                    <a:lumMod val="60000"/>
                    <a:lumOff val="40000"/>
                  </a:schemeClr>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t>Imagen 2. Recuperado de https://www.google.com/search?q=hipotesis&amp;sxsrf=ALeKk00yrJBww73lXYuzkZLDFkGpGCFuNQ:1601396240944&amp;source=lnms&amp;tbm=isch&amp;sa=X&amp;ved=2ahUKEwjkytfw4Y7sAhVKXKwKHZMPDT0Q_AUoAXoECA4QAw&amp;biw=838&amp;bih=922#imgrc=KXgYRydEygHdeM</a:t>
            </a:r>
            <a:br>
              <a:rPr lang="es-MX" sz="1300" b="1" dirty="0">
                <a:solidFill>
                  <a:schemeClr val="accent1">
                    <a:lumMod val="60000"/>
                    <a:lumOff val="40000"/>
                  </a:schemeClr>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r>
              <a:rPr lang="es-MX" sz="1300" b="1" dirty="0">
                <a:solidFill>
                  <a:schemeClr val="accent1">
                    <a:lumMod val="60000"/>
                    <a:lumOff val="40000"/>
                  </a:schemeClr>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t>Imagen 3. Recuperado de </a:t>
            </a:r>
            <a:r>
              <a:rPr lang="es-MX" sz="1300" b="1" dirty="0">
                <a:solidFill>
                  <a:schemeClr val="accent1">
                    <a:lumMod val="60000"/>
                    <a:lumOff val="40000"/>
                  </a:schemeClr>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hlinkClick r:id="rId4"/>
              </a:rPr>
              <a:t>https://www.google.com/search?q=skinner&amp;sxsrf=ALeKk01fxknnp0dXL8sZqZycdgPFlL4aJw:1601396827538&amp;source=lnms&amp;tbm=isch&amp;sa=X&amp;ved=2ahUKEwjDx7KI5I7sAhUCnKwKHT7mB_gQ_AUoAXoECA4QAw&amp;biw=838&amp;bih=922#imgrc=wjxKSHs7VyulZM</a:t>
            </a:r>
            <a:br>
              <a:rPr lang="es-MX" sz="1300" b="1" dirty="0">
                <a:solidFill>
                  <a:schemeClr val="accent1">
                    <a:lumMod val="60000"/>
                    <a:lumOff val="40000"/>
                  </a:schemeClr>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r>
              <a:rPr lang="es-MX" sz="1300" b="1" dirty="0">
                <a:solidFill>
                  <a:schemeClr val="accent1">
                    <a:lumMod val="60000"/>
                    <a:lumOff val="40000"/>
                  </a:schemeClr>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t>Imagen 4. Recuperado de </a:t>
            </a:r>
            <a:r>
              <a:rPr lang="es-MX" sz="1300" b="1" dirty="0">
                <a:solidFill>
                  <a:schemeClr val="accent1">
                    <a:lumMod val="60000"/>
                    <a:lumOff val="40000"/>
                  </a:schemeClr>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hlinkClick r:id="rId5"/>
              </a:rPr>
              <a:t>https://www.google.com/search?q=recompensas&amp;sxsrf=ALeKk0078aWHJfPkYlAVOOVSLJObXmmYzw:1601397942124&amp;source=lnms&amp;tbm=isch&amp;sa=X&amp;ved=2ahUKEwjXwO-b6I7sAhVTVc0KHQ9VBW4Q_AUoAXoECAUQAw&amp;biw=838&amp;bih=922#imgrc=Uu3ROBucrCo1YM</a:t>
            </a:r>
            <a:br>
              <a:rPr lang="es-MX" sz="1300" b="1" dirty="0">
                <a:solidFill>
                  <a:schemeClr val="accent1">
                    <a:lumMod val="60000"/>
                    <a:lumOff val="40000"/>
                  </a:schemeClr>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r>
              <a:rPr lang="es-MX" sz="1300" b="1" dirty="0">
                <a:solidFill>
                  <a:schemeClr val="accent1">
                    <a:lumMod val="60000"/>
                    <a:lumOff val="40000"/>
                  </a:schemeClr>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t>Imagen 5. Recuperado de </a:t>
            </a:r>
            <a:r>
              <a:rPr lang="es-MX" sz="1300" b="1" dirty="0">
                <a:solidFill>
                  <a:schemeClr val="accent1">
                    <a:lumMod val="60000"/>
                    <a:lumOff val="40000"/>
                  </a:schemeClr>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hlinkClick r:id="rId6"/>
              </a:rPr>
              <a:t>https://www.google.com/search?q=estimulo+respuesta+de+skinner&amp;sxsrf=ALeKk03ZVgTUA5pwrnS1UykX0rRYBhT74g:1601398365854&amp;source=lnms&amp;tbm=isch&amp;sa=X&amp;ved=2ahUKEwj-gPbl6Y7sAhUMd6wKHcFDA3EQ_AUoAXoECBIQAw&amp;biw=838&amp;bih=922#imgrc=mnniLAUuS7Y3zM</a:t>
            </a:r>
            <a:br>
              <a:rPr lang="es-MX" sz="1300" b="1" dirty="0">
                <a:solidFill>
                  <a:schemeClr val="accent1">
                    <a:lumMod val="60000"/>
                    <a:lumOff val="40000"/>
                  </a:schemeClr>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r>
              <a:rPr lang="es-MX" sz="1300" b="1" dirty="0">
                <a:solidFill>
                  <a:schemeClr val="accent1">
                    <a:lumMod val="60000"/>
                    <a:lumOff val="40000"/>
                  </a:schemeClr>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t>Imagen 6. Recuperado de </a:t>
            </a:r>
            <a:r>
              <a:rPr lang="es-MX" sz="1300" b="1" dirty="0">
                <a:solidFill>
                  <a:schemeClr val="accent1">
                    <a:lumMod val="60000"/>
                    <a:lumOff val="40000"/>
                  </a:schemeClr>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hlinkClick r:id="rId7"/>
              </a:rPr>
              <a:t>https://www.google.com/search?q=conductismo&amp;sxsrf=ALeKk01z5kGhN2P6jqMYGaYiVd7YAJKuWA:1601399941861&amp;source=lnms&amp;tbm=isch&amp;sa=X&amp;ved=2ahUKEwjB5rXV747sAhWKAp0JHes1AiwQ_AUoAXoECA4QAw&amp;biw=838&amp;bih=922#imgrc=3XPNNMIlwRMScM</a:t>
            </a:r>
            <a:br>
              <a:rPr lang="es-MX" sz="1300" b="1" dirty="0">
                <a:solidFill>
                  <a:schemeClr val="accent1">
                    <a:lumMod val="60000"/>
                    <a:lumOff val="40000"/>
                  </a:schemeClr>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r>
              <a:rPr lang="es-MX" sz="1300" b="1" dirty="0">
                <a:solidFill>
                  <a:schemeClr val="accent1">
                    <a:lumMod val="60000"/>
                    <a:lumOff val="40000"/>
                  </a:schemeClr>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t>Imagen 7. Recuperada dehttps://www.google.com/search?q=freud&amp;tbm=isch&amp;ved=2ahUKEwjG2_L1-I7sAhVFR6wKHVLOA4YQ2-cCegQIABAA&amp;oq=freud&amp;gs_lcp=CgNpbWcQAzIHCAAQsQMQQzIFCAAQsQMyAggAMgIIADICCAAyAggAMgIIADICCAAyAggAMgIIADoECCMQJzoECAAQQzoHCCMQ6gIQJ1DMF1jkJ2DsKWgBcAB4A4ABgAGIAZIMkgEDNi45mAEAoAEBqgELZ3dzLXdpei1pbWewAQrAAQE&amp;sclient=img&amp;ei=OXZzX4bbNcWOsQXSnI-wCA&amp;bih=922&amp;biw=838</a:t>
            </a:r>
            <a:br>
              <a:rPr lang="es-MX" sz="1300" b="1" dirty="0">
                <a:solidFill>
                  <a:schemeClr val="accent1">
                    <a:lumMod val="60000"/>
                    <a:lumOff val="40000"/>
                  </a:schemeClr>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r>
              <a:rPr lang="es-MX" sz="1300" b="1" dirty="0">
                <a:solidFill>
                  <a:schemeClr val="accent1">
                    <a:lumMod val="60000"/>
                    <a:lumOff val="40000"/>
                  </a:schemeClr>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t>Imagen 8. Recuperado de https://www.google.com/search?q=psicoanalisis&amp;tbm=isch&amp;ved=2ahUKEwjc-4D5-I7sAhUNe6wKHVslCi0Q2-cCegQIABAA&amp;oq=psicoanalisis&amp;gs_lcp=CgNpbWcQAzIHCAAQsQMQQzIECAAQQzICCAAyBAgAEEMyAggAMgIIADICCAAyAggAMgIIADICCAA6BAgjECdQ4KkWWMi3FmDFuRZoAHAAeACAAXqIAdUKkgEDNS44mAEAoAEBqgELZ3dzLXdpei1pbWfAAQE&amp;sclient=img&amp;ei=QHZzX9zbGI32sQXbyqjoAg&amp;bih=922&amp;biw=838#imgrc=8wcXBU6bARSqjM&amp;imgdii=lD2EhpOuZVLnRM</a:t>
            </a:r>
            <a:br>
              <a:rPr lang="es-MX" sz="1300" b="1" dirty="0">
                <a:solidFill>
                  <a:schemeClr val="accent1">
                    <a:lumMod val="60000"/>
                    <a:lumOff val="40000"/>
                  </a:schemeClr>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r>
              <a:rPr lang="es-MX" sz="1300" b="1" dirty="0">
                <a:solidFill>
                  <a:schemeClr val="accent1">
                    <a:lumMod val="60000"/>
                    <a:lumOff val="40000"/>
                  </a:schemeClr>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t>Imagen 9. Recuperado de https://www.google.com/search?q=diablito+con+cola+en+color+negr&amp;tbm=isch&amp;ved=2ahUKEwjl19HggI_sAhUijK0KHe8kAqYQ2-cCegQIABAA&amp;oq=diablito+con+cola+en+color+negr&amp;gs_lcp=CgNpbWcQA1DevQJY9-ICYPzjAmgBcAB4AIABaogBpwuSAQM5LjaYAQCgAQGqAQtnd3Mtd2l6LWltZ8ABAQ&amp;sclient=img&amp;ei=cH5zX-XfL6KYtgXvyYiwCg&amp;bih=922&amp;biw=838#imgrc=9ZSC1biBI4btRM</a:t>
            </a:r>
            <a:br>
              <a:rPr lang="es-MX" sz="1300" b="1" dirty="0">
                <a:solidFill>
                  <a:schemeClr val="accent1">
                    <a:lumMod val="60000"/>
                    <a:lumOff val="40000"/>
                  </a:schemeClr>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r>
              <a:rPr lang="es-MX" sz="1300" b="1" dirty="0">
                <a:solidFill>
                  <a:schemeClr val="accent1">
                    <a:lumMod val="60000"/>
                    <a:lumOff val="40000"/>
                  </a:schemeClr>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t>Imagen 10. Recuperado de https://www.google.com/search?q=sombra+de+un+hombre&amp;sxsrf=ALeKk01xDvIjqoF0I5PFTilAE3EdMl3Kcw:1601405352824&amp;tbm=isch&amp;source=iu&amp;ictx=1&amp;fir=H-S4ErNfkKSFDM%252Cq0Rzm6C5CuhzjM%252C_&amp;vet=1&amp;usg=AI4_-kTtdk0zusIJvZK76JZ_eDSzLFZkxA&amp;sa=X&amp;ved=2ahUKEwjz5cjpg4_sAhVJ4qwKHaPFC-8Q9QF6BAgEEFc&amp;biw=838&amp;bih=922#imgrc=H-S4ErNfkKSFDM&amp;imgdii=WYTtdcM4Uo0kRM</a:t>
            </a:r>
            <a:br>
              <a:rPr lang="es-MX" sz="1300" b="1" dirty="0">
                <a:solidFill>
                  <a:schemeClr val="accent1">
                    <a:lumMod val="60000"/>
                    <a:lumOff val="40000"/>
                  </a:schemeClr>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r>
              <a:rPr lang="es-MX" sz="1300" b="1" dirty="0">
                <a:solidFill>
                  <a:schemeClr val="accent1">
                    <a:lumMod val="60000"/>
                    <a:lumOff val="40000"/>
                  </a:schemeClr>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t>Imagen 11. Recuperada de https://www.google.com/search?q=etapa+de+desarrollo+psicosecual&amp;sxsrf=ALeKk01KBz1N3sYfHsnE0W7bL5VrqxEedA:1601406551107&amp;source=lnms&amp;tbm=isch&amp;sa=X&amp;ved=2ahUKEwiDifqkiI_sAhVMAqwKHTroC5gQ_AUoAXoECA4QAw&amp;biw=838&amp;bih=922#imgrc=tR_10w2dRJoIyM</a:t>
            </a:r>
            <a:br>
              <a:rPr lang="es-MX" sz="1300" b="1" dirty="0">
                <a:solidFill>
                  <a:schemeClr val="accent1">
                    <a:lumMod val="60000"/>
                    <a:lumOff val="40000"/>
                  </a:schemeClr>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300" b="1" dirty="0">
                <a:solidFill>
                  <a:schemeClr val="accent1">
                    <a:lumMod val="60000"/>
                    <a:lumOff val="40000"/>
                  </a:schemeClr>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endParaRPr lang="es-MX" sz="1300" dirty="0">
              <a:solidFill>
                <a:schemeClr val="accent1">
                  <a:lumMod val="60000"/>
                  <a:lumOff val="40000"/>
                </a:schemeClr>
              </a:solidFill>
              <a:latin typeface="Comic Sans MS" panose="030F0702030302020204" pitchFamily="66" charset="0"/>
            </a:endParaRPr>
          </a:p>
        </p:txBody>
      </p:sp>
    </p:spTree>
    <p:extLst>
      <p:ext uri="{BB962C8B-B14F-4D97-AF65-F5344CB8AC3E}">
        <p14:creationId xmlns:p14="http://schemas.microsoft.com/office/powerpoint/2010/main" val="166727257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8E327E86-CE64-4800-8236-76CA55CF79B2}"/>
              </a:ext>
            </a:extLst>
          </p:cNvPr>
          <p:cNvSpPr>
            <a:spLocks noGrp="1"/>
          </p:cNvSpPr>
          <p:nvPr>
            <p:ph idx="1"/>
          </p:nvPr>
        </p:nvSpPr>
        <p:spPr>
          <a:xfrm>
            <a:off x="171450" y="419100"/>
            <a:ext cx="12020550" cy="5829299"/>
          </a:xfrm>
        </p:spPr>
        <p:txBody>
          <a:bodyPr>
            <a:normAutofit fontScale="92500" lnSpcReduction="10000"/>
          </a:bodyPr>
          <a:lstStyle/>
          <a:p>
            <a:endParaRPr lang="es-MX" dirty="0"/>
          </a:p>
          <a:p>
            <a:endParaRPr lang="es-MX" dirty="0"/>
          </a:p>
          <a:p>
            <a:r>
              <a:rPr lang="es-MX" sz="1200" dirty="0">
                <a:solidFill>
                  <a:schemeClr val="accent2">
                    <a:lumMod val="60000"/>
                    <a:lumOff val="40000"/>
                  </a:schemeClr>
                </a:solidFill>
                <a:latin typeface="Comic Sans MS" panose="030F0702030302020204" pitchFamily="66" charset="0"/>
              </a:rPr>
              <a:t>Imagen 12. Recuperada de https://www.google.com/search?q=mecanismos+de+defensa+freud&amp;sxsrf=ALeKk004kAa-5AXsf3VcpblZg7NOcuAkcQ:1601407142494&amp;source=lnms&amp;tbm=isch&amp;sa=X&amp;ved=2ahUKEwi7tvm-io_sAhUHHqwKHQjqAtEQ_AUoAXoECA4QAw&amp;biw=838&amp;bih=922  </a:t>
            </a:r>
          </a:p>
          <a:p>
            <a:r>
              <a:rPr lang="es-MX" sz="1200" dirty="0">
                <a:solidFill>
                  <a:schemeClr val="accent2">
                    <a:lumMod val="60000"/>
                    <a:lumOff val="40000"/>
                  </a:schemeClr>
                </a:solidFill>
                <a:latin typeface="Comic Sans MS" panose="030F0702030302020204" pitchFamily="66" charset="0"/>
              </a:rPr>
              <a:t>Imagen 13. https://www.google.com/search?q=persona+mexicana++feliz&amp;tbm=isch&amp;ved=2ahUKEwiNm9GZj4_sAhUFzawKHS0fA5IQ2-cCegQIABAA&amp;oq=persona+mexicana++feliz&amp;gs_lcp=CgNpbWcQAzoECCMQJzoCCAA6BAgAEEM6BggAEAcQHjoICAAQBxAFEB46CAgAEAgQBxAeUM4mWLQ0YKk3aABwAHgAgAFziAGNCJIBAzMuN5gBAKABAaoBC2d3cy13aXotaW1nwAEB&amp;sclient=img&amp;ei=lo1zX434GIWaswWtvoyQCQ&amp;bih=922&amp;biw=838#imgrc=3sGoFU93GM8gbM</a:t>
            </a:r>
          </a:p>
          <a:p>
            <a:r>
              <a:rPr lang="es-MX" sz="1200" dirty="0">
                <a:solidFill>
                  <a:schemeClr val="accent2">
                    <a:lumMod val="60000"/>
                    <a:lumOff val="40000"/>
                  </a:schemeClr>
                </a:solidFill>
                <a:latin typeface="Comic Sans MS" panose="030F0702030302020204" pitchFamily="66" charset="0"/>
              </a:rPr>
              <a:t>Imagen 14: Recuperada de </a:t>
            </a:r>
            <a:r>
              <a:rPr lang="es-MX" sz="1200" dirty="0">
                <a:solidFill>
                  <a:schemeClr val="accent2">
                    <a:lumMod val="60000"/>
                    <a:lumOff val="40000"/>
                  </a:schemeClr>
                </a:solidFill>
                <a:latin typeface="Comic Sans MS" panose="030F0702030302020204" pitchFamily="66" charset="0"/>
                <a:hlinkClick r:id="rId2"/>
              </a:rPr>
              <a:t>https://www.google.com/search?q=inteligencias+de+gardner&amp;sxsrf=ALeKk02Crhi2Wtlfj1bllgea6saXIw4W9g:1601413017067&amp;source=lnms&amp;tbm=isch&amp;sa=X&amp;ved=2ahUKEwjnh5WwoI_sAhUEPq0KHdUYCtQQ_AUoAXoECAgQAw&amp;biw=838&amp;bih=922#imgrc=SmBhyzacxFTYYM</a:t>
            </a:r>
            <a:endParaRPr lang="es-MX" sz="1200" dirty="0">
              <a:solidFill>
                <a:schemeClr val="accent2">
                  <a:lumMod val="60000"/>
                  <a:lumOff val="40000"/>
                </a:schemeClr>
              </a:solidFill>
              <a:latin typeface="Comic Sans MS" panose="030F0702030302020204" pitchFamily="66" charset="0"/>
            </a:endParaRPr>
          </a:p>
          <a:p>
            <a:r>
              <a:rPr lang="es-MX" sz="1200" dirty="0">
                <a:solidFill>
                  <a:schemeClr val="accent2">
                    <a:lumMod val="60000"/>
                    <a:lumOff val="40000"/>
                  </a:schemeClr>
                </a:solidFill>
                <a:latin typeface="Comic Sans MS" panose="030F0702030302020204" pitchFamily="66" charset="0"/>
              </a:rPr>
              <a:t>Imagen 15. Recuperado de </a:t>
            </a:r>
            <a:r>
              <a:rPr lang="es-MX" sz="1200" dirty="0">
                <a:solidFill>
                  <a:schemeClr val="accent2">
                    <a:lumMod val="60000"/>
                    <a:lumOff val="40000"/>
                  </a:schemeClr>
                </a:solidFill>
                <a:latin typeface="Comic Sans MS" panose="030F0702030302020204" pitchFamily="66" charset="0"/>
                <a:hlinkClick r:id="rId3"/>
              </a:rPr>
              <a:t>https://www.google.com/search?q=jerome+bruner+teoria&amp;sxsrf=ALeKk016PvoHOmARQugWiReSpb3IvVI8hQ:1601414122203&amp;source=lnms&amp;tbm=isch&amp;sa=X&amp;ved=2ahUKEwi1jZG_pI_sAhVP-6wKHU05CooQ_AUoAXoECAkQAw&amp;biw=838&amp;bih=922#imgrc=_ozzjKwPixwrEM</a:t>
            </a:r>
            <a:endParaRPr lang="es-MX" sz="1200" dirty="0">
              <a:solidFill>
                <a:schemeClr val="accent2">
                  <a:lumMod val="60000"/>
                  <a:lumOff val="40000"/>
                </a:schemeClr>
              </a:solidFill>
              <a:latin typeface="Comic Sans MS" panose="030F0702030302020204" pitchFamily="66" charset="0"/>
            </a:endParaRPr>
          </a:p>
          <a:p>
            <a:r>
              <a:rPr lang="es-MX" sz="1200" dirty="0">
                <a:solidFill>
                  <a:schemeClr val="accent2">
                    <a:lumMod val="60000"/>
                    <a:lumOff val="40000"/>
                  </a:schemeClr>
                </a:solidFill>
                <a:latin typeface="Comic Sans MS" panose="030F0702030302020204" pitchFamily="66" charset="0"/>
              </a:rPr>
              <a:t>Imagen 16. </a:t>
            </a:r>
            <a:r>
              <a:rPr lang="es-MX" sz="1200" dirty="0">
                <a:solidFill>
                  <a:schemeClr val="accent2">
                    <a:lumMod val="60000"/>
                    <a:lumOff val="40000"/>
                  </a:schemeClr>
                </a:solidFill>
                <a:latin typeface="Comic Sans MS" panose="030F0702030302020204" pitchFamily="66" charset="0"/>
                <a:hlinkClick r:id="rId4"/>
              </a:rPr>
              <a:t>https://www.google.com/search?q=teoria+de+gagne&amp;sxsrf=ALeKk034-HV8ZDW7YeLpt1Sn5B0WKpocvA:1601414462480&amp;source=lnms&amp;tbm=isch&amp;sa=X&amp;ved=2ahUKEwij4bHhpY_sAhUOXKwKHfUzDjYQ_AUoAXoECBEQAw&amp;biw=838&amp;bih=922</a:t>
            </a:r>
            <a:endParaRPr lang="es-MX" sz="1200" dirty="0">
              <a:solidFill>
                <a:schemeClr val="accent2">
                  <a:lumMod val="60000"/>
                  <a:lumOff val="40000"/>
                </a:schemeClr>
              </a:solidFill>
              <a:latin typeface="Comic Sans MS" panose="030F0702030302020204" pitchFamily="66" charset="0"/>
            </a:endParaRPr>
          </a:p>
          <a:p>
            <a:r>
              <a:rPr lang="es-MX" sz="1200" dirty="0">
                <a:solidFill>
                  <a:schemeClr val="accent2">
                    <a:lumMod val="60000"/>
                    <a:lumOff val="40000"/>
                  </a:schemeClr>
                </a:solidFill>
                <a:latin typeface="Comic Sans MS" panose="030F0702030302020204" pitchFamily="66" charset="0"/>
              </a:rPr>
              <a:t>Imagen 17. Recuperada de </a:t>
            </a:r>
            <a:r>
              <a:rPr lang="es-MX" sz="1200" dirty="0">
                <a:solidFill>
                  <a:schemeClr val="accent2">
                    <a:lumMod val="60000"/>
                    <a:lumOff val="40000"/>
                  </a:schemeClr>
                </a:solidFill>
                <a:latin typeface="Comic Sans MS" panose="030F0702030302020204" pitchFamily="66" charset="0"/>
                <a:hlinkClick r:id="rId5"/>
              </a:rPr>
              <a:t>https://www.google.com/search?q=ausubel+teoria&amp;sxsrf=ALeKk02SmxK17E2zBLCZSDcWuPCgzS_vBA:1601412676102&amp;source=lnms&amp;tbm=isch&amp;sa=X&amp;ved=2ahUKEwiOlMqNn4_sAhUJPa0KHblkBuUQ_AUoAXoECA4QAw&amp;biw=838&amp;bih=922#imgrc=rVb5qy3neuwC9M</a:t>
            </a:r>
            <a:endParaRPr lang="es-MX" sz="1200" dirty="0">
              <a:solidFill>
                <a:schemeClr val="accent2">
                  <a:lumMod val="60000"/>
                  <a:lumOff val="40000"/>
                </a:schemeClr>
              </a:solidFill>
              <a:latin typeface="Comic Sans MS" panose="030F0702030302020204" pitchFamily="66" charset="0"/>
            </a:endParaRPr>
          </a:p>
          <a:p>
            <a:r>
              <a:rPr lang="es-MX" sz="1200" dirty="0">
                <a:solidFill>
                  <a:schemeClr val="accent2">
                    <a:lumMod val="60000"/>
                    <a:lumOff val="40000"/>
                  </a:schemeClr>
                </a:solidFill>
                <a:latin typeface="Comic Sans MS" panose="030F0702030302020204" pitchFamily="66" charset="0"/>
              </a:rPr>
              <a:t>Imagen 18. Recuperada de https://www.google.com/search?q=vygotsky+internalizacion+cultural&amp;tbm=isch&amp;ved=2ahUKEwiUxo6ano_sAhUPLqwKHX49BoUQ2-cCegQIABAA&amp;oq=vygotsky+internalizacion+cultural&amp;gs_lcp=CgNpbWcQAzoECAAQQzoCCAA6BAgAEB46BAgAEBM6CAgAEAgQHhATOggIABAFEB4QEzoECAAQGDoGCAAQChAYUMIRWNY7YMI-aAFwAHgAgAF6iAGIFZIBBDkuMTeYAQCgAQGqAQtnd3Mtd2l6LWltZ8ABAQ&amp;sclient=img&amp;ei=UZ1zX9TZOY_csAX--pioCA&amp;bih=922&amp;biw=838#imgrc=kl_NIVqYmGucjM</a:t>
            </a:r>
          </a:p>
          <a:p>
            <a:r>
              <a:rPr lang="es-MX" sz="1200" dirty="0">
                <a:solidFill>
                  <a:schemeClr val="accent2">
                    <a:lumMod val="60000"/>
                    <a:lumOff val="40000"/>
                  </a:schemeClr>
                </a:solidFill>
                <a:latin typeface="Comic Sans MS" panose="030F0702030302020204" pitchFamily="66" charset="0"/>
              </a:rPr>
              <a:t>Imagen 19. Recuperada de </a:t>
            </a:r>
            <a:r>
              <a:rPr lang="es-MX" sz="1200" dirty="0">
                <a:solidFill>
                  <a:schemeClr val="accent2">
                    <a:lumMod val="60000"/>
                    <a:lumOff val="40000"/>
                  </a:schemeClr>
                </a:solidFill>
                <a:latin typeface="Comic Sans MS" panose="030F0702030302020204" pitchFamily="66" charset="0"/>
                <a:hlinkClick r:id="rId6"/>
              </a:rPr>
              <a:t>https://www.google.com/search?q=vigotsky&amp;oq=vigotsky&amp;aqs=chrome.0.69i59j46j0l6.2340j0j9&amp;sourceid=chrome&amp;ie=UTF-8</a:t>
            </a:r>
            <a:endParaRPr lang="es-MX" sz="1200" dirty="0">
              <a:solidFill>
                <a:schemeClr val="accent2">
                  <a:lumMod val="60000"/>
                  <a:lumOff val="40000"/>
                </a:schemeClr>
              </a:solidFill>
              <a:latin typeface="Comic Sans MS" panose="030F0702030302020204" pitchFamily="66" charset="0"/>
            </a:endParaRPr>
          </a:p>
          <a:p>
            <a:r>
              <a:rPr lang="es-MX" sz="1200" dirty="0">
                <a:solidFill>
                  <a:schemeClr val="accent2">
                    <a:lumMod val="60000"/>
                    <a:lumOff val="40000"/>
                  </a:schemeClr>
                </a:solidFill>
                <a:latin typeface="Comic Sans MS" panose="030F0702030302020204" pitchFamily="66" charset="0"/>
              </a:rPr>
              <a:t>Imagen 20. Recuperada de </a:t>
            </a:r>
            <a:r>
              <a:rPr lang="es-MX" sz="1200" dirty="0">
                <a:solidFill>
                  <a:schemeClr val="accent2">
                    <a:lumMod val="60000"/>
                    <a:lumOff val="40000"/>
                  </a:schemeClr>
                </a:solidFill>
                <a:latin typeface="Comic Sans MS" panose="030F0702030302020204" pitchFamily="66" charset="0"/>
                <a:hlinkClick r:id="rId7"/>
              </a:rPr>
              <a:t>https://www.google.com/search?q=etapas+del+desarrollo+piaget&amp;sxsrf=ALeKk03FodGLGvCW52QqYKw7eNfttc1Dng:1601411989889&amp;source=lnms&amp;tbm=isch&amp;sa=X&amp;ved=2ahUKEwipgK_GnI_sAhVPLKwKHVGpBJUQ_AUoAXoECBAQAw&amp;biw=838&amp;bih=922#imgrc=gCyLBFSMSL0WGM</a:t>
            </a:r>
            <a:endParaRPr lang="es-MX" sz="1200" dirty="0">
              <a:solidFill>
                <a:schemeClr val="accent2">
                  <a:lumMod val="60000"/>
                  <a:lumOff val="40000"/>
                </a:schemeClr>
              </a:solidFill>
              <a:latin typeface="Comic Sans MS" panose="030F0702030302020204" pitchFamily="66" charset="0"/>
            </a:endParaRPr>
          </a:p>
          <a:p>
            <a:endParaRPr lang="es-MX" sz="1200" dirty="0">
              <a:solidFill>
                <a:schemeClr val="accent2">
                  <a:lumMod val="60000"/>
                  <a:lumOff val="40000"/>
                </a:schemeClr>
              </a:solidFill>
              <a:latin typeface="Comic Sans MS" panose="030F0702030302020204" pitchFamily="66" charset="0"/>
            </a:endParaRPr>
          </a:p>
          <a:p>
            <a:endParaRPr lang="es-MX" sz="1200" dirty="0">
              <a:solidFill>
                <a:schemeClr val="accent2">
                  <a:lumMod val="60000"/>
                  <a:lumOff val="40000"/>
                </a:schemeClr>
              </a:solidFill>
              <a:latin typeface="Comic Sans MS" panose="030F0702030302020204" pitchFamily="66" charset="0"/>
            </a:endParaRPr>
          </a:p>
          <a:p>
            <a:endParaRPr lang="es-MX" sz="1200" dirty="0">
              <a:solidFill>
                <a:schemeClr val="accent2">
                  <a:lumMod val="60000"/>
                  <a:lumOff val="40000"/>
                </a:schemeClr>
              </a:solidFill>
              <a:latin typeface="Comic Sans MS" panose="030F0702030302020204" pitchFamily="66" charset="0"/>
            </a:endParaRPr>
          </a:p>
          <a:p>
            <a:endParaRPr lang="es-MX" sz="1200" dirty="0">
              <a:solidFill>
                <a:schemeClr val="accent2">
                  <a:lumMod val="60000"/>
                  <a:lumOff val="40000"/>
                </a:schemeClr>
              </a:solidFill>
              <a:latin typeface="Comic Sans MS" panose="030F0702030302020204" pitchFamily="66" charset="0"/>
            </a:endParaRPr>
          </a:p>
          <a:p>
            <a:endParaRPr lang="es-MX" sz="1200" dirty="0">
              <a:solidFill>
                <a:schemeClr val="accent2">
                  <a:lumMod val="60000"/>
                  <a:lumOff val="40000"/>
                </a:schemeClr>
              </a:solidFill>
              <a:latin typeface="Comic Sans MS" panose="030F0702030302020204" pitchFamily="66" charset="0"/>
            </a:endParaRPr>
          </a:p>
          <a:p>
            <a:endParaRPr lang="es-MX" sz="1200" dirty="0">
              <a:solidFill>
                <a:schemeClr val="accent2">
                  <a:lumMod val="60000"/>
                  <a:lumOff val="40000"/>
                </a:schemeClr>
              </a:solidFill>
              <a:latin typeface="Comic Sans MS" panose="030F0702030302020204" pitchFamily="66" charset="0"/>
            </a:endParaRPr>
          </a:p>
          <a:p>
            <a:endParaRPr lang="es-MX" sz="1200" dirty="0">
              <a:solidFill>
                <a:schemeClr val="accent2">
                  <a:lumMod val="60000"/>
                  <a:lumOff val="40000"/>
                </a:schemeClr>
              </a:solidFill>
              <a:latin typeface="Comic Sans MS" panose="030F0702030302020204" pitchFamily="66" charset="0"/>
            </a:endParaRPr>
          </a:p>
          <a:p>
            <a:endParaRPr lang="es-MX" sz="1200" dirty="0">
              <a:solidFill>
                <a:schemeClr val="accent2">
                  <a:lumMod val="60000"/>
                  <a:lumOff val="40000"/>
                </a:schemeClr>
              </a:solidFill>
              <a:latin typeface="Comic Sans MS" panose="030F0702030302020204" pitchFamily="66" charset="0"/>
            </a:endParaRPr>
          </a:p>
          <a:p>
            <a:endParaRPr lang="es-MX" sz="1200" dirty="0">
              <a:solidFill>
                <a:schemeClr val="accent2">
                  <a:lumMod val="60000"/>
                  <a:lumOff val="40000"/>
                </a:schemeClr>
              </a:solidFill>
              <a:latin typeface="Comic Sans MS" panose="030F0702030302020204" pitchFamily="66" charset="0"/>
            </a:endParaRPr>
          </a:p>
          <a:p>
            <a:endParaRPr lang="es-MX" sz="1200" dirty="0">
              <a:solidFill>
                <a:schemeClr val="accent2">
                  <a:lumMod val="60000"/>
                  <a:lumOff val="40000"/>
                </a:schemeClr>
              </a:solidFill>
              <a:latin typeface="Comic Sans MS" panose="030F0702030302020204" pitchFamily="66" charset="0"/>
            </a:endParaRPr>
          </a:p>
        </p:txBody>
      </p:sp>
    </p:spTree>
    <p:extLst>
      <p:ext uri="{BB962C8B-B14F-4D97-AF65-F5344CB8AC3E}">
        <p14:creationId xmlns:p14="http://schemas.microsoft.com/office/powerpoint/2010/main" val="3956474503"/>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uadroTexto 6">
            <a:extLst>
              <a:ext uri="{FF2B5EF4-FFF2-40B4-BE49-F238E27FC236}">
                <a16:creationId xmlns:a16="http://schemas.microsoft.com/office/drawing/2014/main" id="{7CF3B77E-A781-474A-83C3-25EDD1EE8DDC}"/>
              </a:ext>
            </a:extLst>
          </p:cNvPr>
          <p:cNvSpPr txBox="1"/>
          <p:nvPr/>
        </p:nvSpPr>
        <p:spPr>
          <a:xfrm>
            <a:off x="736600" y="843677"/>
            <a:ext cx="8204200" cy="2031325"/>
          </a:xfrm>
          <a:prstGeom prst="rect">
            <a:avLst/>
          </a:prstGeom>
          <a:noFill/>
        </p:spPr>
        <p:txBody>
          <a:bodyPr wrap="square">
            <a:spAutoFit/>
          </a:bodyPr>
          <a:lstStyle/>
          <a:p>
            <a:r>
              <a:rPr lang="es-MX" dirty="0">
                <a:solidFill>
                  <a:schemeClr val="accent5">
                    <a:lumMod val="75000"/>
                  </a:schemeClr>
                </a:solidFill>
              </a:rPr>
              <a:t>Referencias :</a:t>
            </a:r>
          </a:p>
          <a:p>
            <a:endParaRPr lang="es-MX" dirty="0">
              <a:solidFill>
                <a:schemeClr val="accent5">
                  <a:lumMod val="75000"/>
                </a:schemeClr>
              </a:solidFill>
            </a:endParaRPr>
          </a:p>
          <a:p>
            <a:r>
              <a:rPr lang="es-MX" sz="1800" dirty="0">
                <a:solidFill>
                  <a:schemeClr val="accent5">
                    <a:lumMod val="75000"/>
                  </a:schemeClr>
                </a:solidFill>
                <a:effectLst/>
                <a:latin typeface="Comic Sans MS" panose="030F0702030302020204" pitchFamily="66" charset="0"/>
                <a:ea typeface="Calibri" panose="020F0502020204030204" pitchFamily="34" charset="0"/>
                <a:cs typeface="Times New Roman" panose="02020603050405020304" pitchFamily="18" charset="0"/>
              </a:rPr>
              <a:t>Alonso J.I., Alonso, A. y Balmori A. (2002). </a:t>
            </a:r>
            <a:r>
              <a:rPr lang="es-MX" sz="1800" i="1" dirty="0">
                <a:solidFill>
                  <a:schemeClr val="accent5">
                    <a:lumMod val="75000"/>
                  </a:schemeClr>
                </a:solidFill>
                <a:effectLst/>
                <a:latin typeface="Comic Sans MS" panose="030F0702030302020204" pitchFamily="66" charset="0"/>
                <a:ea typeface="Calibri" panose="020F0502020204030204" pitchFamily="34" charset="0"/>
                <a:cs typeface="Times New Roman" panose="02020603050405020304" pitchFamily="18" charset="0"/>
              </a:rPr>
              <a:t>Psicología</a:t>
            </a:r>
            <a:r>
              <a:rPr lang="es-MX" sz="1800" dirty="0">
                <a:solidFill>
                  <a:schemeClr val="accent5">
                    <a:lumMod val="75000"/>
                  </a:schemeClr>
                </a:solidFill>
                <a:effectLst/>
                <a:latin typeface="Comic Sans MS" panose="030F0702030302020204" pitchFamily="66" charset="0"/>
                <a:ea typeface="Calibri" panose="020F0502020204030204" pitchFamily="34" charset="0"/>
                <a:cs typeface="Times New Roman" panose="02020603050405020304" pitchFamily="18" charset="0"/>
              </a:rPr>
              <a:t>. España Mc Graw Hill</a:t>
            </a:r>
            <a:br>
              <a:rPr lang="es-MX" sz="1800" dirty="0">
                <a:solidFill>
                  <a:schemeClr val="accent5">
                    <a:lumMod val="75000"/>
                  </a:schemeClr>
                </a:solidFill>
                <a:effectLst/>
                <a:latin typeface="Calibri" panose="020F0502020204030204" pitchFamily="34" charset="0"/>
                <a:ea typeface="Calibri" panose="020F0502020204030204" pitchFamily="34" charset="0"/>
                <a:cs typeface="Times New Roman" panose="02020603050405020304" pitchFamily="18" charset="0"/>
              </a:rPr>
            </a:br>
            <a:br>
              <a:rPr lang="es-MX" dirty="0">
                <a:solidFill>
                  <a:schemeClr val="accent5">
                    <a:lumMod val="75000"/>
                  </a:schemeClr>
                </a:solidFill>
              </a:rPr>
            </a:br>
            <a:r>
              <a:rPr lang="es-MX" sz="1800" dirty="0">
                <a:solidFill>
                  <a:schemeClr val="accent5">
                    <a:lumMod val="75000"/>
                  </a:schemeClr>
                </a:solidFill>
                <a:effectLst/>
                <a:latin typeface="Comic Sans MS" panose="030F0702030302020204" pitchFamily="66" charset="0"/>
                <a:ea typeface="Calibri" panose="020F0502020204030204" pitchFamily="34" charset="0"/>
                <a:cs typeface="Times New Roman" panose="02020603050405020304" pitchFamily="18" charset="0"/>
              </a:rPr>
              <a:t>Diccionario de la Real Academia Española (2020).</a:t>
            </a:r>
            <a:br>
              <a:rPr lang="es-MX" sz="1800" dirty="0">
                <a:solidFill>
                  <a:schemeClr val="accent5">
                    <a:lumMod val="75000"/>
                  </a:schemeClr>
                </a:solidFill>
                <a:latin typeface="Calibri" panose="020F0502020204030204" pitchFamily="34" charset="0"/>
                <a:ea typeface="Calibri" panose="020F0502020204030204" pitchFamily="34" charset="0"/>
                <a:cs typeface="Times New Roman" panose="02020603050405020304" pitchFamily="18" charset="0"/>
              </a:rPr>
            </a:br>
            <a:endParaRPr lang="es-MX" sz="1800" dirty="0">
              <a:solidFill>
                <a:schemeClr val="accent5">
                  <a:lumMod val="75000"/>
                </a:schemeClr>
              </a:solidFill>
              <a:latin typeface="Calibri" panose="020F0502020204030204" pitchFamily="34" charset="0"/>
              <a:ea typeface="Calibri" panose="020F0502020204030204" pitchFamily="34" charset="0"/>
              <a:cs typeface="Times New Roman" panose="02020603050405020304" pitchFamily="18" charset="0"/>
            </a:endParaRPr>
          </a:p>
          <a:p>
            <a:r>
              <a:rPr lang="es-MX" dirty="0">
                <a:solidFill>
                  <a:schemeClr val="accent5">
                    <a:lumMod val="75000"/>
                  </a:schemeClr>
                </a:solidFill>
              </a:rPr>
              <a:t>Papalia D.E. y Wendkos, S. (2006). Psicología. Ed. Mc Graw Hill México</a:t>
            </a:r>
          </a:p>
        </p:txBody>
      </p:sp>
    </p:spTree>
    <p:extLst>
      <p:ext uri="{BB962C8B-B14F-4D97-AF65-F5344CB8AC3E}">
        <p14:creationId xmlns:p14="http://schemas.microsoft.com/office/powerpoint/2010/main" val="55647660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blipFill rotWithShape="1">
          <a:blip r:embed="rId2">
            <a:duotone>
              <a:schemeClr val="bg2">
                <a:shade val="69000"/>
                <a:hueMod val="108000"/>
                <a:satMod val="164000"/>
                <a:lumMod val="74000"/>
              </a:schemeClr>
              <a:schemeClr val="bg2">
                <a:tint val="96000"/>
                <a:hueMod val="88000"/>
                <a:satMod val="140000"/>
                <a:lumMod val="132000"/>
              </a:schemeClr>
            </a:duotone>
          </a:blip>
          <a:stretch/>
        </a:blip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7D90007-1A13-4CFF-AE94-C567351A97EC}"/>
              </a:ext>
            </a:extLst>
          </p:cNvPr>
          <p:cNvSpPr>
            <a:spLocks noGrp="1"/>
          </p:cNvSpPr>
          <p:nvPr>
            <p:ph type="ctrTitle"/>
          </p:nvPr>
        </p:nvSpPr>
        <p:spPr>
          <a:xfrm>
            <a:off x="8201839" y="1447800"/>
            <a:ext cx="3342459" cy="3329581"/>
          </a:xfrm>
        </p:spPr>
        <p:txBody>
          <a:bodyPr>
            <a:normAutofit fontScale="90000"/>
          </a:bodyPr>
          <a:lstStyle/>
          <a:p>
            <a:pPr>
              <a:lnSpc>
                <a:spcPct val="90000"/>
              </a:lnSpc>
            </a:pPr>
            <a:br>
              <a:rPr lang="es-MX" sz="15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5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5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5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5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5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5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5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5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5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5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5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5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5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r>
              <a:rPr lang="es-MX" sz="15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t>3.2.1. TEORÍA CONDUCTISTA</a:t>
            </a:r>
            <a:br>
              <a:rPr lang="es-MX" sz="15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r>
              <a:rPr lang="es-MX" sz="15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t>Llamada primera fuerza</a:t>
            </a:r>
            <a:br>
              <a:rPr lang="es-MX" sz="15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5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r>
              <a:rPr lang="es-MX" sz="15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t>Resaltan el ambiente externo y los efectos del condicionamiento y el aprendizaje sobre la personalidad.</a:t>
            </a:r>
            <a:br>
              <a:rPr lang="es-MX" sz="15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5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5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500" b="1">
                <a:effectLst>
                  <a:outerShdw blurRad="38100" dist="38100" dir="2700000" algn="tl">
                    <a:srgbClr val="000000">
                      <a:alpha val="43137"/>
                    </a:srgbClr>
                  </a:outerShdw>
                </a:effectLst>
                <a:latin typeface="Comic Sans MS" panose="030F0702030302020204" pitchFamily="66" charset="0"/>
              </a:rPr>
            </a:br>
            <a:br>
              <a:rPr lang="es-MX" sz="1500" b="1">
                <a:effectLst>
                  <a:outerShdw blurRad="38100" dist="38100" dir="2700000" algn="tl">
                    <a:srgbClr val="000000">
                      <a:alpha val="43137"/>
                    </a:srgbClr>
                  </a:outerShdw>
                </a:effectLst>
                <a:latin typeface="Comic Sans MS" panose="030F0702030302020204" pitchFamily="66" charset="0"/>
              </a:rPr>
            </a:br>
            <a:br>
              <a:rPr lang="es-MX" sz="1500" b="1">
                <a:effectLst>
                  <a:outerShdw blurRad="38100" dist="38100" dir="2700000" algn="tl">
                    <a:srgbClr val="000000">
                      <a:alpha val="43137"/>
                    </a:srgbClr>
                  </a:outerShdw>
                </a:effectLst>
                <a:latin typeface="Comic Sans MS" panose="030F0702030302020204" pitchFamily="66" charset="0"/>
              </a:rPr>
            </a:br>
            <a:br>
              <a:rPr lang="es-MX" sz="1500" b="1">
                <a:effectLst>
                  <a:outerShdw blurRad="38100" dist="38100" dir="2700000" algn="tl">
                    <a:srgbClr val="000000">
                      <a:alpha val="43137"/>
                    </a:srgbClr>
                  </a:outerShdw>
                </a:effectLst>
                <a:latin typeface="Comic Sans MS" panose="030F0702030302020204" pitchFamily="66" charset="0"/>
              </a:rPr>
            </a:br>
            <a:br>
              <a:rPr lang="es-MX" sz="1500" b="1">
                <a:effectLst>
                  <a:outerShdw blurRad="38100" dist="38100" dir="2700000" algn="tl">
                    <a:srgbClr val="000000">
                      <a:alpha val="43137"/>
                    </a:srgbClr>
                  </a:outerShdw>
                </a:effectLst>
                <a:latin typeface="Comic Sans MS" panose="030F0702030302020204" pitchFamily="66" charset="0"/>
              </a:rPr>
            </a:br>
            <a:br>
              <a:rPr lang="es-MX" sz="1500" b="1">
                <a:effectLst>
                  <a:outerShdw blurRad="38100" dist="38100" dir="2700000" algn="tl">
                    <a:srgbClr val="000000">
                      <a:alpha val="43137"/>
                    </a:srgbClr>
                  </a:outerShdw>
                </a:effectLst>
                <a:latin typeface="Comic Sans MS" panose="030F0702030302020204" pitchFamily="66" charset="0"/>
              </a:rPr>
            </a:br>
            <a:br>
              <a:rPr lang="es-MX" sz="1500" b="1">
                <a:effectLst>
                  <a:outerShdw blurRad="38100" dist="38100" dir="2700000" algn="tl">
                    <a:srgbClr val="000000">
                      <a:alpha val="43137"/>
                    </a:srgbClr>
                  </a:outerShdw>
                </a:effectLst>
                <a:latin typeface="Comic Sans MS" panose="030F0702030302020204" pitchFamily="66" charset="0"/>
              </a:rPr>
            </a:br>
            <a:br>
              <a:rPr lang="es-MX" sz="1500" b="1">
                <a:effectLst>
                  <a:outerShdw blurRad="38100" dist="38100" dir="2700000" algn="tl">
                    <a:srgbClr val="000000">
                      <a:alpha val="43137"/>
                    </a:srgbClr>
                  </a:outerShdw>
                </a:effectLst>
                <a:latin typeface="Comic Sans MS" panose="030F0702030302020204" pitchFamily="66" charset="0"/>
              </a:rPr>
            </a:br>
            <a:br>
              <a:rPr lang="es-MX" sz="1500" b="1">
                <a:effectLst>
                  <a:outerShdw blurRad="38100" dist="38100" dir="2700000" algn="tl">
                    <a:srgbClr val="000000">
                      <a:alpha val="43137"/>
                    </a:srgbClr>
                  </a:outerShdw>
                </a:effectLst>
                <a:latin typeface="Comic Sans MS" panose="030F0702030302020204" pitchFamily="66" charset="0"/>
              </a:rPr>
            </a:br>
            <a:br>
              <a:rPr lang="es-MX" sz="1500" b="1">
                <a:effectLst>
                  <a:outerShdw blurRad="38100" dist="38100" dir="2700000" algn="tl">
                    <a:srgbClr val="000000">
                      <a:alpha val="43137"/>
                    </a:srgbClr>
                  </a:outerShdw>
                </a:effectLst>
                <a:latin typeface="Comic Sans MS" panose="030F0702030302020204" pitchFamily="66" charset="0"/>
              </a:rPr>
            </a:br>
            <a:endParaRPr lang="es-MX" sz="1500">
              <a:latin typeface="Comic Sans MS" panose="030F0702030302020204" pitchFamily="66" charset="0"/>
            </a:endParaRPr>
          </a:p>
        </p:txBody>
      </p:sp>
      <p:sp>
        <p:nvSpPr>
          <p:cNvPr id="3" name="Subtítulo 2">
            <a:extLst>
              <a:ext uri="{FF2B5EF4-FFF2-40B4-BE49-F238E27FC236}">
                <a16:creationId xmlns:a16="http://schemas.microsoft.com/office/drawing/2014/main" id="{E0259571-521B-485D-A09B-46238A6C51EF}"/>
              </a:ext>
            </a:extLst>
          </p:cNvPr>
          <p:cNvSpPr>
            <a:spLocks noGrp="1"/>
          </p:cNvSpPr>
          <p:nvPr>
            <p:ph type="subTitle" idx="1"/>
          </p:nvPr>
        </p:nvSpPr>
        <p:spPr>
          <a:xfrm>
            <a:off x="8201839" y="4777379"/>
            <a:ext cx="3342459" cy="1471019"/>
          </a:xfrm>
        </p:spPr>
        <p:txBody>
          <a:bodyPr>
            <a:normAutofit/>
          </a:bodyPr>
          <a:lstStyle/>
          <a:p>
            <a:r>
              <a:rPr lang="es-MX" sz="1800">
                <a:effectLst>
                  <a:outerShdw blurRad="38100" dist="38100" dir="2700000" algn="tl">
                    <a:srgbClr val="000000">
                      <a:alpha val="43137"/>
                    </a:srgbClr>
                  </a:outerShdw>
                </a:effectLst>
                <a:latin typeface="Comic Sans MS" panose="030F0702030302020204" pitchFamily="66" charset="0"/>
              </a:rPr>
              <a:t>Su principal  representante es Burrhus Frederic Skinner</a:t>
            </a:r>
          </a:p>
          <a:p>
            <a:endParaRPr lang="es-MX" sz="1800">
              <a:latin typeface="Comic Sans MS" panose="030F0702030302020204" pitchFamily="66" charset="0"/>
            </a:endParaRPr>
          </a:p>
        </p:txBody>
      </p:sp>
      <p:pic>
        <p:nvPicPr>
          <p:cNvPr id="5122" name="Picture 2" descr="Teorías de Personalidad en Psicología: B.F. Skinner">
            <a:extLst>
              <a:ext uri="{FF2B5EF4-FFF2-40B4-BE49-F238E27FC236}">
                <a16:creationId xmlns:a16="http://schemas.microsoft.com/office/drawing/2014/main" id="{0038842E-34E5-4E62-BF43-54B125894451}"/>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26185" r="436"/>
          <a:stretch/>
        </p:blipFill>
        <p:spPr bwMode="auto">
          <a:xfrm>
            <a:off x="607848" y="609601"/>
            <a:ext cx="4137660" cy="5638797"/>
          </a:xfrm>
          <a:prstGeom prst="rect">
            <a:avLst/>
          </a:prstGeom>
          <a:effectLst>
            <a:outerShdw blurRad="50800" dist="38100" dir="5400000" algn="t" rotWithShape="0">
              <a:prstClr val="black">
                <a:alpha val="43000"/>
              </a:prstClr>
            </a:outerShdw>
          </a:effectLst>
          <a:extLst>
            <a:ext uri="{909E8E84-426E-40DD-AFC4-6F175D3DCCD1}">
              <a14:hiddenFill xmlns:a14="http://schemas.microsoft.com/office/drawing/2010/main">
                <a:solidFill>
                  <a:srgbClr val="FFFFFF"/>
                </a:solidFill>
              </a14:hiddenFill>
            </a:ext>
          </a:extLst>
        </p:spPr>
      </p:pic>
      <p:pic>
        <p:nvPicPr>
          <p:cNvPr id="6" name="Imagen 5">
            <a:extLst>
              <a:ext uri="{FF2B5EF4-FFF2-40B4-BE49-F238E27FC236}">
                <a16:creationId xmlns:a16="http://schemas.microsoft.com/office/drawing/2014/main" id="{C83523CA-2631-C141-1AF5-9CE841C8BA37}"/>
              </a:ext>
            </a:extLst>
          </p:cNvPr>
          <p:cNvPicPr>
            <a:picLocks noChangeAspect="1"/>
          </p:cNvPicPr>
          <p:nvPr/>
        </p:nvPicPr>
        <p:blipFill rotWithShape="1">
          <a:blip r:embed="rId4"/>
          <a:srcRect l="1212" r="42124" b="-3"/>
          <a:stretch/>
        </p:blipFill>
        <p:spPr>
          <a:xfrm>
            <a:off x="4896384" y="609601"/>
            <a:ext cx="2657754" cy="2743960"/>
          </a:xfrm>
          <a:prstGeom prst="rect">
            <a:avLst/>
          </a:prstGeom>
          <a:effectLst>
            <a:outerShdw blurRad="50800" dist="38100" dir="5400000" algn="t" rotWithShape="0">
              <a:prstClr val="black">
                <a:alpha val="43000"/>
              </a:prstClr>
            </a:outerShdw>
          </a:effectLst>
        </p:spPr>
      </p:pic>
      <p:pic>
        <p:nvPicPr>
          <p:cNvPr id="4" name="Picture 3">
            <a:extLst>
              <a:ext uri="{FF2B5EF4-FFF2-40B4-BE49-F238E27FC236}">
                <a16:creationId xmlns:a16="http://schemas.microsoft.com/office/drawing/2014/main" id="{5E55DF76-7BE8-4022-A286-8B9A55CE67F6}"/>
              </a:ext>
            </a:extLst>
          </p:cNvPr>
          <p:cNvPicPr>
            <a:picLocks noChangeAspect="1"/>
          </p:cNvPicPr>
          <p:nvPr/>
        </p:nvPicPr>
        <p:blipFill rotWithShape="1">
          <a:blip r:embed="rId5"/>
          <a:srcRect l="12366" r="22981"/>
          <a:stretch/>
        </p:blipFill>
        <p:spPr>
          <a:xfrm>
            <a:off x="4896384" y="3504436"/>
            <a:ext cx="2657754" cy="2743961"/>
          </a:xfrm>
          <a:prstGeom prst="rect">
            <a:avLst/>
          </a:prstGeom>
          <a:effectLst>
            <a:outerShdw blurRad="50800" dist="38100" dir="5400000" algn="t" rotWithShape="0">
              <a:prstClr val="black">
                <a:alpha val="43000"/>
              </a:prstClr>
            </a:outerShdw>
          </a:effectLst>
        </p:spPr>
      </p:pic>
    </p:spTree>
    <p:extLst>
      <p:ext uri="{BB962C8B-B14F-4D97-AF65-F5344CB8AC3E}">
        <p14:creationId xmlns:p14="http://schemas.microsoft.com/office/powerpoint/2010/main" val="41053430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1000"/>
                                  </p:stCondLst>
                                  <p:iterate type="lt">
                                    <p:tmPct val="10000"/>
                                  </p:iterate>
                                  <p:childTnLst>
                                    <p:set>
                                      <p:cBhvr>
                                        <p:cTn id="6" dur="1" fill="hold">
                                          <p:stCondLst>
                                            <p:cond delay="0"/>
                                          </p:stCondLst>
                                        </p:cTn>
                                        <p:tgtEl>
                                          <p:spTgt spid="2"/>
                                        </p:tgtEl>
                                        <p:attrNameLst>
                                          <p:attrName>style.visibility</p:attrName>
                                        </p:attrNameLst>
                                      </p:cBhvr>
                                      <p:to>
                                        <p:strVal val="visible"/>
                                      </p:to>
                                    </p:set>
                                    <p:animEffect transition="in" filter="fade">
                                      <p:cBhvr>
                                        <p:cTn id="7" dur="400"/>
                                        <p:tgtEl>
                                          <p:spTgt spid="2"/>
                                        </p:tgtEl>
                                      </p:cBhvr>
                                    </p:animEffect>
                                  </p:childTnLst>
                                </p:cTn>
                              </p:par>
                              <p:par>
                                <p:cTn id="8" presetID="10" presetClass="entr" presetSubtype="0" fill="hold" grpId="0" nodeType="withEffect">
                                  <p:stCondLst>
                                    <p:cond delay="2000"/>
                                  </p:stCondLst>
                                  <p:iterate type="lt">
                                    <p:tmPct val="10000"/>
                                  </p:iterate>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4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rotWithShape="1">
          <a:blip r:embed="rId2">
            <a:duotone>
              <a:schemeClr val="bg2">
                <a:shade val="69000"/>
                <a:hueMod val="91000"/>
                <a:satMod val="164000"/>
                <a:lumMod val="74000"/>
              </a:schemeClr>
              <a:schemeClr val="bg2">
                <a:hueMod val="124000"/>
                <a:satMod val="140000"/>
                <a:lumMod val="142000"/>
              </a:schemeClr>
            </a:duotone>
            <a:extLst>
              <a:ext uri="{BEBA8EAE-BF5A-486C-A8C5-ECC9F3942E4B}">
                <a14:imgProps xmlns:a14="http://schemas.microsoft.com/office/drawing/2010/main">
                  <a14:imgLayer r:embed="rId3">
                    <a14:imgEffect>
                      <a14:artisticPencilSketch/>
                    </a14:imgEffect>
                  </a14:imgLayer>
                </a14:imgProps>
              </a:ext>
            </a:extLst>
          </a:blip>
          <a:stretch/>
        </a:blip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7D90007-1A13-4CFF-AE94-C567351A97EC}"/>
              </a:ext>
            </a:extLst>
          </p:cNvPr>
          <p:cNvSpPr>
            <a:spLocks noGrp="1"/>
          </p:cNvSpPr>
          <p:nvPr>
            <p:ph type="ctrTitle"/>
          </p:nvPr>
        </p:nvSpPr>
        <p:spPr>
          <a:xfrm>
            <a:off x="408195" y="944880"/>
            <a:ext cx="5687805" cy="5074920"/>
          </a:xfrm>
          <a:effectLst>
            <a:outerShdw blurRad="50800" dist="38100" dir="10800000" algn="r" rotWithShape="0">
              <a:prstClr val="black">
                <a:alpha val="40000"/>
              </a:prstClr>
            </a:outerShdw>
          </a:effectLst>
          <a:scene3d>
            <a:camera prst="orthographicFront"/>
            <a:lightRig rig="threePt" dir="t"/>
          </a:scene3d>
          <a:sp3d>
            <a:bevelT w="101600" prst="riblet"/>
          </a:sp3d>
        </p:spPr>
        <p:txBody>
          <a:bodyPr>
            <a:normAutofit fontScale="90000"/>
          </a:bodyPr>
          <a:lstStyle/>
          <a:p>
            <a:pPr algn="ctr"/>
            <a:br>
              <a:rPr lang="es-MX" sz="28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28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28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28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28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28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28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28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28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2800" b="1" dirty="0">
                <a:solidFill>
                  <a:schemeClr val="accent5">
                    <a:lumMod val="60000"/>
                    <a:lumOff val="40000"/>
                  </a:schemeClr>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2800" b="1" dirty="0">
                <a:solidFill>
                  <a:schemeClr val="accent5">
                    <a:lumMod val="60000"/>
                    <a:lumOff val="40000"/>
                  </a:schemeClr>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2800" b="1" dirty="0">
                <a:solidFill>
                  <a:schemeClr val="accent5">
                    <a:lumMod val="60000"/>
                    <a:lumOff val="40000"/>
                  </a:schemeClr>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2800" b="1" dirty="0">
                <a:solidFill>
                  <a:schemeClr val="accent5">
                    <a:lumMod val="60000"/>
                    <a:lumOff val="40000"/>
                  </a:schemeClr>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r>
              <a:rPr lang="es-MX" sz="2800" b="1" dirty="0">
                <a:solidFill>
                  <a:schemeClr val="accent5">
                    <a:lumMod val="60000"/>
                    <a:lumOff val="40000"/>
                  </a:schemeClr>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t>Skinner establece que la conducta humana es función de los diferentes tipos de actividad que realizamos o no , según que en el pasado hayamos sido castigados o recompensados por haberlos realizado y según las consecuencias que esperamos en el futuro.</a:t>
            </a:r>
            <a:br>
              <a:rPr lang="es-MX" sz="2800" b="1" dirty="0">
                <a:solidFill>
                  <a:schemeClr val="accent5">
                    <a:lumMod val="60000"/>
                    <a:lumOff val="40000"/>
                  </a:schemeClr>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2800" b="1" dirty="0">
                <a:solidFill>
                  <a:schemeClr val="accent5">
                    <a:lumMod val="60000"/>
                    <a:lumOff val="40000"/>
                  </a:schemeClr>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2800" b="1" dirty="0">
                <a:solidFill>
                  <a:schemeClr val="accent5">
                    <a:lumMod val="60000"/>
                    <a:lumOff val="40000"/>
                  </a:schemeClr>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endParaRPr lang="es-MX" sz="2800" dirty="0">
              <a:latin typeface="Comic Sans MS" panose="030F0702030302020204" pitchFamily="66" charset="0"/>
            </a:endParaRPr>
          </a:p>
        </p:txBody>
      </p:sp>
      <p:pic>
        <p:nvPicPr>
          <p:cNvPr id="6146" name="Picture 2" descr="CONVENIOS DE LA OIT Y LOS DERECHOS LABORALES DE LAS MUJERES">
            <a:extLst>
              <a:ext uri="{FF2B5EF4-FFF2-40B4-BE49-F238E27FC236}">
                <a16:creationId xmlns:a16="http://schemas.microsoft.com/office/drawing/2014/main" id="{D105AD89-97BC-4A78-9B89-05F0A52FC183}"/>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164422" y="1747838"/>
            <a:ext cx="4547379" cy="2824162"/>
          </a:xfrm>
          <a:prstGeom prst="rect">
            <a:avLst/>
          </a:prstGeom>
          <a:noFill/>
          <a:effectLst>
            <a:outerShdw blurRad="50800" dist="50800" dir="5400000" algn="ctr" rotWithShape="0">
              <a:srgbClr val="000000">
                <a:alpha val="22000"/>
              </a:srgbClr>
            </a:outerShdw>
          </a:effectLst>
          <a:extLst>
            <a:ext uri="{909E8E84-426E-40DD-AFC4-6F175D3DCCD1}">
              <a14:hiddenFill xmlns:a14="http://schemas.microsoft.com/office/drawing/2010/main">
                <a:solidFill>
                  <a:srgbClr val="FFFFFF"/>
                </a:solidFill>
              </a14:hiddenFill>
            </a:ext>
          </a:extLst>
        </p:spPr>
      </p:pic>
      <p:pic>
        <p:nvPicPr>
          <p:cNvPr id="8" name="Imagen 7">
            <a:extLst>
              <a:ext uri="{FF2B5EF4-FFF2-40B4-BE49-F238E27FC236}">
                <a16:creationId xmlns:a16="http://schemas.microsoft.com/office/drawing/2014/main" id="{E643B84C-4199-022E-4453-0AE01076FB6E}"/>
              </a:ext>
            </a:extLst>
          </p:cNvPr>
          <p:cNvPicPr>
            <a:picLocks noChangeAspect="1"/>
          </p:cNvPicPr>
          <p:nvPr/>
        </p:nvPicPr>
        <p:blipFill>
          <a:blip r:embed="rId5"/>
          <a:stretch>
            <a:fillRect/>
          </a:stretch>
        </p:blipFill>
        <p:spPr>
          <a:xfrm>
            <a:off x="7164422" y="3994511"/>
            <a:ext cx="4547380" cy="2824162"/>
          </a:xfrm>
          <a:prstGeom prst="rect">
            <a:avLst/>
          </a:prstGeom>
        </p:spPr>
      </p:pic>
    </p:spTree>
    <p:extLst>
      <p:ext uri="{BB962C8B-B14F-4D97-AF65-F5344CB8AC3E}">
        <p14:creationId xmlns:p14="http://schemas.microsoft.com/office/powerpoint/2010/main" val="192047101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blipFill rotWithShape="1">
          <a:blip r:embed="rId2">
            <a:duotone>
              <a:schemeClr val="bg2">
                <a:shade val="69000"/>
                <a:hueMod val="108000"/>
                <a:satMod val="164000"/>
                <a:lumMod val="74000"/>
              </a:schemeClr>
              <a:schemeClr val="bg2">
                <a:tint val="96000"/>
                <a:hueMod val="88000"/>
                <a:satMod val="140000"/>
                <a:lumMod val="132000"/>
              </a:schemeClr>
            </a:duotone>
          </a:blip>
          <a:stretch/>
        </a:blip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7D90007-1A13-4CFF-AE94-C567351A97EC}"/>
              </a:ext>
            </a:extLst>
          </p:cNvPr>
          <p:cNvSpPr>
            <a:spLocks noGrp="1"/>
          </p:cNvSpPr>
          <p:nvPr>
            <p:ph type="ctrTitle"/>
          </p:nvPr>
        </p:nvSpPr>
        <p:spPr>
          <a:xfrm>
            <a:off x="8201839" y="1447800"/>
            <a:ext cx="3342459" cy="3329581"/>
          </a:xfrm>
        </p:spPr>
        <p:txBody>
          <a:bodyPr>
            <a:normAutofit fontScale="90000"/>
          </a:bodyPr>
          <a:lstStyle/>
          <a:p>
            <a:pPr>
              <a:lnSpc>
                <a:spcPct val="90000"/>
              </a:lnSpc>
            </a:pPr>
            <a:br>
              <a:rPr lang="es-MX" sz="15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5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5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5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5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5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5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5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5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5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5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r>
              <a:rPr lang="es-MX" sz="15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t>Las recompensas son mucho más poderosas  que los castigos  para generar una determinada conducta.</a:t>
            </a:r>
            <a:br>
              <a:rPr lang="es-MX" sz="1500" b="1">
                <a:effectLst>
                  <a:outerShdw blurRad="38100" dist="38100" dir="2700000" algn="tl">
                    <a:srgbClr val="000000">
                      <a:alpha val="43137"/>
                    </a:srgbClr>
                  </a:outerShdw>
                </a:effectLst>
                <a:latin typeface="Comic Sans MS" panose="030F0702030302020204" pitchFamily="66" charset="0"/>
              </a:rPr>
            </a:br>
            <a:br>
              <a:rPr lang="es-MX" sz="1500" b="1">
                <a:effectLst>
                  <a:outerShdw blurRad="38100" dist="38100" dir="2700000" algn="tl">
                    <a:srgbClr val="000000">
                      <a:alpha val="43137"/>
                    </a:srgbClr>
                  </a:outerShdw>
                </a:effectLst>
                <a:latin typeface="Comic Sans MS" panose="030F0702030302020204" pitchFamily="66" charset="0"/>
              </a:rPr>
            </a:br>
            <a:br>
              <a:rPr lang="es-MX" sz="15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5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5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500" b="1">
                <a:effectLst>
                  <a:outerShdw blurRad="38100" dist="38100" dir="2700000" algn="tl">
                    <a:srgbClr val="000000">
                      <a:alpha val="43137"/>
                    </a:srgbClr>
                  </a:outerShdw>
                </a:effectLst>
                <a:latin typeface="Comic Sans MS" panose="030F0702030302020204" pitchFamily="66" charset="0"/>
              </a:rPr>
            </a:br>
            <a:br>
              <a:rPr lang="es-MX" sz="1500" b="1">
                <a:effectLst>
                  <a:outerShdw blurRad="38100" dist="38100" dir="2700000" algn="tl">
                    <a:srgbClr val="000000">
                      <a:alpha val="43137"/>
                    </a:srgbClr>
                  </a:outerShdw>
                </a:effectLst>
                <a:latin typeface="Comic Sans MS" panose="030F0702030302020204" pitchFamily="66" charset="0"/>
              </a:rPr>
            </a:br>
            <a:br>
              <a:rPr lang="es-MX" sz="1500" b="1">
                <a:effectLst>
                  <a:outerShdw blurRad="38100" dist="38100" dir="2700000" algn="tl">
                    <a:srgbClr val="000000">
                      <a:alpha val="43137"/>
                    </a:srgbClr>
                  </a:outerShdw>
                </a:effectLst>
                <a:latin typeface="Comic Sans MS" panose="030F0702030302020204" pitchFamily="66" charset="0"/>
              </a:rPr>
            </a:br>
            <a:endParaRPr lang="es-MX" sz="1500">
              <a:latin typeface="Comic Sans MS" panose="030F0702030302020204" pitchFamily="66" charset="0"/>
            </a:endParaRPr>
          </a:p>
        </p:txBody>
      </p:sp>
      <p:pic>
        <p:nvPicPr>
          <p:cNvPr id="7170" name="Picture 2" descr="recompensas | Diario de un emprendedor de carne y hueso">
            <a:extLst>
              <a:ext uri="{FF2B5EF4-FFF2-40B4-BE49-F238E27FC236}">
                <a16:creationId xmlns:a16="http://schemas.microsoft.com/office/drawing/2014/main" id="{62F00474-86BE-44D0-B5BA-42B233692A4C}"/>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14815" r="11806"/>
          <a:stretch/>
        </p:blipFill>
        <p:spPr bwMode="auto">
          <a:xfrm>
            <a:off x="607848" y="609601"/>
            <a:ext cx="4137660" cy="5638797"/>
          </a:xfrm>
          <a:prstGeom prst="rect">
            <a:avLst/>
          </a:prstGeom>
          <a:effectLst>
            <a:outerShdw blurRad="50800" dist="38100" dir="5400000" algn="t" rotWithShape="0">
              <a:prstClr val="black">
                <a:alpha val="43000"/>
              </a:prstClr>
            </a:outerShdw>
          </a:effectLst>
          <a:extLst>
            <a:ext uri="{909E8E84-426E-40DD-AFC4-6F175D3DCCD1}">
              <a14:hiddenFill xmlns:a14="http://schemas.microsoft.com/office/drawing/2010/main">
                <a:solidFill>
                  <a:srgbClr val="FFFFFF"/>
                </a:solidFill>
              </a14:hiddenFill>
            </a:ext>
          </a:extLst>
        </p:spPr>
      </p:pic>
      <p:pic>
        <p:nvPicPr>
          <p:cNvPr id="5" name="Imagen 4">
            <a:extLst>
              <a:ext uri="{FF2B5EF4-FFF2-40B4-BE49-F238E27FC236}">
                <a16:creationId xmlns:a16="http://schemas.microsoft.com/office/drawing/2014/main" id="{424D9867-E54D-5747-1DA3-665F82F8068B}"/>
              </a:ext>
            </a:extLst>
          </p:cNvPr>
          <p:cNvPicPr>
            <a:picLocks noChangeAspect="1"/>
          </p:cNvPicPr>
          <p:nvPr/>
        </p:nvPicPr>
        <p:blipFill rotWithShape="1">
          <a:blip r:embed="rId4"/>
          <a:srcRect l="1212" r="42124" b="-3"/>
          <a:stretch/>
        </p:blipFill>
        <p:spPr>
          <a:xfrm>
            <a:off x="4896384" y="609601"/>
            <a:ext cx="2657754" cy="2743960"/>
          </a:xfrm>
          <a:prstGeom prst="rect">
            <a:avLst/>
          </a:prstGeom>
          <a:effectLst>
            <a:outerShdw blurRad="50800" dist="38100" dir="5400000" algn="t" rotWithShape="0">
              <a:prstClr val="black">
                <a:alpha val="43000"/>
              </a:prstClr>
            </a:outerShdw>
          </a:effectLst>
        </p:spPr>
      </p:pic>
      <p:pic>
        <p:nvPicPr>
          <p:cNvPr id="4" name="Picture 3">
            <a:extLst>
              <a:ext uri="{FF2B5EF4-FFF2-40B4-BE49-F238E27FC236}">
                <a16:creationId xmlns:a16="http://schemas.microsoft.com/office/drawing/2014/main" id="{5E55DF76-7BE8-4022-A286-8B9A55CE67F6}"/>
              </a:ext>
            </a:extLst>
          </p:cNvPr>
          <p:cNvPicPr>
            <a:picLocks noChangeAspect="1"/>
          </p:cNvPicPr>
          <p:nvPr/>
        </p:nvPicPr>
        <p:blipFill rotWithShape="1">
          <a:blip r:embed="rId5"/>
          <a:srcRect l="12366" r="22981"/>
          <a:stretch/>
        </p:blipFill>
        <p:spPr>
          <a:xfrm>
            <a:off x="4896384" y="3504436"/>
            <a:ext cx="2657754" cy="2743961"/>
          </a:xfrm>
          <a:prstGeom prst="rect">
            <a:avLst/>
          </a:prstGeom>
          <a:effectLst>
            <a:outerShdw blurRad="50800" dist="38100" dir="5400000" algn="t" rotWithShape="0">
              <a:prstClr val="black">
                <a:alpha val="43000"/>
              </a:prstClr>
            </a:outerShdw>
          </a:effectLst>
        </p:spPr>
      </p:pic>
    </p:spTree>
    <p:extLst>
      <p:ext uri="{BB962C8B-B14F-4D97-AF65-F5344CB8AC3E}">
        <p14:creationId xmlns:p14="http://schemas.microsoft.com/office/powerpoint/2010/main" val="22090508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1000"/>
                                  </p:stCondLst>
                                  <p:iterate type="lt">
                                    <p:tmPct val="10000"/>
                                  </p:iterate>
                                  <p:childTnLst>
                                    <p:set>
                                      <p:cBhvr>
                                        <p:cTn id="6" dur="1" fill="hold">
                                          <p:stCondLst>
                                            <p:cond delay="0"/>
                                          </p:stCondLst>
                                        </p:cTn>
                                        <p:tgtEl>
                                          <p:spTgt spid="2"/>
                                        </p:tgtEl>
                                        <p:attrNameLst>
                                          <p:attrName>style.visibility</p:attrName>
                                        </p:attrNameLst>
                                      </p:cBhvr>
                                      <p:to>
                                        <p:strVal val="visible"/>
                                      </p:to>
                                    </p:set>
                                    <p:animEffect transition="in" filter="fade">
                                      <p:cBhvr>
                                        <p:cTn id="7" dur="4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rotWithShape="1">
          <a:blip r:embed="rId2">
            <a:duotone>
              <a:schemeClr val="bg2">
                <a:shade val="62000"/>
                <a:hueMod val="108000"/>
                <a:satMod val="164000"/>
                <a:lumMod val="69000"/>
              </a:schemeClr>
              <a:schemeClr val="bg2">
                <a:tint val="96000"/>
                <a:hueMod val="90000"/>
                <a:satMod val="130000"/>
                <a:lumMod val="134000"/>
              </a:schemeClr>
            </a:duotone>
          </a:blip>
          <a:stretch/>
        </a:blip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7D90007-1A13-4CFF-AE94-C567351A97EC}"/>
              </a:ext>
            </a:extLst>
          </p:cNvPr>
          <p:cNvSpPr>
            <a:spLocks noGrp="1"/>
          </p:cNvSpPr>
          <p:nvPr>
            <p:ph type="ctrTitle"/>
          </p:nvPr>
        </p:nvSpPr>
        <p:spPr>
          <a:xfrm>
            <a:off x="8210623" y="1447800"/>
            <a:ext cx="3333676" cy="3096987"/>
          </a:xfrm>
        </p:spPr>
        <p:txBody>
          <a:bodyPr>
            <a:normAutofit fontScale="90000"/>
          </a:bodyPr>
          <a:lstStyle/>
          <a:p>
            <a:pPr>
              <a:lnSpc>
                <a:spcPct val="90000"/>
              </a:lnSpc>
            </a:pPr>
            <a:br>
              <a:rPr lang="es-MX" sz="14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4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4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4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4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4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4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4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4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r>
              <a:rPr lang="es-MX" sz="14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t>De acuerdo con Skinner la conducta humana es aprendida en el sentido de que sigue unas leyes básicas, o principios de aprendizaje.</a:t>
            </a:r>
            <a:br>
              <a:rPr lang="es-MX" sz="14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4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r>
              <a:rPr lang="es-MX" sz="14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t>Es el resultado del encadenamiento  de un número de secuencias  de estímulo respuesta.</a:t>
            </a:r>
            <a:br>
              <a:rPr lang="es-MX" sz="1400" b="1">
                <a:effectLst>
                  <a:outerShdw blurRad="38100" dist="38100" dir="2700000" algn="tl">
                    <a:srgbClr val="000000">
                      <a:alpha val="43137"/>
                    </a:srgbClr>
                  </a:outerShdw>
                </a:effectLst>
                <a:latin typeface="Comic Sans MS" panose="030F0702030302020204" pitchFamily="66" charset="0"/>
              </a:rPr>
            </a:br>
            <a:br>
              <a:rPr lang="es-MX" sz="1400" b="1">
                <a:effectLst>
                  <a:outerShdw blurRad="38100" dist="38100" dir="2700000" algn="tl">
                    <a:srgbClr val="000000">
                      <a:alpha val="43137"/>
                    </a:srgbClr>
                  </a:outerShdw>
                </a:effectLst>
                <a:latin typeface="Comic Sans MS" panose="030F0702030302020204" pitchFamily="66" charset="0"/>
              </a:rPr>
            </a:br>
            <a:endParaRPr lang="es-MX" sz="1400">
              <a:latin typeface="Comic Sans MS" panose="030F0702030302020204" pitchFamily="66" charset="0"/>
            </a:endParaRPr>
          </a:p>
        </p:txBody>
      </p:sp>
      <p:sp>
        <p:nvSpPr>
          <p:cNvPr id="8" name="Subtítulo 2">
            <a:extLst>
              <a:ext uri="{FF2B5EF4-FFF2-40B4-BE49-F238E27FC236}">
                <a16:creationId xmlns:a16="http://schemas.microsoft.com/office/drawing/2014/main" id="{90611769-9AE9-471B-8DE7-A25E2EABB7C5}"/>
              </a:ext>
            </a:extLst>
          </p:cNvPr>
          <p:cNvSpPr>
            <a:spLocks noGrp="1"/>
          </p:cNvSpPr>
          <p:nvPr>
            <p:ph type="subTitle" idx="1"/>
          </p:nvPr>
        </p:nvSpPr>
        <p:spPr>
          <a:xfrm>
            <a:off x="8210623" y="4740729"/>
            <a:ext cx="3333676" cy="1469570"/>
          </a:xfrm>
        </p:spPr>
        <p:txBody>
          <a:bodyPr>
            <a:normAutofit/>
          </a:bodyPr>
          <a:lstStyle/>
          <a:p>
            <a:endParaRPr lang="es-MX" sz="1800">
              <a:latin typeface="Comic Sans MS" panose="030F0702030302020204" pitchFamily="66" charset="0"/>
            </a:endParaRPr>
          </a:p>
          <a:p>
            <a:endParaRPr lang="es-MX" sz="1800"/>
          </a:p>
        </p:txBody>
      </p:sp>
      <p:sp>
        <p:nvSpPr>
          <p:cNvPr id="8199" name="Rectangle 8198">
            <a:extLst>
              <a:ext uri="{FF2B5EF4-FFF2-40B4-BE49-F238E27FC236}">
                <a16:creationId xmlns:a16="http://schemas.microsoft.com/office/drawing/2014/main" id="{28C6E02A-E573-4EA7-825B-164BEA16EC9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7157124"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a:extLst>
              <a:ext uri="{FF2B5EF4-FFF2-40B4-BE49-F238E27FC236}">
                <a16:creationId xmlns:a16="http://schemas.microsoft.com/office/drawing/2014/main" id="{5E55DF76-7BE8-4022-A286-8B9A55CE67F6}"/>
              </a:ext>
            </a:extLst>
          </p:cNvPr>
          <p:cNvPicPr>
            <a:picLocks noChangeAspect="1"/>
          </p:cNvPicPr>
          <p:nvPr/>
        </p:nvPicPr>
        <p:blipFill rotWithShape="1">
          <a:blip r:embed="rId3"/>
          <a:srcRect t="21334" r="9091" b="2057"/>
          <a:stretch/>
        </p:blipFill>
        <p:spPr>
          <a:xfrm>
            <a:off x="643853" y="1122493"/>
            <a:ext cx="3038347" cy="1709077"/>
          </a:xfrm>
          <a:prstGeom prst="rect">
            <a:avLst/>
          </a:prstGeom>
          <a:effectLst/>
        </p:spPr>
      </p:pic>
      <p:sp>
        <p:nvSpPr>
          <p:cNvPr id="8201" name="Freeform 31">
            <a:extLst>
              <a:ext uri="{FF2B5EF4-FFF2-40B4-BE49-F238E27FC236}">
                <a16:creationId xmlns:a16="http://schemas.microsoft.com/office/drawing/2014/main" id="{8D72B389-883E-4868-9712-4C914A30F4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7463681" y="-1"/>
            <a:ext cx="559472" cy="3709642"/>
          </a:xfrm>
          <a:custGeom>
            <a:avLst/>
            <a:gdLst>
              <a:gd name="connsiteX0" fmla="*/ 0 w 559472"/>
              <a:gd name="connsiteY0" fmla="*/ 0 h 3709642"/>
              <a:gd name="connsiteX1" fmla="*/ 473952 w 559472"/>
              <a:gd name="connsiteY1" fmla="*/ 0 h 3709642"/>
              <a:gd name="connsiteX2" fmla="*/ 485840 w 559472"/>
              <a:gd name="connsiteY2" fmla="*/ 161194 h 3709642"/>
              <a:gd name="connsiteX3" fmla="*/ 523949 w 559472"/>
              <a:gd name="connsiteY3" fmla="*/ 3672197 h 3709642"/>
              <a:gd name="connsiteX4" fmla="*/ 454748 w 559472"/>
              <a:gd name="connsiteY4" fmla="*/ 3709642 h 3709642"/>
              <a:gd name="connsiteX5" fmla="*/ 448224 w 559472"/>
              <a:gd name="connsiteY5" fmla="*/ 3510471 h 3709642"/>
              <a:gd name="connsiteX6" fmla="*/ 443564 w 559472"/>
              <a:gd name="connsiteY6" fmla="*/ 3408563 h 3709642"/>
              <a:gd name="connsiteX7" fmla="*/ 438902 w 559472"/>
              <a:gd name="connsiteY7" fmla="*/ 3304407 h 3709642"/>
              <a:gd name="connsiteX8" fmla="*/ 433941 w 559472"/>
              <a:gd name="connsiteY8" fmla="*/ 3198777 h 3709642"/>
              <a:gd name="connsiteX9" fmla="*/ 427584 w 559472"/>
              <a:gd name="connsiteY9" fmla="*/ 3092510 h 3709642"/>
              <a:gd name="connsiteX10" fmla="*/ 420988 w 559472"/>
              <a:gd name="connsiteY10" fmla="*/ 2984390 h 3709642"/>
              <a:gd name="connsiteX11" fmla="*/ 414330 w 559472"/>
              <a:gd name="connsiteY11" fmla="*/ 2874401 h 3709642"/>
              <a:gd name="connsiteX12" fmla="*/ 406840 w 559472"/>
              <a:gd name="connsiteY12" fmla="*/ 2762980 h 3709642"/>
              <a:gd name="connsiteX13" fmla="*/ 397745 w 559472"/>
              <a:gd name="connsiteY13" fmla="*/ 2650566 h 3709642"/>
              <a:gd name="connsiteX14" fmla="*/ 389154 w 559472"/>
              <a:gd name="connsiteY14" fmla="*/ 2536612 h 3709642"/>
              <a:gd name="connsiteX15" fmla="*/ 379225 w 559472"/>
              <a:gd name="connsiteY15" fmla="*/ 2421642 h 3709642"/>
              <a:gd name="connsiteX16" fmla="*/ 368316 w 559472"/>
              <a:gd name="connsiteY16" fmla="*/ 2305627 h 3709642"/>
              <a:gd name="connsiteX17" fmla="*/ 357466 w 559472"/>
              <a:gd name="connsiteY17" fmla="*/ 2189233 h 3709642"/>
              <a:gd name="connsiteX18" fmla="*/ 344982 w 559472"/>
              <a:gd name="connsiteY18" fmla="*/ 2071473 h 3709642"/>
              <a:gd name="connsiteX19" fmla="*/ 332466 w 559472"/>
              <a:gd name="connsiteY19" fmla="*/ 1952216 h 3709642"/>
              <a:gd name="connsiteX20" fmla="*/ 319121 w 559472"/>
              <a:gd name="connsiteY20" fmla="*/ 1833776 h 3709642"/>
              <a:gd name="connsiteX21" fmla="*/ 304408 w 559472"/>
              <a:gd name="connsiteY21" fmla="*/ 1713948 h 3709642"/>
              <a:gd name="connsiteX22" fmla="*/ 288685 w 559472"/>
              <a:gd name="connsiteY22" fmla="*/ 1592703 h 3709642"/>
              <a:gd name="connsiteX23" fmla="*/ 273050 w 559472"/>
              <a:gd name="connsiteY23" fmla="*/ 1471451 h 3709642"/>
              <a:gd name="connsiteX24" fmla="*/ 255813 w 559472"/>
              <a:gd name="connsiteY24" fmla="*/ 1350328 h 3709642"/>
              <a:gd name="connsiteX25" fmla="*/ 237060 w 559472"/>
              <a:gd name="connsiteY25" fmla="*/ 1227080 h 3709642"/>
              <a:gd name="connsiteX26" fmla="*/ 218488 w 559472"/>
              <a:gd name="connsiteY26" fmla="*/ 1106065 h 3709642"/>
              <a:gd name="connsiteX27" fmla="*/ 198221 w 559472"/>
              <a:gd name="connsiteY27" fmla="*/ 982940 h 3709642"/>
              <a:gd name="connsiteX28" fmla="*/ 177152 w 559472"/>
              <a:gd name="connsiteY28" fmla="*/ 858755 h 3709642"/>
              <a:gd name="connsiteX29" fmla="*/ 155551 w 559472"/>
              <a:gd name="connsiteY29" fmla="*/ 736861 h 3709642"/>
              <a:gd name="connsiteX30" fmla="*/ 131782 w 559472"/>
              <a:gd name="connsiteY30" fmla="*/ 613645 h 3709642"/>
              <a:gd name="connsiteX31" fmla="*/ 107123 w 559472"/>
              <a:gd name="connsiteY31" fmla="*/ 490500 h 3709642"/>
              <a:gd name="connsiteX32" fmla="*/ 82552 w 559472"/>
              <a:gd name="connsiteY32" fmla="*/ 367348 h 3709642"/>
              <a:gd name="connsiteX33" fmla="*/ 55608 w 559472"/>
              <a:gd name="connsiteY33" fmla="*/ 244762 h 3709642"/>
              <a:gd name="connsiteX34" fmla="*/ 28130 w 559472"/>
              <a:gd name="connsiteY34" fmla="*/ 122220 h 3709642"/>
              <a:gd name="connsiteX35" fmla="*/ 0 w 559472"/>
              <a:gd name="connsiteY35" fmla="*/ 0 h 37096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559472" h="3709642">
                <a:moveTo>
                  <a:pt x="0" y="0"/>
                </a:moveTo>
                <a:lnTo>
                  <a:pt x="473952" y="0"/>
                </a:lnTo>
                <a:lnTo>
                  <a:pt x="485840" y="161194"/>
                </a:lnTo>
                <a:cubicBezTo>
                  <a:pt x="552063" y="1147770"/>
                  <a:pt x="592441" y="3086737"/>
                  <a:pt x="523949" y="3672197"/>
                </a:cubicBezTo>
                <a:cubicBezTo>
                  <a:pt x="500842" y="3684557"/>
                  <a:pt x="477855" y="3697282"/>
                  <a:pt x="454748" y="3709642"/>
                </a:cubicBezTo>
                <a:lnTo>
                  <a:pt x="448224" y="3510471"/>
                </a:lnTo>
                <a:lnTo>
                  <a:pt x="443564" y="3408563"/>
                </a:lnTo>
                <a:lnTo>
                  <a:pt x="438902" y="3304407"/>
                </a:lnTo>
                <a:lnTo>
                  <a:pt x="433941" y="3198777"/>
                </a:lnTo>
                <a:lnTo>
                  <a:pt x="427584" y="3092510"/>
                </a:lnTo>
                <a:lnTo>
                  <a:pt x="420988" y="2984390"/>
                </a:lnTo>
                <a:lnTo>
                  <a:pt x="414330" y="2874401"/>
                </a:lnTo>
                <a:lnTo>
                  <a:pt x="406840" y="2762980"/>
                </a:lnTo>
                <a:lnTo>
                  <a:pt x="397745" y="2650566"/>
                </a:lnTo>
                <a:lnTo>
                  <a:pt x="389154" y="2536612"/>
                </a:lnTo>
                <a:lnTo>
                  <a:pt x="379225" y="2421642"/>
                </a:lnTo>
                <a:lnTo>
                  <a:pt x="368316" y="2305627"/>
                </a:lnTo>
                <a:lnTo>
                  <a:pt x="357466" y="2189233"/>
                </a:lnTo>
                <a:lnTo>
                  <a:pt x="344982" y="2071473"/>
                </a:lnTo>
                <a:lnTo>
                  <a:pt x="332466" y="1952216"/>
                </a:lnTo>
                <a:lnTo>
                  <a:pt x="319121" y="1833776"/>
                </a:lnTo>
                <a:lnTo>
                  <a:pt x="304408" y="1713948"/>
                </a:lnTo>
                <a:lnTo>
                  <a:pt x="288685" y="1592703"/>
                </a:lnTo>
                <a:lnTo>
                  <a:pt x="273050" y="1471451"/>
                </a:lnTo>
                <a:lnTo>
                  <a:pt x="255813" y="1350328"/>
                </a:lnTo>
                <a:lnTo>
                  <a:pt x="237060" y="1227080"/>
                </a:lnTo>
                <a:lnTo>
                  <a:pt x="218488" y="1106065"/>
                </a:lnTo>
                <a:lnTo>
                  <a:pt x="198221" y="982940"/>
                </a:lnTo>
                <a:lnTo>
                  <a:pt x="177152" y="858755"/>
                </a:lnTo>
                <a:lnTo>
                  <a:pt x="155551" y="736861"/>
                </a:lnTo>
                <a:lnTo>
                  <a:pt x="131782" y="613645"/>
                </a:lnTo>
                <a:lnTo>
                  <a:pt x="107123" y="490500"/>
                </a:lnTo>
                <a:lnTo>
                  <a:pt x="82552" y="367348"/>
                </a:lnTo>
                <a:lnTo>
                  <a:pt x="55608" y="244762"/>
                </a:lnTo>
                <a:lnTo>
                  <a:pt x="28130" y="122220"/>
                </a:lnTo>
                <a:lnTo>
                  <a:pt x="0" y="0"/>
                </a:lnTo>
                <a:close/>
              </a:path>
            </a:pathLst>
          </a:custGeom>
          <a:solidFill>
            <a:schemeClr val="tx1">
              <a:alpha val="20000"/>
            </a:schemeClr>
          </a:solidFill>
          <a:ln>
            <a:noFill/>
          </a:ln>
        </p:spPr>
        <p:txBody>
          <a:bodyPr rtlCol="0" anchor="ctr"/>
          <a:lstStyle/>
          <a:p>
            <a:pPr algn="ctr"/>
            <a:endParaRPr lang="en-US"/>
          </a:p>
        </p:txBody>
      </p:sp>
      <p:sp>
        <p:nvSpPr>
          <p:cNvPr id="8203" name="Freeform 5">
            <a:extLst>
              <a:ext uri="{FF2B5EF4-FFF2-40B4-BE49-F238E27FC236}">
                <a16:creationId xmlns:a16="http://schemas.microsoft.com/office/drawing/2014/main" id="{C9D33B23-71E5-4AAE-B6A9-D592270144F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
          <a:xfrm rot="5400000" flipH="1">
            <a:off x="3708596" y="2756642"/>
            <a:ext cx="6858000" cy="1344715"/>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rgbClr val="FFFFFF"/>
          </a:solidFill>
          <a:ln>
            <a:noFill/>
          </a:ln>
        </p:spPr>
        <p:txBody>
          <a:bodyPr/>
          <a:lstStyle/>
          <a:p>
            <a:endParaRPr lang="es-MX"/>
          </a:p>
        </p:txBody>
      </p:sp>
      <p:pic>
        <p:nvPicPr>
          <p:cNvPr id="5" name="Imagen 4">
            <a:extLst>
              <a:ext uri="{FF2B5EF4-FFF2-40B4-BE49-F238E27FC236}">
                <a16:creationId xmlns:a16="http://schemas.microsoft.com/office/drawing/2014/main" id="{FB57A73C-DDEB-5522-8EEE-63E6EF928FFF}"/>
              </a:ext>
            </a:extLst>
          </p:cNvPr>
          <p:cNvPicPr>
            <a:picLocks noChangeAspect="1"/>
          </p:cNvPicPr>
          <p:nvPr/>
        </p:nvPicPr>
        <p:blipFill>
          <a:blip r:embed="rId4"/>
          <a:stretch>
            <a:fillRect/>
          </a:stretch>
        </p:blipFill>
        <p:spPr>
          <a:xfrm>
            <a:off x="3876168" y="1088316"/>
            <a:ext cx="3038347" cy="1777432"/>
          </a:xfrm>
          <a:prstGeom prst="rect">
            <a:avLst/>
          </a:prstGeom>
          <a:effectLst/>
        </p:spPr>
      </p:pic>
      <p:pic>
        <p:nvPicPr>
          <p:cNvPr id="8194" name="Picture 2" descr="El condicionamiento operante de Skinner – Educada.Mente">
            <a:extLst>
              <a:ext uri="{FF2B5EF4-FFF2-40B4-BE49-F238E27FC236}">
                <a16:creationId xmlns:a16="http://schemas.microsoft.com/office/drawing/2014/main" id="{5C530596-2488-461B-875E-AF3519A308F7}"/>
              </a:ext>
            </a:extLst>
          </p:cNvPr>
          <p:cNvPicPr>
            <a:picLocks noChangeAspect="1" noChangeArrowheads="1"/>
          </p:cNvPicPr>
          <p:nvPr/>
        </p:nvPicPr>
        <p:blipFill>
          <a:blip r:embed="rId5">
            <a:extLst>
              <a:ext uri="{28A0092B-C50C-407E-A947-70E740481C1C}">
                <a14:useLocalDpi xmlns:a14="http://schemas.microsoft.com/office/drawing/2010/main" val="0"/>
              </a:ext>
            </a:extLst>
          </a:blip>
          <a:stretch>
            <a:fillRect/>
          </a:stretch>
        </p:blipFill>
        <p:spPr bwMode="auto">
          <a:xfrm>
            <a:off x="1073522" y="3501360"/>
            <a:ext cx="5411326" cy="2658666"/>
          </a:xfrm>
          <a:prstGeom prst="rect">
            <a:avLst/>
          </a:prstGeom>
          <a:effectLst/>
          <a:extLst>
            <a:ext uri="{909E8E84-426E-40DD-AFC4-6F175D3DCCD1}">
              <a14:hiddenFill xmlns:a14="http://schemas.microsoft.com/office/drawing/2010/main">
                <a:solidFill>
                  <a:srgbClr val="FFFFFF"/>
                </a:solidFill>
              </a14:hiddenFill>
            </a:ext>
          </a:extLst>
        </p:spPr>
      </p:pic>
      <p:sp>
        <p:nvSpPr>
          <p:cNvPr id="10" name="Subtítulo 2">
            <a:extLst>
              <a:ext uri="{FF2B5EF4-FFF2-40B4-BE49-F238E27FC236}">
                <a16:creationId xmlns:a16="http://schemas.microsoft.com/office/drawing/2014/main" id="{E0966D0C-CCE6-47F9-8522-3DF5851CDFA1}"/>
              </a:ext>
            </a:extLst>
          </p:cNvPr>
          <p:cNvSpPr txBox="1">
            <a:spLocks/>
          </p:cNvSpPr>
          <p:nvPr/>
        </p:nvSpPr>
        <p:spPr>
          <a:xfrm>
            <a:off x="10698480" y="4777379"/>
            <a:ext cx="82232" cy="388981"/>
          </a:xfrm>
          <a:prstGeom prst="rect">
            <a:avLst/>
          </a:prstGeom>
        </p:spPr>
        <p:txBody>
          <a:bodyPr vert="horz" lIns="91440" tIns="45720" rIns="91440" bIns="45720" rtlCol="0" anchor="t">
            <a:normAutofit/>
          </a:bodyPr>
          <a:lstStyle>
            <a:lvl1pPr marL="0" indent="0" algn="l" defTabSz="457200" rtl="0" eaLnBrk="1" latinLnBrk="0" hangingPunct="1">
              <a:spcBef>
                <a:spcPts val="1000"/>
              </a:spcBef>
              <a:spcAft>
                <a:spcPts val="0"/>
              </a:spcAft>
              <a:buClr>
                <a:schemeClr val="accent1">
                  <a:lumMod val="60000"/>
                  <a:lumOff val="40000"/>
                </a:schemeClr>
              </a:buClr>
              <a:buSzPct val="80000"/>
              <a:buFont typeface="Wingdings 3" charset="2"/>
              <a:buNone/>
              <a:defRPr sz="2000" b="0" i="0" kern="1200" cap="all">
                <a:solidFill>
                  <a:schemeClr val="accent1">
                    <a:lumMod val="60000"/>
                    <a:lumOff val="40000"/>
                  </a:schemeClr>
                </a:solidFill>
                <a:latin typeface="+mj-lt"/>
                <a:ea typeface="+mj-ea"/>
                <a:cs typeface="+mj-cs"/>
              </a:defRPr>
            </a:lvl1pPr>
            <a:lvl2pPr marL="457200" indent="0" algn="ctr" defTabSz="457200" rtl="0" eaLnBrk="1" latinLnBrk="0" hangingPunct="1">
              <a:spcBef>
                <a:spcPts val="1000"/>
              </a:spcBef>
              <a:spcAft>
                <a:spcPts val="0"/>
              </a:spcAft>
              <a:buClr>
                <a:schemeClr val="accent1">
                  <a:lumMod val="60000"/>
                  <a:lumOff val="40000"/>
                </a:schemeClr>
              </a:buClr>
              <a:buSzPct val="80000"/>
              <a:buFont typeface="Wingdings 3" charset="2"/>
              <a:buNone/>
              <a:defRPr sz="1800" b="0" i="0" kern="1200">
                <a:solidFill>
                  <a:schemeClr val="tx1">
                    <a:tint val="75000"/>
                  </a:schemeClr>
                </a:solidFill>
                <a:latin typeface="+mj-lt"/>
                <a:ea typeface="+mj-ea"/>
                <a:cs typeface="+mj-cs"/>
              </a:defRPr>
            </a:lvl2pPr>
            <a:lvl3pPr marL="914400" indent="0" algn="ctr" defTabSz="457200" rtl="0" eaLnBrk="1" latinLnBrk="0" hangingPunct="1">
              <a:spcBef>
                <a:spcPts val="1000"/>
              </a:spcBef>
              <a:spcAft>
                <a:spcPts val="0"/>
              </a:spcAft>
              <a:buClr>
                <a:schemeClr val="accent1">
                  <a:lumMod val="60000"/>
                  <a:lumOff val="40000"/>
                </a:schemeClr>
              </a:buClr>
              <a:buSzPct val="80000"/>
              <a:buFont typeface="Wingdings 3" charset="2"/>
              <a:buNone/>
              <a:defRPr sz="1600" b="0" i="0" kern="1200">
                <a:solidFill>
                  <a:schemeClr val="tx1">
                    <a:tint val="75000"/>
                  </a:schemeClr>
                </a:solidFill>
                <a:latin typeface="+mj-lt"/>
                <a:ea typeface="+mj-ea"/>
                <a:cs typeface="+mj-cs"/>
              </a:defRPr>
            </a:lvl3pPr>
            <a:lvl4pPr marL="1371600" indent="0" algn="ctr" defTabSz="457200" rtl="0" eaLnBrk="1" latinLnBrk="0" hangingPunct="1">
              <a:spcBef>
                <a:spcPts val="1000"/>
              </a:spcBef>
              <a:spcAft>
                <a:spcPts val="0"/>
              </a:spcAft>
              <a:buClr>
                <a:schemeClr val="accent1">
                  <a:lumMod val="60000"/>
                  <a:lumOff val="40000"/>
                </a:schemeClr>
              </a:buClr>
              <a:buSzPct val="80000"/>
              <a:buFont typeface="Wingdings 3" charset="2"/>
              <a:buNone/>
              <a:defRPr sz="1400" b="0" i="0" kern="1200">
                <a:solidFill>
                  <a:schemeClr val="tx1">
                    <a:tint val="75000"/>
                  </a:schemeClr>
                </a:solidFill>
                <a:latin typeface="+mj-lt"/>
                <a:ea typeface="+mj-ea"/>
                <a:cs typeface="+mj-cs"/>
              </a:defRPr>
            </a:lvl4pPr>
            <a:lvl5pPr marL="1828800" indent="0" algn="ctr" defTabSz="457200" rtl="0" eaLnBrk="1" latinLnBrk="0" hangingPunct="1">
              <a:spcBef>
                <a:spcPts val="1000"/>
              </a:spcBef>
              <a:spcAft>
                <a:spcPts val="0"/>
              </a:spcAft>
              <a:buClr>
                <a:schemeClr val="accent1">
                  <a:lumMod val="60000"/>
                  <a:lumOff val="40000"/>
                </a:schemeClr>
              </a:buClr>
              <a:buSzPct val="80000"/>
              <a:buFont typeface="Wingdings 3" charset="2"/>
              <a:buNone/>
              <a:defRPr sz="1400" b="0" i="0" kern="1200">
                <a:solidFill>
                  <a:schemeClr val="tx1">
                    <a:tint val="75000"/>
                  </a:schemeClr>
                </a:solidFill>
                <a:latin typeface="+mj-lt"/>
                <a:ea typeface="+mj-ea"/>
                <a:cs typeface="+mj-cs"/>
              </a:defRPr>
            </a:lvl5pPr>
            <a:lvl6pPr marL="2286000" indent="0" algn="ctr" defTabSz="457200" rtl="0" eaLnBrk="1" latinLnBrk="0" hangingPunct="1">
              <a:spcBef>
                <a:spcPts val="1000"/>
              </a:spcBef>
              <a:spcAft>
                <a:spcPts val="0"/>
              </a:spcAft>
              <a:buClr>
                <a:schemeClr val="accent1">
                  <a:lumMod val="60000"/>
                  <a:lumOff val="40000"/>
                </a:schemeClr>
              </a:buClr>
              <a:buSzPct val="80000"/>
              <a:buFont typeface="Wingdings 3" charset="2"/>
              <a:buNone/>
              <a:defRPr sz="1400" b="0" i="0" kern="1200">
                <a:solidFill>
                  <a:schemeClr val="tx1">
                    <a:tint val="75000"/>
                  </a:schemeClr>
                </a:solidFill>
                <a:latin typeface="+mj-lt"/>
                <a:ea typeface="+mj-ea"/>
                <a:cs typeface="+mj-cs"/>
              </a:defRPr>
            </a:lvl6pPr>
            <a:lvl7pPr marL="2743200" indent="0" algn="ctr" defTabSz="457200" rtl="0" eaLnBrk="1" latinLnBrk="0" hangingPunct="1">
              <a:spcBef>
                <a:spcPts val="1000"/>
              </a:spcBef>
              <a:spcAft>
                <a:spcPts val="0"/>
              </a:spcAft>
              <a:buClr>
                <a:schemeClr val="accent1">
                  <a:lumMod val="60000"/>
                  <a:lumOff val="40000"/>
                </a:schemeClr>
              </a:buClr>
              <a:buSzPct val="80000"/>
              <a:buFont typeface="Wingdings 3" charset="2"/>
              <a:buNone/>
              <a:defRPr sz="1400" b="0" i="0" kern="1200">
                <a:solidFill>
                  <a:schemeClr val="tx1">
                    <a:tint val="75000"/>
                  </a:schemeClr>
                </a:solidFill>
                <a:latin typeface="+mj-lt"/>
                <a:ea typeface="+mj-ea"/>
                <a:cs typeface="+mj-cs"/>
              </a:defRPr>
            </a:lvl7pPr>
            <a:lvl8pPr marL="3200400" indent="0" algn="ctr" defTabSz="457200" rtl="0" eaLnBrk="1" latinLnBrk="0" hangingPunct="1">
              <a:spcBef>
                <a:spcPts val="1000"/>
              </a:spcBef>
              <a:spcAft>
                <a:spcPts val="0"/>
              </a:spcAft>
              <a:buClr>
                <a:schemeClr val="accent1">
                  <a:lumMod val="60000"/>
                  <a:lumOff val="40000"/>
                </a:schemeClr>
              </a:buClr>
              <a:buSzPct val="80000"/>
              <a:buFont typeface="Wingdings 3" charset="2"/>
              <a:buNone/>
              <a:defRPr sz="1400" b="0" i="0" kern="1200">
                <a:solidFill>
                  <a:schemeClr val="tx1">
                    <a:tint val="75000"/>
                  </a:schemeClr>
                </a:solidFill>
                <a:latin typeface="+mj-lt"/>
                <a:ea typeface="+mj-ea"/>
                <a:cs typeface="+mj-cs"/>
              </a:defRPr>
            </a:lvl8pPr>
            <a:lvl9pPr marL="3657600" indent="0" algn="ctr" defTabSz="457200" rtl="0" eaLnBrk="1" latinLnBrk="0" hangingPunct="1">
              <a:spcBef>
                <a:spcPts val="1000"/>
              </a:spcBef>
              <a:spcAft>
                <a:spcPts val="0"/>
              </a:spcAft>
              <a:buClr>
                <a:schemeClr val="accent1">
                  <a:lumMod val="60000"/>
                  <a:lumOff val="40000"/>
                </a:schemeClr>
              </a:buClr>
              <a:buSzPct val="80000"/>
              <a:buFont typeface="Wingdings 3" charset="2"/>
              <a:buNone/>
              <a:defRPr sz="1400" b="0" i="0" kern="1200">
                <a:solidFill>
                  <a:schemeClr val="tx1">
                    <a:tint val="75000"/>
                  </a:schemeClr>
                </a:solidFill>
                <a:latin typeface="+mj-lt"/>
                <a:ea typeface="+mj-ea"/>
                <a:cs typeface="+mj-cs"/>
              </a:defRPr>
            </a:lvl9pPr>
          </a:lstStyle>
          <a:p>
            <a:pPr>
              <a:lnSpc>
                <a:spcPct val="90000"/>
              </a:lnSpc>
            </a:pPr>
            <a:endParaRPr lang="es-MX">
              <a:solidFill>
                <a:schemeClr val="accent6">
                  <a:lumMod val="75000"/>
                </a:schemeClr>
              </a:solidFill>
              <a:latin typeface="Comic Sans MS" panose="030F0702030302020204" pitchFamily="66" charset="0"/>
            </a:endParaRPr>
          </a:p>
          <a:p>
            <a:pPr>
              <a:lnSpc>
                <a:spcPct val="90000"/>
              </a:lnSpc>
            </a:pPr>
            <a:endParaRPr lang="es-MX"/>
          </a:p>
        </p:txBody>
      </p:sp>
    </p:spTree>
    <p:extLst>
      <p:ext uri="{BB962C8B-B14F-4D97-AF65-F5344CB8AC3E}">
        <p14:creationId xmlns:p14="http://schemas.microsoft.com/office/powerpoint/2010/main" val="343238490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blipFill rotWithShape="1">
          <a:blip r:embed="rId2">
            <a:duotone>
              <a:schemeClr val="bg2">
                <a:shade val="62000"/>
                <a:hueMod val="108000"/>
                <a:satMod val="164000"/>
                <a:lumMod val="69000"/>
              </a:schemeClr>
              <a:schemeClr val="bg2">
                <a:tint val="96000"/>
                <a:hueMod val="90000"/>
                <a:satMod val="130000"/>
                <a:lumMod val="134000"/>
              </a:schemeClr>
            </a:duotone>
          </a:blip>
          <a:stretch/>
        </a:blip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E1BFBF9-55E9-47A8-8C24-BCCCB2054D38}"/>
              </a:ext>
            </a:extLst>
          </p:cNvPr>
          <p:cNvSpPr>
            <a:spLocks noGrp="1"/>
          </p:cNvSpPr>
          <p:nvPr>
            <p:ph type="title"/>
          </p:nvPr>
        </p:nvSpPr>
        <p:spPr>
          <a:xfrm>
            <a:off x="646112" y="452718"/>
            <a:ext cx="4165580" cy="1400530"/>
          </a:xfrm>
        </p:spPr>
        <p:txBody>
          <a:bodyPr>
            <a:normAutofit/>
          </a:bodyPr>
          <a:lstStyle/>
          <a:p>
            <a:r>
              <a:rPr lang="es-MX">
                <a:latin typeface="Comic Sans MS" panose="030F0702030302020204" pitchFamily="66" charset="0"/>
              </a:rPr>
              <a:t>EN SUMA:</a:t>
            </a:r>
          </a:p>
        </p:txBody>
      </p:sp>
      <p:sp>
        <p:nvSpPr>
          <p:cNvPr id="9223" name="Freeform 23">
            <a:extLst>
              <a:ext uri="{FF2B5EF4-FFF2-40B4-BE49-F238E27FC236}">
                <a16:creationId xmlns:a16="http://schemas.microsoft.com/office/drawing/2014/main" id="{2142F58F-1A18-445C-8057-25B9F986C28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994020" y="-1"/>
            <a:ext cx="559472" cy="3709642"/>
          </a:xfrm>
          <a:custGeom>
            <a:avLst/>
            <a:gdLst>
              <a:gd name="connsiteX0" fmla="*/ 0 w 559472"/>
              <a:gd name="connsiteY0" fmla="*/ 0 h 3709642"/>
              <a:gd name="connsiteX1" fmla="*/ 473952 w 559472"/>
              <a:gd name="connsiteY1" fmla="*/ 0 h 3709642"/>
              <a:gd name="connsiteX2" fmla="*/ 485840 w 559472"/>
              <a:gd name="connsiteY2" fmla="*/ 161194 h 3709642"/>
              <a:gd name="connsiteX3" fmla="*/ 523949 w 559472"/>
              <a:gd name="connsiteY3" fmla="*/ 3672197 h 3709642"/>
              <a:gd name="connsiteX4" fmla="*/ 454748 w 559472"/>
              <a:gd name="connsiteY4" fmla="*/ 3709642 h 3709642"/>
              <a:gd name="connsiteX5" fmla="*/ 448224 w 559472"/>
              <a:gd name="connsiteY5" fmla="*/ 3510471 h 3709642"/>
              <a:gd name="connsiteX6" fmla="*/ 443564 w 559472"/>
              <a:gd name="connsiteY6" fmla="*/ 3408563 h 3709642"/>
              <a:gd name="connsiteX7" fmla="*/ 438902 w 559472"/>
              <a:gd name="connsiteY7" fmla="*/ 3304407 h 3709642"/>
              <a:gd name="connsiteX8" fmla="*/ 433941 w 559472"/>
              <a:gd name="connsiteY8" fmla="*/ 3198777 h 3709642"/>
              <a:gd name="connsiteX9" fmla="*/ 427584 w 559472"/>
              <a:gd name="connsiteY9" fmla="*/ 3092510 h 3709642"/>
              <a:gd name="connsiteX10" fmla="*/ 420988 w 559472"/>
              <a:gd name="connsiteY10" fmla="*/ 2984390 h 3709642"/>
              <a:gd name="connsiteX11" fmla="*/ 414330 w 559472"/>
              <a:gd name="connsiteY11" fmla="*/ 2874401 h 3709642"/>
              <a:gd name="connsiteX12" fmla="*/ 406840 w 559472"/>
              <a:gd name="connsiteY12" fmla="*/ 2762980 h 3709642"/>
              <a:gd name="connsiteX13" fmla="*/ 397745 w 559472"/>
              <a:gd name="connsiteY13" fmla="*/ 2650566 h 3709642"/>
              <a:gd name="connsiteX14" fmla="*/ 389154 w 559472"/>
              <a:gd name="connsiteY14" fmla="*/ 2536612 h 3709642"/>
              <a:gd name="connsiteX15" fmla="*/ 379225 w 559472"/>
              <a:gd name="connsiteY15" fmla="*/ 2421642 h 3709642"/>
              <a:gd name="connsiteX16" fmla="*/ 368316 w 559472"/>
              <a:gd name="connsiteY16" fmla="*/ 2305627 h 3709642"/>
              <a:gd name="connsiteX17" fmla="*/ 357466 w 559472"/>
              <a:gd name="connsiteY17" fmla="*/ 2189233 h 3709642"/>
              <a:gd name="connsiteX18" fmla="*/ 344982 w 559472"/>
              <a:gd name="connsiteY18" fmla="*/ 2071473 h 3709642"/>
              <a:gd name="connsiteX19" fmla="*/ 332466 w 559472"/>
              <a:gd name="connsiteY19" fmla="*/ 1952216 h 3709642"/>
              <a:gd name="connsiteX20" fmla="*/ 319121 w 559472"/>
              <a:gd name="connsiteY20" fmla="*/ 1833776 h 3709642"/>
              <a:gd name="connsiteX21" fmla="*/ 304408 w 559472"/>
              <a:gd name="connsiteY21" fmla="*/ 1713948 h 3709642"/>
              <a:gd name="connsiteX22" fmla="*/ 288685 w 559472"/>
              <a:gd name="connsiteY22" fmla="*/ 1592703 h 3709642"/>
              <a:gd name="connsiteX23" fmla="*/ 273050 w 559472"/>
              <a:gd name="connsiteY23" fmla="*/ 1471451 h 3709642"/>
              <a:gd name="connsiteX24" fmla="*/ 255813 w 559472"/>
              <a:gd name="connsiteY24" fmla="*/ 1350328 h 3709642"/>
              <a:gd name="connsiteX25" fmla="*/ 237060 w 559472"/>
              <a:gd name="connsiteY25" fmla="*/ 1227080 h 3709642"/>
              <a:gd name="connsiteX26" fmla="*/ 218488 w 559472"/>
              <a:gd name="connsiteY26" fmla="*/ 1106065 h 3709642"/>
              <a:gd name="connsiteX27" fmla="*/ 198221 w 559472"/>
              <a:gd name="connsiteY27" fmla="*/ 982940 h 3709642"/>
              <a:gd name="connsiteX28" fmla="*/ 177152 w 559472"/>
              <a:gd name="connsiteY28" fmla="*/ 858755 h 3709642"/>
              <a:gd name="connsiteX29" fmla="*/ 155551 w 559472"/>
              <a:gd name="connsiteY29" fmla="*/ 736861 h 3709642"/>
              <a:gd name="connsiteX30" fmla="*/ 131782 w 559472"/>
              <a:gd name="connsiteY30" fmla="*/ 613645 h 3709642"/>
              <a:gd name="connsiteX31" fmla="*/ 107123 w 559472"/>
              <a:gd name="connsiteY31" fmla="*/ 490500 h 3709642"/>
              <a:gd name="connsiteX32" fmla="*/ 82552 w 559472"/>
              <a:gd name="connsiteY32" fmla="*/ 367348 h 3709642"/>
              <a:gd name="connsiteX33" fmla="*/ 55608 w 559472"/>
              <a:gd name="connsiteY33" fmla="*/ 244762 h 3709642"/>
              <a:gd name="connsiteX34" fmla="*/ 28130 w 559472"/>
              <a:gd name="connsiteY34" fmla="*/ 122220 h 3709642"/>
              <a:gd name="connsiteX35" fmla="*/ 0 w 559472"/>
              <a:gd name="connsiteY35" fmla="*/ 0 h 37096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559472" h="3709642">
                <a:moveTo>
                  <a:pt x="0" y="0"/>
                </a:moveTo>
                <a:lnTo>
                  <a:pt x="473952" y="0"/>
                </a:lnTo>
                <a:lnTo>
                  <a:pt x="485840" y="161194"/>
                </a:lnTo>
                <a:cubicBezTo>
                  <a:pt x="552063" y="1147770"/>
                  <a:pt x="592441" y="3086737"/>
                  <a:pt x="523949" y="3672197"/>
                </a:cubicBezTo>
                <a:cubicBezTo>
                  <a:pt x="500842" y="3684557"/>
                  <a:pt x="477855" y="3697282"/>
                  <a:pt x="454748" y="3709642"/>
                </a:cubicBezTo>
                <a:lnTo>
                  <a:pt x="448224" y="3510471"/>
                </a:lnTo>
                <a:lnTo>
                  <a:pt x="443564" y="3408563"/>
                </a:lnTo>
                <a:lnTo>
                  <a:pt x="438902" y="3304407"/>
                </a:lnTo>
                <a:lnTo>
                  <a:pt x="433941" y="3198777"/>
                </a:lnTo>
                <a:lnTo>
                  <a:pt x="427584" y="3092510"/>
                </a:lnTo>
                <a:lnTo>
                  <a:pt x="420988" y="2984390"/>
                </a:lnTo>
                <a:lnTo>
                  <a:pt x="414330" y="2874401"/>
                </a:lnTo>
                <a:lnTo>
                  <a:pt x="406840" y="2762980"/>
                </a:lnTo>
                <a:lnTo>
                  <a:pt x="397745" y="2650566"/>
                </a:lnTo>
                <a:lnTo>
                  <a:pt x="389154" y="2536612"/>
                </a:lnTo>
                <a:lnTo>
                  <a:pt x="379225" y="2421642"/>
                </a:lnTo>
                <a:lnTo>
                  <a:pt x="368316" y="2305627"/>
                </a:lnTo>
                <a:lnTo>
                  <a:pt x="357466" y="2189233"/>
                </a:lnTo>
                <a:lnTo>
                  <a:pt x="344982" y="2071473"/>
                </a:lnTo>
                <a:lnTo>
                  <a:pt x="332466" y="1952216"/>
                </a:lnTo>
                <a:lnTo>
                  <a:pt x="319121" y="1833776"/>
                </a:lnTo>
                <a:lnTo>
                  <a:pt x="304408" y="1713948"/>
                </a:lnTo>
                <a:lnTo>
                  <a:pt x="288685" y="1592703"/>
                </a:lnTo>
                <a:lnTo>
                  <a:pt x="273050" y="1471451"/>
                </a:lnTo>
                <a:lnTo>
                  <a:pt x="255813" y="1350328"/>
                </a:lnTo>
                <a:lnTo>
                  <a:pt x="237060" y="1227080"/>
                </a:lnTo>
                <a:lnTo>
                  <a:pt x="218488" y="1106065"/>
                </a:lnTo>
                <a:lnTo>
                  <a:pt x="198221" y="982940"/>
                </a:lnTo>
                <a:lnTo>
                  <a:pt x="177152" y="858755"/>
                </a:lnTo>
                <a:lnTo>
                  <a:pt x="155551" y="736861"/>
                </a:lnTo>
                <a:lnTo>
                  <a:pt x="131782" y="613645"/>
                </a:lnTo>
                <a:lnTo>
                  <a:pt x="107123" y="490500"/>
                </a:lnTo>
                <a:lnTo>
                  <a:pt x="82552" y="367348"/>
                </a:lnTo>
                <a:lnTo>
                  <a:pt x="55608" y="244762"/>
                </a:lnTo>
                <a:lnTo>
                  <a:pt x="28130" y="122220"/>
                </a:lnTo>
                <a:lnTo>
                  <a:pt x="0" y="0"/>
                </a:lnTo>
                <a:close/>
              </a:path>
            </a:pathLst>
          </a:custGeom>
          <a:solidFill>
            <a:schemeClr val="tx1">
              <a:alpha val="20000"/>
            </a:schemeClr>
          </a:solidFill>
          <a:ln>
            <a:noFill/>
          </a:ln>
        </p:spPr>
        <p:txBody>
          <a:bodyPr rtlCol="0" anchor="ctr"/>
          <a:lstStyle/>
          <a:p>
            <a:pPr algn="ctr"/>
            <a:endParaRPr lang="en-US"/>
          </a:p>
        </p:txBody>
      </p:sp>
      <p:sp>
        <p:nvSpPr>
          <p:cNvPr id="9225" name="Freeform 5">
            <a:extLst>
              <a:ext uri="{FF2B5EF4-FFF2-40B4-BE49-F238E27FC236}">
                <a16:creationId xmlns:a16="http://schemas.microsoft.com/office/drawing/2014/main" id="{2C8825F8-2BBE-4F09-844D-BD569EE90A5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
          <a:xfrm rot="16200000">
            <a:off x="2450577" y="2756642"/>
            <a:ext cx="6858000" cy="1344715"/>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rgbClr val="FFFFFF"/>
          </a:solidFill>
          <a:ln>
            <a:noFill/>
          </a:ln>
        </p:spPr>
        <p:txBody>
          <a:bodyPr/>
          <a:lstStyle/>
          <a:p>
            <a:endParaRPr lang="es-MX"/>
          </a:p>
        </p:txBody>
      </p:sp>
      <p:sp>
        <p:nvSpPr>
          <p:cNvPr id="9227" name="Rectangle 9226">
            <a:extLst>
              <a:ext uri="{FF2B5EF4-FFF2-40B4-BE49-F238E27FC236}">
                <a16:creationId xmlns:a16="http://schemas.microsoft.com/office/drawing/2014/main" id="{1E0B305D-E4F9-4F9F-81CA-BDFBA88B247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094411" y="0"/>
            <a:ext cx="6098008"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218" name="Picture 2" descr="TEORIAS CONTEMPORANEAS DEL DESARROLLO DEL APRENDIZAJE : EL CONDUCTISMO">
            <a:extLst>
              <a:ext uri="{FF2B5EF4-FFF2-40B4-BE49-F238E27FC236}">
                <a16:creationId xmlns:a16="http://schemas.microsoft.com/office/drawing/2014/main" id="{31B094E1-E435-4AAE-8EF5-4D481DA725A9}"/>
              </a:ext>
            </a:extLst>
          </p:cNvPr>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6177743" y="647699"/>
            <a:ext cx="5282805" cy="2683330"/>
          </a:xfrm>
          <a:prstGeom prst="rect">
            <a:avLst/>
          </a:prstGeom>
          <a:effectLst/>
          <a:extLst>
            <a:ext uri="{909E8E84-426E-40DD-AFC4-6F175D3DCCD1}">
              <a14:hiddenFill xmlns:a14="http://schemas.microsoft.com/office/drawing/2010/main">
                <a:solidFill>
                  <a:srgbClr val="FFFFFF"/>
                </a:solidFill>
              </a14:hiddenFill>
            </a:ext>
          </a:extLst>
        </p:spPr>
      </p:pic>
      <p:sp>
        <p:nvSpPr>
          <p:cNvPr id="9229" name="Rectangle 9228">
            <a:extLst>
              <a:ext uri="{FF2B5EF4-FFF2-40B4-BE49-F238E27FC236}">
                <a16:creationId xmlns:a16="http://schemas.microsoft.com/office/drawing/2014/main" id="{1D77C917-B31B-4151-9BB3-768748C4257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442448"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txBody>
          <a:bodyPr/>
          <a:lstStyle/>
          <a:p>
            <a:endParaRPr lang="es-MX"/>
          </a:p>
        </p:txBody>
      </p:sp>
      <p:sp>
        <p:nvSpPr>
          <p:cNvPr id="3" name="Marcador de contenido 2">
            <a:extLst>
              <a:ext uri="{FF2B5EF4-FFF2-40B4-BE49-F238E27FC236}">
                <a16:creationId xmlns:a16="http://schemas.microsoft.com/office/drawing/2014/main" id="{FDAD1D72-E629-4C5E-9C20-3E33B08BF77E}"/>
              </a:ext>
            </a:extLst>
          </p:cNvPr>
          <p:cNvSpPr>
            <a:spLocks noGrp="1"/>
          </p:cNvSpPr>
          <p:nvPr>
            <p:ph idx="1"/>
          </p:nvPr>
        </p:nvSpPr>
        <p:spPr>
          <a:xfrm>
            <a:off x="646113" y="2052918"/>
            <a:ext cx="4165146" cy="4195481"/>
          </a:xfrm>
        </p:spPr>
        <p:txBody>
          <a:bodyPr>
            <a:normAutofit/>
          </a:bodyPr>
          <a:lstStyle/>
          <a:p>
            <a:r>
              <a:rPr lang="es-MX" b="1">
                <a:latin typeface="Comic Sans MS" panose="030F0702030302020204" pitchFamily="66" charset="0"/>
              </a:rPr>
              <a:t>El conductismo es  una escuela psicológica  que pone el énfasis  en el estudio de los comportamientos observables  y en el papel del ambiente como agente causal del comportamiento.</a:t>
            </a:r>
          </a:p>
          <a:p>
            <a:endParaRPr lang="es-MX" dirty="0"/>
          </a:p>
        </p:txBody>
      </p:sp>
      <p:pic>
        <p:nvPicPr>
          <p:cNvPr id="5" name="Imagen 4">
            <a:extLst>
              <a:ext uri="{FF2B5EF4-FFF2-40B4-BE49-F238E27FC236}">
                <a16:creationId xmlns:a16="http://schemas.microsoft.com/office/drawing/2014/main" id="{C1FDF801-8495-2EBC-FF60-F2CD5EE54EEE}"/>
              </a:ext>
            </a:extLst>
          </p:cNvPr>
          <p:cNvPicPr>
            <a:picLocks noChangeAspect="1"/>
          </p:cNvPicPr>
          <p:nvPr/>
        </p:nvPicPr>
        <p:blipFill>
          <a:blip r:embed="rId4"/>
          <a:stretch>
            <a:fillRect/>
          </a:stretch>
        </p:blipFill>
        <p:spPr>
          <a:xfrm>
            <a:off x="6493139" y="3526971"/>
            <a:ext cx="4652013" cy="2721427"/>
          </a:xfrm>
          <a:prstGeom prst="rect">
            <a:avLst/>
          </a:prstGeom>
          <a:effectLst/>
        </p:spPr>
      </p:pic>
    </p:spTree>
    <p:extLst>
      <p:ext uri="{BB962C8B-B14F-4D97-AF65-F5344CB8AC3E}">
        <p14:creationId xmlns:p14="http://schemas.microsoft.com/office/powerpoint/2010/main" val="90047546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blipFill rotWithShape="1">
          <a:blip r:embed="rId2">
            <a:duotone>
              <a:schemeClr val="bg2">
                <a:shade val="62000"/>
                <a:hueMod val="108000"/>
                <a:satMod val="164000"/>
                <a:lumMod val="69000"/>
              </a:schemeClr>
              <a:schemeClr val="bg2">
                <a:tint val="96000"/>
                <a:hueMod val="90000"/>
                <a:satMod val="130000"/>
                <a:lumMod val="134000"/>
              </a:schemeClr>
            </a:duotone>
          </a:blip>
          <a:stretch/>
        </a:blip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7D90007-1A13-4CFF-AE94-C567351A97EC}"/>
              </a:ext>
            </a:extLst>
          </p:cNvPr>
          <p:cNvSpPr>
            <a:spLocks noGrp="1"/>
          </p:cNvSpPr>
          <p:nvPr>
            <p:ph type="ctrTitle"/>
          </p:nvPr>
        </p:nvSpPr>
        <p:spPr>
          <a:xfrm>
            <a:off x="6742111" y="1447800"/>
            <a:ext cx="4802187" cy="3329581"/>
          </a:xfrm>
        </p:spPr>
        <p:txBody>
          <a:bodyPr>
            <a:normAutofit fontScale="90000"/>
          </a:bodyPr>
          <a:lstStyle/>
          <a:p>
            <a:pPr>
              <a:lnSpc>
                <a:spcPct val="90000"/>
              </a:lnSpc>
            </a:pPr>
            <a:br>
              <a:rPr lang="es-MX" sz="18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8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8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8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8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8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8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8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8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r>
              <a:rPr lang="es-MX" sz="18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t>Representantes de la teoría conductista</a:t>
            </a:r>
            <a:br>
              <a:rPr lang="es-MX" sz="18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8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8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r>
              <a:rPr lang="es-MX" sz="18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t>James Watson</a:t>
            </a:r>
            <a:br>
              <a:rPr lang="es-MX" sz="18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8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r>
              <a:rPr lang="es-MX" sz="18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t>Edward Lee Thorndike</a:t>
            </a:r>
            <a:br>
              <a:rPr lang="es-MX" sz="18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8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r>
              <a:rPr lang="es-MX" sz="18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t>Iván </a:t>
            </a:r>
            <a:r>
              <a:rPr lang="es-MX" sz="1800" b="1" err="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t>Petrovich</a:t>
            </a:r>
            <a:r>
              <a:rPr lang="es-MX" sz="18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t> Pávlov</a:t>
            </a:r>
            <a:br>
              <a:rPr lang="es-MX" sz="18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8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r>
              <a:rPr lang="es-MX" sz="18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t>Burrhus Frederic Skinner</a:t>
            </a:r>
            <a:br>
              <a:rPr lang="es-MX" sz="18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800" b="1">
                <a:effectLst>
                  <a:outerShdw blurRad="38100" dist="38100" dir="2700000" algn="tl">
                    <a:srgbClr val="000000">
                      <a:alpha val="43137"/>
                    </a:srgbClr>
                  </a:outerShdw>
                </a:effectLst>
                <a:latin typeface="Comic Sans MS" panose="030F0702030302020204" pitchFamily="66" charset="0"/>
              </a:rPr>
            </a:br>
            <a:br>
              <a:rPr lang="es-MX" sz="1800" b="1">
                <a:effectLst>
                  <a:outerShdw blurRad="38100" dist="38100" dir="2700000" algn="tl">
                    <a:srgbClr val="000000">
                      <a:alpha val="43137"/>
                    </a:srgbClr>
                  </a:outerShdw>
                </a:effectLst>
                <a:latin typeface="Comic Sans MS" panose="030F0702030302020204" pitchFamily="66" charset="0"/>
              </a:rPr>
            </a:br>
            <a:endParaRPr lang="es-MX" sz="1800">
              <a:latin typeface="Comic Sans MS" panose="030F0702030302020204" pitchFamily="66" charset="0"/>
            </a:endParaRPr>
          </a:p>
        </p:txBody>
      </p:sp>
      <p:sp>
        <p:nvSpPr>
          <p:cNvPr id="3" name="Subtítulo 2">
            <a:extLst>
              <a:ext uri="{FF2B5EF4-FFF2-40B4-BE49-F238E27FC236}">
                <a16:creationId xmlns:a16="http://schemas.microsoft.com/office/drawing/2014/main" id="{E0259571-521B-485D-A09B-46238A6C51EF}"/>
              </a:ext>
            </a:extLst>
          </p:cNvPr>
          <p:cNvSpPr>
            <a:spLocks noGrp="1"/>
          </p:cNvSpPr>
          <p:nvPr>
            <p:ph type="subTitle" idx="1"/>
          </p:nvPr>
        </p:nvSpPr>
        <p:spPr>
          <a:xfrm>
            <a:off x="6742111" y="4777379"/>
            <a:ext cx="4802187" cy="1471019"/>
          </a:xfrm>
        </p:spPr>
        <p:txBody>
          <a:bodyPr>
            <a:normAutofit/>
          </a:bodyPr>
          <a:lstStyle/>
          <a:p>
            <a:r>
              <a:rPr lang="es-MX" sz="1900" b="1">
                <a:latin typeface="Comic Sans MS" panose="030F0702030302020204" pitchFamily="66" charset="0"/>
              </a:rPr>
              <a:t>Actividad:</a:t>
            </a:r>
          </a:p>
          <a:p>
            <a:r>
              <a:rPr lang="es-MX" sz="1900" b="1">
                <a:latin typeface="Comic Sans MS" panose="030F0702030302020204" pitchFamily="66" charset="0"/>
              </a:rPr>
              <a:t>Investiga la biografía de cada uno de los representantes del conductismo</a:t>
            </a:r>
          </a:p>
          <a:p>
            <a:endParaRPr lang="es-MX" sz="1900"/>
          </a:p>
        </p:txBody>
      </p:sp>
      <p:pic>
        <p:nvPicPr>
          <p:cNvPr id="6" name="Imagen 5">
            <a:extLst>
              <a:ext uri="{FF2B5EF4-FFF2-40B4-BE49-F238E27FC236}">
                <a16:creationId xmlns:a16="http://schemas.microsoft.com/office/drawing/2014/main" id="{2D4C9CC9-7017-F245-C98B-E12EE68E7B92}"/>
              </a:ext>
            </a:extLst>
          </p:cNvPr>
          <p:cNvPicPr>
            <a:picLocks noChangeAspect="1"/>
          </p:cNvPicPr>
          <p:nvPr/>
        </p:nvPicPr>
        <p:blipFill rotWithShape="1">
          <a:blip r:embed="rId3"/>
          <a:srcRect t="3704" r="3" b="3"/>
          <a:stretch/>
        </p:blipFill>
        <p:spPr>
          <a:xfrm>
            <a:off x="-1" y="-1"/>
            <a:ext cx="6087038" cy="3429001"/>
          </a:xfrm>
          <a:prstGeom prst="rect">
            <a:avLst/>
          </a:prstGeom>
        </p:spPr>
      </p:pic>
      <p:pic>
        <p:nvPicPr>
          <p:cNvPr id="4" name="Picture 3">
            <a:extLst>
              <a:ext uri="{FF2B5EF4-FFF2-40B4-BE49-F238E27FC236}">
                <a16:creationId xmlns:a16="http://schemas.microsoft.com/office/drawing/2014/main" id="{5E55DF76-7BE8-4022-A286-8B9A55CE67F6}"/>
              </a:ext>
            </a:extLst>
          </p:cNvPr>
          <p:cNvPicPr>
            <a:picLocks noChangeAspect="1"/>
          </p:cNvPicPr>
          <p:nvPr/>
        </p:nvPicPr>
        <p:blipFill rotWithShape="1">
          <a:blip r:embed="rId4"/>
          <a:srcRect t="849" r="3" b="14771"/>
          <a:stretch/>
        </p:blipFill>
        <p:spPr>
          <a:xfrm>
            <a:off x="7372" y="3428999"/>
            <a:ext cx="6087038" cy="3428539"/>
          </a:xfrm>
          <a:prstGeom prst="rect">
            <a:avLst/>
          </a:prstGeom>
        </p:spPr>
      </p:pic>
    </p:spTree>
    <p:extLst>
      <p:ext uri="{BB962C8B-B14F-4D97-AF65-F5344CB8AC3E}">
        <p14:creationId xmlns:p14="http://schemas.microsoft.com/office/powerpoint/2010/main" val="28813748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1000"/>
                                  </p:stCondLst>
                                  <p:iterate>
                                    <p:tmPct val="10000"/>
                                  </p:iterate>
                                  <p:childTnLst>
                                    <p:set>
                                      <p:cBhvr>
                                        <p:cTn id="6" dur="1" fill="hold">
                                          <p:stCondLst>
                                            <p:cond delay="0"/>
                                          </p:stCondLst>
                                        </p:cTn>
                                        <p:tgtEl>
                                          <p:spTgt spid="2"/>
                                        </p:tgtEl>
                                        <p:attrNameLst>
                                          <p:attrName>style.visibility</p:attrName>
                                        </p:attrNameLst>
                                      </p:cBhvr>
                                      <p:to>
                                        <p:strVal val="visible"/>
                                      </p:to>
                                    </p:set>
                                    <p:animEffect transition="in" filter="fade">
                                      <p:cBhvr>
                                        <p:cTn id="7" dur="700"/>
                                        <p:tgtEl>
                                          <p:spTgt spid="2"/>
                                        </p:tgtEl>
                                      </p:cBhvr>
                                    </p:animEffect>
                                  </p:childTnLst>
                                </p:cTn>
                              </p:par>
                              <p:par>
                                <p:cTn id="8" presetID="10" presetClass="entr" presetSubtype="0" fill="hold" grpId="0" nodeType="withEffect">
                                  <p:stCondLst>
                                    <p:cond delay="1500"/>
                                  </p:stCondLst>
                                  <p:iterate>
                                    <p:tmPct val="10000"/>
                                  </p:iterate>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7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1500"/>
                                  </p:stCondLst>
                                  <p:iterate>
                                    <p:tmPct val="10000"/>
                                  </p:iterate>
                                  <p:childTnLst>
                                    <p:set>
                                      <p:cBhvr>
                                        <p:cTn id="14" dur="1" fill="hold">
                                          <p:stCondLst>
                                            <p:cond delay="0"/>
                                          </p:stCondLst>
                                        </p:cTn>
                                        <p:tgtEl>
                                          <p:spTgt spid="3">
                                            <p:txEl>
                                              <p:pRg st="1" end="1"/>
                                            </p:txEl>
                                          </p:spTgt>
                                        </p:tgtEl>
                                        <p:attrNameLst>
                                          <p:attrName>style.visibility</p:attrName>
                                        </p:attrNameLst>
                                      </p:cBhvr>
                                      <p:to>
                                        <p:strVal val="visible"/>
                                      </p:to>
                                    </p:set>
                                    <p:animEffect transition="in" filter="fade">
                                      <p:cBhvr>
                                        <p:cTn id="15" dur="7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theme/_rels/theme2.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BrushVTI">
  <a:themeElements>
    <a:clrScheme name="AnalogousFromRegularSeedLeftStep">
      <a:dk1>
        <a:srgbClr val="000000"/>
      </a:dk1>
      <a:lt1>
        <a:srgbClr val="FFFFFF"/>
      </a:lt1>
      <a:dk2>
        <a:srgbClr val="412431"/>
      </a:dk2>
      <a:lt2>
        <a:srgbClr val="E2E8E8"/>
      </a:lt2>
      <a:accent1>
        <a:srgbClr val="D7393B"/>
      </a:accent1>
      <a:accent2>
        <a:srgbClr val="C5276B"/>
      </a:accent2>
      <a:accent3>
        <a:srgbClr val="D739BF"/>
      </a:accent3>
      <a:accent4>
        <a:srgbClr val="9B27C5"/>
      </a:accent4>
      <a:accent5>
        <a:srgbClr val="6B39D7"/>
      </a:accent5>
      <a:accent6>
        <a:srgbClr val="3D4BCB"/>
      </a:accent6>
      <a:hlink>
        <a:srgbClr val="309190"/>
      </a:hlink>
      <a:folHlink>
        <a:srgbClr val="7F7F7F"/>
      </a:folHlink>
    </a:clrScheme>
    <a:fontScheme name="Custom 3">
      <a:majorFont>
        <a:latin typeface="Elephant"/>
        <a:ea typeface=""/>
        <a:cs typeface=""/>
      </a:majorFont>
      <a:minorFont>
        <a:latin typeface="Century Gothic"/>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BrushVTI" id="{7102FA3A-9D7B-4497-8C4B-FB535AAFDE06}" vid="{C6D41F62-6FAB-440A-BEC7-CB7BF190811F}"/>
    </a:ext>
  </a:extLst>
</a:theme>
</file>

<file path=ppt/theme/theme2.xml><?xml version="1.0" encoding="utf-8"?>
<a:theme xmlns:a="http://schemas.openxmlformats.org/drawingml/2006/main" name="Ion">
  <a:themeElements>
    <a:clrScheme name="Ion">
      <a:dk1>
        <a:sysClr val="windowText" lastClr="000000"/>
      </a:dk1>
      <a:lt1>
        <a:sysClr val="window" lastClr="FFFFFF"/>
      </a:lt1>
      <a:dk2>
        <a:srgbClr val="3B3059"/>
      </a:dk2>
      <a:lt2>
        <a:srgbClr val="EBEBEB"/>
      </a:lt2>
      <a:accent1>
        <a:srgbClr val="B31166"/>
      </a:accent1>
      <a:accent2>
        <a:srgbClr val="E33D6F"/>
      </a:accent2>
      <a:accent3>
        <a:srgbClr val="E45F3C"/>
      </a:accent3>
      <a:accent4>
        <a:srgbClr val="E9943A"/>
      </a:accent4>
      <a:accent5>
        <a:srgbClr val="9B6BF2"/>
      </a:accent5>
      <a:accent6>
        <a:srgbClr val="D53DD0"/>
      </a:accent6>
      <a:hlink>
        <a:srgbClr val="EC76B5"/>
      </a:hlink>
      <a:folHlink>
        <a:srgbClr val="E8ACCD"/>
      </a:folHlink>
    </a:clrScheme>
    <a:fontScheme name="Ion">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8000"/>
                <a:hueMod val="124000"/>
                <a:satMod val="148000"/>
                <a:lumMod val="124000"/>
              </a:schemeClr>
            </a:gs>
            <a:gs pos="100000">
              <a:schemeClr val="phClr">
                <a:shade val="76000"/>
                <a:hueMod val="89000"/>
                <a:satMod val="164000"/>
                <a:lumMod val="56000"/>
              </a:schemeClr>
            </a:gs>
          </a:gsLst>
          <a:path path="circle">
            <a:fillToRect l="45000" t="65000" r="125000" b="100000"/>
          </a:path>
        </a:gradFill>
        <a:blipFill rotWithShape="1">
          <a:blip xmlns:r="http://schemas.openxmlformats.org/officeDocument/2006/relationships" r:embed="rId1">
            <a:duotone>
              <a:schemeClr val="phClr">
                <a:shade val="69000"/>
                <a:hueMod val="91000"/>
                <a:satMod val="164000"/>
                <a:lumMod val="74000"/>
              </a:schemeClr>
              <a:schemeClr val="phClr">
                <a:hueMod val="124000"/>
                <a:satMod val="140000"/>
                <a:lumMod val="142000"/>
              </a:schemeClr>
            </a:duotone>
          </a:blip>
          <a:stretch/>
        </a:blipFill>
      </a:bgFillStyleLst>
    </a:fmtScheme>
  </a:themeElements>
  <a:objectDefaults/>
  <a:extraClrSchemeLst/>
  <a:extLst>
    <a:ext uri="{05A4C25C-085E-4340-85A3-A5531E510DB2}">
      <thm15:themeFamily xmlns:thm15="http://schemas.microsoft.com/office/thememl/2012/main" name="Ion" id="{B8441ADB-2E43-4AF7-B97A-BD870242C6A8}" vid="{A207AED3-9ABC-4A18-9978-A59B65688B15}"/>
    </a:ext>
  </a:extLst>
</a:theme>
</file>

<file path=docProps/app.xml><?xml version="1.0" encoding="utf-8"?>
<Properties xmlns="http://schemas.openxmlformats.org/officeDocument/2006/extended-properties" xmlns:vt="http://schemas.openxmlformats.org/officeDocument/2006/docPropsVTypes">
  <TotalTime>500</TotalTime>
  <Words>3037</Words>
  <Application>Microsoft Office PowerPoint</Application>
  <PresentationFormat>Panorámica</PresentationFormat>
  <Paragraphs>88</Paragraphs>
  <Slides>35</Slides>
  <Notes>0</Notes>
  <HiddenSlides>0</HiddenSlides>
  <MMClips>0</MMClips>
  <ScaleCrop>false</ScaleCrop>
  <HeadingPairs>
    <vt:vector size="6" baseType="variant">
      <vt:variant>
        <vt:lpstr>Fuentes usadas</vt:lpstr>
      </vt:variant>
      <vt:variant>
        <vt:i4>6</vt:i4>
      </vt:variant>
      <vt:variant>
        <vt:lpstr>Tema</vt:lpstr>
      </vt:variant>
      <vt:variant>
        <vt:i4>2</vt:i4>
      </vt:variant>
      <vt:variant>
        <vt:lpstr>Títulos de diapositiva</vt:lpstr>
      </vt:variant>
      <vt:variant>
        <vt:i4>35</vt:i4>
      </vt:variant>
    </vt:vector>
  </HeadingPairs>
  <TitlesOfParts>
    <vt:vector size="43" baseType="lpstr">
      <vt:lpstr>Arial</vt:lpstr>
      <vt:lpstr>Calibri</vt:lpstr>
      <vt:lpstr>Century Gothic</vt:lpstr>
      <vt:lpstr>Comic Sans MS</vt:lpstr>
      <vt:lpstr>Elephant</vt:lpstr>
      <vt:lpstr>Wingdings 3</vt:lpstr>
      <vt:lpstr>BrushVTI</vt:lpstr>
      <vt:lpstr>Ion</vt:lpstr>
      <vt:lpstr>         UNIVERSIDAD AUTÓNOMA DEL ESTADO DE MÉXICO  PLANTEL NEZAHUALCÓYOTL DE LA ESCUELA PREPARATORIA  ASIGNATURA: PSICOLOGÍA  TEMA: TEORÍAS DE LA PERSONALIDAD  SEMESTRE: SEXTO    </vt:lpstr>
      <vt:lpstr>  </vt:lpstr>
      <vt:lpstr>              Teorías de la personalidad  ¿Qué es una teoría?   Es un conjunto de hipótesis, postulados y modelos que relacionan los datos empíricos de un sistema y permiten comprender sus interrelaciones y hacer predicciones sobre el desarrollo futuro. </vt:lpstr>
      <vt:lpstr>              3.2.1. TEORÍA CONDUCTISTA Llamada primera fuerza  Resaltan el ambiente externo y los efectos del condicionamiento y el aprendizaje sobre la personalidad.             </vt:lpstr>
      <vt:lpstr>             Skinner establece que la conducta humana es función de los diferentes tipos de actividad que realizamos o no , según que en el pasado hayamos sido castigados o recompensados por haberlos realizado y según las consecuencias que esperamos en el futuro.   </vt:lpstr>
      <vt:lpstr>           Las recompensas son mucho más poderosas  que los castigos  para generar una determinada conducta.        </vt:lpstr>
      <vt:lpstr>         De acuerdo con Skinner la conducta humana es aprendida en el sentido de que sigue unas leyes básicas, o principios de aprendizaje.  Es el resultado del encadenamiento  de un número de secuencias  de estímulo respuesta.  </vt:lpstr>
      <vt:lpstr>EN SUMA:</vt:lpstr>
      <vt:lpstr>         Representantes de la teoría conductista   James Watson  Edward Lee Thorndike  Iván Petrovich Pávlov  Burrhus Frederic Skinner   </vt:lpstr>
      <vt:lpstr>         3.2.2. TEORÍA PSICOANALÍTICA Llamada segunda fuerza  Es considerada una teoría de la personalidad de Sigmund Freud, que considera al individuo en conflicto constante entre sus tendencias  biológicas y la necesidad de dominarlas  </vt:lpstr>
      <vt:lpstr>         Psicoanálisis  Es un enfoque terapéutico desarrollado con el objetivo de eliminar la ansiedad, proporcionando al paciente el conocimiento de los conflictos inconscientes que afectan su comportamiento y sus emociones. </vt:lpstr>
      <vt:lpstr>         Estructura de la personalidad según Freud:  Id o ello yo o ego super yo o super ego   </vt:lpstr>
      <vt:lpstr>         ID O ELLO   Esta presente al nacer. Constituido por necesidades básicas (hambre, sed, sexualidad), o instintos de vida. Alimentados por una forma de energía llamada libido .     El id contiene el instinto de vida (eros) llamado así por el dios griego del amor y el de muerte (thanatos), responsable de la agresividad y destrucción.   </vt:lpstr>
      <vt:lpstr>         EGO O YO  Se desarrolla poco después del nacimiento, cuando el niño se da cuenta de que no todo lo que quiere lo obtiene.   Opera mediante el principio de realidad, por el cual una persona idea un plan y lo lleva a cabo a través de juna acción para ensayar y ver si está en el camino correcto o llamada prueba de la realidad.    </vt:lpstr>
      <vt:lpstr>         SUPER EGO O SUPER YO  La ultima parte que se desarrolla. Aparece en la primera infancia. Opera bajo el principio de perfección. Representa los valores de los padres y la sociedad comunican al niño. Interioriza los conceptos de bueno y malo.  El deber y la conciencia.  </vt:lpstr>
      <vt:lpstr>         DESARROLLO PSICOSEXUAL  Según Freud la personalidad se desarrolla en 5 etapas.  Etapa Oral Etapa Anal Fálica  Etapa de Latencia Etapa Genital</vt:lpstr>
      <vt:lpstr>         MECANISMOS DE DEFENSA  Represión             Regresión Proyección Formación reactiva               Racionalización      </vt:lpstr>
      <vt:lpstr>Descubrimiento del inconsciente Muchos de sus pacientes ignoraban las causas de sus traumas.  Freud estableció distintos niveles de conciencia  1. Consciente 2. Preconsciente 3. Inconsciente  </vt:lpstr>
      <vt:lpstr>         3.2.3. TEORÍA HUMANISTA Llamada tercera fuerza  Enfoque de la personalidad ejemplificado por las teorías de Rogers y Maslow; según éstas, la meta de toda persona es conseguir su autorrealización. Ponen el énfasis en la experiencia subjetiva privada y el crecimiento personal </vt:lpstr>
      <vt:lpstr>         Psicoterapia Humanista  Enfoque terapéutico cuyo objetivo es ayudar a los pacientes a desarrollarse eliminando  las coacciones contra su autoperfeccionamiento.    </vt:lpstr>
      <vt:lpstr>         La teoría de Carl Rogers está centrada en el concepto del sí mismo como núcleo de la personalidad.  El objetivo de una persona sana es el crecimiento de autoactualización. El proceso de convertirse en persona. La persona congruente funciona al más alto nivel. Abierta a la experiencia, observa a la gente y a las cosas de forma precisa, se lleva bien con los demás y tiene un alto nivel de autoestima. </vt:lpstr>
      <vt:lpstr>         Abraham Maslow contribuye con la teoría de la autoactualización.  Su preocupación fue más por las personas sanas que por las enfermas.  Estudio  la alegría, el entusiasmo, el amor y el bienestar.  Se dedico a investigar aquellas personas creativas que se desenvolvían adecuadamente en la sociedad.   </vt:lpstr>
      <vt:lpstr>         La teoría de Maslow de la motivación humana descansa en la existencia de una jerarquía de necesidades.  Necesidades D (Corrigen deficiencias)  Necesidades B (Consiguen un nivel más alto en la existencia)   </vt:lpstr>
      <vt:lpstr>         3.2.4. TEORÍA COGNOSCITIVA  Se ocupa de como la mente procesa la información.   Según la cual la incompatibilidad entre nuestros pensamientos y nuestras acciones puede causar incomodidad, que luego intentamos reducir.  Se orienta a la comprensión de las cosas basándose en la percepción de los objetos y de las relaciones e interacciones entre ellos.  </vt:lpstr>
      <vt:lpstr>         REPRESENTANTES DE LA TEORÍA COGNOSCITIVA  Jean Piaget Lev Vigotsky David Ausubel Howard Gardner Erick Erickson Jerome Bruner Robert Gagné </vt:lpstr>
      <vt:lpstr>         Jean Piaget  Aporta la teoría del desarrollo cognitivo: Habla sobre la naturaleza y el desarrollo de la inteligencia humana.  Plantea 4 etapas del desarrollo:  1. Etapa sensorio motora 2. Etapa pre operacional 3. Etapa de operaciones concretas 4. Etapa de operaciones formales  </vt:lpstr>
      <vt:lpstr>         Lev Vygotsky  En la teoría de Vigotsky la cultura tiene un papel preponderante. Y señala que el desarrollo individual no se puede entender sin referencia al medio social, en el que el infante se incluye. Habla de la internalización , es decir, la apropiación gradual de la cultura.     </vt:lpstr>
      <vt:lpstr>         David P. Ausubel   Diferencia dos tipos de aprendizaje:  1. El que se refiere al modo en que se adquiere el conocimiento.  2. El relativo a la forma en que el conocimiento es subsecuentemente incorporado en la estructura de conocimientos o estructuras cognitiva del educando. Habla del aprendizaje significativo: cuando los nuevos contenidos tienen un significado a la luz de los conocimientos que ya se tienen. </vt:lpstr>
      <vt:lpstr>         Howard Gardner  Aporta la teoría de las inteligencias múltiples.  Destaca que no existe una inteligencia única, sino varias, las cuales marcan las potencialidades y acentos significativos de cada individuo, trazados por las fortalezas y debilidades en toda una serie de escenarios de expansión de la inteligencia.     </vt:lpstr>
      <vt:lpstr>         Erik Erikson: Aporta la teoría del Desarrollo Psicosocial   Reinterpreta las fases psicosexuales de Freud 1. Enfatizo la comprensión del YO 2. Puso en relieve las etapas de desarrollo psicosexual de Freud 3. Propuso el concepto de desarrollo de la personalidad desde la infancia a la vejez 4. Investigó acerca del impacto de la cultura, de la sociedad y de la historia   </vt:lpstr>
      <vt:lpstr>         Jerome Bruner  Aporta los modelos de representación mental y de realidad. 1. Representación actuante. 2. Representación icónica. 3. Representación simbólica     </vt:lpstr>
      <vt:lpstr>Presentación de PowerPoint</vt:lpstr>
      <vt:lpstr>        Referencias de imágenes.  Imagen 1. Recuperado de https://medium.com/psicopatolog%C3%ADa-y-personalidad-2018-1/qu%C3%A9-es-personalidad-c10c38205e95 Imagen 2. Recuperado de https://www.google.com/search?q=hipotesis&amp;sxsrf=ALeKk00yrJBww73lXYuzkZLDFkGpGCFuNQ:1601396240944&amp;source=lnms&amp;tbm=isch&amp;sa=X&amp;ved=2ahUKEwjkytfw4Y7sAhVKXKwKHZMPDT0Q_AUoAXoECA4QAw&amp;biw=838&amp;bih=922#imgrc=KXgYRydEygHdeM Imagen 3. Recuperado de https://www.google.com/search?q=skinner&amp;sxsrf=ALeKk01fxknnp0dXL8sZqZycdgPFlL4aJw:1601396827538&amp;source=lnms&amp;tbm=isch&amp;sa=X&amp;ved=2ahUKEwjDx7KI5I7sAhUCnKwKHT7mB_gQ_AUoAXoECA4QAw&amp;biw=838&amp;bih=922#imgrc=wjxKSHs7VyulZM Imagen 4. Recuperado de https://www.google.com/search?q=recompensas&amp;sxsrf=ALeKk0078aWHJfPkYlAVOOVSLJObXmmYzw:1601397942124&amp;source=lnms&amp;tbm=isch&amp;sa=X&amp;ved=2ahUKEwjXwO-b6I7sAhVTVc0KHQ9VBW4Q_AUoAXoECAUQAw&amp;biw=838&amp;bih=922#imgrc=Uu3ROBucrCo1YM Imagen 5. Recuperado de https://www.google.com/search?q=estimulo+respuesta+de+skinner&amp;sxsrf=ALeKk03ZVgTUA5pwrnS1UykX0rRYBhT74g:1601398365854&amp;source=lnms&amp;tbm=isch&amp;sa=X&amp;ved=2ahUKEwj-gPbl6Y7sAhUMd6wKHcFDA3EQ_AUoAXoECBIQAw&amp;biw=838&amp;bih=922#imgrc=mnniLAUuS7Y3zM Imagen 6. Recuperado de https://www.google.com/search?q=conductismo&amp;sxsrf=ALeKk01z5kGhN2P6jqMYGaYiVd7YAJKuWA:1601399941861&amp;source=lnms&amp;tbm=isch&amp;sa=X&amp;ved=2ahUKEwjB5rXV747sAhWKAp0JHes1AiwQ_AUoAXoECA4QAw&amp;biw=838&amp;bih=922#imgrc=3XPNNMIlwRMScM Imagen 7. Recuperada dehttps://www.google.com/search?q=freud&amp;tbm=isch&amp;ved=2ahUKEwjG2_L1-I7sAhVFR6wKHVLOA4YQ2-cCegQIABAA&amp;oq=freud&amp;gs_lcp=CgNpbWcQAzIHCAAQsQMQQzIFCAAQsQMyAggAMgIIADICCAAyAggAMgIIADICCAAyAggAMgIIADoECCMQJzoECAAQQzoHCCMQ6gIQJ1DMF1jkJ2DsKWgBcAB4A4ABgAGIAZIMkgEDNi45mAEAoAEBqgELZ3dzLXdpei1pbWewAQrAAQE&amp;sclient=img&amp;ei=OXZzX4bbNcWOsQXSnI-wCA&amp;bih=922&amp;biw=838 Imagen 8. Recuperado de https://www.google.com/search?q=psicoanalisis&amp;tbm=isch&amp;ved=2ahUKEwjc-4D5-I7sAhUNe6wKHVslCi0Q2-cCegQIABAA&amp;oq=psicoanalisis&amp;gs_lcp=CgNpbWcQAzIHCAAQsQMQQzIECAAQQzICCAAyBAgAEEMyAggAMgIIADICCAAyAggAMgIIADICCAA6BAgjECdQ4KkWWMi3FmDFuRZoAHAAeACAAXqIAdUKkgEDNS44mAEAoAEBqgELZ3dzLXdpei1pbWfAAQE&amp;sclient=img&amp;ei=QHZzX9zbGI32sQXbyqjoAg&amp;bih=922&amp;biw=838#imgrc=8wcXBU6bARSqjM&amp;imgdii=lD2EhpOuZVLnRM Imagen 9. Recuperado de https://www.google.com/search?q=diablito+con+cola+en+color+negr&amp;tbm=isch&amp;ved=2ahUKEwjl19HggI_sAhUijK0KHe8kAqYQ2-cCegQIABAA&amp;oq=diablito+con+cola+en+color+negr&amp;gs_lcp=CgNpbWcQA1DevQJY9-ICYPzjAmgBcAB4AIABaogBpwuSAQM5LjaYAQCgAQGqAQtnd3Mtd2l6LWltZ8ABAQ&amp;sclient=img&amp;ei=cH5zX-XfL6KYtgXvyYiwCg&amp;bih=922&amp;biw=838#imgrc=9ZSC1biBI4btRM Imagen 10. Recuperado de https://www.google.com/search?q=sombra+de+un+hombre&amp;sxsrf=ALeKk01xDvIjqoF0I5PFTilAE3EdMl3Kcw:1601405352824&amp;tbm=isch&amp;source=iu&amp;ictx=1&amp;fir=H-S4ErNfkKSFDM%252Cq0Rzm6C5CuhzjM%252C_&amp;vet=1&amp;usg=AI4_-kTtdk0zusIJvZK76JZ_eDSzLFZkxA&amp;sa=X&amp;ved=2ahUKEwjz5cjpg4_sAhVJ4qwKHaPFC-8Q9QF6BAgEEFc&amp;biw=838&amp;bih=922#imgrc=H-S4ErNfkKSFDM&amp;imgdii=WYTtdcM4Uo0kRM Imagen 11. Recuperada de https://www.google.com/search?q=etapa+de+desarrollo+psicosecual&amp;sxsrf=ALeKk01KBz1N3sYfHsnE0W7bL5VrqxEedA:1601406551107&amp;source=lnms&amp;tbm=isch&amp;sa=X&amp;ved=2ahUKEwiDifqkiI_sAhVMAqwKHTroC5gQ_AUoAXoECA4QAw&amp;biw=838&amp;bih=922#imgrc=tR_10w2dRJoIyM  </vt:lpstr>
      <vt:lpstr>Presentación de PowerPoint</vt:lpstr>
      <vt:lpstr>Presentación de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UNIVERSIDAD AUTÓNOMA DEL ESTADO DE MÉXICO PLANTEL NEZAHUALCÓYOTL DE LA ESCUELA PREPARATORIA  ASIGNATURA: PSICOLOGÍA  TEMA: TEORÍAS DE LA PERSONALIDAD  SEMESTRE: SEXTO</dc:title>
  <dc:creator>Laura Espinoza Avila</dc:creator>
  <cp:lastModifiedBy>Laura Espinoza Avila</cp:lastModifiedBy>
  <cp:revision>21</cp:revision>
  <dcterms:created xsi:type="dcterms:W3CDTF">2020-09-29T16:03:07Z</dcterms:created>
  <dcterms:modified xsi:type="dcterms:W3CDTF">2024-01-22T22:09:58Z</dcterms:modified>
</cp:coreProperties>
</file>