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788" r:id="rId4"/>
  </p:sldMasterIdLst>
  <p:notesMasterIdLst>
    <p:notesMasterId r:id="rId56"/>
  </p:notesMasterIdLst>
  <p:sldIdLst>
    <p:sldId id="256" r:id="rId5"/>
    <p:sldId id="324" r:id="rId6"/>
    <p:sldId id="323" r:id="rId7"/>
    <p:sldId id="262" r:id="rId8"/>
    <p:sldId id="257" r:id="rId9"/>
    <p:sldId id="258" r:id="rId10"/>
    <p:sldId id="287" r:id="rId11"/>
    <p:sldId id="259" r:id="rId12"/>
    <p:sldId id="270" r:id="rId13"/>
    <p:sldId id="260" r:id="rId14"/>
    <p:sldId id="272" r:id="rId15"/>
    <p:sldId id="296" r:id="rId16"/>
    <p:sldId id="297" r:id="rId17"/>
    <p:sldId id="298" r:id="rId18"/>
    <p:sldId id="288" r:id="rId19"/>
    <p:sldId id="299" r:id="rId20"/>
    <p:sldId id="300" r:id="rId21"/>
    <p:sldId id="289" r:id="rId22"/>
    <p:sldId id="301" r:id="rId23"/>
    <p:sldId id="318" r:id="rId24"/>
    <p:sldId id="261" r:id="rId25"/>
    <p:sldId id="319" r:id="rId26"/>
    <p:sldId id="263" r:id="rId27"/>
    <p:sldId id="303" r:id="rId28"/>
    <p:sldId id="291" r:id="rId29"/>
    <p:sldId id="293" r:id="rId30"/>
    <p:sldId id="292" r:id="rId31"/>
    <p:sldId id="294" r:id="rId32"/>
    <p:sldId id="265" r:id="rId33"/>
    <p:sldId id="264" r:id="rId34"/>
    <p:sldId id="325" r:id="rId35"/>
    <p:sldId id="268" r:id="rId36"/>
    <p:sldId id="266" r:id="rId37"/>
    <p:sldId id="304" r:id="rId38"/>
    <p:sldId id="306" r:id="rId39"/>
    <p:sldId id="305" r:id="rId40"/>
    <p:sldId id="307" r:id="rId41"/>
    <p:sldId id="308" r:id="rId42"/>
    <p:sldId id="310" r:id="rId43"/>
    <p:sldId id="309" r:id="rId44"/>
    <p:sldId id="311" r:id="rId45"/>
    <p:sldId id="315" r:id="rId46"/>
    <p:sldId id="321" r:id="rId47"/>
    <p:sldId id="316" r:id="rId48"/>
    <p:sldId id="322" r:id="rId49"/>
    <p:sldId id="317" r:id="rId50"/>
    <p:sldId id="312" r:id="rId51"/>
    <p:sldId id="313" r:id="rId52"/>
    <p:sldId id="314" r:id="rId53"/>
    <p:sldId id="295" r:id="rId54"/>
    <p:sldId id="320" r:id="rId55"/>
  </p:sldIdLst>
  <p:sldSz cx="9144000" cy="5143500" type="screen16x9"/>
  <p:notesSz cx="6858000" cy="9144000"/>
  <p:embeddedFontLst>
    <p:embeddedFont>
      <p:font typeface="Bodoni MT Condensed" panose="02070606080606020203" pitchFamily="18" charset="0"/>
      <p:regular r:id="rId57"/>
      <p:bold r:id="rId58"/>
      <p:italic r:id="rId59"/>
      <p:boldItalic r:id="rId60"/>
    </p:embeddedFont>
    <p:embeddedFont>
      <p:font typeface="Catamaran" panose="020B0604020202020204" charset="0"/>
      <p:regular r:id="rId61"/>
      <p:bold r:id="rId62"/>
    </p:embeddedFont>
    <p:embeddedFont>
      <p:font typeface="Verdana" panose="020B0604030504040204" pitchFamily="34" charset="0"/>
      <p:regular r:id="rId63"/>
      <p:bold r:id="rId64"/>
      <p:italic r:id="rId65"/>
      <p:boldItalic r:id="rId66"/>
    </p:embeddedFont>
    <p:embeddedFont>
      <p:font typeface="Footlight MT Light" panose="0204060206030A020304" pitchFamily="18" charset="0"/>
      <p:regular r:id="rId67"/>
    </p:embeddedFont>
    <p:embeddedFont>
      <p:font typeface="Roboto Condensed Light" panose="020B0604020202020204" charset="0"/>
      <p:regular r:id="rId68"/>
      <p:italic r:id="rId69"/>
    </p:embeddedFont>
    <p:embeddedFont>
      <p:font typeface="Calibri" panose="020F0502020204030204" pitchFamily="34" charset="0"/>
      <p:regular r:id="rId70"/>
      <p:bold r:id="rId71"/>
      <p:italic r:id="rId72"/>
      <p:boldItalic r:id="rId73"/>
    </p:embeddedFont>
    <p:embeddedFont>
      <p:font typeface="Fredoka One" panose="020B0604020202020204" charset="0"/>
      <p:regular r:id="rId74"/>
    </p:embeddedFont>
    <p:embeddedFont>
      <p:font typeface="Londrina Solid" panose="020B0604020202020204" charset="0"/>
      <p:regular r:id="rId75"/>
    </p:embeddedFont>
    <p:embeddedFont>
      <p:font typeface="Monotype Corsiva" panose="03010101010201010101" pitchFamily="66" charset="0"/>
      <p:italic r:id="rId76"/>
    </p:embeddedFont>
    <p:embeddedFont>
      <p:font typeface="Gloucester MT Extra Condensed" panose="02030808020601010101" pitchFamily="18" charset="0"/>
      <p:regular r:id="rId77"/>
    </p:embeddedFont>
    <p:embeddedFont>
      <p:font typeface="Gabriola" panose="04040605051002020D02" pitchFamily="82" charset="0"/>
      <p:regular r:id="rId78"/>
    </p:embeddedFont>
    <p:embeddedFont>
      <p:font typeface="Calibri Light" panose="020F0302020204030204" pitchFamily="34" charset="0"/>
      <p:regular r:id="rId79"/>
      <p:italic r:id="rId80"/>
    </p:embeddedFont>
    <p:embeddedFont>
      <p:font typeface="Palanquin Dark" panose="020B0604020202020204" charset="0"/>
      <p:regular r:id="rId81"/>
      <p:bold r:id="rId82"/>
    </p:embeddedFont>
    <p:embeddedFont>
      <p:font typeface="Bodoni MT Poster Compressed" panose="02070706080601050204" pitchFamily="18" charset="0"/>
      <p:regular r:id="rId83"/>
    </p:embeddedFont>
  </p:embeddedFontLst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30DF271-F3EE-4E6D-8104-FBF9D2D8B08E}">
  <a:tblStyle styleId="{C30DF271-F3EE-4E6D-8104-FBF9D2D8B08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ED083AE6-46FA-4A59-8FB0-9F97EB10719F}" styleName="Estilo claro 3 - Acento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12C8C85-51F0-491E-9774-3900AFEF0FD7}" styleName="Estilo claro 2 - Acento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3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font" Target="fonts/font7.fntdata"/><Relationship Id="rId68" Type="http://schemas.openxmlformats.org/officeDocument/2006/relationships/font" Target="fonts/font12.fntdata"/><Relationship Id="rId84" Type="http://schemas.openxmlformats.org/officeDocument/2006/relationships/presProps" Target="presProps.xml"/><Relationship Id="rId16" Type="http://schemas.openxmlformats.org/officeDocument/2006/relationships/slide" Target="slides/slide12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53" Type="http://schemas.openxmlformats.org/officeDocument/2006/relationships/slide" Target="slides/slide49.xml"/><Relationship Id="rId58" Type="http://schemas.openxmlformats.org/officeDocument/2006/relationships/font" Target="fonts/font2.fntdata"/><Relationship Id="rId74" Type="http://schemas.openxmlformats.org/officeDocument/2006/relationships/font" Target="fonts/font18.fntdata"/><Relationship Id="rId79" Type="http://schemas.openxmlformats.org/officeDocument/2006/relationships/font" Target="fonts/font23.fntdata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notesMaster" Target="notesMasters/notesMaster1.xml"/><Relationship Id="rId64" Type="http://schemas.openxmlformats.org/officeDocument/2006/relationships/font" Target="fonts/font8.fntdata"/><Relationship Id="rId69" Type="http://schemas.openxmlformats.org/officeDocument/2006/relationships/font" Target="fonts/font13.fntdata"/><Relationship Id="rId77" Type="http://schemas.openxmlformats.org/officeDocument/2006/relationships/font" Target="fonts/font21.fntdata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font" Target="fonts/font16.fntdata"/><Relationship Id="rId80" Type="http://schemas.openxmlformats.org/officeDocument/2006/relationships/font" Target="fonts/font24.fntdata"/><Relationship Id="rId85" Type="http://schemas.openxmlformats.org/officeDocument/2006/relationships/viewProps" Target="view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font" Target="fonts/font3.fntdata"/><Relationship Id="rId67" Type="http://schemas.openxmlformats.org/officeDocument/2006/relationships/font" Target="fonts/font11.fntdata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font" Target="fonts/font6.fntdata"/><Relationship Id="rId70" Type="http://schemas.openxmlformats.org/officeDocument/2006/relationships/font" Target="fonts/font14.fntdata"/><Relationship Id="rId75" Type="http://schemas.openxmlformats.org/officeDocument/2006/relationships/font" Target="fonts/font19.fntdata"/><Relationship Id="rId83" Type="http://schemas.openxmlformats.org/officeDocument/2006/relationships/font" Target="fonts/font27.fntdata"/><Relationship Id="rId88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font" Target="fonts/font1.fntdata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font" Target="fonts/font4.fntdata"/><Relationship Id="rId65" Type="http://schemas.openxmlformats.org/officeDocument/2006/relationships/font" Target="fonts/font9.fntdata"/><Relationship Id="rId73" Type="http://schemas.openxmlformats.org/officeDocument/2006/relationships/font" Target="fonts/font17.fntdata"/><Relationship Id="rId78" Type="http://schemas.openxmlformats.org/officeDocument/2006/relationships/font" Target="fonts/font22.fntdata"/><Relationship Id="rId81" Type="http://schemas.openxmlformats.org/officeDocument/2006/relationships/font" Target="fonts/font25.fntdata"/><Relationship Id="rId86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font" Target="fonts/font20.fntdata"/><Relationship Id="rId7" Type="http://schemas.openxmlformats.org/officeDocument/2006/relationships/slide" Target="slides/slide3.xml"/><Relationship Id="rId71" Type="http://schemas.openxmlformats.org/officeDocument/2006/relationships/font" Target="fonts/font15.fntdata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font" Target="fonts/font10.fntdata"/><Relationship Id="rId87" Type="http://schemas.openxmlformats.org/officeDocument/2006/relationships/tableStyles" Target="tableStyles.xml"/><Relationship Id="rId61" Type="http://schemas.openxmlformats.org/officeDocument/2006/relationships/font" Target="fonts/font5.fntdata"/><Relationship Id="rId82" Type="http://schemas.openxmlformats.org/officeDocument/2006/relationships/font" Target="fonts/font26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ualulu3@gmail.com" userId="e70a5226da6d4b53" providerId="LiveId" clId="{DCC1BE40-6DA7-4250-84DE-C7384FA3F3F6}"/>
    <pc:docChg chg="undo redo custSel addSld delSld modSld">
      <pc:chgData name="wualulu3@gmail.com" userId="e70a5226da6d4b53" providerId="LiveId" clId="{DCC1BE40-6DA7-4250-84DE-C7384FA3F3F6}" dt="2022-01-27T19:08:08.244" v="519" actId="1076"/>
      <pc:docMkLst>
        <pc:docMk/>
      </pc:docMkLst>
      <pc:sldChg chg="addSp delSp modSp mod">
        <pc:chgData name="wualulu3@gmail.com" userId="e70a5226da6d4b53" providerId="LiveId" clId="{DCC1BE40-6DA7-4250-84DE-C7384FA3F3F6}" dt="2022-01-27T18:59:03.379" v="403" actId="113"/>
        <pc:sldMkLst>
          <pc:docMk/>
          <pc:sldMk cId="0" sldId="259"/>
        </pc:sldMkLst>
        <pc:spChg chg="add del mod">
          <ac:chgData name="wualulu3@gmail.com" userId="e70a5226da6d4b53" providerId="LiveId" clId="{DCC1BE40-6DA7-4250-84DE-C7384FA3F3F6}" dt="2022-01-27T18:24:44.820" v="317" actId="478"/>
          <ac:spMkLst>
            <pc:docMk/>
            <pc:sldMk cId="0" sldId="259"/>
            <ac:spMk id="28" creationId="{D66F6F79-EB50-45EC-AADE-AC176A90E729}"/>
          </ac:spMkLst>
        </pc:spChg>
        <pc:spChg chg="add mod">
          <ac:chgData name="wualulu3@gmail.com" userId="e70a5226da6d4b53" providerId="LiveId" clId="{DCC1BE40-6DA7-4250-84DE-C7384FA3F3F6}" dt="2022-01-27T18:59:03.379" v="403" actId="113"/>
          <ac:spMkLst>
            <pc:docMk/>
            <pc:sldMk cId="0" sldId="259"/>
            <ac:spMk id="30" creationId="{24ABEC32-B44B-4C6E-8612-347EA8F8B1B8}"/>
          </ac:spMkLst>
        </pc:spChg>
      </pc:sldChg>
      <pc:sldChg chg="addSp delSp modSp mod">
        <pc:chgData name="wualulu3@gmail.com" userId="e70a5226da6d4b53" providerId="LiveId" clId="{DCC1BE40-6DA7-4250-84DE-C7384FA3F3F6}" dt="2022-01-27T19:00:44.293" v="448" actId="1076"/>
        <pc:sldMkLst>
          <pc:docMk/>
          <pc:sldMk cId="0" sldId="260"/>
        </pc:sldMkLst>
        <pc:spChg chg="add del mod">
          <ac:chgData name="wualulu3@gmail.com" userId="e70a5226da6d4b53" providerId="LiveId" clId="{DCC1BE40-6DA7-4250-84DE-C7384FA3F3F6}" dt="2022-01-27T18:59:47.461" v="444" actId="478"/>
          <ac:spMkLst>
            <pc:docMk/>
            <pc:sldMk cId="0" sldId="260"/>
            <ac:spMk id="6" creationId="{09A7B75C-E469-4389-A643-77D48C7F8286}"/>
          </ac:spMkLst>
        </pc:spChg>
        <pc:spChg chg="mod">
          <ac:chgData name="wualulu3@gmail.com" userId="e70a5226da6d4b53" providerId="LiveId" clId="{DCC1BE40-6DA7-4250-84DE-C7384FA3F3F6}" dt="2022-01-27T19:00:44.293" v="448" actId="1076"/>
          <ac:spMkLst>
            <pc:docMk/>
            <pc:sldMk cId="0" sldId="260"/>
            <ac:spMk id="1764" creationId="{00000000-0000-0000-0000-000000000000}"/>
          </ac:spMkLst>
        </pc:spChg>
        <pc:picChg chg="mod">
          <ac:chgData name="wualulu3@gmail.com" userId="e70a5226da6d4b53" providerId="LiveId" clId="{DCC1BE40-6DA7-4250-84DE-C7384FA3F3F6}" dt="2022-01-27T19:00:38.567" v="447" actId="1076"/>
          <ac:picMkLst>
            <pc:docMk/>
            <pc:sldMk cId="0" sldId="260"/>
            <ac:picMk id="31" creationId="{78798E11-44F0-4CF0-88C5-97EE85BD19AE}"/>
          </ac:picMkLst>
        </pc:picChg>
      </pc:sldChg>
      <pc:sldChg chg="modSp mod">
        <pc:chgData name="wualulu3@gmail.com" userId="e70a5226da6d4b53" providerId="LiveId" clId="{DCC1BE40-6DA7-4250-84DE-C7384FA3F3F6}" dt="2022-01-24T20:02:00.453" v="310"/>
        <pc:sldMkLst>
          <pc:docMk/>
          <pc:sldMk cId="0" sldId="262"/>
        </pc:sldMkLst>
        <pc:spChg chg="mod">
          <ac:chgData name="wualulu3@gmail.com" userId="e70a5226da6d4b53" providerId="LiveId" clId="{DCC1BE40-6DA7-4250-84DE-C7384FA3F3F6}" dt="2022-01-24T20:02:00.453" v="310"/>
          <ac:spMkLst>
            <pc:docMk/>
            <pc:sldMk cId="0" sldId="262"/>
            <ac:spMk id="5" creationId="{78287C7C-EBDE-4B98-9BA1-A79CC1991921}"/>
          </ac:spMkLst>
        </pc:spChg>
      </pc:sldChg>
      <pc:sldChg chg="modSp mod">
        <pc:chgData name="wualulu3@gmail.com" userId="e70a5226da6d4b53" providerId="LiveId" clId="{DCC1BE40-6DA7-4250-84DE-C7384FA3F3F6}" dt="2022-01-27T19:04:37.189" v="509" actId="20577"/>
        <pc:sldMkLst>
          <pc:docMk/>
          <pc:sldMk cId="0" sldId="263"/>
        </pc:sldMkLst>
        <pc:spChg chg="mod">
          <ac:chgData name="wualulu3@gmail.com" userId="e70a5226da6d4b53" providerId="LiveId" clId="{DCC1BE40-6DA7-4250-84DE-C7384FA3F3F6}" dt="2022-01-27T19:04:37.189" v="509" actId="20577"/>
          <ac:spMkLst>
            <pc:docMk/>
            <pc:sldMk cId="0" sldId="263"/>
            <ac:spMk id="3" creationId="{C5E564B4-F47B-4BD5-866D-8052AF19DB88}"/>
          </ac:spMkLst>
        </pc:spChg>
      </pc:sldChg>
      <pc:sldChg chg="addSp modSp mod">
        <pc:chgData name="wualulu3@gmail.com" userId="e70a5226da6d4b53" providerId="LiveId" clId="{DCC1BE40-6DA7-4250-84DE-C7384FA3F3F6}" dt="2022-01-20T03:46:03.190" v="307" actId="1076"/>
        <pc:sldMkLst>
          <pc:docMk/>
          <pc:sldMk cId="0" sldId="264"/>
        </pc:sldMkLst>
        <pc:spChg chg="mod">
          <ac:chgData name="wualulu3@gmail.com" userId="e70a5226da6d4b53" providerId="LiveId" clId="{DCC1BE40-6DA7-4250-84DE-C7384FA3F3F6}" dt="2022-01-20T03:45:12.312" v="297" actId="1076"/>
          <ac:spMkLst>
            <pc:docMk/>
            <pc:sldMk cId="0" sldId="264"/>
            <ac:spMk id="8" creationId="{D8A4B038-767B-4598-90F8-5A144BF04CD0}"/>
          </ac:spMkLst>
        </pc:spChg>
        <pc:graphicFrameChg chg="mod modGraphic">
          <ac:chgData name="wualulu3@gmail.com" userId="e70a5226da6d4b53" providerId="LiveId" clId="{DCC1BE40-6DA7-4250-84DE-C7384FA3F3F6}" dt="2022-01-20T03:45:23.009" v="300" actId="1076"/>
          <ac:graphicFrameMkLst>
            <pc:docMk/>
            <pc:sldMk cId="0" sldId="264"/>
            <ac:graphicFrameMk id="28" creationId="{11312BE0-3029-40BF-AA78-9BBB12378095}"/>
          </ac:graphicFrameMkLst>
        </pc:graphicFrameChg>
        <pc:picChg chg="add mod modCrop">
          <ac:chgData name="wualulu3@gmail.com" userId="e70a5226da6d4b53" providerId="LiveId" clId="{DCC1BE40-6DA7-4250-84DE-C7384FA3F3F6}" dt="2022-01-20T03:46:03.190" v="307" actId="1076"/>
          <ac:picMkLst>
            <pc:docMk/>
            <pc:sldMk cId="0" sldId="264"/>
            <ac:picMk id="3" creationId="{92086916-6A70-4A33-88B7-828F441ED5A3}"/>
          </ac:picMkLst>
        </pc:picChg>
      </pc:sldChg>
      <pc:sldChg chg="addSp modSp mod">
        <pc:chgData name="wualulu3@gmail.com" userId="e70a5226da6d4b53" providerId="LiveId" clId="{DCC1BE40-6DA7-4250-84DE-C7384FA3F3F6}" dt="2022-01-27T19:06:49.451" v="515" actId="1076"/>
        <pc:sldMkLst>
          <pc:docMk/>
          <pc:sldMk cId="0" sldId="265"/>
        </pc:sldMkLst>
        <pc:spChg chg="add mod">
          <ac:chgData name="wualulu3@gmail.com" userId="e70a5226da6d4b53" providerId="LiveId" clId="{DCC1BE40-6DA7-4250-84DE-C7384FA3F3F6}" dt="2022-01-27T19:06:49.451" v="515" actId="1076"/>
          <ac:spMkLst>
            <pc:docMk/>
            <pc:sldMk cId="0" sldId="265"/>
            <ac:spMk id="9" creationId="{A14930A6-5C47-4ACD-874C-A0FEE3650A93}"/>
          </ac:spMkLst>
        </pc:spChg>
      </pc:sldChg>
      <pc:sldChg chg="modSp mod">
        <pc:chgData name="wualulu3@gmail.com" userId="e70a5226da6d4b53" providerId="LiveId" clId="{DCC1BE40-6DA7-4250-84DE-C7384FA3F3F6}" dt="2022-01-27T18:28:09.844" v="372" actId="1076"/>
        <pc:sldMkLst>
          <pc:docMk/>
          <pc:sldMk cId="0" sldId="268"/>
        </pc:sldMkLst>
        <pc:spChg chg="mod">
          <ac:chgData name="wualulu3@gmail.com" userId="e70a5226da6d4b53" providerId="LiveId" clId="{DCC1BE40-6DA7-4250-84DE-C7384FA3F3F6}" dt="2022-01-27T18:27:57.525" v="368" actId="1076"/>
          <ac:spMkLst>
            <pc:docMk/>
            <pc:sldMk cId="0" sldId="268"/>
            <ac:spMk id="109" creationId="{4B6898B5-10A4-4A76-83F1-E79E899C917D}"/>
          </ac:spMkLst>
        </pc:spChg>
        <pc:picChg chg="mod">
          <ac:chgData name="wualulu3@gmail.com" userId="e70a5226da6d4b53" providerId="LiveId" clId="{DCC1BE40-6DA7-4250-84DE-C7384FA3F3F6}" dt="2022-01-27T18:28:09.844" v="372" actId="1076"/>
          <ac:picMkLst>
            <pc:docMk/>
            <pc:sldMk cId="0" sldId="268"/>
            <ac:picMk id="12296" creationId="{86189404-21CB-4224-BD01-CCA28D3FA793}"/>
          </ac:picMkLst>
        </pc:picChg>
      </pc:sldChg>
      <pc:sldChg chg="addSp modSp mod">
        <pc:chgData name="wualulu3@gmail.com" userId="e70a5226da6d4b53" providerId="LiveId" clId="{DCC1BE40-6DA7-4250-84DE-C7384FA3F3F6}" dt="2022-01-27T18:58:54.105" v="402" actId="113"/>
        <pc:sldMkLst>
          <pc:docMk/>
          <pc:sldMk cId="0" sldId="270"/>
        </pc:sldMkLst>
        <pc:spChg chg="add mod">
          <ac:chgData name="wualulu3@gmail.com" userId="e70a5226da6d4b53" providerId="LiveId" clId="{DCC1BE40-6DA7-4250-84DE-C7384FA3F3F6}" dt="2022-01-27T18:24:39.164" v="316" actId="14100"/>
          <ac:spMkLst>
            <pc:docMk/>
            <pc:sldMk cId="0" sldId="270"/>
            <ac:spMk id="42" creationId="{A97C2043-916D-403A-89A6-45BD83F506EA}"/>
          </ac:spMkLst>
        </pc:spChg>
        <pc:spChg chg="add mod">
          <ac:chgData name="wualulu3@gmail.com" userId="e70a5226da6d4b53" providerId="LiveId" clId="{DCC1BE40-6DA7-4250-84DE-C7384FA3F3F6}" dt="2022-01-27T18:58:54.105" v="402" actId="113"/>
          <ac:spMkLst>
            <pc:docMk/>
            <pc:sldMk cId="0" sldId="270"/>
            <ac:spMk id="43" creationId="{4A0A7E9E-9662-4880-B332-C9B3FDC5EAB1}"/>
          </ac:spMkLst>
        </pc:spChg>
        <pc:picChg chg="mod">
          <ac:chgData name="wualulu3@gmail.com" userId="e70a5226da6d4b53" providerId="LiveId" clId="{DCC1BE40-6DA7-4250-84DE-C7384FA3F3F6}" dt="2022-01-27T18:58:46.131" v="401" actId="1076"/>
          <ac:picMkLst>
            <pc:docMk/>
            <pc:sldMk cId="0" sldId="270"/>
            <ac:picMk id="3078" creationId="{88F45C56-18B6-43BC-AE80-794077AA467C}"/>
          </ac:picMkLst>
        </pc:picChg>
      </pc:sldChg>
      <pc:sldChg chg="addSp modSp mod">
        <pc:chgData name="wualulu3@gmail.com" userId="e70a5226da6d4b53" providerId="LiveId" clId="{DCC1BE40-6DA7-4250-84DE-C7384FA3F3F6}" dt="2022-01-27T19:01:03.283" v="450" actId="1076"/>
        <pc:sldMkLst>
          <pc:docMk/>
          <pc:sldMk cId="0" sldId="272"/>
        </pc:sldMkLst>
        <pc:spChg chg="add mod">
          <ac:chgData name="wualulu3@gmail.com" userId="e70a5226da6d4b53" providerId="LiveId" clId="{DCC1BE40-6DA7-4250-84DE-C7384FA3F3F6}" dt="2022-01-27T19:01:03.283" v="450" actId="1076"/>
          <ac:spMkLst>
            <pc:docMk/>
            <pc:sldMk cId="0" sldId="272"/>
            <ac:spMk id="15" creationId="{35A2AB8E-DF53-4523-910E-34EEDF3EF974}"/>
          </ac:spMkLst>
        </pc:spChg>
        <pc:picChg chg="mod">
          <ac:chgData name="wualulu3@gmail.com" userId="e70a5226da6d4b53" providerId="LiveId" clId="{DCC1BE40-6DA7-4250-84DE-C7384FA3F3F6}" dt="2022-01-20T02:55:14.854" v="0" actId="1076"/>
          <ac:picMkLst>
            <pc:docMk/>
            <pc:sldMk cId="0" sldId="272"/>
            <ac:picMk id="16" creationId="{A0C57503-1D89-41B6-A5F0-E39CA6C3B94C}"/>
          </ac:picMkLst>
        </pc:picChg>
      </pc:sldChg>
      <pc:sldChg chg="addSp modSp mod">
        <pc:chgData name="wualulu3@gmail.com" userId="e70a5226da6d4b53" providerId="LiveId" clId="{DCC1BE40-6DA7-4250-84DE-C7384FA3F3F6}" dt="2022-01-27T19:08:08.244" v="519" actId="1076"/>
        <pc:sldMkLst>
          <pc:docMk/>
          <pc:sldMk cId="0" sldId="274"/>
        </pc:sldMkLst>
        <pc:spChg chg="add mod">
          <ac:chgData name="wualulu3@gmail.com" userId="e70a5226da6d4b53" providerId="LiveId" clId="{DCC1BE40-6DA7-4250-84DE-C7384FA3F3F6}" dt="2022-01-27T19:08:08.244" v="519" actId="1076"/>
          <ac:spMkLst>
            <pc:docMk/>
            <pc:sldMk cId="0" sldId="274"/>
            <ac:spMk id="29" creationId="{49A60D24-D862-4056-B5C7-9D0391E1BC0F}"/>
          </ac:spMkLst>
        </pc:spChg>
      </pc:sldChg>
      <pc:sldChg chg="modSp mod">
        <pc:chgData name="wualulu3@gmail.com" userId="e70a5226da6d4b53" providerId="LiveId" clId="{DCC1BE40-6DA7-4250-84DE-C7384FA3F3F6}" dt="2022-01-27T18:57:57.159" v="388" actId="20577"/>
        <pc:sldMkLst>
          <pc:docMk/>
          <pc:sldMk cId="1597282049" sldId="287"/>
        </pc:sldMkLst>
        <pc:spChg chg="mod">
          <ac:chgData name="wualulu3@gmail.com" userId="e70a5226da6d4b53" providerId="LiveId" clId="{DCC1BE40-6DA7-4250-84DE-C7384FA3F3F6}" dt="2022-01-27T18:57:57.159" v="388" actId="20577"/>
          <ac:spMkLst>
            <pc:docMk/>
            <pc:sldMk cId="1597282049" sldId="287"/>
            <ac:spMk id="8" creationId="{FBA3D96E-63F1-4AFB-8678-D4F090CBC017}"/>
          </ac:spMkLst>
        </pc:spChg>
      </pc:sldChg>
      <pc:sldChg chg="addSp modSp mod">
        <pc:chgData name="wualulu3@gmail.com" userId="e70a5226da6d4b53" providerId="LiveId" clId="{DCC1BE40-6DA7-4250-84DE-C7384FA3F3F6}" dt="2022-01-27T19:01:23.159" v="456" actId="1076"/>
        <pc:sldMkLst>
          <pc:docMk/>
          <pc:sldMk cId="4082399013" sldId="288"/>
        </pc:sldMkLst>
        <pc:spChg chg="add mod">
          <ac:chgData name="wualulu3@gmail.com" userId="e70a5226da6d4b53" providerId="LiveId" clId="{DCC1BE40-6DA7-4250-84DE-C7384FA3F3F6}" dt="2022-01-27T19:01:23.159" v="456" actId="1076"/>
          <ac:spMkLst>
            <pc:docMk/>
            <pc:sldMk cId="4082399013" sldId="288"/>
            <ac:spMk id="13" creationId="{CB4A538C-C930-4130-8F17-5C4A4B78DF5F}"/>
          </ac:spMkLst>
        </pc:spChg>
      </pc:sldChg>
      <pc:sldChg chg="addSp modSp mod">
        <pc:chgData name="wualulu3@gmail.com" userId="e70a5226da6d4b53" providerId="LiveId" clId="{DCC1BE40-6DA7-4250-84DE-C7384FA3F3F6}" dt="2022-01-27T19:02:04.941" v="467" actId="1076"/>
        <pc:sldMkLst>
          <pc:docMk/>
          <pc:sldMk cId="1195577671" sldId="289"/>
        </pc:sldMkLst>
        <pc:spChg chg="add mod">
          <ac:chgData name="wualulu3@gmail.com" userId="e70a5226da6d4b53" providerId="LiveId" clId="{DCC1BE40-6DA7-4250-84DE-C7384FA3F3F6}" dt="2022-01-27T19:02:04.941" v="467" actId="1076"/>
          <ac:spMkLst>
            <pc:docMk/>
            <pc:sldMk cId="1195577671" sldId="289"/>
            <ac:spMk id="15" creationId="{B4101FBE-3A34-4827-A58B-3216981C6C0D}"/>
          </ac:spMkLst>
        </pc:spChg>
        <pc:picChg chg="mod">
          <ac:chgData name="wualulu3@gmail.com" userId="e70a5226da6d4b53" providerId="LiveId" clId="{DCC1BE40-6DA7-4250-84DE-C7384FA3F3F6}" dt="2022-01-27T19:02:00.475" v="466" actId="1076"/>
          <ac:picMkLst>
            <pc:docMk/>
            <pc:sldMk cId="1195577671" sldId="289"/>
            <ac:picMk id="7170" creationId="{C93AD2F8-F16E-4BC2-86A0-3CC9100CB3F9}"/>
          </ac:picMkLst>
        </pc:picChg>
      </pc:sldChg>
      <pc:sldChg chg="addSp modSp mod">
        <pc:chgData name="wualulu3@gmail.com" userId="e70a5226da6d4b53" providerId="LiveId" clId="{DCC1BE40-6DA7-4250-84DE-C7384FA3F3F6}" dt="2022-01-27T19:08:00.342" v="517" actId="1076"/>
        <pc:sldMkLst>
          <pc:docMk/>
          <pc:sldMk cId="1112116981" sldId="290"/>
        </pc:sldMkLst>
        <pc:spChg chg="add mod">
          <ac:chgData name="wualulu3@gmail.com" userId="e70a5226da6d4b53" providerId="LiveId" clId="{DCC1BE40-6DA7-4250-84DE-C7384FA3F3F6}" dt="2022-01-27T19:08:00.342" v="517" actId="1076"/>
          <ac:spMkLst>
            <pc:docMk/>
            <pc:sldMk cId="1112116981" sldId="290"/>
            <ac:spMk id="44" creationId="{3C8F3F0B-1BB2-45C7-8D92-B8D6464B3327}"/>
          </ac:spMkLst>
        </pc:spChg>
      </pc:sldChg>
      <pc:sldChg chg="addSp modSp mod">
        <pc:chgData name="wualulu3@gmail.com" userId="e70a5226da6d4b53" providerId="LiveId" clId="{DCC1BE40-6DA7-4250-84DE-C7384FA3F3F6}" dt="2022-01-27T19:06:31.562" v="511" actId="1076"/>
        <pc:sldMkLst>
          <pc:docMk/>
          <pc:sldMk cId="2032691986" sldId="291"/>
        </pc:sldMkLst>
        <pc:spChg chg="add mod">
          <ac:chgData name="wualulu3@gmail.com" userId="e70a5226da6d4b53" providerId="LiveId" clId="{DCC1BE40-6DA7-4250-84DE-C7384FA3F3F6}" dt="2022-01-27T19:06:31.562" v="511" actId="1076"/>
          <ac:spMkLst>
            <pc:docMk/>
            <pc:sldMk cId="2032691986" sldId="291"/>
            <ac:spMk id="9" creationId="{03566F1C-ECD3-461D-93EC-E1321FA69493}"/>
          </ac:spMkLst>
        </pc:spChg>
      </pc:sldChg>
      <pc:sldChg chg="addSp modSp mod">
        <pc:chgData name="wualulu3@gmail.com" userId="e70a5226da6d4b53" providerId="LiveId" clId="{DCC1BE40-6DA7-4250-84DE-C7384FA3F3F6}" dt="2022-01-27T19:06:38.058" v="513" actId="1076"/>
        <pc:sldMkLst>
          <pc:docMk/>
          <pc:sldMk cId="2375446459" sldId="292"/>
        </pc:sldMkLst>
        <pc:spChg chg="add mod">
          <ac:chgData name="wualulu3@gmail.com" userId="e70a5226da6d4b53" providerId="LiveId" clId="{DCC1BE40-6DA7-4250-84DE-C7384FA3F3F6}" dt="2022-01-27T19:06:38.058" v="513" actId="1076"/>
          <ac:spMkLst>
            <pc:docMk/>
            <pc:sldMk cId="2375446459" sldId="292"/>
            <ac:spMk id="9" creationId="{EA9524BC-177B-433F-A7D5-4A1A72311612}"/>
          </ac:spMkLst>
        </pc:spChg>
      </pc:sldChg>
      <pc:sldChg chg="addSp delSp modSp mod">
        <pc:chgData name="wualulu3@gmail.com" userId="e70a5226da6d4b53" providerId="LiveId" clId="{DCC1BE40-6DA7-4250-84DE-C7384FA3F3F6}" dt="2022-01-20T03:43:36.326" v="280" actId="113"/>
        <pc:sldMkLst>
          <pc:docMk/>
          <pc:sldMk cId="4242075189" sldId="293"/>
        </pc:sldMkLst>
        <pc:spChg chg="mod">
          <ac:chgData name="wualulu3@gmail.com" userId="e70a5226da6d4b53" providerId="LiveId" clId="{DCC1BE40-6DA7-4250-84DE-C7384FA3F3F6}" dt="2022-01-20T03:38:54.551" v="266" actId="1076"/>
          <ac:spMkLst>
            <pc:docMk/>
            <pc:sldMk cId="4242075189" sldId="293"/>
            <ac:spMk id="5" creationId="{F36D24AE-0591-4DBA-8952-78B695445C8B}"/>
          </ac:spMkLst>
        </pc:spChg>
        <pc:spChg chg="add del mod">
          <ac:chgData name="wualulu3@gmail.com" userId="e70a5226da6d4b53" providerId="LiveId" clId="{DCC1BE40-6DA7-4250-84DE-C7384FA3F3F6}" dt="2022-01-20T03:38:57.931" v="267" actId="478"/>
          <ac:spMkLst>
            <pc:docMk/>
            <pc:sldMk cId="4242075189" sldId="293"/>
            <ac:spMk id="6" creationId="{4F6F44E5-4126-432A-A30E-E814BB491E0C}"/>
          </ac:spMkLst>
        </pc:spChg>
        <pc:graphicFrameChg chg="modGraphic">
          <ac:chgData name="wualulu3@gmail.com" userId="e70a5226da6d4b53" providerId="LiveId" clId="{DCC1BE40-6DA7-4250-84DE-C7384FA3F3F6}" dt="2022-01-20T03:43:36.326" v="280" actId="113"/>
          <ac:graphicFrameMkLst>
            <pc:docMk/>
            <pc:sldMk cId="4242075189" sldId="293"/>
            <ac:graphicFrameMk id="28" creationId="{11312BE0-3029-40BF-AA78-9BBB12378095}"/>
          </ac:graphicFrameMkLst>
        </pc:graphicFrameChg>
        <pc:picChg chg="add mod modCrop">
          <ac:chgData name="wualulu3@gmail.com" userId="e70a5226da6d4b53" providerId="LiveId" clId="{DCC1BE40-6DA7-4250-84DE-C7384FA3F3F6}" dt="2022-01-20T03:39:19.261" v="272" actId="1076"/>
          <ac:picMkLst>
            <pc:docMk/>
            <pc:sldMk cId="4242075189" sldId="293"/>
            <ac:picMk id="4" creationId="{5A01F4DE-ACAE-486B-B8CF-FDF2A86983F6}"/>
          </ac:picMkLst>
        </pc:picChg>
      </pc:sldChg>
      <pc:sldChg chg="addSp modSp mod">
        <pc:chgData name="wualulu3@gmail.com" userId="e70a5226da6d4b53" providerId="LiveId" clId="{DCC1BE40-6DA7-4250-84DE-C7384FA3F3F6}" dt="2022-01-20T03:44:27.876" v="292" actId="1076"/>
        <pc:sldMkLst>
          <pc:docMk/>
          <pc:sldMk cId="471469764" sldId="294"/>
        </pc:sldMkLst>
        <pc:spChg chg="mod">
          <ac:chgData name="wualulu3@gmail.com" userId="e70a5226da6d4b53" providerId="LiveId" clId="{DCC1BE40-6DA7-4250-84DE-C7384FA3F3F6}" dt="2022-01-20T03:43:47.960" v="283" actId="1076"/>
          <ac:spMkLst>
            <pc:docMk/>
            <pc:sldMk cId="471469764" sldId="294"/>
            <ac:spMk id="4" creationId="{D2AB9C62-3766-40EE-B99B-72CC90454630}"/>
          </ac:spMkLst>
        </pc:spChg>
        <pc:graphicFrameChg chg="mod modGraphic">
          <ac:chgData name="wualulu3@gmail.com" userId="e70a5226da6d4b53" providerId="LiveId" clId="{DCC1BE40-6DA7-4250-84DE-C7384FA3F3F6}" dt="2022-01-20T03:43:27.114" v="278"/>
          <ac:graphicFrameMkLst>
            <pc:docMk/>
            <pc:sldMk cId="471469764" sldId="294"/>
            <ac:graphicFrameMk id="28" creationId="{11312BE0-3029-40BF-AA78-9BBB12378095}"/>
          </ac:graphicFrameMkLst>
        </pc:graphicFrameChg>
        <pc:picChg chg="add mod modCrop">
          <ac:chgData name="wualulu3@gmail.com" userId="e70a5226da6d4b53" providerId="LiveId" clId="{DCC1BE40-6DA7-4250-84DE-C7384FA3F3F6}" dt="2022-01-20T03:44:27.876" v="292" actId="1076"/>
          <ac:picMkLst>
            <pc:docMk/>
            <pc:sldMk cId="471469764" sldId="294"/>
            <ac:picMk id="3" creationId="{2AC90CCD-76BB-4BFE-8073-D1EC273E2703}"/>
          </ac:picMkLst>
        </pc:picChg>
      </pc:sldChg>
      <pc:sldChg chg="modSp mod">
        <pc:chgData name="wualulu3@gmail.com" userId="e70a5226da6d4b53" providerId="LiveId" clId="{DCC1BE40-6DA7-4250-84DE-C7384FA3F3F6}" dt="2022-01-27T18:29:27.429" v="386" actId="1076"/>
        <pc:sldMkLst>
          <pc:docMk/>
          <pc:sldMk cId="2846252077" sldId="295"/>
        </pc:sldMkLst>
        <pc:spChg chg="mod">
          <ac:chgData name="wualulu3@gmail.com" userId="e70a5226da6d4b53" providerId="LiveId" clId="{DCC1BE40-6DA7-4250-84DE-C7384FA3F3F6}" dt="2022-01-27T18:29:09.291" v="382" actId="1076"/>
          <ac:spMkLst>
            <pc:docMk/>
            <pc:sldMk cId="2846252077" sldId="295"/>
            <ac:spMk id="86" creationId="{B187B54C-0458-423D-9C68-737674C8CD01}"/>
          </ac:spMkLst>
        </pc:spChg>
        <pc:spChg chg="mod">
          <ac:chgData name="wualulu3@gmail.com" userId="e70a5226da6d4b53" providerId="LiveId" clId="{DCC1BE40-6DA7-4250-84DE-C7384FA3F3F6}" dt="2022-01-27T18:29:04.487" v="380" actId="1076"/>
          <ac:spMkLst>
            <pc:docMk/>
            <pc:sldMk cId="2846252077" sldId="295"/>
            <ac:spMk id="114" creationId="{DB71CA9A-4CA3-448F-8AD4-8F8F78A86730}"/>
          </ac:spMkLst>
        </pc:spChg>
        <pc:spChg chg="mod">
          <ac:chgData name="wualulu3@gmail.com" userId="e70a5226da6d4b53" providerId="LiveId" clId="{DCC1BE40-6DA7-4250-84DE-C7384FA3F3F6}" dt="2022-01-27T18:29:02.051" v="379" actId="1076"/>
          <ac:spMkLst>
            <pc:docMk/>
            <pc:sldMk cId="2846252077" sldId="295"/>
            <ac:spMk id="116" creationId="{40ADC7D3-822A-4F47-9EC4-051026DE7E6C}"/>
          </ac:spMkLst>
        </pc:spChg>
        <pc:grpChg chg="mod">
          <ac:chgData name="wualulu3@gmail.com" userId="e70a5226da6d4b53" providerId="LiveId" clId="{DCC1BE40-6DA7-4250-84DE-C7384FA3F3F6}" dt="2022-01-27T18:29:27.429" v="386" actId="1076"/>
          <ac:grpSpMkLst>
            <pc:docMk/>
            <pc:sldMk cId="2846252077" sldId="295"/>
            <ac:grpSpMk id="74" creationId="{70EAEFA0-3966-4094-B885-6056AEDFDFA1}"/>
          </ac:grpSpMkLst>
        </pc:grpChg>
      </pc:sldChg>
      <pc:sldChg chg="addSp modSp mod">
        <pc:chgData name="wualulu3@gmail.com" userId="e70a5226da6d4b53" providerId="LiveId" clId="{DCC1BE40-6DA7-4250-84DE-C7384FA3F3F6}" dt="2022-01-27T19:01:11.435" v="452" actId="1076"/>
        <pc:sldMkLst>
          <pc:docMk/>
          <pc:sldMk cId="1015134397" sldId="296"/>
        </pc:sldMkLst>
        <pc:spChg chg="add mod">
          <ac:chgData name="wualulu3@gmail.com" userId="e70a5226da6d4b53" providerId="LiveId" clId="{DCC1BE40-6DA7-4250-84DE-C7384FA3F3F6}" dt="2022-01-27T19:01:11.435" v="452" actId="1076"/>
          <ac:spMkLst>
            <pc:docMk/>
            <pc:sldMk cId="1015134397" sldId="296"/>
            <ac:spMk id="18" creationId="{1ACB2EC6-7FE7-40CA-92F9-91D4D9563BFE}"/>
          </ac:spMkLst>
        </pc:spChg>
      </pc:sldChg>
      <pc:sldChg chg="addSp modSp mod">
        <pc:chgData name="wualulu3@gmail.com" userId="e70a5226da6d4b53" providerId="LiveId" clId="{DCC1BE40-6DA7-4250-84DE-C7384FA3F3F6}" dt="2022-01-27T19:01:17.729" v="454" actId="1076"/>
        <pc:sldMkLst>
          <pc:docMk/>
          <pc:sldMk cId="2884778503" sldId="298"/>
        </pc:sldMkLst>
        <pc:spChg chg="add mod">
          <ac:chgData name="wualulu3@gmail.com" userId="e70a5226da6d4b53" providerId="LiveId" clId="{DCC1BE40-6DA7-4250-84DE-C7384FA3F3F6}" dt="2022-01-27T19:01:17.729" v="454" actId="1076"/>
          <ac:spMkLst>
            <pc:docMk/>
            <pc:sldMk cId="2884778503" sldId="298"/>
            <ac:spMk id="12" creationId="{A78C1302-42B7-4706-9234-5F4B9B177C63}"/>
          </ac:spMkLst>
        </pc:spChg>
      </pc:sldChg>
      <pc:sldChg chg="addSp modSp mod">
        <pc:chgData name="wualulu3@gmail.com" userId="e70a5226da6d4b53" providerId="LiveId" clId="{DCC1BE40-6DA7-4250-84DE-C7384FA3F3F6}" dt="2022-01-27T19:01:31.781" v="458" actId="1076"/>
        <pc:sldMkLst>
          <pc:docMk/>
          <pc:sldMk cId="3217753867" sldId="299"/>
        </pc:sldMkLst>
        <pc:spChg chg="add mod">
          <ac:chgData name="wualulu3@gmail.com" userId="e70a5226da6d4b53" providerId="LiveId" clId="{DCC1BE40-6DA7-4250-84DE-C7384FA3F3F6}" dt="2022-01-27T19:01:31.781" v="458" actId="1076"/>
          <ac:spMkLst>
            <pc:docMk/>
            <pc:sldMk cId="3217753867" sldId="299"/>
            <ac:spMk id="17" creationId="{7365CACE-08FE-4BB4-96C1-308679E41186}"/>
          </ac:spMkLst>
        </pc:spChg>
      </pc:sldChg>
      <pc:sldChg chg="addSp modSp mod">
        <pc:chgData name="wualulu3@gmail.com" userId="e70a5226da6d4b53" providerId="LiveId" clId="{DCC1BE40-6DA7-4250-84DE-C7384FA3F3F6}" dt="2022-01-27T19:01:52.507" v="464" actId="1076"/>
        <pc:sldMkLst>
          <pc:docMk/>
          <pc:sldMk cId="1563043801" sldId="300"/>
        </pc:sldMkLst>
        <pc:spChg chg="add mod">
          <ac:chgData name="wualulu3@gmail.com" userId="e70a5226da6d4b53" providerId="LiveId" clId="{DCC1BE40-6DA7-4250-84DE-C7384FA3F3F6}" dt="2022-01-27T19:01:52.507" v="464" actId="1076"/>
          <ac:spMkLst>
            <pc:docMk/>
            <pc:sldMk cId="1563043801" sldId="300"/>
            <ac:spMk id="17" creationId="{45013779-C12F-46CC-9A18-E41C16CB4173}"/>
          </ac:spMkLst>
        </pc:spChg>
        <pc:picChg chg="mod">
          <ac:chgData name="wualulu3@gmail.com" userId="e70a5226da6d4b53" providerId="LiveId" clId="{DCC1BE40-6DA7-4250-84DE-C7384FA3F3F6}" dt="2022-01-27T19:01:41.289" v="461" actId="1076"/>
          <ac:picMkLst>
            <pc:docMk/>
            <pc:sldMk cId="1563043801" sldId="300"/>
            <ac:picMk id="9218" creationId="{A3D3454F-0509-4AE6-ABB2-6E6E98FF9A28}"/>
          </ac:picMkLst>
        </pc:picChg>
      </pc:sldChg>
      <pc:sldChg chg="addSp modSp mod">
        <pc:chgData name="wualulu3@gmail.com" userId="e70a5226da6d4b53" providerId="LiveId" clId="{DCC1BE40-6DA7-4250-84DE-C7384FA3F3F6}" dt="2022-01-27T19:02:12.817" v="470" actId="1076"/>
        <pc:sldMkLst>
          <pc:docMk/>
          <pc:sldMk cId="3594765660" sldId="301"/>
        </pc:sldMkLst>
        <pc:spChg chg="add mod">
          <ac:chgData name="wualulu3@gmail.com" userId="e70a5226da6d4b53" providerId="LiveId" clId="{DCC1BE40-6DA7-4250-84DE-C7384FA3F3F6}" dt="2022-01-27T19:02:12.817" v="470" actId="1076"/>
          <ac:spMkLst>
            <pc:docMk/>
            <pc:sldMk cId="3594765660" sldId="301"/>
            <ac:spMk id="14" creationId="{9DB2B9D2-8F3D-4EC5-A20D-5FA691F9E380}"/>
          </ac:spMkLst>
        </pc:spChg>
      </pc:sldChg>
      <pc:sldChg chg="del">
        <pc:chgData name="wualulu3@gmail.com" userId="e70a5226da6d4b53" providerId="LiveId" clId="{DCC1BE40-6DA7-4250-84DE-C7384FA3F3F6}" dt="2022-01-20T03:50:38.388" v="308" actId="47"/>
        <pc:sldMkLst>
          <pc:docMk/>
          <pc:sldMk cId="3789805724" sldId="302"/>
        </pc:sldMkLst>
      </pc:sldChg>
      <pc:sldChg chg="addSp delSp modSp new mod">
        <pc:chgData name="wualulu3@gmail.com" userId="e70a5226da6d4b53" providerId="LiveId" clId="{DCC1BE40-6DA7-4250-84DE-C7384FA3F3F6}" dt="2022-01-20T03:06:07.496" v="122" actId="1076"/>
        <pc:sldMkLst>
          <pc:docMk/>
          <pc:sldMk cId="3950748945" sldId="303"/>
        </pc:sldMkLst>
        <pc:spChg chg="del">
          <ac:chgData name="wualulu3@gmail.com" userId="e70a5226da6d4b53" providerId="LiveId" clId="{DCC1BE40-6DA7-4250-84DE-C7384FA3F3F6}" dt="2022-01-20T02:57:50.730" v="2" actId="478"/>
          <ac:spMkLst>
            <pc:docMk/>
            <pc:sldMk cId="3950748945" sldId="303"/>
            <ac:spMk id="2" creationId="{6DABF2A4-27C3-47FA-BDCB-373D166AC327}"/>
          </ac:spMkLst>
        </pc:spChg>
        <pc:spChg chg="del">
          <ac:chgData name="wualulu3@gmail.com" userId="e70a5226da6d4b53" providerId="LiveId" clId="{DCC1BE40-6DA7-4250-84DE-C7384FA3F3F6}" dt="2022-01-20T02:57:50.730" v="2" actId="478"/>
          <ac:spMkLst>
            <pc:docMk/>
            <pc:sldMk cId="3950748945" sldId="303"/>
            <ac:spMk id="3" creationId="{CB610CEA-4716-44F5-A53E-BAB9E044B45F}"/>
          </ac:spMkLst>
        </pc:spChg>
        <pc:spChg chg="add mod">
          <ac:chgData name="wualulu3@gmail.com" userId="e70a5226da6d4b53" providerId="LiveId" clId="{DCC1BE40-6DA7-4250-84DE-C7384FA3F3F6}" dt="2022-01-20T03:04:23.144" v="103" actId="14100"/>
          <ac:spMkLst>
            <pc:docMk/>
            <pc:sldMk cId="3950748945" sldId="303"/>
            <ac:spMk id="4" creationId="{7A373161-C9D1-4966-BAD3-41D1D1840074}"/>
          </ac:spMkLst>
        </pc:spChg>
        <pc:spChg chg="add mod">
          <ac:chgData name="wualulu3@gmail.com" userId="e70a5226da6d4b53" providerId="LiveId" clId="{DCC1BE40-6DA7-4250-84DE-C7384FA3F3F6}" dt="2022-01-20T03:06:07.496" v="122" actId="1076"/>
          <ac:spMkLst>
            <pc:docMk/>
            <pc:sldMk cId="3950748945" sldId="303"/>
            <ac:spMk id="5" creationId="{CACB1463-A63A-4622-B603-0A23A370C5F7}"/>
          </ac:spMkLst>
        </pc:spChg>
        <pc:spChg chg="add mod">
          <ac:chgData name="wualulu3@gmail.com" userId="e70a5226da6d4b53" providerId="LiveId" clId="{DCC1BE40-6DA7-4250-84DE-C7384FA3F3F6}" dt="2022-01-20T02:59:25.911" v="15" actId="1076"/>
          <ac:spMkLst>
            <pc:docMk/>
            <pc:sldMk cId="3950748945" sldId="303"/>
            <ac:spMk id="6" creationId="{DB7D2A88-57BC-4B38-8E53-CB5A2EE53F40}"/>
          </ac:spMkLst>
        </pc:spChg>
        <pc:spChg chg="add mod">
          <ac:chgData name="wualulu3@gmail.com" userId="e70a5226da6d4b53" providerId="LiveId" clId="{DCC1BE40-6DA7-4250-84DE-C7384FA3F3F6}" dt="2022-01-20T03:04:28.055" v="105" actId="14100"/>
          <ac:spMkLst>
            <pc:docMk/>
            <pc:sldMk cId="3950748945" sldId="303"/>
            <ac:spMk id="7" creationId="{C62FCC41-2FB9-4E06-B3FE-5111FDB5A60E}"/>
          </ac:spMkLst>
        </pc:spChg>
        <pc:spChg chg="add mod">
          <ac:chgData name="wualulu3@gmail.com" userId="e70a5226da6d4b53" providerId="LiveId" clId="{DCC1BE40-6DA7-4250-84DE-C7384FA3F3F6}" dt="2022-01-20T02:59:39.250" v="19" actId="14100"/>
          <ac:spMkLst>
            <pc:docMk/>
            <pc:sldMk cId="3950748945" sldId="303"/>
            <ac:spMk id="8" creationId="{60C06CDC-AC7B-4419-A683-46AD0D2F536F}"/>
          </ac:spMkLst>
        </pc:spChg>
        <pc:spChg chg="add mod">
          <ac:chgData name="wualulu3@gmail.com" userId="e70a5226da6d4b53" providerId="LiveId" clId="{DCC1BE40-6DA7-4250-84DE-C7384FA3F3F6}" dt="2022-01-20T03:04:34.482" v="106" actId="1076"/>
          <ac:spMkLst>
            <pc:docMk/>
            <pc:sldMk cId="3950748945" sldId="303"/>
            <ac:spMk id="9" creationId="{712AE519-5A52-4FCD-B7B7-C84DCE25BB97}"/>
          </ac:spMkLst>
        </pc:spChg>
        <pc:spChg chg="add del mod">
          <ac:chgData name="wualulu3@gmail.com" userId="e70a5226da6d4b53" providerId="LiveId" clId="{DCC1BE40-6DA7-4250-84DE-C7384FA3F3F6}" dt="2022-01-20T03:02:15.449" v="72" actId="478"/>
          <ac:spMkLst>
            <pc:docMk/>
            <pc:sldMk cId="3950748945" sldId="303"/>
            <ac:spMk id="10" creationId="{8093155A-60E9-4EEE-90BD-5D4279B4F1D5}"/>
          </ac:spMkLst>
        </pc:spChg>
        <pc:spChg chg="add mod">
          <ac:chgData name="wualulu3@gmail.com" userId="e70a5226da6d4b53" providerId="LiveId" clId="{DCC1BE40-6DA7-4250-84DE-C7384FA3F3F6}" dt="2022-01-20T03:05:08.169" v="114" actId="255"/>
          <ac:spMkLst>
            <pc:docMk/>
            <pc:sldMk cId="3950748945" sldId="303"/>
            <ac:spMk id="11" creationId="{6B8B776C-E92E-4DC5-AE8D-9376610AC5CB}"/>
          </ac:spMkLst>
        </pc:spChg>
        <pc:spChg chg="add mod">
          <ac:chgData name="wualulu3@gmail.com" userId="e70a5226da6d4b53" providerId="LiveId" clId="{DCC1BE40-6DA7-4250-84DE-C7384FA3F3F6}" dt="2022-01-20T03:02:51.188" v="81" actId="1076"/>
          <ac:spMkLst>
            <pc:docMk/>
            <pc:sldMk cId="3950748945" sldId="303"/>
            <ac:spMk id="12" creationId="{885AAB05-5313-4CAF-9451-5613D0DEF32E}"/>
          </ac:spMkLst>
        </pc:spChg>
        <pc:spChg chg="add mod">
          <ac:chgData name="wualulu3@gmail.com" userId="e70a5226da6d4b53" providerId="LiveId" clId="{DCC1BE40-6DA7-4250-84DE-C7384FA3F3F6}" dt="2022-01-20T03:02:56.402" v="82" actId="1076"/>
          <ac:spMkLst>
            <pc:docMk/>
            <pc:sldMk cId="3950748945" sldId="303"/>
            <ac:spMk id="13" creationId="{C508D43C-74E0-49AB-8D3C-DFB6D0ADC94E}"/>
          </ac:spMkLst>
        </pc:spChg>
        <pc:spChg chg="add mod">
          <ac:chgData name="wualulu3@gmail.com" userId="e70a5226da6d4b53" providerId="LiveId" clId="{DCC1BE40-6DA7-4250-84DE-C7384FA3F3F6}" dt="2022-01-20T03:03:41.110" v="95" actId="14100"/>
          <ac:spMkLst>
            <pc:docMk/>
            <pc:sldMk cId="3950748945" sldId="303"/>
            <ac:spMk id="14" creationId="{0E570EFA-B68D-482B-8ECB-DBFFFF9D9628}"/>
          </ac:spMkLst>
        </pc:spChg>
        <pc:spChg chg="add mod">
          <ac:chgData name="wualulu3@gmail.com" userId="e70a5226da6d4b53" providerId="LiveId" clId="{DCC1BE40-6DA7-4250-84DE-C7384FA3F3F6}" dt="2022-01-20T03:03:45.615" v="96" actId="1076"/>
          <ac:spMkLst>
            <pc:docMk/>
            <pc:sldMk cId="3950748945" sldId="303"/>
            <ac:spMk id="15" creationId="{C94E1744-FAFD-4878-B750-1C684789D76D}"/>
          </ac:spMkLst>
        </pc:spChg>
        <pc:spChg chg="add mod">
          <ac:chgData name="wualulu3@gmail.com" userId="e70a5226da6d4b53" providerId="LiveId" clId="{DCC1BE40-6DA7-4250-84DE-C7384FA3F3F6}" dt="2022-01-20T03:04:10.006" v="101" actId="1076"/>
          <ac:spMkLst>
            <pc:docMk/>
            <pc:sldMk cId="3950748945" sldId="303"/>
            <ac:spMk id="16" creationId="{3F6A8381-CA00-4657-85C6-69BCAC5E1F8F}"/>
          </ac:spMkLst>
        </pc:spChg>
        <pc:spChg chg="add mod">
          <ac:chgData name="wualulu3@gmail.com" userId="e70a5226da6d4b53" providerId="LiveId" clId="{DCC1BE40-6DA7-4250-84DE-C7384FA3F3F6}" dt="2022-01-20T03:04:15.234" v="102" actId="1076"/>
          <ac:spMkLst>
            <pc:docMk/>
            <pc:sldMk cId="3950748945" sldId="303"/>
            <ac:spMk id="17" creationId="{C762CCE5-7B6D-45A2-85C2-B9B4EBCA1E4D}"/>
          </ac:spMkLst>
        </pc:spChg>
        <pc:spChg chg="add mod">
          <ac:chgData name="wualulu3@gmail.com" userId="e70a5226da6d4b53" providerId="LiveId" clId="{DCC1BE40-6DA7-4250-84DE-C7384FA3F3F6}" dt="2022-01-20T03:05:22.366" v="116" actId="1076"/>
          <ac:spMkLst>
            <pc:docMk/>
            <pc:sldMk cId="3950748945" sldId="303"/>
            <ac:spMk id="18" creationId="{5E9FDAC8-0C2D-4B86-A963-BEA7089F3D0B}"/>
          </ac:spMkLst>
        </pc:spChg>
        <pc:spChg chg="add mod">
          <ac:chgData name="wualulu3@gmail.com" userId="e70a5226da6d4b53" providerId="LiveId" clId="{DCC1BE40-6DA7-4250-84DE-C7384FA3F3F6}" dt="2022-01-20T03:05:45.384" v="117" actId="1076"/>
          <ac:spMkLst>
            <pc:docMk/>
            <pc:sldMk cId="3950748945" sldId="303"/>
            <ac:spMk id="19" creationId="{2DFED458-2DB7-487A-B171-0AE2A8C44234}"/>
          </ac:spMkLst>
        </pc:spChg>
        <pc:spChg chg="add del mod">
          <ac:chgData name="wualulu3@gmail.com" userId="e70a5226da6d4b53" providerId="LiveId" clId="{DCC1BE40-6DA7-4250-84DE-C7384FA3F3F6}" dt="2022-01-20T02:58:15.846" v="7" actId="478"/>
          <ac:spMkLst>
            <pc:docMk/>
            <pc:sldMk cId="3950748945" sldId="303"/>
            <ac:spMk id="21" creationId="{704A22AE-B56E-4EB6-AAA4-CC9317057CE1}"/>
          </ac:spMkLst>
        </pc:spChg>
        <pc:spChg chg="add mod">
          <ac:chgData name="wualulu3@gmail.com" userId="e70a5226da6d4b53" providerId="LiveId" clId="{DCC1BE40-6DA7-4250-84DE-C7384FA3F3F6}" dt="2022-01-20T03:04:38.812" v="108" actId="1076"/>
          <ac:spMkLst>
            <pc:docMk/>
            <pc:sldMk cId="3950748945" sldId="303"/>
            <ac:spMk id="22" creationId="{D4A40BA4-45FA-433F-9AAA-8D9569F43DAF}"/>
          </ac:spMkLst>
        </pc:spChg>
        <pc:picChg chg="add mod">
          <ac:chgData name="wualulu3@gmail.com" userId="e70a5226da6d4b53" providerId="LiveId" clId="{DCC1BE40-6DA7-4250-84DE-C7384FA3F3F6}" dt="2022-01-20T02:59:20.499" v="14" actId="14100"/>
          <ac:picMkLst>
            <pc:docMk/>
            <pc:sldMk cId="3950748945" sldId="303"/>
            <ac:picMk id="20" creationId="{799B6782-8A8A-4E3A-AEA2-BD839AEFE4E4}"/>
          </ac:picMkLst>
        </pc:picChg>
      </pc:sldChg>
      <pc:sldMasterChg chg="delSldLayout">
        <pc:chgData name="wualulu3@gmail.com" userId="e70a5226da6d4b53" providerId="LiveId" clId="{DCC1BE40-6DA7-4250-84DE-C7384FA3F3F6}" dt="2022-01-20T03:50:38.388" v="308" actId="47"/>
        <pc:sldMasterMkLst>
          <pc:docMk/>
          <pc:sldMasterMk cId="0" sldId="2147483678"/>
        </pc:sldMasterMkLst>
        <pc:sldLayoutChg chg="del">
          <pc:chgData name="wualulu3@gmail.com" userId="e70a5226da6d4b53" providerId="LiveId" clId="{DCC1BE40-6DA7-4250-84DE-C7384FA3F3F6}" dt="2022-01-20T03:50:38.388" v="308" actId="47"/>
          <pc:sldLayoutMkLst>
            <pc:docMk/>
            <pc:sldMasterMk cId="0" sldId="2147483678"/>
            <pc:sldLayoutMk cId="0" sldId="2147483658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" name="Google Shape;1617;ge461eef501_1_29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8" name="Google Shape;1618;ge461eef501_1_29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2" name="Google Shape;2332;ge641d86855_1_48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3" name="Google Shape;2333;ge641d86855_1_48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2" name="Google Shape;2332;ge641d86855_1_48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3" name="Google Shape;2333;ge641d86855_1_48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191665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2" name="Google Shape;2332;ge641d86855_1_48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3" name="Google Shape;2333;ge641d86855_1_48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779492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3" name="Google Shape;1793;gc6ac5e8787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4" name="Google Shape;1794;gc6ac5e8787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3" name="Google Shape;1793;gc6ac5e8787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4" name="Google Shape;1794;gc6ac5e8787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930230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" name="Google Shape;1945;ge6184dfd42_0_13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6" name="Google Shape;1946;ge6184dfd42_0_13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2" name="Google Shape;2022;ge641d86855_1_46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3" name="Google Shape;2023;ge641d86855_1_46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330291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3" name="Google Shape;1993;ge6184dfd42_0_13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4" name="Google Shape;1994;ge6184dfd42_0_13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80012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2" name="Google Shape;2022;ge641d86855_1_46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3" name="Google Shape;2023;ge641d86855_1_46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753982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3" name="Google Shape;1993;ge6184dfd42_0_13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4" name="Google Shape;1994;ge6184dfd42_0_13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978262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140638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2" name="Google Shape;2022;ge641d86855_1_46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3" name="Google Shape;2023;ge641d86855_1_46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3" name="Google Shape;1993;ge6184dfd42_0_13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4" name="Google Shape;1994;ge6184dfd42_0_13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3" name="Google Shape;1993;ge6184dfd42_0_13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4" name="Google Shape;1994;ge6184dfd42_0_13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0904401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0" name="Google Shape;2130;ge641d86855_1_47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1" name="Google Shape;2131;ge641d86855_1_47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5" name="Google Shape;2045;ge641d86855_1_46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6" name="Google Shape;2046;ge641d86855_1_46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1" name="Google Shape;3161;ge641d86855_1_64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62" name="Google Shape;3162;ge641d86855_1_64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2890180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1" name="Google Shape;3161;ge641d86855_1_64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62" name="Google Shape;3162;ge641d86855_1_64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725389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0" name="Google Shape;1900;ge6184dfd42_0_12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1" name="Google Shape;1901;ge6184dfd42_0_12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9" name="Google Shape;1719;g85cf8b5f36_0_60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0" name="Google Shape;1720;g85cf8b5f36_0_60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5" name="Google Shape;1725;ge642747aec_0_1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6" name="Google Shape;1726;ge642747aec_0_1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5" name="Google Shape;1725;ge642747aec_0_1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6" name="Google Shape;1726;ge642747aec_0_1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526077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2" name="Google Shape;1732;ge34544eb2f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3" name="Google Shape;1733;ge34544eb2f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8" name="Google Shape;2238;ge641d86855_1_48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9" name="Google Shape;2239;ge641d86855_1_48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" name="Google Shape;1761;gc6ac5e8787_1_4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2" name="Google Shape;1762;gc6ac5e8787_1_4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142796-2F18-6A03-DE12-E3851E1287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9335F99-1073-FD23-8167-15BE580528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3A9C01F-D8E3-7316-AFC5-889B74A6B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3DC39-4E32-4F7B-BBA2-93155F4D9225}" type="datetimeFigureOut">
              <a:rPr lang="es-MX" smtClean="0"/>
              <a:t>12/06/2023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429417B-C01C-C45D-1467-B9367267D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5336359-BE70-F5F6-70B4-4DDD8136F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79E3-BF72-4A84-8F48-BB2D459F9F0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3371302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4AEF6A2-1537-C471-03A8-3669CFE240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F655FEA-49CC-AFAE-A6AA-06AE3E1200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4A55CC5-0B22-D1A6-11CF-A6B06194B2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3DC39-4E32-4F7B-BBA2-93155F4D9225}" type="datetimeFigureOut">
              <a:rPr lang="es-MX" smtClean="0"/>
              <a:t>12/06/2023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A247E4E-7A57-974F-B85B-204890CF0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DD25ED2-031D-3796-3A06-CA8F71506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79E3-BF72-4A84-8F48-BB2D459F9F0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8346907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07212A4-1386-8A57-BAC5-18D3339109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710EC1D-D3E5-E959-8872-2161143ECA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114C0BA-4198-EF40-7CFE-1E6C1DE7C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3DC39-4E32-4F7B-BBA2-93155F4D9225}" type="datetimeFigureOut">
              <a:rPr lang="es-MX" smtClean="0"/>
              <a:t>12/06/2023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B36EA0D-42D7-61CB-E57D-416F546FE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7F13730-72AE-4B6D-4524-AFEE34F58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79E3-BF72-4A84-8F48-BB2D459F9F0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82886048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"/>
          <p:cNvSpPr txBox="1">
            <a:spLocks noGrp="1"/>
          </p:cNvSpPr>
          <p:nvPr>
            <p:ph type="title"/>
          </p:nvPr>
        </p:nvSpPr>
        <p:spPr>
          <a:xfrm>
            <a:off x="3052355" y="2590150"/>
            <a:ext cx="3039300" cy="92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55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endParaRPr/>
          </a:p>
        </p:txBody>
      </p:sp>
      <p:sp>
        <p:nvSpPr>
          <p:cNvPr id="106" name="Google Shape;106;p3"/>
          <p:cNvSpPr txBox="1">
            <a:spLocks noGrp="1"/>
          </p:cNvSpPr>
          <p:nvPr>
            <p:ph type="title" idx="2" hasCustomPrompt="1"/>
          </p:nvPr>
        </p:nvSpPr>
        <p:spPr>
          <a:xfrm>
            <a:off x="3915445" y="1312628"/>
            <a:ext cx="1313100" cy="92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5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r>
              <a:t>xx%</a:t>
            </a:r>
          </a:p>
        </p:txBody>
      </p:sp>
      <p:sp>
        <p:nvSpPr>
          <p:cNvPr id="107" name="Google Shape;107;p3"/>
          <p:cNvSpPr txBox="1">
            <a:spLocks noGrp="1"/>
          </p:cNvSpPr>
          <p:nvPr>
            <p:ph type="subTitle" idx="1"/>
          </p:nvPr>
        </p:nvSpPr>
        <p:spPr>
          <a:xfrm>
            <a:off x="3052345" y="3458863"/>
            <a:ext cx="3039300" cy="69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511971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4"/>
          <p:cNvSpPr txBox="1">
            <a:spLocks noGrp="1"/>
          </p:cNvSpPr>
          <p:nvPr>
            <p:ph type="body" idx="1"/>
          </p:nvPr>
        </p:nvSpPr>
        <p:spPr>
          <a:xfrm>
            <a:off x="720000" y="1251403"/>
            <a:ext cx="7701600" cy="331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 sz="1200"/>
            </a:lvl1pPr>
            <a:lvl2pPr marL="914400" lvl="1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 sz="1200"/>
            </a:lvl2pPr>
            <a:lvl3pPr marL="1371600" lvl="2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 sz="1200"/>
            </a:lvl3pPr>
            <a:lvl4pPr marL="1828800" lvl="3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 sz="1200"/>
            </a:lvl4pPr>
            <a:lvl5pPr marL="2286000" lvl="4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 sz="1200"/>
            </a:lvl5pPr>
            <a:lvl6pPr marL="2743200" lvl="5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 sz="1200"/>
            </a:lvl6pPr>
            <a:lvl7pPr marL="3200400" lvl="6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 sz="1200"/>
            </a:lvl7pPr>
            <a:lvl8pPr marL="3657600" lvl="7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 sz="1200"/>
            </a:lvl8pPr>
            <a:lvl9pPr marL="4114800" lvl="8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 sz="1200"/>
            </a:lvl9pPr>
          </a:lstStyle>
          <a:p>
            <a:endParaRPr/>
          </a:p>
        </p:txBody>
      </p:sp>
      <p:sp>
        <p:nvSpPr>
          <p:cNvPr id="182" name="Google Shape;182;p4"/>
          <p:cNvSpPr txBox="1">
            <a:spLocks noGrp="1"/>
          </p:cNvSpPr>
          <p:nvPr>
            <p:ph type="title"/>
          </p:nvPr>
        </p:nvSpPr>
        <p:spPr>
          <a:xfrm>
            <a:off x="720000" y="616200"/>
            <a:ext cx="7701600" cy="592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Font typeface="Fredoka One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224818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Title and text">
    <p:spTree>
      <p:nvGrpSpPr>
        <p:cNvPr id="1" name="Shape 1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7" name="Google Shape;1327;p25"/>
          <p:cNvSpPr txBox="1">
            <a:spLocks noGrp="1"/>
          </p:cNvSpPr>
          <p:nvPr>
            <p:ph type="body" idx="1"/>
          </p:nvPr>
        </p:nvSpPr>
        <p:spPr>
          <a:xfrm>
            <a:off x="1188727" y="1697587"/>
            <a:ext cx="4723200" cy="233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600"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6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6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6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6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6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6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600"/>
            </a:lvl9pPr>
          </a:lstStyle>
          <a:p>
            <a:endParaRPr/>
          </a:p>
        </p:txBody>
      </p:sp>
      <p:sp>
        <p:nvSpPr>
          <p:cNvPr id="1328" name="Google Shape;1328;p25"/>
          <p:cNvSpPr txBox="1">
            <a:spLocks noGrp="1"/>
          </p:cNvSpPr>
          <p:nvPr>
            <p:ph type="title"/>
          </p:nvPr>
        </p:nvSpPr>
        <p:spPr>
          <a:xfrm>
            <a:off x="1188725" y="1149600"/>
            <a:ext cx="4723200" cy="592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Fredoka One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770853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spTree>
      <p:nvGrpSpPr>
        <p:cNvPr id="1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p13"/>
          <p:cNvSpPr txBox="1">
            <a:spLocks noGrp="1"/>
          </p:cNvSpPr>
          <p:nvPr>
            <p:ph type="title" hasCustomPrompt="1"/>
          </p:nvPr>
        </p:nvSpPr>
        <p:spPr>
          <a:xfrm flipH="1">
            <a:off x="3432949" y="1826340"/>
            <a:ext cx="7680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7" name="Google Shape;587;p13"/>
          <p:cNvSpPr txBox="1">
            <a:spLocks noGrp="1"/>
          </p:cNvSpPr>
          <p:nvPr>
            <p:ph type="subTitle" idx="1"/>
          </p:nvPr>
        </p:nvSpPr>
        <p:spPr>
          <a:xfrm flipH="1">
            <a:off x="1072069" y="1595200"/>
            <a:ext cx="22341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9pPr>
          </a:lstStyle>
          <a:p>
            <a:endParaRPr/>
          </a:p>
        </p:txBody>
      </p:sp>
      <p:sp>
        <p:nvSpPr>
          <p:cNvPr id="588" name="Google Shape;588;p13"/>
          <p:cNvSpPr txBox="1">
            <a:spLocks noGrp="1"/>
          </p:cNvSpPr>
          <p:nvPr>
            <p:ph type="subTitle" idx="2"/>
          </p:nvPr>
        </p:nvSpPr>
        <p:spPr>
          <a:xfrm flipH="1">
            <a:off x="1072069" y="1949225"/>
            <a:ext cx="2234100" cy="69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  <p:sp>
        <p:nvSpPr>
          <p:cNvPr id="589" name="Google Shape;589;p13"/>
          <p:cNvSpPr txBox="1">
            <a:spLocks noGrp="1"/>
          </p:cNvSpPr>
          <p:nvPr>
            <p:ph type="title" idx="3" hasCustomPrompt="1"/>
          </p:nvPr>
        </p:nvSpPr>
        <p:spPr>
          <a:xfrm flipH="1">
            <a:off x="3432949" y="3353155"/>
            <a:ext cx="7680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0" name="Google Shape;590;p13"/>
          <p:cNvSpPr txBox="1">
            <a:spLocks noGrp="1"/>
          </p:cNvSpPr>
          <p:nvPr>
            <p:ph type="subTitle" idx="4"/>
          </p:nvPr>
        </p:nvSpPr>
        <p:spPr>
          <a:xfrm flipH="1">
            <a:off x="1072069" y="3122021"/>
            <a:ext cx="22341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9pPr>
          </a:lstStyle>
          <a:p>
            <a:endParaRPr/>
          </a:p>
        </p:txBody>
      </p:sp>
      <p:sp>
        <p:nvSpPr>
          <p:cNvPr id="591" name="Google Shape;591;p13"/>
          <p:cNvSpPr txBox="1">
            <a:spLocks noGrp="1"/>
          </p:cNvSpPr>
          <p:nvPr>
            <p:ph type="subTitle" idx="5"/>
          </p:nvPr>
        </p:nvSpPr>
        <p:spPr>
          <a:xfrm flipH="1">
            <a:off x="1072069" y="3476047"/>
            <a:ext cx="2234100" cy="69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  <p:sp>
        <p:nvSpPr>
          <p:cNvPr id="592" name="Google Shape;592;p13"/>
          <p:cNvSpPr txBox="1">
            <a:spLocks noGrp="1"/>
          </p:cNvSpPr>
          <p:nvPr>
            <p:ph type="title" idx="6" hasCustomPrompt="1"/>
          </p:nvPr>
        </p:nvSpPr>
        <p:spPr>
          <a:xfrm>
            <a:off x="4943051" y="1826334"/>
            <a:ext cx="7680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3" name="Google Shape;593;p13"/>
          <p:cNvSpPr txBox="1">
            <a:spLocks noGrp="1"/>
          </p:cNvSpPr>
          <p:nvPr>
            <p:ph type="subTitle" idx="7"/>
          </p:nvPr>
        </p:nvSpPr>
        <p:spPr>
          <a:xfrm>
            <a:off x="5837831" y="1595200"/>
            <a:ext cx="22341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9pPr>
          </a:lstStyle>
          <a:p>
            <a:endParaRPr/>
          </a:p>
        </p:txBody>
      </p:sp>
      <p:sp>
        <p:nvSpPr>
          <p:cNvPr id="594" name="Google Shape;594;p13"/>
          <p:cNvSpPr txBox="1">
            <a:spLocks noGrp="1"/>
          </p:cNvSpPr>
          <p:nvPr>
            <p:ph type="subTitle" idx="8"/>
          </p:nvPr>
        </p:nvSpPr>
        <p:spPr>
          <a:xfrm>
            <a:off x="5837831" y="1949225"/>
            <a:ext cx="2234100" cy="69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  <p:sp>
        <p:nvSpPr>
          <p:cNvPr id="595" name="Google Shape;595;p13"/>
          <p:cNvSpPr txBox="1">
            <a:spLocks noGrp="1"/>
          </p:cNvSpPr>
          <p:nvPr>
            <p:ph type="title" idx="9"/>
          </p:nvPr>
        </p:nvSpPr>
        <p:spPr>
          <a:xfrm>
            <a:off x="720000" y="616200"/>
            <a:ext cx="7704000" cy="592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Fredoka One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endParaRPr/>
          </a:p>
        </p:txBody>
      </p:sp>
      <p:sp>
        <p:nvSpPr>
          <p:cNvPr id="596" name="Google Shape;596;p13"/>
          <p:cNvSpPr txBox="1">
            <a:spLocks noGrp="1"/>
          </p:cNvSpPr>
          <p:nvPr>
            <p:ph type="title" idx="13" hasCustomPrompt="1"/>
          </p:nvPr>
        </p:nvSpPr>
        <p:spPr>
          <a:xfrm>
            <a:off x="4943058" y="3353167"/>
            <a:ext cx="7680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7" name="Google Shape;597;p13"/>
          <p:cNvSpPr txBox="1">
            <a:spLocks noGrp="1"/>
          </p:cNvSpPr>
          <p:nvPr>
            <p:ph type="subTitle" idx="14"/>
          </p:nvPr>
        </p:nvSpPr>
        <p:spPr>
          <a:xfrm>
            <a:off x="5837831" y="3122035"/>
            <a:ext cx="22341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9pPr>
          </a:lstStyle>
          <a:p>
            <a:endParaRPr/>
          </a:p>
        </p:txBody>
      </p:sp>
      <p:sp>
        <p:nvSpPr>
          <p:cNvPr id="598" name="Google Shape;598;p13"/>
          <p:cNvSpPr txBox="1">
            <a:spLocks noGrp="1"/>
          </p:cNvSpPr>
          <p:nvPr>
            <p:ph type="subTitle" idx="15"/>
          </p:nvPr>
        </p:nvSpPr>
        <p:spPr>
          <a:xfrm>
            <a:off x="5837831" y="3476072"/>
            <a:ext cx="2234100" cy="69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425679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ive columns">
  <p:cSld name="Title and five columns">
    <p:spTree>
      <p:nvGrpSpPr>
        <p:cNvPr id="1" name="Shape 10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1" name="Google Shape;1071;p21"/>
          <p:cNvSpPr txBox="1">
            <a:spLocks noGrp="1"/>
          </p:cNvSpPr>
          <p:nvPr>
            <p:ph type="subTitle" idx="1"/>
          </p:nvPr>
        </p:nvSpPr>
        <p:spPr>
          <a:xfrm>
            <a:off x="885175" y="3339187"/>
            <a:ext cx="20709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9pPr>
          </a:lstStyle>
          <a:p>
            <a:endParaRPr/>
          </a:p>
        </p:txBody>
      </p:sp>
      <p:sp>
        <p:nvSpPr>
          <p:cNvPr id="1072" name="Google Shape;1072;p21"/>
          <p:cNvSpPr txBox="1">
            <a:spLocks noGrp="1"/>
          </p:cNvSpPr>
          <p:nvPr>
            <p:ph type="subTitle" idx="2"/>
          </p:nvPr>
        </p:nvSpPr>
        <p:spPr>
          <a:xfrm>
            <a:off x="885175" y="3727406"/>
            <a:ext cx="2070900" cy="61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  <p:sp>
        <p:nvSpPr>
          <p:cNvPr id="1073" name="Google Shape;1073;p21"/>
          <p:cNvSpPr txBox="1">
            <a:spLocks noGrp="1"/>
          </p:cNvSpPr>
          <p:nvPr>
            <p:ph type="subTitle" idx="3"/>
          </p:nvPr>
        </p:nvSpPr>
        <p:spPr>
          <a:xfrm>
            <a:off x="3536543" y="3339187"/>
            <a:ext cx="20709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9pPr>
          </a:lstStyle>
          <a:p>
            <a:endParaRPr/>
          </a:p>
        </p:txBody>
      </p:sp>
      <p:sp>
        <p:nvSpPr>
          <p:cNvPr id="1074" name="Google Shape;1074;p21"/>
          <p:cNvSpPr txBox="1">
            <a:spLocks noGrp="1"/>
          </p:cNvSpPr>
          <p:nvPr>
            <p:ph type="subTitle" idx="4"/>
          </p:nvPr>
        </p:nvSpPr>
        <p:spPr>
          <a:xfrm>
            <a:off x="3536557" y="3727406"/>
            <a:ext cx="2070900" cy="61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  <p:sp>
        <p:nvSpPr>
          <p:cNvPr id="1075" name="Google Shape;1075;p21"/>
          <p:cNvSpPr txBox="1">
            <a:spLocks noGrp="1"/>
          </p:cNvSpPr>
          <p:nvPr>
            <p:ph type="subTitle" idx="5"/>
          </p:nvPr>
        </p:nvSpPr>
        <p:spPr>
          <a:xfrm>
            <a:off x="6187925" y="3339187"/>
            <a:ext cx="2070900" cy="371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9pPr>
          </a:lstStyle>
          <a:p>
            <a:endParaRPr/>
          </a:p>
        </p:txBody>
      </p:sp>
      <p:sp>
        <p:nvSpPr>
          <p:cNvPr id="1076" name="Google Shape;1076;p21"/>
          <p:cNvSpPr txBox="1">
            <a:spLocks noGrp="1"/>
          </p:cNvSpPr>
          <p:nvPr>
            <p:ph type="subTitle" idx="6"/>
          </p:nvPr>
        </p:nvSpPr>
        <p:spPr>
          <a:xfrm>
            <a:off x="6187925" y="3727406"/>
            <a:ext cx="2070900" cy="61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  <p:sp>
        <p:nvSpPr>
          <p:cNvPr id="1077" name="Google Shape;1077;p21"/>
          <p:cNvSpPr txBox="1">
            <a:spLocks noGrp="1"/>
          </p:cNvSpPr>
          <p:nvPr>
            <p:ph type="title"/>
          </p:nvPr>
        </p:nvSpPr>
        <p:spPr>
          <a:xfrm>
            <a:off x="720000" y="616200"/>
            <a:ext cx="7704000" cy="592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Font typeface="Fredoka One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endParaRPr/>
          </a:p>
        </p:txBody>
      </p:sp>
      <p:sp>
        <p:nvSpPr>
          <p:cNvPr id="1078" name="Google Shape;1078;p21"/>
          <p:cNvSpPr txBox="1">
            <a:spLocks noGrp="1"/>
          </p:cNvSpPr>
          <p:nvPr>
            <p:ph type="subTitle" idx="7"/>
          </p:nvPr>
        </p:nvSpPr>
        <p:spPr>
          <a:xfrm>
            <a:off x="885175" y="1853312"/>
            <a:ext cx="20709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9pPr>
          </a:lstStyle>
          <a:p>
            <a:endParaRPr/>
          </a:p>
        </p:txBody>
      </p:sp>
      <p:sp>
        <p:nvSpPr>
          <p:cNvPr id="1079" name="Google Shape;1079;p21"/>
          <p:cNvSpPr txBox="1">
            <a:spLocks noGrp="1"/>
          </p:cNvSpPr>
          <p:nvPr>
            <p:ph type="subTitle" idx="8"/>
          </p:nvPr>
        </p:nvSpPr>
        <p:spPr>
          <a:xfrm>
            <a:off x="885175" y="2241531"/>
            <a:ext cx="2070900" cy="61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  <p:sp>
        <p:nvSpPr>
          <p:cNvPr id="1080" name="Google Shape;1080;p21"/>
          <p:cNvSpPr txBox="1">
            <a:spLocks noGrp="1"/>
          </p:cNvSpPr>
          <p:nvPr>
            <p:ph type="subTitle" idx="9"/>
          </p:nvPr>
        </p:nvSpPr>
        <p:spPr>
          <a:xfrm>
            <a:off x="6187925" y="1853312"/>
            <a:ext cx="20709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9pPr>
          </a:lstStyle>
          <a:p>
            <a:endParaRPr/>
          </a:p>
        </p:txBody>
      </p:sp>
      <p:sp>
        <p:nvSpPr>
          <p:cNvPr id="1081" name="Google Shape;1081;p21"/>
          <p:cNvSpPr txBox="1">
            <a:spLocks noGrp="1"/>
          </p:cNvSpPr>
          <p:nvPr>
            <p:ph type="subTitle" idx="13"/>
          </p:nvPr>
        </p:nvSpPr>
        <p:spPr>
          <a:xfrm>
            <a:off x="6187925" y="2241531"/>
            <a:ext cx="2070900" cy="61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44910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9"/>
          <p:cNvSpPr txBox="1">
            <a:spLocks noGrp="1"/>
          </p:cNvSpPr>
          <p:nvPr>
            <p:ph type="subTitle" idx="1"/>
          </p:nvPr>
        </p:nvSpPr>
        <p:spPr>
          <a:xfrm>
            <a:off x="4560842" y="2015785"/>
            <a:ext cx="3657900" cy="195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00"/>
            </a:lvl9pPr>
          </a:lstStyle>
          <a:p>
            <a:endParaRPr/>
          </a:p>
        </p:txBody>
      </p:sp>
      <p:sp>
        <p:nvSpPr>
          <p:cNvPr id="467" name="Google Shape;467;p9"/>
          <p:cNvSpPr txBox="1">
            <a:spLocks noGrp="1"/>
          </p:cNvSpPr>
          <p:nvPr>
            <p:ph type="title"/>
          </p:nvPr>
        </p:nvSpPr>
        <p:spPr>
          <a:xfrm>
            <a:off x="4560950" y="1291693"/>
            <a:ext cx="3657900" cy="61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sz="50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137203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8"/>
          <p:cNvSpPr txBox="1">
            <a:spLocks noGrp="1"/>
          </p:cNvSpPr>
          <p:nvPr>
            <p:ph type="title"/>
          </p:nvPr>
        </p:nvSpPr>
        <p:spPr>
          <a:xfrm>
            <a:off x="1511700" y="1477075"/>
            <a:ext cx="6120600" cy="222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496258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Google Shape;649;p14"/>
          <p:cNvSpPr txBox="1">
            <a:spLocks noGrp="1"/>
          </p:cNvSpPr>
          <p:nvPr>
            <p:ph type="title"/>
          </p:nvPr>
        </p:nvSpPr>
        <p:spPr>
          <a:xfrm>
            <a:off x="1272950" y="3151163"/>
            <a:ext cx="3838200" cy="40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2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2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2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2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2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2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2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2200"/>
            </a:lvl9pPr>
          </a:lstStyle>
          <a:p>
            <a:endParaRPr/>
          </a:p>
        </p:txBody>
      </p:sp>
      <p:sp>
        <p:nvSpPr>
          <p:cNvPr id="650" name="Google Shape;650;p14"/>
          <p:cNvSpPr txBox="1">
            <a:spLocks noGrp="1"/>
          </p:cNvSpPr>
          <p:nvPr>
            <p:ph type="subTitle" idx="1"/>
          </p:nvPr>
        </p:nvSpPr>
        <p:spPr>
          <a:xfrm>
            <a:off x="1272951" y="1586837"/>
            <a:ext cx="3838200" cy="1484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24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93865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35E342-A12D-14C4-FDAB-BE174700B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7663080-4745-76F8-E153-DAA519DBD3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B0389B0-CE2F-3A59-C699-E95BC95BB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3DC39-4E32-4F7B-BBA2-93155F4D9225}" type="datetimeFigureOut">
              <a:rPr lang="es-MX" smtClean="0"/>
              <a:t>12/06/2023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7FCC1FA-7EE7-AD14-4DDB-760B0ABF6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7FE61E0-DADD-050B-602E-E5489ED82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79E3-BF72-4A84-8F48-BB2D459F9F0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3838694"/>
      </p:ext>
    </p:extLst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Title and three columns">
    <p:spTree>
      <p:nvGrpSpPr>
        <p:cNvPr id="1" name="Shape 8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" name="Google Shape;877;p18"/>
          <p:cNvSpPr txBox="1">
            <a:spLocks noGrp="1"/>
          </p:cNvSpPr>
          <p:nvPr>
            <p:ph type="title" hasCustomPrompt="1"/>
          </p:nvPr>
        </p:nvSpPr>
        <p:spPr>
          <a:xfrm>
            <a:off x="1478728" y="1966808"/>
            <a:ext cx="8859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78" name="Google Shape;878;p18"/>
          <p:cNvSpPr txBox="1">
            <a:spLocks noGrp="1"/>
          </p:cNvSpPr>
          <p:nvPr>
            <p:ph type="subTitle" idx="1"/>
          </p:nvPr>
        </p:nvSpPr>
        <p:spPr>
          <a:xfrm>
            <a:off x="855825" y="2740264"/>
            <a:ext cx="21288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9pPr>
          </a:lstStyle>
          <a:p>
            <a:endParaRPr/>
          </a:p>
        </p:txBody>
      </p:sp>
      <p:sp>
        <p:nvSpPr>
          <p:cNvPr id="879" name="Google Shape;879;p18"/>
          <p:cNvSpPr txBox="1">
            <a:spLocks noGrp="1"/>
          </p:cNvSpPr>
          <p:nvPr>
            <p:ph type="subTitle" idx="2"/>
          </p:nvPr>
        </p:nvSpPr>
        <p:spPr>
          <a:xfrm>
            <a:off x="855825" y="3111667"/>
            <a:ext cx="2128800" cy="88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  <p:sp>
        <p:nvSpPr>
          <p:cNvPr id="880" name="Google Shape;880;p18"/>
          <p:cNvSpPr txBox="1">
            <a:spLocks noGrp="1"/>
          </p:cNvSpPr>
          <p:nvPr>
            <p:ph type="title" idx="3" hasCustomPrompt="1"/>
          </p:nvPr>
        </p:nvSpPr>
        <p:spPr>
          <a:xfrm>
            <a:off x="4129046" y="1966808"/>
            <a:ext cx="8859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81" name="Google Shape;881;p18"/>
          <p:cNvSpPr txBox="1">
            <a:spLocks noGrp="1"/>
          </p:cNvSpPr>
          <p:nvPr>
            <p:ph type="subTitle" idx="4"/>
          </p:nvPr>
        </p:nvSpPr>
        <p:spPr>
          <a:xfrm>
            <a:off x="3507600" y="2740264"/>
            <a:ext cx="21288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9pPr>
          </a:lstStyle>
          <a:p>
            <a:endParaRPr/>
          </a:p>
        </p:txBody>
      </p:sp>
      <p:sp>
        <p:nvSpPr>
          <p:cNvPr id="882" name="Google Shape;882;p18"/>
          <p:cNvSpPr txBox="1">
            <a:spLocks noGrp="1"/>
          </p:cNvSpPr>
          <p:nvPr>
            <p:ph type="subTitle" idx="5"/>
          </p:nvPr>
        </p:nvSpPr>
        <p:spPr>
          <a:xfrm>
            <a:off x="3507600" y="3111667"/>
            <a:ext cx="2128800" cy="88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  <p:sp>
        <p:nvSpPr>
          <p:cNvPr id="883" name="Google Shape;883;p18"/>
          <p:cNvSpPr txBox="1">
            <a:spLocks noGrp="1"/>
          </p:cNvSpPr>
          <p:nvPr>
            <p:ph type="title" idx="6" hasCustomPrompt="1"/>
          </p:nvPr>
        </p:nvSpPr>
        <p:spPr>
          <a:xfrm>
            <a:off x="6779372" y="1966808"/>
            <a:ext cx="8859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84" name="Google Shape;884;p18"/>
          <p:cNvSpPr txBox="1">
            <a:spLocks noGrp="1"/>
          </p:cNvSpPr>
          <p:nvPr>
            <p:ph type="subTitle" idx="7"/>
          </p:nvPr>
        </p:nvSpPr>
        <p:spPr>
          <a:xfrm>
            <a:off x="6159375" y="2740264"/>
            <a:ext cx="21288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9pPr>
          </a:lstStyle>
          <a:p>
            <a:endParaRPr/>
          </a:p>
        </p:txBody>
      </p:sp>
      <p:sp>
        <p:nvSpPr>
          <p:cNvPr id="885" name="Google Shape;885;p18"/>
          <p:cNvSpPr txBox="1">
            <a:spLocks noGrp="1"/>
          </p:cNvSpPr>
          <p:nvPr>
            <p:ph type="subTitle" idx="8"/>
          </p:nvPr>
        </p:nvSpPr>
        <p:spPr>
          <a:xfrm>
            <a:off x="6159375" y="3111667"/>
            <a:ext cx="2128800" cy="88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  <p:sp>
        <p:nvSpPr>
          <p:cNvPr id="886" name="Google Shape;886;p18"/>
          <p:cNvSpPr txBox="1">
            <a:spLocks noGrp="1"/>
          </p:cNvSpPr>
          <p:nvPr>
            <p:ph type="title" idx="9"/>
          </p:nvPr>
        </p:nvSpPr>
        <p:spPr>
          <a:xfrm>
            <a:off x="720000" y="616200"/>
            <a:ext cx="7704000" cy="592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Fredoka One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010668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Title and four columns">
    <p:spTree>
      <p:nvGrpSpPr>
        <p:cNvPr id="1" name="Shape 9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6" name="Google Shape;1006;p20"/>
          <p:cNvSpPr txBox="1">
            <a:spLocks noGrp="1"/>
          </p:cNvSpPr>
          <p:nvPr>
            <p:ph type="title"/>
          </p:nvPr>
        </p:nvSpPr>
        <p:spPr>
          <a:xfrm>
            <a:off x="720000" y="616200"/>
            <a:ext cx="7704000" cy="592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Fredoka One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endParaRPr/>
          </a:p>
        </p:txBody>
      </p:sp>
      <p:sp>
        <p:nvSpPr>
          <p:cNvPr id="1007" name="Google Shape;1007;p20"/>
          <p:cNvSpPr txBox="1">
            <a:spLocks noGrp="1"/>
          </p:cNvSpPr>
          <p:nvPr>
            <p:ph type="subTitle" idx="1"/>
          </p:nvPr>
        </p:nvSpPr>
        <p:spPr>
          <a:xfrm>
            <a:off x="2136645" y="1595200"/>
            <a:ext cx="2388600" cy="371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9pPr>
          </a:lstStyle>
          <a:p>
            <a:endParaRPr/>
          </a:p>
        </p:txBody>
      </p:sp>
      <p:sp>
        <p:nvSpPr>
          <p:cNvPr id="1008" name="Google Shape;1008;p20"/>
          <p:cNvSpPr txBox="1">
            <a:spLocks noGrp="1"/>
          </p:cNvSpPr>
          <p:nvPr>
            <p:ph type="subTitle" idx="2"/>
          </p:nvPr>
        </p:nvSpPr>
        <p:spPr>
          <a:xfrm>
            <a:off x="2136645" y="1949225"/>
            <a:ext cx="2388600" cy="6993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009" name="Google Shape;1009;p20"/>
          <p:cNvSpPr txBox="1">
            <a:spLocks noGrp="1"/>
          </p:cNvSpPr>
          <p:nvPr>
            <p:ph type="subTitle" idx="3"/>
          </p:nvPr>
        </p:nvSpPr>
        <p:spPr>
          <a:xfrm>
            <a:off x="2136645" y="3122024"/>
            <a:ext cx="2388600" cy="371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9pPr>
          </a:lstStyle>
          <a:p>
            <a:endParaRPr/>
          </a:p>
        </p:txBody>
      </p:sp>
      <p:sp>
        <p:nvSpPr>
          <p:cNvPr id="1010" name="Google Shape;1010;p20"/>
          <p:cNvSpPr txBox="1">
            <a:spLocks noGrp="1"/>
          </p:cNvSpPr>
          <p:nvPr>
            <p:ph type="subTitle" idx="4"/>
          </p:nvPr>
        </p:nvSpPr>
        <p:spPr>
          <a:xfrm>
            <a:off x="2136645" y="3476050"/>
            <a:ext cx="2388600" cy="6993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011" name="Google Shape;1011;p20"/>
          <p:cNvSpPr txBox="1">
            <a:spLocks noGrp="1"/>
          </p:cNvSpPr>
          <p:nvPr>
            <p:ph type="title" idx="5" hasCustomPrompt="1"/>
          </p:nvPr>
        </p:nvSpPr>
        <p:spPr>
          <a:xfrm>
            <a:off x="1241855" y="1826340"/>
            <a:ext cx="768000" cy="527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12" name="Google Shape;1012;p20"/>
          <p:cNvSpPr txBox="1">
            <a:spLocks noGrp="1"/>
          </p:cNvSpPr>
          <p:nvPr>
            <p:ph type="title" idx="6" hasCustomPrompt="1"/>
          </p:nvPr>
        </p:nvSpPr>
        <p:spPr>
          <a:xfrm>
            <a:off x="1241855" y="3353155"/>
            <a:ext cx="768000" cy="527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13" name="Google Shape;1013;p20"/>
          <p:cNvSpPr txBox="1">
            <a:spLocks noGrp="1"/>
          </p:cNvSpPr>
          <p:nvPr>
            <p:ph type="subTitle" idx="7"/>
          </p:nvPr>
        </p:nvSpPr>
        <p:spPr>
          <a:xfrm>
            <a:off x="5533195" y="1595200"/>
            <a:ext cx="2388600" cy="371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9pPr>
          </a:lstStyle>
          <a:p>
            <a:endParaRPr/>
          </a:p>
        </p:txBody>
      </p:sp>
      <p:sp>
        <p:nvSpPr>
          <p:cNvPr id="1014" name="Google Shape;1014;p20"/>
          <p:cNvSpPr txBox="1">
            <a:spLocks noGrp="1"/>
          </p:cNvSpPr>
          <p:nvPr>
            <p:ph type="subTitle" idx="8"/>
          </p:nvPr>
        </p:nvSpPr>
        <p:spPr>
          <a:xfrm>
            <a:off x="5533195" y="1949226"/>
            <a:ext cx="2388600" cy="6993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015" name="Google Shape;1015;p20"/>
          <p:cNvSpPr txBox="1">
            <a:spLocks noGrp="1"/>
          </p:cNvSpPr>
          <p:nvPr>
            <p:ph type="subTitle" idx="9"/>
          </p:nvPr>
        </p:nvSpPr>
        <p:spPr>
          <a:xfrm>
            <a:off x="5533195" y="3122024"/>
            <a:ext cx="2388600" cy="371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9pPr>
          </a:lstStyle>
          <a:p>
            <a:endParaRPr/>
          </a:p>
        </p:txBody>
      </p:sp>
      <p:sp>
        <p:nvSpPr>
          <p:cNvPr id="1016" name="Google Shape;1016;p20"/>
          <p:cNvSpPr txBox="1">
            <a:spLocks noGrp="1"/>
          </p:cNvSpPr>
          <p:nvPr>
            <p:ph type="subTitle" idx="13"/>
          </p:nvPr>
        </p:nvSpPr>
        <p:spPr>
          <a:xfrm>
            <a:off x="5533195" y="3476050"/>
            <a:ext cx="2388600" cy="6993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017" name="Google Shape;1017;p20"/>
          <p:cNvSpPr txBox="1">
            <a:spLocks noGrp="1"/>
          </p:cNvSpPr>
          <p:nvPr>
            <p:ph type="title" idx="14" hasCustomPrompt="1"/>
          </p:nvPr>
        </p:nvSpPr>
        <p:spPr>
          <a:xfrm>
            <a:off x="4638405" y="1826340"/>
            <a:ext cx="768000" cy="527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18" name="Google Shape;1018;p20"/>
          <p:cNvSpPr txBox="1">
            <a:spLocks noGrp="1"/>
          </p:cNvSpPr>
          <p:nvPr>
            <p:ph type="title" idx="15" hasCustomPrompt="1"/>
          </p:nvPr>
        </p:nvSpPr>
        <p:spPr>
          <a:xfrm>
            <a:off x="4638405" y="3353155"/>
            <a:ext cx="768000" cy="527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</p:spTree>
    <p:extLst>
      <p:ext uri="{BB962C8B-B14F-4D97-AF65-F5344CB8AC3E}">
        <p14:creationId xmlns:p14="http://schemas.microsoft.com/office/powerpoint/2010/main" val="7282872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 1">
  <p:cSld name="Numbers and text 1">
    <p:spTree>
      <p:nvGrpSpPr>
        <p:cNvPr id="1" name="Shape 1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5" name="Google Shape;1265;p24"/>
          <p:cNvSpPr txBox="1">
            <a:spLocks noGrp="1"/>
          </p:cNvSpPr>
          <p:nvPr>
            <p:ph type="title"/>
          </p:nvPr>
        </p:nvSpPr>
        <p:spPr>
          <a:xfrm>
            <a:off x="720000" y="616200"/>
            <a:ext cx="7704000" cy="592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Fredoka One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endParaRPr/>
          </a:p>
        </p:txBody>
      </p:sp>
      <p:sp>
        <p:nvSpPr>
          <p:cNvPr id="1266" name="Google Shape;1266;p24"/>
          <p:cNvSpPr txBox="1">
            <a:spLocks noGrp="1"/>
          </p:cNvSpPr>
          <p:nvPr>
            <p:ph type="title" idx="2" hasCustomPrompt="1"/>
          </p:nvPr>
        </p:nvSpPr>
        <p:spPr>
          <a:xfrm>
            <a:off x="775850" y="1364027"/>
            <a:ext cx="22941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r>
              <a:t>xx%</a:t>
            </a:r>
          </a:p>
        </p:txBody>
      </p:sp>
      <p:sp>
        <p:nvSpPr>
          <p:cNvPr id="1267" name="Google Shape;1267;p24"/>
          <p:cNvSpPr txBox="1">
            <a:spLocks noGrp="1"/>
          </p:cNvSpPr>
          <p:nvPr>
            <p:ph type="title" idx="3" hasCustomPrompt="1"/>
          </p:nvPr>
        </p:nvSpPr>
        <p:spPr>
          <a:xfrm>
            <a:off x="6074050" y="1364027"/>
            <a:ext cx="22941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200"/>
              <a:buNone/>
              <a:defRPr sz="3200">
                <a:solidFill>
                  <a:schemeClr val="accent4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200"/>
              <a:buNone/>
              <a:defRPr sz="3200">
                <a:solidFill>
                  <a:schemeClr val="accent4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200"/>
              <a:buNone/>
              <a:defRPr sz="3200">
                <a:solidFill>
                  <a:schemeClr val="accent4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200"/>
              <a:buNone/>
              <a:defRPr sz="3200">
                <a:solidFill>
                  <a:schemeClr val="accent4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200"/>
              <a:buNone/>
              <a:defRPr sz="3200">
                <a:solidFill>
                  <a:schemeClr val="accent4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200"/>
              <a:buNone/>
              <a:defRPr sz="3200">
                <a:solidFill>
                  <a:schemeClr val="accent4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200"/>
              <a:buNone/>
              <a:defRPr sz="3200">
                <a:solidFill>
                  <a:schemeClr val="accent4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200"/>
              <a:buNone/>
              <a:defRPr sz="3200">
                <a:solidFill>
                  <a:schemeClr val="accent4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68" name="Google Shape;1268;p24"/>
          <p:cNvSpPr txBox="1">
            <a:spLocks noGrp="1"/>
          </p:cNvSpPr>
          <p:nvPr>
            <p:ph type="subTitle" idx="1"/>
          </p:nvPr>
        </p:nvSpPr>
        <p:spPr>
          <a:xfrm flipH="1">
            <a:off x="775850" y="3334079"/>
            <a:ext cx="22941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9pPr>
          </a:lstStyle>
          <a:p>
            <a:endParaRPr/>
          </a:p>
        </p:txBody>
      </p:sp>
      <p:sp>
        <p:nvSpPr>
          <p:cNvPr id="1269" name="Google Shape;1269;p24"/>
          <p:cNvSpPr txBox="1">
            <a:spLocks noGrp="1"/>
          </p:cNvSpPr>
          <p:nvPr>
            <p:ph type="subTitle" idx="4"/>
          </p:nvPr>
        </p:nvSpPr>
        <p:spPr>
          <a:xfrm flipH="1">
            <a:off x="775850" y="3758061"/>
            <a:ext cx="22941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  <p:sp>
        <p:nvSpPr>
          <p:cNvPr id="1270" name="Google Shape;1270;p24"/>
          <p:cNvSpPr txBox="1">
            <a:spLocks noGrp="1"/>
          </p:cNvSpPr>
          <p:nvPr>
            <p:ph type="subTitle" idx="5"/>
          </p:nvPr>
        </p:nvSpPr>
        <p:spPr>
          <a:xfrm flipH="1">
            <a:off x="6074050" y="3334079"/>
            <a:ext cx="22941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9pPr>
          </a:lstStyle>
          <a:p>
            <a:endParaRPr/>
          </a:p>
        </p:txBody>
      </p:sp>
      <p:sp>
        <p:nvSpPr>
          <p:cNvPr id="1271" name="Google Shape;1271;p24"/>
          <p:cNvSpPr txBox="1">
            <a:spLocks noGrp="1"/>
          </p:cNvSpPr>
          <p:nvPr>
            <p:ph type="subTitle" idx="6"/>
          </p:nvPr>
        </p:nvSpPr>
        <p:spPr>
          <a:xfrm flipH="1">
            <a:off x="6074050" y="3758061"/>
            <a:ext cx="22941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  <p:sp>
        <p:nvSpPr>
          <p:cNvPr id="1272" name="Google Shape;1272;p24"/>
          <p:cNvSpPr txBox="1">
            <a:spLocks noGrp="1"/>
          </p:cNvSpPr>
          <p:nvPr>
            <p:ph type="title" idx="7" hasCustomPrompt="1"/>
          </p:nvPr>
        </p:nvSpPr>
        <p:spPr>
          <a:xfrm>
            <a:off x="3424975" y="1364027"/>
            <a:ext cx="22941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r>
              <a:t>xx%</a:t>
            </a:r>
          </a:p>
        </p:txBody>
      </p:sp>
      <p:sp>
        <p:nvSpPr>
          <p:cNvPr id="1273" name="Google Shape;1273;p24"/>
          <p:cNvSpPr txBox="1">
            <a:spLocks noGrp="1"/>
          </p:cNvSpPr>
          <p:nvPr>
            <p:ph type="subTitle" idx="8"/>
          </p:nvPr>
        </p:nvSpPr>
        <p:spPr>
          <a:xfrm flipH="1">
            <a:off x="3424975" y="3334079"/>
            <a:ext cx="22941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9pPr>
          </a:lstStyle>
          <a:p>
            <a:endParaRPr/>
          </a:p>
        </p:txBody>
      </p:sp>
      <p:sp>
        <p:nvSpPr>
          <p:cNvPr id="1274" name="Google Shape;1274;p24"/>
          <p:cNvSpPr txBox="1">
            <a:spLocks noGrp="1"/>
          </p:cNvSpPr>
          <p:nvPr>
            <p:ph type="subTitle" idx="9"/>
          </p:nvPr>
        </p:nvSpPr>
        <p:spPr>
          <a:xfrm flipH="1">
            <a:off x="3424975" y="3758061"/>
            <a:ext cx="22941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142194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Numbers and text">
    <p:spTree>
      <p:nvGrpSpPr>
        <p:cNvPr id="1" name="Shape 1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3" name="Google Shape;1203;p23"/>
          <p:cNvSpPr txBox="1">
            <a:spLocks noGrp="1"/>
          </p:cNvSpPr>
          <p:nvPr>
            <p:ph type="title" hasCustomPrompt="1"/>
          </p:nvPr>
        </p:nvSpPr>
        <p:spPr>
          <a:xfrm>
            <a:off x="820836" y="2941126"/>
            <a:ext cx="2574000" cy="74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1pPr>
            <a:lvl2pPr lvl="1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r>
              <a:t>xx%</a:t>
            </a:r>
          </a:p>
        </p:txBody>
      </p:sp>
      <p:sp>
        <p:nvSpPr>
          <p:cNvPr id="1204" name="Google Shape;1204;p23"/>
          <p:cNvSpPr txBox="1">
            <a:spLocks noGrp="1"/>
          </p:cNvSpPr>
          <p:nvPr>
            <p:ph type="subTitle" idx="1"/>
          </p:nvPr>
        </p:nvSpPr>
        <p:spPr>
          <a:xfrm>
            <a:off x="1024986" y="3736825"/>
            <a:ext cx="2165700" cy="438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  <p:sp>
        <p:nvSpPr>
          <p:cNvPr id="1205" name="Google Shape;1205;p23"/>
          <p:cNvSpPr txBox="1">
            <a:spLocks noGrp="1"/>
          </p:cNvSpPr>
          <p:nvPr>
            <p:ph type="title" idx="2" hasCustomPrompt="1"/>
          </p:nvPr>
        </p:nvSpPr>
        <p:spPr>
          <a:xfrm>
            <a:off x="3284997" y="1906446"/>
            <a:ext cx="2574000" cy="74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r>
              <a:t>xx%</a:t>
            </a:r>
          </a:p>
        </p:txBody>
      </p:sp>
      <p:sp>
        <p:nvSpPr>
          <p:cNvPr id="1206" name="Google Shape;1206;p23"/>
          <p:cNvSpPr txBox="1">
            <a:spLocks noGrp="1"/>
          </p:cNvSpPr>
          <p:nvPr>
            <p:ph type="subTitle" idx="3"/>
          </p:nvPr>
        </p:nvSpPr>
        <p:spPr>
          <a:xfrm>
            <a:off x="3489150" y="2702146"/>
            <a:ext cx="2165700" cy="438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  <p:sp>
        <p:nvSpPr>
          <p:cNvPr id="1207" name="Google Shape;1207;p23"/>
          <p:cNvSpPr txBox="1">
            <a:spLocks noGrp="1"/>
          </p:cNvSpPr>
          <p:nvPr>
            <p:ph type="title" idx="4" hasCustomPrompt="1"/>
          </p:nvPr>
        </p:nvSpPr>
        <p:spPr>
          <a:xfrm>
            <a:off x="5749162" y="2941126"/>
            <a:ext cx="2574000" cy="74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8" name="Google Shape;1208;p23"/>
          <p:cNvSpPr txBox="1">
            <a:spLocks noGrp="1"/>
          </p:cNvSpPr>
          <p:nvPr>
            <p:ph type="subTitle" idx="5"/>
          </p:nvPr>
        </p:nvSpPr>
        <p:spPr>
          <a:xfrm>
            <a:off x="5953312" y="3736825"/>
            <a:ext cx="2165700" cy="438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279585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3">
  <p:cSld name="Title and two columns 3">
    <p:spTree>
      <p:nvGrpSpPr>
        <p:cNvPr id="1" name="Shape 7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8" name="Google Shape;818;p17"/>
          <p:cNvSpPr txBox="1">
            <a:spLocks noGrp="1"/>
          </p:cNvSpPr>
          <p:nvPr>
            <p:ph type="subTitle" idx="1"/>
          </p:nvPr>
        </p:nvSpPr>
        <p:spPr>
          <a:xfrm>
            <a:off x="998880" y="2740264"/>
            <a:ext cx="18483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9pPr>
          </a:lstStyle>
          <a:p>
            <a:endParaRPr/>
          </a:p>
        </p:txBody>
      </p:sp>
      <p:sp>
        <p:nvSpPr>
          <p:cNvPr id="819" name="Google Shape;819;p17"/>
          <p:cNvSpPr txBox="1">
            <a:spLocks noGrp="1"/>
          </p:cNvSpPr>
          <p:nvPr>
            <p:ph type="subTitle" idx="2"/>
          </p:nvPr>
        </p:nvSpPr>
        <p:spPr>
          <a:xfrm>
            <a:off x="998880" y="3111667"/>
            <a:ext cx="1848300" cy="88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820" name="Google Shape;820;p17"/>
          <p:cNvSpPr txBox="1">
            <a:spLocks noGrp="1"/>
          </p:cNvSpPr>
          <p:nvPr>
            <p:ph type="subTitle" idx="3"/>
          </p:nvPr>
        </p:nvSpPr>
        <p:spPr>
          <a:xfrm>
            <a:off x="6296820" y="2740264"/>
            <a:ext cx="18483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latin typeface="Londrina Solid"/>
                <a:ea typeface="Londrina Solid"/>
                <a:cs typeface="Londrina Solid"/>
                <a:sym typeface="Londrina Solid"/>
              </a:defRPr>
            </a:lvl9pPr>
          </a:lstStyle>
          <a:p>
            <a:endParaRPr/>
          </a:p>
        </p:txBody>
      </p:sp>
      <p:sp>
        <p:nvSpPr>
          <p:cNvPr id="821" name="Google Shape;821;p17"/>
          <p:cNvSpPr txBox="1">
            <a:spLocks noGrp="1"/>
          </p:cNvSpPr>
          <p:nvPr>
            <p:ph type="subTitle" idx="4"/>
          </p:nvPr>
        </p:nvSpPr>
        <p:spPr>
          <a:xfrm>
            <a:off x="6296820" y="3111667"/>
            <a:ext cx="1848300" cy="88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822" name="Google Shape;822;p17"/>
          <p:cNvSpPr txBox="1">
            <a:spLocks noGrp="1"/>
          </p:cNvSpPr>
          <p:nvPr>
            <p:ph type="title"/>
          </p:nvPr>
        </p:nvSpPr>
        <p:spPr>
          <a:xfrm>
            <a:off x="720000" y="616200"/>
            <a:ext cx="7704000" cy="592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Fredoka One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endParaRPr/>
          </a:p>
        </p:txBody>
      </p:sp>
      <p:sp>
        <p:nvSpPr>
          <p:cNvPr id="823" name="Google Shape;823;p17"/>
          <p:cNvSpPr txBox="1">
            <a:spLocks noGrp="1"/>
          </p:cNvSpPr>
          <p:nvPr>
            <p:ph type="title" idx="5" hasCustomPrompt="1"/>
          </p:nvPr>
        </p:nvSpPr>
        <p:spPr>
          <a:xfrm>
            <a:off x="1480080" y="1966808"/>
            <a:ext cx="8859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24" name="Google Shape;824;p17"/>
          <p:cNvSpPr txBox="1">
            <a:spLocks noGrp="1"/>
          </p:cNvSpPr>
          <p:nvPr>
            <p:ph type="title" idx="6" hasCustomPrompt="1"/>
          </p:nvPr>
        </p:nvSpPr>
        <p:spPr>
          <a:xfrm>
            <a:off x="6778020" y="1966808"/>
            <a:ext cx="8859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</p:spTree>
    <p:extLst>
      <p:ext uri="{BB962C8B-B14F-4D97-AF65-F5344CB8AC3E}">
        <p14:creationId xmlns:p14="http://schemas.microsoft.com/office/powerpoint/2010/main" val="259004589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Thanks">
    <p:spTree>
      <p:nvGrpSpPr>
        <p:cNvPr id="1" name="Shape 1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6" name="Google Shape;1496;p28"/>
          <p:cNvSpPr txBox="1">
            <a:spLocks noGrp="1"/>
          </p:cNvSpPr>
          <p:nvPr>
            <p:ph type="title"/>
          </p:nvPr>
        </p:nvSpPr>
        <p:spPr>
          <a:xfrm>
            <a:off x="1658844" y="1020266"/>
            <a:ext cx="3166800" cy="97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50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497" name="Google Shape;1497;p28"/>
          <p:cNvSpPr txBox="1">
            <a:spLocks noGrp="1"/>
          </p:cNvSpPr>
          <p:nvPr>
            <p:ph type="subTitle" idx="1"/>
          </p:nvPr>
        </p:nvSpPr>
        <p:spPr>
          <a:xfrm>
            <a:off x="1658844" y="1952965"/>
            <a:ext cx="3166800" cy="1017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52210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596B18-584D-FC96-6FDA-C2DD8EE7D0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53F2804-331D-3F90-80B8-D07F85943F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4CC1223-197E-CF0B-60A7-DF6B13873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3DC39-4E32-4F7B-BBA2-93155F4D9225}" type="datetimeFigureOut">
              <a:rPr lang="es-MX" smtClean="0"/>
              <a:t>12/06/2023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02D60FD-92E6-B9D5-5FF6-42B022A03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2D1D4A4-CAF9-F55A-622B-171ACE6F3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79E3-BF72-4A84-8F48-BB2D459F9F0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45559982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074FC6-EF44-DD22-5749-FD914076C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E0570BA-4D61-3829-999A-3F3856D3CC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C088520-0AEE-3B55-96A6-931068E458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B1A098C-7484-65A0-6637-BAA0DE1F7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3DC39-4E32-4F7B-BBA2-93155F4D9225}" type="datetimeFigureOut">
              <a:rPr lang="es-MX" smtClean="0"/>
              <a:t>12/06/2023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EEF726C-A168-9C90-F292-EDA33036F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AD627D6-9CFE-B2E4-1C10-3795CFF98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79E3-BF72-4A84-8F48-BB2D459F9F0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26922584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764174-A0E8-0DFF-B55D-BA1276944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D0E682C-2B71-45A0-94D6-A91DB62697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A41FB26-8E3F-C3BE-63FD-A1B1A5527F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C2DD806-FF96-E4DA-972C-CE1260C679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D102A42-92BD-749F-59F8-5494FF0570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C599E6BB-4D42-AB4F-0CF5-A33B887A3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3DC39-4E32-4F7B-BBA2-93155F4D9225}" type="datetimeFigureOut">
              <a:rPr lang="es-MX" smtClean="0"/>
              <a:t>12/06/2023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4D0DF9A0-3D7A-44DC-0888-956249201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5D4EF7CA-F0F3-F861-FCB7-026B3ECCD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79E3-BF72-4A84-8F48-BB2D459F9F0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89472946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BD07066-3C9E-DA50-C657-0D25FD08F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D63DF09-9C04-B207-C9A5-B6B4C622C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3DC39-4E32-4F7B-BBA2-93155F4D9225}" type="datetimeFigureOut">
              <a:rPr lang="es-MX" smtClean="0"/>
              <a:t>12/06/2023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39788EA7-D586-9A64-7232-4192E6BD6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3983A12-3395-B3EE-BEDF-D4F10999B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79E3-BF72-4A84-8F48-BB2D459F9F0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42356809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F225AC4B-A0F0-4E84-37A2-C3F2B08F6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3DC39-4E32-4F7B-BBA2-93155F4D9225}" type="datetimeFigureOut">
              <a:rPr lang="es-MX" smtClean="0"/>
              <a:t>12/06/2023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1713504C-A0C1-8E33-75BE-6081F054B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3EECBD8-66BF-77BC-F066-601BA15C7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79E3-BF72-4A84-8F48-BB2D459F9F0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70726732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C8FDD8-E994-A534-348B-29635A17E4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60DED14-120D-BECE-3928-E818AE7D82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77CCE5D-3EAC-7913-8F97-8DB8EE3E35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DEEAD5D-73D3-976D-BC88-2B30CCB804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3DC39-4E32-4F7B-BBA2-93155F4D9225}" type="datetimeFigureOut">
              <a:rPr lang="es-MX" smtClean="0"/>
              <a:t>12/06/2023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0D0ABB4-8DD0-9D9D-FAA3-E4D9EF1A3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CC20106-FE62-C0CE-F582-8C97B74D9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79E3-BF72-4A84-8F48-BB2D459F9F0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296205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4F4FF9-74FE-4B7C-01F5-611F04E9E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BACC288E-E9F9-440F-9B02-D16A94C2CD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F9E2F8C-2164-48CB-BD76-0EF7B291AB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39E3412-1AD4-FA7E-CCB6-889D7BC05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3DC39-4E32-4F7B-BBA2-93155F4D9225}" type="datetimeFigureOut">
              <a:rPr lang="es-MX" smtClean="0"/>
              <a:t>12/06/2023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8DFF747-64F7-0631-79CA-346FC8295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F84FDDA-4881-AB5F-E947-F60325279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79E3-BF72-4A84-8F48-BB2D459F9F0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8227240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7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DC61A64-CD8A-273A-EC75-C7C21CB59B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33633B3-9285-917D-6C3C-D9D686AE7C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E98C1EE-8B22-5A46-FE3A-53B4327FD4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3DC39-4E32-4F7B-BBA2-93155F4D9225}" type="datetimeFigureOut">
              <a:rPr lang="es-MX" smtClean="0"/>
              <a:t>12/06/2023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C0E8381-CEAD-C9A3-E20D-D87F04CA3A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1CBC31-725A-6AA6-68FB-FDC475803D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8B79E3-BF72-4A84-8F48-BB2D459F9F0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2589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  <p:sldLayoutId id="2147483800" r:id="rId12"/>
    <p:sldLayoutId id="2147483801" r:id="rId13"/>
    <p:sldLayoutId id="2147483802" r:id="rId14"/>
    <p:sldLayoutId id="2147483803" r:id="rId15"/>
    <p:sldLayoutId id="2147483804" r:id="rId16"/>
    <p:sldLayoutId id="2147483805" r:id="rId17"/>
    <p:sldLayoutId id="2147483806" r:id="rId18"/>
    <p:sldLayoutId id="2147483807" r:id="rId19"/>
    <p:sldLayoutId id="2147483808" r:id="rId20"/>
    <p:sldLayoutId id="2147483809" r:id="rId21"/>
    <p:sldLayoutId id="2147483810" r:id="rId22"/>
    <p:sldLayoutId id="2147483811" r:id="rId23"/>
    <p:sldLayoutId id="2147483812" r:id="rId24"/>
    <p:sldLayoutId id="2147483813" r:id="rId25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0.gif"/><Relationship Id="rId4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3.png"/><Relationship Id="rId4" Type="http://schemas.openxmlformats.org/officeDocument/2006/relationships/image" Target="../media/image22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Relationship Id="rId4" Type="http://schemas.microsoft.com/office/2007/relationships/hdphoto" Target="../media/hdphoto3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Relationship Id="rId4" Type="http://schemas.microsoft.com/office/2007/relationships/hdphoto" Target="../media/hdphoto4.wdp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Layout" Target="../slideLayouts/slideLayout19.xml"/><Relationship Id="rId1" Type="http://schemas.openxmlformats.org/officeDocument/2006/relationships/video" Target="https://www.youtube.com/embed/VNjSCUxrvWQ?feature=oembed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9.xml"/><Relationship Id="rId1" Type="http://schemas.openxmlformats.org/officeDocument/2006/relationships/video" Target="https://www.youtube.com/embed/UhFmAUEK38w?feature=oembed" TargetMode="External"/><Relationship Id="rId4" Type="http://schemas.openxmlformats.org/officeDocument/2006/relationships/image" Target="../media/image3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46.gif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9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s://cutt.ly/0CZqJWI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5.xml"/><Relationship Id="rId6" Type="http://schemas.openxmlformats.org/officeDocument/2006/relationships/hyperlink" Target="https://www.youtube.com/watch?v=5UYi3FWe12E&amp;ab_channel=UniversidadContinental-ModalidadaDistancia" TargetMode="External"/><Relationship Id="rId5" Type="http://schemas.openxmlformats.org/officeDocument/2006/relationships/hyperlink" Target="https://www.youtube.com/watch?v=VNjSCUxrvWQ&amp;ab_channel=BrandCom" TargetMode="External"/><Relationship Id="rId4" Type="http://schemas.openxmlformats.org/officeDocument/2006/relationships/hyperlink" Target="https://www.youtube.com/watch?v=UhFmAUEK38w&amp;t=2s&amp;ab_channel=BibliotecaDigitalUAEM%C3%A9x" TargetMode="Externa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wualu\Downloads\AntologiaMedios_y_Recursos%20(1).pdf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5.xml"/><Relationship Id="rId5" Type="http://schemas.openxmlformats.org/officeDocument/2006/relationships/hyperlink" Target="https://acortar.link/jHjgeE" TargetMode="External"/><Relationship Id="rId4" Type="http://schemas.openxmlformats.org/officeDocument/2006/relationships/hyperlink" Target="http://ri.uaemex.mx/handle/20.500.11799/59242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2.jpe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0" name="Google Shape;1620;p33"/>
          <p:cNvSpPr/>
          <p:nvPr/>
        </p:nvSpPr>
        <p:spPr>
          <a:xfrm>
            <a:off x="12812293" y="872774"/>
            <a:ext cx="144983" cy="272315"/>
          </a:xfrm>
          <a:custGeom>
            <a:avLst/>
            <a:gdLst/>
            <a:ahLst/>
            <a:cxnLst/>
            <a:rect l="l" t="t" r="r" b="b"/>
            <a:pathLst>
              <a:path w="739" h="1388" extrusionOk="0">
                <a:moveTo>
                  <a:pt x="36" y="1"/>
                </a:moveTo>
                <a:cubicBezTo>
                  <a:pt x="27" y="1"/>
                  <a:pt x="18" y="7"/>
                  <a:pt x="12" y="18"/>
                </a:cubicBezTo>
                <a:cubicBezTo>
                  <a:pt x="1" y="30"/>
                  <a:pt x="1" y="42"/>
                  <a:pt x="12" y="54"/>
                </a:cubicBezTo>
                <a:cubicBezTo>
                  <a:pt x="405" y="590"/>
                  <a:pt x="679" y="1352"/>
                  <a:pt x="703" y="1364"/>
                </a:cubicBezTo>
                <a:cubicBezTo>
                  <a:pt x="679" y="1388"/>
                  <a:pt x="715" y="1388"/>
                  <a:pt x="727" y="1388"/>
                </a:cubicBezTo>
                <a:cubicBezTo>
                  <a:pt x="739" y="1364"/>
                  <a:pt x="739" y="1352"/>
                  <a:pt x="739" y="1340"/>
                </a:cubicBezTo>
                <a:cubicBezTo>
                  <a:pt x="739" y="1328"/>
                  <a:pt x="453" y="554"/>
                  <a:pt x="60" y="18"/>
                </a:cubicBezTo>
                <a:cubicBezTo>
                  <a:pt x="54" y="7"/>
                  <a:pt x="45" y="1"/>
                  <a:pt x="36" y="1"/>
                </a:cubicBezTo>
                <a:close/>
              </a:path>
            </a:pathLst>
          </a:custGeom>
          <a:solidFill>
            <a:srgbClr val="FEF8E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1" name="Google Shape;1621;p33"/>
          <p:cNvSpPr/>
          <p:nvPr/>
        </p:nvSpPr>
        <p:spPr>
          <a:xfrm>
            <a:off x="12634741" y="984406"/>
            <a:ext cx="165975" cy="226210"/>
          </a:xfrm>
          <a:custGeom>
            <a:avLst/>
            <a:gdLst/>
            <a:ahLst/>
            <a:cxnLst/>
            <a:rect l="l" t="t" r="r" b="b"/>
            <a:pathLst>
              <a:path w="846" h="1153" extrusionOk="0">
                <a:moveTo>
                  <a:pt x="804" y="0"/>
                </a:moveTo>
                <a:cubicBezTo>
                  <a:pt x="798" y="0"/>
                  <a:pt x="792" y="3"/>
                  <a:pt x="786" y="9"/>
                </a:cubicBezTo>
                <a:cubicBezTo>
                  <a:pt x="751" y="21"/>
                  <a:pt x="179" y="497"/>
                  <a:pt x="1" y="1116"/>
                </a:cubicBezTo>
                <a:cubicBezTo>
                  <a:pt x="1" y="1128"/>
                  <a:pt x="1" y="1140"/>
                  <a:pt x="24" y="1152"/>
                </a:cubicBezTo>
                <a:cubicBezTo>
                  <a:pt x="24" y="1140"/>
                  <a:pt x="36" y="1140"/>
                  <a:pt x="60" y="1140"/>
                </a:cubicBezTo>
                <a:lnTo>
                  <a:pt x="72" y="1128"/>
                </a:lnTo>
                <a:cubicBezTo>
                  <a:pt x="251" y="533"/>
                  <a:pt x="822" y="57"/>
                  <a:pt x="822" y="57"/>
                </a:cubicBezTo>
                <a:cubicBezTo>
                  <a:pt x="846" y="45"/>
                  <a:pt x="846" y="21"/>
                  <a:pt x="822" y="9"/>
                </a:cubicBezTo>
                <a:cubicBezTo>
                  <a:pt x="816" y="3"/>
                  <a:pt x="810" y="0"/>
                  <a:pt x="804" y="0"/>
                </a:cubicBezTo>
                <a:close/>
              </a:path>
            </a:pathLst>
          </a:custGeom>
          <a:solidFill>
            <a:srgbClr val="FEF8E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2" name="Google Shape;1622;p33"/>
          <p:cNvSpPr/>
          <p:nvPr/>
        </p:nvSpPr>
        <p:spPr>
          <a:xfrm>
            <a:off x="12359096" y="2644566"/>
            <a:ext cx="116928" cy="53953"/>
          </a:xfrm>
          <a:custGeom>
            <a:avLst/>
            <a:gdLst/>
            <a:ahLst/>
            <a:cxnLst/>
            <a:rect l="l" t="t" r="r" b="b"/>
            <a:pathLst>
              <a:path w="596" h="275" fill="none" extrusionOk="0">
                <a:moveTo>
                  <a:pt x="1" y="274"/>
                </a:moveTo>
                <a:cubicBezTo>
                  <a:pt x="191" y="179"/>
                  <a:pt x="394" y="96"/>
                  <a:pt x="596" y="0"/>
                </a:cubicBezTo>
              </a:path>
            </a:pathLst>
          </a:custGeom>
          <a:noFill/>
          <a:ln w="4475" cap="rnd" cmpd="sng">
            <a:solidFill>
              <a:srgbClr val="2AB59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CuadroTexto 103">
            <a:extLst>
              <a:ext uri="{FF2B5EF4-FFF2-40B4-BE49-F238E27FC236}">
                <a16:creationId xmlns:a16="http://schemas.microsoft.com/office/drawing/2014/main" id="{168342EF-6FD7-4B08-B240-EA7BCAE472E0}"/>
              </a:ext>
            </a:extLst>
          </p:cNvPr>
          <p:cNvSpPr txBox="1"/>
          <p:nvPr/>
        </p:nvSpPr>
        <p:spPr>
          <a:xfrm>
            <a:off x="1576070" y="128992"/>
            <a:ext cx="6758461" cy="483209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s-MX" sz="2400" u="sng" dirty="0">
              <a:solidFill>
                <a:schemeClr val="accent4">
                  <a:lumMod val="10000"/>
                </a:schemeClr>
              </a:solidFill>
              <a:latin typeface="Londrina Solid" panose="020B0604020202020204" charset="0"/>
            </a:endParaRPr>
          </a:p>
          <a:p>
            <a:pPr algn="ctr"/>
            <a:r>
              <a:rPr lang="es-MX" sz="2000" dirty="0">
                <a:solidFill>
                  <a:schemeClr val="accent4">
                    <a:lumMod val="10000"/>
                  </a:schemeClr>
                </a:solidFill>
                <a:latin typeface="Londrina Solid" panose="020B0604020202020204" charset="0"/>
              </a:rPr>
              <a:t>UNIVERSIDAD AUTÓNOMA DEL ESTADO DE MÉXICO   </a:t>
            </a:r>
          </a:p>
          <a:p>
            <a:pPr algn="ctr"/>
            <a:r>
              <a:rPr lang="es-MX" sz="2400" dirty="0">
                <a:solidFill>
                  <a:schemeClr val="accent4">
                    <a:lumMod val="10000"/>
                  </a:schemeClr>
                </a:solidFill>
                <a:latin typeface="Londrina Solid" panose="020B0604020202020204" charset="0"/>
              </a:rPr>
              <a:t> </a:t>
            </a:r>
          </a:p>
          <a:p>
            <a:pPr algn="ctr"/>
            <a:r>
              <a:rPr lang="es-MX" sz="2400" dirty="0">
                <a:solidFill>
                  <a:schemeClr val="accent4">
                    <a:lumMod val="10000"/>
                  </a:schemeClr>
                </a:solidFill>
                <a:latin typeface="Londrina Solid" panose="020B0604020202020204" charset="0"/>
              </a:rPr>
              <a:t>“ Plantel Lic. Adolfo López Mateos”</a:t>
            </a:r>
            <a:br>
              <a:rPr lang="es-MX" sz="2400" dirty="0">
                <a:solidFill>
                  <a:schemeClr val="accent4">
                    <a:lumMod val="10000"/>
                  </a:schemeClr>
                </a:solidFill>
                <a:latin typeface="Londrina Solid" panose="020B0604020202020204" charset="0"/>
              </a:rPr>
            </a:br>
            <a:r>
              <a:rPr lang="es-MX" sz="2400" dirty="0">
                <a:solidFill>
                  <a:schemeClr val="accent4">
                    <a:lumMod val="10000"/>
                  </a:schemeClr>
                </a:solidFill>
                <a:latin typeface="Londrina Solid" panose="020B0604020202020204" charset="0"/>
              </a:rPr>
              <a:t> </a:t>
            </a:r>
          </a:p>
          <a:p>
            <a:pPr algn="ctr"/>
            <a:r>
              <a:rPr lang="es-MX" sz="2400" dirty="0">
                <a:solidFill>
                  <a:schemeClr val="accent4">
                    <a:lumMod val="10000"/>
                  </a:schemeClr>
                </a:solidFill>
                <a:latin typeface="Londrina Solid" panose="020B0604020202020204" charset="0"/>
              </a:rPr>
              <a:t>Metodología De La Investigación  I</a:t>
            </a:r>
            <a:br>
              <a:rPr lang="es-MX" sz="2400" dirty="0">
                <a:solidFill>
                  <a:schemeClr val="accent4">
                    <a:lumMod val="10000"/>
                  </a:schemeClr>
                </a:solidFill>
                <a:latin typeface="Londrina Solid" panose="020B0604020202020204" charset="0"/>
              </a:rPr>
            </a:br>
            <a:r>
              <a:rPr lang="es-MX" sz="2400" dirty="0">
                <a:solidFill>
                  <a:schemeClr val="accent4">
                    <a:lumMod val="10000"/>
                  </a:schemeClr>
                </a:solidFill>
                <a:latin typeface="Londrina Solid" panose="020B0604020202020204" charset="0"/>
              </a:rPr>
              <a:t/>
            </a:r>
            <a:br>
              <a:rPr lang="es-MX" sz="2400" dirty="0">
                <a:solidFill>
                  <a:schemeClr val="accent4">
                    <a:lumMod val="10000"/>
                  </a:schemeClr>
                </a:solidFill>
                <a:latin typeface="Londrina Solid" panose="020B0604020202020204" charset="0"/>
              </a:rPr>
            </a:br>
            <a:r>
              <a:rPr lang="es-MX" sz="2400" dirty="0">
                <a:solidFill>
                  <a:schemeClr val="accent4">
                    <a:lumMod val="10000"/>
                  </a:schemeClr>
                </a:solidFill>
                <a:latin typeface="Londrina Solid" panose="020B0604020202020204" charset="0"/>
              </a:rPr>
              <a:t>3er. Semestre </a:t>
            </a:r>
          </a:p>
          <a:p>
            <a:pPr algn="ctr"/>
            <a:endParaRPr lang="es-MX" sz="2400" dirty="0">
              <a:solidFill>
                <a:schemeClr val="accent4">
                  <a:lumMod val="10000"/>
                </a:schemeClr>
              </a:solidFill>
              <a:latin typeface="Londrina Solid" panose="020B0604020202020204" charset="0"/>
            </a:endParaRPr>
          </a:p>
          <a:p>
            <a:pPr algn="ctr"/>
            <a:r>
              <a:rPr lang="es-MX" sz="2400" dirty="0">
                <a:solidFill>
                  <a:schemeClr val="accent4">
                    <a:lumMod val="10000"/>
                  </a:schemeClr>
                </a:solidFill>
                <a:latin typeface="Londrina Solid" panose="020B0604020202020204" charset="0"/>
              </a:rPr>
              <a:t>DRA. EN T.I.E.  Anayansi Trujillo García</a:t>
            </a:r>
          </a:p>
          <a:p>
            <a:pPr algn="ctr"/>
            <a:endParaRPr lang="es-MX" dirty="0" smtClean="0">
              <a:solidFill>
                <a:schemeClr val="accent4">
                  <a:lumMod val="10000"/>
                </a:schemeClr>
              </a:solidFill>
              <a:latin typeface="Gabriola" panose="04040605051002020D02" pitchFamily="82" charset="0"/>
            </a:endParaRPr>
          </a:p>
          <a:p>
            <a:pPr algn="r"/>
            <a:endParaRPr lang="es-MX" dirty="0" smtClean="0">
              <a:solidFill>
                <a:schemeClr val="accent4">
                  <a:lumMod val="10000"/>
                </a:schemeClr>
              </a:solidFill>
              <a:latin typeface="Gabriola" panose="04040605051002020D02" pitchFamily="82" charset="0"/>
            </a:endParaRPr>
          </a:p>
          <a:p>
            <a:pPr algn="r"/>
            <a:endParaRPr lang="es-MX" dirty="0">
              <a:solidFill>
                <a:schemeClr val="accent4">
                  <a:lumMod val="10000"/>
                </a:schemeClr>
              </a:solidFill>
              <a:latin typeface="Gabriola" panose="04040605051002020D02" pitchFamily="82" charset="0"/>
            </a:endParaRPr>
          </a:p>
          <a:p>
            <a:pPr algn="r"/>
            <a:r>
              <a:rPr lang="es-MX" dirty="0" smtClean="0">
                <a:solidFill>
                  <a:schemeClr val="accent4">
                    <a:lumMod val="10000"/>
                  </a:schemeClr>
                </a:solidFill>
                <a:latin typeface="Gabriola" panose="04040605051002020D02" pitchFamily="82" charset="0"/>
              </a:rPr>
              <a:t>Toluca, México: junio 2023</a:t>
            </a:r>
            <a:endParaRPr lang="es-MX" dirty="0">
              <a:solidFill>
                <a:schemeClr val="accent4">
                  <a:lumMod val="10000"/>
                </a:schemeClr>
              </a:solidFill>
              <a:latin typeface="Gabriola" panose="04040605051002020D02" pitchFamily="82" charset="0"/>
            </a:endParaRPr>
          </a:p>
        </p:txBody>
      </p:sp>
      <p:pic>
        <p:nvPicPr>
          <p:cNvPr id="105" name="Imagen 104">
            <a:extLst>
              <a:ext uri="{FF2B5EF4-FFF2-40B4-BE49-F238E27FC236}">
                <a16:creationId xmlns:a16="http://schemas.microsoft.com/office/drawing/2014/main" id="{A353A328-C069-4599-B38C-33ACC308D0F8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776" y="679856"/>
            <a:ext cx="927447" cy="9272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6" name="Imagen 105">
            <a:extLst>
              <a:ext uri="{FF2B5EF4-FFF2-40B4-BE49-F238E27FC236}">
                <a16:creationId xmlns:a16="http://schemas.microsoft.com/office/drawing/2014/main" id="{C93EDEAF-07FE-4650-B03A-F38CA182B9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8566" y="683042"/>
            <a:ext cx="1130712" cy="9240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4" name="Google Shape;1764;p37"/>
          <p:cNvSpPr txBox="1">
            <a:spLocks noGrp="1"/>
          </p:cNvSpPr>
          <p:nvPr>
            <p:ph type="subTitle" idx="1"/>
          </p:nvPr>
        </p:nvSpPr>
        <p:spPr>
          <a:xfrm>
            <a:off x="4465673" y="2125977"/>
            <a:ext cx="3913307" cy="195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600" dirty="0">
                <a:latin typeface="Bodoni MT Condensed" panose="02070606080606020203" pitchFamily="18" charset="0"/>
              </a:rPr>
              <a:t>Castro et al., (2006) </a:t>
            </a:r>
            <a:r>
              <a:rPr lang="es-ES" sz="2600" dirty="0" smtClean="0">
                <a:latin typeface="Bodoni MT Condensed" panose="02070606080606020203" pitchFamily="18" charset="0"/>
              </a:rPr>
              <a:t>es </a:t>
            </a:r>
            <a:r>
              <a:rPr lang="es-ES" sz="2600" dirty="0">
                <a:latin typeface="Bodoni MT Condensed" panose="02070606080606020203" pitchFamily="18" charset="0"/>
              </a:rPr>
              <a:t>la entidad o persona que recopila, procesa y pone a disposición del investigador, documentos y materiales que pueda consultar para la elaboración de los marcos de investigación que le interesa estudiar.</a:t>
            </a:r>
            <a:endParaRPr lang="en-US" sz="2600" dirty="0">
              <a:latin typeface="Bodoni MT Condensed" panose="02070606080606020203" pitchFamily="18" charset="0"/>
            </a:endParaRPr>
          </a:p>
        </p:txBody>
      </p:sp>
      <p:sp>
        <p:nvSpPr>
          <p:cNvPr id="1765" name="Google Shape;1765;p37"/>
          <p:cNvSpPr txBox="1">
            <a:spLocks noGrp="1"/>
          </p:cNvSpPr>
          <p:nvPr>
            <p:ph type="title"/>
          </p:nvPr>
        </p:nvSpPr>
        <p:spPr>
          <a:xfrm>
            <a:off x="645525" y="676757"/>
            <a:ext cx="4695950" cy="61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3200" dirty="0"/>
              <a:t>3.1.3 Fuentes de información</a:t>
            </a:r>
            <a:endParaRPr dirty="0"/>
          </a:p>
        </p:txBody>
      </p:sp>
      <p:pic>
        <p:nvPicPr>
          <p:cNvPr id="4098" name="Picture 2" descr="Ver las imágenes de origen">
            <a:extLst>
              <a:ext uri="{FF2B5EF4-FFF2-40B4-BE49-F238E27FC236}">
                <a16:creationId xmlns:a16="http://schemas.microsoft.com/office/drawing/2014/main" id="{8A26AC87-1890-421B-B7B7-D6E2AFE261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36" b="89904" l="6720" r="93280">
                        <a14:foregroundMark x1="88960" y1="32853" x2="88960" y2="32853"/>
                        <a14:foregroundMark x1="58400" y1="20833" x2="66080" y2="31891"/>
                        <a14:foregroundMark x1="87520" y1="30128" x2="89920" y2="40705"/>
                        <a14:foregroundMark x1="89920" y1="40705" x2="76000" y2="39744"/>
                        <a14:foregroundMark x1="76000" y1="39744" x2="88640" y2="32051"/>
                        <a14:foregroundMark x1="88640" y1="32051" x2="90240" y2="37821"/>
                        <a14:foregroundMark x1="83200" y1="50481" x2="90720" y2="49679"/>
                        <a14:foregroundMark x1="6720" y1="56250" x2="9920" y2="66186"/>
                        <a14:foregroundMark x1="9920" y1="66186" x2="9920" y2="66827"/>
                        <a14:foregroundMark x1="93280" y1="62019" x2="93280" y2="62019"/>
                        <a14:foregroundMark x1="91520" y1="63942" x2="91520" y2="6394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669" y="872335"/>
            <a:ext cx="4051005" cy="404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Ver las imágenes de origen">
            <a:extLst>
              <a:ext uri="{FF2B5EF4-FFF2-40B4-BE49-F238E27FC236}">
                <a16:creationId xmlns:a16="http://schemas.microsoft.com/office/drawing/2014/main" id="{78798E11-44F0-4CF0-88C5-97EE85BD19A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2327" y="367616"/>
            <a:ext cx="1283109" cy="1435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35" name="Google Shape;2335;p49"/>
          <p:cNvGrpSpPr/>
          <p:nvPr/>
        </p:nvGrpSpPr>
        <p:grpSpPr>
          <a:xfrm rot="10800000">
            <a:off x="5639125" y="2896509"/>
            <a:ext cx="566424" cy="655368"/>
            <a:chOff x="1809941" y="1244305"/>
            <a:chExt cx="566424" cy="655368"/>
          </a:xfrm>
        </p:grpSpPr>
        <p:sp>
          <p:nvSpPr>
            <p:cNvPr id="2336" name="Google Shape;2336;p49"/>
            <p:cNvSpPr/>
            <p:nvPr/>
          </p:nvSpPr>
          <p:spPr>
            <a:xfrm>
              <a:off x="1912706" y="1403717"/>
              <a:ext cx="121733" cy="121733"/>
            </a:xfrm>
            <a:custGeom>
              <a:avLst/>
              <a:gdLst/>
              <a:ahLst/>
              <a:cxnLst/>
              <a:rect l="l" t="t" r="r" b="b"/>
              <a:pathLst>
                <a:path w="3370" h="3370" extrusionOk="0">
                  <a:moveTo>
                    <a:pt x="1702" y="1"/>
                  </a:moveTo>
                  <a:cubicBezTo>
                    <a:pt x="768" y="1"/>
                    <a:pt x="1" y="735"/>
                    <a:pt x="1" y="1669"/>
                  </a:cubicBezTo>
                  <a:cubicBezTo>
                    <a:pt x="1" y="2603"/>
                    <a:pt x="768" y="3370"/>
                    <a:pt x="1702" y="3370"/>
                  </a:cubicBezTo>
                  <a:cubicBezTo>
                    <a:pt x="2636" y="3370"/>
                    <a:pt x="3370" y="2603"/>
                    <a:pt x="3370" y="1669"/>
                  </a:cubicBezTo>
                  <a:cubicBezTo>
                    <a:pt x="3370" y="735"/>
                    <a:pt x="2636" y="1"/>
                    <a:pt x="170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7" name="Google Shape;2337;p49"/>
            <p:cNvSpPr/>
            <p:nvPr/>
          </p:nvSpPr>
          <p:spPr>
            <a:xfrm>
              <a:off x="2247408" y="1244305"/>
              <a:ext cx="128957" cy="110535"/>
            </a:xfrm>
            <a:custGeom>
              <a:avLst/>
              <a:gdLst/>
              <a:ahLst/>
              <a:cxnLst/>
              <a:rect l="l" t="t" r="r" b="b"/>
              <a:pathLst>
                <a:path w="3570" h="3060" extrusionOk="0">
                  <a:moveTo>
                    <a:pt x="1535" y="0"/>
                  </a:moveTo>
                  <a:cubicBezTo>
                    <a:pt x="668" y="0"/>
                    <a:pt x="1" y="701"/>
                    <a:pt x="1" y="1534"/>
                  </a:cubicBezTo>
                  <a:cubicBezTo>
                    <a:pt x="1" y="2456"/>
                    <a:pt x="742" y="3059"/>
                    <a:pt x="1522" y="3059"/>
                  </a:cubicBezTo>
                  <a:cubicBezTo>
                    <a:pt x="1900" y="3059"/>
                    <a:pt x="2287" y="2918"/>
                    <a:pt x="2602" y="2602"/>
                  </a:cubicBezTo>
                  <a:cubicBezTo>
                    <a:pt x="3570" y="1635"/>
                    <a:pt x="2869" y="0"/>
                    <a:pt x="153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8" name="Google Shape;2338;p49"/>
            <p:cNvSpPr/>
            <p:nvPr/>
          </p:nvSpPr>
          <p:spPr>
            <a:xfrm>
              <a:off x="1809941" y="1754099"/>
              <a:ext cx="169920" cy="145574"/>
            </a:xfrm>
            <a:custGeom>
              <a:avLst/>
              <a:gdLst/>
              <a:ahLst/>
              <a:cxnLst/>
              <a:rect l="l" t="t" r="r" b="b"/>
              <a:pathLst>
                <a:path w="4704" h="4030" extrusionOk="0">
                  <a:moveTo>
                    <a:pt x="2001" y="0"/>
                  </a:moveTo>
                  <a:cubicBezTo>
                    <a:pt x="901" y="0"/>
                    <a:pt x="0" y="901"/>
                    <a:pt x="0" y="2035"/>
                  </a:cubicBezTo>
                  <a:cubicBezTo>
                    <a:pt x="0" y="3231"/>
                    <a:pt x="992" y="4029"/>
                    <a:pt x="2026" y="4029"/>
                  </a:cubicBezTo>
                  <a:cubicBezTo>
                    <a:pt x="2521" y="4029"/>
                    <a:pt x="3025" y="3846"/>
                    <a:pt x="3436" y="3436"/>
                  </a:cubicBezTo>
                  <a:cubicBezTo>
                    <a:pt x="4703" y="2168"/>
                    <a:pt x="3803" y="0"/>
                    <a:pt x="200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39" name="Google Shape;2339;p49"/>
          <p:cNvGrpSpPr/>
          <p:nvPr/>
        </p:nvGrpSpPr>
        <p:grpSpPr>
          <a:xfrm>
            <a:off x="2735331" y="1687216"/>
            <a:ext cx="566424" cy="655368"/>
            <a:chOff x="1809941" y="1244305"/>
            <a:chExt cx="566424" cy="655368"/>
          </a:xfrm>
        </p:grpSpPr>
        <p:sp>
          <p:nvSpPr>
            <p:cNvPr id="2340" name="Google Shape;2340;p49"/>
            <p:cNvSpPr/>
            <p:nvPr/>
          </p:nvSpPr>
          <p:spPr>
            <a:xfrm>
              <a:off x="1912706" y="1403717"/>
              <a:ext cx="121733" cy="121733"/>
            </a:xfrm>
            <a:custGeom>
              <a:avLst/>
              <a:gdLst/>
              <a:ahLst/>
              <a:cxnLst/>
              <a:rect l="l" t="t" r="r" b="b"/>
              <a:pathLst>
                <a:path w="3370" h="3370" extrusionOk="0">
                  <a:moveTo>
                    <a:pt x="1702" y="1"/>
                  </a:moveTo>
                  <a:cubicBezTo>
                    <a:pt x="768" y="1"/>
                    <a:pt x="1" y="735"/>
                    <a:pt x="1" y="1669"/>
                  </a:cubicBezTo>
                  <a:cubicBezTo>
                    <a:pt x="1" y="2603"/>
                    <a:pt x="768" y="3370"/>
                    <a:pt x="1702" y="3370"/>
                  </a:cubicBezTo>
                  <a:cubicBezTo>
                    <a:pt x="2636" y="3370"/>
                    <a:pt x="3370" y="2603"/>
                    <a:pt x="3370" y="1669"/>
                  </a:cubicBezTo>
                  <a:cubicBezTo>
                    <a:pt x="3370" y="735"/>
                    <a:pt x="2636" y="1"/>
                    <a:pt x="170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341" name="Google Shape;2341;p49"/>
            <p:cNvSpPr/>
            <p:nvPr/>
          </p:nvSpPr>
          <p:spPr>
            <a:xfrm>
              <a:off x="2247408" y="1244305"/>
              <a:ext cx="128957" cy="110535"/>
            </a:xfrm>
            <a:custGeom>
              <a:avLst/>
              <a:gdLst/>
              <a:ahLst/>
              <a:cxnLst/>
              <a:rect l="l" t="t" r="r" b="b"/>
              <a:pathLst>
                <a:path w="3570" h="3060" extrusionOk="0">
                  <a:moveTo>
                    <a:pt x="1535" y="0"/>
                  </a:moveTo>
                  <a:cubicBezTo>
                    <a:pt x="668" y="0"/>
                    <a:pt x="1" y="701"/>
                    <a:pt x="1" y="1534"/>
                  </a:cubicBezTo>
                  <a:cubicBezTo>
                    <a:pt x="1" y="2456"/>
                    <a:pt x="742" y="3059"/>
                    <a:pt x="1522" y="3059"/>
                  </a:cubicBezTo>
                  <a:cubicBezTo>
                    <a:pt x="1900" y="3059"/>
                    <a:pt x="2287" y="2918"/>
                    <a:pt x="2602" y="2602"/>
                  </a:cubicBezTo>
                  <a:cubicBezTo>
                    <a:pt x="3570" y="1635"/>
                    <a:pt x="2869" y="0"/>
                    <a:pt x="153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2" name="Google Shape;2342;p49"/>
            <p:cNvSpPr/>
            <p:nvPr/>
          </p:nvSpPr>
          <p:spPr>
            <a:xfrm>
              <a:off x="1809941" y="1754099"/>
              <a:ext cx="169920" cy="145574"/>
            </a:xfrm>
            <a:custGeom>
              <a:avLst/>
              <a:gdLst/>
              <a:ahLst/>
              <a:cxnLst/>
              <a:rect l="l" t="t" r="r" b="b"/>
              <a:pathLst>
                <a:path w="4704" h="4030" extrusionOk="0">
                  <a:moveTo>
                    <a:pt x="2001" y="0"/>
                  </a:moveTo>
                  <a:cubicBezTo>
                    <a:pt x="901" y="0"/>
                    <a:pt x="0" y="901"/>
                    <a:pt x="0" y="2035"/>
                  </a:cubicBezTo>
                  <a:cubicBezTo>
                    <a:pt x="0" y="3231"/>
                    <a:pt x="992" y="4029"/>
                    <a:pt x="2026" y="4029"/>
                  </a:cubicBezTo>
                  <a:cubicBezTo>
                    <a:pt x="2521" y="4029"/>
                    <a:pt x="3025" y="3846"/>
                    <a:pt x="3436" y="3436"/>
                  </a:cubicBezTo>
                  <a:cubicBezTo>
                    <a:pt x="4703" y="2168"/>
                    <a:pt x="3803" y="0"/>
                    <a:pt x="200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Google Shape;2242;p47">
            <a:extLst>
              <a:ext uri="{FF2B5EF4-FFF2-40B4-BE49-F238E27FC236}">
                <a16:creationId xmlns:a16="http://schemas.microsoft.com/office/drawing/2014/main" id="{CCC9DC29-365E-4C58-847B-F7797D1316A9}"/>
              </a:ext>
            </a:extLst>
          </p:cNvPr>
          <p:cNvSpPr txBox="1">
            <a:spLocks/>
          </p:cNvSpPr>
          <p:nvPr/>
        </p:nvSpPr>
        <p:spPr>
          <a:xfrm>
            <a:off x="2820291" y="947754"/>
            <a:ext cx="5100956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MX" sz="3200" dirty="0">
                <a:latin typeface="Londrina Solid" panose="020B0604020202020204" charset="0"/>
              </a:rPr>
              <a:t>3.1.3.1 Fuentes bibliográficas</a:t>
            </a:r>
          </a:p>
        </p:txBody>
      </p:sp>
      <p:sp>
        <p:nvSpPr>
          <p:cNvPr id="17" name="Google Shape;2244;p47">
            <a:extLst>
              <a:ext uri="{FF2B5EF4-FFF2-40B4-BE49-F238E27FC236}">
                <a16:creationId xmlns:a16="http://schemas.microsoft.com/office/drawing/2014/main" id="{D3A6D670-415B-4F9D-9093-03A44017A1E3}"/>
              </a:ext>
            </a:extLst>
          </p:cNvPr>
          <p:cNvSpPr txBox="1">
            <a:spLocks/>
          </p:cNvSpPr>
          <p:nvPr/>
        </p:nvSpPr>
        <p:spPr>
          <a:xfrm>
            <a:off x="2820300" y="2293407"/>
            <a:ext cx="4247587" cy="61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ES" sz="4400" dirty="0">
                <a:latin typeface="Bodoni MT Condensed" panose="02070606080606020203" pitchFamily="18" charset="0"/>
              </a:rPr>
              <a:t>Tienen el carácter de libro. </a:t>
            </a:r>
          </a:p>
        </p:txBody>
      </p:sp>
      <p:pic>
        <p:nvPicPr>
          <p:cNvPr id="6146" name="Picture 2" descr="Ver las imágenes de origen">
            <a:extLst>
              <a:ext uri="{FF2B5EF4-FFF2-40B4-BE49-F238E27FC236}">
                <a16:creationId xmlns:a16="http://schemas.microsoft.com/office/drawing/2014/main" id="{CADD43A7-43E2-4FF4-AFE7-610709023EFA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867" y="1975221"/>
            <a:ext cx="2898798" cy="2898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2.3 TIPOS DE METODOS - peraza-pedro.93">
            <a:extLst>
              <a:ext uri="{FF2B5EF4-FFF2-40B4-BE49-F238E27FC236}">
                <a16:creationId xmlns:a16="http://schemas.microsoft.com/office/drawing/2014/main" id="{F3C2261E-23E7-4F94-B261-36C41ADB72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7492" y="2599707"/>
            <a:ext cx="2432021" cy="1943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Fuentes de información&amp;quot;: ¿Qué es una fuente de información?">
            <a:extLst>
              <a:ext uri="{FF2B5EF4-FFF2-40B4-BE49-F238E27FC236}">
                <a16:creationId xmlns:a16="http://schemas.microsoft.com/office/drawing/2014/main" id="{A0C57503-1D89-41B6-A5F0-E39CA6C3B9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966" y="957217"/>
            <a:ext cx="1111325" cy="968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35A2AB8E-DF53-4523-910E-34EEDF3EF974}"/>
              </a:ext>
            </a:extLst>
          </p:cNvPr>
          <p:cNvSpPr txBox="1"/>
          <p:nvPr/>
        </p:nvSpPr>
        <p:spPr>
          <a:xfrm>
            <a:off x="2437826" y="4403568"/>
            <a:ext cx="493350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3200" b="1" i="0" dirty="0">
                <a:effectLst/>
                <a:latin typeface="Bodoni MT Condensed" panose="02070606080606020203" pitchFamily="18" charset="0"/>
              </a:rPr>
              <a:t>Castro et al., (2006) </a:t>
            </a:r>
            <a:endParaRPr lang="es-MX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2242;p47">
            <a:extLst>
              <a:ext uri="{FF2B5EF4-FFF2-40B4-BE49-F238E27FC236}">
                <a16:creationId xmlns:a16="http://schemas.microsoft.com/office/drawing/2014/main" id="{6E4BC1EE-B6A8-4B85-921D-1E2F459CAD95}"/>
              </a:ext>
            </a:extLst>
          </p:cNvPr>
          <p:cNvSpPr txBox="1">
            <a:spLocks/>
          </p:cNvSpPr>
          <p:nvPr/>
        </p:nvSpPr>
        <p:spPr>
          <a:xfrm>
            <a:off x="608719" y="2382062"/>
            <a:ext cx="2740537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MX" sz="2200" dirty="0">
                <a:solidFill>
                  <a:schemeClr val="accent5">
                    <a:lumMod val="50000"/>
                  </a:schemeClr>
                </a:solidFill>
                <a:latin typeface="Londrina Solid" panose="020B0604020202020204" charset="0"/>
              </a:rPr>
              <a:t>Fuentes bibliográficas</a:t>
            </a:r>
          </a:p>
        </p:txBody>
      </p:sp>
      <p:sp>
        <p:nvSpPr>
          <p:cNvPr id="7" name="Abrir llave 6">
            <a:extLst>
              <a:ext uri="{FF2B5EF4-FFF2-40B4-BE49-F238E27FC236}">
                <a16:creationId xmlns:a16="http://schemas.microsoft.com/office/drawing/2014/main" id="{3CB49975-4150-4BA0-93D9-51551ABA75CE}"/>
              </a:ext>
            </a:extLst>
          </p:cNvPr>
          <p:cNvSpPr/>
          <p:nvPr/>
        </p:nvSpPr>
        <p:spPr>
          <a:xfrm>
            <a:off x="3179135" y="574157"/>
            <a:ext cx="340242" cy="3987209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0123807-D108-4947-A8F0-6A361D8029A6}"/>
              </a:ext>
            </a:extLst>
          </p:cNvPr>
          <p:cNvSpPr txBox="1"/>
          <p:nvPr/>
        </p:nvSpPr>
        <p:spPr>
          <a:xfrm>
            <a:off x="3515834" y="813153"/>
            <a:ext cx="82934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400" dirty="0">
                <a:solidFill>
                  <a:schemeClr val="accent5">
                    <a:lumMod val="10000"/>
                  </a:schemeClr>
                </a:solidFill>
                <a:latin typeface="Bodoni MT Condensed" panose="02070606080606020203" pitchFamily="18" charset="0"/>
              </a:rPr>
              <a:t>Libro</a:t>
            </a:r>
            <a:r>
              <a:rPr lang="es-ES" dirty="0"/>
              <a:t> </a:t>
            </a:r>
            <a:endParaRPr lang="es-MX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2BFC3AF1-00E9-4241-B95E-395230DF185C}"/>
              </a:ext>
            </a:extLst>
          </p:cNvPr>
          <p:cNvSpPr txBox="1"/>
          <p:nvPr/>
        </p:nvSpPr>
        <p:spPr>
          <a:xfrm>
            <a:off x="3515834" y="1838769"/>
            <a:ext cx="82934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400" dirty="0">
                <a:solidFill>
                  <a:schemeClr val="accent5">
                    <a:lumMod val="10000"/>
                  </a:schemeClr>
                </a:solidFill>
                <a:latin typeface="Bodoni MT Condensed" panose="02070606080606020203" pitchFamily="18" charset="0"/>
              </a:rPr>
              <a:t>Ensayo </a:t>
            </a:r>
            <a:r>
              <a:rPr lang="es-ES" dirty="0"/>
              <a:t> </a:t>
            </a:r>
            <a:endParaRPr lang="es-MX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251F899-B91E-4BC2-9508-782E14030477}"/>
              </a:ext>
            </a:extLst>
          </p:cNvPr>
          <p:cNvSpPr txBox="1"/>
          <p:nvPr/>
        </p:nvSpPr>
        <p:spPr>
          <a:xfrm>
            <a:off x="3515834" y="2858462"/>
            <a:ext cx="1268817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400" dirty="0">
                <a:solidFill>
                  <a:schemeClr val="accent5">
                    <a:lumMod val="10000"/>
                  </a:schemeClr>
                </a:solidFill>
                <a:latin typeface="Bodoni MT Condensed" panose="02070606080606020203" pitchFamily="18" charset="0"/>
              </a:rPr>
              <a:t>Monografía </a:t>
            </a:r>
            <a:r>
              <a:rPr lang="es-ES" dirty="0"/>
              <a:t> </a:t>
            </a:r>
            <a:endParaRPr lang="es-MX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9E335035-5477-4683-BF31-86750F397066}"/>
              </a:ext>
            </a:extLst>
          </p:cNvPr>
          <p:cNvSpPr txBox="1"/>
          <p:nvPr/>
        </p:nvSpPr>
        <p:spPr>
          <a:xfrm>
            <a:off x="3515834" y="3890001"/>
            <a:ext cx="82934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400" dirty="0">
                <a:solidFill>
                  <a:schemeClr val="accent5">
                    <a:lumMod val="10000"/>
                  </a:schemeClr>
                </a:solidFill>
                <a:latin typeface="Bodoni MT Condensed" panose="02070606080606020203" pitchFamily="18" charset="0"/>
              </a:rPr>
              <a:t>Tesis </a:t>
            </a:r>
            <a:r>
              <a:rPr lang="es-ES" dirty="0"/>
              <a:t> </a:t>
            </a:r>
            <a:endParaRPr lang="es-MX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61477758-D780-4405-B0A7-6D892EA3406D}"/>
              </a:ext>
            </a:extLst>
          </p:cNvPr>
          <p:cNvSpPr txBox="1"/>
          <p:nvPr/>
        </p:nvSpPr>
        <p:spPr>
          <a:xfrm>
            <a:off x="4643765" y="726065"/>
            <a:ext cx="289205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2000" dirty="0">
                <a:latin typeface="Bodoni MT Condensed" panose="02070606080606020203" pitchFamily="18" charset="0"/>
              </a:rPr>
              <a:t>Fuente de consulta, que contiene datos sobre una o varias disciplinas.</a:t>
            </a:r>
            <a:endParaRPr lang="es-MX" sz="2000" dirty="0">
              <a:latin typeface="Bodoni MT Condensed" panose="02070606080606020203" pitchFamily="18" charset="0"/>
            </a:endParaRPr>
          </a:p>
        </p:txBody>
      </p:sp>
      <p:sp>
        <p:nvSpPr>
          <p:cNvPr id="14" name="Abrir llave 13">
            <a:extLst>
              <a:ext uri="{FF2B5EF4-FFF2-40B4-BE49-F238E27FC236}">
                <a16:creationId xmlns:a16="http://schemas.microsoft.com/office/drawing/2014/main" id="{58619236-22F6-4989-ABF5-EAA6226ED94B}"/>
              </a:ext>
            </a:extLst>
          </p:cNvPr>
          <p:cNvSpPr/>
          <p:nvPr/>
        </p:nvSpPr>
        <p:spPr>
          <a:xfrm>
            <a:off x="4508207" y="574157"/>
            <a:ext cx="184299" cy="939659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Abrir llave 14">
            <a:extLst>
              <a:ext uri="{FF2B5EF4-FFF2-40B4-BE49-F238E27FC236}">
                <a16:creationId xmlns:a16="http://schemas.microsoft.com/office/drawing/2014/main" id="{BE6A5E6F-424D-456B-AFCB-F10638E09090}"/>
              </a:ext>
            </a:extLst>
          </p:cNvPr>
          <p:cNvSpPr/>
          <p:nvPr/>
        </p:nvSpPr>
        <p:spPr>
          <a:xfrm>
            <a:off x="4504660" y="1599773"/>
            <a:ext cx="184299" cy="939659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Abrir llave 15">
            <a:extLst>
              <a:ext uri="{FF2B5EF4-FFF2-40B4-BE49-F238E27FC236}">
                <a16:creationId xmlns:a16="http://schemas.microsoft.com/office/drawing/2014/main" id="{8B1CB205-6C7F-4E22-BB69-BB57E9769098}"/>
              </a:ext>
            </a:extLst>
          </p:cNvPr>
          <p:cNvSpPr/>
          <p:nvPr/>
        </p:nvSpPr>
        <p:spPr>
          <a:xfrm>
            <a:off x="4504660" y="3651005"/>
            <a:ext cx="184299" cy="939659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Abrir llave 16">
            <a:extLst>
              <a:ext uri="{FF2B5EF4-FFF2-40B4-BE49-F238E27FC236}">
                <a16:creationId xmlns:a16="http://schemas.microsoft.com/office/drawing/2014/main" id="{94E99451-85A9-4B9D-9A5D-F8AFABF7F6F3}"/>
              </a:ext>
            </a:extLst>
          </p:cNvPr>
          <p:cNvSpPr/>
          <p:nvPr/>
        </p:nvSpPr>
        <p:spPr>
          <a:xfrm>
            <a:off x="4943251" y="2619464"/>
            <a:ext cx="184299" cy="939659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464E826C-8BCB-4266-ADA6-C3FA4B9D854A}"/>
              </a:ext>
            </a:extLst>
          </p:cNvPr>
          <p:cNvSpPr txBox="1"/>
          <p:nvPr/>
        </p:nvSpPr>
        <p:spPr>
          <a:xfrm>
            <a:off x="4596809" y="1750206"/>
            <a:ext cx="396683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1800" dirty="0">
                <a:latin typeface="Bodoni MT Condensed" panose="02070606080606020203" pitchFamily="18" charset="0"/>
              </a:rPr>
              <a:t>Composición literaria que tiene como propósito presentar las ideas del autor sobre un tema de actualidad.</a:t>
            </a:r>
            <a:endParaRPr lang="es-MX" sz="1800" dirty="0">
              <a:latin typeface="Bodoni MT Condensed" panose="02070606080606020203" pitchFamily="18" charset="0"/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AA4BAA4-488E-4A24-8E5B-BE8BC3D4F1F3}"/>
              </a:ext>
            </a:extLst>
          </p:cNvPr>
          <p:cNvSpPr txBox="1"/>
          <p:nvPr/>
        </p:nvSpPr>
        <p:spPr>
          <a:xfrm>
            <a:off x="5082358" y="2632927"/>
            <a:ext cx="348128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1800" dirty="0">
                <a:latin typeface="Bodoni MT Condensed" panose="02070606080606020203" pitchFamily="18" charset="0"/>
              </a:rPr>
              <a:t>Es un trabajo en el que se expone con profundidad y seriedad los logros de un trabajo que se hace sobre un autor, una obra o un tema específico.</a:t>
            </a:r>
            <a:endParaRPr lang="es-MX" sz="1800" dirty="0">
              <a:latin typeface="Bodoni MT Condensed" panose="02070606080606020203" pitchFamily="18" charset="0"/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48957A26-2F2D-4768-AE83-470D81E7D151}"/>
              </a:ext>
            </a:extLst>
          </p:cNvPr>
          <p:cNvSpPr txBox="1"/>
          <p:nvPr/>
        </p:nvSpPr>
        <p:spPr>
          <a:xfrm>
            <a:off x="4596809" y="3651005"/>
            <a:ext cx="387734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1800" dirty="0">
                <a:latin typeface="Bodoni MT Condensed" panose="02070606080606020203" pitchFamily="18" charset="0"/>
              </a:rPr>
              <a:t>Trabajo escrito realizado por estudiantes universitarios para obtener el grado de doctor en la institución educativa en la que realizaron sus estudios de posgrado.</a:t>
            </a:r>
            <a:endParaRPr lang="es-MX" sz="1800" dirty="0">
              <a:latin typeface="Bodoni MT Condensed" panose="02070606080606020203" pitchFamily="18" charset="0"/>
            </a:endParaRPr>
          </a:p>
        </p:txBody>
      </p:sp>
      <p:pic>
        <p:nvPicPr>
          <p:cNvPr id="5122" name="Picture 2" descr="Ver las imágenes de origen">
            <a:extLst>
              <a:ext uri="{FF2B5EF4-FFF2-40B4-BE49-F238E27FC236}">
                <a16:creationId xmlns:a16="http://schemas.microsoft.com/office/drawing/2014/main" id="{49FC1A5D-A3C5-4B94-8C18-E554E06C73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5366" y="840729"/>
            <a:ext cx="1616678" cy="1266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Ver las imágenes de origen">
            <a:extLst>
              <a:ext uri="{FF2B5EF4-FFF2-40B4-BE49-F238E27FC236}">
                <a16:creationId xmlns:a16="http://schemas.microsoft.com/office/drawing/2014/main" id="{93399DA5-7FB4-4920-98A3-171A58A302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4167" l="3056" r="93056">
                        <a14:foregroundMark x1="88333" y1="36389" x2="93611" y2="55000"/>
                        <a14:foregroundMark x1="93611" y1="55000" x2="93611" y2="64167"/>
                        <a14:foregroundMark x1="8889" y1="59444" x2="44167" y2="81667"/>
                        <a14:foregroundMark x1="4722" y1="58056" x2="7778" y2="74167"/>
                        <a14:foregroundMark x1="7778" y1="74167" x2="44722" y2="94444"/>
                        <a14:foregroundMark x1="44722" y1="94444" x2="45000" y2="79722"/>
                        <a14:foregroundMark x1="45000" y1="79722" x2="32500" y2="68889"/>
                        <a14:foregroundMark x1="32500" y1="68889" x2="13333" y2="65000"/>
                        <a14:foregroundMark x1="13333" y1="65000" x2="8889" y2="55000"/>
                        <a14:foregroundMark x1="5000" y1="58056" x2="3056" y2="686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886" y="2619464"/>
            <a:ext cx="2000248" cy="2000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1ACB2EC6-7FE7-40CA-92F9-91D4D9563BFE}"/>
              </a:ext>
            </a:extLst>
          </p:cNvPr>
          <p:cNvSpPr txBox="1"/>
          <p:nvPr/>
        </p:nvSpPr>
        <p:spPr>
          <a:xfrm>
            <a:off x="-336697" y="4543913"/>
            <a:ext cx="493350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3200" b="1" i="0" dirty="0">
                <a:effectLst/>
                <a:latin typeface="Bodoni MT Condensed" panose="02070606080606020203" pitchFamily="18" charset="0"/>
              </a:rPr>
              <a:t>Castro et al., (2006) </a:t>
            </a:r>
            <a:endParaRPr lang="es-MX" sz="3200" b="1" dirty="0"/>
          </a:p>
        </p:txBody>
      </p:sp>
    </p:spTree>
    <p:extLst>
      <p:ext uri="{BB962C8B-B14F-4D97-AF65-F5344CB8AC3E}">
        <p14:creationId xmlns:p14="http://schemas.microsoft.com/office/powerpoint/2010/main" val="101513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2242;p47">
            <a:extLst>
              <a:ext uri="{FF2B5EF4-FFF2-40B4-BE49-F238E27FC236}">
                <a16:creationId xmlns:a16="http://schemas.microsoft.com/office/drawing/2014/main" id="{6E4BC1EE-B6A8-4B85-921D-1E2F459CAD95}"/>
              </a:ext>
            </a:extLst>
          </p:cNvPr>
          <p:cNvSpPr txBox="1">
            <a:spLocks/>
          </p:cNvSpPr>
          <p:nvPr/>
        </p:nvSpPr>
        <p:spPr>
          <a:xfrm>
            <a:off x="608719" y="2382062"/>
            <a:ext cx="2740537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MX" sz="2200" dirty="0">
                <a:solidFill>
                  <a:schemeClr val="accent5">
                    <a:lumMod val="50000"/>
                  </a:schemeClr>
                </a:solidFill>
                <a:latin typeface="Londrina Solid" panose="020B0604020202020204" charset="0"/>
              </a:rPr>
              <a:t>Fuentes bibliográficas</a:t>
            </a:r>
          </a:p>
        </p:txBody>
      </p:sp>
      <p:sp>
        <p:nvSpPr>
          <p:cNvPr id="7" name="Abrir llave 6">
            <a:extLst>
              <a:ext uri="{FF2B5EF4-FFF2-40B4-BE49-F238E27FC236}">
                <a16:creationId xmlns:a16="http://schemas.microsoft.com/office/drawing/2014/main" id="{3CB49975-4150-4BA0-93D9-51551ABA75CE}"/>
              </a:ext>
            </a:extLst>
          </p:cNvPr>
          <p:cNvSpPr/>
          <p:nvPr/>
        </p:nvSpPr>
        <p:spPr>
          <a:xfrm>
            <a:off x="3179135" y="574157"/>
            <a:ext cx="340242" cy="3987209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0123807-D108-4947-A8F0-6A361D8029A6}"/>
              </a:ext>
            </a:extLst>
          </p:cNvPr>
          <p:cNvSpPr txBox="1"/>
          <p:nvPr/>
        </p:nvSpPr>
        <p:spPr>
          <a:xfrm>
            <a:off x="3515834" y="813153"/>
            <a:ext cx="82934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400" dirty="0">
                <a:solidFill>
                  <a:schemeClr val="accent5">
                    <a:lumMod val="10000"/>
                  </a:schemeClr>
                </a:solidFill>
                <a:latin typeface="Bodoni MT Condensed" panose="02070606080606020203" pitchFamily="18" charset="0"/>
              </a:rPr>
              <a:t>Tesina </a:t>
            </a:r>
            <a:r>
              <a:rPr lang="es-ES" dirty="0"/>
              <a:t> </a:t>
            </a:r>
            <a:endParaRPr lang="es-MX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2BFC3AF1-00E9-4241-B95E-395230DF185C}"/>
              </a:ext>
            </a:extLst>
          </p:cNvPr>
          <p:cNvSpPr txBox="1"/>
          <p:nvPr/>
        </p:nvSpPr>
        <p:spPr>
          <a:xfrm>
            <a:off x="3530008" y="1844692"/>
            <a:ext cx="1017184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400" dirty="0">
                <a:solidFill>
                  <a:schemeClr val="accent5">
                    <a:lumMod val="10000"/>
                  </a:schemeClr>
                </a:solidFill>
                <a:latin typeface="Bodoni MT Condensed" panose="02070606080606020203" pitchFamily="18" charset="0"/>
              </a:rPr>
              <a:t>Memoria  </a:t>
            </a:r>
            <a:r>
              <a:rPr lang="es-ES" dirty="0"/>
              <a:t> </a:t>
            </a:r>
            <a:endParaRPr lang="es-MX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251F899-B91E-4BC2-9508-782E14030477}"/>
              </a:ext>
            </a:extLst>
          </p:cNvPr>
          <p:cNvSpPr txBox="1"/>
          <p:nvPr/>
        </p:nvSpPr>
        <p:spPr>
          <a:xfrm>
            <a:off x="3515834" y="2858462"/>
            <a:ext cx="1268817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400" dirty="0">
                <a:solidFill>
                  <a:schemeClr val="accent5">
                    <a:lumMod val="10000"/>
                  </a:schemeClr>
                </a:solidFill>
                <a:latin typeface="Bodoni MT Condensed" panose="02070606080606020203" pitchFamily="18" charset="0"/>
              </a:rPr>
              <a:t>Manual </a:t>
            </a:r>
            <a:r>
              <a:rPr lang="es-ES" dirty="0"/>
              <a:t> </a:t>
            </a:r>
            <a:endParaRPr lang="es-MX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9E335035-5477-4683-BF31-86750F397066}"/>
              </a:ext>
            </a:extLst>
          </p:cNvPr>
          <p:cNvSpPr txBox="1"/>
          <p:nvPr/>
        </p:nvSpPr>
        <p:spPr>
          <a:xfrm>
            <a:off x="3515834" y="3881031"/>
            <a:ext cx="1357424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400" dirty="0">
                <a:solidFill>
                  <a:schemeClr val="accent5">
                    <a:lumMod val="10000"/>
                  </a:schemeClr>
                </a:solidFill>
                <a:latin typeface="Bodoni MT Condensed" panose="02070606080606020203" pitchFamily="18" charset="0"/>
              </a:rPr>
              <a:t>Enciclopedia  </a:t>
            </a:r>
            <a:r>
              <a:rPr lang="es-ES" dirty="0"/>
              <a:t> </a:t>
            </a:r>
            <a:endParaRPr lang="es-MX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61477758-D780-4405-B0A7-6D892EA3406D}"/>
              </a:ext>
            </a:extLst>
          </p:cNvPr>
          <p:cNvSpPr txBox="1"/>
          <p:nvPr/>
        </p:nvSpPr>
        <p:spPr>
          <a:xfrm>
            <a:off x="4618074" y="567785"/>
            <a:ext cx="367089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1800" dirty="0">
                <a:latin typeface="Bodoni MT Condensed" panose="02070606080606020203" pitchFamily="18" charset="0"/>
              </a:rPr>
              <a:t>Trabajo escrito que se exige a los estudiantes de nivel superior para obtener el grado de licenciatura o maestría.</a:t>
            </a:r>
            <a:endParaRPr lang="es-MX" sz="1800" dirty="0">
              <a:latin typeface="Bodoni MT Condensed" panose="02070606080606020203" pitchFamily="18" charset="0"/>
            </a:endParaRPr>
          </a:p>
        </p:txBody>
      </p:sp>
      <p:sp>
        <p:nvSpPr>
          <p:cNvPr id="14" name="Abrir llave 13">
            <a:extLst>
              <a:ext uri="{FF2B5EF4-FFF2-40B4-BE49-F238E27FC236}">
                <a16:creationId xmlns:a16="http://schemas.microsoft.com/office/drawing/2014/main" id="{58619236-22F6-4989-ABF5-EAA6226ED94B}"/>
              </a:ext>
            </a:extLst>
          </p:cNvPr>
          <p:cNvSpPr/>
          <p:nvPr/>
        </p:nvSpPr>
        <p:spPr>
          <a:xfrm>
            <a:off x="4508207" y="574157"/>
            <a:ext cx="184299" cy="939659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Abrir llave 14">
            <a:extLst>
              <a:ext uri="{FF2B5EF4-FFF2-40B4-BE49-F238E27FC236}">
                <a16:creationId xmlns:a16="http://schemas.microsoft.com/office/drawing/2014/main" id="{BE6A5E6F-424D-456B-AFCB-F10638E09090}"/>
              </a:ext>
            </a:extLst>
          </p:cNvPr>
          <p:cNvSpPr/>
          <p:nvPr/>
        </p:nvSpPr>
        <p:spPr>
          <a:xfrm>
            <a:off x="4688959" y="1600447"/>
            <a:ext cx="184299" cy="939659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Abrir llave 15">
            <a:extLst>
              <a:ext uri="{FF2B5EF4-FFF2-40B4-BE49-F238E27FC236}">
                <a16:creationId xmlns:a16="http://schemas.microsoft.com/office/drawing/2014/main" id="{8B1CB205-6C7F-4E22-BB69-BB57E9769098}"/>
              </a:ext>
            </a:extLst>
          </p:cNvPr>
          <p:cNvSpPr/>
          <p:nvPr/>
        </p:nvSpPr>
        <p:spPr>
          <a:xfrm>
            <a:off x="5025658" y="3642035"/>
            <a:ext cx="184299" cy="939659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Abrir llave 16">
            <a:extLst>
              <a:ext uri="{FF2B5EF4-FFF2-40B4-BE49-F238E27FC236}">
                <a16:creationId xmlns:a16="http://schemas.microsoft.com/office/drawing/2014/main" id="{94E99451-85A9-4B9D-9A5D-F8AFABF7F6F3}"/>
              </a:ext>
            </a:extLst>
          </p:cNvPr>
          <p:cNvSpPr/>
          <p:nvPr/>
        </p:nvSpPr>
        <p:spPr>
          <a:xfrm>
            <a:off x="4943251" y="2619464"/>
            <a:ext cx="184299" cy="939659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023FF2AA-7A69-4CCE-8EAC-A41C084118EF}"/>
              </a:ext>
            </a:extLst>
          </p:cNvPr>
          <p:cNvSpPr txBox="1"/>
          <p:nvPr/>
        </p:nvSpPr>
        <p:spPr>
          <a:xfrm>
            <a:off x="4781108" y="1630239"/>
            <a:ext cx="375417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1800" dirty="0">
                <a:latin typeface="Bodoni MT Condensed" panose="02070606080606020203" pitchFamily="18" charset="0"/>
              </a:rPr>
              <a:t>Consiste en describir los acontecimientos sobre un asunto en particular, producto resultante de la realización del servicio social o prácticas profesionales.</a:t>
            </a:r>
            <a:endParaRPr lang="es-MX" sz="1800" dirty="0">
              <a:latin typeface="Bodoni MT Condensed" panose="02070606080606020203" pitchFamily="18" charset="0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DCB562D6-B139-4F33-ADE2-1683129FA540}"/>
              </a:ext>
            </a:extLst>
          </p:cNvPr>
          <p:cNvSpPr txBox="1"/>
          <p:nvPr/>
        </p:nvSpPr>
        <p:spPr>
          <a:xfrm>
            <a:off x="5057113" y="2735350"/>
            <a:ext cx="347816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2000" dirty="0">
                <a:latin typeface="Bodoni MT Condensed" panose="02070606080606020203" pitchFamily="18" charset="0"/>
              </a:rPr>
              <a:t>Escrito en cuyo contenido se reúne lo más esencial de una materia o disciplina.</a:t>
            </a:r>
            <a:endParaRPr lang="es-MX" sz="2000" dirty="0">
              <a:latin typeface="Bodoni MT Condensed" panose="02070606080606020203" pitchFamily="18" charset="0"/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80CF1C86-506E-45A2-8CC7-6A15D66DE84C}"/>
              </a:ext>
            </a:extLst>
          </p:cNvPr>
          <p:cNvSpPr txBox="1"/>
          <p:nvPr/>
        </p:nvSpPr>
        <p:spPr>
          <a:xfrm>
            <a:off x="5117807" y="3599939"/>
            <a:ext cx="355436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000" dirty="0">
                <a:latin typeface="Bodoni MT Condensed" panose="02070606080606020203" pitchFamily="18" charset="0"/>
              </a:rPr>
              <a:t>Escrito que compila el saber en una vasta obra sobre la producción humana o bien puede ser temática.</a:t>
            </a:r>
            <a:endParaRPr lang="es-MX" sz="2000" dirty="0">
              <a:latin typeface="Bodoni MT Condensed" panose="02070606080606020203" pitchFamily="18" charset="0"/>
            </a:endParaRPr>
          </a:p>
        </p:txBody>
      </p:sp>
      <p:pic>
        <p:nvPicPr>
          <p:cNvPr id="7170" name="Picture 2" descr="Ver las imágenes de origen">
            <a:extLst>
              <a:ext uri="{FF2B5EF4-FFF2-40B4-BE49-F238E27FC236}">
                <a16:creationId xmlns:a16="http://schemas.microsoft.com/office/drawing/2014/main" id="{0234B4C0-A297-4C5C-9B05-B96E3792B2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607" y="3124123"/>
            <a:ext cx="2691228" cy="151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Ver las imágenes de origen">
            <a:extLst>
              <a:ext uri="{FF2B5EF4-FFF2-40B4-BE49-F238E27FC236}">
                <a16:creationId xmlns:a16="http://schemas.microsoft.com/office/drawing/2014/main" id="{1DE8EFE4-CD08-4C5D-B499-F1CB7CC201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889" b="92778" l="6778" r="93667">
                        <a14:foregroundMark x1="8889" y1="21111" x2="43556" y2="54444"/>
                        <a14:foregroundMark x1="43556" y1="54444" x2="49333" y2="63889"/>
                        <a14:foregroundMark x1="49333" y1="63889" x2="49556" y2="63889"/>
                        <a14:foregroundMark x1="20000" y1="10556" x2="9889" y2="22000"/>
                        <a14:foregroundMark x1="9889" y1="22000" x2="10889" y2="85667"/>
                        <a14:foregroundMark x1="10889" y1="85667" x2="22556" y2="91889"/>
                        <a14:foregroundMark x1="22556" y1="91889" x2="36444" y2="91667"/>
                        <a14:foregroundMark x1="36444" y1="91667" x2="53333" y2="92778"/>
                        <a14:foregroundMark x1="53333" y1="92778" x2="63667" y2="90778"/>
                        <a14:foregroundMark x1="47778" y1="90556" x2="47778" y2="90556"/>
                        <a14:foregroundMark x1="42556" y1="90556" x2="56444" y2="89333"/>
                        <a14:foregroundMark x1="67000" y1="91000" x2="82333" y2="91111"/>
                        <a14:foregroundMark x1="82333" y1="91111" x2="91778" y2="82444"/>
                        <a14:foregroundMark x1="91778" y1="82444" x2="89667" y2="18778"/>
                        <a14:foregroundMark x1="92333" y1="53333" x2="92333" y2="53333"/>
                        <a14:foregroundMark x1="91111" y1="17556" x2="91111" y2="17556"/>
                        <a14:foregroundMark x1="91333" y1="21889" x2="89778" y2="10222"/>
                        <a14:foregroundMark x1="89778" y1="10222" x2="46222" y2="9667"/>
                        <a14:foregroundMark x1="46222" y1="9667" x2="9444" y2="15556"/>
                        <a14:foregroundMark x1="9444" y1="15556" x2="8222" y2="18222"/>
                        <a14:foregroundMark x1="6778" y1="26000" x2="6778" y2="26000"/>
                        <a14:foregroundMark x1="13000" y1="13667" x2="26333" y2="9333"/>
                        <a14:foregroundMark x1="26333" y1="9333" x2="35667" y2="8889"/>
                        <a14:foregroundMark x1="35667" y1="8889" x2="37778" y2="8889"/>
                        <a14:foregroundMark x1="92222" y1="52667" x2="93667" y2="25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785" y="286654"/>
            <a:ext cx="1976327" cy="1976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97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2242;p47">
            <a:extLst>
              <a:ext uri="{FF2B5EF4-FFF2-40B4-BE49-F238E27FC236}">
                <a16:creationId xmlns:a16="http://schemas.microsoft.com/office/drawing/2014/main" id="{6E4BC1EE-B6A8-4B85-921D-1E2F459CAD95}"/>
              </a:ext>
            </a:extLst>
          </p:cNvPr>
          <p:cNvSpPr txBox="1">
            <a:spLocks/>
          </p:cNvSpPr>
          <p:nvPr/>
        </p:nvSpPr>
        <p:spPr>
          <a:xfrm>
            <a:off x="608719" y="2382062"/>
            <a:ext cx="2740537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MX" sz="2200" dirty="0">
                <a:solidFill>
                  <a:schemeClr val="accent5">
                    <a:lumMod val="50000"/>
                  </a:schemeClr>
                </a:solidFill>
                <a:latin typeface="Londrina Solid" panose="020B0604020202020204" charset="0"/>
              </a:rPr>
              <a:t>Fuentes bibliográficas</a:t>
            </a:r>
          </a:p>
        </p:txBody>
      </p:sp>
      <p:sp>
        <p:nvSpPr>
          <p:cNvPr id="7" name="Abrir llave 6">
            <a:extLst>
              <a:ext uri="{FF2B5EF4-FFF2-40B4-BE49-F238E27FC236}">
                <a16:creationId xmlns:a16="http://schemas.microsoft.com/office/drawing/2014/main" id="{3CB49975-4150-4BA0-93D9-51551ABA75CE}"/>
              </a:ext>
            </a:extLst>
          </p:cNvPr>
          <p:cNvSpPr/>
          <p:nvPr/>
        </p:nvSpPr>
        <p:spPr>
          <a:xfrm>
            <a:off x="3179135" y="1382231"/>
            <a:ext cx="340242" cy="2371062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2BFC3AF1-00E9-4241-B95E-395230DF185C}"/>
              </a:ext>
            </a:extLst>
          </p:cNvPr>
          <p:cNvSpPr txBox="1"/>
          <p:nvPr/>
        </p:nvSpPr>
        <p:spPr>
          <a:xfrm>
            <a:off x="3515834" y="1599773"/>
            <a:ext cx="1513366" cy="83099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400" dirty="0">
                <a:solidFill>
                  <a:schemeClr val="accent5">
                    <a:lumMod val="10000"/>
                  </a:schemeClr>
                </a:solidFill>
                <a:latin typeface="Bodoni MT Condensed" panose="02070606080606020203" pitchFamily="18" charset="0"/>
              </a:rPr>
              <a:t>Leyes y Reglamentos  </a:t>
            </a:r>
            <a:r>
              <a:rPr lang="es-ES" dirty="0"/>
              <a:t> </a:t>
            </a:r>
            <a:endParaRPr lang="es-MX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9E335035-5477-4683-BF31-86750F397066}"/>
              </a:ext>
            </a:extLst>
          </p:cNvPr>
          <p:cNvSpPr txBox="1"/>
          <p:nvPr/>
        </p:nvSpPr>
        <p:spPr>
          <a:xfrm>
            <a:off x="3515834" y="3082063"/>
            <a:ext cx="1290082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400" dirty="0">
                <a:solidFill>
                  <a:schemeClr val="accent5">
                    <a:lumMod val="10000"/>
                  </a:schemeClr>
                </a:solidFill>
                <a:latin typeface="Bodoni MT Condensed" panose="02070606080606020203" pitchFamily="18" charset="0"/>
              </a:rPr>
              <a:t>Diccionario </a:t>
            </a:r>
            <a:r>
              <a:rPr lang="es-ES" dirty="0"/>
              <a:t> </a:t>
            </a:r>
            <a:endParaRPr lang="es-MX" dirty="0"/>
          </a:p>
        </p:txBody>
      </p:sp>
      <p:sp>
        <p:nvSpPr>
          <p:cNvPr id="15" name="Abrir llave 14">
            <a:extLst>
              <a:ext uri="{FF2B5EF4-FFF2-40B4-BE49-F238E27FC236}">
                <a16:creationId xmlns:a16="http://schemas.microsoft.com/office/drawing/2014/main" id="{BE6A5E6F-424D-456B-AFCB-F10638E09090}"/>
              </a:ext>
            </a:extLst>
          </p:cNvPr>
          <p:cNvSpPr/>
          <p:nvPr/>
        </p:nvSpPr>
        <p:spPr>
          <a:xfrm>
            <a:off x="5181600" y="1545441"/>
            <a:ext cx="184299" cy="939659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Abrir llave 15">
            <a:extLst>
              <a:ext uri="{FF2B5EF4-FFF2-40B4-BE49-F238E27FC236}">
                <a16:creationId xmlns:a16="http://schemas.microsoft.com/office/drawing/2014/main" id="{8B1CB205-6C7F-4E22-BB69-BB57E9769098}"/>
              </a:ext>
            </a:extLst>
          </p:cNvPr>
          <p:cNvSpPr/>
          <p:nvPr/>
        </p:nvSpPr>
        <p:spPr>
          <a:xfrm>
            <a:off x="4958316" y="2843065"/>
            <a:ext cx="184299" cy="939659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E3C6C527-0CDC-4D9D-BB2A-9F68717D295C}"/>
              </a:ext>
            </a:extLst>
          </p:cNvPr>
          <p:cNvSpPr txBox="1"/>
          <p:nvPr/>
        </p:nvSpPr>
        <p:spPr>
          <a:xfrm>
            <a:off x="5365899" y="1554097"/>
            <a:ext cx="319331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1800" dirty="0">
                <a:latin typeface="Bodoni MT Condensed" panose="02070606080606020203" pitchFamily="18" charset="0"/>
              </a:rPr>
              <a:t>Es la colección ordenada de reglas o preceptos que establecen los lineamientos jurídicos que rigen una entidad, agrupación, o institución.</a:t>
            </a:r>
            <a:endParaRPr lang="es-MX" sz="1800" dirty="0">
              <a:latin typeface="Bodoni MT Condensed" panose="02070606080606020203" pitchFamily="18" charset="0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F5F35CF7-E25A-4987-8833-AE84990BD7FA}"/>
              </a:ext>
            </a:extLst>
          </p:cNvPr>
          <p:cNvSpPr txBox="1"/>
          <p:nvPr/>
        </p:nvSpPr>
        <p:spPr>
          <a:xfrm>
            <a:off x="5050465" y="2832610"/>
            <a:ext cx="350874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1800" dirty="0">
                <a:latin typeface="Bodoni MT Condensed" panose="02070606080606020203" pitchFamily="18" charset="0"/>
              </a:rPr>
              <a:t>Documento que recoge y expone en orden alfabético los vocablos, acepciones, dudas y significados de un idioma, o de un tema específico.</a:t>
            </a:r>
            <a:endParaRPr lang="es-MX" sz="1800" dirty="0">
              <a:latin typeface="Bodoni MT Condensed" panose="02070606080606020203" pitchFamily="18" charset="0"/>
            </a:endParaRPr>
          </a:p>
        </p:txBody>
      </p:sp>
      <p:pic>
        <p:nvPicPr>
          <p:cNvPr id="8194" name="Picture 2" descr="Ver las imágenes de origen">
            <a:extLst>
              <a:ext uri="{FF2B5EF4-FFF2-40B4-BE49-F238E27FC236}">
                <a16:creationId xmlns:a16="http://schemas.microsoft.com/office/drawing/2014/main" id="{C40D527C-0A91-42B1-A1B4-9A831BBD68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529" b="90824" l="10000" r="90000">
                        <a14:foregroundMark x1="39688" y1="90941" x2="39688" y2="90941"/>
                        <a14:foregroundMark x1="39438" y1="6176" x2="39438" y2="6176"/>
                        <a14:foregroundMark x1="25188" y1="7882" x2="25188" y2="7882"/>
                        <a14:foregroundMark x1="58562" y1="5353" x2="58562" y2="5353"/>
                        <a14:foregroundMark x1="40563" y1="4118" x2="40563" y2="4118"/>
                        <a14:foregroundMark x1="63813" y1="3529" x2="63813" y2="3529"/>
                        <a14:foregroundMark x1="50875" y1="41529" x2="50875" y2="4152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768" y="2910708"/>
            <a:ext cx="2101167" cy="2232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Ver las imágenes de origen">
            <a:extLst>
              <a:ext uri="{FF2B5EF4-FFF2-40B4-BE49-F238E27FC236}">
                <a16:creationId xmlns:a16="http://schemas.microsoft.com/office/drawing/2014/main" id="{BBB72C58-3CA9-4862-842E-60D4599329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730" y="304757"/>
            <a:ext cx="1710513" cy="1710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A78C1302-42B7-4706-9234-5F4B9B177C63}"/>
              </a:ext>
            </a:extLst>
          </p:cNvPr>
          <p:cNvSpPr txBox="1"/>
          <p:nvPr/>
        </p:nvSpPr>
        <p:spPr>
          <a:xfrm>
            <a:off x="2899146" y="4027104"/>
            <a:ext cx="493350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3200" b="1" i="0" dirty="0">
                <a:effectLst/>
                <a:latin typeface="Bodoni MT Condensed" panose="02070606080606020203" pitchFamily="18" charset="0"/>
              </a:rPr>
              <a:t>Castro et al., (2006) </a:t>
            </a:r>
            <a:endParaRPr lang="es-MX" sz="3200" b="1" dirty="0"/>
          </a:p>
        </p:txBody>
      </p:sp>
    </p:spTree>
    <p:extLst>
      <p:ext uri="{BB962C8B-B14F-4D97-AF65-F5344CB8AC3E}">
        <p14:creationId xmlns:p14="http://schemas.microsoft.com/office/powerpoint/2010/main" val="2884778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35" name="Google Shape;2335;p49"/>
          <p:cNvGrpSpPr/>
          <p:nvPr/>
        </p:nvGrpSpPr>
        <p:grpSpPr>
          <a:xfrm rot="10800000">
            <a:off x="6682217" y="2595130"/>
            <a:ext cx="566424" cy="655368"/>
            <a:chOff x="1809941" y="1244305"/>
            <a:chExt cx="566424" cy="655368"/>
          </a:xfrm>
        </p:grpSpPr>
        <p:sp>
          <p:nvSpPr>
            <p:cNvPr id="2336" name="Google Shape;2336;p49"/>
            <p:cNvSpPr/>
            <p:nvPr/>
          </p:nvSpPr>
          <p:spPr>
            <a:xfrm>
              <a:off x="1912706" y="1403717"/>
              <a:ext cx="121733" cy="121733"/>
            </a:xfrm>
            <a:custGeom>
              <a:avLst/>
              <a:gdLst/>
              <a:ahLst/>
              <a:cxnLst/>
              <a:rect l="l" t="t" r="r" b="b"/>
              <a:pathLst>
                <a:path w="3370" h="3370" extrusionOk="0">
                  <a:moveTo>
                    <a:pt x="1702" y="1"/>
                  </a:moveTo>
                  <a:cubicBezTo>
                    <a:pt x="768" y="1"/>
                    <a:pt x="1" y="735"/>
                    <a:pt x="1" y="1669"/>
                  </a:cubicBezTo>
                  <a:cubicBezTo>
                    <a:pt x="1" y="2603"/>
                    <a:pt x="768" y="3370"/>
                    <a:pt x="1702" y="3370"/>
                  </a:cubicBezTo>
                  <a:cubicBezTo>
                    <a:pt x="2636" y="3370"/>
                    <a:pt x="3370" y="2603"/>
                    <a:pt x="3370" y="1669"/>
                  </a:cubicBezTo>
                  <a:cubicBezTo>
                    <a:pt x="3370" y="735"/>
                    <a:pt x="2636" y="1"/>
                    <a:pt x="170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7" name="Google Shape;2337;p49"/>
            <p:cNvSpPr/>
            <p:nvPr/>
          </p:nvSpPr>
          <p:spPr>
            <a:xfrm>
              <a:off x="2247408" y="1244305"/>
              <a:ext cx="128957" cy="110535"/>
            </a:xfrm>
            <a:custGeom>
              <a:avLst/>
              <a:gdLst/>
              <a:ahLst/>
              <a:cxnLst/>
              <a:rect l="l" t="t" r="r" b="b"/>
              <a:pathLst>
                <a:path w="3570" h="3060" extrusionOk="0">
                  <a:moveTo>
                    <a:pt x="1535" y="0"/>
                  </a:moveTo>
                  <a:cubicBezTo>
                    <a:pt x="668" y="0"/>
                    <a:pt x="1" y="701"/>
                    <a:pt x="1" y="1534"/>
                  </a:cubicBezTo>
                  <a:cubicBezTo>
                    <a:pt x="1" y="2456"/>
                    <a:pt x="742" y="3059"/>
                    <a:pt x="1522" y="3059"/>
                  </a:cubicBezTo>
                  <a:cubicBezTo>
                    <a:pt x="1900" y="3059"/>
                    <a:pt x="2287" y="2918"/>
                    <a:pt x="2602" y="2602"/>
                  </a:cubicBezTo>
                  <a:cubicBezTo>
                    <a:pt x="3570" y="1635"/>
                    <a:pt x="2869" y="0"/>
                    <a:pt x="153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8" name="Google Shape;2338;p49"/>
            <p:cNvSpPr/>
            <p:nvPr/>
          </p:nvSpPr>
          <p:spPr>
            <a:xfrm>
              <a:off x="1809941" y="1754099"/>
              <a:ext cx="169920" cy="145574"/>
            </a:xfrm>
            <a:custGeom>
              <a:avLst/>
              <a:gdLst/>
              <a:ahLst/>
              <a:cxnLst/>
              <a:rect l="l" t="t" r="r" b="b"/>
              <a:pathLst>
                <a:path w="4704" h="4030" extrusionOk="0">
                  <a:moveTo>
                    <a:pt x="2001" y="0"/>
                  </a:moveTo>
                  <a:cubicBezTo>
                    <a:pt x="901" y="0"/>
                    <a:pt x="0" y="901"/>
                    <a:pt x="0" y="2035"/>
                  </a:cubicBezTo>
                  <a:cubicBezTo>
                    <a:pt x="0" y="3231"/>
                    <a:pt x="992" y="4029"/>
                    <a:pt x="2026" y="4029"/>
                  </a:cubicBezTo>
                  <a:cubicBezTo>
                    <a:pt x="2521" y="4029"/>
                    <a:pt x="3025" y="3846"/>
                    <a:pt x="3436" y="3436"/>
                  </a:cubicBezTo>
                  <a:cubicBezTo>
                    <a:pt x="4703" y="2168"/>
                    <a:pt x="3803" y="0"/>
                    <a:pt x="200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39" name="Google Shape;2339;p49"/>
          <p:cNvGrpSpPr/>
          <p:nvPr/>
        </p:nvGrpSpPr>
        <p:grpSpPr>
          <a:xfrm>
            <a:off x="2162479" y="1544170"/>
            <a:ext cx="566424" cy="655368"/>
            <a:chOff x="1809941" y="1244305"/>
            <a:chExt cx="566424" cy="655368"/>
          </a:xfrm>
        </p:grpSpPr>
        <p:sp>
          <p:nvSpPr>
            <p:cNvPr id="2340" name="Google Shape;2340;p49"/>
            <p:cNvSpPr/>
            <p:nvPr/>
          </p:nvSpPr>
          <p:spPr>
            <a:xfrm>
              <a:off x="1912706" y="1403717"/>
              <a:ext cx="121733" cy="121733"/>
            </a:xfrm>
            <a:custGeom>
              <a:avLst/>
              <a:gdLst/>
              <a:ahLst/>
              <a:cxnLst/>
              <a:rect l="l" t="t" r="r" b="b"/>
              <a:pathLst>
                <a:path w="3370" h="3370" extrusionOk="0">
                  <a:moveTo>
                    <a:pt x="1702" y="1"/>
                  </a:moveTo>
                  <a:cubicBezTo>
                    <a:pt x="768" y="1"/>
                    <a:pt x="1" y="735"/>
                    <a:pt x="1" y="1669"/>
                  </a:cubicBezTo>
                  <a:cubicBezTo>
                    <a:pt x="1" y="2603"/>
                    <a:pt x="768" y="3370"/>
                    <a:pt x="1702" y="3370"/>
                  </a:cubicBezTo>
                  <a:cubicBezTo>
                    <a:pt x="2636" y="3370"/>
                    <a:pt x="3370" y="2603"/>
                    <a:pt x="3370" y="1669"/>
                  </a:cubicBezTo>
                  <a:cubicBezTo>
                    <a:pt x="3370" y="735"/>
                    <a:pt x="2636" y="1"/>
                    <a:pt x="170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341" name="Google Shape;2341;p49"/>
            <p:cNvSpPr/>
            <p:nvPr/>
          </p:nvSpPr>
          <p:spPr>
            <a:xfrm>
              <a:off x="2247408" y="1244305"/>
              <a:ext cx="128957" cy="110535"/>
            </a:xfrm>
            <a:custGeom>
              <a:avLst/>
              <a:gdLst/>
              <a:ahLst/>
              <a:cxnLst/>
              <a:rect l="l" t="t" r="r" b="b"/>
              <a:pathLst>
                <a:path w="3570" h="3060" extrusionOk="0">
                  <a:moveTo>
                    <a:pt x="1535" y="0"/>
                  </a:moveTo>
                  <a:cubicBezTo>
                    <a:pt x="668" y="0"/>
                    <a:pt x="1" y="701"/>
                    <a:pt x="1" y="1534"/>
                  </a:cubicBezTo>
                  <a:cubicBezTo>
                    <a:pt x="1" y="2456"/>
                    <a:pt x="742" y="3059"/>
                    <a:pt x="1522" y="3059"/>
                  </a:cubicBezTo>
                  <a:cubicBezTo>
                    <a:pt x="1900" y="3059"/>
                    <a:pt x="2287" y="2918"/>
                    <a:pt x="2602" y="2602"/>
                  </a:cubicBezTo>
                  <a:cubicBezTo>
                    <a:pt x="3570" y="1635"/>
                    <a:pt x="2869" y="0"/>
                    <a:pt x="153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2" name="Google Shape;2342;p49"/>
            <p:cNvSpPr/>
            <p:nvPr/>
          </p:nvSpPr>
          <p:spPr>
            <a:xfrm>
              <a:off x="1809941" y="1754099"/>
              <a:ext cx="169920" cy="145574"/>
            </a:xfrm>
            <a:custGeom>
              <a:avLst/>
              <a:gdLst/>
              <a:ahLst/>
              <a:cxnLst/>
              <a:rect l="l" t="t" r="r" b="b"/>
              <a:pathLst>
                <a:path w="4704" h="4030" extrusionOk="0">
                  <a:moveTo>
                    <a:pt x="2001" y="0"/>
                  </a:moveTo>
                  <a:cubicBezTo>
                    <a:pt x="901" y="0"/>
                    <a:pt x="0" y="901"/>
                    <a:pt x="0" y="2035"/>
                  </a:cubicBezTo>
                  <a:cubicBezTo>
                    <a:pt x="0" y="3231"/>
                    <a:pt x="992" y="4029"/>
                    <a:pt x="2026" y="4029"/>
                  </a:cubicBezTo>
                  <a:cubicBezTo>
                    <a:pt x="2521" y="4029"/>
                    <a:pt x="3025" y="3846"/>
                    <a:pt x="3436" y="3436"/>
                  </a:cubicBezTo>
                  <a:cubicBezTo>
                    <a:pt x="4703" y="2168"/>
                    <a:pt x="3803" y="0"/>
                    <a:pt x="200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Google Shape;2242;p47">
            <a:extLst>
              <a:ext uri="{FF2B5EF4-FFF2-40B4-BE49-F238E27FC236}">
                <a16:creationId xmlns:a16="http://schemas.microsoft.com/office/drawing/2014/main" id="{CCC9DC29-365E-4C58-847B-F7797D1316A9}"/>
              </a:ext>
            </a:extLst>
          </p:cNvPr>
          <p:cNvSpPr txBox="1">
            <a:spLocks/>
          </p:cNvSpPr>
          <p:nvPr/>
        </p:nvSpPr>
        <p:spPr>
          <a:xfrm>
            <a:off x="2820300" y="970932"/>
            <a:ext cx="5398667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3200" dirty="0">
                <a:latin typeface="Londrina Solid" panose="020B0604020202020204" charset="0"/>
              </a:rPr>
              <a:t>3.1.3.2 Fuentes hemerográficas</a:t>
            </a:r>
            <a:endParaRPr lang="es-MX" sz="3200" dirty="0">
              <a:latin typeface="Londrina Solid" panose="020B0604020202020204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B3D3498E-864C-4AAD-ABCF-C10B3C9E84F0}"/>
              </a:ext>
            </a:extLst>
          </p:cNvPr>
          <p:cNvSpPr txBox="1"/>
          <p:nvPr/>
        </p:nvSpPr>
        <p:spPr>
          <a:xfrm>
            <a:off x="2300611" y="1722485"/>
            <a:ext cx="574158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3600" dirty="0">
                <a:latin typeface="Bodoni MT Condensed" panose="02070606080606020203" pitchFamily="18" charset="0"/>
              </a:rPr>
              <a:t>Se publican y circulan con frecuencia o con cierta periodicidad. </a:t>
            </a:r>
            <a:endParaRPr lang="es-MX" sz="3600" dirty="0">
              <a:highlight>
                <a:srgbClr val="FFFF00"/>
              </a:highlight>
              <a:latin typeface="Bodoni MT Condensed" panose="02070606080606020203" pitchFamily="18" charset="0"/>
            </a:endParaRPr>
          </a:p>
        </p:txBody>
      </p:sp>
      <p:pic>
        <p:nvPicPr>
          <p:cNvPr id="5124" name="Picture 4" descr="Ver las imágenes de origen">
            <a:extLst>
              <a:ext uri="{FF2B5EF4-FFF2-40B4-BE49-F238E27FC236}">
                <a16:creationId xmlns:a16="http://schemas.microsoft.com/office/drawing/2014/main" id="{69A27E5D-F663-4A56-BF5E-77C004380DC7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273" y="2909043"/>
            <a:ext cx="2616199" cy="196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CB4A538C-C930-4130-8F17-5C4A4B78DF5F}"/>
              </a:ext>
            </a:extLst>
          </p:cNvPr>
          <p:cNvSpPr txBox="1"/>
          <p:nvPr/>
        </p:nvSpPr>
        <p:spPr>
          <a:xfrm>
            <a:off x="2820300" y="3613349"/>
            <a:ext cx="493350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3200" b="1" i="0" dirty="0">
                <a:effectLst/>
                <a:latin typeface="Bodoni MT Condensed" panose="02070606080606020203" pitchFamily="18" charset="0"/>
              </a:rPr>
              <a:t>Castro et al., (2006) </a:t>
            </a:r>
            <a:endParaRPr lang="es-MX" sz="3200" b="1" dirty="0"/>
          </a:p>
        </p:txBody>
      </p:sp>
    </p:spTree>
    <p:extLst>
      <p:ext uri="{BB962C8B-B14F-4D97-AF65-F5344CB8AC3E}">
        <p14:creationId xmlns:p14="http://schemas.microsoft.com/office/powerpoint/2010/main" val="408239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242;p47">
            <a:extLst>
              <a:ext uri="{FF2B5EF4-FFF2-40B4-BE49-F238E27FC236}">
                <a16:creationId xmlns:a16="http://schemas.microsoft.com/office/drawing/2014/main" id="{62E84235-2C4D-42BB-9316-5E1D7CEA9053}"/>
              </a:ext>
            </a:extLst>
          </p:cNvPr>
          <p:cNvSpPr txBox="1">
            <a:spLocks/>
          </p:cNvSpPr>
          <p:nvPr/>
        </p:nvSpPr>
        <p:spPr>
          <a:xfrm>
            <a:off x="534291" y="2386050"/>
            <a:ext cx="2814965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MX" sz="2200" dirty="0">
                <a:solidFill>
                  <a:schemeClr val="accent6">
                    <a:lumMod val="50000"/>
                  </a:schemeClr>
                </a:solidFill>
                <a:latin typeface="Londrina Solid" panose="020B0604020202020204" charset="0"/>
              </a:rPr>
              <a:t>Fuentes hemerográficas</a:t>
            </a:r>
          </a:p>
        </p:txBody>
      </p:sp>
      <p:sp>
        <p:nvSpPr>
          <p:cNvPr id="5" name="Abrir llave 4">
            <a:extLst>
              <a:ext uri="{FF2B5EF4-FFF2-40B4-BE49-F238E27FC236}">
                <a16:creationId xmlns:a16="http://schemas.microsoft.com/office/drawing/2014/main" id="{0EA42604-376B-4095-81E4-F6A62A92E8E8}"/>
              </a:ext>
            </a:extLst>
          </p:cNvPr>
          <p:cNvSpPr/>
          <p:nvPr/>
        </p:nvSpPr>
        <p:spPr>
          <a:xfrm>
            <a:off x="3327991" y="563527"/>
            <a:ext cx="287079" cy="4016448"/>
          </a:xfrm>
          <a:prstGeom prst="leftBrac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F5444C2-6661-4372-A917-902BD4DD7ED6}"/>
              </a:ext>
            </a:extLst>
          </p:cNvPr>
          <p:cNvSpPr txBox="1"/>
          <p:nvPr/>
        </p:nvSpPr>
        <p:spPr>
          <a:xfrm>
            <a:off x="3615070" y="813153"/>
            <a:ext cx="1222744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400" dirty="0">
                <a:solidFill>
                  <a:schemeClr val="accent5">
                    <a:lumMod val="10000"/>
                  </a:schemeClr>
                </a:solidFill>
                <a:latin typeface="Bodoni MT Condensed" panose="02070606080606020203" pitchFamily="18" charset="0"/>
              </a:rPr>
              <a:t>Periódico  </a:t>
            </a:r>
            <a:r>
              <a:rPr lang="es-ES" dirty="0"/>
              <a:t> </a:t>
            </a:r>
            <a:endParaRPr lang="es-MX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9425010F-41DA-4B81-AED4-458F89ACEE7F}"/>
              </a:ext>
            </a:extLst>
          </p:cNvPr>
          <p:cNvSpPr txBox="1"/>
          <p:nvPr/>
        </p:nvSpPr>
        <p:spPr>
          <a:xfrm>
            <a:off x="3615070" y="3877365"/>
            <a:ext cx="1222744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400" dirty="0">
                <a:solidFill>
                  <a:schemeClr val="accent5">
                    <a:lumMod val="10000"/>
                  </a:schemeClr>
                </a:solidFill>
                <a:latin typeface="Bodoni MT Condensed" panose="02070606080606020203" pitchFamily="18" charset="0"/>
              </a:rPr>
              <a:t> </a:t>
            </a:r>
            <a:r>
              <a:rPr lang="es-ES" sz="2400" dirty="0" err="1">
                <a:solidFill>
                  <a:schemeClr val="accent5">
                    <a:lumMod val="10000"/>
                  </a:schemeClr>
                </a:solidFill>
                <a:latin typeface="Bodoni MT Condensed" panose="02070606080606020203" pitchFamily="18" charset="0"/>
              </a:rPr>
              <a:t>Abstracs</a:t>
            </a:r>
            <a:r>
              <a:rPr lang="es-ES" sz="2400" dirty="0">
                <a:solidFill>
                  <a:schemeClr val="accent5">
                    <a:lumMod val="10000"/>
                  </a:schemeClr>
                </a:solidFill>
                <a:latin typeface="Bodoni MT Condensed" panose="02070606080606020203" pitchFamily="18" charset="0"/>
              </a:rPr>
              <a:t>   </a:t>
            </a:r>
            <a:r>
              <a:rPr lang="es-ES" dirty="0"/>
              <a:t> </a:t>
            </a:r>
            <a:endParaRPr lang="es-MX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14753FB4-24D1-431F-824F-956180B1B1AC}"/>
              </a:ext>
            </a:extLst>
          </p:cNvPr>
          <p:cNvSpPr txBox="1"/>
          <p:nvPr/>
        </p:nvSpPr>
        <p:spPr>
          <a:xfrm>
            <a:off x="3615070" y="2156251"/>
            <a:ext cx="1375144" cy="830997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400" dirty="0">
                <a:solidFill>
                  <a:schemeClr val="accent5">
                    <a:lumMod val="10000"/>
                  </a:schemeClr>
                </a:solidFill>
                <a:latin typeface="Bodoni MT Condensed" panose="02070606080606020203" pitchFamily="18" charset="0"/>
              </a:rPr>
              <a:t>Revista especializada </a:t>
            </a:r>
            <a:r>
              <a:rPr lang="es-ES" dirty="0"/>
              <a:t> </a:t>
            </a:r>
            <a:endParaRPr lang="es-MX" dirty="0"/>
          </a:p>
        </p:txBody>
      </p:sp>
      <p:sp>
        <p:nvSpPr>
          <p:cNvPr id="14" name="Abrir llave 13">
            <a:extLst>
              <a:ext uri="{FF2B5EF4-FFF2-40B4-BE49-F238E27FC236}">
                <a16:creationId xmlns:a16="http://schemas.microsoft.com/office/drawing/2014/main" id="{4840A9DA-F37A-42C6-8158-AE0FF51BE8A8}"/>
              </a:ext>
            </a:extLst>
          </p:cNvPr>
          <p:cNvSpPr/>
          <p:nvPr/>
        </p:nvSpPr>
        <p:spPr>
          <a:xfrm>
            <a:off x="4940594" y="574155"/>
            <a:ext cx="184299" cy="939659"/>
          </a:xfrm>
          <a:prstGeom prst="leftBrac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Abrir llave 14">
            <a:extLst>
              <a:ext uri="{FF2B5EF4-FFF2-40B4-BE49-F238E27FC236}">
                <a16:creationId xmlns:a16="http://schemas.microsoft.com/office/drawing/2014/main" id="{98B1B039-38E9-4D64-8E19-3A7685BAF430}"/>
              </a:ext>
            </a:extLst>
          </p:cNvPr>
          <p:cNvSpPr/>
          <p:nvPr/>
        </p:nvSpPr>
        <p:spPr>
          <a:xfrm>
            <a:off x="4940594" y="3621522"/>
            <a:ext cx="184299" cy="939659"/>
          </a:xfrm>
          <a:prstGeom prst="leftBrac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Abrir llave 15">
            <a:extLst>
              <a:ext uri="{FF2B5EF4-FFF2-40B4-BE49-F238E27FC236}">
                <a16:creationId xmlns:a16="http://schemas.microsoft.com/office/drawing/2014/main" id="{E3F9BCAB-7859-4507-A8D6-D914F8AA548C}"/>
              </a:ext>
            </a:extLst>
          </p:cNvPr>
          <p:cNvSpPr/>
          <p:nvPr/>
        </p:nvSpPr>
        <p:spPr>
          <a:xfrm>
            <a:off x="5092993" y="2101999"/>
            <a:ext cx="184299" cy="939659"/>
          </a:xfrm>
          <a:prstGeom prst="leftBrac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59AEE602-2581-49FB-AF9C-943ACC037E62}"/>
              </a:ext>
            </a:extLst>
          </p:cNvPr>
          <p:cNvSpPr txBox="1"/>
          <p:nvPr/>
        </p:nvSpPr>
        <p:spPr>
          <a:xfrm>
            <a:off x="5032743" y="582319"/>
            <a:ext cx="352646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1800" dirty="0">
                <a:latin typeface="Bodoni MT Condensed" panose="02070606080606020203" pitchFamily="18" charset="0"/>
              </a:rPr>
              <a:t>Es un impreso que se publica diariamente y que informa sobre la actualidad, contiene varias secciones como: editoriales, deportes, etc.</a:t>
            </a:r>
            <a:endParaRPr lang="es-MX" sz="1800" dirty="0">
              <a:latin typeface="Bodoni MT Condensed" panose="02070606080606020203" pitchFamily="18" charset="0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82ACE04F-1F3B-4BAC-B4B1-C954FD875D27}"/>
              </a:ext>
            </a:extLst>
          </p:cNvPr>
          <p:cNvSpPr txBox="1"/>
          <p:nvPr/>
        </p:nvSpPr>
        <p:spPr>
          <a:xfrm>
            <a:off x="5185142" y="2093834"/>
            <a:ext cx="3374067" cy="969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1900" dirty="0">
                <a:latin typeface="Bodoni MT Condensed" panose="02070606080606020203" pitchFamily="18" charset="0"/>
              </a:rPr>
              <a:t>Fuente de información periódica que provee temas actuales en algún campo del conocimiento en forma de artículos.</a:t>
            </a:r>
            <a:endParaRPr lang="es-MX" sz="1900" dirty="0">
              <a:latin typeface="Bodoni MT Condensed" panose="02070606080606020203" pitchFamily="18" charset="0"/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2B59F175-486F-48FD-A0DA-96EAE529658E}"/>
              </a:ext>
            </a:extLst>
          </p:cNvPr>
          <p:cNvSpPr txBox="1"/>
          <p:nvPr/>
        </p:nvSpPr>
        <p:spPr>
          <a:xfrm>
            <a:off x="5032740" y="3629843"/>
            <a:ext cx="352646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1800" dirty="0">
                <a:latin typeface="Bodoni MT Condensed" panose="02070606080606020203" pitchFamily="18" charset="0"/>
              </a:rPr>
              <a:t>Tipo de publicación periódica de los artículos resumidos que se divulgan en las revistas especializadas o de contenido científico.</a:t>
            </a:r>
            <a:endParaRPr lang="es-MX" sz="1800" dirty="0">
              <a:latin typeface="Bodoni MT Condensed" panose="02070606080606020203" pitchFamily="18" charset="0"/>
            </a:endParaRPr>
          </a:p>
        </p:txBody>
      </p:sp>
      <p:pic>
        <p:nvPicPr>
          <p:cNvPr id="13" name="Picture 4" descr="Ver las imágenes de origen">
            <a:extLst>
              <a:ext uri="{FF2B5EF4-FFF2-40B4-BE49-F238E27FC236}">
                <a16:creationId xmlns:a16="http://schemas.microsoft.com/office/drawing/2014/main" id="{A876AAA5-C271-4500-B2B7-F3B798DEB0B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989" y="425219"/>
            <a:ext cx="2254956" cy="1960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7365CACE-08FE-4BB4-96C1-308679E41186}"/>
              </a:ext>
            </a:extLst>
          </p:cNvPr>
          <p:cNvSpPr txBox="1"/>
          <p:nvPr/>
        </p:nvSpPr>
        <p:spPr>
          <a:xfrm>
            <a:off x="-558208" y="3968398"/>
            <a:ext cx="493350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3200" b="1" i="0" dirty="0">
                <a:effectLst/>
                <a:latin typeface="Bodoni MT Condensed" panose="02070606080606020203" pitchFamily="18" charset="0"/>
              </a:rPr>
              <a:t>Castro et al., (2006) </a:t>
            </a:r>
            <a:endParaRPr lang="es-MX" sz="3200" b="1" dirty="0"/>
          </a:p>
        </p:txBody>
      </p:sp>
    </p:spTree>
    <p:extLst>
      <p:ext uri="{BB962C8B-B14F-4D97-AF65-F5344CB8AC3E}">
        <p14:creationId xmlns:p14="http://schemas.microsoft.com/office/powerpoint/2010/main" val="321775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242;p47">
            <a:extLst>
              <a:ext uri="{FF2B5EF4-FFF2-40B4-BE49-F238E27FC236}">
                <a16:creationId xmlns:a16="http://schemas.microsoft.com/office/drawing/2014/main" id="{62E84235-2C4D-42BB-9316-5E1D7CEA9053}"/>
              </a:ext>
            </a:extLst>
          </p:cNvPr>
          <p:cNvSpPr txBox="1">
            <a:spLocks/>
          </p:cNvSpPr>
          <p:nvPr/>
        </p:nvSpPr>
        <p:spPr>
          <a:xfrm>
            <a:off x="534291" y="2386050"/>
            <a:ext cx="2814965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MX" sz="2200" dirty="0">
                <a:solidFill>
                  <a:schemeClr val="accent6">
                    <a:lumMod val="50000"/>
                  </a:schemeClr>
                </a:solidFill>
                <a:latin typeface="Londrina Solid" panose="020B0604020202020204" charset="0"/>
              </a:rPr>
              <a:t>Fuentes hemerográficas</a:t>
            </a:r>
          </a:p>
        </p:txBody>
      </p:sp>
      <p:sp>
        <p:nvSpPr>
          <p:cNvPr id="5" name="Abrir llave 4">
            <a:extLst>
              <a:ext uri="{FF2B5EF4-FFF2-40B4-BE49-F238E27FC236}">
                <a16:creationId xmlns:a16="http://schemas.microsoft.com/office/drawing/2014/main" id="{0EA42604-376B-4095-81E4-F6A62A92E8E8}"/>
              </a:ext>
            </a:extLst>
          </p:cNvPr>
          <p:cNvSpPr/>
          <p:nvPr/>
        </p:nvSpPr>
        <p:spPr>
          <a:xfrm>
            <a:off x="3327991" y="563527"/>
            <a:ext cx="287079" cy="4016448"/>
          </a:xfrm>
          <a:prstGeom prst="leftBrac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3CA7C291-94D8-4AA4-A51C-986B563F3D25}"/>
              </a:ext>
            </a:extLst>
          </p:cNvPr>
          <p:cNvSpPr txBox="1"/>
          <p:nvPr/>
        </p:nvSpPr>
        <p:spPr>
          <a:xfrm>
            <a:off x="3615070" y="2340917"/>
            <a:ext cx="1222744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400" dirty="0">
                <a:solidFill>
                  <a:schemeClr val="accent5">
                    <a:lumMod val="10000"/>
                  </a:schemeClr>
                </a:solidFill>
                <a:latin typeface="Bodoni MT Condensed" panose="02070606080606020203" pitchFamily="18" charset="0"/>
              </a:rPr>
              <a:t>Gacetas   </a:t>
            </a:r>
            <a:r>
              <a:rPr lang="es-ES" dirty="0"/>
              <a:t> </a:t>
            </a:r>
            <a:endParaRPr lang="es-MX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827D4302-9508-47BD-B9A4-0B3A7E32548B}"/>
              </a:ext>
            </a:extLst>
          </p:cNvPr>
          <p:cNvSpPr txBox="1"/>
          <p:nvPr/>
        </p:nvSpPr>
        <p:spPr>
          <a:xfrm>
            <a:off x="3615070" y="902438"/>
            <a:ext cx="1222744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400" dirty="0">
                <a:solidFill>
                  <a:schemeClr val="accent5">
                    <a:lumMod val="10000"/>
                  </a:schemeClr>
                </a:solidFill>
                <a:latin typeface="Bodoni MT Condensed" panose="02070606080606020203" pitchFamily="18" charset="0"/>
              </a:rPr>
              <a:t>Anuarios   </a:t>
            </a:r>
            <a:r>
              <a:rPr lang="es-ES" dirty="0"/>
              <a:t> </a:t>
            </a:r>
            <a:endParaRPr lang="es-MX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9C710F78-9070-4FA7-8C1B-C3C4D2D7A79C}"/>
              </a:ext>
            </a:extLst>
          </p:cNvPr>
          <p:cNvSpPr txBox="1"/>
          <p:nvPr/>
        </p:nvSpPr>
        <p:spPr>
          <a:xfrm>
            <a:off x="3615070" y="3784237"/>
            <a:ext cx="1222744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400" dirty="0">
                <a:solidFill>
                  <a:schemeClr val="accent5">
                    <a:lumMod val="10000"/>
                  </a:schemeClr>
                </a:solidFill>
                <a:latin typeface="Bodoni MT Condensed" panose="02070606080606020203" pitchFamily="18" charset="0"/>
              </a:rPr>
              <a:t>Boletines   </a:t>
            </a:r>
            <a:r>
              <a:rPr lang="es-ES" dirty="0"/>
              <a:t> </a:t>
            </a:r>
            <a:endParaRPr lang="es-MX" dirty="0"/>
          </a:p>
        </p:txBody>
      </p:sp>
      <p:sp>
        <p:nvSpPr>
          <p:cNvPr id="11" name="Abrir llave 10">
            <a:extLst>
              <a:ext uri="{FF2B5EF4-FFF2-40B4-BE49-F238E27FC236}">
                <a16:creationId xmlns:a16="http://schemas.microsoft.com/office/drawing/2014/main" id="{5112E8B3-A34C-428E-86B1-13A4689B0A01}"/>
              </a:ext>
            </a:extLst>
          </p:cNvPr>
          <p:cNvSpPr/>
          <p:nvPr/>
        </p:nvSpPr>
        <p:spPr>
          <a:xfrm>
            <a:off x="4940594" y="663440"/>
            <a:ext cx="184299" cy="939659"/>
          </a:xfrm>
          <a:prstGeom prst="leftBrac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Abrir llave 11">
            <a:extLst>
              <a:ext uri="{FF2B5EF4-FFF2-40B4-BE49-F238E27FC236}">
                <a16:creationId xmlns:a16="http://schemas.microsoft.com/office/drawing/2014/main" id="{87D5E9B2-FAFC-4FAA-B2C2-0F85C3B6E107}"/>
              </a:ext>
            </a:extLst>
          </p:cNvPr>
          <p:cNvSpPr/>
          <p:nvPr/>
        </p:nvSpPr>
        <p:spPr>
          <a:xfrm>
            <a:off x="4940592" y="3545239"/>
            <a:ext cx="184299" cy="939659"/>
          </a:xfrm>
          <a:prstGeom prst="leftBrac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Abrir llave 13">
            <a:extLst>
              <a:ext uri="{FF2B5EF4-FFF2-40B4-BE49-F238E27FC236}">
                <a16:creationId xmlns:a16="http://schemas.microsoft.com/office/drawing/2014/main" id="{A1C2BA62-B89A-4BA9-9233-33CAF947E81A}"/>
              </a:ext>
            </a:extLst>
          </p:cNvPr>
          <p:cNvSpPr/>
          <p:nvPr/>
        </p:nvSpPr>
        <p:spPr>
          <a:xfrm>
            <a:off x="4940593" y="2101919"/>
            <a:ext cx="184299" cy="939659"/>
          </a:xfrm>
          <a:prstGeom prst="leftBrac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5188C99D-5D81-4E99-915F-4E1FEF8AF1C3}"/>
              </a:ext>
            </a:extLst>
          </p:cNvPr>
          <p:cNvSpPr txBox="1"/>
          <p:nvPr/>
        </p:nvSpPr>
        <p:spPr>
          <a:xfrm>
            <a:off x="5032741" y="658602"/>
            <a:ext cx="350520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1800" dirty="0">
                <a:latin typeface="Bodoni MT Condensed" panose="02070606080606020203" pitchFamily="18" charset="0"/>
              </a:rPr>
              <a:t>Abarca los acontecimientos más relevantes durante un periodo de tiempo en lo económico, político, histórico,  etc. </a:t>
            </a:r>
            <a:endParaRPr lang="es-MX" sz="1800" dirty="0">
              <a:latin typeface="Bodoni MT Condensed" panose="02070606080606020203" pitchFamily="18" charset="0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17C3B132-D70A-452A-8A78-0548C2A09C30}"/>
              </a:ext>
            </a:extLst>
          </p:cNvPr>
          <p:cNvSpPr txBox="1"/>
          <p:nvPr/>
        </p:nvSpPr>
        <p:spPr>
          <a:xfrm>
            <a:off x="5032741" y="2124440"/>
            <a:ext cx="3576968" cy="8771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1700" dirty="0">
                <a:latin typeface="Bodoni MT Condensed" panose="02070606080606020203" pitchFamily="18" charset="0"/>
              </a:rPr>
              <a:t>Publicaciones que informan a través de actas los acuerdos sobre la vida institucional de organizaciones públicas y privadas, desde una perspectiva legal.</a:t>
            </a:r>
            <a:endParaRPr lang="es-MX" sz="1700" dirty="0">
              <a:latin typeface="Bodoni MT Condensed" panose="02070606080606020203" pitchFamily="18" charset="0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77F39A23-6A4C-4CAB-BA45-7EC43B663A85}"/>
              </a:ext>
            </a:extLst>
          </p:cNvPr>
          <p:cNvSpPr txBox="1"/>
          <p:nvPr/>
        </p:nvSpPr>
        <p:spPr>
          <a:xfrm>
            <a:off x="5032740" y="3580704"/>
            <a:ext cx="3505203" cy="8771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1700" dirty="0">
                <a:latin typeface="Bodoni MT Condensed" panose="02070606080606020203" pitchFamily="18" charset="0"/>
              </a:rPr>
              <a:t>Contiene información inmediata y expedita, carece de una periodicidad determinada para su publicación; es de pocas hojas y presenta un contenido único. </a:t>
            </a:r>
            <a:endParaRPr lang="es-MX" sz="1700" dirty="0">
              <a:latin typeface="Bodoni MT Condensed" panose="02070606080606020203" pitchFamily="18" charset="0"/>
            </a:endParaRPr>
          </a:p>
        </p:txBody>
      </p:sp>
      <p:pic>
        <p:nvPicPr>
          <p:cNvPr id="9218" name="Picture 2" descr="Ver las imágenes de origen">
            <a:extLst>
              <a:ext uri="{FF2B5EF4-FFF2-40B4-BE49-F238E27FC236}">
                <a16:creationId xmlns:a16="http://schemas.microsoft.com/office/drawing/2014/main" id="{A3D3454F-0509-4AE6-ABB2-6E6E98FF9A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510" b="97189" l="2344" r="98047">
                        <a14:foregroundMark x1="8203" y1="46084" x2="2637" y2="59839"/>
                        <a14:foregroundMark x1="2637" y1="59839" x2="6934" y2="51305"/>
                        <a14:foregroundMark x1="6934" y1="51305" x2="6348" y2="49398"/>
                        <a14:foregroundMark x1="2539" y1="52510" x2="2539" y2="52510"/>
                        <a14:foregroundMark x1="33496" y1="44277" x2="33496" y2="44277"/>
                        <a14:foregroundMark x1="7422" y1="48394" x2="60352" y2="9337"/>
                        <a14:foregroundMark x1="60352" y1="9337" x2="43848" y2="51205"/>
                        <a14:foregroundMark x1="43848" y1="51205" x2="69922" y2="18072"/>
                        <a14:foregroundMark x1="69922" y1="18072" x2="69043" y2="45783"/>
                        <a14:foregroundMark x1="69043" y1="45783" x2="65723" y2="54819"/>
                        <a14:foregroundMark x1="57422" y1="92169" x2="57422" y2="92169"/>
                        <a14:foregroundMark x1="60449" y1="97189" x2="60449" y2="97189"/>
                        <a14:foregroundMark x1="91602" y1="5422" x2="91602" y2="5422"/>
                        <a14:foregroundMark x1="96289" y1="6627" x2="96289" y2="6627"/>
                        <a14:foregroundMark x1="6543" y1="44076" x2="42383" y2="4116"/>
                        <a14:foregroundMark x1="39551" y1="8635" x2="46973" y2="2811"/>
                        <a14:foregroundMark x1="46973" y1="2811" x2="81348" y2="1205"/>
                        <a14:foregroundMark x1="81348" y1="1205" x2="92090" y2="2510"/>
                        <a14:foregroundMark x1="92090" y1="2510" x2="98047" y2="8434"/>
                        <a14:foregroundMark x1="13379" y1="47088" x2="26660" y2="50602"/>
                        <a14:foregroundMark x1="16406" y1="42369" x2="36523" y2="50402"/>
                        <a14:foregroundMark x1="49609" y1="59940" x2="49609" y2="5994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490" y="416173"/>
            <a:ext cx="1953659" cy="1900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45013779-C12F-46CC-9A18-E41C16CB4173}"/>
              </a:ext>
            </a:extLst>
          </p:cNvPr>
          <p:cNvSpPr txBox="1"/>
          <p:nvPr/>
        </p:nvSpPr>
        <p:spPr>
          <a:xfrm>
            <a:off x="306814" y="4015509"/>
            <a:ext cx="324865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3200" b="1" i="0" dirty="0">
                <a:effectLst/>
                <a:latin typeface="Bodoni MT Condensed" panose="02070606080606020203" pitchFamily="18" charset="0"/>
              </a:rPr>
              <a:t>Castro et al., (2006) </a:t>
            </a:r>
            <a:endParaRPr lang="es-MX" sz="3200" b="1" dirty="0"/>
          </a:p>
        </p:txBody>
      </p:sp>
    </p:spTree>
    <p:extLst>
      <p:ext uri="{BB962C8B-B14F-4D97-AF65-F5344CB8AC3E}">
        <p14:creationId xmlns:p14="http://schemas.microsoft.com/office/powerpoint/2010/main" val="1563043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35" name="Google Shape;2335;p49"/>
          <p:cNvGrpSpPr/>
          <p:nvPr/>
        </p:nvGrpSpPr>
        <p:grpSpPr>
          <a:xfrm rot="10800000">
            <a:off x="6501463" y="3256335"/>
            <a:ext cx="566424" cy="655368"/>
            <a:chOff x="1809941" y="1244305"/>
            <a:chExt cx="566424" cy="655368"/>
          </a:xfrm>
        </p:grpSpPr>
        <p:sp>
          <p:nvSpPr>
            <p:cNvPr id="2336" name="Google Shape;2336;p49"/>
            <p:cNvSpPr/>
            <p:nvPr/>
          </p:nvSpPr>
          <p:spPr>
            <a:xfrm>
              <a:off x="1912706" y="1403717"/>
              <a:ext cx="121733" cy="121733"/>
            </a:xfrm>
            <a:custGeom>
              <a:avLst/>
              <a:gdLst/>
              <a:ahLst/>
              <a:cxnLst/>
              <a:rect l="l" t="t" r="r" b="b"/>
              <a:pathLst>
                <a:path w="3370" h="3370" extrusionOk="0">
                  <a:moveTo>
                    <a:pt x="1702" y="1"/>
                  </a:moveTo>
                  <a:cubicBezTo>
                    <a:pt x="768" y="1"/>
                    <a:pt x="1" y="735"/>
                    <a:pt x="1" y="1669"/>
                  </a:cubicBezTo>
                  <a:cubicBezTo>
                    <a:pt x="1" y="2603"/>
                    <a:pt x="768" y="3370"/>
                    <a:pt x="1702" y="3370"/>
                  </a:cubicBezTo>
                  <a:cubicBezTo>
                    <a:pt x="2636" y="3370"/>
                    <a:pt x="3370" y="2603"/>
                    <a:pt x="3370" y="1669"/>
                  </a:cubicBezTo>
                  <a:cubicBezTo>
                    <a:pt x="3370" y="735"/>
                    <a:pt x="2636" y="1"/>
                    <a:pt x="170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7" name="Google Shape;2337;p49"/>
            <p:cNvSpPr/>
            <p:nvPr/>
          </p:nvSpPr>
          <p:spPr>
            <a:xfrm>
              <a:off x="2247408" y="1244305"/>
              <a:ext cx="128957" cy="110535"/>
            </a:xfrm>
            <a:custGeom>
              <a:avLst/>
              <a:gdLst/>
              <a:ahLst/>
              <a:cxnLst/>
              <a:rect l="l" t="t" r="r" b="b"/>
              <a:pathLst>
                <a:path w="3570" h="3060" extrusionOk="0">
                  <a:moveTo>
                    <a:pt x="1535" y="0"/>
                  </a:moveTo>
                  <a:cubicBezTo>
                    <a:pt x="668" y="0"/>
                    <a:pt x="1" y="701"/>
                    <a:pt x="1" y="1534"/>
                  </a:cubicBezTo>
                  <a:cubicBezTo>
                    <a:pt x="1" y="2456"/>
                    <a:pt x="742" y="3059"/>
                    <a:pt x="1522" y="3059"/>
                  </a:cubicBezTo>
                  <a:cubicBezTo>
                    <a:pt x="1900" y="3059"/>
                    <a:pt x="2287" y="2918"/>
                    <a:pt x="2602" y="2602"/>
                  </a:cubicBezTo>
                  <a:cubicBezTo>
                    <a:pt x="3570" y="1635"/>
                    <a:pt x="2869" y="0"/>
                    <a:pt x="153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8" name="Google Shape;2338;p49"/>
            <p:cNvSpPr/>
            <p:nvPr/>
          </p:nvSpPr>
          <p:spPr>
            <a:xfrm>
              <a:off x="1809941" y="1754099"/>
              <a:ext cx="169920" cy="145574"/>
            </a:xfrm>
            <a:custGeom>
              <a:avLst/>
              <a:gdLst/>
              <a:ahLst/>
              <a:cxnLst/>
              <a:rect l="l" t="t" r="r" b="b"/>
              <a:pathLst>
                <a:path w="4704" h="4030" extrusionOk="0">
                  <a:moveTo>
                    <a:pt x="2001" y="0"/>
                  </a:moveTo>
                  <a:cubicBezTo>
                    <a:pt x="901" y="0"/>
                    <a:pt x="0" y="901"/>
                    <a:pt x="0" y="2035"/>
                  </a:cubicBezTo>
                  <a:cubicBezTo>
                    <a:pt x="0" y="3231"/>
                    <a:pt x="992" y="4029"/>
                    <a:pt x="2026" y="4029"/>
                  </a:cubicBezTo>
                  <a:cubicBezTo>
                    <a:pt x="2521" y="4029"/>
                    <a:pt x="3025" y="3846"/>
                    <a:pt x="3436" y="3436"/>
                  </a:cubicBezTo>
                  <a:cubicBezTo>
                    <a:pt x="4703" y="2168"/>
                    <a:pt x="3803" y="0"/>
                    <a:pt x="200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39" name="Google Shape;2339;p49"/>
          <p:cNvGrpSpPr/>
          <p:nvPr/>
        </p:nvGrpSpPr>
        <p:grpSpPr>
          <a:xfrm>
            <a:off x="2076113" y="1231797"/>
            <a:ext cx="566424" cy="655368"/>
            <a:chOff x="1809941" y="1244305"/>
            <a:chExt cx="566424" cy="655368"/>
          </a:xfrm>
        </p:grpSpPr>
        <p:sp>
          <p:nvSpPr>
            <p:cNvPr id="2340" name="Google Shape;2340;p49"/>
            <p:cNvSpPr/>
            <p:nvPr/>
          </p:nvSpPr>
          <p:spPr>
            <a:xfrm>
              <a:off x="1912706" y="1403717"/>
              <a:ext cx="121733" cy="121733"/>
            </a:xfrm>
            <a:custGeom>
              <a:avLst/>
              <a:gdLst/>
              <a:ahLst/>
              <a:cxnLst/>
              <a:rect l="l" t="t" r="r" b="b"/>
              <a:pathLst>
                <a:path w="3370" h="3370" extrusionOk="0">
                  <a:moveTo>
                    <a:pt x="1702" y="1"/>
                  </a:moveTo>
                  <a:cubicBezTo>
                    <a:pt x="768" y="1"/>
                    <a:pt x="1" y="735"/>
                    <a:pt x="1" y="1669"/>
                  </a:cubicBezTo>
                  <a:cubicBezTo>
                    <a:pt x="1" y="2603"/>
                    <a:pt x="768" y="3370"/>
                    <a:pt x="1702" y="3370"/>
                  </a:cubicBezTo>
                  <a:cubicBezTo>
                    <a:pt x="2636" y="3370"/>
                    <a:pt x="3370" y="2603"/>
                    <a:pt x="3370" y="1669"/>
                  </a:cubicBezTo>
                  <a:cubicBezTo>
                    <a:pt x="3370" y="735"/>
                    <a:pt x="2636" y="1"/>
                    <a:pt x="170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1" name="Google Shape;2341;p49"/>
            <p:cNvSpPr/>
            <p:nvPr/>
          </p:nvSpPr>
          <p:spPr>
            <a:xfrm>
              <a:off x="2247408" y="1244305"/>
              <a:ext cx="128957" cy="110535"/>
            </a:xfrm>
            <a:custGeom>
              <a:avLst/>
              <a:gdLst/>
              <a:ahLst/>
              <a:cxnLst/>
              <a:rect l="l" t="t" r="r" b="b"/>
              <a:pathLst>
                <a:path w="3570" h="3060" extrusionOk="0">
                  <a:moveTo>
                    <a:pt x="1535" y="0"/>
                  </a:moveTo>
                  <a:cubicBezTo>
                    <a:pt x="668" y="0"/>
                    <a:pt x="1" y="701"/>
                    <a:pt x="1" y="1534"/>
                  </a:cubicBezTo>
                  <a:cubicBezTo>
                    <a:pt x="1" y="2456"/>
                    <a:pt x="742" y="3059"/>
                    <a:pt x="1522" y="3059"/>
                  </a:cubicBezTo>
                  <a:cubicBezTo>
                    <a:pt x="1900" y="3059"/>
                    <a:pt x="2287" y="2918"/>
                    <a:pt x="2602" y="2602"/>
                  </a:cubicBezTo>
                  <a:cubicBezTo>
                    <a:pt x="3570" y="1635"/>
                    <a:pt x="2869" y="0"/>
                    <a:pt x="153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2" name="Google Shape;2342;p49"/>
            <p:cNvSpPr/>
            <p:nvPr/>
          </p:nvSpPr>
          <p:spPr>
            <a:xfrm>
              <a:off x="1809941" y="1754099"/>
              <a:ext cx="169920" cy="145574"/>
            </a:xfrm>
            <a:custGeom>
              <a:avLst/>
              <a:gdLst/>
              <a:ahLst/>
              <a:cxnLst/>
              <a:rect l="l" t="t" r="r" b="b"/>
              <a:pathLst>
                <a:path w="4704" h="4030" extrusionOk="0">
                  <a:moveTo>
                    <a:pt x="2001" y="0"/>
                  </a:moveTo>
                  <a:cubicBezTo>
                    <a:pt x="901" y="0"/>
                    <a:pt x="0" y="901"/>
                    <a:pt x="0" y="2035"/>
                  </a:cubicBezTo>
                  <a:cubicBezTo>
                    <a:pt x="0" y="3231"/>
                    <a:pt x="992" y="4029"/>
                    <a:pt x="2026" y="4029"/>
                  </a:cubicBezTo>
                  <a:cubicBezTo>
                    <a:pt x="2521" y="4029"/>
                    <a:pt x="3025" y="3846"/>
                    <a:pt x="3436" y="3436"/>
                  </a:cubicBezTo>
                  <a:cubicBezTo>
                    <a:pt x="4703" y="2168"/>
                    <a:pt x="3803" y="0"/>
                    <a:pt x="200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Google Shape;2242;p47">
            <a:extLst>
              <a:ext uri="{FF2B5EF4-FFF2-40B4-BE49-F238E27FC236}">
                <a16:creationId xmlns:a16="http://schemas.microsoft.com/office/drawing/2014/main" id="{CCC9DC29-365E-4C58-847B-F7797D1316A9}"/>
              </a:ext>
            </a:extLst>
          </p:cNvPr>
          <p:cNvSpPr txBox="1">
            <a:spLocks/>
          </p:cNvSpPr>
          <p:nvPr/>
        </p:nvSpPr>
        <p:spPr>
          <a:xfrm>
            <a:off x="2820299" y="952764"/>
            <a:ext cx="5132853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MX" sz="3200" dirty="0">
                <a:latin typeface="Londrina Solid" panose="020B0604020202020204" charset="0"/>
              </a:rPr>
              <a:t>3.1.3.3 Fuentes cibergráficas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6A09B034-4CD8-48FC-BCEB-4374977CE8EC}"/>
              </a:ext>
            </a:extLst>
          </p:cNvPr>
          <p:cNvSpPr txBox="1"/>
          <p:nvPr/>
        </p:nvSpPr>
        <p:spPr>
          <a:xfrm>
            <a:off x="1956389" y="1570981"/>
            <a:ext cx="568842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800" i="0" dirty="0">
                <a:solidFill>
                  <a:srgbClr val="111111"/>
                </a:solidFill>
                <a:effectLst/>
                <a:latin typeface="Bodoni MT Condensed" panose="02070606080606020203" pitchFamily="18" charset="0"/>
              </a:rPr>
              <a:t>Se refiere al conjunto de recursos y fuentes de información que se toman de Internet</a:t>
            </a:r>
            <a:r>
              <a:rPr lang="es-ES" sz="2800" dirty="0">
                <a:solidFill>
                  <a:srgbClr val="111111"/>
                </a:solidFill>
                <a:latin typeface="Bodoni MT Condensed" panose="02070606080606020203" pitchFamily="18" charset="0"/>
              </a:rPr>
              <a:t> y </a:t>
            </a:r>
            <a:r>
              <a:rPr lang="es-ES" sz="2800" dirty="0">
                <a:latin typeface="Bodoni MT Condensed" panose="02070606080606020203" pitchFamily="18" charset="0"/>
              </a:rPr>
              <a:t>para su consulta se requiere el uso de la computadora. </a:t>
            </a:r>
            <a:endParaRPr lang="es-MX" sz="2800" dirty="0">
              <a:latin typeface="Bodoni MT Condensed" panose="02070606080606020203" pitchFamily="18" charset="0"/>
            </a:endParaRPr>
          </a:p>
        </p:txBody>
      </p:sp>
      <p:pic>
        <p:nvPicPr>
          <p:cNvPr id="7170" name="Picture 2" descr="Ver las imágenes de origen">
            <a:extLst>
              <a:ext uri="{FF2B5EF4-FFF2-40B4-BE49-F238E27FC236}">
                <a16:creationId xmlns:a16="http://schemas.microsoft.com/office/drawing/2014/main" id="{C93AD2F8-F16E-4BC2-86A0-3CC9100CB3F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221" y="2955976"/>
            <a:ext cx="3266015" cy="208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Ver las imágenes de origen">
            <a:extLst>
              <a:ext uri="{FF2B5EF4-FFF2-40B4-BE49-F238E27FC236}">
                <a16:creationId xmlns:a16="http://schemas.microsoft.com/office/drawing/2014/main" id="{4517ADCD-5BE4-4A60-A1CA-928CB36C4A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5181" y="3256335"/>
            <a:ext cx="1614598" cy="1614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B4101FBE-3A34-4827-A58B-3216981C6C0D}"/>
              </a:ext>
            </a:extLst>
          </p:cNvPr>
          <p:cNvSpPr txBox="1"/>
          <p:nvPr/>
        </p:nvSpPr>
        <p:spPr>
          <a:xfrm>
            <a:off x="2578058" y="3118893"/>
            <a:ext cx="493350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3200" b="1" i="0" dirty="0">
                <a:effectLst/>
                <a:latin typeface="Bodoni MT Condensed" panose="02070606080606020203" pitchFamily="18" charset="0"/>
              </a:rPr>
              <a:t>Castro et al., (2006) </a:t>
            </a:r>
            <a:endParaRPr lang="es-MX" sz="3200" b="1" dirty="0"/>
          </a:p>
        </p:txBody>
      </p:sp>
    </p:spTree>
    <p:extLst>
      <p:ext uri="{BB962C8B-B14F-4D97-AF65-F5344CB8AC3E}">
        <p14:creationId xmlns:p14="http://schemas.microsoft.com/office/powerpoint/2010/main" val="119557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242;p47">
            <a:extLst>
              <a:ext uri="{FF2B5EF4-FFF2-40B4-BE49-F238E27FC236}">
                <a16:creationId xmlns:a16="http://schemas.microsoft.com/office/drawing/2014/main" id="{DDFF12E7-947D-4387-BCC7-3C4DF5A541CB}"/>
              </a:ext>
            </a:extLst>
          </p:cNvPr>
          <p:cNvSpPr txBox="1">
            <a:spLocks/>
          </p:cNvSpPr>
          <p:nvPr/>
        </p:nvSpPr>
        <p:spPr>
          <a:xfrm>
            <a:off x="534291" y="2386050"/>
            <a:ext cx="2814965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MX" sz="2200" dirty="0">
                <a:solidFill>
                  <a:schemeClr val="accent1">
                    <a:lumMod val="75000"/>
                  </a:schemeClr>
                </a:solidFill>
                <a:latin typeface="Londrina Solid" panose="020B0604020202020204" charset="0"/>
              </a:rPr>
              <a:t>Fuentes cibergráficas</a:t>
            </a:r>
          </a:p>
        </p:txBody>
      </p:sp>
      <p:sp>
        <p:nvSpPr>
          <p:cNvPr id="5" name="Abrir llave 4">
            <a:extLst>
              <a:ext uri="{FF2B5EF4-FFF2-40B4-BE49-F238E27FC236}">
                <a16:creationId xmlns:a16="http://schemas.microsoft.com/office/drawing/2014/main" id="{476E263F-57F7-422C-BF45-D00D3CFA502D}"/>
              </a:ext>
            </a:extLst>
          </p:cNvPr>
          <p:cNvSpPr/>
          <p:nvPr/>
        </p:nvSpPr>
        <p:spPr>
          <a:xfrm>
            <a:off x="3327991" y="563527"/>
            <a:ext cx="287079" cy="4016448"/>
          </a:xfrm>
          <a:prstGeom prst="leftBrac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B60B8FF-E7A4-4115-B545-4BB8482AB91D}"/>
              </a:ext>
            </a:extLst>
          </p:cNvPr>
          <p:cNvSpPr txBox="1"/>
          <p:nvPr/>
        </p:nvSpPr>
        <p:spPr>
          <a:xfrm>
            <a:off x="3615070" y="902438"/>
            <a:ext cx="1222744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400" dirty="0">
                <a:solidFill>
                  <a:schemeClr val="accent5">
                    <a:lumMod val="10000"/>
                  </a:schemeClr>
                </a:solidFill>
                <a:latin typeface="Bodoni MT Condensed" panose="02070606080606020203" pitchFamily="18" charset="0"/>
              </a:rPr>
              <a:t>Internet    </a:t>
            </a:r>
            <a:r>
              <a:rPr lang="es-ES" dirty="0"/>
              <a:t> </a:t>
            </a:r>
            <a:endParaRPr lang="es-MX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52F48670-2C86-4CF9-82C7-B6920472AE53}"/>
              </a:ext>
            </a:extLst>
          </p:cNvPr>
          <p:cNvSpPr txBox="1"/>
          <p:nvPr/>
        </p:nvSpPr>
        <p:spPr>
          <a:xfrm>
            <a:off x="3615070" y="3415521"/>
            <a:ext cx="1222744" cy="83099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400" dirty="0">
                <a:solidFill>
                  <a:schemeClr val="accent5">
                    <a:lumMod val="10000"/>
                  </a:schemeClr>
                </a:solidFill>
                <a:latin typeface="Bodoni MT Condensed" panose="02070606080606020203" pitchFamily="18" charset="0"/>
              </a:rPr>
              <a:t>Bancos de información     </a:t>
            </a:r>
            <a:r>
              <a:rPr lang="es-ES" dirty="0"/>
              <a:t> </a:t>
            </a:r>
            <a:endParaRPr lang="es-MX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FFCF999A-B8D5-49AB-9219-12BABA25EF11}"/>
              </a:ext>
            </a:extLst>
          </p:cNvPr>
          <p:cNvSpPr txBox="1"/>
          <p:nvPr/>
        </p:nvSpPr>
        <p:spPr>
          <a:xfrm>
            <a:off x="3593805" y="2158979"/>
            <a:ext cx="1222744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400" dirty="0">
                <a:solidFill>
                  <a:schemeClr val="accent5">
                    <a:lumMod val="10000"/>
                  </a:schemeClr>
                </a:solidFill>
                <a:latin typeface="Bodoni MT Condensed" panose="02070606080606020203" pitchFamily="18" charset="0"/>
              </a:rPr>
              <a:t>Multimedia     </a:t>
            </a:r>
            <a:r>
              <a:rPr lang="es-ES" dirty="0"/>
              <a:t> </a:t>
            </a:r>
            <a:endParaRPr lang="es-MX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E688FC3-185F-4F68-9D91-398B71C79942}"/>
              </a:ext>
            </a:extLst>
          </p:cNvPr>
          <p:cNvSpPr txBox="1"/>
          <p:nvPr/>
        </p:nvSpPr>
        <p:spPr>
          <a:xfrm>
            <a:off x="5032743" y="709106"/>
            <a:ext cx="349456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1800" dirty="0">
                <a:latin typeface="Bodoni MT Condensed" panose="02070606080606020203" pitchFamily="18" charset="0"/>
              </a:rPr>
              <a:t>Herramienta de comunicación, donde se accede a una gran cantidad de documentos sobre una diversidad de temáticas.</a:t>
            </a:r>
            <a:endParaRPr lang="es-MX" sz="1800" dirty="0">
              <a:latin typeface="Bodoni MT Condensed" panose="02070606080606020203" pitchFamily="18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A3B07B2-2E66-4BB9-9C5B-20AA7888F28A}"/>
              </a:ext>
            </a:extLst>
          </p:cNvPr>
          <p:cNvSpPr txBox="1"/>
          <p:nvPr/>
        </p:nvSpPr>
        <p:spPr>
          <a:xfrm>
            <a:off x="5050464" y="1932549"/>
            <a:ext cx="355924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1800" dirty="0">
                <a:latin typeface="Bodoni MT Condensed" panose="02070606080606020203" pitchFamily="18" charset="0"/>
              </a:rPr>
              <a:t>Provee datos utilizando textos, imágenes de manera interactiva, generalmente almacenada en la computadora o en discos compactos.</a:t>
            </a:r>
            <a:endParaRPr lang="es-MX" sz="1800" dirty="0">
              <a:latin typeface="Bodoni MT Condensed" panose="02070606080606020203" pitchFamily="18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46CE8A87-D8AB-4ED9-9A15-433EEECEB959}"/>
              </a:ext>
            </a:extLst>
          </p:cNvPr>
          <p:cNvSpPr txBox="1"/>
          <p:nvPr/>
        </p:nvSpPr>
        <p:spPr>
          <a:xfrm>
            <a:off x="5032743" y="3499677"/>
            <a:ext cx="349456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2000" dirty="0">
                <a:latin typeface="Bodoni MT Condensed" panose="02070606080606020203" pitchFamily="18" charset="0"/>
              </a:rPr>
              <a:t>Dispone de una lista de referencias bibliográficas acerca de un tema determinado. </a:t>
            </a:r>
            <a:endParaRPr lang="es-MX" sz="2000" dirty="0">
              <a:latin typeface="Bodoni MT Condensed" panose="02070606080606020203" pitchFamily="18" charset="0"/>
            </a:endParaRPr>
          </a:p>
        </p:txBody>
      </p:sp>
      <p:sp>
        <p:nvSpPr>
          <p:cNvPr id="16" name="Abrir llave 15">
            <a:extLst>
              <a:ext uri="{FF2B5EF4-FFF2-40B4-BE49-F238E27FC236}">
                <a16:creationId xmlns:a16="http://schemas.microsoft.com/office/drawing/2014/main" id="{AC6F84D8-2A23-49B5-A6ED-BBAC4BB1D1BF}"/>
              </a:ext>
            </a:extLst>
          </p:cNvPr>
          <p:cNvSpPr/>
          <p:nvPr/>
        </p:nvSpPr>
        <p:spPr>
          <a:xfrm>
            <a:off x="4940594" y="663440"/>
            <a:ext cx="184299" cy="939659"/>
          </a:xfrm>
          <a:prstGeom prst="leftBrac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Abrir llave 16">
            <a:extLst>
              <a:ext uri="{FF2B5EF4-FFF2-40B4-BE49-F238E27FC236}">
                <a16:creationId xmlns:a16="http://schemas.microsoft.com/office/drawing/2014/main" id="{36CB8D87-1103-44D0-8054-C34B2B3F6ED0}"/>
              </a:ext>
            </a:extLst>
          </p:cNvPr>
          <p:cNvSpPr/>
          <p:nvPr/>
        </p:nvSpPr>
        <p:spPr>
          <a:xfrm>
            <a:off x="4940594" y="3361189"/>
            <a:ext cx="184299" cy="939659"/>
          </a:xfrm>
          <a:prstGeom prst="leftBrac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0" name="Abrir llave 19">
            <a:extLst>
              <a:ext uri="{FF2B5EF4-FFF2-40B4-BE49-F238E27FC236}">
                <a16:creationId xmlns:a16="http://schemas.microsoft.com/office/drawing/2014/main" id="{389227A0-519B-450D-B6BA-8D3E398D4C4D}"/>
              </a:ext>
            </a:extLst>
          </p:cNvPr>
          <p:cNvSpPr/>
          <p:nvPr/>
        </p:nvSpPr>
        <p:spPr>
          <a:xfrm>
            <a:off x="4958315" y="1916220"/>
            <a:ext cx="184299" cy="939659"/>
          </a:xfrm>
          <a:prstGeom prst="leftBrac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2290" name="Picture 2" descr="Ver las imágenes de origen">
            <a:extLst>
              <a:ext uri="{FF2B5EF4-FFF2-40B4-BE49-F238E27FC236}">
                <a16:creationId xmlns:a16="http://schemas.microsoft.com/office/drawing/2014/main" id="{78364DD5-010E-492F-B04F-FA128D8A54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961" y="497549"/>
            <a:ext cx="2553123" cy="1733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9DB2B9D2-8F3D-4EC5-A20D-5FA691F9E380}"/>
              </a:ext>
            </a:extLst>
          </p:cNvPr>
          <p:cNvSpPr txBox="1"/>
          <p:nvPr/>
        </p:nvSpPr>
        <p:spPr>
          <a:xfrm>
            <a:off x="534291" y="3697299"/>
            <a:ext cx="313133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3200" b="1" i="0" dirty="0">
                <a:effectLst/>
                <a:latin typeface="Bodoni MT Condensed" panose="02070606080606020203" pitchFamily="18" charset="0"/>
              </a:rPr>
              <a:t>Castro et al., (2006) </a:t>
            </a:r>
            <a:endParaRPr lang="es-MX" sz="3200" b="1" dirty="0"/>
          </a:p>
        </p:txBody>
      </p:sp>
    </p:spTree>
    <p:extLst>
      <p:ext uri="{BB962C8B-B14F-4D97-AF65-F5344CB8AC3E}">
        <p14:creationId xmlns:p14="http://schemas.microsoft.com/office/powerpoint/2010/main" val="3594765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2461" y="0"/>
            <a:ext cx="1229110" cy="1491521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084272" y="227572"/>
            <a:ext cx="7701600" cy="592200"/>
          </a:xfrm>
        </p:spPr>
        <p:txBody>
          <a:bodyPr/>
          <a:lstStyle/>
          <a:p>
            <a:r>
              <a:rPr lang="es-MX" dirty="0"/>
              <a:t>Requerimientos técnicos</a:t>
            </a:r>
          </a:p>
        </p:txBody>
      </p:sp>
      <p:sp>
        <p:nvSpPr>
          <p:cNvPr id="9" name="Marcador de contenido 4"/>
          <p:cNvSpPr txBox="1">
            <a:spLocks/>
          </p:cNvSpPr>
          <p:nvPr/>
        </p:nvSpPr>
        <p:spPr>
          <a:xfrm>
            <a:off x="791354" y="1044179"/>
            <a:ext cx="7437029" cy="2373578"/>
          </a:xfrm>
          <a:prstGeom prst="rect">
            <a:avLst/>
          </a:prstGeom>
        </p:spPr>
        <p:txBody>
          <a:bodyPr vert="horz" lIns="0" tIns="45720" rIns="0" bIns="45720" rtlCol="0">
            <a:normAutofit fontScale="70000" lnSpcReduction="2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marR="0" lvl="0" indent="-91440" algn="just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r>
              <a:rPr kumimoji="0" lang="es-MX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1. Computadora o dispositivo móvil.</a:t>
            </a:r>
          </a:p>
          <a:p>
            <a:pPr marL="91440" marR="0" lvl="0" indent="-91440" algn="just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r>
              <a:rPr kumimoji="0" lang="es-MX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2. Acceso a internet.</a:t>
            </a:r>
          </a:p>
          <a:p>
            <a:pPr marL="91440" marR="0" lvl="0" indent="-91440" algn="just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r>
              <a:rPr kumimoji="0" lang="es-MX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3. Programa Power Point o la aplicación en dispositivos móviles.</a:t>
            </a:r>
          </a:p>
          <a:p>
            <a:pPr lvl="0">
              <a:buClr>
                <a:srgbClr val="E48312"/>
              </a:buClr>
              <a:defRPr/>
            </a:pPr>
            <a:r>
              <a:rPr kumimoji="0" lang="es-MX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4. </a:t>
            </a:r>
            <a:r>
              <a:rPr lang="pt-BR" sz="2100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anose="020F0502020204030204"/>
              </a:rPr>
              <a:t>Navegadores: Internet Explorer 8 o superior, Mozilla Firefox 3 o superior y </a:t>
            </a:r>
            <a:r>
              <a:rPr lang="es-MX" sz="2100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anose="020F0502020204030204"/>
              </a:rPr>
              <a:t>Google </a:t>
            </a:r>
            <a:r>
              <a:rPr lang="es-MX" sz="21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Calibri" panose="020F0502020204030204"/>
              </a:rPr>
              <a:t>Chrome.</a:t>
            </a:r>
          </a:p>
          <a:p>
            <a:pPr fontAlgn="ctr"/>
            <a:r>
              <a:rPr lang="es-MX" dirty="0" smtClean="0"/>
              <a:t>5. Resolución </a:t>
            </a:r>
            <a:r>
              <a:rPr lang="es-MX" dirty="0"/>
              <a:t>de pantalla de 1024 X 768 como mínimo</a:t>
            </a:r>
          </a:p>
          <a:p>
            <a:pPr fontAlgn="ctr"/>
            <a:r>
              <a:rPr lang="es-MX" dirty="0" smtClean="0"/>
              <a:t>6. Procesador </a:t>
            </a:r>
            <a:r>
              <a:rPr lang="es-MX" dirty="0"/>
              <a:t>de 32 bits (x86) o 64 bits (x64) a 1 gigahercio (GHz) o más</a:t>
            </a:r>
          </a:p>
          <a:p>
            <a:pPr fontAlgn="ctr"/>
            <a:r>
              <a:rPr lang="pt-BR" dirty="0" smtClean="0"/>
              <a:t>7. Memoria </a:t>
            </a:r>
            <a:r>
              <a:rPr lang="pt-BR" dirty="0"/>
              <a:t>RAM de 512 (MB) o más</a:t>
            </a:r>
            <a:endParaRPr lang="es-MX" dirty="0"/>
          </a:p>
          <a:p>
            <a:pPr lvl="0">
              <a:buClr>
                <a:srgbClr val="E48312"/>
              </a:buClr>
              <a:defRPr/>
            </a:pPr>
            <a:endParaRPr lang="es-MX" sz="2100" dirty="0" smtClean="0">
              <a:solidFill>
                <a:srgbClr val="000000">
                  <a:lumMod val="75000"/>
                  <a:lumOff val="25000"/>
                </a:srgbClr>
              </a:solidFill>
              <a:latin typeface="Calibri" panose="020F0502020204030204"/>
            </a:endParaRPr>
          </a:p>
          <a:p>
            <a:pPr lvl="0">
              <a:buClr>
                <a:srgbClr val="E48312"/>
              </a:buClr>
              <a:defRPr/>
            </a:pPr>
            <a:endParaRPr lang="es-MX" sz="2100" dirty="0">
              <a:solidFill>
                <a:srgbClr val="000000">
                  <a:lumMod val="75000"/>
                  <a:lumOff val="25000"/>
                </a:srgbClr>
              </a:solidFill>
              <a:latin typeface="Calibri" panose="020F0502020204030204"/>
            </a:endParaRP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0906613"/>
              </p:ext>
            </p:extLst>
          </p:nvPr>
        </p:nvGraphicFramePr>
        <p:xfrm>
          <a:off x="468291" y="3840709"/>
          <a:ext cx="7098029" cy="502920"/>
        </p:xfrm>
        <a:graphic>
          <a:graphicData uri="http://schemas.openxmlformats.org/drawingml/2006/table">
            <a:tbl>
              <a:tblPr/>
              <a:tblGrid>
                <a:gridCol w="7098029">
                  <a:extLst>
                    <a:ext uri="{9D8B030D-6E8A-4147-A177-3AD203B41FA5}">
                      <a16:colId xmlns:a16="http://schemas.microsoft.com/office/drawing/2014/main" val="33580324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pt-BR" dirty="0"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pt-BR" dirty="0">
                          <a:effectLst/>
                          <a:latin typeface="Verdana" panose="020B0604030504040204" pitchFamily="34" charset="0"/>
                        </a:rPr>
                      </a:br>
                      <a:endParaRPr lang="pt-BR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4207892"/>
                  </a:ext>
                </a:extLst>
              </a:tr>
            </a:tbl>
          </a:graphicData>
        </a:graphic>
      </p:graphicFrame>
      <p:pic>
        <p:nvPicPr>
          <p:cNvPr id="1025" name="Picture 1" descr="http://dep.uaemex.mx/secme/images/explor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8383" y="1735333"/>
            <a:ext cx="343188" cy="405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dep.uaemex.mx/secme/images/mozill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1451" y="2365185"/>
            <a:ext cx="285750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ómo gestionar las descargas en Google Chrom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7956" y="1647663"/>
            <a:ext cx="343224" cy="343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068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D354B3-0F44-CFD7-7BFD-63CBFA2F45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2950" y="4508205"/>
            <a:ext cx="7296892" cy="635294"/>
          </a:xfrm>
        </p:spPr>
        <p:txBody>
          <a:bodyPr/>
          <a:lstStyle/>
          <a:p>
            <a:pPr algn="ctr"/>
            <a:r>
              <a:rPr lang="es-E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Tips</a:t>
            </a: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 para buscar información en Internet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Elementos multimedia en línea 3" title="5 Tips para encontrar fuentes de información confiables.">
            <a:hlinkClick r:id="" action="ppaction://media"/>
            <a:extLst>
              <a:ext uri="{FF2B5EF4-FFF2-40B4-BE49-F238E27FC236}">
                <a16:creationId xmlns:a16="http://schemas.microsoft.com/office/drawing/2014/main" id="{0CB91B6F-C8B9-120A-3B9A-A5B9B4E2D8EF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15497" y="19937"/>
            <a:ext cx="8254345" cy="4663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147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96" name="Google Shape;1796;p38"/>
          <p:cNvGrpSpPr/>
          <p:nvPr/>
        </p:nvGrpSpPr>
        <p:grpSpPr>
          <a:xfrm>
            <a:off x="776073" y="1758111"/>
            <a:ext cx="5850033" cy="2271629"/>
            <a:chOff x="722379" y="1226361"/>
            <a:chExt cx="4236310" cy="2072132"/>
          </a:xfrm>
        </p:grpSpPr>
        <p:grpSp>
          <p:nvGrpSpPr>
            <p:cNvPr id="1797" name="Google Shape;1797;p38"/>
            <p:cNvGrpSpPr/>
            <p:nvPr/>
          </p:nvGrpSpPr>
          <p:grpSpPr>
            <a:xfrm>
              <a:off x="4514547" y="2836927"/>
              <a:ext cx="444142" cy="461566"/>
              <a:chOff x="6127047" y="4607602"/>
              <a:chExt cx="444142" cy="461566"/>
            </a:xfrm>
          </p:grpSpPr>
          <p:sp>
            <p:nvSpPr>
              <p:cNvPr id="1798" name="Google Shape;1798;p38"/>
              <p:cNvSpPr/>
              <p:nvPr/>
            </p:nvSpPr>
            <p:spPr>
              <a:xfrm>
                <a:off x="6226217" y="4607602"/>
                <a:ext cx="344971" cy="118033"/>
              </a:xfrm>
              <a:custGeom>
                <a:avLst/>
                <a:gdLst/>
                <a:ahLst/>
                <a:cxnLst/>
                <a:rect l="l" t="t" r="r" b="b"/>
                <a:pathLst>
                  <a:path w="15344" h="5250" extrusionOk="0">
                    <a:moveTo>
                      <a:pt x="11476" y="1"/>
                    </a:moveTo>
                    <a:cubicBezTo>
                      <a:pt x="8300" y="1"/>
                      <a:pt x="2689" y="1346"/>
                      <a:pt x="326" y="2299"/>
                    </a:cubicBezTo>
                    <a:cubicBezTo>
                      <a:pt x="0" y="2421"/>
                      <a:pt x="0" y="2910"/>
                      <a:pt x="326" y="3072"/>
                    </a:cubicBezTo>
                    <a:cubicBezTo>
                      <a:pt x="2604" y="3984"/>
                      <a:pt x="8249" y="5249"/>
                      <a:pt x="11441" y="5249"/>
                    </a:cubicBezTo>
                    <a:cubicBezTo>
                      <a:pt x="11670" y="5249"/>
                      <a:pt x="11886" y="5243"/>
                      <a:pt x="12087" y="5229"/>
                    </a:cubicBezTo>
                    <a:cubicBezTo>
                      <a:pt x="15343" y="5026"/>
                      <a:pt x="15343" y="224"/>
                      <a:pt x="12087" y="20"/>
                    </a:cubicBezTo>
                    <a:cubicBezTo>
                      <a:pt x="11896" y="7"/>
                      <a:pt x="11692" y="1"/>
                      <a:pt x="1147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9" name="Google Shape;1799;p38"/>
              <p:cNvSpPr/>
              <p:nvPr/>
            </p:nvSpPr>
            <p:spPr>
              <a:xfrm>
                <a:off x="6127047" y="4871412"/>
                <a:ext cx="200049" cy="197756"/>
              </a:xfrm>
              <a:custGeom>
                <a:avLst/>
                <a:gdLst/>
                <a:ahLst/>
                <a:cxnLst/>
                <a:rect l="l" t="t" r="r" b="b"/>
                <a:pathLst>
                  <a:path w="8898" h="8796" extrusionOk="0">
                    <a:moveTo>
                      <a:pt x="391" y="0"/>
                    </a:moveTo>
                    <a:cubicBezTo>
                      <a:pt x="188" y="0"/>
                      <a:pt x="0" y="227"/>
                      <a:pt x="98" y="455"/>
                    </a:cubicBezTo>
                    <a:cubicBezTo>
                      <a:pt x="830" y="2408"/>
                      <a:pt x="2865" y="6478"/>
                      <a:pt x="4574" y="8146"/>
                    </a:cubicBezTo>
                    <a:cubicBezTo>
                      <a:pt x="5021" y="8603"/>
                      <a:pt x="5531" y="8796"/>
                      <a:pt x="6023" y="8796"/>
                    </a:cubicBezTo>
                    <a:cubicBezTo>
                      <a:pt x="7547" y="8796"/>
                      <a:pt x="8898" y="6948"/>
                      <a:pt x="7667" y="5379"/>
                    </a:cubicBezTo>
                    <a:cubicBezTo>
                      <a:pt x="6202" y="3507"/>
                      <a:pt x="2458" y="1024"/>
                      <a:pt x="545" y="48"/>
                    </a:cubicBezTo>
                    <a:cubicBezTo>
                      <a:pt x="496" y="15"/>
                      <a:pt x="443" y="0"/>
                      <a:pt x="39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0" name="Google Shape;1800;p38"/>
              <p:cNvSpPr/>
              <p:nvPr/>
            </p:nvSpPr>
            <p:spPr>
              <a:xfrm>
                <a:off x="6194472" y="4762597"/>
                <a:ext cx="275141" cy="165561"/>
              </a:xfrm>
              <a:custGeom>
                <a:avLst/>
                <a:gdLst/>
                <a:ahLst/>
                <a:cxnLst/>
                <a:rect l="l" t="t" r="r" b="b"/>
                <a:pathLst>
                  <a:path w="12238" h="7364" extrusionOk="0">
                    <a:moveTo>
                      <a:pt x="473" y="1"/>
                    </a:moveTo>
                    <a:cubicBezTo>
                      <a:pt x="208" y="1"/>
                      <a:pt x="1" y="342"/>
                      <a:pt x="232" y="574"/>
                    </a:cubicBezTo>
                    <a:cubicBezTo>
                      <a:pt x="1616" y="2202"/>
                      <a:pt x="6703" y="6231"/>
                      <a:pt x="8901" y="7167"/>
                    </a:cubicBezTo>
                    <a:cubicBezTo>
                      <a:pt x="9202" y="7300"/>
                      <a:pt x="9515" y="7364"/>
                      <a:pt x="9822" y="7364"/>
                    </a:cubicBezTo>
                    <a:cubicBezTo>
                      <a:pt x="10636" y="7364"/>
                      <a:pt x="11406" y="6917"/>
                      <a:pt x="11790" y="6149"/>
                    </a:cubicBezTo>
                    <a:cubicBezTo>
                      <a:pt x="12238" y="5172"/>
                      <a:pt x="11953" y="4033"/>
                      <a:pt x="11058" y="3504"/>
                    </a:cubicBezTo>
                    <a:cubicBezTo>
                      <a:pt x="8982" y="2202"/>
                      <a:pt x="2674" y="248"/>
                      <a:pt x="517" y="4"/>
                    </a:cubicBezTo>
                    <a:cubicBezTo>
                      <a:pt x="502" y="2"/>
                      <a:pt x="488" y="1"/>
                      <a:pt x="47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801" name="Google Shape;1801;p38"/>
            <p:cNvGrpSpPr/>
            <p:nvPr/>
          </p:nvGrpSpPr>
          <p:grpSpPr>
            <a:xfrm>
              <a:off x="722379" y="1226361"/>
              <a:ext cx="351784" cy="516086"/>
              <a:chOff x="4265429" y="2885211"/>
              <a:chExt cx="351784" cy="516086"/>
            </a:xfrm>
          </p:grpSpPr>
          <p:sp>
            <p:nvSpPr>
              <p:cNvPr id="1802" name="Google Shape;1802;p38"/>
              <p:cNvSpPr/>
              <p:nvPr/>
            </p:nvSpPr>
            <p:spPr>
              <a:xfrm>
                <a:off x="4354279" y="2885211"/>
                <a:ext cx="262933" cy="260527"/>
              </a:xfrm>
              <a:custGeom>
                <a:avLst/>
                <a:gdLst/>
                <a:ahLst/>
                <a:cxnLst/>
                <a:rect l="l" t="t" r="r" b="b"/>
                <a:pathLst>
                  <a:path w="11695" h="11588" extrusionOk="0">
                    <a:moveTo>
                      <a:pt x="3581" y="1"/>
                    </a:moveTo>
                    <a:cubicBezTo>
                      <a:pt x="1660" y="1"/>
                      <a:pt x="1" y="2317"/>
                      <a:pt x="1543" y="4259"/>
                    </a:cubicBezTo>
                    <a:cubicBezTo>
                      <a:pt x="3415" y="6660"/>
                      <a:pt x="8665" y="10364"/>
                      <a:pt x="11025" y="11544"/>
                    </a:cubicBezTo>
                    <a:cubicBezTo>
                      <a:pt x="11084" y="11574"/>
                      <a:pt x="11145" y="11587"/>
                      <a:pt x="11203" y="11587"/>
                    </a:cubicBezTo>
                    <a:cubicBezTo>
                      <a:pt x="11468" y="11587"/>
                      <a:pt x="11695" y="11315"/>
                      <a:pt x="11595" y="11015"/>
                    </a:cubicBezTo>
                    <a:cubicBezTo>
                      <a:pt x="10659" y="8492"/>
                      <a:pt x="7566" y="2876"/>
                      <a:pt x="5409" y="800"/>
                    </a:cubicBezTo>
                    <a:cubicBezTo>
                      <a:pt x="4837" y="238"/>
                      <a:pt x="4195" y="1"/>
                      <a:pt x="35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3" name="Google Shape;1803;p38"/>
              <p:cNvSpPr/>
              <p:nvPr/>
            </p:nvSpPr>
            <p:spPr>
              <a:xfrm>
                <a:off x="4265429" y="3307230"/>
                <a:ext cx="260797" cy="94067"/>
              </a:xfrm>
              <a:custGeom>
                <a:avLst/>
                <a:gdLst/>
                <a:ahLst/>
                <a:cxnLst/>
                <a:rect l="l" t="t" r="r" b="b"/>
                <a:pathLst>
                  <a:path w="11600" h="4184" extrusionOk="0">
                    <a:moveTo>
                      <a:pt x="3108" y="1"/>
                    </a:moveTo>
                    <a:cubicBezTo>
                      <a:pt x="2932" y="1"/>
                      <a:pt x="2764" y="6"/>
                      <a:pt x="2605" y="17"/>
                    </a:cubicBezTo>
                    <a:cubicBezTo>
                      <a:pt x="1" y="221"/>
                      <a:pt x="41" y="4006"/>
                      <a:pt x="2605" y="4168"/>
                    </a:cubicBezTo>
                    <a:cubicBezTo>
                      <a:pt x="2752" y="4178"/>
                      <a:pt x="2907" y="4183"/>
                      <a:pt x="3068" y="4183"/>
                    </a:cubicBezTo>
                    <a:cubicBezTo>
                      <a:pt x="5536" y="4183"/>
                      <a:pt x="9521" y="3063"/>
                      <a:pt x="11355" y="2337"/>
                    </a:cubicBezTo>
                    <a:cubicBezTo>
                      <a:pt x="11599" y="2215"/>
                      <a:pt x="11599" y="1849"/>
                      <a:pt x="11314" y="1726"/>
                    </a:cubicBezTo>
                    <a:cubicBezTo>
                      <a:pt x="9455" y="1005"/>
                      <a:pt x="5542" y="1"/>
                      <a:pt x="31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4" name="Google Shape;1804;p38"/>
              <p:cNvSpPr/>
              <p:nvPr/>
            </p:nvSpPr>
            <p:spPr>
              <a:xfrm>
                <a:off x="4274579" y="3099087"/>
                <a:ext cx="285483" cy="137278"/>
              </a:xfrm>
              <a:custGeom>
                <a:avLst/>
                <a:gdLst/>
                <a:ahLst/>
                <a:cxnLst/>
                <a:rect l="l" t="t" r="r" b="b"/>
                <a:pathLst>
                  <a:path w="12698" h="6106" extrusionOk="0">
                    <a:moveTo>
                      <a:pt x="2333" y="1"/>
                    </a:moveTo>
                    <a:cubicBezTo>
                      <a:pt x="1509" y="1"/>
                      <a:pt x="748" y="500"/>
                      <a:pt x="448" y="1299"/>
                    </a:cubicBezTo>
                    <a:cubicBezTo>
                      <a:pt x="0" y="2397"/>
                      <a:pt x="530" y="3618"/>
                      <a:pt x="1588" y="4107"/>
                    </a:cubicBezTo>
                    <a:cubicBezTo>
                      <a:pt x="3747" y="5049"/>
                      <a:pt x="9733" y="6105"/>
                      <a:pt x="12089" y="6105"/>
                    </a:cubicBezTo>
                    <a:cubicBezTo>
                      <a:pt x="12175" y="6105"/>
                      <a:pt x="12256" y="6104"/>
                      <a:pt x="12332" y="6101"/>
                    </a:cubicBezTo>
                    <a:cubicBezTo>
                      <a:pt x="12617" y="6060"/>
                      <a:pt x="12698" y="5694"/>
                      <a:pt x="12494" y="5531"/>
                    </a:cubicBezTo>
                    <a:cubicBezTo>
                      <a:pt x="10867" y="4107"/>
                      <a:pt x="5210" y="729"/>
                      <a:pt x="2890" y="78"/>
                    </a:cubicBezTo>
                    <a:cubicBezTo>
                      <a:pt x="2704" y="26"/>
                      <a:pt x="2517" y="1"/>
                      <a:pt x="2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</p:grpSp>
      <p:grpSp>
        <p:nvGrpSpPr>
          <p:cNvPr id="1807" name="Google Shape;1807;p38"/>
          <p:cNvGrpSpPr/>
          <p:nvPr/>
        </p:nvGrpSpPr>
        <p:grpSpPr>
          <a:xfrm>
            <a:off x="6289032" y="1230455"/>
            <a:ext cx="2163430" cy="2293281"/>
            <a:chOff x="5595166" y="1140264"/>
            <a:chExt cx="2352080" cy="2862961"/>
          </a:xfrm>
        </p:grpSpPr>
        <p:sp>
          <p:nvSpPr>
            <p:cNvPr id="1808" name="Google Shape;1808;p38"/>
            <p:cNvSpPr/>
            <p:nvPr/>
          </p:nvSpPr>
          <p:spPr>
            <a:xfrm>
              <a:off x="6480782" y="2975793"/>
              <a:ext cx="500080" cy="275181"/>
            </a:xfrm>
            <a:custGeom>
              <a:avLst/>
              <a:gdLst/>
              <a:ahLst/>
              <a:cxnLst/>
              <a:rect l="l" t="t" r="r" b="b"/>
              <a:pathLst>
                <a:path w="13844" h="7618" extrusionOk="0">
                  <a:moveTo>
                    <a:pt x="2031" y="1"/>
                  </a:moveTo>
                  <a:cubicBezTo>
                    <a:pt x="1631" y="1"/>
                    <a:pt x="1253" y="194"/>
                    <a:pt x="835" y="689"/>
                  </a:cubicBezTo>
                  <a:cubicBezTo>
                    <a:pt x="501" y="1090"/>
                    <a:pt x="234" y="1523"/>
                    <a:pt x="134" y="2024"/>
                  </a:cubicBezTo>
                  <a:cubicBezTo>
                    <a:pt x="1" y="2524"/>
                    <a:pt x="1" y="3091"/>
                    <a:pt x="134" y="3592"/>
                  </a:cubicBezTo>
                  <a:cubicBezTo>
                    <a:pt x="867" y="5819"/>
                    <a:pt x="4507" y="7617"/>
                    <a:pt x="7973" y="7617"/>
                  </a:cubicBezTo>
                  <a:cubicBezTo>
                    <a:pt x="8608" y="7617"/>
                    <a:pt x="9237" y="7557"/>
                    <a:pt x="9841" y="7428"/>
                  </a:cubicBezTo>
                  <a:cubicBezTo>
                    <a:pt x="11209" y="7127"/>
                    <a:pt x="12510" y="6560"/>
                    <a:pt x="13644" y="5793"/>
                  </a:cubicBezTo>
                  <a:cubicBezTo>
                    <a:pt x="13844" y="5693"/>
                    <a:pt x="13844" y="5526"/>
                    <a:pt x="13644" y="5393"/>
                  </a:cubicBezTo>
                  <a:cubicBezTo>
                    <a:pt x="13477" y="5193"/>
                    <a:pt x="13277" y="4993"/>
                    <a:pt x="13143" y="4792"/>
                  </a:cubicBezTo>
                  <a:cubicBezTo>
                    <a:pt x="12743" y="4225"/>
                    <a:pt x="12610" y="3525"/>
                    <a:pt x="12743" y="2858"/>
                  </a:cubicBezTo>
                  <a:cubicBezTo>
                    <a:pt x="12807" y="2474"/>
                    <a:pt x="12963" y="2122"/>
                    <a:pt x="12624" y="2122"/>
                  </a:cubicBezTo>
                  <a:cubicBezTo>
                    <a:pt x="12609" y="2122"/>
                    <a:pt x="12593" y="2122"/>
                    <a:pt x="12576" y="2124"/>
                  </a:cubicBezTo>
                  <a:cubicBezTo>
                    <a:pt x="12443" y="2124"/>
                    <a:pt x="11475" y="2357"/>
                    <a:pt x="10908" y="2391"/>
                  </a:cubicBezTo>
                  <a:cubicBezTo>
                    <a:pt x="10561" y="2414"/>
                    <a:pt x="10228" y="2425"/>
                    <a:pt x="9909" y="2425"/>
                  </a:cubicBezTo>
                  <a:cubicBezTo>
                    <a:pt x="5141" y="2425"/>
                    <a:pt x="3448" y="1"/>
                    <a:pt x="203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9" name="Google Shape;1809;p38"/>
            <p:cNvSpPr/>
            <p:nvPr/>
          </p:nvSpPr>
          <p:spPr>
            <a:xfrm>
              <a:off x="7026629" y="3097706"/>
              <a:ext cx="245850" cy="267090"/>
            </a:xfrm>
            <a:custGeom>
              <a:avLst/>
              <a:gdLst/>
              <a:ahLst/>
              <a:cxnLst/>
              <a:rect l="l" t="t" r="r" b="b"/>
              <a:pathLst>
                <a:path w="6806" h="7394" extrusionOk="0">
                  <a:moveTo>
                    <a:pt x="2991" y="1"/>
                  </a:moveTo>
                  <a:cubicBezTo>
                    <a:pt x="2652" y="1"/>
                    <a:pt x="3068" y="1254"/>
                    <a:pt x="1568" y="2185"/>
                  </a:cubicBezTo>
                  <a:cubicBezTo>
                    <a:pt x="634" y="2785"/>
                    <a:pt x="0" y="2451"/>
                    <a:pt x="134" y="2918"/>
                  </a:cubicBezTo>
                  <a:cubicBezTo>
                    <a:pt x="734" y="4786"/>
                    <a:pt x="2102" y="6321"/>
                    <a:pt x="3937" y="7121"/>
                  </a:cubicBezTo>
                  <a:cubicBezTo>
                    <a:pt x="4380" y="7294"/>
                    <a:pt x="4842" y="7394"/>
                    <a:pt x="5322" y="7394"/>
                  </a:cubicBezTo>
                  <a:cubicBezTo>
                    <a:pt x="5491" y="7394"/>
                    <a:pt x="5664" y="7381"/>
                    <a:pt x="5838" y="7355"/>
                  </a:cubicBezTo>
                  <a:cubicBezTo>
                    <a:pt x="6505" y="7255"/>
                    <a:pt x="6739" y="6955"/>
                    <a:pt x="6739" y="6388"/>
                  </a:cubicBezTo>
                  <a:cubicBezTo>
                    <a:pt x="6805" y="5520"/>
                    <a:pt x="6672" y="4686"/>
                    <a:pt x="6338" y="3919"/>
                  </a:cubicBezTo>
                  <a:cubicBezTo>
                    <a:pt x="5771" y="2285"/>
                    <a:pt x="4637" y="917"/>
                    <a:pt x="3136" y="50"/>
                  </a:cubicBezTo>
                  <a:cubicBezTo>
                    <a:pt x="3076" y="16"/>
                    <a:pt x="3028" y="1"/>
                    <a:pt x="299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0" name="Google Shape;1810;p38"/>
            <p:cNvSpPr/>
            <p:nvPr/>
          </p:nvSpPr>
          <p:spPr>
            <a:xfrm>
              <a:off x="7044690" y="2821044"/>
              <a:ext cx="233821" cy="246789"/>
            </a:xfrm>
            <a:custGeom>
              <a:avLst/>
              <a:gdLst/>
              <a:ahLst/>
              <a:cxnLst/>
              <a:rect l="l" t="t" r="r" b="b"/>
              <a:pathLst>
                <a:path w="6473" h="6832" extrusionOk="0">
                  <a:moveTo>
                    <a:pt x="5500" y="0"/>
                  </a:moveTo>
                  <a:cubicBezTo>
                    <a:pt x="5480" y="0"/>
                    <a:pt x="5459" y="1"/>
                    <a:pt x="5438" y="3"/>
                  </a:cubicBezTo>
                  <a:cubicBezTo>
                    <a:pt x="5400" y="2"/>
                    <a:pt x="5361" y="1"/>
                    <a:pt x="5323" y="1"/>
                  </a:cubicBezTo>
                  <a:cubicBezTo>
                    <a:pt x="3689" y="1"/>
                    <a:pt x="1312" y="1367"/>
                    <a:pt x="334" y="4006"/>
                  </a:cubicBezTo>
                  <a:cubicBezTo>
                    <a:pt x="1" y="4807"/>
                    <a:pt x="68" y="4940"/>
                    <a:pt x="434" y="5074"/>
                  </a:cubicBezTo>
                  <a:cubicBezTo>
                    <a:pt x="1168" y="5274"/>
                    <a:pt x="1769" y="5807"/>
                    <a:pt x="2102" y="6508"/>
                  </a:cubicBezTo>
                  <a:cubicBezTo>
                    <a:pt x="2178" y="6660"/>
                    <a:pt x="2197" y="6832"/>
                    <a:pt x="2392" y="6832"/>
                  </a:cubicBezTo>
                  <a:cubicBezTo>
                    <a:pt x="2453" y="6832"/>
                    <a:pt x="2532" y="6815"/>
                    <a:pt x="2636" y="6775"/>
                  </a:cubicBezTo>
                  <a:cubicBezTo>
                    <a:pt x="4871" y="5874"/>
                    <a:pt x="6439" y="4073"/>
                    <a:pt x="6472" y="1571"/>
                  </a:cubicBezTo>
                  <a:cubicBezTo>
                    <a:pt x="6472" y="1237"/>
                    <a:pt x="6405" y="904"/>
                    <a:pt x="6272" y="604"/>
                  </a:cubicBezTo>
                  <a:cubicBezTo>
                    <a:pt x="6178" y="257"/>
                    <a:pt x="5846" y="0"/>
                    <a:pt x="55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1" name="Google Shape;1811;p38"/>
            <p:cNvSpPr/>
            <p:nvPr/>
          </p:nvSpPr>
          <p:spPr>
            <a:xfrm>
              <a:off x="6945931" y="3007689"/>
              <a:ext cx="206043" cy="175086"/>
            </a:xfrm>
            <a:custGeom>
              <a:avLst/>
              <a:gdLst/>
              <a:ahLst/>
              <a:cxnLst/>
              <a:rect l="l" t="t" r="r" b="b"/>
              <a:pathLst>
                <a:path w="5704" h="4847" extrusionOk="0">
                  <a:moveTo>
                    <a:pt x="2464" y="0"/>
                  </a:moveTo>
                  <a:cubicBezTo>
                    <a:pt x="1211" y="0"/>
                    <a:pt x="10" y="998"/>
                    <a:pt x="33" y="2475"/>
                  </a:cubicBezTo>
                  <a:cubicBezTo>
                    <a:pt x="0" y="3771"/>
                    <a:pt x="1038" y="4846"/>
                    <a:pt x="2350" y="4846"/>
                  </a:cubicBezTo>
                  <a:cubicBezTo>
                    <a:pt x="2389" y="4846"/>
                    <a:pt x="2428" y="4845"/>
                    <a:pt x="2468" y="4843"/>
                  </a:cubicBezTo>
                  <a:cubicBezTo>
                    <a:pt x="4603" y="4843"/>
                    <a:pt x="5704" y="2208"/>
                    <a:pt x="4136" y="707"/>
                  </a:cubicBezTo>
                  <a:cubicBezTo>
                    <a:pt x="3647" y="218"/>
                    <a:pt x="3050" y="0"/>
                    <a:pt x="246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2" name="Google Shape;1812;p38"/>
            <p:cNvSpPr/>
            <p:nvPr/>
          </p:nvSpPr>
          <p:spPr>
            <a:xfrm>
              <a:off x="5840944" y="3119524"/>
              <a:ext cx="1871326" cy="868096"/>
            </a:xfrm>
            <a:custGeom>
              <a:avLst/>
              <a:gdLst/>
              <a:ahLst/>
              <a:cxnLst/>
              <a:rect l="l" t="t" r="r" b="b"/>
              <a:pathLst>
                <a:path w="51805" h="24032" extrusionOk="0">
                  <a:moveTo>
                    <a:pt x="15725" y="0"/>
                  </a:moveTo>
                  <a:cubicBezTo>
                    <a:pt x="15433" y="0"/>
                    <a:pt x="15022" y="143"/>
                    <a:pt x="14311" y="380"/>
                  </a:cubicBezTo>
                  <a:cubicBezTo>
                    <a:pt x="7273" y="2681"/>
                    <a:pt x="968" y="9186"/>
                    <a:pt x="34" y="16258"/>
                  </a:cubicBezTo>
                  <a:cubicBezTo>
                    <a:pt x="1" y="16425"/>
                    <a:pt x="34" y="16625"/>
                    <a:pt x="168" y="16725"/>
                  </a:cubicBezTo>
                  <a:cubicBezTo>
                    <a:pt x="2903" y="19360"/>
                    <a:pt x="6739" y="20994"/>
                    <a:pt x="10375" y="22062"/>
                  </a:cubicBezTo>
                  <a:cubicBezTo>
                    <a:pt x="10468" y="22093"/>
                    <a:pt x="10542" y="22106"/>
                    <a:pt x="10602" y="22106"/>
                  </a:cubicBezTo>
                  <a:cubicBezTo>
                    <a:pt x="10866" y="22106"/>
                    <a:pt x="10854" y="21840"/>
                    <a:pt x="10909" y="21595"/>
                  </a:cubicBezTo>
                  <a:cubicBezTo>
                    <a:pt x="10975" y="21161"/>
                    <a:pt x="12243" y="13723"/>
                    <a:pt x="12376" y="13256"/>
                  </a:cubicBezTo>
                  <a:cubicBezTo>
                    <a:pt x="12376" y="13228"/>
                    <a:pt x="12399" y="13212"/>
                    <a:pt x="12426" y="13212"/>
                  </a:cubicBezTo>
                  <a:cubicBezTo>
                    <a:pt x="12464" y="13212"/>
                    <a:pt x="12510" y="13244"/>
                    <a:pt x="12510" y="13322"/>
                  </a:cubicBezTo>
                  <a:cubicBezTo>
                    <a:pt x="12510" y="13556"/>
                    <a:pt x="12376" y="14156"/>
                    <a:pt x="12143" y="15591"/>
                  </a:cubicBezTo>
                  <a:cubicBezTo>
                    <a:pt x="10975" y="22195"/>
                    <a:pt x="10842" y="22195"/>
                    <a:pt x="11376" y="22329"/>
                  </a:cubicBezTo>
                  <a:cubicBezTo>
                    <a:pt x="17258" y="23810"/>
                    <a:pt x="21586" y="24031"/>
                    <a:pt x="24448" y="24031"/>
                  </a:cubicBezTo>
                  <a:cubicBezTo>
                    <a:pt x="25664" y="24031"/>
                    <a:pt x="26615" y="23991"/>
                    <a:pt x="27308" y="23991"/>
                  </a:cubicBezTo>
                  <a:cubicBezTo>
                    <a:pt x="27444" y="23991"/>
                    <a:pt x="27571" y="23993"/>
                    <a:pt x="27687" y="23997"/>
                  </a:cubicBezTo>
                  <a:cubicBezTo>
                    <a:pt x="27933" y="24010"/>
                    <a:pt x="28209" y="24017"/>
                    <a:pt x="28511" y="24017"/>
                  </a:cubicBezTo>
                  <a:cubicBezTo>
                    <a:pt x="31244" y="24017"/>
                    <a:pt x="36134" y="23470"/>
                    <a:pt x="40430" y="22329"/>
                  </a:cubicBezTo>
                  <a:cubicBezTo>
                    <a:pt x="40930" y="22195"/>
                    <a:pt x="40830" y="22329"/>
                    <a:pt x="40430" y="19994"/>
                  </a:cubicBezTo>
                  <a:cubicBezTo>
                    <a:pt x="39362" y="13756"/>
                    <a:pt x="39362" y="13823"/>
                    <a:pt x="39296" y="13322"/>
                  </a:cubicBezTo>
                  <a:cubicBezTo>
                    <a:pt x="39275" y="13261"/>
                    <a:pt x="39330" y="13200"/>
                    <a:pt x="39383" y="13200"/>
                  </a:cubicBezTo>
                  <a:cubicBezTo>
                    <a:pt x="39417" y="13200"/>
                    <a:pt x="39450" y="13224"/>
                    <a:pt x="39463" y="13289"/>
                  </a:cubicBezTo>
                  <a:cubicBezTo>
                    <a:pt x="39529" y="13489"/>
                    <a:pt x="40830" y="21261"/>
                    <a:pt x="40930" y="21695"/>
                  </a:cubicBezTo>
                  <a:cubicBezTo>
                    <a:pt x="40998" y="21987"/>
                    <a:pt x="41035" y="22098"/>
                    <a:pt x="41185" y="22098"/>
                  </a:cubicBezTo>
                  <a:cubicBezTo>
                    <a:pt x="41257" y="22098"/>
                    <a:pt x="41356" y="22072"/>
                    <a:pt x="41497" y="22029"/>
                  </a:cubicBezTo>
                  <a:cubicBezTo>
                    <a:pt x="45033" y="20994"/>
                    <a:pt x="48436" y="19460"/>
                    <a:pt x="51238" y="17058"/>
                  </a:cubicBezTo>
                  <a:cubicBezTo>
                    <a:pt x="51671" y="16691"/>
                    <a:pt x="51805" y="16591"/>
                    <a:pt x="51671" y="15724"/>
                  </a:cubicBezTo>
                  <a:cubicBezTo>
                    <a:pt x="50971" y="11855"/>
                    <a:pt x="48869" y="8452"/>
                    <a:pt x="46201" y="5817"/>
                  </a:cubicBezTo>
                  <a:cubicBezTo>
                    <a:pt x="43966" y="3515"/>
                    <a:pt x="41230" y="1714"/>
                    <a:pt x="38228" y="613"/>
                  </a:cubicBezTo>
                  <a:cubicBezTo>
                    <a:pt x="38202" y="603"/>
                    <a:pt x="38177" y="598"/>
                    <a:pt x="38153" y="598"/>
                  </a:cubicBezTo>
                  <a:cubicBezTo>
                    <a:pt x="38025" y="598"/>
                    <a:pt x="37939" y="734"/>
                    <a:pt x="37995" y="847"/>
                  </a:cubicBezTo>
                  <a:cubicBezTo>
                    <a:pt x="38228" y="1280"/>
                    <a:pt x="39329" y="2515"/>
                    <a:pt x="39663" y="4349"/>
                  </a:cubicBezTo>
                  <a:cubicBezTo>
                    <a:pt x="39829" y="5250"/>
                    <a:pt x="39996" y="6451"/>
                    <a:pt x="39129" y="6851"/>
                  </a:cubicBezTo>
                  <a:cubicBezTo>
                    <a:pt x="38819" y="6983"/>
                    <a:pt x="38495" y="7041"/>
                    <a:pt x="38165" y="7041"/>
                  </a:cubicBezTo>
                  <a:cubicBezTo>
                    <a:pt x="37078" y="7041"/>
                    <a:pt x="35938" y="6408"/>
                    <a:pt x="35093" y="5717"/>
                  </a:cubicBezTo>
                  <a:cubicBezTo>
                    <a:pt x="34800" y="5469"/>
                    <a:pt x="34537" y="5190"/>
                    <a:pt x="34377" y="5190"/>
                  </a:cubicBezTo>
                  <a:cubicBezTo>
                    <a:pt x="34300" y="5190"/>
                    <a:pt x="34247" y="5254"/>
                    <a:pt x="34225" y="5417"/>
                  </a:cubicBezTo>
                  <a:cubicBezTo>
                    <a:pt x="33959" y="6884"/>
                    <a:pt x="33758" y="8152"/>
                    <a:pt x="32958" y="9553"/>
                  </a:cubicBezTo>
                  <a:cubicBezTo>
                    <a:pt x="31423" y="12322"/>
                    <a:pt x="28755" y="13556"/>
                    <a:pt x="25853" y="13623"/>
                  </a:cubicBezTo>
                  <a:cubicBezTo>
                    <a:pt x="25152" y="13623"/>
                    <a:pt x="24485" y="13522"/>
                    <a:pt x="23818" y="13322"/>
                  </a:cubicBezTo>
                  <a:cubicBezTo>
                    <a:pt x="16179" y="11388"/>
                    <a:pt x="18181" y="2781"/>
                    <a:pt x="16413" y="446"/>
                  </a:cubicBezTo>
                  <a:cubicBezTo>
                    <a:pt x="16183" y="134"/>
                    <a:pt x="16009" y="0"/>
                    <a:pt x="1572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3" name="Google Shape;1813;p38"/>
            <p:cNvSpPr/>
            <p:nvPr/>
          </p:nvSpPr>
          <p:spPr>
            <a:xfrm>
              <a:off x="7642337" y="3540496"/>
              <a:ext cx="50644" cy="85574"/>
            </a:xfrm>
            <a:custGeom>
              <a:avLst/>
              <a:gdLst/>
              <a:ahLst/>
              <a:cxnLst/>
              <a:rect l="l" t="t" r="r" b="b"/>
              <a:pathLst>
                <a:path w="1402" h="2369" extrusionOk="0">
                  <a:moveTo>
                    <a:pt x="501" y="0"/>
                  </a:moveTo>
                  <a:cubicBezTo>
                    <a:pt x="401" y="101"/>
                    <a:pt x="301" y="234"/>
                    <a:pt x="234" y="367"/>
                  </a:cubicBezTo>
                  <a:cubicBezTo>
                    <a:pt x="34" y="768"/>
                    <a:pt x="1" y="1235"/>
                    <a:pt x="201" y="1668"/>
                  </a:cubicBezTo>
                  <a:cubicBezTo>
                    <a:pt x="435" y="2102"/>
                    <a:pt x="868" y="2369"/>
                    <a:pt x="1402" y="2369"/>
                  </a:cubicBezTo>
                  <a:cubicBezTo>
                    <a:pt x="1135" y="1535"/>
                    <a:pt x="835" y="768"/>
                    <a:pt x="50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4" name="Google Shape;1814;p38"/>
            <p:cNvSpPr/>
            <p:nvPr/>
          </p:nvSpPr>
          <p:spPr>
            <a:xfrm>
              <a:off x="7527901" y="3348902"/>
              <a:ext cx="97603" cy="136724"/>
            </a:xfrm>
            <a:custGeom>
              <a:avLst/>
              <a:gdLst/>
              <a:ahLst/>
              <a:cxnLst/>
              <a:rect l="l" t="t" r="r" b="b"/>
              <a:pathLst>
                <a:path w="2702" h="3785" extrusionOk="0">
                  <a:moveTo>
                    <a:pt x="0" y="1"/>
                  </a:moveTo>
                  <a:cubicBezTo>
                    <a:pt x="0" y="34"/>
                    <a:pt x="0" y="101"/>
                    <a:pt x="0" y="167"/>
                  </a:cubicBezTo>
                  <a:cubicBezTo>
                    <a:pt x="0" y="334"/>
                    <a:pt x="0" y="501"/>
                    <a:pt x="0" y="668"/>
                  </a:cubicBezTo>
                  <a:cubicBezTo>
                    <a:pt x="33" y="1302"/>
                    <a:pt x="167" y="1902"/>
                    <a:pt x="367" y="2469"/>
                  </a:cubicBezTo>
                  <a:cubicBezTo>
                    <a:pt x="500" y="2803"/>
                    <a:pt x="701" y="3103"/>
                    <a:pt x="934" y="3336"/>
                  </a:cubicBezTo>
                  <a:cubicBezTo>
                    <a:pt x="1190" y="3621"/>
                    <a:pt x="1569" y="3785"/>
                    <a:pt x="1944" y="3785"/>
                  </a:cubicBezTo>
                  <a:cubicBezTo>
                    <a:pt x="2008" y="3785"/>
                    <a:pt x="2072" y="3780"/>
                    <a:pt x="2135" y="3770"/>
                  </a:cubicBezTo>
                  <a:cubicBezTo>
                    <a:pt x="2335" y="3737"/>
                    <a:pt x="2535" y="3670"/>
                    <a:pt x="2702" y="3537"/>
                  </a:cubicBezTo>
                  <a:cubicBezTo>
                    <a:pt x="1935" y="2236"/>
                    <a:pt x="1034" y="1068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5" name="Google Shape;1815;p38"/>
            <p:cNvSpPr/>
            <p:nvPr/>
          </p:nvSpPr>
          <p:spPr>
            <a:xfrm>
              <a:off x="7392947" y="3277813"/>
              <a:ext cx="115700" cy="120360"/>
            </a:xfrm>
            <a:custGeom>
              <a:avLst/>
              <a:gdLst/>
              <a:ahLst/>
              <a:cxnLst/>
              <a:rect l="l" t="t" r="r" b="b"/>
              <a:pathLst>
                <a:path w="3203" h="3332" extrusionOk="0">
                  <a:moveTo>
                    <a:pt x="1701" y="1"/>
                  </a:moveTo>
                  <a:cubicBezTo>
                    <a:pt x="1401" y="167"/>
                    <a:pt x="1134" y="334"/>
                    <a:pt x="867" y="534"/>
                  </a:cubicBezTo>
                  <a:cubicBezTo>
                    <a:pt x="600" y="768"/>
                    <a:pt x="367" y="1035"/>
                    <a:pt x="234" y="1335"/>
                  </a:cubicBezTo>
                  <a:cubicBezTo>
                    <a:pt x="0" y="1735"/>
                    <a:pt x="0" y="2202"/>
                    <a:pt x="200" y="2602"/>
                  </a:cubicBezTo>
                  <a:cubicBezTo>
                    <a:pt x="411" y="3050"/>
                    <a:pt x="850" y="3332"/>
                    <a:pt x="1322" y="3332"/>
                  </a:cubicBezTo>
                  <a:cubicBezTo>
                    <a:pt x="1447" y="3332"/>
                    <a:pt x="1575" y="3312"/>
                    <a:pt x="1701" y="3270"/>
                  </a:cubicBezTo>
                  <a:cubicBezTo>
                    <a:pt x="2068" y="3170"/>
                    <a:pt x="2368" y="2936"/>
                    <a:pt x="2569" y="2636"/>
                  </a:cubicBezTo>
                  <a:cubicBezTo>
                    <a:pt x="2802" y="2336"/>
                    <a:pt x="3002" y="2002"/>
                    <a:pt x="3102" y="1635"/>
                  </a:cubicBezTo>
                  <a:cubicBezTo>
                    <a:pt x="3136" y="1568"/>
                    <a:pt x="3169" y="1468"/>
                    <a:pt x="3202" y="1402"/>
                  </a:cubicBezTo>
                  <a:cubicBezTo>
                    <a:pt x="2669" y="901"/>
                    <a:pt x="2168" y="434"/>
                    <a:pt x="170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6" name="Google Shape;1816;p38"/>
            <p:cNvSpPr/>
            <p:nvPr/>
          </p:nvSpPr>
          <p:spPr>
            <a:xfrm>
              <a:off x="7527901" y="3567985"/>
              <a:ext cx="116892" cy="145465"/>
            </a:xfrm>
            <a:custGeom>
              <a:avLst/>
              <a:gdLst/>
              <a:ahLst/>
              <a:cxnLst/>
              <a:rect l="l" t="t" r="r" b="b"/>
              <a:pathLst>
                <a:path w="3236" h="4027" extrusionOk="0">
                  <a:moveTo>
                    <a:pt x="248" y="0"/>
                  </a:moveTo>
                  <a:cubicBezTo>
                    <a:pt x="133" y="0"/>
                    <a:pt x="29" y="91"/>
                    <a:pt x="0" y="207"/>
                  </a:cubicBezTo>
                  <a:cubicBezTo>
                    <a:pt x="0" y="274"/>
                    <a:pt x="0" y="374"/>
                    <a:pt x="0" y="440"/>
                  </a:cubicBezTo>
                  <a:lnTo>
                    <a:pt x="0" y="941"/>
                  </a:lnTo>
                  <a:cubicBezTo>
                    <a:pt x="33" y="1541"/>
                    <a:pt x="133" y="2142"/>
                    <a:pt x="367" y="2742"/>
                  </a:cubicBezTo>
                  <a:cubicBezTo>
                    <a:pt x="467" y="3076"/>
                    <a:pt x="667" y="3342"/>
                    <a:pt x="901" y="3609"/>
                  </a:cubicBezTo>
                  <a:cubicBezTo>
                    <a:pt x="1179" y="3887"/>
                    <a:pt x="1526" y="4026"/>
                    <a:pt x="1904" y="4026"/>
                  </a:cubicBezTo>
                  <a:cubicBezTo>
                    <a:pt x="1980" y="4026"/>
                    <a:pt x="2057" y="4021"/>
                    <a:pt x="2135" y="4010"/>
                  </a:cubicBezTo>
                  <a:cubicBezTo>
                    <a:pt x="2735" y="3943"/>
                    <a:pt x="3202" y="3409"/>
                    <a:pt x="3236" y="2775"/>
                  </a:cubicBezTo>
                  <a:cubicBezTo>
                    <a:pt x="3236" y="2408"/>
                    <a:pt x="3102" y="2041"/>
                    <a:pt x="2902" y="1741"/>
                  </a:cubicBezTo>
                  <a:cubicBezTo>
                    <a:pt x="2669" y="1441"/>
                    <a:pt x="2402" y="1174"/>
                    <a:pt x="2102" y="941"/>
                  </a:cubicBezTo>
                  <a:cubicBezTo>
                    <a:pt x="1635" y="607"/>
                    <a:pt x="1101" y="307"/>
                    <a:pt x="567" y="73"/>
                  </a:cubicBezTo>
                  <a:cubicBezTo>
                    <a:pt x="467" y="40"/>
                    <a:pt x="400" y="40"/>
                    <a:pt x="300" y="7"/>
                  </a:cubicBezTo>
                  <a:cubicBezTo>
                    <a:pt x="283" y="2"/>
                    <a:pt x="265" y="0"/>
                    <a:pt x="24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7" name="Google Shape;1817;p38"/>
            <p:cNvSpPr/>
            <p:nvPr/>
          </p:nvSpPr>
          <p:spPr>
            <a:xfrm>
              <a:off x="7392947" y="3485084"/>
              <a:ext cx="125345" cy="141564"/>
            </a:xfrm>
            <a:custGeom>
              <a:avLst/>
              <a:gdLst/>
              <a:ahLst/>
              <a:cxnLst/>
              <a:rect l="l" t="t" r="r" b="b"/>
              <a:pathLst>
                <a:path w="3470" h="3919" extrusionOk="0">
                  <a:moveTo>
                    <a:pt x="3169" y="0"/>
                  </a:moveTo>
                  <a:cubicBezTo>
                    <a:pt x="3102" y="33"/>
                    <a:pt x="3002" y="33"/>
                    <a:pt x="2935" y="67"/>
                  </a:cubicBezTo>
                  <a:cubicBezTo>
                    <a:pt x="2802" y="100"/>
                    <a:pt x="2635" y="167"/>
                    <a:pt x="2468" y="234"/>
                  </a:cubicBezTo>
                  <a:cubicBezTo>
                    <a:pt x="1901" y="434"/>
                    <a:pt x="1368" y="734"/>
                    <a:pt x="867" y="1134"/>
                  </a:cubicBezTo>
                  <a:cubicBezTo>
                    <a:pt x="600" y="1334"/>
                    <a:pt x="367" y="1601"/>
                    <a:pt x="234" y="1935"/>
                  </a:cubicBezTo>
                  <a:cubicBezTo>
                    <a:pt x="0" y="2302"/>
                    <a:pt x="0" y="2802"/>
                    <a:pt x="200" y="3202"/>
                  </a:cubicBezTo>
                  <a:cubicBezTo>
                    <a:pt x="414" y="3657"/>
                    <a:pt x="864" y="3919"/>
                    <a:pt x="1343" y="3919"/>
                  </a:cubicBezTo>
                  <a:cubicBezTo>
                    <a:pt x="1462" y="3919"/>
                    <a:pt x="1582" y="3903"/>
                    <a:pt x="1701" y="3869"/>
                  </a:cubicBezTo>
                  <a:cubicBezTo>
                    <a:pt x="2068" y="3769"/>
                    <a:pt x="2368" y="3536"/>
                    <a:pt x="2569" y="3236"/>
                  </a:cubicBezTo>
                  <a:cubicBezTo>
                    <a:pt x="2802" y="2935"/>
                    <a:pt x="3002" y="2602"/>
                    <a:pt x="3102" y="2235"/>
                  </a:cubicBezTo>
                  <a:cubicBezTo>
                    <a:pt x="3302" y="1668"/>
                    <a:pt x="3402" y="1101"/>
                    <a:pt x="3469" y="500"/>
                  </a:cubicBezTo>
                  <a:cubicBezTo>
                    <a:pt x="3469" y="400"/>
                    <a:pt x="3469" y="334"/>
                    <a:pt x="3469" y="234"/>
                  </a:cubicBezTo>
                  <a:cubicBezTo>
                    <a:pt x="3436" y="100"/>
                    <a:pt x="3302" y="0"/>
                    <a:pt x="316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8" name="Google Shape;1818;p38"/>
            <p:cNvSpPr/>
            <p:nvPr/>
          </p:nvSpPr>
          <p:spPr>
            <a:xfrm>
              <a:off x="7527901" y="3795701"/>
              <a:ext cx="51836" cy="46056"/>
            </a:xfrm>
            <a:custGeom>
              <a:avLst/>
              <a:gdLst/>
              <a:ahLst/>
              <a:cxnLst/>
              <a:rect l="l" t="t" r="r" b="b"/>
              <a:pathLst>
                <a:path w="1435" h="1275" extrusionOk="0">
                  <a:moveTo>
                    <a:pt x="248" y="1"/>
                  </a:moveTo>
                  <a:cubicBezTo>
                    <a:pt x="133" y="1"/>
                    <a:pt x="29" y="91"/>
                    <a:pt x="0" y="207"/>
                  </a:cubicBezTo>
                  <a:cubicBezTo>
                    <a:pt x="0" y="274"/>
                    <a:pt x="0" y="374"/>
                    <a:pt x="0" y="441"/>
                  </a:cubicBezTo>
                  <a:lnTo>
                    <a:pt x="0" y="941"/>
                  </a:lnTo>
                  <a:cubicBezTo>
                    <a:pt x="0" y="1108"/>
                    <a:pt x="0" y="1175"/>
                    <a:pt x="33" y="1275"/>
                  </a:cubicBezTo>
                  <a:cubicBezTo>
                    <a:pt x="500" y="1041"/>
                    <a:pt x="967" y="774"/>
                    <a:pt x="1434" y="508"/>
                  </a:cubicBezTo>
                  <a:cubicBezTo>
                    <a:pt x="1134" y="374"/>
                    <a:pt x="834" y="207"/>
                    <a:pt x="534" y="107"/>
                  </a:cubicBezTo>
                  <a:cubicBezTo>
                    <a:pt x="467" y="74"/>
                    <a:pt x="400" y="41"/>
                    <a:pt x="300" y="7"/>
                  </a:cubicBezTo>
                  <a:cubicBezTo>
                    <a:pt x="283" y="3"/>
                    <a:pt x="265" y="1"/>
                    <a:pt x="24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9" name="Google Shape;1819;p38"/>
            <p:cNvSpPr/>
            <p:nvPr/>
          </p:nvSpPr>
          <p:spPr>
            <a:xfrm>
              <a:off x="7392947" y="3713776"/>
              <a:ext cx="125345" cy="141709"/>
            </a:xfrm>
            <a:custGeom>
              <a:avLst/>
              <a:gdLst/>
              <a:ahLst/>
              <a:cxnLst/>
              <a:rect l="l" t="t" r="r" b="b"/>
              <a:pathLst>
                <a:path w="3470" h="3923" extrusionOk="0">
                  <a:moveTo>
                    <a:pt x="3220" y="1"/>
                  </a:moveTo>
                  <a:cubicBezTo>
                    <a:pt x="3203" y="1"/>
                    <a:pt x="3186" y="3"/>
                    <a:pt x="3169" y="7"/>
                  </a:cubicBezTo>
                  <a:cubicBezTo>
                    <a:pt x="3102" y="7"/>
                    <a:pt x="3002" y="40"/>
                    <a:pt x="2935" y="40"/>
                  </a:cubicBezTo>
                  <a:cubicBezTo>
                    <a:pt x="2802" y="107"/>
                    <a:pt x="2635" y="174"/>
                    <a:pt x="2468" y="207"/>
                  </a:cubicBezTo>
                  <a:cubicBezTo>
                    <a:pt x="1901" y="441"/>
                    <a:pt x="1368" y="741"/>
                    <a:pt x="867" y="1108"/>
                  </a:cubicBezTo>
                  <a:cubicBezTo>
                    <a:pt x="600" y="1341"/>
                    <a:pt x="367" y="1608"/>
                    <a:pt x="200" y="1908"/>
                  </a:cubicBezTo>
                  <a:cubicBezTo>
                    <a:pt x="0" y="2309"/>
                    <a:pt x="0" y="2776"/>
                    <a:pt x="167" y="3176"/>
                  </a:cubicBezTo>
                  <a:cubicBezTo>
                    <a:pt x="411" y="3637"/>
                    <a:pt x="877" y="3922"/>
                    <a:pt x="1365" y="3922"/>
                  </a:cubicBezTo>
                  <a:cubicBezTo>
                    <a:pt x="1477" y="3922"/>
                    <a:pt x="1590" y="3907"/>
                    <a:pt x="1701" y="3876"/>
                  </a:cubicBezTo>
                  <a:cubicBezTo>
                    <a:pt x="2068" y="3743"/>
                    <a:pt x="2368" y="3543"/>
                    <a:pt x="2569" y="3243"/>
                  </a:cubicBezTo>
                  <a:cubicBezTo>
                    <a:pt x="2802" y="2909"/>
                    <a:pt x="3002" y="2575"/>
                    <a:pt x="3102" y="2208"/>
                  </a:cubicBezTo>
                  <a:cubicBezTo>
                    <a:pt x="3302" y="1675"/>
                    <a:pt x="3402" y="1074"/>
                    <a:pt x="3469" y="474"/>
                  </a:cubicBezTo>
                  <a:cubicBezTo>
                    <a:pt x="3469" y="407"/>
                    <a:pt x="3469" y="307"/>
                    <a:pt x="3469" y="240"/>
                  </a:cubicBezTo>
                  <a:cubicBezTo>
                    <a:pt x="3440" y="95"/>
                    <a:pt x="3335" y="1"/>
                    <a:pt x="322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0" name="Google Shape;1820;p38"/>
            <p:cNvSpPr/>
            <p:nvPr/>
          </p:nvSpPr>
          <p:spPr>
            <a:xfrm>
              <a:off x="7280859" y="3166953"/>
              <a:ext cx="109704" cy="89728"/>
            </a:xfrm>
            <a:custGeom>
              <a:avLst/>
              <a:gdLst/>
              <a:ahLst/>
              <a:cxnLst/>
              <a:rect l="l" t="t" r="r" b="b"/>
              <a:pathLst>
                <a:path w="3037" h="2484" extrusionOk="0">
                  <a:moveTo>
                    <a:pt x="1" y="1"/>
                  </a:moveTo>
                  <a:cubicBezTo>
                    <a:pt x="34" y="434"/>
                    <a:pt x="134" y="801"/>
                    <a:pt x="301" y="1202"/>
                  </a:cubicBezTo>
                  <a:cubicBezTo>
                    <a:pt x="401" y="1502"/>
                    <a:pt x="601" y="1802"/>
                    <a:pt x="835" y="2069"/>
                  </a:cubicBezTo>
                  <a:cubicBezTo>
                    <a:pt x="1119" y="2325"/>
                    <a:pt x="1476" y="2484"/>
                    <a:pt x="1844" y="2484"/>
                  </a:cubicBezTo>
                  <a:cubicBezTo>
                    <a:pt x="1908" y="2484"/>
                    <a:pt x="1972" y="2479"/>
                    <a:pt x="2036" y="2469"/>
                  </a:cubicBezTo>
                  <a:cubicBezTo>
                    <a:pt x="2503" y="2436"/>
                    <a:pt x="2870" y="2136"/>
                    <a:pt x="3036" y="1735"/>
                  </a:cubicBezTo>
                  <a:cubicBezTo>
                    <a:pt x="2069" y="1068"/>
                    <a:pt x="1035" y="501"/>
                    <a:pt x="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1" name="Google Shape;1821;p38"/>
            <p:cNvSpPr/>
            <p:nvPr/>
          </p:nvSpPr>
          <p:spPr>
            <a:xfrm>
              <a:off x="7210348" y="3141126"/>
              <a:ext cx="23552" cy="19831"/>
            </a:xfrm>
            <a:custGeom>
              <a:avLst/>
              <a:gdLst/>
              <a:ahLst/>
              <a:cxnLst/>
              <a:rect l="l" t="t" r="r" b="b"/>
              <a:pathLst>
                <a:path w="652" h="549" extrusionOk="0">
                  <a:moveTo>
                    <a:pt x="221" y="0"/>
                  </a:moveTo>
                  <a:cubicBezTo>
                    <a:pt x="106" y="0"/>
                    <a:pt x="0" y="136"/>
                    <a:pt x="85" y="249"/>
                  </a:cubicBezTo>
                  <a:cubicBezTo>
                    <a:pt x="118" y="315"/>
                    <a:pt x="185" y="416"/>
                    <a:pt x="252" y="549"/>
                  </a:cubicBezTo>
                  <a:cubicBezTo>
                    <a:pt x="418" y="449"/>
                    <a:pt x="552" y="315"/>
                    <a:pt x="652" y="182"/>
                  </a:cubicBezTo>
                  <a:lnTo>
                    <a:pt x="285" y="15"/>
                  </a:lnTo>
                  <a:cubicBezTo>
                    <a:pt x="264" y="5"/>
                    <a:pt x="242" y="0"/>
                    <a:pt x="22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2" name="Google Shape;1822;p38"/>
            <p:cNvSpPr/>
            <p:nvPr/>
          </p:nvSpPr>
          <p:spPr>
            <a:xfrm>
              <a:off x="7277247" y="3339041"/>
              <a:ext cx="118121" cy="146585"/>
            </a:xfrm>
            <a:custGeom>
              <a:avLst/>
              <a:gdLst/>
              <a:ahLst/>
              <a:cxnLst/>
              <a:rect l="l" t="t" r="r" b="b"/>
              <a:pathLst>
                <a:path w="3270" h="4058" extrusionOk="0">
                  <a:moveTo>
                    <a:pt x="282" y="0"/>
                  </a:moveTo>
                  <a:cubicBezTo>
                    <a:pt x="168" y="0"/>
                    <a:pt x="63" y="91"/>
                    <a:pt x="34" y="207"/>
                  </a:cubicBezTo>
                  <a:cubicBezTo>
                    <a:pt x="1" y="274"/>
                    <a:pt x="1" y="340"/>
                    <a:pt x="1" y="440"/>
                  </a:cubicBezTo>
                  <a:lnTo>
                    <a:pt x="1" y="941"/>
                  </a:lnTo>
                  <a:cubicBezTo>
                    <a:pt x="34" y="1541"/>
                    <a:pt x="168" y="2142"/>
                    <a:pt x="368" y="2742"/>
                  </a:cubicBezTo>
                  <a:cubicBezTo>
                    <a:pt x="501" y="3076"/>
                    <a:pt x="701" y="3376"/>
                    <a:pt x="935" y="3609"/>
                  </a:cubicBezTo>
                  <a:cubicBezTo>
                    <a:pt x="1220" y="3894"/>
                    <a:pt x="1578" y="4058"/>
                    <a:pt x="1946" y="4058"/>
                  </a:cubicBezTo>
                  <a:cubicBezTo>
                    <a:pt x="2009" y="4058"/>
                    <a:pt x="2072" y="4053"/>
                    <a:pt x="2136" y="4043"/>
                  </a:cubicBezTo>
                  <a:cubicBezTo>
                    <a:pt x="2769" y="3943"/>
                    <a:pt x="3236" y="3409"/>
                    <a:pt x="3236" y="2775"/>
                  </a:cubicBezTo>
                  <a:cubicBezTo>
                    <a:pt x="3270" y="2409"/>
                    <a:pt x="3136" y="2042"/>
                    <a:pt x="2903" y="1741"/>
                  </a:cubicBezTo>
                  <a:cubicBezTo>
                    <a:pt x="2703" y="1441"/>
                    <a:pt x="2436" y="1174"/>
                    <a:pt x="2136" y="941"/>
                  </a:cubicBezTo>
                  <a:cubicBezTo>
                    <a:pt x="1635" y="574"/>
                    <a:pt x="1135" y="307"/>
                    <a:pt x="568" y="74"/>
                  </a:cubicBezTo>
                  <a:cubicBezTo>
                    <a:pt x="501" y="40"/>
                    <a:pt x="401" y="7"/>
                    <a:pt x="334" y="7"/>
                  </a:cubicBezTo>
                  <a:cubicBezTo>
                    <a:pt x="317" y="2"/>
                    <a:pt x="299" y="0"/>
                    <a:pt x="28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3" name="Google Shape;1823;p38"/>
            <p:cNvSpPr/>
            <p:nvPr/>
          </p:nvSpPr>
          <p:spPr>
            <a:xfrm>
              <a:off x="7144713" y="3350130"/>
              <a:ext cx="92799" cy="48043"/>
            </a:xfrm>
            <a:custGeom>
              <a:avLst/>
              <a:gdLst/>
              <a:ahLst/>
              <a:cxnLst/>
              <a:rect l="l" t="t" r="r" b="b"/>
              <a:pathLst>
                <a:path w="2569" h="1330" extrusionOk="0">
                  <a:moveTo>
                    <a:pt x="0" y="0"/>
                  </a:moveTo>
                  <a:cubicBezTo>
                    <a:pt x="0" y="200"/>
                    <a:pt x="34" y="434"/>
                    <a:pt x="134" y="600"/>
                  </a:cubicBezTo>
                  <a:cubicBezTo>
                    <a:pt x="345" y="1048"/>
                    <a:pt x="784" y="1330"/>
                    <a:pt x="1255" y="1330"/>
                  </a:cubicBezTo>
                  <a:cubicBezTo>
                    <a:pt x="1381" y="1330"/>
                    <a:pt x="1509" y="1310"/>
                    <a:pt x="1635" y="1268"/>
                  </a:cubicBezTo>
                  <a:cubicBezTo>
                    <a:pt x="2002" y="1168"/>
                    <a:pt x="2302" y="934"/>
                    <a:pt x="2536" y="634"/>
                  </a:cubicBezTo>
                  <a:lnTo>
                    <a:pt x="2569" y="600"/>
                  </a:lnTo>
                  <a:lnTo>
                    <a:pt x="2569" y="600"/>
                  </a:lnTo>
                  <a:cubicBezTo>
                    <a:pt x="2419" y="617"/>
                    <a:pt x="2269" y="625"/>
                    <a:pt x="2119" y="625"/>
                  </a:cubicBezTo>
                  <a:cubicBezTo>
                    <a:pt x="1372" y="625"/>
                    <a:pt x="640" y="417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4" name="Google Shape;1824;p38"/>
            <p:cNvSpPr/>
            <p:nvPr/>
          </p:nvSpPr>
          <p:spPr>
            <a:xfrm>
              <a:off x="7277247" y="3566685"/>
              <a:ext cx="118121" cy="146766"/>
            </a:xfrm>
            <a:custGeom>
              <a:avLst/>
              <a:gdLst/>
              <a:ahLst/>
              <a:cxnLst/>
              <a:rect l="l" t="t" r="r" b="b"/>
              <a:pathLst>
                <a:path w="3270" h="4063" extrusionOk="0">
                  <a:moveTo>
                    <a:pt x="268" y="1"/>
                  </a:moveTo>
                  <a:cubicBezTo>
                    <a:pt x="159" y="1"/>
                    <a:pt x="62" y="70"/>
                    <a:pt x="34" y="209"/>
                  </a:cubicBezTo>
                  <a:cubicBezTo>
                    <a:pt x="1" y="276"/>
                    <a:pt x="1" y="343"/>
                    <a:pt x="1" y="443"/>
                  </a:cubicBezTo>
                  <a:lnTo>
                    <a:pt x="1" y="943"/>
                  </a:lnTo>
                  <a:cubicBezTo>
                    <a:pt x="34" y="1544"/>
                    <a:pt x="168" y="2144"/>
                    <a:pt x="368" y="2745"/>
                  </a:cubicBezTo>
                  <a:cubicBezTo>
                    <a:pt x="501" y="3078"/>
                    <a:pt x="701" y="3378"/>
                    <a:pt x="935" y="3645"/>
                  </a:cubicBezTo>
                  <a:cubicBezTo>
                    <a:pt x="1213" y="3923"/>
                    <a:pt x="1560" y="4062"/>
                    <a:pt x="1919" y="4062"/>
                  </a:cubicBezTo>
                  <a:cubicBezTo>
                    <a:pt x="1991" y="4062"/>
                    <a:pt x="2063" y="4057"/>
                    <a:pt x="2136" y="4046"/>
                  </a:cubicBezTo>
                  <a:cubicBezTo>
                    <a:pt x="2769" y="3979"/>
                    <a:pt x="3236" y="3445"/>
                    <a:pt x="3236" y="2811"/>
                  </a:cubicBezTo>
                  <a:cubicBezTo>
                    <a:pt x="3270" y="2444"/>
                    <a:pt x="3136" y="2077"/>
                    <a:pt x="2903" y="1777"/>
                  </a:cubicBezTo>
                  <a:cubicBezTo>
                    <a:pt x="2703" y="1444"/>
                    <a:pt x="2436" y="1177"/>
                    <a:pt x="2136" y="943"/>
                  </a:cubicBezTo>
                  <a:cubicBezTo>
                    <a:pt x="1635" y="576"/>
                    <a:pt x="1135" y="310"/>
                    <a:pt x="568" y="76"/>
                  </a:cubicBezTo>
                  <a:cubicBezTo>
                    <a:pt x="501" y="43"/>
                    <a:pt x="401" y="9"/>
                    <a:pt x="334" y="9"/>
                  </a:cubicBezTo>
                  <a:cubicBezTo>
                    <a:pt x="312" y="4"/>
                    <a:pt x="290" y="1"/>
                    <a:pt x="26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5" name="Google Shape;1825;p38"/>
            <p:cNvSpPr/>
            <p:nvPr/>
          </p:nvSpPr>
          <p:spPr>
            <a:xfrm>
              <a:off x="7142293" y="3485084"/>
              <a:ext cx="125345" cy="141564"/>
            </a:xfrm>
            <a:custGeom>
              <a:avLst/>
              <a:gdLst/>
              <a:ahLst/>
              <a:cxnLst/>
              <a:rect l="l" t="t" r="r" b="b"/>
              <a:pathLst>
                <a:path w="3470" h="3919" extrusionOk="0">
                  <a:moveTo>
                    <a:pt x="3203" y="0"/>
                  </a:moveTo>
                  <a:cubicBezTo>
                    <a:pt x="3103" y="33"/>
                    <a:pt x="3036" y="33"/>
                    <a:pt x="2970" y="67"/>
                  </a:cubicBezTo>
                  <a:cubicBezTo>
                    <a:pt x="2803" y="100"/>
                    <a:pt x="2636" y="167"/>
                    <a:pt x="2503" y="234"/>
                  </a:cubicBezTo>
                  <a:cubicBezTo>
                    <a:pt x="1902" y="434"/>
                    <a:pt x="1368" y="734"/>
                    <a:pt x="901" y="1134"/>
                  </a:cubicBezTo>
                  <a:cubicBezTo>
                    <a:pt x="635" y="1334"/>
                    <a:pt x="401" y="1601"/>
                    <a:pt x="234" y="1935"/>
                  </a:cubicBezTo>
                  <a:cubicBezTo>
                    <a:pt x="1" y="2302"/>
                    <a:pt x="1" y="2802"/>
                    <a:pt x="201" y="3202"/>
                  </a:cubicBezTo>
                  <a:cubicBezTo>
                    <a:pt x="415" y="3657"/>
                    <a:pt x="865" y="3919"/>
                    <a:pt x="1344" y="3919"/>
                  </a:cubicBezTo>
                  <a:cubicBezTo>
                    <a:pt x="1462" y="3919"/>
                    <a:pt x="1583" y="3903"/>
                    <a:pt x="1702" y="3869"/>
                  </a:cubicBezTo>
                  <a:cubicBezTo>
                    <a:pt x="2069" y="3769"/>
                    <a:pt x="2369" y="3536"/>
                    <a:pt x="2603" y="3236"/>
                  </a:cubicBezTo>
                  <a:cubicBezTo>
                    <a:pt x="2836" y="2935"/>
                    <a:pt x="3003" y="2602"/>
                    <a:pt x="3136" y="2235"/>
                  </a:cubicBezTo>
                  <a:cubicBezTo>
                    <a:pt x="3303" y="1668"/>
                    <a:pt x="3437" y="1101"/>
                    <a:pt x="3470" y="500"/>
                  </a:cubicBezTo>
                  <a:cubicBezTo>
                    <a:pt x="3470" y="400"/>
                    <a:pt x="3470" y="334"/>
                    <a:pt x="3470" y="234"/>
                  </a:cubicBezTo>
                  <a:cubicBezTo>
                    <a:pt x="3470" y="100"/>
                    <a:pt x="3336" y="0"/>
                    <a:pt x="32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6" name="Google Shape;1826;p38"/>
            <p:cNvSpPr/>
            <p:nvPr/>
          </p:nvSpPr>
          <p:spPr>
            <a:xfrm>
              <a:off x="7301341" y="3799567"/>
              <a:ext cx="92835" cy="117001"/>
            </a:xfrm>
            <a:custGeom>
              <a:avLst/>
              <a:gdLst/>
              <a:ahLst/>
              <a:cxnLst/>
              <a:rect l="l" t="t" r="r" b="b"/>
              <a:pathLst>
                <a:path w="2570" h="3239" extrusionOk="0">
                  <a:moveTo>
                    <a:pt x="1" y="0"/>
                  </a:moveTo>
                  <a:lnTo>
                    <a:pt x="1" y="0"/>
                  </a:lnTo>
                  <a:cubicBezTo>
                    <a:pt x="268" y="1435"/>
                    <a:pt x="468" y="2669"/>
                    <a:pt x="501" y="2836"/>
                  </a:cubicBezTo>
                  <a:cubicBezTo>
                    <a:pt x="569" y="3128"/>
                    <a:pt x="606" y="3238"/>
                    <a:pt x="756" y="3238"/>
                  </a:cubicBezTo>
                  <a:cubicBezTo>
                    <a:pt x="828" y="3238"/>
                    <a:pt x="927" y="3213"/>
                    <a:pt x="1068" y="3169"/>
                  </a:cubicBezTo>
                  <a:cubicBezTo>
                    <a:pt x="1569" y="3036"/>
                    <a:pt x="2069" y="2869"/>
                    <a:pt x="2569" y="2702"/>
                  </a:cubicBezTo>
                  <a:lnTo>
                    <a:pt x="2569" y="2669"/>
                  </a:lnTo>
                  <a:cubicBezTo>
                    <a:pt x="2569" y="2302"/>
                    <a:pt x="2469" y="1968"/>
                    <a:pt x="2269" y="1668"/>
                  </a:cubicBezTo>
                  <a:cubicBezTo>
                    <a:pt x="2036" y="1335"/>
                    <a:pt x="1769" y="1068"/>
                    <a:pt x="1469" y="834"/>
                  </a:cubicBezTo>
                  <a:cubicBezTo>
                    <a:pt x="1002" y="501"/>
                    <a:pt x="535" y="200"/>
                    <a:pt x="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7" name="Google Shape;1827;p38"/>
            <p:cNvSpPr/>
            <p:nvPr/>
          </p:nvSpPr>
          <p:spPr>
            <a:xfrm>
              <a:off x="7277247" y="3795701"/>
              <a:ext cx="39807" cy="128018"/>
            </a:xfrm>
            <a:custGeom>
              <a:avLst/>
              <a:gdLst/>
              <a:ahLst/>
              <a:cxnLst/>
              <a:rect l="l" t="t" r="r" b="b"/>
              <a:pathLst>
                <a:path w="1102" h="3544" extrusionOk="0">
                  <a:moveTo>
                    <a:pt x="280" y="1"/>
                  </a:moveTo>
                  <a:cubicBezTo>
                    <a:pt x="160" y="1"/>
                    <a:pt x="34" y="91"/>
                    <a:pt x="34" y="207"/>
                  </a:cubicBezTo>
                  <a:cubicBezTo>
                    <a:pt x="1" y="307"/>
                    <a:pt x="1" y="374"/>
                    <a:pt x="1" y="441"/>
                  </a:cubicBezTo>
                  <a:lnTo>
                    <a:pt x="1" y="941"/>
                  </a:lnTo>
                  <a:cubicBezTo>
                    <a:pt x="34" y="1575"/>
                    <a:pt x="168" y="2175"/>
                    <a:pt x="368" y="2742"/>
                  </a:cubicBezTo>
                  <a:cubicBezTo>
                    <a:pt x="501" y="3043"/>
                    <a:pt x="668" y="3310"/>
                    <a:pt x="868" y="3543"/>
                  </a:cubicBezTo>
                  <a:cubicBezTo>
                    <a:pt x="1102" y="3443"/>
                    <a:pt x="968" y="3143"/>
                    <a:pt x="635" y="1275"/>
                  </a:cubicBezTo>
                  <a:cubicBezTo>
                    <a:pt x="568" y="808"/>
                    <a:pt x="501" y="441"/>
                    <a:pt x="434" y="41"/>
                  </a:cubicBezTo>
                  <a:lnTo>
                    <a:pt x="334" y="7"/>
                  </a:lnTo>
                  <a:cubicBezTo>
                    <a:pt x="317" y="3"/>
                    <a:pt x="299" y="1"/>
                    <a:pt x="28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8" name="Google Shape;1828;p38"/>
            <p:cNvSpPr/>
            <p:nvPr/>
          </p:nvSpPr>
          <p:spPr>
            <a:xfrm>
              <a:off x="7142293" y="3713776"/>
              <a:ext cx="125345" cy="141709"/>
            </a:xfrm>
            <a:custGeom>
              <a:avLst/>
              <a:gdLst/>
              <a:ahLst/>
              <a:cxnLst/>
              <a:rect l="l" t="t" r="r" b="b"/>
              <a:pathLst>
                <a:path w="3470" h="3923" extrusionOk="0">
                  <a:moveTo>
                    <a:pt x="3254" y="1"/>
                  </a:moveTo>
                  <a:cubicBezTo>
                    <a:pt x="3237" y="1"/>
                    <a:pt x="3220" y="3"/>
                    <a:pt x="3203" y="7"/>
                  </a:cubicBezTo>
                  <a:cubicBezTo>
                    <a:pt x="3103" y="7"/>
                    <a:pt x="3036" y="40"/>
                    <a:pt x="2970" y="40"/>
                  </a:cubicBezTo>
                  <a:cubicBezTo>
                    <a:pt x="2803" y="107"/>
                    <a:pt x="2636" y="174"/>
                    <a:pt x="2503" y="207"/>
                  </a:cubicBezTo>
                  <a:cubicBezTo>
                    <a:pt x="1902" y="441"/>
                    <a:pt x="1368" y="741"/>
                    <a:pt x="901" y="1108"/>
                  </a:cubicBezTo>
                  <a:cubicBezTo>
                    <a:pt x="635" y="1341"/>
                    <a:pt x="401" y="1608"/>
                    <a:pt x="234" y="1908"/>
                  </a:cubicBezTo>
                  <a:cubicBezTo>
                    <a:pt x="1" y="2309"/>
                    <a:pt x="1" y="2776"/>
                    <a:pt x="201" y="3176"/>
                  </a:cubicBezTo>
                  <a:cubicBezTo>
                    <a:pt x="418" y="3637"/>
                    <a:pt x="878" y="3922"/>
                    <a:pt x="1366" y="3922"/>
                  </a:cubicBezTo>
                  <a:cubicBezTo>
                    <a:pt x="1477" y="3922"/>
                    <a:pt x="1590" y="3907"/>
                    <a:pt x="1702" y="3876"/>
                  </a:cubicBezTo>
                  <a:cubicBezTo>
                    <a:pt x="2069" y="3743"/>
                    <a:pt x="2369" y="3543"/>
                    <a:pt x="2603" y="3243"/>
                  </a:cubicBezTo>
                  <a:cubicBezTo>
                    <a:pt x="2836" y="2909"/>
                    <a:pt x="3003" y="2575"/>
                    <a:pt x="3136" y="2208"/>
                  </a:cubicBezTo>
                  <a:cubicBezTo>
                    <a:pt x="3303" y="1675"/>
                    <a:pt x="3437" y="1074"/>
                    <a:pt x="3470" y="474"/>
                  </a:cubicBezTo>
                  <a:cubicBezTo>
                    <a:pt x="3470" y="407"/>
                    <a:pt x="3470" y="307"/>
                    <a:pt x="3470" y="240"/>
                  </a:cubicBezTo>
                  <a:cubicBezTo>
                    <a:pt x="3470" y="95"/>
                    <a:pt x="3369" y="1"/>
                    <a:pt x="325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9" name="Google Shape;1829;p38"/>
            <p:cNvSpPr/>
            <p:nvPr/>
          </p:nvSpPr>
          <p:spPr>
            <a:xfrm>
              <a:off x="7043498" y="3352514"/>
              <a:ext cx="101251" cy="133111"/>
            </a:xfrm>
            <a:custGeom>
              <a:avLst/>
              <a:gdLst/>
              <a:ahLst/>
              <a:cxnLst/>
              <a:rect l="l" t="t" r="r" b="b"/>
              <a:pathLst>
                <a:path w="2803" h="3685" extrusionOk="0">
                  <a:moveTo>
                    <a:pt x="734" y="1"/>
                  </a:moveTo>
                  <a:cubicBezTo>
                    <a:pt x="601" y="835"/>
                    <a:pt x="334" y="1669"/>
                    <a:pt x="0" y="2469"/>
                  </a:cubicBezTo>
                  <a:cubicBezTo>
                    <a:pt x="101" y="2769"/>
                    <a:pt x="267" y="3036"/>
                    <a:pt x="501" y="3236"/>
                  </a:cubicBezTo>
                  <a:cubicBezTo>
                    <a:pt x="757" y="3521"/>
                    <a:pt x="1135" y="3685"/>
                    <a:pt x="1510" y="3685"/>
                  </a:cubicBezTo>
                  <a:cubicBezTo>
                    <a:pt x="1574" y="3685"/>
                    <a:pt x="1638" y="3680"/>
                    <a:pt x="1702" y="3670"/>
                  </a:cubicBezTo>
                  <a:cubicBezTo>
                    <a:pt x="2335" y="3570"/>
                    <a:pt x="2769" y="3036"/>
                    <a:pt x="2802" y="2402"/>
                  </a:cubicBezTo>
                  <a:cubicBezTo>
                    <a:pt x="2802" y="2036"/>
                    <a:pt x="2669" y="1669"/>
                    <a:pt x="2469" y="1368"/>
                  </a:cubicBezTo>
                  <a:cubicBezTo>
                    <a:pt x="2235" y="1068"/>
                    <a:pt x="1969" y="801"/>
                    <a:pt x="1668" y="568"/>
                  </a:cubicBezTo>
                  <a:cubicBezTo>
                    <a:pt x="1368" y="334"/>
                    <a:pt x="1068" y="168"/>
                    <a:pt x="73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0" name="Google Shape;1830;p38"/>
            <p:cNvSpPr/>
            <p:nvPr/>
          </p:nvSpPr>
          <p:spPr>
            <a:xfrm>
              <a:off x="7027821" y="3566685"/>
              <a:ext cx="116929" cy="146766"/>
            </a:xfrm>
            <a:custGeom>
              <a:avLst/>
              <a:gdLst/>
              <a:ahLst/>
              <a:cxnLst/>
              <a:rect l="l" t="t" r="r" b="b"/>
              <a:pathLst>
                <a:path w="3237" h="4063" extrusionOk="0">
                  <a:moveTo>
                    <a:pt x="235" y="1"/>
                  </a:moveTo>
                  <a:cubicBezTo>
                    <a:pt x="126" y="1"/>
                    <a:pt x="29" y="70"/>
                    <a:pt x="1" y="209"/>
                  </a:cubicBezTo>
                  <a:cubicBezTo>
                    <a:pt x="1" y="276"/>
                    <a:pt x="1" y="343"/>
                    <a:pt x="1" y="443"/>
                  </a:cubicBezTo>
                  <a:lnTo>
                    <a:pt x="1" y="943"/>
                  </a:lnTo>
                  <a:cubicBezTo>
                    <a:pt x="34" y="1544"/>
                    <a:pt x="134" y="2178"/>
                    <a:pt x="368" y="2778"/>
                  </a:cubicBezTo>
                  <a:cubicBezTo>
                    <a:pt x="501" y="3112"/>
                    <a:pt x="668" y="3378"/>
                    <a:pt x="935" y="3645"/>
                  </a:cubicBezTo>
                  <a:cubicBezTo>
                    <a:pt x="1185" y="3923"/>
                    <a:pt x="1551" y="4062"/>
                    <a:pt x="1917" y="4062"/>
                  </a:cubicBezTo>
                  <a:cubicBezTo>
                    <a:pt x="1990" y="4062"/>
                    <a:pt x="2063" y="4057"/>
                    <a:pt x="2136" y="4046"/>
                  </a:cubicBezTo>
                  <a:cubicBezTo>
                    <a:pt x="2769" y="3979"/>
                    <a:pt x="3203" y="3445"/>
                    <a:pt x="3236" y="2811"/>
                  </a:cubicBezTo>
                  <a:cubicBezTo>
                    <a:pt x="3236" y="2444"/>
                    <a:pt x="3103" y="2077"/>
                    <a:pt x="2903" y="1777"/>
                  </a:cubicBezTo>
                  <a:cubicBezTo>
                    <a:pt x="2669" y="1444"/>
                    <a:pt x="2403" y="1177"/>
                    <a:pt x="2102" y="943"/>
                  </a:cubicBezTo>
                  <a:cubicBezTo>
                    <a:pt x="1635" y="576"/>
                    <a:pt x="1102" y="310"/>
                    <a:pt x="568" y="76"/>
                  </a:cubicBezTo>
                  <a:cubicBezTo>
                    <a:pt x="468" y="43"/>
                    <a:pt x="401" y="9"/>
                    <a:pt x="301" y="9"/>
                  </a:cubicBezTo>
                  <a:cubicBezTo>
                    <a:pt x="279" y="4"/>
                    <a:pt x="257" y="1"/>
                    <a:pt x="23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1" name="Google Shape;1831;p38"/>
            <p:cNvSpPr/>
            <p:nvPr/>
          </p:nvSpPr>
          <p:spPr>
            <a:xfrm>
              <a:off x="6895287" y="3489888"/>
              <a:ext cx="122925" cy="136651"/>
            </a:xfrm>
            <a:custGeom>
              <a:avLst/>
              <a:gdLst/>
              <a:ahLst/>
              <a:cxnLst/>
              <a:rect l="l" t="t" r="r" b="b"/>
              <a:pathLst>
                <a:path w="3403" h="3783" extrusionOk="0">
                  <a:moveTo>
                    <a:pt x="3336" y="0"/>
                  </a:moveTo>
                  <a:cubicBezTo>
                    <a:pt x="2502" y="1201"/>
                    <a:pt x="1368" y="2135"/>
                    <a:pt x="0" y="2702"/>
                  </a:cubicBezTo>
                  <a:cubicBezTo>
                    <a:pt x="34" y="2836"/>
                    <a:pt x="67" y="2936"/>
                    <a:pt x="134" y="3069"/>
                  </a:cubicBezTo>
                  <a:cubicBezTo>
                    <a:pt x="351" y="3503"/>
                    <a:pt x="810" y="3783"/>
                    <a:pt x="1297" y="3783"/>
                  </a:cubicBezTo>
                  <a:cubicBezTo>
                    <a:pt x="1409" y="3783"/>
                    <a:pt x="1523" y="3768"/>
                    <a:pt x="1635" y="3736"/>
                  </a:cubicBezTo>
                  <a:cubicBezTo>
                    <a:pt x="1969" y="3636"/>
                    <a:pt x="2302" y="3403"/>
                    <a:pt x="2502" y="3103"/>
                  </a:cubicBezTo>
                  <a:cubicBezTo>
                    <a:pt x="2736" y="2802"/>
                    <a:pt x="2903" y="2469"/>
                    <a:pt x="3036" y="2102"/>
                  </a:cubicBezTo>
                  <a:cubicBezTo>
                    <a:pt x="3236" y="1535"/>
                    <a:pt x="3336" y="968"/>
                    <a:pt x="3370" y="367"/>
                  </a:cubicBezTo>
                  <a:cubicBezTo>
                    <a:pt x="3403" y="267"/>
                    <a:pt x="3403" y="201"/>
                    <a:pt x="3370" y="101"/>
                  </a:cubicBezTo>
                  <a:cubicBezTo>
                    <a:pt x="3370" y="67"/>
                    <a:pt x="3370" y="34"/>
                    <a:pt x="333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2" name="Google Shape;1832;p38"/>
            <p:cNvSpPr/>
            <p:nvPr/>
          </p:nvSpPr>
          <p:spPr>
            <a:xfrm>
              <a:off x="7027821" y="3796388"/>
              <a:ext cx="116929" cy="145899"/>
            </a:xfrm>
            <a:custGeom>
              <a:avLst/>
              <a:gdLst/>
              <a:ahLst/>
              <a:cxnLst/>
              <a:rect l="l" t="t" r="r" b="b"/>
              <a:pathLst>
                <a:path w="3237" h="4039" extrusionOk="0">
                  <a:moveTo>
                    <a:pt x="216" y="1"/>
                  </a:moveTo>
                  <a:cubicBezTo>
                    <a:pt x="115" y="1"/>
                    <a:pt x="27" y="91"/>
                    <a:pt x="1" y="222"/>
                  </a:cubicBezTo>
                  <a:cubicBezTo>
                    <a:pt x="1" y="288"/>
                    <a:pt x="1" y="355"/>
                    <a:pt x="1" y="455"/>
                  </a:cubicBezTo>
                  <a:lnTo>
                    <a:pt x="1" y="922"/>
                  </a:lnTo>
                  <a:cubicBezTo>
                    <a:pt x="34" y="1556"/>
                    <a:pt x="168" y="2156"/>
                    <a:pt x="368" y="2723"/>
                  </a:cubicBezTo>
                  <a:cubicBezTo>
                    <a:pt x="501" y="3057"/>
                    <a:pt x="701" y="3357"/>
                    <a:pt x="935" y="3591"/>
                  </a:cubicBezTo>
                  <a:cubicBezTo>
                    <a:pt x="1191" y="3876"/>
                    <a:pt x="1569" y="4039"/>
                    <a:pt x="1944" y="4039"/>
                  </a:cubicBezTo>
                  <a:cubicBezTo>
                    <a:pt x="2008" y="4039"/>
                    <a:pt x="2072" y="4034"/>
                    <a:pt x="2136" y="4024"/>
                  </a:cubicBezTo>
                  <a:cubicBezTo>
                    <a:pt x="2769" y="3924"/>
                    <a:pt x="3236" y="3391"/>
                    <a:pt x="3236" y="2757"/>
                  </a:cubicBezTo>
                  <a:cubicBezTo>
                    <a:pt x="3236" y="2390"/>
                    <a:pt x="3136" y="2023"/>
                    <a:pt x="2903" y="1723"/>
                  </a:cubicBezTo>
                  <a:cubicBezTo>
                    <a:pt x="2669" y="1423"/>
                    <a:pt x="2403" y="1156"/>
                    <a:pt x="2102" y="956"/>
                  </a:cubicBezTo>
                  <a:cubicBezTo>
                    <a:pt x="1635" y="589"/>
                    <a:pt x="1102" y="288"/>
                    <a:pt x="568" y="88"/>
                  </a:cubicBezTo>
                  <a:cubicBezTo>
                    <a:pt x="468" y="55"/>
                    <a:pt x="401" y="22"/>
                    <a:pt x="301" y="22"/>
                  </a:cubicBezTo>
                  <a:cubicBezTo>
                    <a:pt x="272" y="7"/>
                    <a:pt x="244" y="1"/>
                    <a:pt x="21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3" name="Google Shape;1833;p38"/>
            <p:cNvSpPr/>
            <p:nvPr/>
          </p:nvSpPr>
          <p:spPr>
            <a:xfrm>
              <a:off x="6892867" y="3713776"/>
              <a:ext cx="125345" cy="141709"/>
            </a:xfrm>
            <a:custGeom>
              <a:avLst/>
              <a:gdLst/>
              <a:ahLst/>
              <a:cxnLst/>
              <a:rect l="l" t="t" r="r" b="b"/>
              <a:pathLst>
                <a:path w="3470" h="3923" extrusionOk="0">
                  <a:moveTo>
                    <a:pt x="3221" y="1"/>
                  </a:moveTo>
                  <a:cubicBezTo>
                    <a:pt x="3204" y="1"/>
                    <a:pt x="3187" y="3"/>
                    <a:pt x="3170" y="7"/>
                  </a:cubicBezTo>
                  <a:cubicBezTo>
                    <a:pt x="3103" y="7"/>
                    <a:pt x="3003" y="40"/>
                    <a:pt x="2936" y="40"/>
                  </a:cubicBezTo>
                  <a:cubicBezTo>
                    <a:pt x="2769" y="107"/>
                    <a:pt x="2636" y="174"/>
                    <a:pt x="2469" y="207"/>
                  </a:cubicBezTo>
                  <a:cubicBezTo>
                    <a:pt x="1902" y="441"/>
                    <a:pt x="1368" y="741"/>
                    <a:pt x="868" y="1108"/>
                  </a:cubicBezTo>
                  <a:cubicBezTo>
                    <a:pt x="601" y="1341"/>
                    <a:pt x="368" y="1608"/>
                    <a:pt x="201" y="1908"/>
                  </a:cubicBezTo>
                  <a:cubicBezTo>
                    <a:pt x="1" y="2309"/>
                    <a:pt x="1" y="2776"/>
                    <a:pt x="168" y="3176"/>
                  </a:cubicBezTo>
                  <a:cubicBezTo>
                    <a:pt x="412" y="3637"/>
                    <a:pt x="877" y="3922"/>
                    <a:pt x="1366" y="3922"/>
                  </a:cubicBezTo>
                  <a:cubicBezTo>
                    <a:pt x="1478" y="3922"/>
                    <a:pt x="1590" y="3907"/>
                    <a:pt x="1702" y="3876"/>
                  </a:cubicBezTo>
                  <a:cubicBezTo>
                    <a:pt x="2036" y="3743"/>
                    <a:pt x="2369" y="3543"/>
                    <a:pt x="2569" y="3243"/>
                  </a:cubicBezTo>
                  <a:cubicBezTo>
                    <a:pt x="2803" y="2909"/>
                    <a:pt x="3003" y="2575"/>
                    <a:pt x="3103" y="2208"/>
                  </a:cubicBezTo>
                  <a:cubicBezTo>
                    <a:pt x="3303" y="1675"/>
                    <a:pt x="3403" y="1074"/>
                    <a:pt x="3470" y="474"/>
                  </a:cubicBezTo>
                  <a:cubicBezTo>
                    <a:pt x="3470" y="407"/>
                    <a:pt x="3470" y="307"/>
                    <a:pt x="3470" y="240"/>
                  </a:cubicBezTo>
                  <a:cubicBezTo>
                    <a:pt x="3441" y="95"/>
                    <a:pt x="3336" y="1"/>
                    <a:pt x="322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4" name="Google Shape;1834;p38"/>
            <p:cNvSpPr/>
            <p:nvPr/>
          </p:nvSpPr>
          <p:spPr>
            <a:xfrm>
              <a:off x="6778395" y="3600748"/>
              <a:ext cx="115736" cy="112702"/>
            </a:xfrm>
            <a:custGeom>
              <a:avLst/>
              <a:gdLst/>
              <a:ahLst/>
              <a:cxnLst/>
              <a:rect l="l" t="t" r="r" b="b"/>
              <a:pathLst>
                <a:path w="3204" h="3120" extrusionOk="0">
                  <a:moveTo>
                    <a:pt x="2069" y="0"/>
                  </a:moveTo>
                  <a:cubicBezTo>
                    <a:pt x="1368" y="167"/>
                    <a:pt x="701" y="267"/>
                    <a:pt x="1" y="267"/>
                  </a:cubicBezTo>
                  <a:cubicBezTo>
                    <a:pt x="34" y="801"/>
                    <a:pt x="168" y="1301"/>
                    <a:pt x="368" y="1802"/>
                  </a:cubicBezTo>
                  <a:cubicBezTo>
                    <a:pt x="468" y="2135"/>
                    <a:pt x="668" y="2435"/>
                    <a:pt x="901" y="2702"/>
                  </a:cubicBezTo>
                  <a:cubicBezTo>
                    <a:pt x="1152" y="2980"/>
                    <a:pt x="1518" y="3119"/>
                    <a:pt x="1884" y="3119"/>
                  </a:cubicBezTo>
                  <a:cubicBezTo>
                    <a:pt x="1957" y="3119"/>
                    <a:pt x="2030" y="3114"/>
                    <a:pt x="2102" y="3103"/>
                  </a:cubicBezTo>
                  <a:cubicBezTo>
                    <a:pt x="2736" y="3036"/>
                    <a:pt x="3203" y="2502"/>
                    <a:pt x="3203" y="1868"/>
                  </a:cubicBezTo>
                  <a:cubicBezTo>
                    <a:pt x="3203" y="1501"/>
                    <a:pt x="3103" y="1134"/>
                    <a:pt x="2870" y="834"/>
                  </a:cubicBezTo>
                  <a:cubicBezTo>
                    <a:pt x="2669" y="501"/>
                    <a:pt x="2403" y="234"/>
                    <a:pt x="210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5" name="Google Shape;1835;p38"/>
            <p:cNvSpPr/>
            <p:nvPr/>
          </p:nvSpPr>
          <p:spPr>
            <a:xfrm>
              <a:off x="6644670" y="3581459"/>
              <a:ext cx="85574" cy="45189"/>
            </a:xfrm>
            <a:custGeom>
              <a:avLst/>
              <a:gdLst/>
              <a:ahLst/>
              <a:cxnLst/>
              <a:rect l="l" t="t" r="r" b="b"/>
              <a:pathLst>
                <a:path w="2369" h="1251" extrusionOk="0">
                  <a:moveTo>
                    <a:pt x="0" y="1"/>
                  </a:moveTo>
                  <a:cubicBezTo>
                    <a:pt x="0" y="167"/>
                    <a:pt x="34" y="368"/>
                    <a:pt x="134" y="534"/>
                  </a:cubicBezTo>
                  <a:cubicBezTo>
                    <a:pt x="348" y="989"/>
                    <a:pt x="797" y="1251"/>
                    <a:pt x="1277" y="1251"/>
                  </a:cubicBezTo>
                  <a:cubicBezTo>
                    <a:pt x="1395" y="1251"/>
                    <a:pt x="1516" y="1235"/>
                    <a:pt x="1635" y="1201"/>
                  </a:cubicBezTo>
                  <a:cubicBezTo>
                    <a:pt x="1935" y="1101"/>
                    <a:pt x="2168" y="968"/>
                    <a:pt x="2369" y="734"/>
                  </a:cubicBezTo>
                  <a:cubicBezTo>
                    <a:pt x="2102" y="668"/>
                    <a:pt x="1835" y="601"/>
                    <a:pt x="1568" y="534"/>
                  </a:cubicBezTo>
                  <a:cubicBezTo>
                    <a:pt x="1034" y="401"/>
                    <a:pt x="501" y="234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6" name="Google Shape;1836;p38"/>
            <p:cNvSpPr/>
            <p:nvPr/>
          </p:nvSpPr>
          <p:spPr>
            <a:xfrm>
              <a:off x="6777203" y="3796388"/>
              <a:ext cx="116929" cy="145899"/>
            </a:xfrm>
            <a:custGeom>
              <a:avLst/>
              <a:gdLst/>
              <a:ahLst/>
              <a:cxnLst/>
              <a:rect l="l" t="t" r="r" b="b"/>
              <a:pathLst>
                <a:path w="3237" h="4039" extrusionOk="0">
                  <a:moveTo>
                    <a:pt x="246" y="1"/>
                  </a:moveTo>
                  <a:cubicBezTo>
                    <a:pt x="137" y="1"/>
                    <a:pt x="34" y="91"/>
                    <a:pt x="34" y="222"/>
                  </a:cubicBezTo>
                  <a:cubicBezTo>
                    <a:pt x="0" y="288"/>
                    <a:pt x="0" y="355"/>
                    <a:pt x="0" y="455"/>
                  </a:cubicBezTo>
                  <a:lnTo>
                    <a:pt x="0" y="922"/>
                  </a:lnTo>
                  <a:cubicBezTo>
                    <a:pt x="34" y="1556"/>
                    <a:pt x="167" y="2156"/>
                    <a:pt x="367" y="2723"/>
                  </a:cubicBezTo>
                  <a:cubicBezTo>
                    <a:pt x="501" y="3057"/>
                    <a:pt x="668" y="3357"/>
                    <a:pt x="934" y="3591"/>
                  </a:cubicBezTo>
                  <a:cubicBezTo>
                    <a:pt x="1191" y="3876"/>
                    <a:pt x="1569" y="4039"/>
                    <a:pt x="1944" y="4039"/>
                  </a:cubicBezTo>
                  <a:cubicBezTo>
                    <a:pt x="2008" y="4039"/>
                    <a:pt x="2072" y="4034"/>
                    <a:pt x="2135" y="4024"/>
                  </a:cubicBezTo>
                  <a:cubicBezTo>
                    <a:pt x="2769" y="3924"/>
                    <a:pt x="3236" y="3391"/>
                    <a:pt x="3236" y="2757"/>
                  </a:cubicBezTo>
                  <a:cubicBezTo>
                    <a:pt x="3236" y="2390"/>
                    <a:pt x="3136" y="2023"/>
                    <a:pt x="2903" y="1723"/>
                  </a:cubicBezTo>
                  <a:cubicBezTo>
                    <a:pt x="2669" y="1423"/>
                    <a:pt x="2436" y="1156"/>
                    <a:pt x="2135" y="956"/>
                  </a:cubicBezTo>
                  <a:cubicBezTo>
                    <a:pt x="1635" y="589"/>
                    <a:pt x="1135" y="288"/>
                    <a:pt x="568" y="88"/>
                  </a:cubicBezTo>
                  <a:cubicBezTo>
                    <a:pt x="501" y="55"/>
                    <a:pt x="401" y="22"/>
                    <a:pt x="334" y="22"/>
                  </a:cubicBezTo>
                  <a:cubicBezTo>
                    <a:pt x="306" y="7"/>
                    <a:pt x="276" y="1"/>
                    <a:pt x="24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7" name="Google Shape;1837;p38"/>
            <p:cNvSpPr/>
            <p:nvPr/>
          </p:nvSpPr>
          <p:spPr>
            <a:xfrm>
              <a:off x="6642249" y="3713776"/>
              <a:ext cx="125345" cy="141709"/>
            </a:xfrm>
            <a:custGeom>
              <a:avLst/>
              <a:gdLst/>
              <a:ahLst/>
              <a:cxnLst/>
              <a:rect l="l" t="t" r="r" b="b"/>
              <a:pathLst>
                <a:path w="3470" h="3923" extrusionOk="0">
                  <a:moveTo>
                    <a:pt x="3254" y="1"/>
                  </a:moveTo>
                  <a:cubicBezTo>
                    <a:pt x="3237" y="1"/>
                    <a:pt x="3220" y="3"/>
                    <a:pt x="3203" y="7"/>
                  </a:cubicBezTo>
                  <a:cubicBezTo>
                    <a:pt x="3103" y="7"/>
                    <a:pt x="3036" y="40"/>
                    <a:pt x="2969" y="40"/>
                  </a:cubicBezTo>
                  <a:cubicBezTo>
                    <a:pt x="2802" y="107"/>
                    <a:pt x="2636" y="174"/>
                    <a:pt x="2502" y="207"/>
                  </a:cubicBezTo>
                  <a:cubicBezTo>
                    <a:pt x="1902" y="441"/>
                    <a:pt x="1368" y="741"/>
                    <a:pt x="901" y="1108"/>
                  </a:cubicBezTo>
                  <a:cubicBezTo>
                    <a:pt x="601" y="1341"/>
                    <a:pt x="401" y="1608"/>
                    <a:pt x="234" y="1908"/>
                  </a:cubicBezTo>
                  <a:cubicBezTo>
                    <a:pt x="0" y="2309"/>
                    <a:pt x="0" y="2776"/>
                    <a:pt x="201" y="3176"/>
                  </a:cubicBezTo>
                  <a:cubicBezTo>
                    <a:pt x="418" y="3637"/>
                    <a:pt x="878" y="3922"/>
                    <a:pt x="1366" y="3922"/>
                  </a:cubicBezTo>
                  <a:cubicBezTo>
                    <a:pt x="1477" y="3922"/>
                    <a:pt x="1590" y="3907"/>
                    <a:pt x="1702" y="3876"/>
                  </a:cubicBezTo>
                  <a:cubicBezTo>
                    <a:pt x="2069" y="3743"/>
                    <a:pt x="2369" y="3543"/>
                    <a:pt x="2602" y="3243"/>
                  </a:cubicBezTo>
                  <a:cubicBezTo>
                    <a:pt x="2836" y="2909"/>
                    <a:pt x="3003" y="2575"/>
                    <a:pt x="3136" y="2208"/>
                  </a:cubicBezTo>
                  <a:cubicBezTo>
                    <a:pt x="3303" y="1675"/>
                    <a:pt x="3436" y="1074"/>
                    <a:pt x="3470" y="474"/>
                  </a:cubicBezTo>
                  <a:cubicBezTo>
                    <a:pt x="3470" y="407"/>
                    <a:pt x="3470" y="307"/>
                    <a:pt x="3470" y="240"/>
                  </a:cubicBezTo>
                  <a:cubicBezTo>
                    <a:pt x="3470" y="95"/>
                    <a:pt x="3368" y="1"/>
                    <a:pt x="325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8" name="Google Shape;1838;p38"/>
            <p:cNvSpPr/>
            <p:nvPr/>
          </p:nvSpPr>
          <p:spPr>
            <a:xfrm>
              <a:off x="6394016" y="3119308"/>
              <a:ext cx="56676" cy="50860"/>
            </a:xfrm>
            <a:custGeom>
              <a:avLst/>
              <a:gdLst/>
              <a:ahLst/>
              <a:cxnLst/>
              <a:rect l="l" t="t" r="r" b="b"/>
              <a:pathLst>
                <a:path w="1569" h="1408" extrusionOk="0">
                  <a:moveTo>
                    <a:pt x="376" y="1"/>
                  </a:moveTo>
                  <a:cubicBezTo>
                    <a:pt x="253" y="1"/>
                    <a:pt x="126" y="28"/>
                    <a:pt x="1" y="86"/>
                  </a:cubicBezTo>
                  <a:cubicBezTo>
                    <a:pt x="1" y="286"/>
                    <a:pt x="68" y="486"/>
                    <a:pt x="134" y="686"/>
                  </a:cubicBezTo>
                  <a:cubicBezTo>
                    <a:pt x="364" y="1145"/>
                    <a:pt x="816" y="1407"/>
                    <a:pt x="1321" y="1407"/>
                  </a:cubicBezTo>
                  <a:cubicBezTo>
                    <a:pt x="1402" y="1407"/>
                    <a:pt x="1485" y="1400"/>
                    <a:pt x="1569" y="1386"/>
                  </a:cubicBezTo>
                  <a:cubicBezTo>
                    <a:pt x="1469" y="1053"/>
                    <a:pt x="1302" y="753"/>
                    <a:pt x="1102" y="452"/>
                  </a:cubicBezTo>
                  <a:cubicBezTo>
                    <a:pt x="959" y="167"/>
                    <a:pt x="681" y="1"/>
                    <a:pt x="37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9" name="Google Shape;1839;p38"/>
            <p:cNvSpPr/>
            <p:nvPr/>
          </p:nvSpPr>
          <p:spPr>
            <a:xfrm>
              <a:off x="6391631" y="3270589"/>
              <a:ext cx="96411" cy="127585"/>
            </a:xfrm>
            <a:custGeom>
              <a:avLst/>
              <a:gdLst/>
              <a:ahLst/>
              <a:cxnLst/>
              <a:rect l="l" t="t" r="r" b="b"/>
              <a:pathLst>
                <a:path w="2669" h="3532" extrusionOk="0">
                  <a:moveTo>
                    <a:pt x="2135" y="0"/>
                  </a:moveTo>
                  <a:cubicBezTo>
                    <a:pt x="1701" y="167"/>
                    <a:pt x="1268" y="434"/>
                    <a:pt x="901" y="734"/>
                  </a:cubicBezTo>
                  <a:cubicBezTo>
                    <a:pt x="634" y="968"/>
                    <a:pt x="400" y="1235"/>
                    <a:pt x="234" y="1535"/>
                  </a:cubicBezTo>
                  <a:cubicBezTo>
                    <a:pt x="34" y="1935"/>
                    <a:pt x="0" y="2402"/>
                    <a:pt x="200" y="2802"/>
                  </a:cubicBezTo>
                  <a:cubicBezTo>
                    <a:pt x="411" y="3250"/>
                    <a:pt x="871" y="3532"/>
                    <a:pt x="1351" y="3532"/>
                  </a:cubicBezTo>
                  <a:cubicBezTo>
                    <a:pt x="1479" y="3532"/>
                    <a:pt x="1608" y="3512"/>
                    <a:pt x="1735" y="3470"/>
                  </a:cubicBezTo>
                  <a:cubicBezTo>
                    <a:pt x="2068" y="3370"/>
                    <a:pt x="2402" y="3136"/>
                    <a:pt x="2602" y="2836"/>
                  </a:cubicBezTo>
                  <a:lnTo>
                    <a:pt x="2669" y="2769"/>
                  </a:lnTo>
                  <a:cubicBezTo>
                    <a:pt x="2435" y="1868"/>
                    <a:pt x="2268" y="934"/>
                    <a:pt x="213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0" name="Google Shape;1840;p38"/>
            <p:cNvSpPr/>
            <p:nvPr/>
          </p:nvSpPr>
          <p:spPr>
            <a:xfrm>
              <a:off x="6526585" y="3566757"/>
              <a:ext cx="118121" cy="146693"/>
            </a:xfrm>
            <a:custGeom>
              <a:avLst/>
              <a:gdLst/>
              <a:ahLst/>
              <a:cxnLst/>
              <a:rect l="l" t="t" r="r" b="b"/>
              <a:pathLst>
                <a:path w="3270" h="4061" extrusionOk="0">
                  <a:moveTo>
                    <a:pt x="271" y="1"/>
                  </a:moveTo>
                  <a:cubicBezTo>
                    <a:pt x="135" y="1"/>
                    <a:pt x="34" y="96"/>
                    <a:pt x="34" y="241"/>
                  </a:cubicBezTo>
                  <a:cubicBezTo>
                    <a:pt x="34" y="308"/>
                    <a:pt x="0" y="408"/>
                    <a:pt x="34" y="474"/>
                  </a:cubicBezTo>
                  <a:lnTo>
                    <a:pt x="34" y="975"/>
                  </a:lnTo>
                  <a:cubicBezTo>
                    <a:pt x="34" y="1575"/>
                    <a:pt x="167" y="2209"/>
                    <a:pt x="400" y="2776"/>
                  </a:cubicBezTo>
                  <a:cubicBezTo>
                    <a:pt x="501" y="3110"/>
                    <a:pt x="701" y="3376"/>
                    <a:pt x="934" y="3643"/>
                  </a:cubicBezTo>
                  <a:cubicBezTo>
                    <a:pt x="1212" y="3921"/>
                    <a:pt x="1560" y="4060"/>
                    <a:pt x="1919" y="4060"/>
                  </a:cubicBezTo>
                  <a:cubicBezTo>
                    <a:pt x="1991" y="4060"/>
                    <a:pt x="2063" y="4055"/>
                    <a:pt x="2135" y="4044"/>
                  </a:cubicBezTo>
                  <a:cubicBezTo>
                    <a:pt x="2769" y="3977"/>
                    <a:pt x="3236" y="3443"/>
                    <a:pt x="3236" y="2809"/>
                  </a:cubicBezTo>
                  <a:cubicBezTo>
                    <a:pt x="3269" y="2442"/>
                    <a:pt x="3136" y="2075"/>
                    <a:pt x="2902" y="1775"/>
                  </a:cubicBezTo>
                  <a:cubicBezTo>
                    <a:pt x="2702" y="1442"/>
                    <a:pt x="2435" y="1175"/>
                    <a:pt x="2102" y="941"/>
                  </a:cubicBezTo>
                  <a:cubicBezTo>
                    <a:pt x="1635" y="574"/>
                    <a:pt x="1134" y="308"/>
                    <a:pt x="567" y="74"/>
                  </a:cubicBezTo>
                  <a:cubicBezTo>
                    <a:pt x="501" y="41"/>
                    <a:pt x="400" y="7"/>
                    <a:pt x="334" y="7"/>
                  </a:cubicBezTo>
                  <a:cubicBezTo>
                    <a:pt x="312" y="3"/>
                    <a:pt x="291" y="1"/>
                    <a:pt x="27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1" name="Google Shape;1841;p38"/>
            <p:cNvSpPr/>
            <p:nvPr/>
          </p:nvSpPr>
          <p:spPr>
            <a:xfrm>
              <a:off x="6391631" y="3485084"/>
              <a:ext cx="126537" cy="141564"/>
            </a:xfrm>
            <a:custGeom>
              <a:avLst/>
              <a:gdLst/>
              <a:ahLst/>
              <a:cxnLst/>
              <a:rect l="l" t="t" r="r" b="b"/>
              <a:pathLst>
                <a:path w="3503" h="3919" extrusionOk="0">
                  <a:moveTo>
                    <a:pt x="3202" y="0"/>
                  </a:moveTo>
                  <a:cubicBezTo>
                    <a:pt x="3136" y="33"/>
                    <a:pt x="3036" y="33"/>
                    <a:pt x="2969" y="67"/>
                  </a:cubicBezTo>
                  <a:cubicBezTo>
                    <a:pt x="2802" y="100"/>
                    <a:pt x="2669" y="167"/>
                    <a:pt x="2502" y="234"/>
                  </a:cubicBezTo>
                  <a:cubicBezTo>
                    <a:pt x="1935" y="434"/>
                    <a:pt x="1368" y="734"/>
                    <a:pt x="901" y="1134"/>
                  </a:cubicBezTo>
                  <a:cubicBezTo>
                    <a:pt x="634" y="1334"/>
                    <a:pt x="400" y="1601"/>
                    <a:pt x="234" y="1935"/>
                  </a:cubicBezTo>
                  <a:cubicBezTo>
                    <a:pt x="34" y="2302"/>
                    <a:pt x="0" y="2802"/>
                    <a:pt x="200" y="3202"/>
                  </a:cubicBezTo>
                  <a:cubicBezTo>
                    <a:pt x="441" y="3657"/>
                    <a:pt x="896" y="3919"/>
                    <a:pt x="1376" y="3919"/>
                  </a:cubicBezTo>
                  <a:cubicBezTo>
                    <a:pt x="1495" y="3919"/>
                    <a:pt x="1616" y="3903"/>
                    <a:pt x="1735" y="3869"/>
                  </a:cubicBezTo>
                  <a:cubicBezTo>
                    <a:pt x="2068" y="3769"/>
                    <a:pt x="2402" y="3536"/>
                    <a:pt x="2602" y="3236"/>
                  </a:cubicBezTo>
                  <a:cubicBezTo>
                    <a:pt x="2836" y="2935"/>
                    <a:pt x="3002" y="2602"/>
                    <a:pt x="3136" y="2235"/>
                  </a:cubicBezTo>
                  <a:cubicBezTo>
                    <a:pt x="3336" y="1668"/>
                    <a:pt x="3436" y="1101"/>
                    <a:pt x="3469" y="500"/>
                  </a:cubicBezTo>
                  <a:cubicBezTo>
                    <a:pt x="3503" y="400"/>
                    <a:pt x="3503" y="334"/>
                    <a:pt x="3469" y="234"/>
                  </a:cubicBezTo>
                  <a:cubicBezTo>
                    <a:pt x="3469" y="100"/>
                    <a:pt x="3336" y="0"/>
                    <a:pt x="320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2" name="Google Shape;1842;p38"/>
            <p:cNvSpPr/>
            <p:nvPr/>
          </p:nvSpPr>
          <p:spPr>
            <a:xfrm>
              <a:off x="6527777" y="3795701"/>
              <a:ext cx="116929" cy="145465"/>
            </a:xfrm>
            <a:custGeom>
              <a:avLst/>
              <a:gdLst/>
              <a:ahLst/>
              <a:cxnLst/>
              <a:rect l="l" t="t" r="r" b="b"/>
              <a:pathLst>
                <a:path w="3237" h="4027" extrusionOk="0">
                  <a:moveTo>
                    <a:pt x="270" y="1"/>
                  </a:moveTo>
                  <a:cubicBezTo>
                    <a:pt x="135" y="1"/>
                    <a:pt x="34" y="91"/>
                    <a:pt x="34" y="207"/>
                  </a:cubicBezTo>
                  <a:cubicBezTo>
                    <a:pt x="1" y="274"/>
                    <a:pt x="1" y="374"/>
                    <a:pt x="1" y="441"/>
                  </a:cubicBezTo>
                  <a:lnTo>
                    <a:pt x="1" y="941"/>
                  </a:lnTo>
                  <a:cubicBezTo>
                    <a:pt x="34" y="1542"/>
                    <a:pt x="134" y="2175"/>
                    <a:pt x="367" y="2742"/>
                  </a:cubicBezTo>
                  <a:cubicBezTo>
                    <a:pt x="501" y="3076"/>
                    <a:pt x="668" y="3343"/>
                    <a:pt x="935" y="3610"/>
                  </a:cubicBezTo>
                  <a:cubicBezTo>
                    <a:pt x="1185" y="3888"/>
                    <a:pt x="1528" y="4027"/>
                    <a:pt x="1905" y="4027"/>
                  </a:cubicBezTo>
                  <a:cubicBezTo>
                    <a:pt x="1981" y="4027"/>
                    <a:pt x="2058" y="4021"/>
                    <a:pt x="2135" y="4010"/>
                  </a:cubicBezTo>
                  <a:cubicBezTo>
                    <a:pt x="2736" y="3943"/>
                    <a:pt x="3203" y="3410"/>
                    <a:pt x="3236" y="2776"/>
                  </a:cubicBezTo>
                  <a:cubicBezTo>
                    <a:pt x="3236" y="2409"/>
                    <a:pt x="3103" y="2042"/>
                    <a:pt x="2903" y="1742"/>
                  </a:cubicBezTo>
                  <a:cubicBezTo>
                    <a:pt x="2669" y="1442"/>
                    <a:pt x="2402" y="1175"/>
                    <a:pt x="2102" y="975"/>
                  </a:cubicBezTo>
                  <a:cubicBezTo>
                    <a:pt x="1635" y="608"/>
                    <a:pt x="1101" y="307"/>
                    <a:pt x="568" y="107"/>
                  </a:cubicBezTo>
                  <a:cubicBezTo>
                    <a:pt x="468" y="74"/>
                    <a:pt x="401" y="41"/>
                    <a:pt x="334" y="7"/>
                  </a:cubicBezTo>
                  <a:cubicBezTo>
                    <a:pt x="312" y="3"/>
                    <a:pt x="291" y="1"/>
                    <a:pt x="27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3" name="Google Shape;1843;p38"/>
            <p:cNvSpPr/>
            <p:nvPr/>
          </p:nvSpPr>
          <p:spPr>
            <a:xfrm>
              <a:off x="6391631" y="3713776"/>
              <a:ext cx="126537" cy="141709"/>
            </a:xfrm>
            <a:custGeom>
              <a:avLst/>
              <a:gdLst/>
              <a:ahLst/>
              <a:cxnLst/>
              <a:rect l="l" t="t" r="r" b="b"/>
              <a:pathLst>
                <a:path w="3503" h="3923" extrusionOk="0">
                  <a:moveTo>
                    <a:pt x="3254" y="1"/>
                  </a:moveTo>
                  <a:cubicBezTo>
                    <a:pt x="3237" y="1"/>
                    <a:pt x="3220" y="3"/>
                    <a:pt x="3202" y="7"/>
                  </a:cubicBezTo>
                  <a:cubicBezTo>
                    <a:pt x="3136" y="7"/>
                    <a:pt x="3036" y="40"/>
                    <a:pt x="2969" y="40"/>
                  </a:cubicBezTo>
                  <a:cubicBezTo>
                    <a:pt x="2802" y="107"/>
                    <a:pt x="2669" y="174"/>
                    <a:pt x="2502" y="207"/>
                  </a:cubicBezTo>
                  <a:cubicBezTo>
                    <a:pt x="1935" y="441"/>
                    <a:pt x="1368" y="741"/>
                    <a:pt x="901" y="1108"/>
                  </a:cubicBezTo>
                  <a:cubicBezTo>
                    <a:pt x="634" y="1341"/>
                    <a:pt x="400" y="1608"/>
                    <a:pt x="234" y="1908"/>
                  </a:cubicBezTo>
                  <a:cubicBezTo>
                    <a:pt x="34" y="2309"/>
                    <a:pt x="0" y="2776"/>
                    <a:pt x="200" y="3176"/>
                  </a:cubicBezTo>
                  <a:cubicBezTo>
                    <a:pt x="445" y="3637"/>
                    <a:pt x="910" y="3922"/>
                    <a:pt x="1399" y="3922"/>
                  </a:cubicBezTo>
                  <a:cubicBezTo>
                    <a:pt x="1510" y="3922"/>
                    <a:pt x="1623" y="3907"/>
                    <a:pt x="1735" y="3876"/>
                  </a:cubicBezTo>
                  <a:cubicBezTo>
                    <a:pt x="2068" y="3743"/>
                    <a:pt x="2402" y="3543"/>
                    <a:pt x="2602" y="3243"/>
                  </a:cubicBezTo>
                  <a:cubicBezTo>
                    <a:pt x="2836" y="2909"/>
                    <a:pt x="3002" y="2575"/>
                    <a:pt x="3136" y="2208"/>
                  </a:cubicBezTo>
                  <a:cubicBezTo>
                    <a:pt x="3336" y="1675"/>
                    <a:pt x="3436" y="1074"/>
                    <a:pt x="3469" y="474"/>
                  </a:cubicBezTo>
                  <a:cubicBezTo>
                    <a:pt x="3503" y="407"/>
                    <a:pt x="3503" y="307"/>
                    <a:pt x="3469" y="240"/>
                  </a:cubicBezTo>
                  <a:cubicBezTo>
                    <a:pt x="3469" y="95"/>
                    <a:pt x="3368" y="1"/>
                    <a:pt x="325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4" name="Google Shape;1844;p38"/>
            <p:cNvSpPr/>
            <p:nvPr/>
          </p:nvSpPr>
          <p:spPr>
            <a:xfrm>
              <a:off x="6279543" y="3136827"/>
              <a:ext cx="114508" cy="119854"/>
            </a:xfrm>
            <a:custGeom>
              <a:avLst/>
              <a:gdLst/>
              <a:ahLst/>
              <a:cxnLst/>
              <a:rect l="l" t="t" r="r" b="b"/>
              <a:pathLst>
                <a:path w="3170" h="3318" extrusionOk="0">
                  <a:moveTo>
                    <a:pt x="1769" y="1"/>
                  </a:moveTo>
                  <a:cubicBezTo>
                    <a:pt x="1168" y="234"/>
                    <a:pt x="568" y="468"/>
                    <a:pt x="1" y="735"/>
                  </a:cubicBezTo>
                  <a:cubicBezTo>
                    <a:pt x="34" y="1168"/>
                    <a:pt x="168" y="1602"/>
                    <a:pt x="301" y="2002"/>
                  </a:cubicBezTo>
                  <a:cubicBezTo>
                    <a:pt x="435" y="2336"/>
                    <a:pt x="635" y="2636"/>
                    <a:pt x="868" y="2903"/>
                  </a:cubicBezTo>
                  <a:cubicBezTo>
                    <a:pt x="1124" y="3159"/>
                    <a:pt x="1501" y="3318"/>
                    <a:pt x="1876" y="3318"/>
                  </a:cubicBezTo>
                  <a:cubicBezTo>
                    <a:pt x="1940" y="3318"/>
                    <a:pt x="2005" y="3313"/>
                    <a:pt x="2069" y="3303"/>
                  </a:cubicBezTo>
                  <a:cubicBezTo>
                    <a:pt x="2703" y="3236"/>
                    <a:pt x="3170" y="2703"/>
                    <a:pt x="3170" y="2069"/>
                  </a:cubicBezTo>
                  <a:cubicBezTo>
                    <a:pt x="3170" y="1702"/>
                    <a:pt x="3070" y="1335"/>
                    <a:pt x="2836" y="1035"/>
                  </a:cubicBezTo>
                  <a:cubicBezTo>
                    <a:pt x="2636" y="701"/>
                    <a:pt x="2369" y="434"/>
                    <a:pt x="2036" y="234"/>
                  </a:cubicBezTo>
                  <a:cubicBezTo>
                    <a:pt x="1936" y="134"/>
                    <a:pt x="1869" y="68"/>
                    <a:pt x="176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5" name="Google Shape;1845;p38"/>
            <p:cNvSpPr/>
            <p:nvPr/>
          </p:nvSpPr>
          <p:spPr>
            <a:xfrm>
              <a:off x="6277159" y="3339041"/>
              <a:ext cx="116892" cy="146585"/>
            </a:xfrm>
            <a:custGeom>
              <a:avLst/>
              <a:gdLst/>
              <a:ahLst/>
              <a:cxnLst/>
              <a:rect l="l" t="t" r="r" b="b"/>
              <a:pathLst>
                <a:path w="3236" h="4058" extrusionOk="0">
                  <a:moveTo>
                    <a:pt x="248" y="0"/>
                  </a:moveTo>
                  <a:cubicBezTo>
                    <a:pt x="134" y="0"/>
                    <a:pt x="34" y="91"/>
                    <a:pt x="34" y="207"/>
                  </a:cubicBezTo>
                  <a:cubicBezTo>
                    <a:pt x="0" y="274"/>
                    <a:pt x="0" y="340"/>
                    <a:pt x="0" y="440"/>
                  </a:cubicBezTo>
                  <a:lnTo>
                    <a:pt x="0" y="941"/>
                  </a:lnTo>
                  <a:cubicBezTo>
                    <a:pt x="34" y="1541"/>
                    <a:pt x="134" y="2142"/>
                    <a:pt x="367" y="2742"/>
                  </a:cubicBezTo>
                  <a:cubicBezTo>
                    <a:pt x="501" y="3076"/>
                    <a:pt x="667" y="3376"/>
                    <a:pt x="934" y="3609"/>
                  </a:cubicBezTo>
                  <a:cubicBezTo>
                    <a:pt x="1191" y="3894"/>
                    <a:pt x="1569" y="4058"/>
                    <a:pt x="1944" y="4058"/>
                  </a:cubicBezTo>
                  <a:cubicBezTo>
                    <a:pt x="2008" y="4058"/>
                    <a:pt x="2072" y="4053"/>
                    <a:pt x="2135" y="4043"/>
                  </a:cubicBezTo>
                  <a:cubicBezTo>
                    <a:pt x="2769" y="3943"/>
                    <a:pt x="3236" y="3409"/>
                    <a:pt x="3236" y="2775"/>
                  </a:cubicBezTo>
                  <a:cubicBezTo>
                    <a:pt x="3236" y="2409"/>
                    <a:pt x="3136" y="2042"/>
                    <a:pt x="2902" y="1741"/>
                  </a:cubicBezTo>
                  <a:cubicBezTo>
                    <a:pt x="2702" y="1441"/>
                    <a:pt x="2435" y="1174"/>
                    <a:pt x="2102" y="941"/>
                  </a:cubicBezTo>
                  <a:cubicBezTo>
                    <a:pt x="1635" y="574"/>
                    <a:pt x="1101" y="307"/>
                    <a:pt x="567" y="74"/>
                  </a:cubicBezTo>
                  <a:cubicBezTo>
                    <a:pt x="501" y="40"/>
                    <a:pt x="401" y="7"/>
                    <a:pt x="300" y="7"/>
                  </a:cubicBezTo>
                  <a:cubicBezTo>
                    <a:pt x="283" y="2"/>
                    <a:pt x="265" y="0"/>
                    <a:pt x="24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6" name="Google Shape;1846;p38"/>
            <p:cNvSpPr/>
            <p:nvPr/>
          </p:nvSpPr>
          <p:spPr>
            <a:xfrm>
              <a:off x="6142206" y="3257115"/>
              <a:ext cx="125345" cy="141058"/>
            </a:xfrm>
            <a:custGeom>
              <a:avLst/>
              <a:gdLst/>
              <a:ahLst/>
              <a:cxnLst/>
              <a:rect l="l" t="t" r="r" b="b"/>
              <a:pathLst>
                <a:path w="3470" h="3905" extrusionOk="0">
                  <a:moveTo>
                    <a:pt x="3221" y="0"/>
                  </a:moveTo>
                  <a:cubicBezTo>
                    <a:pt x="3204" y="0"/>
                    <a:pt x="3186" y="2"/>
                    <a:pt x="3169" y="7"/>
                  </a:cubicBezTo>
                  <a:cubicBezTo>
                    <a:pt x="3102" y="7"/>
                    <a:pt x="3036" y="40"/>
                    <a:pt x="2936" y="40"/>
                  </a:cubicBezTo>
                  <a:cubicBezTo>
                    <a:pt x="2802" y="107"/>
                    <a:pt x="2635" y="173"/>
                    <a:pt x="2469" y="207"/>
                  </a:cubicBezTo>
                  <a:cubicBezTo>
                    <a:pt x="1902" y="440"/>
                    <a:pt x="1368" y="740"/>
                    <a:pt x="868" y="1107"/>
                  </a:cubicBezTo>
                  <a:cubicBezTo>
                    <a:pt x="601" y="1341"/>
                    <a:pt x="367" y="1608"/>
                    <a:pt x="234" y="1908"/>
                  </a:cubicBezTo>
                  <a:cubicBezTo>
                    <a:pt x="0" y="2308"/>
                    <a:pt x="0" y="2775"/>
                    <a:pt x="200" y="3175"/>
                  </a:cubicBezTo>
                  <a:cubicBezTo>
                    <a:pt x="411" y="3623"/>
                    <a:pt x="851" y="3905"/>
                    <a:pt x="1322" y="3905"/>
                  </a:cubicBezTo>
                  <a:cubicBezTo>
                    <a:pt x="1447" y="3905"/>
                    <a:pt x="1575" y="3885"/>
                    <a:pt x="1701" y="3843"/>
                  </a:cubicBezTo>
                  <a:cubicBezTo>
                    <a:pt x="2068" y="3743"/>
                    <a:pt x="2369" y="3509"/>
                    <a:pt x="2569" y="3209"/>
                  </a:cubicBezTo>
                  <a:cubicBezTo>
                    <a:pt x="2802" y="2909"/>
                    <a:pt x="3002" y="2575"/>
                    <a:pt x="3102" y="2208"/>
                  </a:cubicBezTo>
                  <a:cubicBezTo>
                    <a:pt x="3303" y="1674"/>
                    <a:pt x="3403" y="1074"/>
                    <a:pt x="3469" y="474"/>
                  </a:cubicBezTo>
                  <a:cubicBezTo>
                    <a:pt x="3469" y="407"/>
                    <a:pt x="3469" y="307"/>
                    <a:pt x="3469" y="240"/>
                  </a:cubicBezTo>
                  <a:cubicBezTo>
                    <a:pt x="3440" y="95"/>
                    <a:pt x="3335" y="0"/>
                    <a:pt x="322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7" name="Google Shape;1847;p38"/>
            <p:cNvSpPr/>
            <p:nvPr/>
          </p:nvSpPr>
          <p:spPr>
            <a:xfrm>
              <a:off x="6277159" y="3566685"/>
              <a:ext cx="116892" cy="146766"/>
            </a:xfrm>
            <a:custGeom>
              <a:avLst/>
              <a:gdLst/>
              <a:ahLst/>
              <a:cxnLst/>
              <a:rect l="l" t="t" r="r" b="b"/>
              <a:pathLst>
                <a:path w="3236" h="4063" extrusionOk="0">
                  <a:moveTo>
                    <a:pt x="234" y="1"/>
                  </a:moveTo>
                  <a:cubicBezTo>
                    <a:pt x="126" y="1"/>
                    <a:pt x="34" y="70"/>
                    <a:pt x="34" y="209"/>
                  </a:cubicBezTo>
                  <a:cubicBezTo>
                    <a:pt x="0" y="276"/>
                    <a:pt x="0" y="343"/>
                    <a:pt x="0" y="443"/>
                  </a:cubicBezTo>
                  <a:lnTo>
                    <a:pt x="0" y="943"/>
                  </a:lnTo>
                  <a:cubicBezTo>
                    <a:pt x="0" y="1210"/>
                    <a:pt x="34" y="1477"/>
                    <a:pt x="100" y="1777"/>
                  </a:cubicBezTo>
                  <a:cubicBezTo>
                    <a:pt x="167" y="1277"/>
                    <a:pt x="234" y="943"/>
                    <a:pt x="267" y="877"/>
                  </a:cubicBezTo>
                  <a:cubicBezTo>
                    <a:pt x="283" y="830"/>
                    <a:pt x="320" y="805"/>
                    <a:pt x="355" y="805"/>
                  </a:cubicBezTo>
                  <a:cubicBezTo>
                    <a:pt x="396" y="805"/>
                    <a:pt x="434" y="838"/>
                    <a:pt x="434" y="910"/>
                  </a:cubicBezTo>
                  <a:cubicBezTo>
                    <a:pt x="401" y="1043"/>
                    <a:pt x="334" y="1477"/>
                    <a:pt x="200" y="2244"/>
                  </a:cubicBezTo>
                  <a:cubicBezTo>
                    <a:pt x="234" y="2411"/>
                    <a:pt x="300" y="2611"/>
                    <a:pt x="367" y="2778"/>
                  </a:cubicBezTo>
                  <a:cubicBezTo>
                    <a:pt x="501" y="3112"/>
                    <a:pt x="701" y="3378"/>
                    <a:pt x="934" y="3645"/>
                  </a:cubicBezTo>
                  <a:cubicBezTo>
                    <a:pt x="1184" y="3923"/>
                    <a:pt x="1550" y="4062"/>
                    <a:pt x="1916" y="4062"/>
                  </a:cubicBezTo>
                  <a:cubicBezTo>
                    <a:pt x="1990" y="4062"/>
                    <a:pt x="2063" y="4057"/>
                    <a:pt x="2135" y="4046"/>
                  </a:cubicBezTo>
                  <a:cubicBezTo>
                    <a:pt x="2769" y="3979"/>
                    <a:pt x="3236" y="3445"/>
                    <a:pt x="3236" y="2811"/>
                  </a:cubicBezTo>
                  <a:cubicBezTo>
                    <a:pt x="3236" y="2444"/>
                    <a:pt x="3136" y="2077"/>
                    <a:pt x="2902" y="1777"/>
                  </a:cubicBezTo>
                  <a:cubicBezTo>
                    <a:pt x="2702" y="1444"/>
                    <a:pt x="2435" y="1177"/>
                    <a:pt x="2102" y="943"/>
                  </a:cubicBezTo>
                  <a:cubicBezTo>
                    <a:pt x="1635" y="576"/>
                    <a:pt x="1101" y="310"/>
                    <a:pt x="567" y="76"/>
                  </a:cubicBezTo>
                  <a:cubicBezTo>
                    <a:pt x="501" y="43"/>
                    <a:pt x="401" y="9"/>
                    <a:pt x="300" y="9"/>
                  </a:cubicBezTo>
                  <a:cubicBezTo>
                    <a:pt x="278" y="4"/>
                    <a:pt x="256" y="1"/>
                    <a:pt x="23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8" name="Google Shape;1848;p38"/>
            <p:cNvSpPr/>
            <p:nvPr/>
          </p:nvSpPr>
          <p:spPr>
            <a:xfrm>
              <a:off x="6142206" y="3485084"/>
              <a:ext cx="125345" cy="141564"/>
            </a:xfrm>
            <a:custGeom>
              <a:avLst/>
              <a:gdLst/>
              <a:ahLst/>
              <a:cxnLst/>
              <a:rect l="l" t="t" r="r" b="b"/>
              <a:pathLst>
                <a:path w="3470" h="3919" extrusionOk="0">
                  <a:moveTo>
                    <a:pt x="3169" y="0"/>
                  </a:moveTo>
                  <a:cubicBezTo>
                    <a:pt x="3102" y="33"/>
                    <a:pt x="3036" y="33"/>
                    <a:pt x="2936" y="67"/>
                  </a:cubicBezTo>
                  <a:cubicBezTo>
                    <a:pt x="2802" y="100"/>
                    <a:pt x="2635" y="167"/>
                    <a:pt x="2469" y="234"/>
                  </a:cubicBezTo>
                  <a:cubicBezTo>
                    <a:pt x="1902" y="434"/>
                    <a:pt x="1368" y="734"/>
                    <a:pt x="868" y="1134"/>
                  </a:cubicBezTo>
                  <a:cubicBezTo>
                    <a:pt x="601" y="1334"/>
                    <a:pt x="367" y="1601"/>
                    <a:pt x="234" y="1935"/>
                  </a:cubicBezTo>
                  <a:cubicBezTo>
                    <a:pt x="0" y="2302"/>
                    <a:pt x="0" y="2802"/>
                    <a:pt x="200" y="3202"/>
                  </a:cubicBezTo>
                  <a:cubicBezTo>
                    <a:pt x="414" y="3657"/>
                    <a:pt x="864" y="3919"/>
                    <a:pt x="1343" y="3919"/>
                  </a:cubicBezTo>
                  <a:cubicBezTo>
                    <a:pt x="1462" y="3919"/>
                    <a:pt x="1582" y="3903"/>
                    <a:pt x="1701" y="3869"/>
                  </a:cubicBezTo>
                  <a:cubicBezTo>
                    <a:pt x="2068" y="3769"/>
                    <a:pt x="2369" y="3536"/>
                    <a:pt x="2569" y="3236"/>
                  </a:cubicBezTo>
                  <a:cubicBezTo>
                    <a:pt x="2802" y="2935"/>
                    <a:pt x="3002" y="2602"/>
                    <a:pt x="3102" y="2235"/>
                  </a:cubicBezTo>
                  <a:cubicBezTo>
                    <a:pt x="3303" y="1668"/>
                    <a:pt x="3436" y="1101"/>
                    <a:pt x="3469" y="500"/>
                  </a:cubicBezTo>
                  <a:cubicBezTo>
                    <a:pt x="3469" y="400"/>
                    <a:pt x="3469" y="334"/>
                    <a:pt x="3469" y="234"/>
                  </a:cubicBezTo>
                  <a:cubicBezTo>
                    <a:pt x="3436" y="100"/>
                    <a:pt x="3336" y="0"/>
                    <a:pt x="316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9" name="Google Shape;1849;p38"/>
            <p:cNvSpPr/>
            <p:nvPr/>
          </p:nvSpPr>
          <p:spPr>
            <a:xfrm>
              <a:off x="6277159" y="3794509"/>
              <a:ext cx="116892" cy="147777"/>
            </a:xfrm>
            <a:custGeom>
              <a:avLst/>
              <a:gdLst/>
              <a:ahLst/>
              <a:cxnLst/>
              <a:rect l="l" t="t" r="r" b="b"/>
              <a:pathLst>
                <a:path w="3236" h="4091" extrusionOk="0">
                  <a:moveTo>
                    <a:pt x="248" y="0"/>
                  </a:moveTo>
                  <a:cubicBezTo>
                    <a:pt x="134" y="0"/>
                    <a:pt x="34" y="91"/>
                    <a:pt x="34" y="207"/>
                  </a:cubicBezTo>
                  <a:cubicBezTo>
                    <a:pt x="0" y="307"/>
                    <a:pt x="0" y="374"/>
                    <a:pt x="0" y="440"/>
                  </a:cubicBezTo>
                  <a:lnTo>
                    <a:pt x="0" y="941"/>
                  </a:lnTo>
                  <a:cubicBezTo>
                    <a:pt x="34" y="1575"/>
                    <a:pt x="134" y="2175"/>
                    <a:pt x="367" y="2742"/>
                  </a:cubicBezTo>
                  <a:cubicBezTo>
                    <a:pt x="501" y="3076"/>
                    <a:pt x="667" y="3376"/>
                    <a:pt x="901" y="3609"/>
                  </a:cubicBezTo>
                  <a:cubicBezTo>
                    <a:pt x="1186" y="3923"/>
                    <a:pt x="1545" y="4091"/>
                    <a:pt x="1935" y="4091"/>
                  </a:cubicBezTo>
                  <a:cubicBezTo>
                    <a:pt x="2001" y="4091"/>
                    <a:pt x="2068" y="4086"/>
                    <a:pt x="2135" y="4076"/>
                  </a:cubicBezTo>
                  <a:cubicBezTo>
                    <a:pt x="2769" y="3976"/>
                    <a:pt x="3236" y="3443"/>
                    <a:pt x="3236" y="2842"/>
                  </a:cubicBezTo>
                  <a:cubicBezTo>
                    <a:pt x="3236" y="2442"/>
                    <a:pt x="3136" y="2075"/>
                    <a:pt x="2902" y="1808"/>
                  </a:cubicBezTo>
                  <a:cubicBezTo>
                    <a:pt x="2702" y="1475"/>
                    <a:pt x="2435" y="1174"/>
                    <a:pt x="2102" y="974"/>
                  </a:cubicBezTo>
                  <a:cubicBezTo>
                    <a:pt x="1635" y="607"/>
                    <a:pt x="1101" y="307"/>
                    <a:pt x="567" y="107"/>
                  </a:cubicBezTo>
                  <a:cubicBezTo>
                    <a:pt x="501" y="74"/>
                    <a:pt x="401" y="40"/>
                    <a:pt x="300" y="7"/>
                  </a:cubicBezTo>
                  <a:cubicBezTo>
                    <a:pt x="283" y="2"/>
                    <a:pt x="265" y="0"/>
                    <a:pt x="24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0" name="Google Shape;1850;p38"/>
            <p:cNvSpPr/>
            <p:nvPr/>
          </p:nvSpPr>
          <p:spPr>
            <a:xfrm>
              <a:off x="6142206" y="3713703"/>
              <a:ext cx="122925" cy="141781"/>
            </a:xfrm>
            <a:custGeom>
              <a:avLst/>
              <a:gdLst/>
              <a:ahLst/>
              <a:cxnLst/>
              <a:rect l="l" t="t" r="r" b="b"/>
              <a:pathLst>
                <a:path w="3403" h="3925" extrusionOk="0">
                  <a:moveTo>
                    <a:pt x="3224" y="0"/>
                  </a:moveTo>
                  <a:cubicBezTo>
                    <a:pt x="3206" y="0"/>
                    <a:pt x="3188" y="3"/>
                    <a:pt x="3169" y="9"/>
                  </a:cubicBezTo>
                  <a:cubicBezTo>
                    <a:pt x="3102" y="9"/>
                    <a:pt x="3036" y="42"/>
                    <a:pt x="2936" y="42"/>
                  </a:cubicBezTo>
                  <a:cubicBezTo>
                    <a:pt x="2802" y="109"/>
                    <a:pt x="2635" y="176"/>
                    <a:pt x="2469" y="209"/>
                  </a:cubicBezTo>
                  <a:cubicBezTo>
                    <a:pt x="1902" y="443"/>
                    <a:pt x="1368" y="743"/>
                    <a:pt x="868" y="1110"/>
                  </a:cubicBezTo>
                  <a:cubicBezTo>
                    <a:pt x="601" y="1343"/>
                    <a:pt x="367" y="1610"/>
                    <a:pt x="234" y="1910"/>
                  </a:cubicBezTo>
                  <a:cubicBezTo>
                    <a:pt x="0" y="2311"/>
                    <a:pt x="0" y="2778"/>
                    <a:pt x="200" y="3178"/>
                  </a:cubicBezTo>
                  <a:cubicBezTo>
                    <a:pt x="418" y="3639"/>
                    <a:pt x="878" y="3924"/>
                    <a:pt x="1366" y="3924"/>
                  </a:cubicBezTo>
                  <a:cubicBezTo>
                    <a:pt x="1477" y="3924"/>
                    <a:pt x="1590" y="3909"/>
                    <a:pt x="1701" y="3878"/>
                  </a:cubicBezTo>
                  <a:cubicBezTo>
                    <a:pt x="2068" y="3745"/>
                    <a:pt x="2369" y="3545"/>
                    <a:pt x="2569" y="3245"/>
                  </a:cubicBezTo>
                  <a:cubicBezTo>
                    <a:pt x="2769" y="3011"/>
                    <a:pt x="2902" y="2744"/>
                    <a:pt x="3002" y="2511"/>
                  </a:cubicBezTo>
                  <a:cubicBezTo>
                    <a:pt x="3136" y="1743"/>
                    <a:pt x="3269" y="910"/>
                    <a:pt x="3403" y="109"/>
                  </a:cubicBezTo>
                  <a:cubicBezTo>
                    <a:pt x="3375" y="55"/>
                    <a:pt x="3304" y="0"/>
                    <a:pt x="322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1" name="Google Shape;1851;p38"/>
            <p:cNvSpPr/>
            <p:nvPr/>
          </p:nvSpPr>
          <p:spPr>
            <a:xfrm>
              <a:off x="6026505" y="3340233"/>
              <a:ext cx="116929" cy="145393"/>
            </a:xfrm>
            <a:custGeom>
              <a:avLst/>
              <a:gdLst/>
              <a:ahLst/>
              <a:cxnLst/>
              <a:rect l="l" t="t" r="r" b="b"/>
              <a:pathLst>
                <a:path w="3237" h="4025" extrusionOk="0">
                  <a:moveTo>
                    <a:pt x="282" y="1"/>
                  </a:moveTo>
                  <a:cubicBezTo>
                    <a:pt x="168" y="1"/>
                    <a:pt x="63" y="91"/>
                    <a:pt x="34" y="207"/>
                  </a:cubicBezTo>
                  <a:cubicBezTo>
                    <a:pt x="34" y="274"/>
                    <a:pt x="1" y="341"/>
                    <a:pt x="1" y="441"/>
                  </a:cubicBezTo>
                  <a:lnTo>
                    <a:pt x="1" y="941"/>
                  </a:lnTo>
                  <a:cubicBezTo>
                    <a:pt x="34" y="1542"/>
                    <a:pt x="168" y="2142"/>
                    <a:pt x="401" y="2742"/>
                  </a:cubicBezTo>
                  <a:cubicBezTo>
                    <a:pt x="501" y="3043"/>
                    <a:pt x="701" y="3343"/>
                    <a:pt x="935" y="3610"/>
                  </a:cubicBezTo>
                  <a:cubicBezTo>
                    <a:pt x="1191" y="3866"/>
                    <a:pt x="1568" y="4025"/>
                    <a:pt x="1942" y="4025"/>
                  </a:cubicBezTo>
                  <a:cubicBezTo>
                    <a:pt x="2007" y="4025"/>
                    <a:pt x="2072" y="4020"/>
                    <a:pt x="2136" y="4010"/>
                  </a:cubicBezTo>
                  <a:cubicBezTo>
                    <a:pt x="2770" y="3910"/>
                    <a:pt x="3237" y="3410"/>
                    <a:pt x="3237" y="2776"/>
                  </a:cubicBezTo>
                  <a:cubicBezTo>
                    <a:pt x="3237" y="2409"/>
                    <a:pt x="3137" y="2042"/>
                    <a:pt x="2903" y="1742"/>
                  </a:cubicBezTo>
                  <a:cubicBezTo>
                    <a:pt x="2703" y="1442"/>
                    <a:pt x="2436" y="1141"/>
                    <a:pt x="2136" y="941"/>
                  </a:cubicBezTo>
                  <a:cubicBezTo>
                    <a:pt x="1635" y="574"/>
                    <a:pt x="1135" y="307"/>
                    <a:pt x="568" y="74"/>
                  </a:cubicBezTo>
                  <a:cubicBezTo>
                    <a:pt x="501" y="41"/>
                    <a:pt x="435" y="7"/>
                    <a:pt x="335" y="7"/>
                  </a:cubicBezTo>
                  <a:cubicBezTo>
                    <a:pt x="317" y="3"/>
                    <a:pt x="299" y="1"/>
                    <a:pt x="28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2" name="Google Shape;1852;p38"/>
            <p:cNvSpPr/>
            <p:nvPr/>
          </p:nvSpPr>
          <p:spPr>
            <a:xfrm>
              <a:off x="6026505" y="3567985"/>
              <a:ext cx="116929" cy="145465"/>
            </a:xfrm>
            <a:custGeom>
              <a:avLst/>
              <a:gdLst/>
              <a:ahLst/>
              <a:cxnLst/>
              <a:rect l="l" t="t" r="r" b="b"/>
              <a:pathLst>
                <a:path w="3237" h="4027" extrusionOk="0">
                  <a:moveTo>
                    <a:pt x="282" y="0"/>
                  </a:moveTo>
                  <a:cubicBezTo>
                    <a:pt x="168" y="0"/>
                    <a:pt x="63" y="91"/>
                    <a:pt x="34" y="207"/>
                  </a:cubicBezTo>
                  <a:cubicBezTo>
                    <a:pt x="34" y="274"/>
                    <a:pt x="1" y="374"/>
                    <a:pt x="1" y="440"/>
                  </a:cubicBezTo>
                  <a:lnTo>
                    <a:pt x="1" y="941"/>
                  </a:lnTo>
                  <a:cubicBezTo>
                    <a:pt x="34" y="1541"/>
                    <a:pt x="168" y="2175"/>
                    <a:pt x="401" y="2742"/>
                  </a:cubicBezTo>
                  <a:cubicBezTo>
                    <a:pt x="501" y="3076"/>
                    <a:pt x="701" y="3342"/>
                    <a:pt x="935" y="3609"/>
                  </a:cubicBezTo>
                  <a:cubicBezTo>
                    <a:pt x="1185" y="3887"/>
                    <a:pt x="1551" y="4026"/>
                    <a:pt x="1917" y="4026"/>
                  </a:cubicBezTo>
                  <a:cubicBezTo>
                    <a:pt x="1990" y="4026"/>
                    <a:pt x="2064" y="4021"/>
                    <a:pt x="2136" y="4010"/>
                  </a:cubicBezTo>
                  <a:cubicBezTo>
                    <a:pt x="2770" y="3943"/>
                    <a:pt x="3237" y="3409"/>
                    <a:pt x="3237" y="2775"/>
                  </a:cubicBezTo>
                  <a:cubicBezTo>
                    <a:pt x="3237" y="2408"/>
                    <a:pt x="3137" y="2041"/>
                    <a:pt x="2903" y="1741"/>
                  </a:cubicBezTo>
                  <a:cubicBezTo>
                    <a:pt x="2703" y="1441"/>
                    <a:pt x="2436" y="1174"/>
                    <a:pt x="2136" y="941"/>
                  </a:cubicBezTo>
                  <a:cubicBezTo>
                    <a:pt x="1635" y="607"/>
                    <a:pt x="1135" y="307"/>
                    <a:pt x="568" y="73"/>
                  </a:cubicBezTo>
                  <a:cubicBezTo>
                    <a:pt x="501" y="40"/>
                    <a:pt x="435" y="40"/>
                    <a:pt x="335" y="7"/>
                  </a:cubicBezTo>
                  <a:cubicBezTo>
                    <a:pt x="317" y="2"/>
                    <a:pt x="299" y="0"/>
                    <a:pt x="28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3" name="Google Shape;1853;p38"/>
            <p:cNvSpPr/>
            <p:nvPr/>
          </p:nvSpPr>
          <p:spPr>
            <a:xfrm>
              <a:off x="5891552" y="3486059"/>
              <a:ext cx="125381" cy="140589"/>
            </a:xfrm>
            <a:custGeom>
              <a:avLst/>
              <a:gdLst/>
              <a:ahLst/>
              <a:cxnLst/>
              <a:rect l="l" t="t" r="r" b="b"/>
              <a:pathLst>
                <a:path w="3471" h="3892" extrusionOk="0">
                  <a:moveTo>
                    <a:pt x="3255" y="0"/>
                  </a:moveTo>
                  <a:cubicBezTo>
                    <a:pt x="3238" y="0"/>
                    <a:pt x="3220" y="2"/>
                    <a:pt x="3203" y="6"/>
                  </a:cubicBezTo>
                  <a:cubicBezTo>
                    <a:pt x="3103" y="6"/>
                    <a:pt x="3036" y="6"/>
                    <a:pt x="2970" y="40"/>
                  </a:cubicBezTo>
                  <a:cubicBezTo>
                    <a:pt x="2803" y="106"/>
                    <a:pt x="2636" y="140"/>
                    <a:pt x="2503" y="207"/>
                  </a:cubicBezTo>
                  <a:cubicBezTo>
                    <a:pt x="1936" y="440"/>
                    <a:pt x="1369" y="740"/>
                    <a:pt x="902" y="1107"/>
                  </a:cubicBezTo>
                  <a:cubicBezTo>
                    <a:pt x="635" y="1341"/>
                    <a:pt x="401" y="1608"/>
                    <a:pt x="234" y="1908"/>
                  </a:cubicBezTo>
                  <a:cubicBezTo>
                    <a:pt x="34" y="2308"/>
                    <a:pt x="1" y="2775"/>
                    <a:pt x="201" y="3175"/>
                  </a:cubicBezTo>
                  <a:cubicBezTo>
                    <a:pt x="415" y="3630"/>
                    <a:pt x="865" y="3892"/>
                    <a:pt x="1344" y="3892"/>
                  </a:cubicBezTo>
                  <a:cubicBezTo>
                    <a:pt x="1463" y="3892"/>
                    <a:pt x="1583" y="3876"/>
                    <a:pt x="1702" y="3842"/>
                  </a:cubicBezTo>
                  <a:cubicBezTo>
                    <a:pt x="2069" y="3742"/>
                    <a:pt x="2369" y="3509"/>
                    <a:pt x="2603" y="3209"/>
                  </a:cubicBezTo>
                  <a:cubicBezTo>
                    <a:pt x="2836" y="2908"/>
                    <a:pt x="3003" y="2575"/>
                    <a:pt x="3137" y="2208"/>
                  </a:cubicBezTo>
                  <a:cubicBezTo>
                    <a:pt x="3303" y="1641"/>
                    <a:pt x="3437" y="1074"/>
                    <a:pt x="3470" y="473"/>
                  </a:cubicBezTo>
                  <a:cubicBezTo>
                    <a:pt x="3470" y="407"/>
                    <a:pt x="3470" y="307"/>
                    <a:pt x="3470" y="240"/>
                  </a:cubicBezTo>
                  <a:cubicBezTo>
                    <a:pt x="3470" y="95"/>
                    <a:pt x="3369" y="0"/>
                    <a:pt x="325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4" name="Google Shape;1854;p38"/>
            <p:cNvSpPr/>
            <p:nvPr/>
          </p:nvSpPr>
          <p:spPr>
            <a:xfrm>
              <a:off x="6026505" y="3796388"/>
              <a:ext cx="116929" cy="95977"/>
            </a:xfrm>
            <a:custGeom>
              <a:avLst/>
              <a:gdLst/>
              <a:ahLst/>
              <a:cxnLst/>
              <a:rect l="l" t="t" r="r" b="b"/>
              <a:pathLst>
                <a:path w="3237" h="2657" extrusionOk="0">
                  <a:moveTo>
                    <a:pt x="250" y="1"/>
                  </a:moveTo>
                  <a:cubicBezTo>
                    <a:pt x="149" y="1"/>
                    <a:pt x="61" y="91"/>
                    <a:pt x="34" y="222"/>
                  </a:cubicBezTo>
                  <a:cubicBezTo>
                    <a:pt x="34" y="288"/>
                    <a:pt x="1" y="355"/>
                    <a:pt x="1" y="455"/>
                  </a:cubicBezTo>
                  <a:lnTo>
                    <a:pt x="1" y="922"/>
                  </a:lnTo>
                  <a:cubicBezTo>
                    <a:pt x="1" y="1089"/>
                    <a:pt x="34" y="1222"/>
                    <a:pt x="68" y="1356"/>
                  </a:cubicBezTo>
                  <a:cubicBezTo>
                    <a:pt x="1102" y="1856"/>
                    <a:pt x="2169" y="2290"/>
                    <a:pt x="3237" y="2657"/>
                  </a:cubicBezTo>
                  <a:cubicBezTo>
                    <a:pt x="3237" y="2323"/>
                    <a:pt x="3103" y="2023"/>
                    <a:pt x="2903" y="1756"/>
                  </a:cubicBezTo>
                  <a:cubicBezTo>
                    <a:pt x="2703" y="1423"/>
                    <a:pt x="2436" y="1156"/>
                    <a:pt x="2136" y="956"/>
                  </a:cubicBezTo>
                  <a:cubicBezTo>
                    <a:pt x="1635" y="589"/>
                    <a:pt x="1135" y="288"/>
                    <a:pt x="568" y="88"/>
                  </a:cubicBezTo>
                  <a:cubicBezTo>
                    <a:pt x="501" y="55"/>
                    <a:pt x="435" y="22"/>
                    <a:pt x="335" y="22"/>
                  </a:cubicBezTo>
                  <a:cubicBezTo>
                    <a:pt x="306" y="7"/>
                    <a:pt x="277" y="1"/>
                    <a:pt x="25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5" name="Google Shape;1855;p38"/>
            <p:cNvSpPr/>
            <p:nvPr/>
          </p:nvSpPr>
          <p:spPr>
            <a:xfrm>
              <a:off x="5906037" y="3713776"/>
              <a:ext cx="110896" cy="111113"/>
            </a:xfrm>
            <a:custGeom>
              <a:avLst/>
              <a:gdLst/>
              <a:ahLst/>
              <a:cxnLst/>
              <a:rect l="l" t="t" r="r" b="b"/>
              <a:pathLst>
                <a:path w="3070" h="3076" extrusionOk="0">
                  <a:moveTo>
                    <a:pt x="2854" y="1"/>
                  </a:moveTo>
                  <a:cubicBezTo>
                    <a:pt x="2837" y="1"/>
                    <a:pt x="2819" y="3"/>
                    <a:pt x="2802" y="7"/>
                  </a:cubicBezTo>
                  <a:cubicBezTo>
                    <a:pt x="2702" y="7"/>
                    <a:pt x="2635" y="40"/>
                    <a:pt x="2569" y="40"/>
                  </a:cubicBezTo>
                  <a:cubicBezTo>
                    <a:pt x="2402" y="107"/>
                    <a:pt x="2235" y="174"/>
                    <a:pt x="2102" y="207"/>
                  </a:cubicBezTo>
                  <a:cubicBezTo>
                    <a:pt x="1535" y="441"/>
                    <a:pt x="968" y="741"/>
                    <a:pt x="501" y="1108"/>
                  </a:cubicBezTo>
                  <a:cubicBezTo>
                    <a:pt x="300" y="1274"/>
                    <a:pt x="134" y="1441"/>
                    <a:pt x="0" y="1641"/>
                  </a:cubicBezTo>
                  <a:cubicBezTo>
                    <a:pt x="734" y="2175"/>
                    <a:pt x="1501" y="2642"/>
                    <a:pt x="2302" y="3076"/>
                  </a:cubicBezTo>
                  <a:cubicBezTo>
                    <a:pt x="2469" y="2809"/>
                    <a:pt x="2602" y="2542"/>
                    <a:pt x="2702" y="2208"/>
                  </a:cubicBezTo>
                  <a:cubicBezTo>
                    <a:pt x="2902" y="1675"/>
                    <a:pt x="3036" y="1074"/>
                    <a:pt x="3069" y="474"/>
                  </a:cubicBezTo>
                  <a:cubicBezTo>
                    <a:pt x="3069" y="407"/>
                    <a:pt x="3069" y="307"/>
                    <a:pt x="3069" y="240"/>
                  </a:cubicBezTo>
                  <a:cubicBezTo>
                    <a:pt x="3069" y="95"/>
                    <a:pt x="2968" y="1"/>
                    <a:pt x="285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6" name="Google Shape;1856;p38"/>
            <p:cNvSpPr/>
            <p:nvPr/>
          </p:nvSpPr>
          <p:spPr>
            <a:xfrm>
              <a:off x="5842172" y="3610393"/>
              <a:ext cx="51836" cy="103635"/>
            </a:xfrm>
            <a:custGeom>
              <a:avLst/>
              <a:gdLst/>
              <a:ahLst/>
              <a:cxnLst/>
              <a:rect l="l" t="t" r="r" b="b"/>
              <a:pathLst>
                <a:path w="1435" h="2869" extrusionOk="0">
                  <a:moveTo>
                    <a:pt x="601" y="0"/>
                  </a:moveTo>
                  <a:cubicBezTo>
                    <a:pt x="301" y="867"/>
                    <a:pt x="100" y="1768"/>
                    <a:pt x="0" y="2669"/>
                  </a:cubicBezTo>
                  <a:cubicBezTo>
                    <a:pt x="0" y="2702"/>
                    <a:pt x="0" y="2769"/>
                    <a:pt x="0" y="2836"/>
                  </a:cubicBezTo>
                  <a:cubicBezTo>
                    <a:pt x="100" y="2869"/>
                    <a:pt x="234" y="2869"/>
                    <a:pt x="334" y="2869"/>
                  </a:cubicBezTo>
                  <a:cubicBezTo>
                    <a:pt x="968" y="2769"/>
                    <a:pt x="1435" y="2235"/>
                    <a:pt x="1435" y="1601"/>
                  </a:cubicBezTo>
                  <a:cubicBezTo>
                    <a:pt x="1435" y="1234"/>
                    <a:pt x="1335" y="867"/>
                    <a:pt x="1101" y="567"/>
                  </a:cubicBezTo>
                  <a:cubicBezTo>
                    <a:pt x="968" y="367"/>
                    <a:pt x="801" y="167"/>
                    <a:pt x="60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7" name="Google Shape;1857;p38"/>
            <p:cNvSpPr/>
            <p:nvPr/>
          </p:nvSpPr>
          <p:spPr>
            <a:xfrm>
              <a:off x="6107239" y="1736863"/>
              <a:ext cx="1332704" cy="1103398"/>
            </a:xfrm>
            <a:custGeom>
              <a:avLst/>
              <a:gdLst/>
              <a:ahLst/>
              <a:cxnLst/>
              <a:rect l="l" t="t" r="r" b="b"/>
              <a:pathLst>
                <a:path w="36894" h="30546" extrusionOk="0">
                  <a:moveTo>
                    <a:pt x="22668" y="0"/>
                  </a:moveTo>
                  <a:cubicBezTo>
                    <a:pt x="22175" y="0"/>
                    <a:pt x="22427" y="2093"/>
                    <a:pt x="20582" y="4265"/>
                  </a:cubicBezTo>
                  <a:cubicBezTo>
                    <a:pt x="20349" y="4532"/>
                    <a:pt x="20115" y="4799"/>
                    <a:pt x="19848" y="5033"/>
                  </a:cubicBezTo>
                  <a:cubicBezTo>
                    <a:pt x="18080" y="6500"/>
                    <a:pt x="16613" y="6567"/>
                    <a:pt x="14745" y="6901"/>
                  </a:cubicBezTo>
                  <a:cubicBezTo>
                    <a:pt x="12143" y="7368"/>
                    <a:pt x="11676" y="10036"/>
                    <a:pt x="10909" y="11304"/>
                  </a:cubicBezTo>
                  <a:cubicBezTo>
                    <a:pt x="8774" y="14673"/>
                    <a:pt x="4904" y="13539"/>
                    <a:pt x="5238" y="14106"/>
                  </a:cubicBezTo>
                  <a:cubicBezTo>
                    <a:pt x="5338" y="14239"/>
                    <a:pt x="5405" y="14339"/>
                    <a:pt x="5505" y="14439"/>
                  </a:cubicBezTo>
                  <a:cubicBezTo>
                    <a:pt x="5638" y="14640"/>
                    <a:pt x="5705" y="14806"/>
                    <a:pt x="5605" y="14806"/>
                  </a:cubicBezTo>
                  <a:cubicBezTo>
                    <a:pt x="5353" y="14743"/>
                    <a:pt x="4683" y="13189"/>
                    <a:pt x="2693" y="13189"/>
                  </a:cubicBezTo>
                  <a:cubicBezTo>
                    <a:pt x="2579" y="13189"/>
                    <a:pt x="2459" y="13194"/>
                    <a:pt x="2336" y="13205"/>
                  </a:cubicBezTo>
                  <a:cubicBezTo>
                    <a:pt x="668" y="13339"/>
                    <a:pt x="1" y="14773"/>
                    <a:pt x="334" y="16074"/>
                  </a:cubicBezTo>
                  <a:cubicBezTo>
                    <a:pt x="691" y="17608"/>
                    <a:pt x="2082" y="18625"/>
                    <a:pt x="3584" y="18625"/>
                  </a:cubicBezTo>
                  <a:cubicBezTo>
                    <a:pt x="3911" y="18625"/>
                    <a:pt x="4243" y="18577"/>
                    <a:pt x="4571" y="18476"/>
                  </a:cubicBezTo>
                  <a:cubicBezTo>
                    <a:pt x="4779" y="18399"/>
                    <a:pt x="4922" y="18362"/>
                    <a:pt x="5022" y="18362"/>
                  </a:cubicBezTo>
                  <a:cubicBezTo>
                    <a:pt x="5226" y="18362"/>
                    <a:pt x="5249" y="18518"/>
                    <a:pt x="5271" y="18809"/>
                  </a:cubicBezTo>
                  <a:cubicBezTo>
                    <a:pt x="5405" y="20777"/>
                    <a:pt x="6039" y="22679"/>
                    <a:pt x="7039" y="24380"/>
                  </a:cubicBezTo>
                  <a:cubicBezTo>
                    <a:pt x="9455" y="28542"/>
                    <a:pt x="13674" y="30545"/>
                    <a:pt x="18432" y="30545"/>
                  </a:cubicBezTo>
                  <a:cubicBezTo>
                    <a:pt x="19128" y="30545"/>
                    <a:pt x="19835" y="30503"/>
                    <a:pt x="20549" y="30417"/>
                  </a:cubicBezTo>
                  <a:cubicBezTo>
                    <a:pt x="23384" y="30151"/>
                    <a:pt x="26053" y="28883"/>
                    <a:pt x="28054" y="26882"/>
                  </a:cubicBezTo>
                  <a:cubicBezTo>
                    <a:pt x="29889" y="25080"/>
                    <a:pt x="31490" y="21978"/>
                    <a:pt x="31690" y="19343"/>
                  </a:cubicBezTo>
                  <a:cubicBezTo>
                    <a:pt x="31690" y="19076"/>
                    <a:pt x="31757" y="18776"/>
                    <a:pt x="31790" y="18509"/>
                  </a:cubicBezTo>
                  <a:cubicBezTo>
                    <a:pt x="31807" y="18394"/>
                    <a:pt x="31868" y="18352"/>
                    <a:pt x="31966" y="18352"/>
                  </a:cubicBezTo>
                  <a:cubicBezTo>
                    <a:pt x="32233" y="18352"/>
                    <a:pt x="32770" y="18659"/>
                    <a:pt x="33431" y="18659"/>
                  </a:cubicBezTo>
                  <a:cubicBezTo>
                    <a:pt x="33516" y="18659"/>
                    <a:pt x="33603" y="18654"/>
                    <a:pt x="33692" y="18642"/>
                  </a:cubicBezTo>
                  <a:cubicBezTo>
                    <a:pt x="35793" y="18376"/>
                    <a:pt x="36894" y="15807"/>
                    <a:pt x="36694" y="14906"/>
                  </a:cubicBezTo>
                  <a:cubicBezTo>
                    <a:pt x="36442" y="13758"/>
                    <a:pt x="35485" y="13174"/>
                    <a:pt x="34414" y="13174"/>
                  </a:cubicBezTo>
                  <a:cubicBezTo>
                    <a:pt x="34209" y="13174"/>
                    <a:pt x="34001" y="13196"/>
                    <a:pt x="33792" y="13239"/>
                  </a:cubicBezTo>
                  <a:cubicBezTo>
                    <a:pt x="31991" y="13592"/>
                    <a:pt x="31616" y="14845"/>
                    <a:pt x="31382" y="14845"/>
                  </a:cubicBezTo>
                  <a:cubicBezTo>
                    <a:pt x="31374" y="14845"/>
                    <a:pt x="31365" y="14843"/>
                    <a:pt x="31357" y="14840"/>
                  </a:cubicBezTo>
                  <a:cubicBezTo>
                    <a:pt x="31223" y="14740"/>
                    <a:pt x="31724" y="14373"/>
                    <a:pt x="31390" y="14206"/>
                  </a:cubicBezTo>
                  <a:cubicBezTo>
                    <a:pt x="30323" y="13839"/>
                    <a:pt x="29355" y="13205"/>
                    <a:pt x="28588" y="12371"/>
                  </a:cubicBezTo>
                  <a:cubicBezTo>
                    <a:pt x="26807" y="10534"/>
                    <a:pt x="27015" y="8864"/>
                    <a:pt x="26693" y="8864"/>
                  </a:cubicBezTo>
                  <a:cubicBezTo>
                    <a:pt x="26635" y="8864"/>
                    <a:pt x="26560" y="8918"/>
                    <a:pt x="26453" y="9036"/>
                  </a:cubicBezTo>
                  <a:cubicBezTo>
                    <a:pt x="25035" y="10570"/>
                    <a:pt x="23401" y="10695"/>
                    <a:pt x="21887" y="10695"/>
                  </a:cubicBezTo>
                  <a:cubicBezTo>
                    <a:pt x="21593" y="10695"/>
                    <a:pt x="21302" y="10690"/>
                    <a:pt x="21019" y="10690"/>
                  </a:cubicBezTo>
                  <a:cubicBezTo>
                    <a:pt x="19849" y="10690"/>
                    <a:pt x="18799" y="10771"/>
                    <a:pt x="18047" y="11604"/>
                  </a:cubicBezTo>
                  <a:cubicBezTo>
                    <a:pt x="17914" y="11771"/>
                    <a:pt x="17747" y="11938"/>
                    <a:pt x="17647" y="12138"/>
                  </a:cubicBezTo>
                  <a:cubicBezTo>
                    <a:pt x="17587" y="12197"/>
                    <a:pt x="17554" y="12310"/>
                    <a:pt x="17453" y="12310"/>
                  </a:cubicBezTo>
                  <a:cubicBezTo>
                    <a:pt x="17441" y="12310"/>
                    <a:pt x="17428" y="12308"/>
                    <a:pt x="17413" y="12305"/>
                  </a:cubicBezTo>
                  <a:cubicBezTo>
                    <a:pt x="17313" y="12271"/>
                    <a:pt x="17313" y="12138"/>
                    <a:pt x="17313" y="12038"/>
                  </a:cubicBezTo>
                  <a:cubicBezTo>
                    <a:pt x="17180" y="7168"/>
                    <a:pt x="21583" y="7001"/>
                    <a:pt x="23017" y="4833"/>
                  </a:cubicBezTo>
                  <a:cubicBezTo>
                    <a:pt x="24318" y="2798"/>
                    <a:pt x="23885" y="830"/>
                    <a:pt x="22884" y="96"/>
                  </a:cubicBezTo>
                  <a:cubicBezTo>
                    <a:pt x="22798" y="31"/>
                    <a:pt x="22727" y="0"/>
                    <a:pt x="22668" y="0"/>
                  </a:cubicBezTo>
                  <a:close/>
                </a:path>
              </a:pathLst>
            </a:custGeom>
            <a:solidFill>
              <a:srgbClr val="EAC1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8" name="Google Shape;1858;p38"/>
            <p:cNvSpPr/>
            <p:nvPr/>
          </p:nvSpPr>
          <p:spPr>
            <a:xfrm>
              <a:off x="6422950" y="3103703"/>
              <a:ext cx="653131" cy="499538"/>
            </a:xfrm>
            <a:custGeom>
              <a:avLst/>
              <a:gdLst/>
              <a:ahLst/>
              <a:cxnLst/>
              <a:rect l="l" t="t" r="r" b="b"/>
              <a:pathLst>
                <a:path w="18081" h="13829" extrusionOk="0">
                  <a:moveTo>
                    <a:pt x="1333" y="0"/>
                  </a:moveTo>
                  <a:cubicBezTo>
                    <a:pt x="1303" y="0"/>
                    <a:pt x="1271" y="6"/>
                    <a:pt x="1235" y="17"/>
                  </a:cubicBezTo>
                  <a:cubicBezTo>
                    <a:pt x="568" y="217"/>
                    <a:pt x="0" y="251"/>
                    <a:pt x="334" y="618"/>
                  </a:cubicBezTo>
                  <a:cubicBezTo>
                    <a:pt x="2235" y="2719"/>
                    <a:pt x="568" y="9457"/>
                    <a:pt x="5204" y="12459"/>
                  </a:cubicBezTo>
                  <a:cubicBezTo>
                    <a:pt x="6591" y="13362"/>
                    <a:pt x="8195" y="13829"/>
                    <a:pt x="9837" y="13829"/>
                  </a:cubicBezTo>
                  <a:cubicBezTo>
                    <a:pt x="9894" y="13829"/>
                    <a:pt x="9951" y="13828"/>
                    <a:pt x="10008" y="13827"/>
                  </a:cubicBezTo>
                  <a:cubicBezTo>
                    <a:pt x="10942" y="13827"/>
                    <a:pt x="11876" y="13627"/>
                    <a:pt x="12776" y="13293"/>
                  </a:cubicBezTo>
                  <a:cubicBezTo>
                    <a:pt x="13610" y="12993"/>
                    <a:pt x="14411" y="12559"/>
                    <a:pt x="15111" y="11959"/>
                  </a:cubicBezTo>
                  <a:cubicBezTo>
                    <a:pt x="17480" y="9824"/>
                    <a:pt x="17680" y="7122"/>
                    <a:pt x="17980" y="5521"/>
                  </a:cubicBezTo>
                  <a:cubicBezTo>
                    <a:pt x="18080" y="4921"/>
                    <a:pt x="17280" y="4721"/>
                    <a:pt x="16746" y="3053"/>
                  </a:cubicBezTo>
                  <a:cubicBezTo>
                    <a:pt x="16546" y="2419"/>
                    <a:pt x="16512" y="2452"/>
                    <a:pt x="15912" y="2252"/>
                  </a:cubicBezTo>
                  <a:cubicBezTo>
                    <a:pt x="15852" y="2222"/>
                    <a:pt x="15792" y="2206"/>
                    <a:pt x="15735" y="2206"/>
                  </a:cubicBezTo>
                  <a:cubicBezTo>
                    <a:pt x="15665" y="2206"/>
                    <a:pt x="15600" y="2230"/>
                    <a:pt x="15545" y="2285"/>
                  </a:cubicBezTo>
                  <a:cubicBezTo>
                    <a:pt x="14477" y="3053"/>
                    <a:pt x="13310" y="3620"/>
                    <a:pt x="12076" y="3953"/>
                  </a:cubicBezTo>
                  <a:cubicBezTo>
                    <a:pt x="11248" y="4210"/>
                    <a:pt x="10385" y="4338"/>
                    <a:pt x="9522" y="4338"/>
                  </a:cubicBezTo>
                  <a:cubicBezTo>
                    <a:pt x="8924" y="4338"/>
                    <a:pt x="8326" y="4276"/>
                    <a:pt x="7739" y="4153"/>
                  </a:cubicBezTo>
                  <a:cubicBezTo>
                    <a:pt x="6138" y="3887"/>
                    <a:pt x="4570" y="3253"/>
                    <a:pt x="3269" y="2252"/>
                  </a:cubicBezTo>
                  <a:cubicBezTo>
                    <a:pt x="1590" y="1039"/>
                    <a:pt x="1737" y="0"/>
                    <a:pt x="1333" y="0"/>
                  </a:cubicBezTo>
                  <a:close/>
                </a:path>
              </a:pathLst>
            </a:custGeom>
            <a:solidFill>
              <a:srgbClr val="EAC1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9" name="Google Shape;1859;p38"/>
            <p:cNvSpPr/>
            <p:nvPr/>
          </p:nvSpPr>
          <p:spPr>
            <a:xfrm>
              <a:off x="6582358" y="2819708"/>
              <a:ext cx="402116" cy="235266"/>
            </a:xfrm>
            <a:custGeom>
              <a:avLst/>
              <a:gdLst/>
              <a:ahLst/>
              <a:cxnLst/>
              <a:rect l="l" t="t" r="r" b="b"/>
              <a:pathLst>
                <a:path w="11132" h="6513" extrusionOk="0">
                  <a:moveTo>
                    <a:pt x="342" y="1"/>
                  </a:moveTo>
                  <a:cubicBezTo>
                    <a:pt x="0" y="1"/>
                    <a:pt x="485" y="1095"/>
                    <a:pt x="358" y="2342"/>
                  </a:cubicBezTo>
                  <a:cubicBezTo>
                    <a:pt x="291" y="2876"/>
                    <a:pt x="224" y="3409"/>
                    <a:pt x="91" y="3910"/>
                  </a:cubicBezTo>
                  <a:cubicBezTo>
                    <a:pt x="24" y="4143"/>
                    <a:pt x="124" y="4343"/>
                    <a:pt x="324" y="4443"/>
                  </a:cubicBezTo>
                  <a:cubicBezTo>
                    <a:pt x="2357" y="5799"/>
                    <a:pt x="4730" y="6512"/>
                    <a:pt x="7145" y="6512"/>
                  </a:cubicBezTo>
                  <a:cubicBezTo>
                    <a:pt x="7939" y="6512"/>
                    <a:pt x="8738" y="6435"/>
                    <a:pt x="9531" y="6278"/>
                  </a:cubicBezTo>
                  <a:cubicBezTo>
                    <a:pt x="10098" y="6178"/>
                    <a:pt x="10598" y="5911"/>
                    <a:pt x="10965" y="5511"/>
                  </a:cubicBezTo>
                  <a:cubicBezTo>
                    <a:pt x="11132" y="5344"/>
                    <a:pt x="11065" y="5211"/>
                    <a:pt x="10965" y="4977"/>
                  </a:cubicBezTo>
                  <a:cubicBezTo>
                    <a:pt x="10632" y="4043"/>
                    <a:pt x="10431" y="3076"/>
                    <a:pt x="10431" y="2075"/>
                  </a:cubicBezTo>
                  <a:cubicBezTo>
                    <a:pt x="10265" y="1241"/>
                    <a:pt x="10465" y="974"/>
                    <a:pt x="10465" y="307"/>
                  </a:cubicBezTo>
                  <a:cubicBezTo>
                    <a:pt x="10448" y="124"/>
                    <a:pt x="10348" y="65"/>
                    <a:pt x="10202" y="65"/>
                  </a:cubicBezTo>
                  <a:cubicBezTo>
                    <a:pt x="10056" y="65"/>
                    <a:pt x="9864" y="124"/>
                    <a:pt x="9664" y="174"/>
                  </a:cubicBezTo>
                  <a:cubicBezTo>
                    <a:pt x="8243" y="580"/>
                    <a:pt x="6778" y="781"/>
                    <a:pt x="5313" y="781"/>
                  </a:cubicBezTo>
                  <a:cubicBezTo>
                    <a:pt x="3650" y="781"/>
                    <a:pt x="1987" y="521"/>
                    <a:pt x="391" y="7"/>
                  </a:cubicBezTo>
                  <a:cubicBezTo>
                    <a:pt x="373" y="3"/>
                    <a:pt x="357" y="1"/>
                    <a:pt x="342" y="1"/>
                  </a:cubicBezTo>
                  <a:close/>
                </a:path>
              </a:pathLst>
            </a:custGeom>
            <a:solidFill>
              <a:srgbClr val="EAC1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0" name="Google Shape;1860;p38"/>
            <p:cNvSpPr/>
            <p:nvPr/>
          </p:nvSpPr>
          <p:spPr>
            <a:xfrm>
              <a:off x="7276055" y="2286178"/>
              <a:ext cx="94027" cy="69933"/>
            </a:xfrm>
            <a:custGeom>
              <a:avLst/>
              <a:gdLst/>
              <a:ahLst/>
              <a:cxnLst/>
              <a:rect l="l" t="t" r="r" b="b"/>
              <a:pathLst>
                <a:path w="2603" h="1936" extrusionOk="0">
                  <a:moveTo>
                    <a:pt x="2424" y="1"/>
                  </a:moveTo>
                  <a:cubicBezTo>
                    <a:pt x="2329" y="1"/>
                    <a:pt x="2212" y="100"/>
                    <a:pt x="2135" y="100"/>
                  </a:cubicBezTo>
                  <a:cubicBezTo>
                    <a:pt x="1268" y="200"/>
                    <a:pt x="534" y="667"/>
                    <a:pt x="67" y="1401"/>
                  </a:cubicBezTo>
                  <a:cubicBezTo>
                    <a:pt x="0" y="1501"/>
                    <a:pt x="34" y="1634"/>
                    <a:pt x="134" y="1734"/>
                  </a:cubicBezTo>
                  <a:cubicBezTo>
                    <a:pt x="289" y="1873"/>
                    <a:pt x="494" y="1936"/>
                    <a:pt x="720" y="1936"/>
                  </a:cubicBezTo>
                  <a:cubicBezTo>
                    <a:pt x="1415" y="1936"/>
                    <a:pt x="2301" y="1339"/>
                    <a:pt x="2502" y="533"/>
                  </a:cubicBezTo>
                  <a:cubicBezTo>
                    <a:pt x="2569" y="367"/>
                    <a:pt x="2602" y="166"/>
                    <a:pt x="2502" y="33"/>
                  </a:cubicBezTo>
                  <a:cubicBezTo>
                    <a:pt x="2479" y="10"/>
                    <a:pt x="2452" y="1"/>
                    <a:pt x="242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1" name="Google Shape;1861;p38"/>
            <p:cNvSpPr/>
            <p:nvPr/>
          </p:nvSpPr>
          <p:spPr>
            <a:xfrm>
              <a:off x="6182265" y="2286431"/>
              <a:ext cx="91318" cy="68849"/>
            </a:xfrm>
            <a:custGeom>
              <a:avLst/>
              <a:gdLst/>
              <a:ahLst/>
              <a:cxnLst/>
              <a:rect l="l" t="t" r="r" b="b"/>
              <a:pathLst>
                <a:path w="2528" h="1906" extrusionOk="0">
                  <a:moveTo>
                    <a:pt x="166" y="1"/>
                  </a:moveTo>
                  <a:cubicBezTo>
                    <a:pt x="63" y="1"/>
                    <a:pt x="25" y="76"/>
                    <a:pt x="25" y="226"/>
                  </a:cubicBezTo>
                  <a:cubicBezTo>
                    <a:pt x="0" y="1150"/>
                    <a:pt x="1003" y="1905"/>
                    <a:pt x="1789" y="1905"/>
                  </a:cubicBezTo>
                  <a:cubicBezTo>
                    <a:pt x="2053" y="1905"/>
                    <a:pt x="2293" y="1820"/>
                    <a:pt x="2460" y="1627"/>
                  </a:cubicBezTo>
                  <a:cubicBezTo>
                    <a:pt x="2527" y="1594"/>
                    <a:pt x="2527" y="1494"/>
                    <a:pt x="2494" y="1394"/>
                  </a:cubicBezTo>
                  <a:cubicBezTo>
                    <a:pt x="1993" y="626"/>
                    <a:pt x="1193" y="126"/>
                    <a:pt x="292" y="26"/>
                  </a:cubicBezTo>
                  <a:cubicBezTo>
                    <a:pt x="242" y="9"/>
                    <a:pt x="201" y="1"/>
                    <a:pt x="16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2" name="Google Shape;1862;p38"/>
            <p:cNvSpPr/>
            <p:nvPr/>
          </p:nvSpPr>
          <p:spPr>
            <a:xfrm>
              <a:off x="6326286" y="2369116"/>
              <a:ext cx="301551" cy="192063"/>
            </a:xfrm>
            <a:custGeom>
              <a:avLst/>
              <a:gdLst/>
              <a:ahLst/>
              <a:cxnLst/>
              <a:rect l="l" t="t" r="r" b="b"/>
              <a:pathLst>
                <a:path w="8348" h="5317" extrusionOk="0">
                  <a:moveTo>
                    <a:pt x="4269" y="1"/>
                  </a:moveTo>
                  <a:cubicBezTo>
                    <a:pt x="3452" y="1"/>
                    <a:pt x="2630" y="301"/>
                    <a:pt x="1976" y="906"/>
                  </a:cubicBezTo>
                  <a:cubicBezTo>
                    <a:pt x="1" y="2821"/>
                    <a:pt x="1957" y="5317"/>
                    <a:pt x="4238" y="5317"/>
                  </a:cubicBezTo>
                  <a:cubicBezTo>
                    <a:pt x="4460" y="5317"/>
                    <a:pt x="4686" y="5293"/>
                    <a:pt x="4911" y="5242"/>
                  </a:cubicBezTo>
                  <a:cubicBezTo>
                    <a:pt x="6980" y="4809"/>
                    <a:pt x="8347" y="2674"/>
                    <a:pt x="6613" y="973"/>
                  </a:cubicBezTo>
                  <a:cubicBezTo>
                    <a:pt x="5966" y="326"/>
                    <a:pt x="5120" y="1"/>
                    <a:pt x="426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3" name="Google Shape;1863;p38"/>
            <p:cNvSpPr/>
            <p:nvPr/>
          </p:nvSpPr>
          <p:spPr>
            <a:xfrm>
              <a:off x="6922993" y="2369116"/>
              <a:ext cx="301551" cy="192063"/>
            </a:xfrm>
            <a:custGeom>
              <a:avLst/>
              <a:gdLst/>
              <a:ahLst/>
              <a:cxnLst/>
              <a:rect l="l" t="t" r="r" b="b"/>
              <a:pathLst>
                <a:path w="8348" h="5317" extrusionOk="0">
                  <a:moveTo>
                    <a:pt x="4079" y="1"/>
                  </a:moveTo>
                  <a:cubicBezTo>
                    <a:pt x="3228" y="1"/>
                    <a:pt x="2382" y="326"/>
                    <a:pt x="1735" y="973"/>
                  </a:cubicBezTo>
                  <a:cubicBezTo>
                    <a:pt x="1" y="2674"/>
                    <a:pt x="1368" y="4809"/>
                    <a:pt x="3437" y="5242"/>
                  </a:cubicBezTo>
                  <a:cubicBezTo>
                    <a:pt x="3662" y="5293"/>
                    <a:pt x="3888" y="5317"/>
                    <a:pt x="4110" y="5317"/>
                  </a:cubicBezTo>
                  <a:cubicBezTo>
                    <a:pt x="6391" y="5317"/>
                    <a:pt x="8347" y="2821"/>
                    <a:pt x="6372" y="906"/>
                  </a:cubicBezTo>
                  <a:cubicBezTo>
                    <a:pt x="5718" y="301"/>
                    <a:pt x="4896" y="1"/>
                    <a:pt x="407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4" name="Google Shape;1864;p38"/>
            <p:cNvSpPr/>
            <p:nvPr/>
          </p:nvSpPr>
          <p:spPr>
            <a:xfrm>
              <a:off x="6047023" y="1427005"/>
              <a:ext cx="1468849" cy="815754"/>
            </a:xfrm>
            <a:custGeom>
              <a:avLst/>
              <a:gdLst/>
              <a:ahLst/>
              <a:cxnLst/>
              <a:rect l="l" t="t" r="r" b="b"/>
              <a:pathLst>
                <a:path w="40663" h="22583" extrusionOk="0">
                  <a:moveTo>
                    <a:pt x="20048" y="1"/>
                  </a:moveTo>
                  <a:cubicBezTo>
                    <a:pt x="19714" y="1"/>
                    <a:pt x="19381" y="34"/>
                    <a:pt x="19080" y="68"/>
                  </a:cubicBezTo>
                  <a:cubicBezTo>
                    <a:pt x="16645" y="134"/>
                    <a:pt x="13310" y="1535"/>
                    <a:pt x="11842" y="3503"/>
                  </a:cubicBezTo>
                  <a:cubicBezTo>
                    <a:pt x="9006" y="7340"/>
                    <a:pt x="9040" y="7306"/>
                    <a:pt x="5304" y="9174"/>
                  </a:cubicBezTo>
                  <a:cubicBezTo>
                    <a:pt x="600" y="11576"/>
                    <a:pt x="0" y="17647"/>
                    <a:pt x="2669" y="21750"/>
                  </a:cubicBezTo>
                  <a:cubicBezTo>
                    <a:pt x="2728" y="21844"/>
                    <a:pt x="2794" y="21880"/>
                    <a:pt x="2875" y="21880"/>
                  </a:cubicBezTo>
                  <a:cubicBezTo>
                    <a:pt x="3132" y="21880"/>
                    <a:pt x="3535" y="21515"/>
                    <a:pt x="4311" y="21515"/>
                  </a:cubicBezTo>
                  <a:cubicBezTo>
                    <a:pt x="4667" y="21515"/>
                    <a:pt x="5102" y="21592"/>
                    <a:pt x="5637" y="21817"/>
                  </a:cubicBezTo>
                  <a:cubicBezTo>
                    <a:pt x="6187" y="22061"/>
                    <a:pt x="6820" y="22221"/>
                    <a:pt x="7434" y="22221"/>
                  </a:cubicBezTo>
                  <a:cubicBezTo>
                    <a:pt x="7492" y="22221"/>
                    <a:pt x="7549" y="22220"/>
                    <a:pt x="7605" y="22217"/>
                  </a:cubicBezTo>
                  <a:cubicBezTo>
                    <a:pt x="7686" y="22221"/>
                    <a:pt x="7766" y="22223"/>
                    <a:pt x="7847" y="22223"/>
                  </a:cubicBezTo>
                  <a:cubicBezTo>
                    <a:pt x="8399" y="22223"/>
                    <a:pt x="8945" y="22125"/>
                    <a:pt x="9440" y="21950"/>
                  </a:cubicBezTo>
                  <a:cubicBezTo>
                    <a:pt x="14310" y="20582"/>
                    <a:pt x="11808" y="15846"/>
                    <a:pt x="17279" y="15078"/>
                  </a:cubicBezTo>
                  <a:cubicBezTo>
                    <a:pt x="23383" y="14244"/>
                    <a:pt x="23617" y="9408"/>
                    <a:pt x="23950" y="8540"/>
                  </a:cubicBezTo>
                  <a:cubicBezTo>
                    <a:pt x="24005" y="8386"/>
                    <a:pt x="24107" y="8314"/>
                    <a:pt x="24236" y="8314"/>
                  </a:cubicBezTo>
                  <a:cubicBezTo>
                    <a:pt x="25050" y="8314"/>
                    <a:pt x="26915" y="11187"/>
                    <a:pt x="24351" y="14011"/>
                  </a:cubicBezTo>
                  <a:cubicBezTo>
                    <a:pt x="23150" y="15345"/>
                    <a:pt x="20515" y="15946"/>
                    <a:pt x="19481" y="18281"/>
                  </a:cubicBezTo>
                  <a:cubicBezTo>
                    <a:pt x="19247" y="18814"/>
                    <a:pt x="19114" y="19415"/>
                    <a:pt x="19180" y="20015"/>
                  </a:cubicBezTo>
                  <a:cubicBezTo>
                    <a:pt x="19180" y="20142"/>
                    <a:pt x="19247" y="20189"/>
                    <a:pt x="19331" y="20189"/>
                  </a:cubicBezTo>
                  <a:cubicBezTo>
                    <a:pt x="19378" y="20189"/>
                    <a:pt x="19432" y="20173"/>
                    <a:pt x="19481" y="20149"/>
                  </a:cubicBezTo>
                  <a:cubicBezTo>
                    <a:pt x="19914" y="19582"/>
                    <a:pt x="20581" y="19215"/>
                    <a:pt x="21282" y="19115"/>
                  </a:cubicBezTo>
                  <a:cubicBezTo>
                    <a:pt x="21949" y="18995"/>
                    <a:pt x="22089" y="18978"/>
                    <a:pt x="23001" y="18978"/>
                  </a:cubicBezTo>
                  <a:cubicBezTo>
                    <a:pt x="23366" y="18978"/>
                    <a:pt x="23855" y="18981"/>
                    <a:pt x="24551" y="18981"/>
                  </a:cubicBezTo>
                  <a:cubicBezTo>
                    <a:pt x="25852" y="18981"/>
                    <a:pt x="27119" y="18447"/>
                    <a:pt x="27987" y="17447"/>
                  </a:cubicBezTo>
                  <a:cubicBezTo>
                    <a:pt x="29421" y="15746"/>
                    <a:pt x="29321" y="13344"/>
                    <a:pt x="29388" y="12910"/>
                  </a:cubicBezTo>
                  <a:cubicBezTo>
                    <a:pt x="29402" y="12882"/>
                    <a:pt x="29428" y="12872"/>
                    <a:pt x="29453" y="12872"/>
                  </a:cubicBezTo>
                  <a:cubicBezTo>
                    <a:pt x="29488" y="12872"/>
                    <a:pt x="29521" y="12891"/>
                    <a:pt x="29521" y="12910"/>
                  </a:cubicBezTo>
                  <a:cubicBezTo>
                    <a:pt x="29655" y="13577"/>
                    <a:pt x="29454" y="15245"/>
                    <a:pt x="28787" y="16546"/>
                  </a:cubicBezTo>
                  <a:cubicBezTo>
                    <a:pt x="28687" y="16713"/>
                    <a:pt x="28621" y="16946"/>
                    <a:pt x="28654" y="17147"/>
                  </a:cubicBezTo>
                  <a:cubicBezTo>
                    <a:pt x="28954" y="19648"/>
                    <a:pt x="30689" y="21716"/>
                    <a:pt x="33057" y="22517"/>
                  </a:cubicBezTo>
                  <a:cubicBezTo>
                    <a:pt x="33189" y="22562"/>
                    <a:pt x="33295" y="22583"/>
                    <a:pt x="33387" y="22583"/>
                  </a:cubicBezTo>
                  <a:cubicBezTo>
                    <a:pt x="33966" y="22583"/>
                    <a:pt x="33942" y="21776"/>
                    <a:pt x="35959" y="21516"/>
                  </a:cubicBezTo>
                  <a:cubicBezTo>
                    <a:pt x="36393" y="21516"/>
                    <a:pt x="36793" y="21616"/>
                    <a:pt x="37193" y="21750"/>
                  </a:cubicBezTo>
                  <a:cubicBezTo>
                    <a:pt x="37250" y="21766"/>
                    <a:pt x="37299" y="21774"/>
                    <a:pt x="37340" y="21774"/>
                  </a:cubicBezTo>
                  <a:cubicBezTo>
                    <a:pt x="37469" y="21774"/>
                    <a:pt x="37527" y="21693"/>
                    <a:pt x="37527" y="21516"/>
                  </a:cubicBezTo>
                  <a:cubicBezTo>
                    <a:pt x="37527" y="21183"/>
                    <a:pt x="37594" y="20849"/>
                    <a:pt x="37627" y="20516"/>
                  </a:cubicBezTo>
                  <a:cubicBezTo>
                    <a:pt x="37794" y="18714"/>
                    <a:pt x="38227" y="17980"/>
                    <a:pt x="38761" y="16646"/>
                  </a:cubicBezTo>
                  <a:cubicBezTo>
                    <a:pt x="40662" y="12010"/>
                    <a:pt x="37227" y="7306"/>
                    <a:pt x="31256" y="7106"/>
                  </a:cubicBezTo>
                  <a:cubicBezTo>
                    <a:pt x="31207" y="7105"/>
                    <a:pt x="31160" y="7104"/>
                    <a:pt x="31115" y="7104"/>
                  </a:cubicBezTo>
                  <a:cubicBezTo>
                    <a:pt x="30449" y="7104"/>
                    <a:pt x="30086" y="7222"/>
                    <a:pt x="29872" y="7222"/>
                  </a:cubicBezTo>
                  <a:cubicBezTo>
                    <a:pt x="29687" y="7222"/>
                    <a:pt x="29614" y="7134"/>
                    <a:pt x="29555" y="6806"/>
                  </a:cubicBezTo>
                  <a:cubicBezTo>
                    <a:pt x="29221" y="4671"/>
                    <a:pt x="27420" y="2102"/>
                    <a:pt x="24084" y="735"/>
                  </a:cubicBezTo>
                  <a:cubicBezTo>
                    <a:pt x="22783" y="268"/>
                    <a:pt x="21415" y="34"/>
                    <a:pt x="200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5" name="Google Shape;1865;p38"/>
            <p:cNvSpPr/>
            <p:nvPr/>
          </p:nvSpPr>
          <p:spPr>
            <a:xfrm>
              <a:off x="5850589" y="2408995"/>
              <a:ext cx="737477" cy="1040111"/>
            </a:xfrm>
            <a:custGeom>
              <a:avLst/>
              <a:gdLst/>
              <a:ahLst/>
              <a:cxnLst/>
              <a:rect l="l" t="t" r="r" b="b"/>
              <a:pathLst>
                <a:path w="20416" h="28794" extrusionOk="0">
                  <a:moveTo>
                    <a:pt x="9315" y="1"/>
                  </a:moveTo>
                  <a:cubicBezTo>
                    <a:pt x="9212" y="1"/>
                    <a:pt x="9114" y="28"/>
                    <a:pt x="9007" y="102"/>
                  </a:cubicBezTo>
                  <a:cubicBezTo>
                    <a:pt x="6706" y="1870"/>
                    <a:pt x="5805" y="4405"/>
                    <a:pt x="5938" y="5840"/>
                  </a:cubicBezTo>
                  <a:cubicBezTo>
                    <a:pt x="5972" y="6373"/>
                    <a:pt x="6072" y="6940"/>
                    <a:pt x="6239" y="7507"/>
                  </a:cubicBezTo>
                  <a:cubicBezTo>
                    <a:pt x="6706" y="8875"/>
                    <a:pt x="10041" y="14012"/>
                    <a:pt x="6906" y="16147"/>
                  </a:cubicBezTo>
                  <a:cubicBezTo>
                    <a:pt x="6005" y="16747"/>
                    <a:pt x="4537" y="17214"/>
                    <a:pt x="3103" y="18582"/>
                  </a:cubicBezTo>
                  <a:cubicBezTo>
                    <a:pt x="1" y="21517"/>
                    <a:pt x="401" y="26154"/>
                    <a:pt x="2036" y="28589"/>
                  </a:cubicBezTo>
                  <a:cubicBezTo>
                    <a:pt x="2117" y="28719"/>
                    <a:pt x="2182" y="28794"/>
                    <a:pt x="2259" y="28794"/>
                  </a:cubicBezTo>
                  <a:cubicBezTo>
                    <a:pt x="2339" y="28794"/>
                    <a:pt x="2432" y="28711"/>
                    <a:pt x="2569" y="28522"/>
                  </a:cubicBezTo>
                  <a:cubicBezTo>
                    <a:pt x="5438" y="24319"/>
                    <a:pt x="9608" y="21217"/>
                    <a:pt x="14478" y="19716"/>
                  </a:cubicBezTo>
                  <a:cubicBezTo>
                    <a:pt x="17013" y="18949"/>
                    <a:pt x="17213" y="19249"/>
                    <a:pt x="17246" y="18582"/>
                  </a:cubicBezTo>
                  <a:cubicBezTo>
                    <a:pt x="17280" y="17681"/>
                    <a:pt x="17613" y="16847"/>
                    <a:pt x="18214" y="16214"/>
                  </a:cubicBezTo>
                  <a:cubicBezTo>
                    <a:pt x="18573" y="15827"/>
                    <a:pt x="18978" y="15463"/>
                    <a:pt x="19523" y="15463"/>
                  </a:cubicBezTo>
                  <a:cubicBezTo>
                    <a:pt x="19636" y="15463"/>
                    <a:pt x="19756" y="15479"/>
                    <a:pt x="19882" y="15513"/>
                  </a:cubicBezTo>
                  <a:cubicBezTo>
                    <a:pt x="19903" y="15518"/>
                    <a:pt x="19923" y="15521"/>
                    <a:pt x="19941" y="15521"/>
                  </a:cubicBezTo>
                  <a:cubicBezTo>
                    <a:pt x="20149" y="15521"/>
                    <a:pt x="20157" y="15184"/>
                    <a:pt x="20249" y="14846"/>
                  </a:cubicBezTo>
                  <a:cubicBezTo>
                    <a:pt x="20415" y="14212"/>
                    <a:pt x="20349" y="13645"/>
                    <a:pt x="20415" y="12511"/>
                  </a:cubicBezTo>
                  <a:cubicBezTo>
                    <a:pt x="20382" y="12177"/>
                    <a:pt x="20349" y="11844"/>
                    <a:pt x="20249" y="11510"/>
                  </a:cubicBezTo>
                  <a:cubicBezTo>
                    <a:pt x="20215" y="11277"/>
                    <a:pt x="20048" y="11077"/>
                    <a:pt x="19815" y="10977"/>
                  </a:cubicBezTo>
                  <a:cubicBezTo>
                    <a:pt x="19415" y="10843"/>
                    <a:pt x="19048" y="10643"/>
                    <a:pt x="18681" y="10443"/>
                  </a:cubicBezTo>
                  <a:cubicBezTo>
                    <a:pt x="15078" y="8508"/>
                    <a:pt x="12510" y="4272"/>
                    <a:pt x="12243" y="436"/>
                  </a:cubicBezTo>
                  <a:cubicBezTo>
                    <a:pt x="12212" y="249"/>
                    <a:pt x="12181" y="32"/>
                    <a:pt x="12013" y="32"/>
                  </a:cubicBezTo>
                  <a:cubicBezTo>
                    <a:pt x="12001" y="32"/>
                    <a:pt x="11989" y="33"/>
                    <a:pt x="11976" y="35"/>
                  </a:cubicBezTo>
                  <a:cubicBezTo>
                    <a:pt x="11576" y="169"/>
                    <a:pt x="11142" y="236"/>
                    <a:pt x="10742" y="236"/>
                  </a:cubicBezTo>
                  <a:cubicBezTo>
                    <a:pt x="10707" y="237"/>
                    <a:pt x="10673" y="237"/>
                    <a:pt x="10640" y="237"/>
                  </a:cubicBezTo>
                  <a:cubicBezTo>
                    <a:pt x="9954" y="237"/>
                    <a:pt x="9616" y="1"/>
                    <a:pt x="931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6" name="Google Shape;1866;p38"/>
            <p:cNvSpPr/>
            <p:nvPr/>
          </p:nvSpPr>
          <p:spPr>
            <a:xfrm>
              <a:off x="6961572" y="2408561"/>
              <a:ext cx="737441" cy="1041990"/>
            </a:xfrm>
            <a:custGeom>
              <a:avLst/>
              <a:gdLst/>
              <a:ahLst/>
              <a:cxnLst/>
              <a:rect l="l" t="t" r="r" b="b"/>
              <a:pathLst>
                <a:path w="20415" h="28846" extrusionOk="0">
                  <a:moveTo>
                    <a:pt x="11139" y="0"/>
                  </a:moveTo>
                  <a:cubicBezTo>
                    <a:pt x="11061" y="0"/>
                    <a:pt x="10983" y="15"/>
                    <a:pt x="10908" y="47"/>
                  </a:cubicBezTo>
                  <a:cubicBezTo>
                    <a:pt x="10450" y="211"/>
                    <a:pt x="10064" y="266"/>
                    <a:pt x="9741" y="266"/>
                  </a:cubicBezTo>
                  <a:cubicBezTo>
                    <a:pt x="9099" y="266"/>
                    <a:pt x="8705" y="51"/>
                    <a:pt x="8491" y="51"/>
                  </a:cubicBezTo>
                  <a:cubicBezTo>
                    <a:pt x="8396" y="51"/>
                    <a:pt x="8336" y="93"/>
                    <a:pt x="8306" y="214"/>
                  </a:cubicBezTo>
                  <a:cubicBezTo>
                    <a:pt x="8306" y="248"/>
                    <a:pt x="8139" y="1448"/>
                    <a:pt x="8006" y="2116"/>
                  </a:cubicBezTo>
                  <a:cubicBezTo>
                    <a:pt x="7305" y="5551"/>
                    <a:pt x="4303" y="9588"/>
                    <a:pt x="667" y="11022"/>
                  </a:cubicBezTo>
                  <a:cubicBezTo>
                    <a:pt x="467" y="11089"/>
                    <a:pt x="334" y="11289"/>
                    <a:pt x="300" y="11489"/>
                  </a:cubicBezTo>
                  <a:cubicBezTo>
                    <a:pt x="0" y="12857"/>
                    <a:pt x="67" y="14258"/>
                    <a:pt x="434" y="15592"/>
                  </a:cubicBezTo>
                  <a:cubicBezTo>
                    <a:pt x="500" y="15859"/>
                    <a:pt x="601" y="16092"/>
                    <a:pt x="701" y="16326"/>
                  </a:cubicBezTo>
                  <a:cubicBezTo>
                    <a:pt x="779" y="16483"/>
                    <a:pt x="858" y="16535"/>
                    <a:pt x="959" y="16535"/>
                  </a:cubicBezTo>
                  <a:cubicBezTo>
                    <a:pt x="1146" y="16535"/>
                    <a:pt x="1408" y="16357"/>
                    <a:pt x="1886" y="16357"/>
                  </a:cubicBezTo>
                  <a:cubicBezTo>
                    <a:pt x="1913" y="16357"/>
                    <a:pt x="1940" y="16358"/>
                    <a:pt x="1968" y="16359"/>
                  </a:cubicBezTo>
                  <a:cubicBezTo>
                    <a:pt x="2402" y="16359"/>
                    <a:pt x="2035" y="16026"/>
                    <a:pt x="2836" y="14558"/>
                  </a:cubicBezTo>
                  <a:cubicBezTo>
                    <a:pt x="3703" y="12857"/>
                    <a:pt x="5237" y="11656"/>
                    <a:pt x="7105" y="11222"/>
                  </a:cubicBezTo>
                  <a:cubicBezTo>
                    <a:pt x="7329" y="11168"/>
                    <a:pt x="7523" y="11141"/>
                    <a:pt x="7694" y="11141"/>
                  </a:cubicBezTo>
                  <a:cubicBezTo>
                    <a:pt x="8364" y="11141"/>
                    <a:pt x="8667" y="11552"/>
                    <a:pt x="8907" y="12323"/>
                  </a:cubicBezTo>
                  <a:cubicBezTo>
                    <a:pt x="8973" y="12857"/>
                    <a:pt x="8973" y="13424"/>
                    <a:pt x="8907" y="13957"/>
                  </a:cubicBezTo>
                  <a:cubicBezTo>
                    <a:pt x="8640" y="15225"/>
                    <a:pt x="7939" y="16392"/>
                    <a:pt x="6938" y="17193"/>
                  </a:cubicBezTo>
                  <a:cubicBezTo>
                    <a:pt x="5371" y="18527"/>
                    <a:pt x="4136" y="18427"/>
                    <a:pt x="4904" y="18861"/>
                  </a:cubicBezTo>
                  <a:cubicBezTo>
                    <a:pt x="6004" y="19528"/>
                    <a:pt x="5838" y="19628"/>
                    <a:pt x="6471" y="19862"/>
                  </a:cubicBezTo>
                  <a:cubicBezTo>
                    <a:pt x="8440" y="20495"/>
                    <a:pt x="10308" y="21429"/>
                    <a:pt x="12042" y="22597"/>
                  </a:cubicBezTo>
                  <a:cubicBezTo>
                    <a:pt x="14277" y="24198"/>
                    <a:pt x="16245" y="26166"/>
                    <a:pt x="17846" y="28434"/>
                  </a:cubicBezTo>
                  <a:cubicBezTo>
                    <a:pt x="17998" y="28647"/>
                    <a:pt x="18101" y="28845"/>
                    <a:pt x="18238" y="28845"/>
                  </a:cubicBezTo>
                  <a:cubicBezTo>
                    <a:pt x="18402" y="28845"/>
                    <a:pt x="18613" y="28559"/>
                    <a:pt x="19014" y="27667"/>
                  </a:cubicBezTo>
                  <a:cubicBezTo>
                    <a:pt x="20415" y="24532"/>
                    <a:pt x="20014" y="20362"/>
                    <a:pt x="16512" y="17860"/>
                  </a:cubicBezTo>
                  <a:cubicBezTo>
                    <a:pt x="14611" y="16493"/>
                    <a:pt x="13310" y="16426"/>
                    <a:pt x="12643" y="15125"/>
                  </a:cubicBezTo>
                  <a:cubicBezTo>
                    <a:pt x="11842" y="13490"/>
                    <a:pt x="12576" y="11222"/>
                    <a:pt x="13343" y="9654"/>
                  </a:cubicBezTo>
                  <a:cubicBezTo>
                    <a:pt x="14010" y="8320"/>
                    <a:pt x="14544" y="7319"/>
                    <a:pt x="14577" y="5852"/>
                  </a:cubicBezTo>
                  <a:cubicBezTo>
                    <a:pt x="14677" y="3650"/>
                    <a:pt x="13210" y="1348"/>
                    <a:pt x="11608" y="181"/>
                  </a:cubicBezTo>
                  <a:cubicBezTo>
                    <a:pt x="11472" y="68"/>
                    <a:pt x="11306" y="0"/>
                    <a:pt x="1113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7" name="Google Shape;1867;p38"/>
            <p:cNvSpPr/>
            <p:nvPr/>
          </p:nvSpPr>
          <p:spPr>
            <a:xfrm>
              <a:off x="6467525" y="1154858"/>
              <a:ext cx="1150754" cy="862930"/>
            </a:xfrm>
            <a:custGeom>
              <a:avLst/>
              <a:gdLst/>
              <a:ahLst/>
              <a:cxnLst/>
              <a:rect l="l" t="t" r="r" b="b"/>
              <a:pathLst>
                <a:path w="31857" h="23889" extrusionOk="0">
                  <a:moveTo>
                    <a:pt x="7842" y="1"/>
                  </a:moveTo>
                  <a:cubicBezTo>
                    <a:pt x="4618" y="1"/>
                    <a:pt x="2125" y="1735"/>
                    <a:pt x="1101" y="3632"/>
                  </a:cubicBezTo>
                  <a:cubicBezTo>
                    <a:pt x="1" y="5700"/>
                    <a:pt x="167" y="8135"/>
                    <a:pt x="868" y="9470"/>
                  </a:cubicBezTo>
                  <a:cubicBezTo>
                    <a:pt x="959" y="9651"/>
                    <a:pt x="1040" y="9734"/>
                    <a:pt x="1148" y="9734"/>
                  </a:cubicBezTo>
                  <a:cubicBezTo>
                    <a:pt x="1239" y="9734"/>
                    <a:pt x="1350" y="9676"/>
                    <a:pt x="1502" y="9570"/>
                  </a:cubicBezTo>
                  <a:cubicBezTo>
                    <a:pt x="3469" y="8115"/>
                    <a:pt x="5850" y="7334"/>
                    <a:pt x="8275" y="7334"/>
                  </a:cubicBezTo>
                  <a:cubicBezTo>
                    <a:pt x="8851" y="7334"/>
                    <a:pt x="9431" y="7378"/>
                    <a:pt x="10008" y="7468"/>
                  </a:cubicBezTo>
                  <a:cubicBezTo>
                    <a:pt x="13010" y="7802"/>
                    <a:pt x="15679" y="9536"/>
                    <a:pt x="17280" y="12105"/>
                  </a:cubicBezTo>
                  <a:cubicBezTo>
                    <a:pt x="18430" y="14086"/>
                    <a:pt x="17866" y="14475"/>
                    <a:pt x="18432" y="14475"/>
                  </a:cubicBezTo>
                  <a:cubicBezTo>
                    <a:pt x="18457" y="14475"/>
                    <a:pt x="18484" y="14475"/>
                    <a:pt x="18514" y="14473"/>
                  </a:cubicBezTo>
                  <a:cubicBezTo>
                    <a:pt x="18999" y="14473"/>
                    <a:pt x="19202" y="14403"/>
                    <a:pt x="19443" y="14403"/>
                  </a:cubicBezTo>
                  <a:cubicBezTo>
                    <a:pt x="19534" y="14403"/>
                    <a:pt x="19630" y="14413"/>
                    <a:pt x="19748" y="14440"/>
                  </a:cubicBezTo>
                  <a:cubicBezTo>
                    <a:pt x="20182" y="14540"/>
                    <a:pt x="21216" y="14340"/>
                    <a:pt x="23051" y="15140"/>
                  </a:cubicBezTo>
                  <a:cubicBezTo>
                    <a:pt x="25953" y="16341"/>
                    <a:pt x="28021" y="18943"/>
                    <a:pt x="27854" y="22012"/>
                  </a:cubicBezTo>
                  <a:cubicBezTo>
                    <a:pt x="27760" y="23113"/>
                    <a:pt x="27338" y="23888"/>
                    <a:pt x="27655" y="23888"/>
                  </a:cubicBezTo>
                  <a:cubicBezTo>
                    <a:pt x="27674" y="23888"/>
                    <a:pt x="27696" y="23886"/>
                    <a:pt x="27721" y="23880"/>
                  </a:cubicBezTo>
                  <a:cubicBezTo>
                    <a:pt x="28821" y="23613"/>
                    <a:pt x="30923" y="21645"/>
                    <a:pt x="31590" y="18843"/>
                  </a:cubicBezTo>
                  <a:cubicBezTo>
                    <a:pt x="31757" y="18209"/>
                    <a:pt x="31857" y="17542"/>
                    <a:pt x="31823" y="16875"/>
                  </a:cubicBezTo>
                  <a:cubicBezTo>
                    <a:pt x="31723" y="14907"/>
                    <a:pt x="30990" y="13039"/>
                    <a:pt x="29689" y="11604"/>
                  </a:cubicBezTo>
                  <a:cubicBezTo>
                    <a:pt x="26353" y="7702"/>
                    <a:pt x="22850" y="9603"/>
                    <a:pt x="18614" y="6701"/>
                  </a:cubicBezTo>
                  <a:cubicBezTo>
                    <a:pt x="15512" y="4533"/>
                    <a:pt x="13277" y="563"/>
                    <a:pt x="8907" y="63"/>
                  </a:cubicBezTo>
                  <a:cubicBezTo>
                    <a:pt x="8544" y="21"/>
                    <a:pt x="8189" y="1"/>
                    <a:pt x="784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8" name="Google Shape;1868;p38"/>
            <p:cNvSpPr/>
            <p:nvPr/>
          </p:nvSpPr>
          <p:spPr>
            <a:xfrm>
              <a:off x="5886747" y="2740419"/>
              <a:ext cx="701318" cy="708615"/>
            </a:xfrm>
            <a:custGeom>
              <a:avLst/>
              <a:gdLst/>
              <a:ahLst/>
              <a:cxnLst/>
              <a:rect l="l" t="t" r="r" b="b"/>
              <a:pathLst>
                <a:path w="19415" h="19617" extrusionOk="0">
                  <a:moveTo>
                    <a:pt x="15745" y="0"/>
                  </a:moveTo>
                  <a:cubicBezTo>
                    <a:pt x="15712" y="0"/>
                    <a:pt x="15645" y="34"/>
                    <a:pt x="15645" y="100"/>
                  </a:cubicBezTo>
                  <a:cubicBezTo>
                    <a:pt x="15712" y="667"/>
                    <a:pt x="15945" y="567"/>
                    <a:pt x="15879" y="2202"/>
                  </a:cubicBezTo>
                  <a:cubicBezTo>
                    <a:pt x="15845" y="3636"/>
                    <a:pt x="14778" y="4637"/>
                    <a:pt x="13577" y="5438"/>
                  </a:cubicBezTo>
                  <a:cubicBezTo>
                    <a:pt x="9174" y="8473"/>
                    <a:pt x="5338" y="9073"/>
                    <a:pt x="2736" y="11675"/>
                  </a:cubicBezTo>
                  <a:cubicBezTo>
                    <a:pt x="1" y="14444"/>
                    <a:pt x="701" y="17846"/>
                    <a:pt x="734" y="18447"/>
                  </a:cubicBezTo>
                  <a:cubicBezTo>
                    <a:pt x="763" y="18847"/>
                    <a:pt x="988" y="19616"/>
                    <a:pt x="1241" y="19616"/>
                  </a:cubicBezTo>
                  <a:cubicBezTo>
                    <a:pt x="1283" y="19616"/>
                    <a:pt x="1325" y="19595"/>
                    <a:pt x="1368" y="19548"/>
                  </a:cubicBezTo>
                  <a:cubicBezTo>
                    <a:pt x="1969" y="18880"/>
                    <a:pt x="1468" y="19114"/>
                    <a:pt x="4137" y="16179"/>
                  </a:cubicBezTo>
                  <a:cubicBezTo>
                    <a:pt x="4337" y="15978"/>
                    <a:pt x="4570" y="15812"/>
                    <a:pt x="4771" y="15611"/>
                  </a:cubicBezTo>
                  <a:cubicBezTo>
                    <a:pt x="7506" y="13010"/>
                    <a:pt x="10908" y="11142"/>
                    <a:pt x="14578" y="10241"/>
                  </a:cubicBezTo>
                  <a:cubicBezTo>
                    <a:pt x="16212" y="9841"/>
                    <a:pt x="16179" y="9907"/>
                    <a:pt x="16212" y="9440"/>
                  </a:cubicBezTo>
                  <a:cubicBezTo>
                    <a:pt x="16245" y="8573"/>
                    <a:pt x="16579" y="7773"/>
                    <a:pt x="17113" y="7139"/>
                  </a:cubicBezTo>
                  <a:cubicBezTo>
                    <a:pt x="17504" y="6691"/>
                    <a:pt x="17943" y="6291"/>
                    <a:pt x="18546" y="6291"/>
                  </a:cubicBezTo>
                  <a:cubicBezTo>
                    <a:pt x="18662" y="6291"/>
                    <a:pt x="18785" y="6306"/>
                    <a:pt x="18914" y="6338"/>
                  </a:cubicBezTo>
                  <a:cubicBezTo>
                    <a:pt x="18927" y="6340"/>
                    <a:pt x="18939" y="6341"/>
                    <a:pt x="18951" y="6341"/>
                  </a:cubicBezTo>
                  <a:cubicBezTo>
                    <a:pt x="19119" y="6341"/>
                    <a:pt x="19150" y="6125"/>
                    <a:pt x="19181" y="5938"/>
                  </a:cubicBezTo>
                  <a:cubicBezTo>
                    <a:pt x="19348" y="5204"/>
                    <a:pt x="19414" y="4437"/>
                    <a:pt x="19381" y="3670"/>
                  </a:cubicBezTo>
                  <a:cubicBezTo>
                    <a:pt x="19381" y="3203"/>
                    <a:pt x="19348" y="2769"/>
                    <a:pt x="19214" y="2335"/>
                  </a:cubicBezTo>
                  <a:cubicBezTo>
                    <a:pt x="19014" y="1601"/>
                    <a:pt x="18247" y="1902"/>
                    <a:pt x="16112" y="234"/>
                  </a:cubicBezTo>
                  <a:cubicBezTo>
                    <a:pt x="16012" y="167"/>
                    <a:pt x="15879" y="67"/>
                    <a:pt x="15745" y="0"/>
                  </a:cubicBezTo>
                  <a:close/>
                </a:path>
              </a:pathLst>
            </a:custGeom>
            <a:solidFill>
              <a:srgbClr val="0A1640">
                <a:alpha val="125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9" name="Google Shape;1869;p38"/>
            <p:cNvSpPr/>
            <p:nvPr/>
          </p:nvSpPr>
          <p:spPr>
            <a:xfrm>
              <a:off x="6087119" y="1845989"/>
              <a:ext cx="784111" cy="384957"/>
            </a:xfrm>
            <a:custGeom>
              <a:avLst/>
              <a:gdLst/>
              <a:ahLst/>
              <a:cxnLst/>
              <a:rect l="l" t="t" r="r" b="b"/>
              <a:pathLst>
                <a:path w="21707" h="10657" extrusionOk="0">
                  <a:moveTo>
                    <a:pt x="21623" y="0"/>
                  </a:moveTo>
                  <a:cubicBezTo>
                    <a:pt x="21469" y="0"/>
                    <a:pt x="20598" y="1483"/>
                    <a:pt x="17989" y="1483"/>
                  </a:cubicBezTo>
                  <a:cubicBezTo>
                    <a:pt x="17753" y="1483"/>
                    <a:pt x="17502" y="1471"/>
                    <a:pt x="17236" y="1445"/>
                  </a:cubicBezTo>
                  <a:cubicBezTo>
                    <a:pt x="15038" y="1225"/>
                    <a:pt x="14259" y="502"/>
                    <a:pt x="12086" y="502"/>
                  </a:cubicBezTo>
                  <a:cubicBezTo>
                    <a:pt x="11952" y="502"/>
                    <a:pt x="11812" y="505"/>
                    <a:pt x="11666" y="511"/>
                  </a:cubicBezTo>
                  <a:cubicBezTo>
                    <a:pt x="9865" y="611"/>
                    <a:pt x="8263" y="1678"/>
                    <a:pt x="7496" y="3313"/>
                  </a:cubicBezTo>
                  <a:cubicBezTo>
                    <a:pt x="6662" y="4914"/>
                    <a:pt x="6095" y="6148"/>
                    <a:pt x="4160" y="6748"/>
                  </a:cubicBezTo>
                  <a:cubicBezTo>
                    <a:pt x="3786" y="6873"/>
                    <a:pt x="3400" y="6935"/>
                    <a:pt x="3018" y="6935"/>
                  </a:cubicBezTo>
                  <a:cubicBezTo>
                    <a:pt x="2075" y="6935"/>
                    <a:pt x="1156" y="6560"/>
                    <a:pt x="491" y="5848"/>
                  </a:cubicBezTo>
                  <a:cubicBezTo>
                    <a:pt x="391" y="5748"/>
                    <a:pt x="291" y="5648"/>
                    <a:pt x="191" y="5548"/>
                  </a:cubicBezTo>
                  <a:cubicBezTo>
                    <a:pt x="172" y="5529"/>
                    <a:pt x="148" y="5521"/>
                    <a:pt x="125" y="5521"/>
                  </a:cubicBezTo>
                  <a:cubicBezTo>
                    <a:pt x="63" y="5521"/>
                    <a:pt x="0" y="5575"/>
                    <a:pt x="24" y="5648"/>
                  </a:cubicBezTo>
                  <a:cubicBezTo>
                    <a:pt x="191" y="7049"/>
                    <a:pt x="458" y="8550"/>
                    <a:pt x="1392" y="9917"/>
                  </a:cubicBezTo>
                  <a:cubicBezTo>
                    <a:pt x="1556" y="10163"/>
                    <a:pt x="1657" y="10271"/>
                    <a:pt x="1795" y="10271"/>
                  </a:cubicBezTo>
                  <a:cubicBezTo>
                    <a:pt x="1882" y="10271"/>
                    <a:pt x="1984" y="10228"/>
                    <a:pt x="2126" y="10151"/>
                  </a:cubicBezTo>
                  <a:cubicBezTo>
                    <a:pt x="2493" y="9984"/>
                    <a:pt x="2893" y="9917"/>
                    <a:pt x="3293" y="9917"/>
                  </a:cubicBezTo>
                  <a:cubicBezTo>
                    <a:pt x="4547" y="10086"/>
                    <a:pt x="5209" y="10656"/>
                    <a:pt x="6513" y="10656"/>
                  </a:cubicBezTo>
                  <a:cubicBezTo>
                    <a:pt x="7012" y="10656"/>
                    <a:pt x="7606" y="10573"/>
                    <a:pt x="8363" y="10351"/>
                  </a:cubicBezTo>
                  <a:cubicBezTo>
                    <a:pt x="9865" y="9951"/>
                    <a:pt x="11132" y="8817"/>
                    <a:pt x="11699" y="7349"/>
                  </a:cubicBezTo>
                  <a:cubicBezTo>
                    <a:pt x="11933" y="6682"/>
                    <a:pt x="12266" y="6015"/>
                    <a:pt x="12700" y="5414"/>
                  </a:cubicBezTo>
                  <a:cubicBezTo>
                    <a:pt x="12933" y="5081"/>
                    <a:pt x="13200" y="4780"/>
                    <a:pt x="13467" y="4513"/>
                  </a:cubicBezTo>
                  <a:cubicBezTo>
                    <a:pt x="15569" y="2746"/>
                    <a:pt x="18771" y="4380"/>
                    <a:pt x="21406" y="611"/>
                  </a:cubicBezTo>
                  <a:cubicBezTo>
                    <a:pt x="21540" y="444"/>
                    <a:pt x="21606" y="277"/>
                    <a:pt x="21673" y="110"/>
                  </a:cubicBezTo>
                  <a:cubicBezTo>
                    <a:pt x="21706" y="77"/>
                    <a:pt x="21640" y="44"/>
                    <a:pt x="21640" y="10"/>
                  </a:cubicBezTo>
                  <a:cubicBezTo>
                    <a:pt x="21635" y="3"/>
                    <a:pt x="21630" y="0"/>
                    <a:pt x="21623" y="0"/>
                  </a:cubicBezTo>
                  <a:close/>
                </a:path>
              </a:pathLst>
            </a:custGeom>
            <a:solidFill>
              <a:srgbClr val="0A1640">
                <a:alpha val="125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0" name="Google Shape;1870;p38"/>
            <p:cNvSpPr/>
            <p:nvPr/>
          </p:nvSpPr>
          <p:spPr>
            <a:xfrm>
              <a:off x="7129036" y="2986052"/>
              <a:ext cx="521790" cy="464427"/>
            </a:xfrm>
            <a:custGeom>
              <a:avLst/>
              <a:gdLst/>
              <a:ahLst/>
              <a:cxnLst/>
              <a:rect l="l" t="t" r="r" b="b"/>
              <a:pathLst>
                <a:path w="14445" h="12857" extrusionOk="0">
                  <a:moveTo>
                    <a:pt x="3505" y="0"/>
                  </a:moveTo>
                  <a:cubicBezTo>
                    <a:pt x="3254" y="0"/>
                    <a:pt x="3230" y="564"/>
                    <a:pt x="2069" y="1406"/>
                  </a:cubicBezTo>
                  <a:cubicBezTo>
                    <a:pt x="1469" y="1840"/>
                    <a:pt x="835" y="2207"/>
                    <a:pt x="134" y="2507"/>
                  </a:cubicBezTo>
                  <a:cubicBezTo>
                    <a:pt x="1" y="2574"/>
                    <a:pt x="1" y="2740"/>
                    <a:pt x="234" y="2874"/>
                  </a:cubicBezTo>
                  <a:cubicBezTo>
                    <a:pt x="1302" y="3474"/>
                    <a:pt x="1168" y="3641"/>
                    <a:pt x="1869" y="3875"/>
                  </a:cubicBezTo>
                  <a:cubicBezTo>
                    <a:pt x="3837" y="4508"/>
                    <a:pt x="5705" y="5442"/>
                    <a:pt x="7406" y="6610"/>
                  </a:cubicBezTo>
                  <a:cubicBezTo>
                    <a:pt x="9774" y="8311"/>
                    <a:pt x="11809" y="10379"/>
                    <a:pt x="13444" y="12781"/>
                  </a:cubicBezTo>
                  <a:cubicBezTo>
                    <a:pt x="13490" y="12834"/>
                    <a:pt x="13539" y="12856"/>
                    <a:pt x="13588" y="12856"/>
                  </a:cubicBezTo>
                  <a:cubicBezTo>
                    <a:pt x="13787" y="12856"/>
                    <a:pt x="13991" y="12482"/>
                    <a:pt x="14044" y="12214"/>
                  </a:cubicBezTo>
                  <a:cubicBezTo>
                    <a:pt x="14344" y="10613"/>
                    <a:pt x="14444" y="9112"/>
                    <a:pt x="13777" y="7410"/>
                  </a:cubicBezTo>
                  <a:cubicBezTo>
                    <a:pt x="13244" y="6076"/>
                    <a:pt x="12343" y="4909"/>
                    <a:pt x="11209" y="4041"/>
                  </a:cubicBezTo>
                  <a:cubicBezTo>
                    <a:pt x="9574" y="2707"/>
                    <a:pt x="7940" y="2273"/>
                    <a:pt x="3637" y="39"/>
                  </a:cubicBezTo>
                  <a:cubicBezTo>
                    <a:pt x="3585" y="13"/>
                    <a:pt x="3543" y="0"/>
                    <a:pt x="3505" y="0"/>
                  </a:cubicBezTo>
                  <a:close/>
                </a:path>
              </a:pathLst>
            </a:custGeom>
            <a:solidFill>
              <a:srgbClr val="0A1640">
                <a:alpha val="125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1" name="Google Shape;1871;p38"/>
            <p:cNvSpPr/>
            <p:nvPr/>
          </p:nvSpPr>
          <p:spPr>
            <a:xfrm>
              <a:off x="7077237" y="1881209"/>
              <a:ext cx="313038" cy="361875"/>
            </a:xfrm>
            <a:custGeom>
              <a:avLst/>
              <a:gdLst/>
              <a:ahLst/>
              <a:cxnLst/>
              <a:rect l="l" t="t" r="r" b="b"/>
              <a:pathLst>
                <a:path w="8666" h="10018" extrusionOk="0">
                  <a:moveTo>
                    <a:pt x="1000" y="0"/>
                  </a:moveTo>
                  <a:cubicBezTo>
                    <a:pt x="821" y="0"/>
                    <a:pt x="758" y="159"/>
                    <a:pt x="868" y="203"/>
                  </a:cubicBezTo>
                  <a:cubicBezTo>
                    <a:pt x="1035" y="303"/>
                    <a:pt x="1035" y="470"/>
                    <a:pt x="1035" y="636"/>
                  </a:cubicBezTo>
                  <a:cubicBezTo>
                    <a:pt x="1035" y="3172"/>
                    <a:pt x="0" y="4005"/>
                    <a:pt x="101" y="4539"/>
                  </a:cubicBezTo>
                  <a:cubicBezTo>
                    <a:pt x="167" y="4906"/>
                    <a:pt x="234" y="5273"/>
                    <a:pt x="334" y="5640"/>
                  </a:cubicBezTo>
                  <a:cubicBezTo>
                    <a:pt x="934" y="7641"/>
                    <a:pt x="2469" y="9243"/>
                    <a:pt x="4470" y="9943"/>
                  </a:cubicBezTo>
                  <a:cubicBezTo>
                    <a:pt x="4616" y="9995"/>
                    <a:pt x="4733" y="10017"/>
                    <a:pt x="4835" y="10017"/>
                  </a:cubicBezTo>
                  <a:cubicBezTo>
                    <a:pt x="5456" y="10017"/>
                    <a:pt x="5475" y="9172"/>
                    <a:pt x="7539" y="8942"/>
                  </a:cubicBezTo>
                  <a:lnTo>
                    <a:pt x="7773" y="8976"/>
                  </a:lnTo>
                  <a:cubicBezTo>
                    <a:pt x="7973" y="9009"/>
                    <a:pt x="8206" y="9076"/>
                    <a:pt x="8440" y="9109"/>
                  </a:cubicBezTo>
                  <a:cubicBezTo>
                    <a:pt x="8456" y="9113"/>
                    <a:pt x="8472" y="9115"/>
                    <a:pt x="8487" y="9115"/>
                  </a:cubicBezTo>
                  <a:cubicBezTo>
                    <a:pt x="8595" y="9115"/>
                    <a:pt x="8665" y="9010"/>
                    <a:pt x="8607" y="8776"/>
                  </a:cubicBezTo>
                  <a:cubicBezTo>
                    <a:pt x="8306" y="7675"/>
                    <a:pt x="7406" y="6841"/>
                    <a:pt x="6272" y="6674"/>
                  </a:cubicBezTo>
                  <a:cubicBezTo>
                    <a:pt x="5238" y="6474"/>
                    <a:pt x="4470" y="6674"/>
                    <a:pt x="3837" y="6207"/>
                  </a:cubicBezTo>
                  <a:cubicBezTo>
                    <a:pt x="2035" y="4839"/>
                    <a:pt x="3670" y="2204"/>
                    <a:pt x="1368" y="169"/>
                  </a:cubicBezTo>
                  <a:cubicBezTo>
                    <a:pt x="1219" y="43"/>
                    <a:pt x="1094" y="0"/>
                    <a:pt x="1000" y="0"/>
                  </a:cubicBezTo>
                  <a:close/>
                </a:path>
              </a:pathLst>
            </a:custGeom>
            <a:solidFill>
              <a:srgbClr val="0A1640">
                <a:alpha val="125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2" name="Google Shape;1872;p38"/>
            <p:cNvSpPr/>
            <p:nvPr/>
          </p:nvSpPr>
          <p:spPr>
            <a:xfrm>
              <a:off x="6959152" y="2738902"/>
              <a:ext cx="161504" cy="268788"/>
            </a:xfrm>
            <a:custGeom>
              <a:avLst/>
              <a:gdLst/>
              <a:ahLst/>
              <a:cxnLst/>
              <a:rect l="l" t="t" r="r" b="b"/>
              <a:pathLst>
                <a:path w="4471" h="7441" extrusionOk="0">
                  <a:moveTo>
                    <a:pt x="3859" y="0"/>
                  </a:moveTo>
                  <a:cubicBezTo>
                    <a:pt x="3693" y="0"/>
                    <a:pt x="3440" y="319"/>
                    <a:pt x="2769" y="776"/>
                  </a:cubicBezTo>
                  <a:cubicBezTo>
                    <a:pt x="367" y="2377"/>
                    <a:pt x="467" y="1643"/>
                    <a:pt x="334" y="2511"/>
                  </a:cubicBezTo>
                  <a:cubicBezTo>
                    <a:pt x="0" y="4112"/>
                    <a:pt x="167" y="5746"/>
                    <a:pt x="801" y="7247"/>
                  </a:cubicBezTo>
                  <a:cubicBezTo>
                    <a:pt x="857" y="7392"/>
                    <a:pt x="927" y="7440"/>
                    <a:pt x="1023" y="7440"/>
                  </a:cubicBezTo>
                  <a:cubicBezTo>
                    <a:pt x="1216" y="7440"/>
                    <a:pt x="1513" y="7247"/>
                    <a:pt x="2002" y="7247"/>
                  </a:cubicBezTo>
                  <a:cubicBezTo>
                    <a:pt x="2019" y="7252"/>
                    <a:pt x="2036" y="7254"/>
                    <a:pt x="2053" y="7254"/>
                  </a:cubicBezTo>
                  <a:cubicBezTo>
                    <a:pt x="2168" y="7254"/>
                    <a:pt x="2273" y="7159"/>
                    <a:pt x="2302" y="7014"/>
                  </a:cubicBezTo>
                  <a:cubicBezTo>
                    <a:pt x="2536" y="5880"/>
                    <a:pt x="3103" y="4846"/>
                    <a:pt x="3903" y="4012"/>
                  </a:cubicBezTo>
                  <a:cubicBezTo>
                    <a:pt x="4470" y="3411"/>
                    <a:pt x="3236" y="3044"/>
                    <a:pt x="3803" y="676"/>
                  </a:cubicBezTo>
                  <a:cubicBezTo>
                    <a:pt x="3937" y="176"/>
                    <a:pt x="4037" y="42"/>
                    <a:pt x="3903" y="9"/>
                  </a:cubicBezTo>
                  <a:cubicBezTo>
                    <a:pt x="3889" y="3"/>
                    <a:pt x="3874" y="0"/>
                    <a:pt x="385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3" name="Google Shape;1873;p38"/>
            <p:cNvSpPr/>
            <p:nvPr/>
          </p:nvSpPr>
          <p:spPr>
            <a:xfrm>
              <a:off x="6801297" y="1394278"/>
              <a:ext cx="814598" cy="623330"/>
            </a:xfrm>
            <a:custGeom>
              <a:avLst/>
              <a:gdLst/>
              <a:ahLst/>
              <a:cxnLst/>
              <a:rect l="l" t="t" r="r" b="b"/>
              <a:pathLst>
                <a:path w="22551" h="17256" extrusionOk="0">
                  <a:moveTo>
                    <a:pt x="2948" y="1"/>
                  </a:moveTo>
                  <a:cubicBezTo>
                    <a:pt x="2031" y="1"/>
                    <a:pt x="1098" y="158"/>
                    <a:pt x="167" y="507"/>
                  </a:cubicBezTo>
                  <a:cubicBezTo>
                    <a:pt x="1" y="573"/>
                    <a:pt x="34" y="707"/>
                    <a:pt x="167" y="740"/>
                  </a:cubicBezTo>
                  <a:cubicBezTo>
                    <a:pt x="601" y="807"/>
                    <a:pt x="1001" y="840"/>
                    <a:pt x="1435" y="940"/>
                  </a:cubicBezTo>
                  <a:cubicBezTo>
                    <a:pt x="3770" y="1341"/>
                    <a:pt x="5905" y="2641"/>
                    <a:pt x="7373" y="4509"/>
                  </a:cubicBezTo>
                  <a:cubicBezTo>
                    <a:pt x="9141" y="6678"/>
                    <a:pt x="8640" y="7812"/>
                    <a:pt x="9107" y="7845"/>
                  </a:cubicBezTo>
                  <a:cubicBezTo>
                    <a:pt x="9430" y="7815"/>
                    <a:pt x="9753" y="7800"/>
                    <a:pt x="10075" y="7800"/>
                  </a:cubicBezTo>
                  <a:cubicBezTo>
                    <a:pt x="11184" y="7800"/>
                    <a:pt x="12284" y="7976"/>
                    <a:pt x="13344" y="8312"/>
                  </a:cubicBezTo>
                  <a:cubicBezTo>
                    <a:pt x="16312" y="9346"/>
                    <a:pt x="18714" y="11982"/>
                    <a:pt x="18614" y="15251"/>
                  </a:cubicBezTo>
                  <a:cubicBezTo>
                    <a:pt x="18582" y="16408"/>
                    <a:pt x="18085" y="17256"/>
                    <a:pt x="18437" y="17256"/>
                  </a:cubicBezTo>
                  <a:cubicBezTo>
                    <a:pt x="18450" y="17256"/>
                    <a:pt x="18465" y="17254"/>
                    <a:pt x="18481" y="17252"/>
                  </a:cubicBezTo>
                  <a:cubicBezTo>
                    <a:pt x="18681" y="17185"/>
                    <a:pt x="18881" y="17119"/>
                    <a:pt x="19048" y="17018"/>
                  </a:cubicBezTo>
                  <a:cubicBezTo>
                    <a:pt x="21483" y="15517"/>
                    <a:pt x="22550" y="12449"/>
                    <a:pt x="22317" y="11548"/>
                  </a:cubicBezTo>
                  <a:cubicBezTo>
                    <a:pt x="21283" y="7345"/>
                    <a:pt x="18214" y="5910"/>
                    <a:pt x="14177" y="5910"/>
                  </a:cubicBezTo>
                  <a:cubicBezTo>
                    <a:pt x="13043" y="5910"/>
                    <a:pt x="11809" y="5043"/>
                    <a:pt x="11042" y="4176"/>
                  </a:cubicBezTo>
                  <a:cubicBezTo>
                    <a:pt x="9005" y="1829"/>
                    <a:pt x="6070" y="1"/>
                    <a:pt x="2948" y="1"/>
                  </a:cubicBezTo>
                  <a:close/>
                </a:path>
              </a:pathLst>
            </a:custGeom>
            <a:solidFill>
              <a:srgbClr val="0A1640">
                <a:alpha val="125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4" name="Google Shape;1874;p38"/>
            <p:cNvSpPr/>
            <p:nvPr/>
          </p:nvSpPr>
          <p:spPr>
            <a:xfrm>
              <a:off x="6481974" y="3059669"/>
              <a:ext cx="501308" cy="191738"/>
            </a:xfrm>
            <a:custGeom>
              <a:avLst/>
              <a:gdLst/>
              <a:ahLst/>
              <a:cxnLst/>
              <a:rect l="l" t="t" r="r" b="b"/>
              <a:pathLst>
                <a:path w="13878" h="5308" extrusionOk="0">
                  <a:moveTo>
                    <a:pt x="12729" y="0"/>
                  </a:moveTo>
                  <a:cubicBezTo>
                    <a:pt x="12433" y="0"/>
                    <a:pt x="12108" y="2048"/>
                    <a:pt x="9875" y="2771"/>
                  </a:cubicBezTo>
                  <a:cubicBezTo>
                    <a:pt x="9399" y="2929"/>
                    <a:pt x="8926" y="2997"/>
                    <a:pt x="8458" y="2997"/>
                  </a:cubicBezTo>
                  <a:cubicBezTo>
                    <a:pt x="6266" y="2997"/>
                    <a:pt x="4191" y="1513"/>
                    <a:pt x="2569" y="936"/>
                  </a:cubicBezTo>
                  <a:cubicBezTo>
                    <a:pt x="2075" y="734"/>
                    <a:pt x="1534" y="622"/>
                    <a:pt x="1000" y="622"/>
                  </a:cubicBezTo>
                  <a:cubicBezTo>
                    <a:pt x="741" y="622"/>
                    <a:pt x="484" y="648"/>
                    <a:pt x="234" y="702"/>
                  </a:cubicBezTo>
                  <a:cubicBezTo>
                    <a:pt x="68" y="736"/>
                    <a:pt x="1" y="903"/>
                    <a:pt x="34" y="1036"/>
                  </a:cubicBezTo>
                  <a:cubicBezTo>
                    <a:pt x="234" y="2404"/>
                    <a:pt x="1969" y="3638"/>
                    <a:pt x="3203" y="4238"/>
                  </a:cubicBezTo>
                  <a:cubicBezTo>
                    <a:pt x="4706" y="4942"/>
                    <a:pt x="6330" y="5308"/>
                    <a:pt x="7960" y="5308"/>
                  </a:cubicBezTo>
                  <a:cubicBezTo>
                    <a:pt x="8031" y="5308"/>
                    <a:pt x="8102" y="5307"/>
                    <a:pt x="8173" y="5306"/>
                  </a:cubicBezTo>
                  <a:cubicBezTo>
                    <a:pt x="8907" y="5272"/>
                    <a:pt x="9641" y="5172"/>
                    <a:pt x="10342" y="4972"/>
                  </a:cubicBezTo>
                  <a:cubicBezTo>
                    <a:pt x="11409" y="4672"/>
                    <a:pt x="12443" y="4205"/>
                    <a:pt x="13377" y="3638"/>
                  </a:cubicBezTo>
                  <a:cubicBezTo>
                    <a:pt x="13644" y="3504"/>
                    <a:pt x="13878" y="3304"/>
                    <a:pt x="13677" y="3104"/>
                  </a:cubicBezTo>
                  <a:cubicBezTo>
                    <a:pt x="13644" y="3071"/>
                    <a:pt x="13577" y="3037"/>
                    <a:pt x="13544" y="3004"/>
                  </a:cubicBezTo>
                  <a:cubicBezTo>
                    <a:pt x="11976" y="1403"/>
                    <a:pt x="13044" y="102"/>
                    <a:pt x="12743" y="2"/>
                  </a:cubicBezTo>
                  <a:cubicBezTo>
                    <a:pt x="12739" y="1"/>
                    <a:pt x="12734" y="0"/>
                    <a:pt x="12729" y="0"/>
                  </a:cubicBezTo>
                  <a:close/>
                </a:path>
              </a:pathLst>
            </a:custGeom>
            <a:solidFill>
              <a:srgbClr val="0A1640">
                <a:alpha val="125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5" name="Google Shape;1875;p38"/>
            <p:cNvSpPr/>
            <p:nvPr/>
          </p:nvSpPr>
          <p:spPr>
            <a:xfrm>
              <a:off x="7025437" y="3100199"/>
              <a:ext cx="243430" cy="264164"/>
            </a:xfrm>
            <a:custGeom>
              <a:avLst/>
              <a:gdLst/>
              <a:ahLst/>
              <a:cxnLst/>
              <a:rect l="l" t="t" r="r" b="b"/>
              <a:pathLst>
                <a:path w="6739" h="7313" extrusionOk="0">
                  <a:moveTo>
                    <a:pt x="2923" y="0"/>
                  </a:moveTo>
                  <a:cubicBezTo>
                    <a:pt x="2911" y="0"/>
                    <a:pt x="2902" y="4"/>
                    <a:pt x="2902" y="14"/>
                  </a:cubicBezTo>
                  <a:cubicBezTo>
                    <a:pt x="2802" y="681"/>
                    <a:pt x="2535" y="1282"/>
                    <a:pt x="2068" y="1782"/>
                  </a:cubicBezTo>
                  <a:cubicBezTo>
                    <a:pt x="834" y="2883"/>
                    <a:pt x="0" y="2282"/>
                    <a:pt x="167" y="2883"/>
                  </a:cubicBezTo>
                  <a:cubicBezTo>
                    <a:pt x="794" y="5142"/>
                    <a:pt x="3193" y="7312"/>
                    <a:pt x="5446" y="7312"/>
                  </a:cubicBezTo>
                  <a:cubicBezTo>
                    <a:pt x="5589" y="7312"/>
                    <a:pt x="5730" y="7304"/>
                    <a:pt x="5871" y="7286"/>
                  </a:cubicBezTo>
                  <a:cubicBezTo>
                    <a:pt x="6138" y="7253"/>
                    <a:pt x="6405" y="7119"/>
                    <a:pt x="6605" y="6919"/>
                  </a:cubicBezTo>
                  <a:cubicBezTo>
                    <a:pt x="6738" y="6819"/>
                    <a:pt x="6672" y="6619"/>
                    <a:pt x="6505" y="6585"/>
                  </a:cubicBezTo>
                  <a:cubicBezTo>
                    <a:pt x="6071" y="6419"/>
                    <a:pt x="5637" y="6185"/>
                    <a:pt x="5237" y="5885"/>
                  </a:cubicBezTo>
                  <a:cubicBezTo>
                    <a:pt x="4236" y="5218"/>
                    <a:pt x="3503" y="4217"/>
                    <a:pt x="3169" y="3050"/>
                  </a:cubicBezTo>
                  <a:cubicBezTo>
                    <a:pt x="2702" y="1448"/>
                    <a:pt x="2936" y="1348"/>
                    <a:pt x="3002" y="47"/>
                  </a:cubicBezTo>
                  <a:cubicBezTo>
                    <a:pt x="3002" y="24"/>
                    <a:pt x="2952" y="0"/>
                    <a:pt x="2923" y="0"/>
                  </a:cubicBezTo>
                  <a:close/>
                </a:path>
              </a:pathLst>
            </a:custGeom>
            <a:solidFill>
              <a:srgbClr val="0A1640">
                <a:alpha val="125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6" name="Google Shape;1876;p38"/>
            <p:cNvSpPr/>
            <p:nvPr/>
          </p:nvSpPr>
          <p:spPr>
            <a:xfrm>
              <a:off x="7050723" y="2823970"/>
              <a:ext cx="243430" cy="243719"/>
            </a:xfrm>
            <a:custGeom>
              <a:avLst/>
              <a:gdLst/>
              <a:ahLst/>
              <a:cxnLst/>
              <a:rect l="l" t="t" r="r" b="b"/>
              <a:pathLst>
                <a:path w="6739" h="6747" extrusionOk="0">
                  <a:moveTo>
                    <a:pt x="5636" y="1"/>
                  </a:moveTo>
                  <a:cubicBezTo>
                    <a:pt x="5566" y="1"/>
                    <a:pt x="5515" y="50"/>
                    <a:pt x="5505" y="156"/>
                  </a:cubicBezTo>
                  <a:cubicBezTo>
                    <a:pt x="5338" y="2524"/>
                    <a:pt x="3103" y="4125"/>
                    <a:pt x="801" y="4559"/>
                  </a:cubicBezTo>
                  <a:cubicBezTo>
                    <a:pt x="134" y="4692"/>
                    <a:pt x="67" y="4659"/>
                    <a:pt x="34" y="4792"/>
                  </a:cubicBezTo>
                  <a:cubicBezTo>
                    <a:pt x="1" y="4993"/>
                    <a:pt x="301" y="4959"/>
                    <a:pt x="734" y="5159"/>
                  </a:cubicBezTo>
                  <a:cubicBezTo>
                    <a:pt x="1268" y="5460"/>
                    <a:pt x="1735" y="5927"/>
                    <a:pt x="1969" y="6527"/>
                  </a:cubicBezTo>
                  <a:cubicBezTo>
                    <a:pt x="2056" y="6680"/>
                    <a:pt x="2115" y="6747"/>
                    <a:pt x="2220" y="6747"/>
                  </a:cubicBezTo>
                  <a:cubicBezTo>
                    <a:pt x="2275" y="6747"/>
                    <a:pt x="2344" y="6728"/>
                    <a:pt x="2436" y="6694"/>
                  </a:cubicBezTo>
                  <a:cubicBezTo>
                    <a:pt x="5571" y="5460"/>
                    <a:pt x="6739" y="2891"/>
                    <a:pt x="6138" y="589"/>
                  </a:cubicBezTo>
                  <a:cubicBezTo>
                    <a:pt x="6025" y="225"/>
                    <a:pt x="5787" y="1"/>
                    <a:pt x="5636" y="1"/>
                  </a:cubicBezTo>
                  <a:close/>
                </a:path>
              </a:pathLst>
            </a:custGeom>
            <a:solidFill>
              <a:srgbClr val="0A1640">
                <a:alpha val="125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7" name="Google Shape;1877;p38"/>
            <p:cNvSpPr/>
            <p:nvPr/>
          </p:nvSpPr>
          <p:spPr>
            <a:xfrm>
              <a:off x="5839969" y="3589912"/>
              <a:ext cx="452868" cy="328065"/>
            </a:xfrm>
            <a:custGeom>
              <a:avLst/>
              <a:gdLst/>
              <a:ahLst/>
              <a:cxnLst/>
              <a:rect l="l" t="t" r="r" b="b"/>
              <a:pathLst>
                <a:path w="12537" h="9082" extrusionOk="0">
                  <a:moveTo>
                    <a:pt x="12403" y="0"/>
                  </a:moveTo>
                  <a:cubicBezTo>
                    <a:pt x="10836" y="67"/>
                    <a:pt x="9168" y="1234"/>
                    <a:pt x="7834" y="2135"/>
                  </a:cubicBezTo>
                  <a:cubicBezTo>
                    <a:pt x="5832" y="3503"/>
                    <a:pt x="4865" y="3403"/>
                    <a:pt x="3764" y="3569"/>
                  </a:cubicBezTo>
                  <a:cubicBezTo>
                    <a:pt x="3462" y="3604"/>
                    <a:pt x="3158" y="3620"/>
                    <a:pt x="2854" y="3620"/>
                  </a:cubicBezTo>
                  <a:cubicBezTo>
                    <a:pt x="1980" y="3620"/>
                    <a:pt x="1103" y="3483"/>
                    <a:pt x="261" y="3236"/>
                  </a:cubicBezTo>
                  <a:cubicBezTo>
                    <a:pt x="250" y="3233"/>
                    <a:pt x="238" y="3231"/>
                    <a:pt x="226" y="3231"/>
                  </a:cubicBezTo>
                  <a:cubicBezTo>
                    <a:pt x="106" y="3231"/>
                    <a:pt x="0" y="3381"/>
                    <a:pt x="61" y="3503"/>
                  </a:cubicBezTo>
                  <a:cubicBezTo>
                    <a:pt x="128" y="3603"/>
                    <a:pt x="195" y="3703"/>
                    <a:pt x="295" y="3803"/>
                  </a:cubicBezTo>
                  <a:cubicBezTo>
                    <a:pt x="2963" y="6305"/>
                    <a:pt x="7000" y="8106"/>
                    <a:pt x="10569" y="9073"/>
                  </a:cubicBezTo>
                  <a:cubicBezTo>
                    <a:pt x="10591" y="9079"/>
                    <a:pt x="10613" y="9082"/>
                    <a:pt x="10635" y="9082"/>
                  </a:cubicBezTo>
                  <a:cubicBezTo>
                    <a:pt x="10744" y="9082"/>
                    <a:pt x="10841" y="9012"/>
                    <a:pt x="10869" y="8873"/>
                  </a:cubicBezTo>
                  <a:cubicBezTo>
                    <a:pt x="10969" y="8540"/>
                    <a:pt x="12237" y="367"/>
                    <a:pt x="12470" y="134"/>
                  </a:cubicBezTo>
                  <a:cubicBezTo>
                    <a:pt x="12537" y="33"/>
                    <a:pt x="12504" y="0"/>
                    <a:pt x="12403" y="0"/>
                  </a:cubicBezTo>
                  <a:close/>
                </a:path>
              </a:pathLst>
            </a:custGeom>
            <a:solidFill>
              <a:srgbClr val="0A1640">
                <a:alpha val="125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8" name="Google Shape;1878;p38"/>
            <p:cNvSpPr/>
            <p:nvPr/>
          </p:nvSpPr>
          <p:spPr>
            <a:xfrm>
              <a:off x="7256079" y="3589297"/>
              <a:ext cx="454602" cy="328715"/>
            </a:xfrm>
            <a:custGeom>
              <a:avLst/>
              <a:gdLst/>
              <a:ahLst/>
              <a:cxnLst/>
              <a:rect l="l" t="t" r="r" b="b"/>
              <a:pathLst>
                <a:path w="12585" h="9100" extrusionOk="0">
                  <a:moveTo>
                    <a:pt x="379" y="0"/>
                  </a:moveTo>
                  <a:cubicBezTo>
                    <a:pt x="30" y="0"/>
                    <a:pt x="0" y="151"/>
                    <a:pt x="86" y="151"/>
                  </a:cubicBezTo>
                  <a:cubicBezTo>
                    <a:pt x="353" y="217"/>
                    <a:pt x="320" y="417"/>
                    <a:pt x="353" y="618"/>
                  </a:cubicBezTo>
                  <a:cubicBezTo>
                    <a:pt x="453" y="1218"/>
                    <a:pt x="1521" y="7756"/>
                    <a:pt x="1821" y="8990"/>
                  </a:cubicBezTo>
                  <a:cubicBezTo>
                    <a:pt x="1848" y="9045"/>
                    <a:pt x="1920" y="9099"/>
                    <a:pt x="1982" y="9099"/>
                  </a:cubicBezTo>
                  <a:cubicBezTo>
                    <a:pt x="1995" y="9099"/>
                    <a:pt x="2009" y="9096"/>
                    <a:pt x="2021" y="9090"/>
                  </a:cubicBezTo>
                  <a:cubicBezTo>
                    <a:pt x="4123" y="8523"/>
                    <a:pt x="6124" y="7756"/>
                    <a:pt x="8059" y="6755"/>
                  </a:cubicBezTo>
                  <a:cubicBezTo>
                    <a:pt x="9460" y="6021"/>
                    <a:pt x="11461" y="4754"/>
                    <a:pt x="12429" y="3686"/>
                  </a:cubicBezTo>
                  <a:cubicBezTo>
                    <a:pt x="12585" y="3499"/>
                    <a:pt x="12449" y="3283"/>
                    <a:pt x="12376" y="3283"/>
                  </a:cubicBezTo>
                  <a:cubicBezTo>
                    <a:pt x="12371" y="3283"/>
                    <a:pt x="12366" y="3284"/>
                    <a:pt x="12362" y="3286"/>
                  </a:cubicBezTo>
                  <a:cubicBezTo>
                    <a:pt x="11685" y="3415"/>
                    <a:pt x="11052" y="3473"/>
                    <a:pt x="10453" y="3473"/>
                  </a:cubicBezTo>
                  <a:cubicBezTo>
                    <a:pt x="7478" y="3473"/>
                    <a:pt x="5303" y="2039"/>
                    <a:pt x="2388" y="651"/>
                  </a:cubicBezTo>
                  <a:cubicBezTo>
                    <a:pt x="1321" y="133"/>
                    <a:pt x="708" y="0"/>
                    <a:pt x="379" y="0"/>
                  </a:cubicBezTo>
                  <a:close/>
                </a:path>
              </a:pathLst>
            </a:custGeom>
            <a:solidFill>
              <a:srgbClr val="0A1640">
                <a:alpha val="125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9" name="Google Shape;1879;p38"/>
            <p:cNvSpPr/>
            <p:nvPr/>
          </p:nvSpPr>
          <p:spPr>
            <a:xfrm>
              <a:off x="6200038" y="1535625"/>
              <a:ext cx="661547" cy="622535"/>
            </a:xfrm>
            <a:custGeom>
              <a:avLst/>
              <a:gdLst/>
              <a:ahLst/>
              <a:cxnLst/>
              <a:rect l="l" t="t" r="r" b="b"/>
              <a:pathLst>
                <a:path w="18314" h="17234" extrusionOk="0">
                  <a:moveTo>
                    <a:pt x="18048" y="0"/>
                  </a:moveTo>
                  <a:cubicBezTo>
                    <a:pt x="17933" y="0"/>
                    <a:pt x="17816" y="64"/>
                    <a:pt x="17782" y="189"/>
                  </a:cubicBezTo>
                  <a:lnTo>
                    <a:pt x="17782" y="189"/>
                  </a:lnTo>
                  <a:cubicBezTo>
                    <a:pt x="17782" y="188"/>
                    <a:pt x="17782" y="187"/>
                    <a:pt x="17782" y="187"/>
                  </a:cubicBezTo>
                  <a:lnTo>
                    <a:pt x="17782" y="187"/>
                  </a:lnTo>
                  <a:cubicBezTo>
                    <a:pt x="17781" y="187"/>
                    <a:pt x="17781" y="190"/>
                    <a:pt x="17780" y="196"/>
                  </a:cubicBezTo>
                  <a:cubicBezTo>
                    <a:pt x="17780" y="194"/>
                    <a:pt x="17781" y="192"/>
                    <a:pt x="17782" y="189"/>
                  </a:cubicBezTo>
                  <a:lnTo>
                    <a:pt x="17782" y="189"/>
                  </a:lnTo>
                  <a:cubicBezTo>
                    <a:pt x="17774" y="283"/>
                    <a:pt x="17366" y="3186"/>
                    <a:pt x="16412" y="4966"/>
                  </a:cubicBezTo>
                  <a:cubicBezTo>
                    <a:pt x="15578" y="6634"/>
                    <a:pt x="14211" y="8035"/>
                    <a:pt x="12376" y="8135"/>
                  </a:cubicBezTo>
                  <a:cubicBezTo>
                    <a:pt x="12209" y="8169"/>
                    <a:pt x="12242" y="8169"/>
                    <a:pt x="11542" y="8169"/>
                  </a:cubicBezTo>
                  <a:cubicBezTo>
                    <a:pt x="2536" y="8502"/>
                    <a:pt x="8206" y="16508"/>
                    <a:pt x="401" y="16641"/>
                  </a:cubicBezTo>
                  <a:cubicBezTo>
                    <a:pt x="67" y="16641"/>
                    <a:pt x="0" y="17108"/>
                    <a:pt x="334" y="17208"/>
                  </a:cubicBezTo>
                  <a:cubicBezTo>
                    <a:pt x="551" y="17225"/>
                    <a:pt x="768" y="17233"/>
                    <a:pt x="989" y="17233"/>
                  </a:cubicBezTo>
                  <a:cubicBezTo>
                    <a:pt x="1210" y="17233"/>
                    <a:pt x="1435" y="17225"/>
                    <a:pt x="1668" y="17208"/>
                  </a:cubicBezTo>
                  <a:cubicBezTo>
                    <a:pt x="4037" y="17042"/>
                    <a:pt x="5271" y="15941"/>
                    <a:pt x="6105" y="13806"/>
                  </a:cubicBezTo>
                  <a:cubicBezTo>
                    <a:pt x="7072" y="11371"/>
                    <a:pt x="7206" y="9403"/>
                    <a:pt x="11575" y="9236"/>
                  </a:cubicBezTo>
                  <a:cubicBezTo>
                    <a:pt x="13443" y="9169"/>
                    <a:pt x="13810" y="8969"/>
                    <a:pt x="14878" y="8302"/>
                  </a:cubicBezTo>
                  <a:cubicBezTo>
                    <a:pt x="15411" y="7902"/>
                    <a:pt x="15912" y="7435"/>
                    <a:pt x="16312" y="6868"/>
                  </a:cubicBezTo>
                  <a:cubicBezTo>
                    <a:pt x="17713" y="5066"/>
                    <a:pt x="18147" y="2498"/>
                    <a:pt x="18313" y="230"/>
                  </a:cubicBezTo>
                  <a:cubicBezTo>
                    <a:pt x="18296" y="75"/>
                    <a:pt x="18173" y="0"/>
                    <a:pt x="1804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0" name="Google Shape;1880;p38"/>
            <p:cNvSpPr/>
            <p:nvPr/>
          </p:nvSpPr>
          <p:spPr>
            <a:xfrm>
              <a:off x="5993995" y="2511366"/>
              <a:ext cx="348257" cy="791950"/>
            </a:xfrm>
            <a:custGeom>
              <a:avLst/>
              <a:gdLst/>
              <a:ahLst/>
              <a:cxnLst/>
              <a:rect l="l" t="t" r="r" b="b"/>
              <a:pathLst>
                <a:path w="9641" h="21924" extrusionOk="0">
                  <a:moveTo>
                    <a:pt x="6487" y="1"/>
                  </a:moveTo>
                  <a:cubicBezTo>
                    <a:pt x="6390" y="1"/>
                    <a:pt x="6291" y="52"/>
                    <a:pt x="6238" y="170"/>
                  </a:cubicBezTo>
                  <a:cubicBezTo>
                    <a:pt x="6071" y="671"/>
                    <a:pt x="5905" y="1204"/>
                    <a:pt x="5804" y="1738"/>
                  </a:cubicBezTo>
                  <a:cubicBezTo>
                    <a:pt x="5071" y="5307"/>
                    <a:pt x="7873" y="7842"/>
                    <a:pt x="7939" y="11678"/>
                  </a:cubicBezTo>
                  <a:cubicBezTo>
                    <a:pt x="7739" y="13847"/>
                    <a:pt x="7306" y="14047"/>
                    <a:pt x="3736" y="16348"/>
                  </a:cubicBezTo>
                  <a:cubicBezTo>
                    <a:pt x="2135" y="17349"/>
                    <a:pt x="1034" y="18250"/>
                    <a:pt x="401" y="19984"/>
                  </a:cubicBezTo>
                  <a:cubicBezTo>
                    <a:pt x="334" y="20251"/>
                    <a:pt x="267" y="20551"/>
                    <a:pt x="200" y="20818"/>
                  </a:cubicBezTo>
                  <a:lnTo>
                    <a:pt x="134" y="21252"/>
                  </a:lnTo>
                  <a:cubicBezTo>
                    <a:pt x="143" y="21243"/>
                    <a:pt x="147" y="21239"/>
                    <a:pt x="147" y="21239"/>
                  </a:cubicBezTo>
                  <a:lnTo>
                    <a:pt x="147" y="21239"/>
                  </a:lnTo>
                  <a:cubicBezTo>
                    <a:pt x="149" y="21239"/>
                    <a:pt x="125" y="21270"/>
                    <a:pt x="100" y="21319"/>
                  </a:cubicBezTo>
                  <a:cubicBezTo>
                    <a:pt x="34" y="21452"/>
                    <a:pt x="0" y="21619"/>
                    <a:pt x="67" y="21752"/>
                  </a:cubicBezTo>
                  <a:cubicBezTo>
                    <a:pt x="115" y="21873"/>
                    <a:pt x="211" y="21924"/>
                    <a:pt x="308" y="21924"/>
                  </a:cubicBezTo>
                  <a:cubicBezTo>
                    <a:pt x="473" y="21924"/>
                    <a:pt x="639" y="21777"/>
                    <a:pt x="576" y="21576"/>
                  </a:cubicBezTo>
                  <a:lnTo>
                    <a:pt x="576" y="21576"/>
                  </a:lnTo>
                  <a:cubicBezTo>
                    <a:pt x="637" y="21510"/>
                    <a:pt x="669" y="21414"/>
                    <a:pt x="701" y="21319"/>
                  </a:cubicBezTo>
                  <a:lnTo>
                    <a:pt x="801" y="20952"/>
                  </a:lnTo>
                  <a:cubicBezTo>
                    <a:pt x="868" y="20718"/>
                    <a:pt x="968" y="20485"/>
                    <a:pt x="1068" y="20251"/>
                  </a:cubicBezTo>
                  <a:cubicBezTo>
                    <a:pt x="1768" y="18784"/>
                    <a:pt x="2669" y="18083"/>
                    <a:pt x="4237" y="17182"/>
                  </a:cubicBezTo>
                  <a:cubicBezTo>
                    <a:pt x="6605" y="15815"/>
                    <a:pt x="8606" y="14747"/>
                    <a:pt x="8907" y="12612"/>
                  </a:cubicBezTo>
                  <a:cubicBezTo>
                    <a:pt x="9641" y="9443"/>
                    <a:pt x="6905" y="6141"/>
                    <a:pt x="6472" y="3339"/>
                  </a:cubicBezTo>
                  <a:cubicBezTo>
                    <a:pt x="6305" y="2338"/>
                    <a:pt x="6738" y="304"/>
                    <a:pt x="6738" y="304"/>
                  </a:cubicBezTo>
                  <a:cubicBezTo>
                    <a:pt x="6779" y="122"/>
                    <a:pt x="6636" y="1"/>
                    <a:pt x="64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1" name="Google Shape;1881;p38"/>
            <p:cNvSpPr/>
            <p:nvPr/>
          </p:nvSpPr>
          <p:spPr>
            <a:xfrm>
              <a:off x="7168807" y="1784581"/>
              <a:ext cx="189210" cy="400707"/>
            </a:xfrm>
            <a:custGeom>
              <a:avLst/>
              <a:gdLst/>
              <a:ahLst/>
              <a:cxnLst/>
              <a:rect l="l" t="t" r="r" b="b"/>
              <a:pathLst>
                <a:path w="5238" h="11093" extrusionOk="0">
                  <a:moveTo>
                    <a:pt x="299" y="1"/>
                  </a:moveTo>
                  <a:cubicBezTo>
                    <a:pt x="191" y="1"/>
                    <a:pt x="95" y="65"/>
                    <a:pt x="67" y="176"/>
                  </a:cubicBezTo>
                  <a:cubicBezTo>
                    <a:pt x="1" y="309"/>
                    <a:pt x="67" y="476"/>
                    <a:pt x="201" y="543"/>
                  </a:cubicBezTo>
                  <a:cubicBezTo>
                    <a:pt x="1168" y="1010"/>
                    <a:pt x="2202" y="1377"/>
                    <a:pt x="2836" y="2044"/>
                  </a:cubicBezTo>
                  <a:cubicBezTo>
                    <a:pt x="3503" y="2744"/>
                    <a:pt x="3803" y="3645"/>
                    <a:pt x="3670" y="4579"/>
                  </a:cubicBezTo>
                  <a:cubicBezTo>
                    <a:pt x="3570" y="5980"/>
                    <a:pt x="2369" y="7548"/>
                    <a:pt x="2336" y="9216"/>
                  </a:cubicBezTo>
                  <a:cubicBezTo>
                    <a:pt x="2302" y="9816"/>
                    <a:pt x="2402" y="10383"/>
                    <a:pt x="2636" y="10950"/>
                  </a:cubicBezTo>
                  <a:cubicBezTo>
                    <a:pt x="2691" y="11033"/>
                    <a:pt x="2768" y="11092"/>
                    <a:pt x="2850" y="11092"/>
                  </a:cubicBezTo>
                  <a:cubicBezTo>
                    <a:pt x="2867" y="11092"/>
                    <a:pt x="2885" y="11090"/>
                    <a:pt x="2903" y="11084"/>
                  </a:cubicBezTo>
                  <a:cubicBezTo>
                    <a:pt x="3036" y="11050"/>
                    <a:pt x="3136" y="10917"/>
                    <a:pt x="3136" y="10783"/>
                  </a:cubicBezTo>
                  <a:cubicBezTo>
                    <a:pt x="2936" y="9783"/>
                    <a:pt x="3103" y="8749"/>
                    <a:pt x="3570" y="7881"/>
                  </a:cubicBezTo>
                  <a:cubicBezTo>
                    <a:pt x="4304" y="6347"/>
                    <a:pt x="5238" y="4812"/>
                    <a:pt x="4537" y="2878"/>
                  </a:cubicBezTo>
                  <a:cubicBezTo>
                    <a:pt x="3903" y="1043"/>
                    <a:pt x="2302" y="443"/>
                    <a:pt x="368" y="9"/>
                  </a:cubicBezTo>
                  <a:cubicBezTo>
                    <a:pt x="345" y="3"/>
                    <a:pt x="322" y="1"/>
                    <a:pt x="29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2" name="Google Shape;1882;p38"/>
            <p:cNvSpPr/>
            <p:nvPr/>
          </p:nvSpPr>
          <p:spPr>
            <a:xfrm>
              <a:off x="7270203" y="2490993"/>
              <a:ext cx="123972" cy="285548"/>
            </a:xfrm>
            <a:custGeom>
              <a:avLst/>
              <a:gdLst/>
              <a:ahLst/>
              <a:cxnLst/>
              <a:rect l="l" t="t" r="r" b="b"/>
              <a:pathLst>
                <a:path w="3432" h="7905" extrusionOk="0">
                  <a:moveTo>
                    <a:pt x="1830" y="0"/>
                  </a:moveTo>
                  <a:cubicBezTo>
                    <a:pt x="1697" y="34"/>
                    <a:pt x="1597" y="167"/>
                    <a:pt x="1630" y="301"/>
                  </a:cubicBezTo>
                  <a:cubicBezTo>
                    <a:pt x="1930" y="1868"/>
                    <a:pt x="1830" y="3436"/>
                    <a:pt x="1363" y="4937"/>
                  </a:cubicBezTo>
                  <a:cubicBezTo>
                    <a:pt x="1096" y="5838"/>
                    <a:pt x="696" y="6705"/>
                    <a:pt x="129" y="7472"/>
                  </a:cubicBezTo>
                  <a:cubicBezTo>
                    <a:pt x="0" y="7678"/>
                    <a:pt x="170" y="7904"/>
                    <a:pt x="361" y="7904"/>
                  </a:cubicBezTo>
                  <a:cubicBezTo>
                    <a:pt x="418" y="7904"/>
                    <a:pt x="476" y="7885"/>
                    <a:pt x="529" y="7839"/>
                  </a:cubicBezTo>
                  <a:cubicBezTo>
                    <a:pt x="2764" y="6238"/>
                    <a:pt x="3431" y="2269"/>
                    <a:pt x="2097" y="134"/>
                  </a:cubicBezTo>
                  <a:cubicBezTo>
                    <a:pt x="2030" y="34"/>
                    <a:pt x="1930" y="0"/>
                    <a:pt x="183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3" name="Google Shape;1883;p38"/>
            <p:cNvSpPr/>
            <p:nvPr/>
          </p:nvSpPr>
          <p:spPr>
            <a:xfrm>
              <a:off x="6484791" y="1510159"/>
              <a:ext cx="240648" cy="204923"/>
            </a:xfrm>
            <a:custGeom>
              <a:avLst/>
              <a:gdLst/>
              <a:ahLst/>
              <a:cxnLst/>
              <a:rect l="l" t="t" r="r" b="b"/>
              <a:pathLst>
                <a:path w="6662" h="5673" extrusionOk="0">
                  <a:moveTo>
                    <a:pt x="6367" y="0"/>
                  </a:moveTo>
                  <a:cubicBezTo>
                    <a:pt x="6015" y="0"/>
                    <a:pt x="6027" y="974"/>
                    <a:pt x="4460" y="2602"/>
                  </a:cubicBezTo>
                  <a:cubicBezTo>
                    <a:pt x="3025" y="4104"/>
                    <a:pt x="2225" y="4404"/>
                    <a:pt x="290" y="5138"/>
                  </a:cubicBezTo>
                  <a:cubicBezTo>
                    <a:pt x="0" y="5234"/>
                    <a:pt x="52" y="5673"/>
                    <a:pt x="357" y="5673"/>
                  </a:cubicBezTo>
                  <a:cubicBezTo>
                    <a:pt x="367" y="5673"/>
                    <a:pt x="379" y="5672"/>
                    <a:pt x="390" y="5671"/>
                  </a:cubicBezTo>
                  <a:cubicBezTo>
                    <a:pt x="4226" y="5538"/>
                    <a:pt x="6428" y="2436"/>
                    <a:pt x="6628" y="301"/>
                  </a:cubicBezTo>
                  <a:cubicBezTo>
                    <a:pt x="6661" y="167"/>
                    <a:pt x="6594" y="67"/>
                    <a:pt x="6494" y="34"/>
                  </a:cubicBezTo>
                  <a:cubicBezTo>
                    <a:pt x="6446" y="11"/>
                    <a:pt x="6405" y="0"/>
                    <a:pt x="636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4" name="Google Shape;1884;p38"/>
            <p:cNvSpPr/>
            <p:nvPr/>
          </p:nvSpPr>
          <p:spPr>
            <a:xfrm>
              <a:off x="6903343" y="1786857"/>
              <a:ext cx="170318" cy="263875"/>
            </a:xfrm>
            <a:custGeom>
              <a:avLst/>
              <a:gdLst/>
              <a:ahLst/>
              <a:cxnLst/>
              <a:rect l="l" t="t" r="r" b="b"/>
              <a:pathLst>
                <a:path w="4715" h="7305" extrusionOk="0">
                  <a:moveTo>
                    <a:pt x="4224" y="0"/>
                  </a:moveTo>
                  <a:cubicBezTo>
                    <a:pt x="4087" y="0"/>
                    <a:pt x="3947" y="92"/>
                    <a:pt x="3947" y="280"/>
                  </a:cubicBezTo>
                  <a:cubicBezTo>
                    <a:pt x="3780" y="1547"/>
                    <a:pt x="3347" y="2781"/>
                    <a:pt x="2713" y="3916"/>
                  </a:cubicBezTo>
                  <a:cubicBezTo>
                    <a:pt x="1879" y="5283"/>
                    <a:pt x="912" y="5950"/>
                    <a:pt x="144" y="6851"/>
                  </a:cubicBezTo>
                  <a:cubicBezTo>
                    <a:pt x="0" y="7053"/>
                    <a:pt x="155" y="7304"/>
                    <a:pt x="372" y="7304"/>
                  </a:cubicBezTo>
                  <a:cubicBezTo>
                    <a:pt x="406" y="7304"/>
                    <a:pt x="442" y="7298"/>
                    <a:pt x="478" y="7285"/>
                  </a:cubicBezTo>
                  <a:cubicBezTo>
                    <a:pt x="1779" y="6651"/>
                    <a:pt x="2880" y="5683"/>
                    <a:pt x="3647" y="4449"/>
                  </a:cubicBezTo>
                  <a:cubicBezTo>
                    <a:pt x="4414" y="3182"/>
                    <a:pt x="4714" y="1714"/>
                    <a:pt x="4481" y="246"/>
                  </a:cubicBezTo>
                  <a:cubicBezTo>
                    <a:pt x="4481" y="83"/>
                    <a:pt x="4354" y="0"/>
                    <a:pt x="422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5" name="Google Shape;1885;p38"/>
            <p:cNvSpPr/>
            <p:nvPr/>
          </p:nvSpPr>
          <p:spPr>
            <a:xfrm>
              <a:off x="6174716" y="1822582"/>
              <a:ext cx="189174" cy="162479"/>
            </a:xfrm>
            <a:custGeom>
              <a:avLst/>
              <a:gdLst/>
              <a:ahLst/>
              <a:cxnLst/>
              <a:rect l="l" t="t" r="r" b="b"/>
              <a:pathLst>
                <a:path w="5237" h="4498" extrusionOk="0">
                  <a:moveTo>
                    <a:pt x="4911" y="1"/>
                  </a:moveTo>
                  <a:cubicBezTo>
                    <a:pt x="4819" y="1"/>
                    <a:pt x="4726" y="49"/>
                    <a:pt x="4671" y="158"/>
                  </a:cubicBezTo>
                  <a:cubicBezTo>
                    <a:pt x="4671" y="158"/>
                    <a:pt x="4671" y="158"/>
                    <a:pt x="4671" y="158"/>
                  </a:cubicBezTo>
                  <a:lnTo>
                    <a:pt x="4671" y="158"/>
                  </a:lnTo>
                  <a:cubicBezTo>
                    <a:pt x="4693" y="158"/>
                    <a:pt x="3911" y="2470"/>
                    <a:pt x="268" y="3961"/>
                  </a:cubicBezTo>
                  <a:cubicBezTo>
                    <a:pt x="1" y="4094"/>
                    <a:pt x="68" y="4494"/>
                    <a:pt x="368" y="4494"/>
                  </a:cubicBezTo>
                  <a:cubicBezTo>
                    <a:pt x="420" y="4496"/>
                    <a:pt x="472" y="4497"/>
                    <a:pt x="524" y="4497"/>
                  </a:cubicBezTo>
                  <a:cubicBezTo>
                    <a:pt x="2936" y="4497"/>
                    <a:pt x="5237" y="2250"/>
                    <a:pt x="5171" y="258"/>
                  </a:cubicBezTo>
                  <a:cubicBezTo>
                    <a:pt x="5171" y="100"/>
                    <a:pt x="5043" y="1"/>
                    <a:pt x="491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6" name="Google Shape;1886;p38"/>
            <p:cNvSpPr/>
            <p:nvPr/>
          </p:nvSpPr>
          <p:spPr>
            <a:xfrm>
              <a:off x="5826495" y="1140264"/>
              <a:ext cx="1899032" cy="2862961"/>
            </a:xfrm>
            <a:custGeom>
              <a:avLst/>
              <a:gdLst/>
              <a:ahLst/>
              <a:cxnLst/>
              <a:rect l="l" t="t" r="r" b="b"/>
              <a:pathLst>
                <a:path w="52572" h="79257" extrusionOk="0">
                  <a:moveTo>
                    <a:pt x="25428" y="553"/>
                  </a:moveTo>
                  <a:cubicBezTo>
                    <a:pt x="27293" y="553"/>
                    <a:pt x="29158" y="1194"/>
                    <a:pt x="30656" y="2302"/>
                  </a:cubicBezTo>
                  <a:cubicBezTo>
                    <a:pt x="33558" y="4436"/>
                    <a:pt x="35393" y="7672"/>
                    <a:pt x="39462" y="8739"/>
                  </a:cubicBezTo>
                  <a:cubicBezTo>
                    <a:pt x="42731" y="9607"/>
                    <a:pt x="44499" y="9440"/>
                    <a:pt x="46534" y="11341"/>
                  </a:cubicBezTo>
                  <a:cubicBezTo>
                    <a:pt x="50537" y="15077"/>
                    <a:pt x="49970" y="20481"/>
                    <a:pt x="46601" y="23350"/>
                  </a:cubicBezTo>
                  <a:cubicBezTo>
                    <a:pt x="46334" y="23583"/>
                    <a:pt x="46067" y="23784"/>
                    <a:pt x="45767" y="23950"/>
                  </a:cubicBezTo>
                  <a:cubicBezTo>
                    <a:pt x="45725" y="23981"/>
                    <a:pt x="45684" y="23996"/>
                    <a:pt x="45648" y="23996"/>
                  </a:cubicBezTo>
                  <a:cubicBezTo>
                    <a:pt x="45567" y="23996"/>
                    <a:pt x="45510" y="23922"/>
                    <a:pt x="45533" y="23784"/>
                  </a:cubicBezTo>
                  <a:cubicBezTo>
                    <a:pt x="46701" y="19714"/>
                    <a:pt x="43665" y="15444"/>
                    <a:pt x="38462" y="14744"/>
                  </a:cubicBezTo>
                  <a:cubicBezTo>
                    <a:pt x="38051" y="14705"/>
                    <a:pt x="37629" y="14689"/>
                    <a:pt x="37203" y="14689"/>
                  </a:cubicBezTo>
                  <a:cubicBezTo>
                    <a:pt x="36901" y="14689"/>
                    <a:pt x="36597" y="14697"/>
                    <a:pt x="36293" y="14710"/>
                  </a:cubicBezTo>
                  <a:cubicBezTo>
                    <a:pt x="35926" y="14710"/>
                    <a:pt x="36060" y="14377"/>
                    <a:pt x="35826" y="13710"/>
                  </a:cubicBezTo>
                  <a:cubicBezTo>
                    <a:pt x="35059" y="11541"/>
                    <a:pt x="32991" y="9240"/>
                    <a:pt x="29855" y="8139"/>
                  </a:cubicBezTo>
                  <a:cubicBezTo>
                    <a:pt x="28473" y="7663"/>
                    <a:pt x="27074" y="7594"/>
                    <a:pt x="26084" y="7594"/>
                  </a:cubicBezTo>
                  <a:cubicBezTo>
                    <a:pt x="25688" y="7594"/>
                    <a:pt x="25357" y="7605"/>
                    <a:pt x="25119" y="7605"/>
                  </a:cubicBezTo>
                  <a:cubicBezTo>
                    <a:pt x="23017" y="7772"/>
                    <a:pt x="21016" y="8473"/>
                    <a:pt x="19281" y="9707"/>
                  </a:cubicBezTo>
                  <a:cubicBezTo>
                    <a:pt x="19118" y="9829"/>
                    <a:pt x="19021" y="9902"/>
                    <a:pt x="18946" y="9902"/>
                  </a:cubicBezTo>
                  <a:cubicBezTo>
                    <a:pt x="18836" y="9902"/>
                    <a:pt x="18772" y="9749"/>
                    <a:pt x="18614" y="9373"/>
                  </a:cubicBezTo>
                  <a:cubicBezTo>
                    <a:pt x="17280" y="6138"/>
                    <a:pt x="19448" y="2435"/>
                    <a:pt x="22483" y="1134"/>
                  </a:cubicBezTo>
                  <a:cubicBezTo>
                    <a:pt x="23427" y="738"/>
                    <a:pt x="24427" y="553"/>
                    <a:pt x="25428" y="553"/>
                  </a:cubicBezTo>
                  <a:close/>
                  <a:moveTo>
                    <a:pt x="26109" y="8122"/>
                  </a:moveTo>
                  <a:cubicBezTo>
                    <a:pt x="29852" y="8122"/>
                    <a:pt x="33452" y="9935"/>
                    <a:pt x="35092" y="13443"/>
                  </a:cubicBezTo>
                  <a:cubicBezTo>
                    <a:pt x="35526" y="14310"/>
                    <a:pt x="35359" y="14510"/>
                    <a:pt x="35559" y="15144"/>
                  </a:cubicBezTo>
                  <a:cubicBezTo>
                    <a:pt x="35607" y="15321"/>
                    <a:pt x="35704" y="15377"/>
                    <a:pt x="35855" y="15377"/>
                  </a:cubicBezTo>
                  <a:cubicBezTo>
                    <a:pt x="36117" y="15377"/>
                    <a:pt x="36543" y="15209"/>
                    <a:pt x="37153" y="15209"/>
                  </a:cubicBezTo>
                  <a:cubicBezTo>
                    <a:pt x="37189" y="15209"/>
                    <a:pt x="37224" y="15210"/>
                    <a:pt x="37261" y="15211"/>
                  </a:cubicBezTo>
                  <a:cubicBezTo>
                    <a:pt x="43065" y="15411"/>
                    <a:pt x="46534" y="19981"/>
                    <a:pt x="44699" y="24484"/>
                  </a:cubicBezTo>
                  <a:cubicBezTo>
                    <a:pt x="44232" y="25618"/>
                    <a:pt x="43465" y="27019"/>
                    <a:pt x="43465" y="29254"/>
                  </a:cubicBezTo>
                  <a:cubicBezTo>
                    <a:pt x="43465" y="29404"/>
                    <a:pt x="43465" y="29526"/>
                    <a:pt x="43369" y="29526"/>
                  </a:cubicBezTo>
                  <a:cubicBezTo>
                    <a:pt x="43358" y="29526"/>
                    <a:pt x="43346" y="29525"/>
                    <a:pt x="43332" y="29521"/>
                  </a:cubicBezTo>
                  <a:cubicBezTo>
                    <a:pt x="42834" y="29410"/>
                    <a:pt x="42519" y="29310"/>
                    <a:pt x="42129" y="29310"/>
                  </a:cubicBezTo>
                  <a:cubicBezTo>
                    <a:pt x="41813" y="29310"/>
                    <a:pt x="41448" y="29375"/>
                    <a:pt x="40897" y="29554"/>
                  </a:cubicBezTo>
                  <a:cubicBezTo>
                    <a:pt x="39957" y="29903"/>
                    <a:pt x="39838" y="30339"/>
                    <a:pt x="39410" y="30339"/>
                  </a:cubicBezTo>
                  <a:cubicBezTo>
                    <a:pt x="39307" y="30339"/>
                    <a:pt x="39185" y="30313"/>
                    <a:pt x="39029" y="30255"/>
                  </a:cubicBezTo>
                  <a:cubicBezTo>
                    <a:pt x="36894" y="29454"/>
                    <a:pt x="35359" y="27586"/>
                    <a:pt x="34959" y="25351"/>
                  </a:cubicBezTo>
                  <a:cubicBezTo>
                    <a:pt x="34826" y="24651"/>
                    <a:pt x="35493" y="24151"/>
                    <a:pt x="35760" y="22216"/>
                  </a:cubicBezTo>
                  <a:cubicBezTo>
                    <a:pt x="35826" y="21882"/>
                    <a:pt x="36060" y="20615"/>
                    <a:pt x="35593" y="20481"/>
                  </a:cubicBezTo>
                  <a:cubicBezTo>
                    <a:pt x="35560" y="20468"/>
                    <a:pt x="35530" y="20462"/>
                    <a:pt x="35503" y="20462"/>
                  </a:cubicBezTo>
                  <a:cubicBezTo>
                    <a:pt x="35253" y="20462"/>
                    <a:pt x="35226" y="20968"/>
                    <a:pt x="35226" y="21148"/>
                  </a:cubicBezTo>
                  <a:cubicBezTo>
                    <a:pt x="35326" y="23317"/>
                    <a:pt x="34292" y="25185"/>
                    <a:pt x="33391" y="25818"/>
                  </a:cubicBezTo>
                  <a:cubicBezTo>
                    <a:pt x="32181" y="26672"/>
                    <a:pt x="31275" y="26796"/>
                    <a:pt x="30283" y="26796"/>
                  </a:cubicBezTo>
                  <a:cubicBezTo>
                    <a:pt x="29880" y="26796"/>
                    <a:pt x="29463" y="26775"/>
                    <a:pt x="29005" y="26775"/>
                  </a:cubicBezTo>
                  <a:cubicBezTo>
                    <a:pt x="28477" y="26775"/>
                    <a:pt x="27896" y="26802"/>
                    <a:pt x="27220" y="26919"/>
                  </a:cubicBezTo>
                  <a:cubicBezTo>
                    <a:pt x="26188" y="27114"/>
                    <a:pt x="25622" y="27847"/>
                    <a:pt x="25484" y="27847"/>
                  </a:cubicBezTo>
                  <a:cubicBezTo>
                    <a:pt x="25457" y="27847"/>
                    <a:pt x="25447" y="27819"/>
                    <a:pt x="25452" y="27753"/>
                  </a:cubicBezTo>
                  <a:cubicBezTo>
                    <a:pt x="25519" y="26586"/>
                    <a:pt x="26086" y="25485"/>
                    <a:pt x="26987" y="24718"/>
                  </a:cubicBezTo>
                  <a:cubicBezTo>
                    <a:pt x="29021" y="22916"/>
                    <a:pt x="31390" y="22783"/>
                    <a:pt x="31990" y="19214"/>
                  </a:cubicBezTo>
                  <a:cubicBezTo>
                    <a:pt x="32124" y="18547"/>
                    <a:pt x="31757" y="17045"/>
                    <a:pt x="31023" y="16445"/>
                  </a:cubicBezTo>
                  <a:cubicBezTo>
                    <a:pt x="30713" y="16188"/>
                    <a:pt x="30482" y="16082"/>
                    <a:pt x="30307" y="16082"/>
                  </a:cubicBezTo>
                  <a:cubicBezTo>
                    <a:pt x="29823" y="16082"/>
                    <a:pt x="29760" y="16893"/>
                    <a:pt x="29588" y="17579"/>
                  </a:cubicBezTo>
                  <a:cubicBezTo>
                    <a:pt x="29322" y="18680"/>
                    <a:pt x="28788" y="19681"/>
                    <a:pt x="28087" y="20581"/>
                  </a:cubicBezTo>
                  <a:cubicBezTo>
                    <a:pt x="27354" y="21449"/>
                    <a:pt x="26386" y="22116"/>
                    <a:pt x="25319" y="22483"/>
                  </a:cubicBezTo>
                  <a:cubicBezTo>
                    <a:pt x="23317" y="23217"/>
                    <a:pt x="21383" y="22583"/>
                    <a:pt x="19815" y="24818"/>
                  </a:cubicBezTo>
                  <a:cubicBezTo>
                    <a:pt x="18614" y="26486"/>
                    <a:pt x="18614" y="28821"/>
                    <a:pt x="15645" y="29755"/>
                  </a:cubicBezTo>
                  <a:cubicBezTo>
                    <a:pt x="14870" y="29991"/>
                    <a:pt x="14271" y="30080"/>
                    <a:pt x="13773" y="30080"/>
                  </a:cubicBezTo>
                  <a:cubicBezTo>
                    <a:pt x="12513" y="30080"/>
                    <a:pt x="11894" y="29512"/>
                    <a:pt x="10675" y="29321"/>
                  </a:cubicBezTo>
                  <a:cubicBezTo>
                    <a:pt x="10607" y="29317"/>
                    <a:pt x="10540" y="29315"/>
                    <a:pt x="10473" y="29315"/>
                  </a:cubicBezTo>
                  <a:cubicBezTo>
                    <a:pt x="10015" y="29315"/>
                    <a:pt x="9582" y="29413"/>
                    <a:pt x="9174" y="29588"/>
                  </a:cubicBezTo>
                  <a:cubicBezTo>
                    <a:pt x="9122" y="29598"/>
                    <a:pt x="9080" y="29605"/>
                    <a:pt x="9044" y="29605"/>
                  </a:cubicBezTo>
                  <a:cubicBezTo>
                    <a:pt x="8963" y="29605"/>
                    <a:pt x="8909" y="29570"/>
                    <a:pt x="8840" y="29454"/>
                  </a:cubicBezTo>
                  <a:cubicBezTo>
                    <a:pt x="7306" y="27386"/>
                    <a:pt x="6906" y="22783"/>
                    <a:pt x="8440" y="20214"/>
                  </a:cubicBezTo>
                  <a:cubicBezTo>
                    <a:pt x="10208" y="17279"/>
                    <a:pt x="12076" y="17479"/>
                    <a:pt x="15011" y="15244"/>
                  </a:cubicBezTo>
                  <a:cubicBezTo>
                    <a:pt x="17146" y="13643"/>
                    <a:pt x="17513" y="11041"/>
                    <a:pt x="20982" y="9307"/>
                  </a:cubicBezTo>
                  <a:cubicBezTo>
                    <a:pt x="22601" y="8513"/>
                    <a:pt x="24370" y="8122"/>
                    <a:pt x="26109" y="8122"/>
                  </a:cubicBezTo>
                  <a:close/>
                  <a:moveTo>
                    <a:pt x="30467" y="16717"/>
                  </a:moveTo>
                  <a:cubicBezTo>
                    <a:pt x="30508" y="16717"/>
                    <a:pt x="30558" y="16748"/>
                    <a:pt x="30623" y="16812"/>
                  </a:cubicBezTo>
                  <a:cubicBezTo>
                    <a:pt x="31557" y="17779"/>
                    <a:pt x="31523" y="19280"/>
                    <a:pt x="30989" y="20481"/>
                  </a:cubicBezTo>
                  <a:cubicBezTo>
                    <a:pt x="29889" y="23116"/>
                    <a:pt x="26386" y="22983"/>
                    <a:pt x="25085" y="26452"/>
                  </a:cubicBezTo>
                  <a:cubicBezTo>
                    <a:pt x="24852" y="27153"/>
                    <a:pt x="24785" y="27920"/>
                    <a:pt x="24885" y="28654"/>
                  </a:cubicBezTo>
                  <a:cubicBezTo>
                    <a:pt x="24885" y="28858"/>
                    <a:pt x="25048" y="28988"/>
                    <a:pt x="25213" y="28988"/>
                  </a:cubicBezTo>
                  <a:cubicBezTo>
                    <a:pt x="25317" y="28988"/>
                    <a:pt x="25421" y="28937"/>
                    <a:pt x="25486" y="28821"/>
                  </a:cubicBezTo>
                  <a:cubicBezTo>
                    <a:pt x="26353" y="27553"/>
                    <a:pt x="27087" y="27319"/>
                    <a:pt x="28755" y="27319"/>
                  </a:cubicBezTo>
                  <a:cubicBezTo>
                    <a:pt x="29139" y="27319"/>
                    <a:pt x="29492" y="27325"/>
                    <a:pt x="29825" y="27325"/>
                  </a:cubicBezTo>
                  <a:cubicBezTo>
                    <a:pt x="31197" y="27325"/>
                    <a:pt x="32216" y="27238"/>
                    <a:pt x="33558" y="26352"/>
                  </a:cubicBezTo>
                  <a:cubicBezTo>
                    <a:pt x="33919" y="26120"/>
                    <a:pt x="34200" y="25690"/>
                    <a:pt x="34355" y="25690"/>
                  </a:cubicBezTo>
                  <a:cubicBezTo>
                    <a:pt x="34401" y="25690"/>
                    <a:pt x="34436" y="25727"/>
                    <a:pt x="34459" y="25818"/>
                  </a:cubicBezTo>
                  <a:cubicBezTo>
                    <a:pt x="34959" y="27953"/>
                    <a:pt x="36460" y="29721"/>
                    <a:pt x="38495" y="30622"/>
                  </a:cubicBezTo>
                  <a:cubicBezTo>
                    <a:pt x="39029" y="30822"/>
                    <a:pt x="39029" y="30789"/>
                    <a:pt x="38929" y="31089"/>
                  </a:cubicBezTo>
                  <a:cubicBezTo>
                    <a:pt x="38929" y="31156"/>
                    <a:pt x="38895" y="31189"/>
                    <a:pt x="38895" y="31256"/>
                  </a:cubicBezTo>
                  <a:cubicBezTo>
                    <a:pt x="38862" y="31356"/>
                    <a:pt x="38929" y="31489"/>
                    <a:pt x="39029" y="31556"/>
                  </a:cubicBezTo>
                  <a:cubicBezTo>
                    <a:pt x="39063" y="31571"/>
                    <a:pt x="39096" y="31577"/>
                    <a:pt x="39126" y="31577"/>
                  </a:cubicBezTo>
                  <a:cubicBezTo>
                    <a:pt x="39303" y="31577"/>
                    <a:pt x="39425" y="31354"/>
                    <a:pt x="39596" y="31156"/>
                  </a:cubicBezTo>
                  <a:cubicBezTo>
                    <a:pt x="40200" y="30372"/>
                    <a:pt x="41151" y="29829"/>
                    <a:pt x="42114" y="29829"/>
                  </a:cubicBezTo>
                  <a:cubicBezTo>
                    <a:pt x="42585" y="29829"/>
                    <a:pt x="43060" y="29959"/>
                    <a:pt x="43498" y="30255"/>
                  </a:cubicBezTo>
                  <a:cubicBezTo>
                    <a:pt x="44266" y="30822"/>
                    <a:pt x="44566" y="31856"/>
                    <a:pt x="44199" y="32757"/>
                  </a:cubicBezTo>
                  <a:cubicBezTo>
                    <a:pt x="43659" y="34241"/>
                    <a:pt x="42312" y="34983"/>
                    <a:pt x="41199" y="34983"/>
                  </a:cubicBezTo>
                  <a:cubicBezTo>
                    <a:pt x="40936" y="34983"/>
                    <a:pt x="40686" y="34941"/>
                    <a:pt x="40463" y="34858"/>
                  </a:cubicBezTo>
                  <a:cubicBezTo>
                    <a:pt x="40263" y="34791"/>
                    <a:pt x="40063" y="34725"/>
                    <a:pt x="39863" y="34691"/>
                  </a:cubicBezTo>
                  <a:cubicBezTo>
                    <a:pt x="39809" y="34665"/>
                    <a:pt x="39755" y="34652"/>
                    <a:pt x="39704" y="34652"/>
                  </a:cubicBezTo>
                  <a:cubicBezTo>
                    <a:pt x="39565" y="34652"/>
                    <a:pt x="39444" y="34745"/>
                    <a:pt x="39396" y="34892"/>
                  </a:cubicBezTo>
                  <a:cubicBezTo>
                    <a:pt x="39195" y="35392"/>
                    <a:pt x="39596" y="36459"/>
                    <a:pt x="38261" y="39428"/>
                  </a:cubicBezTo>
                  <a:cubicBezTo>
                    <a:pt x="36560" y="43264"/>
                    <a:pt x="33358" y="45999"/>
                    <a:pt x="28588" y="46733"/>
                  </a:cubicBezTo>
                  <a:cubicBezTo>
                    <a:pt x="27854" y="46822"/>
                    <a:pt x="27120" y="46867"/>
                    <a:pt x="26386" y="46867"/>
                  </a:cubicBezTo>
                  <a:cubicBezTo>
                    <a:pt x="26019" y="46867"/>
                    <a:pt x="25652" y="46856"/>
                    <a:pt x="25285" y="46833"/>
                  </a:cubicBezTo>
                  <a:cubicBezTo>
                    <a:pt x="20782" y="46667"/>
                    <a:pt x="17213" y="44432"/>
                    <a:pt x="15111" y="40996"/>
                  </a:cubicBezTo>
                  <a:cubicBezTo>
                    <a:pt x="14211" y="39528"/>
                    <a:pt x="13577" y="37894"/>
                    <a:pt x="13310" y="36192"/>
                  </a:cubicBezTo>
                  <a:cubicBezTo>
                    <a:pt x="13243" y="35826"/>
                    <a:pt x="13210" y="35492"/>
                    <a:pt x="13177" y="35125"/>
                  </a:cubicBezTo>
                  <a:cubicBezTo>
                    <a:pt x="13177" y="35025"/>
                    <a:pt x="13177" y="34958"/>
                    <a:pt x="13177" y="34892"/>
                  </a:cubicBezTo>
                  <a:cubicBezTo>
                    <a:pt x="13149" y="34755"/>
                    <a:pt x="13010" y="34640"/>
                    <a:pt x="12869" y="34640"/>
                  </a:cubicBezTo>
                  <a:cubicBezTo>
                    <a:pt x="12838" y="34640"/>
                    <a:pt x="12807" y="34646"/>
                    <a:pt x="12776" y="34658"/>
                  </a:cubicBezTo>
                  <a:cubicBezTo>
                    <a:pt x="12643" y="34691"/>
                    <a:pt x="12510" y="34725"/>
                    <a:pt x="12376" y="34791"/>
                  </a:cubicBezTo>
                  <a:cubicBezTo>
                    <a:pt x="12044" y="34930"/>
                    <a:pt x="11711" y="34991"/>
                    <a:pt x="11386" y="34991"/>
                  </a:cubicBezTo>
                  <a:cubicBezTo>
                    <a:pt x="10306" y="34991"/>
                    <a:pt x="9320" y="34324"/>
                    <a:pt x="8807" y="33657"/>
                  </a:cubicBezTo>
                  <a:cubicBezTo>
                    <a:pt x="7906" y="32456"/>
                    <a:pt x="7973" y="30622"/>
                    <a:pt x="9474" y="30021"/>
                  </a:cubicBezTo>
                  <a:cubicBezTo>
                    <a:pt x="9789" y="29892"/>
                    <a:pt x="10111" y="29834"/>
                    <a:pt x="10430" y="29834"/>
                  </a:cubicBezTo>
                  <a:cubicBezTo>
                    <a:pt x="11431" y="29834"/>
                    <a:pt x="12403" y="30413"/>
                    <a:pt x="13010" y="31222"/>
                  </a:cubicBezTo>
                  <a:cubicBezTo>
                    <a:pt x="13114" y="31378"/>
                    <a:pt x="13238" y="31575"/>
                    <a:pt x="13399" y="31575"/>
                  </a:cubicBezTo>
                  <a:cubicBezTo>
                    <a:pt x="13444" y="31575"/>
                    <a:pt x="13492" y="31559"/>
                    <a:pt x="13544" y="31522"/>
                  </a:cubicBezTo>
                  <a:cubicBezTo>
                    <a:pt x="13844" y="31322"/>
                    <a:pt x="13544" y="31022"/>
                    <a:pt x="13377" y="30755"/>
                  </a:cubicBezTo>
                  <a:cubicBezTo>
                    <a:pt x="13110" y="30388"/>
                    <a:pt x="13844" y="30822"/>
                    <a:pt x="15745" y="30255"/>
                  </a:cubicBezTo>
                  <a:cubicBezTo>
                    <a:pt x="17847" y="29588"/>
                    <a:pt x="18814" y="28253"/>
                    <a:pt x="19548" y="26385"/>
                  </a:cubicBezTo>
                  <a:cubicBezTo>
                    <a:pt x="20082" y="25018"/>
                    <a:pt x="21116" y="23817"/>
                    <a:pt x="22583" y="23550"/>
                  </a:cubicBezTo>
                  <a:cubicBezTo>
                    <a:pt x="23151" y="23450"/>
                    <a:pt x="23718" y="23350"/>
                    <a:pt x="24285" y="23250"/>
                  </a:cubicBezTo>
                  <a:cubicBezTo>
                    <a:pt x="26219" y="22983"/>
                    <a:pt x="27921" y="21882"/>
                    <a:pt x="28988" y="20248"/>
                  </a:cubicBezTo>
                  <a:cubicBezTo>
                    <a:pt x="30338" y="18341"/>
                    <a:pt x="30165" y="16717"/>
                    <a:pt x="30467" y="16717"/>
                  </a:cubicBezTo>
                  <a:close/>
                  <a:moveTo>
                    <a:pt x="21445" y="46724"/>
                  </a:moveTo>
                  <a:cubicBezTo>
                    <a:pt x="21672" y="46724"/>
                    <a:pt x="22401" y="47085"/>
                    <a:pt x="24618" y="47334"/>
                  </a:cubicBezTo>
                  <a:cubicBezTo>
                    <a:pt x="25160" y="47390"/>
                    <a:pt x="25704" y="47417"/>
                    <a:pt x="26248" y="47417"/>
                  </a:cubicBezTo>
                  <a:cubicBezTo>
                    <a:pt x="27649" y="47417"/>
                    <a:pt x="29053" y="47236"/>
                    <a:pt x="30422" y="46900"/>
                  </a:cubicBezTo>
                  <a:cubicBezTo>
                    <a:pt x="30797" y="46793"/>
                    <a:pt x="31000" y="46724"/>
                    <a:pt x="31103" y="46724"/>
                  </a:cubicBezTo>
                  <a:cubicBezTo>
                    <a:pt x="31192" y="46724"/>
                    <a:pt x="31205" y="46776"/>
                    <a:pt x="31190" y="46900"/>
                  </a:cubicBezTo>
                  <a:cubicBezTo>
                    <a:pt x="31023" y="48435"/>
                    <a:pt x="31190" y="50002"/>
                    <a:pt x="31723" y="51470"/>
                  </a:cubicBezTo>
                  <a:cubicBezTo>
                    <a:pt x="31999" y="52227"/>
                    <a:pt x="30455" y="52869"/>
                    <a:pt x="28259" y="52869"/>
                  </a:cubicBezTo>
                  <a:cubicBezTo>
                    <a:pt x="26198" y="52869"/>
                    <a:pt x="23561" y="52303"/>
                    <a:pt x="21316" y="50736"/>
                  </a:cubicBezTo>
                  <a:cubicBezTo>
                    <a:pt x="21216" y="50670"/>
                    <a:pt x="21149" y="50536"/>
                    <a:pt x="21216" y="50436"/>
                  </a:cubicBezTo>
                  <a:cubicBezTo>
                    <a:pt x="21449" y="49269"/>
                    <a:pt x="21516" y="48034"/>
                    <a:pt x="21349" y="46867"/>
                  </a:cubicBezTo>
                  <a:cubicBezTo>
                    <a:pt x="21349" y="46765"/>
                    <a:pt x="21369" y="46724"/>
                    <a:pt x="21445" y="46724"/>
                  </a:cubicBezTo>
                  <a:close/>
                  <a:moveTo>
                    <a:pt x="38879" y="46667"/>
                  </a:moveTo>
                  <a:cubicBezTo>
                    <a:pt x="39353" y="46667"/>
                    <a:pt x="39714" y="46861"/>
                    <a:pt x="39863" y="47300"/>
                  </a:cubicBezTo>
                  <a:cubicBezTo>
                    <a:pt x="40430" y="48968"/>
                    <a:pt x="39529" y="51737"/>
                    <a:pt x="36293" y="53138"/>
                  </a:cubicBezTo>
                  <a:cubicBezTo>
                    <a:pt x="36251" y="53159"/>
                    <a:pt x="36215" y="53170"/>
                    <a:pt x="36184" y="53170"/>
                  </a:cubicBezTo>
                  <a:cubicBezTo>
                    <a:pt x="36118" y="53170"/>
                    <a:pt x="36072" y="53118"/>
                    <a:pt x="36026" y="53005"/>
                  </a:cubicBezTo>
                  <a:cubicBezTo>
                    <a:pt x="35726" y="52271"/>
                    <a:pt x="35092" y="51704"/>
                    <a:pt x="34292" y="51470"/>
                  </a:cubicBezTo>
                  <a:cubicBezTo>
                    <a:pt x="34058" y="51370"/>
                    <a:pt x="34025" y="51337"/>
                    <a:pt x="34092" y="51070"/>
                  </a:cubicBezTo>
                  <a:cubicBezTo>
                    <a:pt x="34602" y="48722"/>
                    <a:pt x="37338" y="46667"/>
                    <a:pt x="38879" y="46667"/>
                  </a:cubicBezTo>
                  <a:close/>
                  <a:moveTo>
                    <a:pt x="33483" y="51870"/>
                  </a:moveTo>
                  <a:cubicBezTo>
                    <a:pt x="34691" y="51870"/>
                    <a:pt x="35692" y="52890"/>
                    <a:pt x="35660" y="54105"/>
                  </a:cubicBezTo>
                  <a:cubicBezTo>
                    <a:pt x="35693" y="55373"/>
                    <a:pt x="34692" y="56374"/>
                    <a:pt x="33458" y="56407"/>
                  </a:cubicBezTo>
                  <a:cubicBezTo>
                    <a:pt x="32224" y="56374"/>
                    <a:pt x="31190" y="55406"/>
                    <a:pt x="31190" y="54139"/>
                  </a:cubicBezTo>
                  <a:cubicBezTo>
                    <a:pt x="31156" y="52904"/>
                    <a:pt x="32157" y="51870"/>
                    <a:pt x="33425" y="51870"/>
                  </a:cubicBezTo>
                  <a:cubicBezTo>
                    <a:pt x="33444" y="51870"/>
                    <a:pt x="33463" y="51870"/>
                    <a:pt x="33483" y="51870"/>
                  </a:cubicBezTo>
                  <a:close/>
                  <a:moveTo>
                    <a:pt x="20200" y="50983"/>
                  </a:moveTo>
                  <a:cubicBezTo>
                    <a:pt x="21189" y="50983"/>
                    <a:pt x="22285" y="52546"/>
                    <a:pt x="26019" y="53238"/>
                  </a:cubicBezTo>
                  <a:cubicBezTo>
                    <a:pt x="26675" y="53352"/>
                    <a:pt x="27337" y="53405"/>
                    <a:pt x="27997" y="53405"/>
                  </a:cubicBezTo>
                  <a:cubicBezTo>
                    <a:pt x="28882" y="53405"/>
                    <a:pt x="29763" y="53310"/>
                    <a:pt x="30623" y="53138"/>
                  </a:cubicBezTo>
                  <a:cubicBezTo>
                    <a:pt x="30643" y="53132"/>
                    <a:pt x="30661" y="53129"/>
                    <a:pt x="30675" y="53129"/>
                  </a:cubicBezTo>
                  <a:cubicBezTo>
                    <a:pt x="30988" y="53129"/>
                    <a:pt x="29954" y="54478"/>
                    <a:pt x="31356" y="56040"/>
                  </a:cubicBezTo>
                  <a:cubicBezTo>
                    <a:pt x="31657" y="56374"/>
                    <a:pt x="31790" y="56407"/>
                    <a:pt x="31290" y="56707"/>
                  </a:cubicBezTo>
                  <a:cubicBezTo>
                    <a:pt x="30022" y="57474"/>
                    <a:pt x="28588" y="58008"/>
                    <a:pt x="27120" y="58242"/>
                  </a:cubicBezTo>
                  <a:cubicBezTo>
                    <a:pt x="26786" y="58275"/>
                    <a:pt x="26453" y="58275"/>
                    <a:pt x="26119" y="58275"/>
                  </a:cubicBezTo>
                  <a:cubicBezTo>
                    <a:pt x="26069" y="58276"/>
                    <a:pt x="26019" y="58276"/>
                    <a:pt x="25969" y="58276"/>
                  </a:cubicBezTo>
                  <a:cubicBezTo>
                    <a:pt x="23821" y="58276"/>
                    <a:pt x="21742" y="57578"/>
                    <a:pt x="19982" y="56307"/>
                  </a:cubicBezTo>
                  <a:cubicBezTo>
                    <a:pt x="19148" y="55673"/>
                    <a:pt x="18214" y="54572"/>
                    <a:pt x="18314" y="53572"/>
                  </a:cubicBezTo>
                  <a:cubicBezTo>
                    <a:pt x="18347" y="52638"/>
                    <a:pt x="18814" y="51770"/>
                    <a:pt x="19581" y="51203"/>
                  </a:cubicBezTo>
                  <a:cubicBezTo>
                    <a:pt x="19798" y="51049"/>
                    <a:pt x="19997" y="50983"/>
                    <a:pt x="20200" y="50983"/>
                  </a:cubicBezTo>
                  <a:close/>
                  <a:moveTo>
                    <a:pt x="36350" y="54495"/>
                  </a:moveTo>
                  <a:cubicBezTo>
                    <a:pt x="36421" y="54495"/>
                    <a:pt x="36525" y="54560"/>
                    <a:pt x="36694" y="54672"/>
                  </a:cubicBezTo>
                  <a:cubicBezTo>
                    <a:pt x="38828" y="56073"/>
                    <a:pt x="40029" y="59009"/>
                    <a:pt x="39796" y="60610"/>
                  </a:cubicBezTo>
                  <a:cubicBezTo>
                    <a:pt x="39718" y="61173"/>
                    <a:pt x="39264" y="61440"/>
                    <a:pt x="38629" y="61440"/>
                  </a:cubicBezTo>
                  <a:cubicBezTo>
                    <a:pt x="37082" y="61440"/>
                    <a:pt x="34457" y="59860"/>
                    <a:pt x="33558" y="57141"/>
                  </a:cubicBezTo>
                  <a:cubicBezTo>
                    <a:pt x="33458" y="56807"/>
                    <a:pt x="33825" y="57074"/>
                    <a:pt x="34659" y="56674"/>
                  </a:cubicBezTo>
                  <a:cubicBezTo>
                    <a:pt x="35393" y="56340"/>
                    <a:pt x="35960" y="55673"/>
                    <a:pt x="36160" y="54906"/>
                  </a:cubicBezTo>
                  <a:cubicBezTo>
                    <a:pt x="36218" y="54617"/>
                    <a:pt x="36253" y="54495"/>
                    <a:pt x="36350" y="54495"/>
                  </a:cubicBezTo>
                  <a:close/>
                  <a:moveTo>
                    <a:pt x="10035" y="35292"/>
                  </a:moveTo>
                  <a:cubicBezTo>
                    <a:pt x="10093" y="35292"/>
                    <a:pt x="10152" y="35303"/>
                    <a:pt x="10208" y="35325"/>
                  </a:cubicBezTo>
                  <a:cubicBezTo>
                    <a:pt x="10642" y="35492"/>
                    <a:pt x="11109" y="35525"/>
                    <a:pt x="11542" y="35525"/>
                  </a:cubicBezTo>
                  <a:cubicBezTo>
                    <a:pt x="12140" y="35505"/>
                    <a:pt x="12394" y="35357"/>
                    <a:pt x="12524" y="35357"/>
                  </a:cubicBezTo>
                  <a:cubicBezTo>
                    <a:pt x="12605" y="35357"/>
                    <a:pt x="12638" y="35414"/>
                    <a:pt x="12676" y="35592"/>
                  </a:cubicBezTo>
                  <a:cubicBezTo>
                    <a:pt x="12776" y="36659"/>
                    <a:pt x="12977" y="37660"/>
                    <a:pt x="13344" y="38661"/>
                  </a:cubicBezTo>
                  <a:cubicBezTo>
                    <a:pt x="14644" y="42030"/>
                    <a:pt x="16746" y="44565"/>
                    <a:pt x="20082" y="46166"/>
                  </a:cubicBezTo>
                  <a:cubicBezTo>
                    <a:pt x="20682" y="46433"/>
                    <a:pt x="20649" y="46300"/>
                    <a:pt x="20782" y="47100"/>
                  </a:cubicBezTo>
                  <a:cubicBezTo>
                    <a:pt x="20949" y="48068"/>
                    <a:pt x="20916" y="49068"/>
                    <a:pt x="20715" y="50036"/>
                  </a:cubicBezTo>
                  <a:cubicBezTo>
                    <a:pt x="20615" y="50403"/>
                    <a:pt x="20615" y="50403"/>
                    <a:pt x="20215" y="50403"/>
                  </a:cubicBezTo>
                  <a:cubicBezTo>
                    <a:pt x="19281" y="50436"/>
                    <a:pt x="18414" y="51370"/>
                    <a:pt x="18047" y="52304"/>
                  </a:cubicBezTo>
                  <a:cubicBezTo>
                    <a:pt x="17446" y="53838"/>
                    <a:pt x="18080" y="53872"/>
                    <a:pt x="17380" y="54072"/>
                  </a:cubicBezTo>
                  <a:cubicBezTo>
                    <a:pt x="15345" y="54606"/>
                    <a:pt x="14578" y="54706"/>
                    <a:pt x="12776" y="55506"/>
                  </a:cubicBezTo>
                  <a:cubicBezTo>
                    <a:pt x="8540" y="57408"/>
                    <a:pt x="5071" y="60510"/>
                    <a:pt x="3236" y="63245"/>
                  </a:cubicBezTo>
                  <a:cubicBezTo>
                    <a:pt x="3136" y="63395"/>
                    <a:pt x="3017" y="63583"/>
                    <a:pt x="2908" y="63583"/>
                  </a:cubicBezTo>
                  <a:cubicBezTo>
                    <a:pt x="2871" y="63583"/>
                    <a:pt x="2836" y="63562"/>
                    <a:pt x="2803" y="63512"/>
                  </a:cubicBezTo>
                  <a:cubicBezTo>
                    <a:pt x="2236" y="62611"/>
                    <a:pt x="1835" y="61577"/>
                    <a:pt x="1702" y="60510"/>
                  </a:cubicBezTo>
                  <a:cubicBezTo>
                    <a:pt x="1335" y="58342"/>
                    <a:pt x="1935" y="56140"/>
                    <a:pt x="3336" y="54439"/>
                  </a:cubicBezTo>
                  <a:cubicBezTo>
                    <a:pt x="5738" y="51637"/>
                    <a:pt x="8507" y="52171"/>
                    <a:pt x="9007" y="49369"/>
                  </a:cubicBezTo>
                  <a:cubicBezTo>
                    <a:pt x="9374" y="47367"/>
                    <a:pt x="8307" y="45299"/>
                    <a:pt x="7473" y="43498"/>
                  </a:cubicBezTo>
                  <a:cubicBezTo>
                    <a:pt x="6605" y="41730"/>
                    <a:pt x="6605" y="40195"/>
                    <a:pt x="7206" y="38761"/>
                  </a:cubicBezTo>
                  <a:cubicBezTo>
                    <a:pt x="7740" y="37427"/>
                    <a:pt x="8607" y="36293"/>
                    <a:pt x="9741" y="35425"/>
                  </a:cubicBezTo>
                  <a:cubicBezTo>
                    <a:pt x="9808" y="35336"/>
                    <a:pt x="9919" y="35292"/>
                    <a:pt x="10035" y="35292"/>
                  </a:cubicBezTo>
                  <a:close/>
                  <a:moveTo>
                    <a:pt x="42523" y="35327"/>
                  </a:moveTo>
                  <a:cubicBezTo>
                    <a:pt x="42704" y="35327"/>
                    <a:pt x="42892" y="35386"/>
                    <a:pt x="43031" y="35525"/>
                  </a:cubicBezTo>
                  <a:cubicBezTo>
                    <a:pt x="44066" y="36359"/>
                    <a:pt x="44899" y="37493"/>
                    <a:pt x="45433" y="38761"/>
                  </a:cubicBezTo>
                  <a:cubicBezTo>
                    <a:pt x="47101" y="43164"/>
                    <a:pt x="42931" y="45065"/>
                    <a:pt x="43632" y="49435"/>
                  </a:cubicBezTo>
                  <a:cubicBezTo>
                    <a:pt x="43865" y="50903"/>
                    <a:pt x="44833" y="51470"/>
                    <a:pt x="46067" y="52071"/>
                  </a:cubicBezTo>
                  <a:cubicBezTo>
                    <a:pt x="48202" y="53071"/>
                    <a:pt x="50036" y="54706"/>
                    <a:pt x="50704" y="57107"/>
                  </a:cubicBezTo>
                  <a:cubicBezTo>
                    <a:pt x="51204" y="58875"/>
                    <a:pt x="51104" y="60777"/>
                    <a:pt x="50370" y="62445"/>
                  </a:cubicBezTo>
                  <a:cubicBezTo>
                    <a:pt x="50009" y="63257"/>
                    <a:pt x="49869" y="63631"/>
                    <a:pt x="49695" y="63631"/>
                  </a:cubicBezTo>
                  <a:cubicBezTo>
                    <a:pt x="49355" y="63631"/>
                    <a:pt x="48883" y="62204"/>
                    <a:pt x="46367" y="59843"/>
                  </a:cubicBezTo>
                  <a:cubicBezTo>
                    <a:pt x="41764" y="55573"/>
                    <a:pt x="38361" y="55173"/>
                    <a:pt x="37528" y="54539"/>
                  </a:cubicBezTo>
                  <a:cubicBezTo>
                    <a:pt x="37227" y="54339"/>
                    <a:pt x="36894" y="54139"/>
                    <a:pt x="36594" y="53939"/>
                  </a:cubicBezTo>
                  <a:cubicBezTo>
                    <a:pt x="36527" y="53872"/>
                    <a:pt x="36360" y="53872"/>
                    <a:pt x="36393" y="53738"/>
                  </a:cubicBezTo>
                  <a:cubicBezTo>
                    <a:pt x="36460" y="53538"/>
                    <a:pt x="36660" y="53705"/>
                    <a:pt x="37928" y="52871"/>
                  </a:cubicBezTo>
                  <a:cubicBezTo>
                    <a:pt x="41464" y="50503"/>
                    <a:pt x="40963" y="46166"/>
                    <a:pt x="39295" y="46133"/>
                  </a:cubicBezTo>
                  <a:cubicBezTo>
                    <a:pt x="39258" y="46132"/>
                    <a:pt x="39220" y="46131"/>
                    <a:pt x="39183" y="46131"/>
                  </a:cubicBezTo>
                  <a:cubicBezTo>
                    <a:pt x="37001" y="46131"/>
                    <a:pt x="34344" y="48019"/>
                    <a:pt x="33525" y="50970"/>
                  </a:cubicBezTo>
                  <a:cubicBezTo>
                    <a:pt x="33458" y="51170"/>
                    <a:pt x="33425" y="51337"/>
                    <a:pt x="33258" y="51337"/>
                  </a:cubicBezTo>
                  <a:cubicBezTo>
                    <a:pt x="32893" y="51337"/>
                    <a:pt x="32653" y="51461"/>
                    <a:pt x="32492" y="51461"/>
                  </a:cubicBezTo>
                  <a:cubicBezTo>
                    <a:pt x="32403" y="51461"/>
                    <a:pt x="32338" y="51422"/>
                    <a:pt x="32290" y="51303"/>
                  </a:cubicBezTo>
                  <a:cubicBezTo>
                    <a:pt x="31890" y="50303"/>
                    <a:pt x="31723" y="49269"/>
                    <a:pt x="31690" y="48234"/>
                  </a:cubicBezTo>
                  <a:cubicBezTo>
                    <a:pt x="31723" y="47667"/>
                    <a:pt x="31790" y="47100"/>
                    <a:pt x="31923" y="46567"/>
                  </a:cubicBezTo>
                  <a:cubicBezTo>
                    <a:pt x="31923" y="46400"/>
                    <a:pt x="32057" y="46333"/>
                    <a:pt x="32190" y="46266"/>
                  </a:cubicBezTo>
                  <a:cubicBezTo>
                    <a:pt x="35860" y="44832"/>
                    <a:pt x="38628" y="41196"/>
                    <a:pt x="39596" y="37427"/>
                  </a:cubicBezTo>
                  <a:cubicBezTo>
                    <a:pt x="40007" y="35811"/>
                    <a:pt x="39746" y="35334"/>
                    <a:pt x="39996" y="35334"/>
                  </a:cubicBezTo>
                  <a:cubicBezTo>
                    <a:pt x="40030" y="35334"/>
                    <a:pt x="40074" y="35343"/>
                    <a:pt x="40129" y="35359"/>
                  </a:cubicBezTo>
                  <a:cubicBezTo>
                    <a:pt x="40480" y="35459"/>
                    <a:pt x="40847" y="35509"/>
                    <a:pt x="41213" y="35509"/>
                  </a:cubicBezTo>
                  <a:cubicBezTo>
                    <a:pt x="41580" y="35509"/>
                    <a:pt x="41947" y="35459"/>
                    <a:pt x="42298" y="35359"/>
                  </a:cubicBezTo>
                  <a:cubicBezTo>
                    <a:pt x="42368" y="35338"/>
                    <a:pt x="42445" y="35327"/>
                    <a:pt x="42523" y="35327"/>
                  </a:cubicBezTo>
                  <a:close/>
                  <a:moveTo>
                    <a:pt x="17746" y="54563"/>
                  </a:moveTo>
                  <a:cubicBezTo>
                    <a:pt x="17863" y="54563"/>
                    <a:pt x="17935" y="54634"/>
                    <a:pt x="18014" y="54839"/>
                  </a:cubicBezTo>
                  <a:cubicBezTo>
                    <a:pt x="19093" y="57283"/>
                    <a:pt x="23077" y="58855"/>
                    <a:pt x="26152" y="58855"/>
                  </a:cubicBezTo>
                  <a:cubicBezTo>
                    <a:pt x="26687" y="58855"/>
                    <a:pt x="27194" y="58807"/>
                    <a:pt x="27654" y="58709"/>
                  </a:cubicBezTo>
                  <a:cubicBezTo>
                    <a:pt x="29222" y="58408"/>
                    <a:pt x="30689" y="57775"/>
                    <a:pt x="31990" y="56874"/>
                  </a:cubicBezTo>
                  <a:cubicBezTo>
                    <a:pt x="32107" y="56807"/>
                    <a:pt x="32249" y="56774"/>
                    <a:pt x="32390" y="56774"/>
                  </a:cubicBezTo>
                  <a:cubicBezTo>
                    <a:pt x="32532" y="56774"/>
                    <a:pt x="32674" y="56807"/>
                    <a:pt x="32791" y="56874"/>
                  </a:cubicBezTo>
                  <a:cubicBezTo>
                    <a:pt x="33058" y="57007"/>
                    <a:pt x="33091" y="58175"/>
                    <a:pt x="34058" y="59309"/>
                  </a:cubicBezTo>
                  <a:cubicBezTo>
                    <a:pt x="34259" y="59509"/>
                    <a:pt x="34325" y="59809"/>
                    <a:pt x="34259" y="60076"/>
                  </a:cubicBezTo>
                  <a:cubicBezTo>
                    <a:pt x="34125" y="60777"/>
                    <a:pt x="34025" y="61444"/>
                    <a:pt x="33858" y="62144"/>
                  </a:cubicBezTo>
                  <a:cubicBezTo>
                    <a:pt x="32837" y="66098"/>
                    <a:pt x="29538" y="67966"/>
                    <a:pt x="26285" y="67966"/>
                  </a:cubicBezTo>
                  <a:cubicBezTo>
                    <a:pt x="24653" y="67966"/>
                    <a:pt x="23032" y="67495"/>
                    <a:pt x="21716" y="66581"/>
                  </a:cubicBezTo>
                  <a:cubicBezTo>
                    <a:pt x="17313" y="63545"/>
                    <a:pt x="18981" y="57474"/>
                    <a:pt x="17080" y="54939"/>
                  </a:cubicBezTo>
                  <a:cubicBezTo>
                    <a:pt x="17013" y="54839"/>
                    <a:pt x="17013" y="54772"/>
                    <a:pt x="17113" y="54739"/>
                  </a:cubicBezTo>
                  <a:cubicBezTo>
                    <a:pt x="17429" y="54651"/>
                    <a:pt x="17616" y="54563"/>
                    <a:pt x="17746" y="54563"/>
                  </a:cubicBezTo>
                  <a:close/>
                  <a:moveTo>
                    <a:pt x="41497" y="76292"/>
                  </a:moveTo>
                  <a:cubicBezTo>
                    <a:pt x="41501" y="76310"/>
                    <a:pt x="41502" y="76317"/>
                    <a:pt x="41502" y="76317"/>
                  </a:cubicBezTo>
                  <a:cubicBezTo>
                    <a:pt x="41502" y="76317"/>
                    <a:pt x="41499" y="76295"/>
                    <a:pt x="41497" y="76292"/>
                  </a:cubicBezTo>
                  <a:close/>
                  <a:moveTo>
                    <a:pt x="16058" y="54960"/>
                  </a:moveTo>
                  <a:cubicBezTo>
                    <a:pt x="16238" y="54960"/>
                    <a:pt x="16408" y="55035"/>
                    <a:pt x="16546" y="55173"/>
                  </a:cubicBezTo>
                  <a:cubicBezTo>
                    <a:pt x="18147" y="56841"/>
                    <a:pt x="17013" y="61644"/>
                    <a:pt x="19615" y="65280"/>
                  </a:cubicBezTo>
                  <a:cubicBezTo>
                    <a:pt x="21092" y="67340"/>
                    <a:pt x="23712" y="68556"/>
                    <a:pt x="26389" y="68556"/>
                  </a:cubicBezTo>
                  <a:cubicBezTo>
                    <a:pt x="28003" y="68556"/>
                    <a:pt x="29638" y="68114"/>
                    <a:pt x="31056" y="67148"/>
                  </a:cubicBezTo>
                  <a:cubicBezTo>
                    <a:pt x="34726" y="64680"/>
                    <a:pt x="34592" y="60443"/>
                    <a:pt x="34892" y="60310"/>
                  </a:cubicBezTo>
                  <a:cubicBezTo>
                    <a:pt x="34918" y="60291"/>
                    <a:pt x="34942" y="60282"/>
                    <a:pt x="34965" y="60282"/>
                  </a:cubicBezTo>
                  <a:cubicBezTo>
                    <a:pt x="35064" y="60282"/>
                    <a:pt x="35145" y="60429"/>
                    <a:pt x="35226" y="60510"/>
                  </a:cubicBezTo>
                  <a:cubicBezTo>
                    <a:pt x="36540" y="61577"/>
                    <a:pt x="37732" y="61974"/>
                    <a:pt x="38632" y="61974"/>
                  </a:cubicBezTo>
                  <a:cubicBezTo>
                    <a:pt x="39560" y="61974"/>
                    <a:pt x="40178" y="61552"/>
                    <a:pt x="40296" y="61010"/>
                  </a:cubicBezTo>
                  <a:cubicBezTo>
                    <a:pt x="40863" y="58508"/>
                    <a:pt x="38795" y="55873"/>
                    <a:pt x="38795" y="55840"/>
                  </a:cubicBezTo>
                  <a:cubicBezTo>
                    <a:pt x="38728" y="55706"/>
                    <a:pt x="38828" y="55706"/>
                    <a:pt x="38862" y="55706"/>
                  </a:cubicBezTo>
                  <a:cubicBezTo>
                    <a:pt x="40730" y="56407"/>
                    <a:pt x="42498" y="57374"/>
                    <a:pt x="44066" y="58575"/>
                  </a:cubicBezTo>
                  <a:cubicBezTo>
                    <a:pt x="46100" y="60176"/>
                    <a:pt x="47868" y="62078"/>
                    <a:pt x="49336" y="64213"/>
                  </a:cubicBezTo>
                  <a:cubicBezTo>
                    <a:pt x="50670" y="66247"/>
                    <a:pt x="51571" y="68516"/>
                    <a:pt x="51938" y="70917"/>
                  </a:cubicBezTo>
                  <a:cubicBezTo>
                    <a:pt x="51971" y="71117"/>
                    <a:pt x="51938" y="71284"/>
                    <a:pt x="51804" y="71418"/>
                  </a:cubicBezTo>
                  <a:cubicBezTo>
                    <a:pt x="49436" y="73886"/>
                    <a:pt x="45200" y="75621"/>
                    <a:pt x="41931" y="76655"/>
                  </a:cubicBezTo>
                  <a:cubicBezTo>
                    <a:pt x="41829" y="76684"/>
                    <a:pt x="41747" y="76706"/>
                    <a:pt x="41683" y="76706"/>
                  </a:cubicBezTo>
                  <a:cubicBezTo>
                    <a:pt x="41600" y="76706"/>
                    <a:pt x="41549" y="76668"/>
                    <a:pt x="41530" y="76555"/>
                  </a:cubicBezTo>
                  <a:cubicBezTo>
                    <a:pt x="41499" y="76337"/>
                    <a:pt x="41495" y="76291"/>
                    <a:pt x="41497" y="76291"/>
                  </a:cubicBezTo>
                  <a:lnTo>
                    <a:pt x="41497" y="76291"/>
                  </a:lnTo>
                  <a:cubicBezTo>
                    <a:pt x="41497" y="76291"/>
                    <a:pt x="41497" y="76291"/>
                    <a:pt x="41497" y="76292"/>
                  </a:cubicBezTo>
                  <a:lnTo>
                    <a:pt x="41497" y="76292"/>
                  </a:lnTo>
                  <a:cubicBezTo>
                    <a:pt x="41465" y="76126"/>
                    <a:pt x="41257" y="74978"/>
                    <a:pt x="40163" y="68516"/>
                  </a:cubicBezTo>
                  <a:cubicBezTo>
                    <a:pt x="40129" y="68315"/>
                    <a:pt x="40063" y="68115"/>
                    <a:pt x="39996" y="67949"/>
                  </a:cubicBezTo>
                  <a:cubicBezTo>
                    <a:pt x="39939" y="67848"/>
                    <a:pt x="39844" y="67803"/>
                    <a:pt x="39755" y="67803"/>
                  </a:cubicBezTo>
                  <a:cubicBezTo>
                    <a:pt x="39637" y="67803"/>
                    <a:pt x="39529" y="67882"/>
                    <a:pt x="39529" y="68015"/>
                  </a:cubicBezTo>
                  <a:cubicBezTo>
                    <a:pt x="39496" y="68482"/>
                    <a:pt x="39429" y="67848"/>
                    <a:pt x="40963" y="76588"/>
                  </a:cubicBezTo>
                  <a:cubicBezTo>
                    <a:pt x="40997" y="76822"/>
                    <a:pt x="40963" y="76922"/>
                    <a:pt x="40696" y="76988"/>
                  </a:cubicBezTo>
                  <a:cubicBezTo>
                    <a:pt x="36307" y="78164"/>
                    <a:pt x="31226" y="78718"/>
                    <a:pt x="26279" y="78718"/>
                  </a:cubicBezTo>
                  <a:cubicBezTo>
                    <a:pt x="22807" y="78718"/>
                    <a:pt x="19400" y="78445"/>
                    <a:pt x="16346" y="77922"/>
                  </a:cubicBezTo>
                  <a:cubicBezTo>
                    <a:pt x="14845" y="77689"/>
                    <a:pt x="13410" y="77355"/>
                    <a:pt x="11976" y="76988"/>
                  </a:cubicBezTo>
                  <a:cubicBezTo>
                    <a:pt x="11609" y="76922"/>
                    <a:pt x="11609" y="76888"/>
                    <a:pt x="11676" y="76521"/>
                  </a:cubicBezTo>
                  <a:cubicBezTo>
                    <a:pt x="13177" y="67882"/>
                    <a:pt x="13110" y="68382"/>
                    <a:pt x="13143" y="68015"/>
                  </a:cubicBezTo>
                  <a:cubicBezTo>
                    <a:pt x="13143" y="67858"/>
                    <a:pt x="13015" y="67758"/>
                    <a:pt x="12883" y="67758"/>
                  </a:cubicBezTo>
                  <a:cubicBezTo>
                    <a:pt x="12791" y="67758"/>
                    <a:pt x="12698" y="67806"/>
                    <a:pt x="12643" y="67915"/>
                  </a:cubicBezTo>
                  <a:cubicBezTo>
                    <a:pt x="12510" y="68149"/>
                    <a:pt x="11175" y="76254"/>
                    <a:pt x="11042" y="76621"/>
                  </a:cubicBezTo>
                  <a:cubicBezTo>
                    <a:pt x="11042" y="76670"/>
                    <a:pt x="11006" y="76701"/>
                    <a:pt x="10974" y="76701"/>
                  </a:cubicBezTo>
                  <a:cubicBezTo>
                    <a:pt x="10962" y="76701"/>
                    <a:pt x="10951" y="76697"/>
                    <a:pt x="10942" y="76688"/>
                  </a:cubicBezTo>
                  <a:cubicBezTo>
                    <a:pt x="8006" y="75888"/>
                    <a:pt x="5204" y="74653"/>
                    <a:pt x="2669" y="72985"/>
                  </a:cubicBezTo>
                  <a:cubicBezTo>
                    <a:pt x="2002" y="72518"/>
                    <a:pt x="1435" y="71985"/>
                    <a:pt x="801" y="71484"/>
                  </a:cubicBezTo>
                  <a:cubicBezTo>
                    <a:pt x="668" y="71351"/>
                    <a:pt x="601" y="71184"/>
                    <a:pt x="634" y="71017"/>
                  </a:cubicBezTo>
                  <a:cubicBezTo>
                    <a:pt x="1769" y="63479"/>
                    <a:pt x="8307" y="57141"/>
                    <a:pt x="15812" y="55006"/>
                  </a:cubicBezTo>
                  <a:cubicBezTo>
                    <a:pt x="15895" y="54975"/>
                    <a:pt x="15977" y="54960"/>
                    <a:pt x="16058" y="54960"/>
                  </a:cubicBezTo>
                  <a:close/>
                  <a:moveTo>
                    <a:pt x="25548" y="0"/>
                  </a:moveTo>
                  <a:cubicBezTo>
                    <a:pt x="22316" y="0"/>
                    <a:pt x="18039" y="2059"/>
                    <a:pt x="17647" y="6771"/>
                  </a:cubicBezTo>
                  <a:cubicBezTo>
                    <a:pt x="17547" y="7906"/>
                    <a:pt x="17747" y="9040"/>
                    <a:pt x="18247" y="10074"/>
                  </a:cubicBezTo>
                  <a:cubicBezTo>
                    <a:pt x="18380" y="10274"/>
                    <a:pt x="18347" y="10541"/>
                    <a:pt x="18147" y="10674"/>
                  </a:cubicBezTo>
                  <a:cubicBezTo>
                    <a:pt x="16946" y="11775"/>
                    <a:pt x="16012" y="14077"/>
                    <a:pt x="13644" y="15578"/>
                  </a:cubicBezTo>
                  <a:cubicBezTo>
                    <a:pt x="12043" y="16578"/>
                    <a:pt x="10241" y="16979"/>
                    <a:pt x="8774" y="18747"/>
                  </a:cubicBezTo>
                  <a:cubicBezTo>
                    <a:pt x="6205" y="21816"/>
                    <a:pt x="6238" y="26486"/>
                    <a:pt x="8340" y="29788"/>
                  </a:cubicBezTo>
                  <a:cubicBezTo>
                    <a:pt x="8507" y="30088"/>
                    <a:pt x="8307" y="30222"/>
                    <a:pt x="8207" y="30355"/>
                  </a:cubicBezTo>
                  <a:cubicBezTo>
                    <a:pt x="7072" y="31789"/>
                    <a:pt x="7773" y="33757"/>
                    <a:pt x="9040" y="34691"/>
                  </a:cubicBezTo>
                  <a:cubicBezTo>
                    <a:pt x="9241" y="34858"/>
                    <a:pt x="9407" y="34958"/>
                    <a:pt x="9274" y="35058"/>
                  </a:cubicBezTo>
                  <a:cubicBezTo>
                    <a:pt x="8106" y="35992"/>
                    <a:pt x="7206" y="37193"/>
                    <a:pt x="6639" y="38527"/>
                  </a:cubicBezTo>
                  <a:cubicBezTo>
                    <a:pt x="4871" y="42831"/>
                    <a:pt x="8674" y="44865"/>
                    <a:pt x="8440" y="48968"/>
                  </a:cubicBezTo>
                  <a:cubicBezTo>
                    <a:pt x="8373" y="50336"/>
                    <a:pt x="7673" y="50870"/>
                    <a:pt x="6472" y="51470"/>
                  </a:cubicBezTo>
                  <a:cubicBezTo>
                    <a:pt x="4537" y="52471"/>
                    <a:pt x="2769" y="53672"/>
                    <a:pt x="1769" y="55840"/>
                  </a:cubicBezTo>
                  <a:cubicBezTo>
                    <a:pt x="601" y="58508"/>
                    <a:pt x="835" y="61577"/>
                    <a:pt x="2402" y="64046"/>
                  </a:cubicBezTo>
                  <a:cubicBezTo>
                    <a:pt x="2669" y="64446"/>
                    <a:pt x="2369" y="64346"/>
                    <a:pt x="1402" y="66414"/>
                  </a:cubicBezTo>
                  <a:cubicBezTo>
                    <a:pt x="701" y="67848"/>
                    <a:pt x="268" y="69416"/>
                    <a:pt x="67" y="70984"/>
                  </a:cubicBezTo>
                  <a:cubicBezTo>
                    <a:pt x="1" y="71318"/>
                    <a:pt x="134" y="71618"/>
                    <a:pt x="368" y="71818"/>
                  </a:cubicBezTo>
                  <a:cubicBezTo>
                    <a:pt x="4837" y="76188"/>
                    <a:pt x="13510" y="78389"/>
                    <a:pt x="19815" y="78956"/>
                  </a:cubicBezTo>
                  <a:cubicBezTo>
                    <a:pt x="23084" y="79257"/>
                    <a:pt x="22850" y="79157"/>
                    <a:pt x="23551" y="79223"/>
                  </a:cubicBezTo>
                  <a:cubicBezTo>
                    <a:pt x="23730" y="79232"/>
                    <a:pt x="24201" y="79236"/>
                    <a:pt x="24810" y="79236"/>
                  </a:cubicBezTo>
                  <a:cubicBezTo>
                    <a:pt x="26476" y="79236"/>
                    <a:pt x="29178" y="79205"/>
                    <a:pt x="29789" y="79157"/>
                  </a:cubicBezTo>
                  <a:cubicBezTo>
                    <a:pt x="33091" y="79023"/>
                    <a:pt x="36360" y="78556"/>
                    <a:pt x="39596" y="77822"/>
                  </a:cubicBezTo>
                  <a:cubicBezTo>
                    <a:pt x="43298" y="76955"/>
                    <a:pt x="47068" y="75587"/>
                    <a:pt x="50203" y="73452"/>
                  </a:cubicBezTo>
                  <a:cubicBezTo>
                    <a:pt x="50837" y="72985"/>
                    <a:pt x="51471" y="72485"/>
                    <a:pt x="52071" y="71951"/>
                  </a:cubicBezTo>
                  <a:cubicBezTo>
                    <a:pt x="52405" y="71718"/>
                    <a:pt x="52572" y="71284"/>
                    <a:pt x="52505" y="70884"/>
                  </a:cubicBezTo>
                  <a:cubicBezTo>
                    <a:pt x="52138" y="68649"/>
                    <a:pt x="51371" y="66514"/>
                    <a:pt x="50170" y="64613"/>
                  </a:cubicBezTo>
                  <a:cubicBezTo>
                    <a:pt x="49903" y="64146"/>
                    <a:pt x="50237" y="64213"/>
                    <a:pt x="50870" y="62745"/>
                  </a:cubicBezTo>
                  <a:cubicBezTo>
                    <a:pt x="52538" y="59076"/>
                    <a:pt x="51304" y="54772"/>
                    <a:pt x="47935" y="52538"/>
                  </a:cubicBezTo>
                  <a:cubicBezTo>
                    <a:pt x="45800" y="51036"/>
                    <a:pt x="44199" y="51070"/>
                    <a:pt x="44132" y="48835"/>
                  </a:cubicBezTo>
                  <a:cubicBezTo>
                    <a:pt x="44066" y="47200"/>
                    <a:pt x="44733" y="45666"/>
                    <a:pt x="45467" y="44232"/>
                  </a:cubicBezTo>
                  <a:cubicBezTo>
                    <a:pt x="46100" y="42931"/>
                    <a:pt x="46501" y="41363"/>
                    <a:pt x="46401" y="40529"/>
                  </a:cubicBezTo>
                  <a:cubicBezTo>
                    <a:pt x="46200" y="38794"/>
                    <a:pt x="45600" y="37227"/>
                    <a:pt x="43732" y="35392"/>
                  </a:cubicBezTo>
                  <a:cubicBezTo>
                    <a:pt x="43599" y="35258"/>
                    <a:pt x="43332" y="35192"/>
                    <a:pt x="43332" y="34958"/>
                  </a:cubicBezTo>
                  <a:cubicBezTo>
                    <a:pt x="43365" y="34591"/>
                    <a:pt x="44132" y="34458"/>
                    <a:pt x="44633" y="33224"/>
                  </a:cubicBezTo>
                  <a:cubicBezTo>
                    <a:pt x="45066" y="32290"/>
                    <a:pt x="44966" y="31222"/>
                    <a:pt x="44366" y="30388"/>
                  </a:cubicBezTo>
                  <a:cubicBezTo>
                    <a:pt x="44099" y="30021"/>
                    <a:pt x="43999" y="29588"/>
                    <a:pt x="43999" y="29154"/>
                  </a:cubicBezTo>
                  <a:cubicBezTo>
                    <a:pt x="44066" y="27786"/>
                    <a:pt x="44399" y="26452"/>
                    <a:pt x="44966" y="25251"/>
                  </a:cubicBezTo>
                  <a:cubicBezTo>
                    <a:pt x="45333" y="24384"/>
                    <a:pt x="45833" y="25051"/>
                    <a:pt x="47635" y="23217"/>
                  </a:cubicBezTo>
                  <a:cubicBezTo>
                    <a:pt x="49469" y="21248"/>
                    <a:pt x="50237" y="18547"/>
                    <a:pt x="49770" y="15911"/>
                  </a:cubicBezTo>
                  <a:cubicBezTo>
                    <a:pt x="49469" y="14377"/>
                    <a:pt x="48769" y="12976"/>
                    <a:pt x="47735" y="11808"/>
                  </a:cubicBezTo>
                  <a:cubicBezTo>
                    <a:pt x="45033" y="8573"/>
                    <a:pt x="42131" y="9140"/>
                    <a:pt x="38862" y="8006"/>
                  </a:cubicBezTo>
                  <a:cubicBezTo>
                    <a:pt x="38261" y="7772"/>
                    <a:pt x="38228" y="7805"/>
                    <a:pt x="38261" y="7038"/>
                  </a:cubicBezTo>
                  <a:cubicBezTo>
                    <a:pt x="38495" y="6038"/>
                    <a:pt x="39062" y="5170"/>
                    <a:pt x="39863" y="4536"/>
                  </a:cubicBezTo>
                  <a:cubicBezTo>
                    <a:pt x="40563" y="3969"/>
                    <a:pt x="40963" y="3903"/>
                    <a:pt x="40863" y="3669"/>
                  </a:cubicBezTo>
                  <a:cubicBezTo>
                    <a:pt x="40813" y="3536"/>
                    <a:pt x="40721" y="3486"/>
                    <a:pt x="40613" y="3486"/>
                  </a:cubicBezTo>
                  <a:cubicBezTo>
                    <a:pt x="40505" y="3486"/>
                    <a:pt x="40380" y="3536"/>
                    <a:pt x="40263" y="3602"/>
                  </a:cubicBezTo>
                  <a:cubicBezTo>
                    <a:pt x="39195" y="4170"/>
                    <a:pt x="38328" y="5104"/>
                    <a:pt x="37894" y="6238"/>
                  </a:cubicBezTo>
                  <a:cubicBezTo>
                    <a:pt x="37632" y="6880"/>
                    <a:pt x="37701" y="7369"/>
                    <a:pt x="37499" y="7369"/>
                  </a:cubicBezTo>
                  <a:cubicBezTo>
                    <a:pt x="37470" y="7369"/>
                    <a:pt x="37436" y="7359"/>
                    <a:pt x="37394" y="7338"/>
                  </a:cubicBezTo>
                  <a:cubicBezTo>
                    <a:pt x="33691" y="5304"/>
                    <a:pt x="32024" y="901"/>
                    <a:pt x="26520" y="67"/>
                  </a:cubicBezTo>
                  <a:cubicBezTo>
                    <a:pt x="26211" y="23"/>
                    <a:pt x="25885" y="0"/>
                    <a:pt x="255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7" name="Google Shape;1887;p38"/>
            <p:cNvSpPr/>
            <p:nvPr/>
          </p:nvSpPr>
          <p:spPr>
            <a:xfrm>
              <a:off x="6508488" y="2210213"/>
              <a:ext cx="136218" cy="115736"/>
            </a:xfrm>
            <a:custGeom>
              <a:avLst/>
              <a:gdLst/>
              <a:ahLst/>
              <a:cxnLst/>
              <a:rect l="l" t="t" r="r" b="b"/>
              <a:pathLst>
                <a:path w="3771" h="3204" extrusionOk="0">
                  <a:moveTo>
                    <a:pt x="1576" y="0"/>
                  </a:moveTo>
                  <a:cubicBezTo>
                    <a:pt x="703" y="0"/>
                    <a:pt x="1" y="721"/>
                    <a:pt x="1" y="1602"/>
                  </a:cubicBezTo>
                  <a:cubicBezTo>
                    <a:pt x="34" y="2503"/>
                    <a:pt x="735" y="3203"/>
                    <a:pt x="1602" y="3203"/>
                  </a:cubicBezTo>
                  <a:lnTo>
                    <a:pt x="1635" y="3203"/>
                  </a:lnTo>
                  <a:cubicBezTo>
                    <a:pt x="3759" y="3203"/>
                    <a:pt x="3770" y="1"/>
                    <a:pt x="1668" y="1"/>
                  </a:cubicBezTo>
                  <a:cubicBezTo>
                    <a:pt x="1657" y="1"/>
                    <a:pt x="1646" y="1"/>
                    <a:pt x="1635" y="1"/>
                  </a:cubicBezTo>
                  <a:cubicBezTo>
                    <a:pt x="1616" y="0"/>
                    <a:pt x="1596" y="0"/>
                    <a:pt x="157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8" name="Google Shape;1888;p38"/>
            <p:cNvSpPr/>
            <p:nvPr/>
          </p:nvSpPr>
          <p:spPr>
            <a:xfrm>
              <a:off x="6906124" y="2210249"/>
              <a:ext cx="137410" cy="115700"/>
            </a:xfrm>
            <a:custGeom>
              <a:avLst/>
              <a:gdLst/>
              <a:ahLst/>
              <a:cxnLst/>
              <a:rect l="l" t="t" r="r" b="b"/>
              <a:pathLst>
                <a:path w="3804" h="3203" extrusionOk="0">
                  <a:moveTo>
                    <a:pt x="2169" y="0"/>
                  </a:moveTo>
                  <a:cubicBezTo>
                    <a:pt x="1" y="0"/>
                    <a:pt x="1" y="3202"/>
                    <a:pt x="2169" y="3202"/>
                  </a:cubicBezTo>
                  <a:cubicBezTo>
                    <a:pt x="3036" y="3202"/>
                    <a:pt x="3770" y="2502"/>
                    <a:pt x="3803" y="1635"/>
                  </a:cubicBezTo>
                  <a:cubicBezTo>
                    <a:pt x="3803" y="734"/>
                    <a:pt x="3070" y="0"/>
                    <a:pt x="21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9" name="Google Shape;1889;p38"/>
            <p:cNvSpPr/>
            <p:nvPr/>
          </p:nvSpPr>
          <p:spPr>
            <a:xfrm>
              <a:off x="6633797" y="2485574"/>
              <a:ext cx="285621" cy="99409"/>
            </a:xfrm>
            <a:custGeom>
              <a:avLst/>
              <a:gdLst/>
              <a:ahLst/>
              <a:cxnLst/>
              <a:rect l="l" t="t" r="r" b="b"/>
              <a:pathLst>
                <a:path w="7907" h="2752" extrusionOk="0">
                  <a:moveTo>
                    <a:pt x="305" y="0"/>
                  </a:moveTo>
                  <a:cubicBezTo>
                    <a:pt x="243" y="0"/>
                    <a:pt x="184" y="17"/>
                    <a:pt x="134" y="50"/>
                  </a:cubicBezTo>
                  <a:cubicBezTo>
                    <a:pt x="1" y="184"/>
                    <a:pt x="68" y="384"/>
                    <a:pt x="201" y="584"/>
                  </a:cubicBezTo>
                  <a:cubicBezTo>
                    <a:pt x="1035" y="1940"/>
                    <a:pt x="2504" y="2752"/>
                    <a:pt x="4002" y="2752"/>
                  </a:cubicBezTo>
                  <a:cubicBezTo>
                    <a:pt x="5379" y="2752"/>
                    <a:pt x="6781" y="2066"/>
                    <a:pt x="7740" y="484"/>
                  </a:cubicBezTo>
                  <a:cubicBezTo>
                    <a:pt x="7907" y="217"/>
                    <a:pt x="7840" y="17"/>
                    <a:pt x="7573" y="17"/>
                  </a:cubicBezTo>
                  <a:cubicBezTo>
                    <a:pt x="7554" y="14"/>
                    <a:pt x="7535" y="13"/>
                    <a:pt x="7518" y="13"/>
                  </a:cubicBezTo>
                  <a:cubicBezTo>
                    <a:pt x="7327" y="13"/>
                    <a:pt x="7253" y="181"/>
                    <a:pt x="7039" y="517"/>
                  </a:cubicBezTo>
                  <a:cubicBezTo>
                    <a:pt x="6312" y="1665"/>
                    <a:pt x="5115" y="2233"/>
                    <a:pt x="3919" y="2233"/>
                  </a:cubicBezTo>
                  <a:cubicBezTo>
                    <a:pt x="2646" y="2233"/>
                    <a:pt x="1373" y="1590"/>
                    <a:pt x="668" y="317"/>
                  </a:cubicBezTo>
                  <a:cubicBezTo>
                    <a:pt x="635" y="217"/>
                    <a:pt x="568" y="117"/>
                    <a:pt x="501" y="50"/>
                  </a:cubicBezTo>
                  <a:cubicBezTo>
                    <a:pt x="435" y="17"/>
                    <a:pt x="368" y="0"/>
                    <a:pt x="3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0" name="Google Shape;1890;p38"/>
            <p:cNvSpPr/>
            <p:nvPr/>
          </p:nvSpPr>
          <p:spPr>
            <a:xfrm>
              <a:off x="6696867" y="2322987"/>
              <a:ext cx="126284" cy="101287"/>
            </a:xfrm>
            <a:custGeom>
              <a:avLst/>
              <a:gdLst/>
              <a:ahLst/>
              <a:cxnLst/>
              <a:rect l="l" t="t" r="r" b="b"/>
              <a:pathLst>
                <a:path w="3496" h="2804" extrusionOk="0">
                  <a:moveTo>
                    <a:pt x="1390" y="1"/>
                  </a:moveTo>
                  <a:cubicBezTo>
                    <a:pt x="868" y="1"/>
                    <a:pt x="0" y="1189"/>
                    <a:pt x="757" y="2150"/>
                  </a:cubicBezTo>
                  <a:cubicBezTo>
                    <a:pt x="1096" y="2632"/>
                    <a:pt x="1608" y="2804"/>
                    <a:pt x="2087" y="2804"/>
                  </a:cubicBezTo>
                  <a:cubicBezTo>
                    <a:pt x="2832" y="2804"/>
                    <a:pt x="3495" y="2388"/>
                    <a:pt x="3292" y="2083"/>
                  </a:cubicBezTo>
                  <a:cubicBezTo>
                    <a:pt x="3232" y="2011"/>
                    <a:pt x="3168" y="1982"/>
                    <a:pt x="3094" y="1982"/>
                  </a:cubicBezTo>
                  <a:cubicBezTo>
                    <a:pt x="2961" y="1982"/>
                    <a:pt x="2794" y="2076"/>
                    <a:pt x="2558" y="2183"/>
                  </a:cubicBezTo>
                  <a:cubicBezTo>
                    <a:pt x="2420" y="2244"/>
                    <a:pt x="2278" y="2272"/>
                    <a:pt x="2138" y="2272"/>
                  </a:cubicBezTo>
                  <a:cubicBezTo>
                    <a:pt x="1364" y="2272"/>
                    <a:pt x="669" y="1422"/>
                    <a:pt x="1290" y="715"/>
                  </a:cubicBezTo>
                  <a:cubicBezTo>
                    <a:pt x="1391" y="615"/>
                    <a:pt x="1791" y="348"/>
                    <a:pt x="1591" y="81"/>
                  </a:cubicBezTo>
                  <a:cubicBezTo>
                    <a:pt x="1535" y="26"/>
                    <a:pt x="1466" y="1"/>
                    <a:pt x="139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1" name="Google Shape;1891;p38"/>
            <p:cNvSpPr/>
            <p:nvPr/>
          </p:nvSpPr>
          <p:spPr>
            <a:xfrm>
              <a:off x="7268216" y="2284950"/>
              <a:ext cx="100637" cy="67657"/>
            </a:xfrm>
            <a:custGeom>
              <a:avLst/>
              <a:gdLst/>
              <a:ahLst/>
              <a:cxnLst/>
              <a:rect l="l" t="t" r="r" b="b"/>
              <a:pathLst>
                <a:path w="2786" h="1873" extrusionOk="0">
                  <a:moveTo>
                    <a:pt x="2452" y="0"/>
                  </a:moveTo>
                  <a:cubicBezTo>
                    <a:pt x="1318" y="67"/>
                    <a:pt x="151" y="1068"/>
                    <a:pt x="51" y="1535"/>
                  </a:cubicBezTo>
                  <a:cubicBezTo>
                    <a:pt x="1" y="1685"/>
                    <a:pt x="138" y="1872"/>
                    <a:pt x="309" y="1872"/>
                  </a:cubicBezTo>
                  <a:cubicBezTo>
                    <a:pt x="365" y="1872"/>
                    <a:pt x="426" y="1852"/>
                    <a:pt x="484" y="1802"/>
                  </a:cubicBezTo>
                  <a:cubicBezTo>
                    <a:pt x="918" y="1134"/>
                    <a:pt x="1585" y="701"/>
                    <a:pt x="2352" y="534"/>
                  </a:cubicBezTo>
                  <a:cubicBezTo>
                    <a:pt x="2486" y="534"/>
                    <a:pt x="2586" y="501"/>
                    <a:pt x="2652" y="434"/>
                  </a:cubicBezTo>
                  <a:cubicBezTo>
                    <a:pt x="2753" y="401"/>
                    <a:pt x="2786" y="334"/>
                    <a:pt x="2786" y="234"/>
                  </a:cubicBezTo>
                  <a:cubicBezTo>
                    <a:pt x="2753" y="0"/>
                    <a:pt x="2586" y="34"/>
                    <a:pt x="245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2" name="Google Shape;1892;p38"/>
            <p:cNvSpPr/>
            <p:nvPr/>
          </p:nvSpPr>
          <p:spPr>
            <a:xfrm>
              <a:off x="6179556" y="2284769"/>
              <a:ext cx="104864" cy="67694"/>
            </a:xfrm>
            <a:custGeom>
              <a:avLst/>
              <a:gdLst/>
              <a:ahLst/>
              <a:cxnLst/>
              <a:rect l="l" t="t" r="r" b="b"/>
              <a:pathLst>
                <a:path w="2903" h="1874" extrusionOk="0">
                  <a:moveTo>
                    <a:pt x="429" y="0"/>
                  </a:moveTo>
                  <a:cubicBezTo>
                    <a:pt x="334" y="0"/>
                    <a:pt x="256" y="13"/>
                    <a:pt x="200" y="39"/>
                  </a:cubicBezTo>
                  <a:cubicBezTo>
                    <a:pt x="34" y="105"/>
                    <a:pt x="0" y="305"/>
                    <a:pt x="134" y="406"/>
                  </a:cubicBezTo>
                  <a:cubicBezTo>
                    <a:pt x="501" y="672"/>
                    <a:pt x="1368" y="506"/>
                    <a:pt x="2235" y="1606"/>
                  </a:cubicBezTo>
                  <a:cubicBezTo>
                    <a:pt x="2337" y="1760"/>
                    <a:pt x="2440" y="1874"/>
                    <a:pt x="2572" y="1874"/>
                  </a:cubicBezTo>
                  <a:cubicBezTo>
                    <a:pt x="2612" y="1874"/>
                    <a:pt x="2655" y="1863"/>
                    <a:pt x="2702" y="1840"/>
                  </a:cubicBezTo>
                  <a:cubicBezTo>
                    <a:pt x="2902" y="1740"/>
                    <a:pt x="2769" y="1406"/>
                    <a:pt x="2702" y="1306"/>
                  </a:cubicBezTo>
                  <a:cubicBezTo>
                    <a:pt x="1996" y="402"/>
                    <a:pt x="954" y="0"/>
                    <a:pt x="4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3" name="Google Shape;1893;p38"/>
            <p:cNvSpPr/>
            <p:nvPr/>
          </p:nvSpPr>
          <p:spPr>
            <a:xfrm>
              <a:off x="7803804" y="1894538"/>
              <a:ext cx="143442" cy="122817"/>
            </a:xfrm>
            <a:custGeom>
              <a:avLst/>
              <a:gdLst/>
              <a:ahLst/>
              <a:cxnLst/>
              <a:rect l="l" t="t" r="r" b="b"/>
              <a:pathLst>
                <a:path w="3971" h="3400" extrusionOk="0">
                  <a:moveTo>
                    <a:pt x="1702" y="1"/>
                  </a:moveTo>
                  <a:cubicBezTo>
                    <a:pt x="768" y="34"/>
                    <a:pt x="1" y="768"/>
                    <a:pt x="34" y="1702"/>
                  </a:cubicBezTo>
                  <a:cubicBezTo>
                    <a:pt x="34" y="2719"/>
                    <a:pt x="878" y="3400"/>
                    <a:pt x="1743" y="3400"/>
                  </a:cubicBezTo>
                  <a:cubicBezTo>
                    <a:pt x="2154" y="3400"/>
                    <a:pt x="2570" y="3246"/>
                    <a:pt x="2903" y="2903"/>
                  </a:cubicBezTo>
                  <a:cubicBezTo>
                    <a:pt x="3970" y="1802"/>
                    <a:pt x="3203" y="1"/>
                    <a:pt x="170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4" name="Google Shape;1894;p38"/>
            <p:cNvSpPr/>
            <p:nvPr/>
          </p:nvSpPr>
          <p:spPr>
            <a:xfrm>
              <a:off x="7685720" y="1464355"/>
              <a:ext cx="128993" cy="111474"/>
            </a:xfrm>
            <a:custGeom>
              <a:avLst/>
              <a:gdLst/>
              <a:ahLst/>
              <a:cxnLst/>
              <a:rect l="l" t="t" r="r" b="b"/>
              <a:pathLst>
                <a:path w="3571" h="3086" extrusionOk="0">
                  <a:moveTo>
                    <a:pt x="1535" y="1"/>
                  </a:moveTo>
                  <a:cubicBezTo>
                    <a:pt x="668" y="1"/>
                    <a:pt x="1" y="701"/>
                    <a:pt x="1" y="1535"/>
                  </a:cubicBezTo>
                  <a:cubicBezTo>
                    <a:pt x="1" y="2464"/>
                    <a:pt x="755" y="3085"/>
                    <a:pt x="1541" y="3085"/>
                  </a:cubicBezTo>
                  <a:cubicBezTo>
                    <a:pt x="1913" y="3085"/>
                    <a:pt x="2292" y="2947"/>
                    <a:pt x="2603" y="2636"/>
                  </a:cubicBezTo>
                  <a:cubicBezTo>
                    <a:pt x="3570" y="1669"/>
                    <a:pt x="2870" y="1"/>
                    <a:pt x="153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5" name="Google Shape;1895;p38"/>
            <p:cNvSpPr/>
            <p:nvPr/>
          </p:nvSpPr>
          <p:spPr>
            <a:xfrm>
              <a:off x="7659206" y="2256016"/>
              <a:ext cx="169956" cy="145538"/>
            </a:xfrm>
            <a:custGeom>
              <a:avLst/>
              <a:gdLst/>
              <a:ahLst/>
              <a:cxnLst/>
              <a:rect l="l" t="t" r="r" b="b"/>
              <a:pathLst>
                <a:path w="4705" h="4029" extrusionOk="0">
                  <a:moveTo>
                    <a:pt x="2002" y="1"/>
                  </a:moveTo>
                  <a:cubicBezTo>
                    <a:pt x="902" y="1"/>
                    <a:pt x="1" y="901"/>
                    <a:pt x="1" y="2002"/>
                  </a:cubicBezTo>
                  <a:cubicBezTo>
                    <a:pt x="1" y="3222"/>
                    <a:pt x="995" y="4029"/>
                    <a:pt x="2031" y="4029"/>
                  </a:cubicBezTo>
                  <a:cubicBezTo>
                    <a:pt x="2525" y="4029"/>
                    <a:pt x="3028" y="3846"/>
                    <a:pt x="3437" y="3436"/>
                  </a:cubicBezTo>
                  <a:cubicBezTo>
                    <a:pt x="4704" y="2169"/>
                    <a:pt x="3804" y="1"/>
                    <a:pt x="200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6" name="Google Shape;1896;p38"/>
            <p:cNvSpPr/>
            <p:nvPr/>
          </p:nvSpPr>
          <p:spPr>
            <a:xfrm>
              <a:off x="5618032" y="2748835"/>
              <a:ext cx="121733" cy="121733"/>
            </a:xfrm>
            <a:custGeom>
              <a:avLst/>
              <a:gdLst/>
              <a:ahLst/>
              <a:cxnLst/>
              <a:rect l="l" t="t" r="r" b="b"/>
              <a:pathLst>
                <a:path w="3370" h="3370" extrusionOk="0">
                  <a:moveTo>
                    <a:pt x="1702" y="1"/>
                  </a:moveTo>
                  <a:cubicBezTo>
                    <a:pt x="768" y="1"/>
                    <a:pt x="1" y="735"/>
                    <a:pt x="1" y="1669"/>
                  </a:cubicBezTo>
                  <a:cubicBezTo>
                    <a:pt x="1" y="2603"/>
                    <a:pt x="768" y="3370"/>
                    <a:pt x="1702" y="3370"/>
                  </a:cubicBezTo>
                  <a:cubicBezTo>
                    <a:pt x="2636" y="3370"/>
                    <a:pt x="3370" y="2603"/>
                    <a:pt x="3370" y="1669"/>
                  </a:cubicBezTo>
                  <a:cubicBezTo>
                    <a:pt x="3370" y="735"/>
                    <a:pt x="2636" y="1"/>
                    <a:pt x="170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7" name="Google Shape;1897;p38"/>
            <p:cNvSpPr/>
            <p:nvPr/>
          </p:nvSpPr>
          <p:spPr>
            <a:xfrm>
              <a:off x="5822883" y="2442805"/>
              <a:ext cx="128957" cy="110535"/>
            </a:xfrm>
            <a:custGeom>
              <a:avLst/>
              <a:gdLst/>
              <a:ahLst/>
              <a:cxnLst/>
              <a:rect l="l" t="t" r="r" b="b"/>
              <a:pathLst>
                <a:path w="3570" h="3060" extrusionOk="0">
                  <a:moveTo>
                    <a:pt x="1535" y="0"/>
                  </a:moveTo>
                  <a:cubicBezTo>
                    <a:pt x="668" y="0"/>
                    <a:pt x="1" y="701"/>
                    <a:pt x="1" y="1534"/>
                  </a:cubicBezTo>
                  <a:cubicBezTo>
                    <a:pt x="1" y="2456"/>
                    <a:pt x="742" y="3059"/>
                    <a:pt x="1522" y="3059"/>
                  </a:cubicBezTo>
                  <a:cubicBezTo>
                    <a:pt x="1900" y="3059"/>
                    <a:pt x="2287" y="2918"/>
                    <a:pt x="2602" y="2602"/>
                  </a:cubicBezTo>
                  <a:cubicBezTo>
                    <a:pt x="3570" y="1635"/>
                    <a:pt x="2869" y="0"/>
                    <a:pt x="153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8" name="Google Shape;1898;p38"/>
            <p:cNvSpPr/>
            <p:nvPr/>
          </p:nvSpPr>
          <p:spPr>
            <a:xfrm>
              <a:off x="5595166" y="3154924"/>
              <a:ext cx="169920" cy="145574"/>
            </a:xfrm>
            <a:custGeom>
              <a:avLst/>
              <a:gdLst/>
              <a:ahLst/>
              <a:cxnLst/>
              <a:rect l="l" t="t" r="r" b="b"/>
              <a:pathLst>
                <a:path w="4704" h="4030" extrusionOk="0">
                  <a:moveTo>
                    <a:pt x="2001" y="0"/>
                  </a:moveTo>
                  <a:cubicBezTo>
                    <a:pt x="901" y="0"/>
                    <a:pt x="0" y="901"/>
                    <a:pt x="0" y="2035"/>
                  </a:cubicBezTo>
                  <a:cubicBezTo>
                    <a:pt x="0" y="3231"/>
                    <a:pt x="992" y="4029"/>
                    <a:pt x="2026" y="4029"/>
                  </a:cubicBezTo>
                  <a:cubicBezTo>
                    <a:pt x="2521" y="4029"/>
                    <a:pt x="3025" y="3846"/>
                    <a:pt x="3436" y="3436"/>
                  </a:cubicBezTo>
                  <a:cubicBezTo>
                    <a:pt x="4703" y="2168"/>
                    <a:pt x="3803" y="0"/>
                    <a:pt x="200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6" name="Google Shape;1765;p37">
            <a:extLst>
              <a:ext uri="{FF2B5EF4-FFF2-40B4-BE49-F238E27FC236}">
                <a16:creationId xmlns:a16="http://schemas.microsoft.com/office/drawing/2014/main" id="{0593971E-9479-460C-98F9-98B4B8D514E8}"/>
              </a:ext>
            </a:extLst>
          </p:cNvPr>
          <p:cNvSpPr txBox="1">
            <a:spLocks/>
          </p:cNvSpPr>
          <p:nvPr/>
        </p:nvSpPr>
        <p:spPr>
          <a:xfrm>
            <a:off x="1657888" y="436394"/>
            <a:ext cx="5804861" cy="6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Londrina Solid"/>
              <a:buNone/>
              <a:defRPr sz="2200" b="0" i="0" u="none" strike="noStrike" cap="none">
                <a:solidFill>
                  <a:schemeClr val="dk1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22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22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22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22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22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22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22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22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pPr algn="ctr"/>
            <a:r>
              <a:rPr lang="es-ES" sz="3200" dirty="0"/>
              <a:t>3.2 Recursos para la investigación</a:t>
            </a:r>
            <a:endParaRPr lang="es-MX" dirty="0"/>
          </a:p>
        </p:txBody>
      </p:sp>
      <p:sp>
        <p:nvSpPr>
          <p:cNvPr id="109" name="Google Shape;1730;p35">
            <a:extLst>
              <a:ext uri="{FF2B5EF4-FFF2-40B4-BE49-F238E27FC236}">
                <a16:creationId xmlns:a16="http://schemas.microsoft.com/office/drawing/2014/main" id="{2A100854-C836-45E7-B808-8A53AAF395F9}"/>
              </a:ext>
            </a:extLst>
          </p:cNvPr>
          <p:cNvSpPr txBox="1">
            <a:spLocks/>
          </p:cNvSpPr>
          <p:nvPr/>
        </p:nvSpPr>
        <p:spPr>
          <a:xfrm>
            <a:off x="582672" y="1194424"/>
            <a:ext cx="4723200" cy="59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Fredoka One"/>
              <a:buNone/>
              <a:defRPr sz="3200" b="0" i="0" u="none" strike="noStrike" cap="none">
                <a:solidFill>
                  <a:schemeClr val="dk1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r>
              <a:rPr lang="es-MX" dirty="0"/>
              <a:t>3.2.1 Concepto</a:t>
            </a:r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BEAE8B52-7780-474C-8C46-C0F339F707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81653" y="2143073"/>
            <a:ext cx="5162853" cy="1484100"/>
          </a:xfrm>
        </p:spPr>
        <p:txBody>
          <a:bodyPr/>
          <a:lstStyle/>
          <a:p>
            <a:pPr algn="ctr"/>
            <a:r>
              <a:rPr lang="es-ES" dirty="0">
                <a:latin typeface="Bodoni MT Condensed" panose="02070606080606020203" pitchFamily="18" charset="0"/>
              </a:rPr>
              <a:t>Son un conjunto de elementos disponibles para llevar a cabo una investigación, es decir, los objetos o procedimientos de los que hace uso el investigador durante el proyecto para explicar o resolver el problema observado. (</a:t>
            </a:r>
            <a:r>
              <a:rPr lang="es-ES" sz="2400" dirty="0">
                <a:latin typeface="Bodoni MT Condensed" panose="02070606080606020203" pitchFamily="18" charset="0"/>
              </a:rPr>
              <a:t>Lizcano, 2003)</a:t>
            </a:r>
            <a:endParaRPr lang="es-MX" dirty="0">
              <a:latin typeface="Bodoni MT Condensed" panose="020706060806060202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CA224D0C-C5FA-733C-F3F4-4479CB20F6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52900" y="0"/>
            <a:ext cx="3838200" cy="744279"/>
          </a:xfrm>
        </p:spPr>
        <p:txBody>
          <a:bodyPr/>
          <a:lstStyle/>
          <a:p>
            <a:r>
              <a:rPr lang="es-ES" dirty="0"/>
              <a:t>Biblioteca Digital UAEMex</a:t>
            </a:r>
            <a:endParaRPr lang="es-MX" dirty="0"/>
          </a:p>
        </p:txBody>
      </p:sp>
      <p:pic>
        <p:nvPicPr>
          <p:cNvPr id="4" name="Elementos multimedia en línea 3" title="¿Quieres saber cómo usar el sitio de biblioteca digital?">
            <a:hlinkClick r:id="" action="ppaction://media"/>
            <a:extLst>
              <a:ext uri="{FF2B5EF4-FFF2-40B4-BE49-F238E27FC236}">
                <a16:creationId xmlns:a16="http://schemas.microsoft.com/office/drawing/2014/main" id="{27650C5D-C2ED-EDD7-7BB1-544AE4731B71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710629" y="605629"/>
            <a:ext cx="7956351" cy="4495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037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1730;p35">
            <a:extLst>
              <a:ext uri="{FF2B5EF4-FFF2-40B4-BE49-F238E27FC236}">
                <a16:creationId xmlns:a16="http://schemas.microsoft.com/office/drawing/2014/main" id="{33CE3CEF-CCB4-427C-93C2-0042C1A7025E}"/>
              </a:ext>
            </a:extLst>
          </p:cNvPr>
          <p:cNvSpPr txBox="1">
            <a:spLocks/>
          </p:cNvSpPr>
          <p:nvPr/>
        </p:nvSpPr>
        <p:spPr>
          <a:xfrm>
            <a:off x="582672" y="727916"/>
            <a:ext cx="7615030" cy="59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Fredoka One"/>
              <a:buNone/>
              <a:defRPr sz="3200" b="0" i="0" u="none" strike="noStrike" cap="none">
                <a:solidFill>
                  <a:schemeClr val="dk1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r>
              <a:rPr lang="es-MX" dirty="0"/>
              <a:t>3.2.2 Instrumentos de registro o identificación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5E564B4-F47B-4BD5-866D-8052AF19DB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3641" y="1448004"/>
            <a:ext cx="5454727" cy="2635450"/>
          </a:xfrm>
        </p:spPr>
        <p:txBody>
          <a:bodyPr/>
          <a:lstStyle/>
          <a:p>
            <a:pPr marL="127000" indent="0" algn="ctr">
              <a:buNone/>
            </a:pPr>
            <a:r>
              <a:rPr lang="es-MX" sz="2600" dirty="0">
                <a:latin typeface="Bodoni MT Condensed" panose="02070606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Castro et al., (2006) menciona que c</a:t>
            </a:r>
            <a:r>
              <a:rPr lang="es-MX" sz="2600" dirty="0">
                <a:effectLst/>
                <a:latin typeface="Bodoni MT Condensed" panose="02070606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onsisten en la elaboración de las fichas ya sean bibliográficas, hemerográficas y electrónicas, son los recursos y herramientas que se manejan para identificar los documentos que se utilizarán en la investigación. </a:t>
            </a:r>
          </a:p>
          <a:p>
            <a:pPr algn="ctr"/>
            <a:endParaRPr lang="es-MX" sz="2600" dirty="0">
              <a:latin typeface="Bodoni MT Condensed" panose="02070606080606020203" pitchFamily="18" charset="0"/>
            </a:endParaRPr>
          </a:p>
        </p:txBody>
      </p:sp>
      <p:pic>
        <p:nvPicPr>
          <p:cNvPr id="8194" name="Picture 2" descr="Resultado de imagen de investigacion gif">
            <a:extLst>
              <a:ext uri="{FF2B5EF4-FFF2-40B4-BE49-F238E27FC236}">
                <a16:creationId xmlns:a16="http://schemas.microsoft.com/office/drawing/2014/main" id="{AE4B31A4-9151-4FB3-92D6-B0F14B2579E3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51435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448;p20">
            <a:extLst>
              <a:ext uri="{FF2B5EF4-FFF2-40B4-BE49-F238E27FC236}">
                <a16:creationId xmlns:a16="http://schemas.microsoft.com/office/drawing/2014/main" id="{7A373161-C9D1-4966-BAD3-41D1D1840074}"/>
              </a:ext>
            </a:extLst>
          </p:cNvPr>
          <p:cNvSpPr/>
          <p:nvPr/>
        </p:nvSpPr>
        <p:spPr>
          <a:xfrm>
            <a:off x="2268185" y="584791"/>
            <a:ext cx="531380" cy="3952878"/>
          </a:xfrm>
          <a:prstGeom prst="leftBrace">
            <a:avLst>
              <a:gd name="adj1" fmla="val 107"/>
              <a:gd name="adj2" fmla="val 50000"/>
            </a:avLst>
          </a:prstGeom>
          <a:noFill/>
          <a:ln w="38100" cap="flat" cmpd="sng">
            <a:solidFill>
              <a:srgbClr val="6B6BC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u="none">
              <a:solidFill>
                <a:schemeClr val="dk1"/>
              </a:solidFill>
              <a:latin typeface="Bodoni MT Poster Compressed" panose="02070706080601050204" pitchFamily="18" charset="0"/>
              <a:ea typeface="Calibri"/>
              <a:cs typeface="Calibri"/>
              <a:sym typeface="Calibri"/>
            </a:endParaRPr>
          </a:p>
        </p:txBody>
      </p:sp>
      <p:sp>
        <p:nvSpPr>
          <p:cNvPr id="5" name="Google Shape;449;p20">
            <a:extLst>
              <a:ext uri="{FF2B5EF4-FFF2-40B4-BE49-F238E27FC236}">
                <a16:creationId xmlns:a16="http://schemas.microsoft.com/office/drawing/2014/main" id="{CACB1463-A63A-4622-B603-0A23A370C5F7}"/>
              </a:ext>
            </a:extLst>
          </p:cNvPr>
          <p:cNvSpPr txBox="1"/>
          <p:nvPr/>
        </p:nvSpPr>
        <p:spPr>
          <a:xfrm>
            <a:off x="475542" y="2097820"/>
            <a:ext cx="1909762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dirty="0">
                <a:solidFill>
                  <a:schemeClr val="dk1"/>
                </a:solidFill>
                <a:latin typeface="Londrina Solid" panose="020B0604020202020204" charset="0"/>
              </a:rPr>
              <a:t>Técnicas</a:t>
            </a:r>
            <a:r>
              <a:rPr lang="en-US" sz="2000" b="0" i="0" u="none" dirty="0">
                <a:solidFill>
                  <a:schemeClr val="dk1"/>
                </a:solidFill>
                <a:latin typeface="Londrina Solid" panose="020B0604020202020204" charset="0"/>
                <a:sym typeface="Arial"/>
              </a:rPr>
              <a:t> para Registro de </a:t>
            </a:r>
            <a:r>
              <a:rPr lang="en-US" sz="2000" dirty="0">
                <a:solidFill>
                  <a:schemeClr val="dk1"/>
                </a:solidFill>
                <a:latin typeface="Londrina Solid" panose="020B0604020202020204" charset="0"/>
              </a:rPr>
              <a:t>Información</a:t>
            </a:r>
            <a:r>
              <a:rPr lang="en-US" sz="2000" b="0" i="0" u="none" dirty="0">
                <a:solidFill>
                  <a:schemeClr val="dk1"/>
                </a:solidFill>
                <a:latin typeface="Londrina Solid" panose="020B0604020202020204" charset="0"/>
                <a:sym typeface="Arial"/>
              </a:rPr>
              <a:t> </a:t>
            </a:r>
            <a:endParaRPr sz="2000" dirty="0">
              <a:latin typeface="Londrina Solid" panose="020B0604020202020204" charset="0"/>
            </a:endParaRPr>
          </a:p>
        </p:txBody>
      </p:sp>
      <p:sp>
        <p:nvSpPr>
          <p:cNvPr id="6" name="Google Shape;450;p20">
            <a:extLst>
              <a:ext uri="{FF2B5EF4-FFF2-40B4-BE49-F238E27FC236}">
                <a16:creationId xmlns:a16="http://schemas.microsoft.com/office/drawing/2014/main" id="{DB7D2A88-57BC-4B38-8E53-CB5A2EE53F40}"/>
              </a:ext>
            </a:extLst>
          </p:cNvPr>
          <p:cNvSpPr txBox="1"/>
          <p:nvPr/>
        </p:nvSpPr>
        <p:spPr>
          <a:xfrm>
            <a:off x="2536233" y="1010045"/>
            <a:ext cx="1397813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u="none" dirty="0" err="1">
                <a:solidFill>
                  <a:schemeClr val="dk1"/>
                </a:solidFill>
                <a:latin typeface="Bodoni MT Poster Compressed" panose="02070706080601050204" pitchFamily="18" charset="0"/>
                <a:sym typeface="Arial"/>
              </a:rPr>
              <a:t>Fichas</a:t>
            </a:r>
            <a:r>
              <a:rPr lang="en-US" sz="2000" u="none" dirty="0">
                <a:solidFill>
                  <a:schemeClr val="dk1"/>
                </a:solidFill>
                <a:latin typeface="Bodoni MT Poster Compressed" panose="02070706080601050204" pitchFamily="18" charset="0"/>
                <a:sym typeface="Arial"/>
              </a:rPr>
              <a:t> </a:t>
            </a:r>
            <a:endParaRPr dirty="0">
              <a:latin typeface="Bodoni MT Poster Compressed" panose="02070706080601050204" pitchFamily="18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u="none" dirty="0">
                <a:solidFill>
                  <a:schemeClr val="dk1"/>
                </a:solidFill>
                <a:latin typeface="Bodoni MT Poster Compressed" panose="02070706080601050204" pitchFamily="18" charset="0"/>
                <a:sym typeface="Arial"/>
              </a:rPr>
              <a:t>de </a:t>
            </a:r>
            <a:r>
              <a:rPr lang="en-US" sz="2000" u="none" dirty="0" err="1">
                <a:solidFill>
                  <a:schemeClr val="dk1"/>
                </a:solidFill>
                <a:latin typeface="Bodoni MT Poster Compressed" panose="02070706080601050204" pitchFamily="18" charset="0"/>
                <a:sym typeface="Arial"/>
              </a:rPr>
              <a:t>I</a:t>
            </a:r>
            <a:r>
              <a:rPr lang="en-US" sz="2000" dirty="0" err="1">
                <a:solidFill>
                  <a:schemeClr val="dk1"/>
                </a:solidFill>
                <a:latin typeface="Bodoni MT Poster Compressed" panose="02070706080601050204" pitchFamily="18" charset="0"/>
              </a:rPr>
              <a:t>dentificación</a:t>
            </a:r>
            <a:r>
              <a:rPr lang="en-US" sz="2000" u="none" dirty="0">
                <a:solidFill>
                  <a:schemeClr val="dk1"/>
                </a:solidFill>
                <a:latin typeface="Bodoni MT Poster Compressed" panose="02070706080601050204" pitchFamily="18" charset="0"/>
                <a:sym typeface="Arial"/>
              </a:rPr>
              <a:t>  </a:t>
            </a:r>
            <a:endParaRPr dirty="0">
              <a:latin typeface="Bodoni MT Poster Compressed" panose="02070706080601050204" pitchFamily="18" charset="0"/>
            </a:endParaRPr>
          </a:p>
        </p:txBody>
      </p:sp>
      <p:sp>
        <p:nvSpPr>
          <p:cNvPr id="7" name="Google Shape;451;p20">
            <a:extLst>
              <a:ext uri="{FF2B5EF4-FFF2-40B4-BE49-F238E27FC236}">
                <a16:creationId xmlns:a16="http://schemas.microsoft.com/office/drawing/2014/main" id="{C62FCC41-2FB9-4E06-B3FE-5111FDB5A60E}"/>
              </a:ext>
            </a:extLst>
          </p:cNvPr>
          <p:cNvSpPr txBox="1"/>
          <p:nvPr/>
        </p:nvSpPr>
        <p:spPr>
          <a:xfrm>
            <a:off x="2456745" y="3162300"/>
            <a:ext cx="1456036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u="none" dirty="0" err="1">
                <a:solidFill>
                  <a:schemeClr val="dk1"/>
                </a:solidFill>
                <a:latin typeface="Bodoni MT Poster Compressed" panose="02070706080601050204" pitchFamily="18" charset="0"/>
                <a:sym typeface="Arial"/>
              </a:rPr>
              <a:t>Fichas</a:t>
            </a:r>
            <a:r>
              <a:rPr lang="en-US" sz="2000" u="none" dirty="0">
                <a:solidFill>
                  <a:schemeClr val="dk1"/>
                </a:solidFill>
                <a:latin typeface="Bodoni MT Poster Compressed" panose="02070706080601050204" pitchFamily="18" charset="0"/>
                <a:sym typeface="Arial"/>
              </a:rPr>
              <a:t> </a:t>
            </a:r>
            <a:endParaRPr dirty="0">
              <a:latin typeface="Bodoni MT Poster Compressed" panose="02070706080601050204" pitchFamily="18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u="none" dirty="0">
                <a:solidFill>
                  <a:schemeClr val="dk1"/>
                </a:solidFill>
                <a:latin typeface="Bodoni MT Poster Compressed" panose="02070706080601050204" pitchFamily="18" charset="0"/>
                <a:sym typeface="Arial"/>
              </a:rPr>
              <a:t>de </a:t>
            </a:r>
            <a:endParaRPr dirty="0">
              <a:latin typeface="Bodoni MT Poster Compressed" panose="02070706080601050204" pitchFamily="18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u="none" dirty="0" err="1">
                <a:solidFill>
                  <a:schemeClr val="dk1"/>
                </a:solidFill>
                <a:latin typeface="Bodoni MT Poster Compressed" panose="02070706080601050204" pitchFamily="18" charset="0"/>
                <a:sym typeface="Arial"/>
              </a:rPr>
              <a:t>Trabajo</a:t>
            </a:r>
            <a:endParaRPr dirty="0">
              <a:latin typeface="Bodoni MT Poster Compressed" panose="02070706080601050204" pitchFamily="18" charset="0"/>
            </a:endParaRPr>
          </a:p>
        </p:txBody>
      </p:sp>
      <p:sp>
        <p:nvSpPr>
          <p:cNvPr id="8" name="Google Shape;452;p20">
            <a:extLst>
              <a:ext uri="{FF2B5EF4-FFF2-40B4-BE49-F238E27FC236}">
                <a16:creationId xmlns:a16="http://schemas.microsoft.com/office/drawing/2014/main" id="{60C06CDC-AC7B-4419-A683-46AD0D2F536F}"/>
              </a:ext>
            </a:extLst>
          </p:cNvPr>
          <p:cNvSpPr/>
          <p:nvPr/>
        </p:nvSpPr>
        <p:spPr>
          <a:xfrm>
            <a:off x="3962620" y="584791"/>
            <a:ext cx="287003" cy="1619671"/>
          </a:xfrm>
          <a:prstGeom prst="leftBrace">
            <a:avLst>
              <a:gd name="adj1" fmla="val 297"/>
              <a:gd name="adj2" fmla="val 50000"/>
            </a:avLst>
          </a:prstGeom>
          <a:noFill/>
          <a:ln w="38100" cap="flat" cmpd="sng">
            <a:solidFill>
              <a:srgbClr val="D6009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u="none">
              <a:solidFill>
                <a:schemeClr val="dk1"/>
              </a:solidFill>
              <a:latin typeface="Bodoni MT Poster Compressed" panose="02070706080601050204" pitchFamily="18" charset="0"/>
              <a:ea typeface="Calibri"/>
              <a:cs typeface="Calibri"/>
              <a:sym typeface="Calibri"/>
            </a:endParaRPr>
          </a:p>
        </p:txBody>
      </p:sp>
      <p:sp>
        <p:nvSpPr>
          <p:cNvPr id="9" name="Google Shape;453;p20">
            <a:extLst>
              <a:ext uri="{FF2B5EF4-FFF2-40B4-BE49-F238E27FC236}">
                <a16:creationId xmlns:a16="http://schemas.microsoft.com/office/drawing/2014/main" id="{712AE519-5A52-4FCD-B7B7-C84DCE25BB97}"/>
              </a:ext>
            </a:extLst>
          </p:cNvPr>
          <p:cNvSpPr/>
          <p:nvPr/>
        </p:nvSpPr>
        <p:spPr>
          <a:xfrm>
            <a:off x="3572822" y="2859014"/>
            <a:ext cx="320386" cy="1622193"/>
          </a:xfrm>
          <a:prstGeom prst="leftBrace">
            <a:avLst>
              <a:gd name="adj1" fmla="val 400"/>
              <a:gd name="adj2" fmla="val 50000"/>
            </a:avLst>
          </a:prstGeom>
          <a:noFill/>
          <a:ln w="38100" cap="flat" cmpd="sng">
            <a:solidFill>
              <a:srgbClr val="0066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u="none">
              <a:solidFill>
                <a:schemeClr val="dk1"/>
              </a:solidFill>
              <a:latin typeface="Bodoni MT Poster Compressed" panose="02070706080601050204" pitchFamily="18" charset="0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455;p20">
            <a:extLst>
              <a:ext uri="{FF2B5EF4-FFF2-40B4-BE49-F238E27FC236}">
                <a16:creationId xmlns:a16="http://schemas.microsoft.com/office/drawing/2014/main" id="{6B8B776C-E92E-4DC5-AE8D-9376610AC5CB}"/>
              </a:ext>
            </a:extLst>
          </p:cNvPr>
          <p:cNvSpPr txBox="1"/>
          <p:nvPr/>
        </p:nvSpPr>
        <p:spPr>
          <a:xfrm>
            <a:off x="3811351" y="3047118"/>
            <a:ext cx="1629059" cy="1477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1500" u="none" dirty="0" err="1">
                <a:solidFill>
                  <a:schemeClr val="dk1"/>
                </a:solidFill>
                <a:latin typeface="Bodoni MT Poster Compressed" panose="02070706080601050204" pitchFamily="18" charset="0"/>
                <a:sym typeface="Arial"/>
              </a:rPr>
              <a:t>Cita</a:t>
            </a:r>
            <a:r>
              <a:rPr lang="en-US" sz="1500" u="none" dirty="0">
                <a:solidFill>
                  <a:schemeClr val="dk1"/>
                </a:solidFill>
                <a:latin typeface="Bodoni MT Poster Compressed" panose="02070706080601050204" pitchFamily="18" charset="0"/>
                <a:sym typeface="Arial"/>
              </a:rPr>
              <a:t> textual </a:t>
            </a:r>
            <a:endParaRPr sz="1500" dirty="0">
              <a:latin typeface="Bodoni MT Poster Compressed" panose="02070706080601050204" pitchFamily="18" charset="0"/>
            </a:endParaRPr>
          </a:p>
          <a:p>
            <a:pPr marL="342900" marR="0" lvl="0" indent="-3429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1500" dirty="0" err="1">
                <a:solidFill>
                  <a:schemeClr val="dk1"/>
                </a:solidFill>
                <a:latin typeface="Bodoni MT Poster Compressed" panose="02070706080601050204" pitchFamily="18" charset="0"/>
              </a:rPr>
              <a:t>Paráfrasis</a:t>
            </a:r>
            <a:endParaRPr sz="1500" dirty="0">
              <a:latin typeface="Bodoni MT Poster Compressed" panose="02070706080601050204" pitchFamily="18" charset="0"/>
            </a:endParaRPr>
          </a:p>
          <a:p>
            <a:pPr marL="342900" marR="0" lvl="0" indent="-3429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1500" u="none" dirty="0" err="1">
                <a:solidFill>
                  <a:schemeClr val="dk1"/>
                </a:solidFill>
                <a:latin typeface="Bodoni MT Poster Compressed" panose="02070706080601050204" pitchFamily="18" charset="0"/>
                <a:sym typeface="Arial"/>
              </a:rPr>
              <a:t>Resumen</a:t>
            </a:r>
            <a:r>
              <a:rPr lang="en-US" sz="1500" u="none" dirty="0">
                <a:solidFill>
                  <a:schemeClr val="dk1"/>
                </a:solidFill>
                <a:latin typeface="Bodoni MT Poster Compressed" panose="02070706080601050204" pitchFamily="18" charset="0"/>
                <a:sym typeface="Arial"/>
              </a:rPr>
              <a:t> </a:t>
            </a:r>
            <a:endParaRPr sz="1500" dirty="0">
              <a:latin typeface="Bodoni MT Poster Compressed" panose="02070706080601050204" pitchFamily="18" charset="0"/>
            </a:endParaRPr>
          </a:p>
          <a:p>
            <a:pPr marL="342900" marR="0" lvl="0" indent="-3429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1500" u="none" dirty="0">
                <a:solidFill>
                  <a:schemeClr val="dk1"/>
                </a:solidFill>
                <a:latin typeface="Bodoni MT Poster Compressed" panose="02070706080601050204" pitchFamily="18" charset="0"/>
                <a:sym typeface="Arial"/>
              </a:rPr>
              <a:t> </a:t>
            </a:r>
            <a:r>
              <a:rPr lang="en-US" sz="1500" u="none" dirty="0" err="1">
                <a:solidFill>
                  <a:schemeClr val="dk1"/>
                </a:solidFill>
                <a:latin typeface="Bodoni MT Poster Compressed" panose="02070706080601050204" pitchFamily="18" charset="0"/>
                <a:sym typeface="Arial"/>
              </a:rPr>
              <a:t>Análisis</a:t>
            </a:r>
            <a:r>
              <a:rPr lang="en-US" sz="1500" u="none" dirty="0">
                <a:solidFill>
                  <a:schemeClr val="dk1"/>
                </a:solidFill>
                <a:latin typeface="Bodoni MT Poster Compressed" panose="02070706080601050204" pitchFamily="18" charset="0"/>
                <a:sym typeface="Arial"/>
              </a:rPr>
              <a:t> </a:t>
            </a:r>
            <a:endParaRPr sz="1500" dirty="0">
              <a:latin typeface="Bodoni MT Poster Compressed" panose="02070706080601050204" pitchFamily="18" charset="0"/>
            </a:endParaRPr>
          </a:p>
        </p:txBody>
      </p:sp>
      <p:sp>
        <p:nvSpPr>
          <p:cNvPr id="12" name="Google Shape;456;p20">
            <a:extLst>
              <a:ext uri="{FF2B5EF4-FFF2-40B4-BE49-F238E27FC236}">
                <a16:creationId xmlns:a16="http://schemas.microsoft.com/office/drawing/2014/main" id="{885AAB05-5313-4CAF-9451-5613D0DEF32E}"/>
              </a:ext>
            </a:extLst>
          </p:cNvPr>
          <p:cNvSpPr/>
          <p:nvPr/>
        </p:nvSpPr>
        <p:spPr>
          <a:xfrm>
            <a:off x="5746387" y="675120"/>
            <a:ext cx="140814" cy="569293"/>
          </a:xfrm>
          <a:prstGeom prst="leftBrace">
            <a:avLst>
              <a:gd name="adj1" fmla="val 500"/>
              <a:gd name="adj2" fmla="val 50000"/>
            </a:avLst>
          </a:prstGeom>
          <a:noFill/>
          <a:ln w="3810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u="none">
              <a:solidFill>
                <a:schemeClr val="dk1"/>
              </a:solidFill>
              <a:latin typeface="Bodoni MT Poster Compressed" panose="02070706080601050204" pitchFamily="18" charset="0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457;p20">
            <a:extLst>
              <a:ext uri="{FF2B5EF4-FFF2-40B4-BE49-F238E27FC236}">
                <a16:creationId xmlns:a16="http://schemas.microsoft.com/office/drawing/2014/main" id="{C508D43C-74E0-49AB-8D3C-DFB6D0ADC94E}"/>
              </a:ext>
            </a:extLst>
          </p:cNvPr>
          <p:cNvSpPr txBox="1"/>
          <p:nvPr/>
        </p:nvSpPr>
        <p:spPr>
          <a:xfrm>
            <a:off x="5524137" y="766151"/>
            <a:ext cx="1543795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u="none">
                <a:solidFill>
                  <a:schemeClr val="dk1"/>
                </a:solidFill>
                <a:latin typeface="Bodoni MT Poster Compressed" panose="02070706080601050204" pitchFamily="18" charset="0"/>
                <a:sym typeface="Arial"/>
              </a:rPr>
              <a:t>Particular</a:t>
            </a:r>
            <a:endParaRPr>
              <a:latin typeface="Bodoni MT Poster Compressed" panose="02070706080601050204" pitchFamily="18" charset="0"/>
            </a:endParaRPr>
          </a:p>
        </p:txBody>
      </p:sp>
      <p:sp>
        <p:nvSpPr>
          <p:cNvPr id="14" name="Google Shape;458;p20">
            <a:extLst>
              <a:ext uri="{FF2B5EF4-FFF2-40B4-BE49-F238E27FC236}">
                <a16:creationId xmlns:a16="http://schemas.microsoft.com/office/drawing/2014/main" id="{0E570EFA-B68D-482B-8ECB-DBFFFF9D9628}"/>
              </a:ext>
            </a:extLst>
          </p:cNvPr>
          <p:cNvSpPr/>
          <p:nvPr/>
        </p:nvSpPr>
        <p:spPr>
          <a:xfrm>
            <a:off x="5784561" y="1332543"/>
            <a:ext cx="108468" cy="880539"/>
          </a:xfrm>
          <a:prstGeom prst="leftBrace">
            <a:avLst>
              <a:gd name="adj1" fmla="val 369"/>
              <a:gd name="adj2" fmla="val 50000"/>
            </a:avLst>
          </a:prstGeom>
          <a:noFill/>
          <a:ln w="38100" cap="flat" cmpd="sng">
            <a:solidFill>
              <a:srgbClr val="00CC6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u="none">
              <a:solidFill>
                <a:schemeClr val="dk1"/>
              </a:solidFill>
              <a:latin typeface="Bodoni MT Poster Compressed" panose="02070706080601050204" pitchFamily="18" charset="0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459;p20">
            <a:extLst>
              <a:ext uri="{FF2B5EF4-FFF2-40B4-BE49-F238E27FC236}">
                <a16:creationId xmlns:a16="http://schemas.microsoft.com/office/drawing/2014/main" id="{C94E1744-FAFD-4878-B750-1C684789D76D}"/>
              </a:ext>
            </a:extLst>
          </p:cNvPr>
          <p:cNvSpPr txBox="1"/>
          <p:nvPr/>
        </p:nvSpPr>
        <p:spPr>
          <a:xfrm>
            <a:off x="5784561" y="1233295"/>
            <a:ext cx="1003548" cy="132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u="none" dirty="0">
                <a:solidFill>
                  <a:schemeClr val="dk1"/>
                </a:solidFill>
                <a:latin typeface="Bodoni MT Poster Compressed" panose="02070706080601050204" pitchFamily="18" charset="0"/>
                <a:sym typeface="Arial"/>
              </a:rPr>
              <a:t>General </a:t>
            </a:r>
            <a:endParaRPr dirty="0">
              <a:latin typeface="Bodoni MT Poster Compressed" panose="02070706080601050204" pitchFamily="18" charset="0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u="none" dirty="0">
                <a:solidFill>
                  <a:schemeClr val="dk1"/>
                </a:solidFill>
                <a:latin typeface="Bodoni MT Poster Compressed" panose="02070706080601050204" pitchFamily="18" charset="0"/>
                <a:sym typeface="Arial"/>
              </a:rPr>
              <a:t>Particular</a:t>
            </a:r>
            <a:endParaRPr dirty="0">
              <a:latin typeface="Bodoni MT Poster Compressed" panose="02070706080601050204" pitchFamily="18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u="none" dirty="0">
              <a:solidFill>
                <a:schemeClr val="dk1"/>
              </a:solidFill>
              <a:latin typeface="Bodoni MT Poster Compressed" panose="02070706080601050204" pitchFamily="18" charset="0"/>
              <a:sym typeface="Arial"/>
            </a:endParaRPr>
          </a:p>
        </p:txBody>
      </p:sp>
      <p:sp>
        <p:nvSpPr>
          <p:cNvPr id="16" name="Google Shape;460;p20">
            <a:extLst>
              <a:ext uri="{FF2B5EF4-FFF2-40B4-BE49-F238E27FC236}">
                <a16:creationId xmlns:a16="http://schemas.microsoft.com/office/drawing/2014/main" id="{3F6A8381-CA00-4657-85C6-69BCAC5E1F8F}"/>
              </a:ext>
            </a:extLst>
          </p:cNvPr>
          <p:cNvSpPr/>
          <p:nvPr/>
        </p:nvSpPr>
        <p:spPr>
          <a:xfrm>
            <a:off x="5776785" y="2312330"/>
            <a:ext cx="124020" cy="679666"/>
          </a:xfrm>
          <a:prstGeom prst="leftBrace">
            <a:avLst>
              <a:gd name="adj1" fmla="val 369"/>
              <a:gd name="adj2" fmla="val 50000"/>
            </a:avLst>
          </a:prstGeom>
          <a:noFill/>
          <a:ln w="38100" cap="flat" cmpd="sng">
            <a:solidFill>
              <a:srgbClr val="D210D7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u="none">
              <a:solidFill>
                <a:schemeClr val="dk1"/>
              </a:solidFill>
              <a:latin typeface="Bodoni MT Poster Compressed" panose="02070706080601050204" pitchFamily="18" charset="0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461;p20">
            <a:extLst>
              <a:ext uri="{FF2B5EF4-FFF2-40B4-BE49-F238E27FC236}">
                <a16:creationId xmlns:a16="http://schemas.microsoft.com/office/drawing/2014/main" id="{C762CCE5-7B6D-45A2-85C2-B9B4EBCA1E4D}"/>
              </a:ext>
            </a:extLst>
          </p:cNvPr>
          <p:cNvSpPr txBox="1"/>
          <p:nvPr/>
        </p:nvSpPr>
        <p:spPr>
          <a:xfrm>
            <a:off x="5641438" y="2097820"/>
            <a:ext cx="1381018" cy="132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u="none" dirty="0">
                <a:solidFill>
                  <a:schemeClr val="dk1"/>
                </a:solidFill>
                <a:latin typeface="Bodoni MT Poster Compressed" panose="02070706080601050204" pitchFamily="18" charset="0"/>
                <a:sym typeface="Arial"/>
              </a:rPr>
              <a:t>General </a:t>
            </a:r>
            <a:endParaRPr dirty="0">
              <a:latin typeface="Bodoni MT Poster Compressed" panose="02070706080601050204" pitchFamily="18" charset="0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u="none" dirty="0">
                <a:solidFill>
                  <a:schemeClr val="dk1"/>
                </a:solidFill>
                <a:latin typeface="Bodoni MT Poster Compressed" panose="02070706080601050204" pitchFamily="18" charset="0"/>
                <a:sym typeface="Arial"/>
              </a:rPr>
              <a:t>Particular</a:t>
            </a:r>
            <a:endParaRPr dirty="0">
              <a:latin typeface="Bodoni MT Poster Compressed" panose="02070706080601050204" pitchFamily="18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u="none" dirty="0">
              <a:solidFill>
                <a:schemeClr val="dk1"/>
              </a:solidFill>
              <a:latin typeface="Bodoni MT Poster Compressed" panose="02070706080601050204" pitchFamily="18" charset="0"/>
              <a:sym typeface="Arial"/>
            </a:endParaRPr>
          </a:p>
        </p:txBody>
      </p:sp>
      <p:sp>
        <p:nvSpPr>
          <p:cNvPr id="18" name="Google Shape;462;p20">
            <a:extLst>
              <a:ext uri="{FF2B5EF4-FFF2-40B4-BE49-F238E27FC236}">
                <a16:creationId xmlns:a16="http://schemas.microsoft.com/office/drawing/2014/main" id="{5E9FDAC8-0C2D-4B86-A963-BEA7089F3D0B}"/>
              </a:ext>
            </a:extLst>
          </p:cNvPr>
          <p:cNvSpPr/>
          <p:nvPr/>
        </p:nvSpPr>
        <p:spPr>
          <a:xfrm>
            <a:off x="4925155" y="2981436"/>
            <a:ext cx="151149" cy="692736"/>
          </a:xfrm>
          <a:prstGeom prst="leftBrace">
            <a:avLst>
              <a:gd name="adj1" fmla="val 441"/>
              <a:gd name="adj2" fmla="val 50000"/>
            </a:avLst>
          </a:prstGeom>
          <a:noFill/>
          <a:ln w="38100" cap="flat" cmpd="sng">
            <a:solidFill>
              <a:srgbClr val="14AC4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u="none">
              <a:solidFill>
                <a:schemeClr val="dk1"/>
              </a:solidFill>
              <a:latin typeface="Bodoni MT Poster Compressed" panose="02070706080601050204" pitchFamily="18" charset="0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463;p20">
            <a:extLst>
              <a:ext uri="{FF2B5EF4-FFF2-40B4-BE49-F238E27FC236}">
                <a16:creationId xmlns:a16="http://schemas.microsoft.com/office/drawing/2014/main" id="{2DFED458-2DB7-487A-B171-0AE2A8C44234}"/>
              </a:ext>
            </a:extLst>
          </p:cNvPr>
          <p:cNvSpPr txBox="1"/>
          <p:nvPr/>
        </p:nvSpPr>
        <p:spPr>
          <a:xfrm>
            <a:off x="4641775" y="2787432"/>
            <a:ext cx="1381018" cy="132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u="none" dirty="0" err="1">
                <a:solidFill>
                  <a:schemeClr val="dk1"/>
                </a:solidFill>
                <a:latin typeface="Bodoni MT Poster Compressed" panose="02070706080601050204" pitchFamily="18" charset="0"/>
                <a:sym typeface="Arial"/>
              </a:rPr>
              <a:t>Corta</a:t>
            </a:r>
            <a:r>
              <a:rPr lang="en-US" sz="2000" u="none" dirty="0">
                <a:solidFill>
                  <a:schemeClr val="dk1"/>
                </a:solidFill>
                <a:latin typeface="Bodoni MT Poster Compressed" panose="02070706080601050204" pitchFamily="18" charset="0"/>
                <a:sym typeface="Arial"/>
              </a:rPr>
              <a:t> </a:t>
            </a:r>
            <a:endParaRPr dirty="0">
              <a:latin typeface="Bodoni MT Poster Compressed" panose="02070706080601050204" pitchFamily="18" charset="0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u="none" dirty="0" err="1">
                <a:solidFill>
                  <a:schemeClr val="dk1"/>
                </a:solidFill>
                <a:latin typeface="Bodoni MT Poster Compressed" panose="02070706080601050204" pitchFamily="18" charset="0"/>
                <a:sym typeface="Arial"/>
              </a:rPr>
              <a:t>Larga</a:t>
            </a:r>
            <a:r>
              <a:rPr lang="en-US" sz="2000" u="none" dirty="0">
                <a:solidFill>
                  <a:schemeClr val="dk1"/>
                </a:solidFill>
                <a:latin typeface="Bodoni MT Poster Compressed" panose="02070706080601050204" pitchFamily="18" charset="0"/>
                <a:sym typeface="Arial"/>
              </a:rPr>
              <a:t> </a:t>
            </a:r>
            <a:endParaRPr dirty="0">
              <a:latin typeface="Bodoni MT Poster Compressed" panose="02070706080601050204" pitchFamily="18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u="none" dirty="0">
              <a:solidFill>
                <a:schemeClr val="dk1"/>
              </a:solidFill>
              <a:latin typeface="Bodoni MT Poster Compressed" panose="02070706080601050204" pitchFamily="18" charset="0"/>
              <a:sym typeface="Arial"/>
            </a:endParaRPr>
          </a:p>
        </p:txBody>
      </p:sp>
      <p:pic>
        <p:nvPicPr>
          <p:cNvPr id="20" name="Google Shape;467;p20">
            <a:extLst>
              <a:ext uri="{FF2B5EF4-FFF2-40B4-BE49-F238E27FC236}">
                <a16:creationId xmlns:a16="http://schemas.microsoft.com/office/drawing/2014/main" id="{799B6782-8A8A-4E3A-AEA2-BD839AEFE4E4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169404" y="3234862"/>
            <a:ext cx="2432336" cy="1560422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D4A40BA4-45FA-433F-9AAA-8D9569F43DAF}"/>
              </a:ext>
            </a:extLst>
          </p:cNvPr>
          <p:cNvSpPr txBox="1"/>
          <p:nvPr/>
        </p:nvSpPr>
        <p:spPr>
          <a:xfrm>
            <a:off x="4221935" y="713630"/>
            <a:ext cx="143575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u="none" dirty="0" err="1">
                <a:solidFill>
                  <a:schemeClr val="dk1"/>
                </a:solidFill>
                <a:latin typeface="Bodoni MT Poster Compressed" panose="02070706080601050204" pitchFamily="18" charset="0"/>
                <a:sym typeface="Arial"/>
              </a:rPr>
              <a:t>Bibliográficas</a:t>
            </a:r>
            <a:endParaRPr lang="en-US" sz="2000" u="none" dirty="0">
              <a:solidFill>
                <a:schemeClr val="dk1"/>
              </a:solidFill>
              <a:latin typeface="Bodoni MT Poster Compressed" panose="02070706080601050204" pitchFamily="18" charset="0"/>
              <a:sym typeface="Arial"/>
            </a:endParaRPr>
          </a:p>
          <a:p>
            <a:endParaRPr lang="en-US" sz="2000" u="none" dirty="0">
              <a:solidFill>
                <a:schemeClr val="dk1"/>
              </a:solidFill>
              <a:latin typeface="Bodoni MT Poster Compressed" panose="02070706080601050204" pitchFamily="18" charset="0"/>
              <a:sym typeface="Arial"/>
            </a:endParaRPr>
          </a:p>
          <a:p>
            <a:endParaRPr lang="en-US" sz="2000" u="none" dirty="0">
              <a:solidFill>
                <a:schemeClr val="dk1"/>
              </a:solidFill>
              <a:latin typeface="Bodoni MT Poster Compressed" panose="02070706080601050204" pitchFamily="18" charset="0"/>
              <a:sym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u="none" dirty="0" err="1">
                <a:solidFill>
                  <a:schemeClr val="dk1"/>
                </a:solidFill>
                <a:latin typeface="Bodoni MT Poster Compressed" panose="02070706080601050204" pitchFamily="18" charset="0"/>
                <a:sym typeface="Arial"/>
              </a:rPr>
              <a:t>Hemerográficas</a:t>
            </a:r>
            <a:endParaRPr lang="en-US" sz="2000" u="none" dirty="0">
              <a:solidFill>
                <a:schemeClr val="dk1"/>
              </a:solidFill>
              <a:latin typeface="Bodoni MT Poster Compressed" panose="02070706080601050204" pitchFamily="18" charset="0"/>
              <a:sym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dk1"/>
              </a:solidFill>
              <a:latin typeface="Bodoni MT Poster Compressed" panose="0207070608060105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u="none" dirty="0">
              <a:solidFill>
                <a:schemeClr val="dk1"/>
              </a:solidFill>
              <a:latin typeface="Bodoni MT Poster Compressed" panose="02070706080601050204" pitchFamily="18" charset="0"/>
              <a:sym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u="none" dirty="0" err="1">
                <a:solidFill>
                  <a:schemeClr val="dk1"/>
                </a:solidFill>
                <a:latin typeface="Bodoni MT Poster Compressed" panose="02070706080601050204" pitchFamily="18" charset="0"/>
                <a:sym typeface="Arial"/>
              </a:rPr>
              <a:t>Electrónicas</a:t>
            </a:r>
            <a:endParaRPr lang="en-US" sz="2000" dirty="0">
              <a:latin typeface="Bodoni MT Poster Compressed" panose="02070706080601050204" pitchFamily="18" charset="0"/>
            </a:endParaRPr>
          </a:p>
          <a:p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39507489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31" name="Google Shape;2031;p42"/>
          <p:cNvGrpSpPr/>
          <p:nvPr/>
        </p:nvGrpSpPr>
        <p:grpSpPr>
          <a:xfrm>
            <a:off x="4282492" y="699816"/>
            <a:ext cx="858335" cy="807300"/>
            <a:chOff x="3413299" y="1686396"/>
            <a:chExt cx="858335" cy="807300"/>
          </a:xfrm>
        </p:grpSpPr>
        <p:sp>
          <p:nvSpPr>
            <p:cNvPr id="2032" name="Google Shape;2032;p42"/>
            <p:cNvSpPr/>
            <p:nvPr/>
          </p:nvSpPr>
          <p:spPr>
            <a:xfrm flipH="1">
              <a:off x="3413299" y="1686396"/>
              <a:ext cx="807300" cy="807300"/>
            </a:xfrm>
            <a:prstGeom prst="ellipse">
              <a:avLst/>
            </a:prstGeom>
            <a:solidFill>
              <a:schemeClr val="accent1"/>
            </a:solidFill>
            <a:ln w="19050" cap="flat" cmpd="sng">
              <a:solidFill>
                <a:srgbClr val="0A164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3" name="Google Shape;2033;p42"/>
            <p:cNvSpPr/>
            <p:nvPr/>
          </p:nvSpPr>
          <p:spPr>
            <a:xfrm>
              <a:off x="3724625" y="1726522"/>
              <a:ext cx="547008" cy="764917"/>
            </a:xfrm>
            <a:custGeom>
              <a:avLst/>
              <a:gdLst/>
              <a:ahLst/>
              <a:cxnLst/>
              <a:rect l="l" t="t" r="r" b="b"/>
              <a:pathLst>
                <a:path w="29596" h="41386" extrusionOk="0">
                  <a:moveTo>
                    <a:pt x="13551" y="1"/>
                  </a:moveTo>
                  <a:lnTo>
                    <a:pt x="13551" y="1"/>
                  </a:lnTo>
                  <a:cubicBezTo>
                    <a:pt x="17786" y="3631"/>
                    <a:pt x="20367" y="9761"/>
                    <a:pt x="20972" y="15608"/>
                  </a:cubicBezTo>
                  <a:cubicBezTo>
                    <a:pt x="21899" y="24440"/>
                    <a:pt x="18391" y="31942"/>
                    <a:pt x="9397" y="36902"/>
                  </a:cubicBezTo>
                  <a:cubicBezTo>
                    <a:pt x="6413" y="38515"/>
                    <a:pt x="3227" y="39806"/>
                    <a:pt x="1" y="40774"/>
                  </a:cubicBezTo>
                  <a:cubicBezTo>
                    <a:pt x="1737" y="41189"/>
                    <a:pt x="3453" y="41385"/>
                    <a:pt x="5127" y="41385"/>
                  </a:cubicBezTo>
                  <a:cubicBezTo>
                    <a:pt x="18740" y="41385"/>
                    <a:pt x="29595" y="28395"/>
                    <a:pt x="25932" y="14318"/>
                  </a:cubicBezTo>
                  <a:cubicBezTo>
                    <a:pt x="24239" y="7905"/>
                    <a:pt x="19681" y="2622"/>
                    <a:pt x="13551" y="1"/>
                  </a:cubicBezTo>
                  <a:close/>
                </a:path>
              </a:pathLst>
            </a:custGeom>
            <a:solidFill>
              <a:srgbClr val="0A1640">
                <a:alpha val="125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34" name="Google Shape;2034;p42"/>
          <p:cNvSpPr txBox="1">
            <a:spLocks noGrp="1"/>
          </p:cNvSpPr>
          <p:nvPr>
            <p:ph type="title"/>
          </p:nvPr>
        </p:nvSpPr>
        <p:spPr>
          <a:xfrm>
            <a:off x="4243192" y="839757"/>
            <a:ext cx="8859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2035" name="Google Shape;2035;p42"/>
          <p:cNvSpPr txBox="1">
            <a:spLocks noGrp="1"/>
          </p:cNvSpPr>
          <p:nvPr>
            <p:ph type="subTitle" idx="1"/>
          </p:nvPr>
        </p:nvSpPr>
        <p:spPr>
          <a:xfrm>
            <a:off x="528796" y="1443454"/>
            <a:ext cx="3402419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dirty="0"/>
              <a:t>3.2.2.1 Ficha de Identificación bibliográfica </a:t>
            </a:r>
            <a:endParaRPr dirty="0"/>
          </a:p>
        </p:txBody>
      </p:sp>
      <p:sp>
        <p:nvSpPr>
          <p:cNvPr id="2036" name="Google Shape;2036;p42"/>
          <p:cNvSpPr txBox="1">
            <a:spLocks noGrp="1"/>
          </p:cNvSpPr>
          <p:nvPr>
            <p:ph type="subTitle" idx="2"/>
          </p:nvPr>
        </p:nvSpPr>
        <p:spPr>
          <a:xfrm>
            <a:off x="528796" y="2262551"/>
            <a:ext cx="5306817" cy="192458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dirty="0">
                <a:latin typeface="Bodoni MT Condensed" panose="02070606080606020203" pitchFamily="18" charset="0"/>
              </a:rPr>
              <a:t>Contienen los datos </a:t>
            </a:r>
            <a:r>
              <a:rPr lang="es-ES" sz="2400" dirty="0" smtClean="0">
                <a:latin typeface="Bodoni MT Condensed" panose="02070606080606020203" pitchFamily="18" charset="0"/>
              </a:rPr>
              <a:t>que identifican el uso o consulta de alguna fuente bibliográfica como por ejemplo  un libro, diccionario, enciclopedia . </a:t>
            </a:r>
            <a:endParaRPr lang="es-ES" sz="2400" dirty="0">
              <a:highlight>
                <a:srgbClr val="FFFF00"/>
              </a:highlight>
              <a:latin typeface="Bodoni MT Condensed" panose="02070606080606020203" pitchFamily="18" charset="0"/>
            </a:endParaRPr>
          </a:p>
        </p:txBody>
      </p:sp>
      <p:pic>
        <p:nvPicPr>
          <p:cNvPr id="10242" name="Picture 2" descr="Ver las imágenes de origen">
            <a:extLst>
              <a:ext uri="{FF2B5EF4-FFF2-40B4-BE49-F238E27FC236}">
                <a16:creationId xmlns:a16="http://schemas.microsoft.com/office/drawing/2014/main" id="{81E72496-E986-46D1-AACA-EFE865B4FAD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065" y="1122400"/>
            <a:ext cx="3478507" cy="2565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03566F1C-ECD3-461D-93EC-E1321FA69493}"/>
              </a:ext>
            </a:extLst>
          </p:cNvPr>
          <p:cNvSpPr txBox="1"/>
          <p:nvPr/>
        </p:nvSpPr>
        <p:spPr>
          <a:xfrm>
            <a:off x="4243192" y="3894743"/>
            <a:ext cx="493350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3200" b="1" i="0" dirty="0">
                <a:effectLst/>
                <a:latin typeface="Bodoni MT Condensed" panose="02070606080606020203" pitchFamily="18" charset="0"/>
              </a:rPr>
              <a:t>Castro et al., (2006) </a:t>
            </a:r>
            <a:endParaRPr lang="es-MX" sz="3200" b="1" dirty="0"/>
          </a:p>
        </p:txBody>
      </p:sp>
    </p:spTree>
    <p:extLst>
      <p:ext uri="{BB962C8B-B14F-4D97-AF65-F5344CB8AC3E}">
        <p14:creationId xmlns:p14="http://schemas.microsoft.com/office/powerpoint/2010/main" val="20326919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Tabla 28">
            <a:extLst>
              <a:ext uri="{FF2B5EF4-FFF2-40B4-BE49-F238E27FC236}">
                <a16:creationId xmlns:a16="http://schemas.microsoft.com/office/drawing/2014/main" id="{11312BE0-3029-40BF-AA78-9BBB123780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0781342"/>
              </p:ext>
            </p:extLst>
          </p:nvPr>
        </p:nvGraphicFramePr>
        <p:xfrm>
          <a:off x="765544" y="725868"/>
          <a:ext cx="3806456" cy="393192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3806456">
                  <a:extLst>
                    <a:ext uri="{9D8B030D-6E8A-4147-A177-3AD203B41FA5}">
                      <a16:colId xmlns:a16="http://schemas.microsoft.com/office/drawing/2014/main" val="3770522096"/>
                    </a:ext>
                  </a:extLst>
                </a:gridCol>
              </a:tblGrid>
              <a:tr h="381925">
                <a:tc>
                  <a:txBody>
                    <a:bodyPr/>
                    <a:lstStyle/>
                    <a:p>
                      <a:pPr algn="ctr"/>
                      <a:r>
                        <a:rPr lang="es-ES" sz="2200" dirty="0">
                          <a:latin typeface="Londrina Solid" panose="020B0604020202020204" charset="0"/>
                        </a:rPr>
                        <a:t>Fichas bibliográficas </a:t>
                      </a:r>
                      <a:endParaRPr lang="es-MX" sz="2200" dirty="0">
                        <a:latin typeface="Londrina Solid" panose="020B060402020202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1162762"/>
                  </a:ext>
                </a:extLst>
              </a:tr>
              <a:tr h="3265043">
                <a:tc>
                  <a:txBody>
                    <a:bodyPr/>
                    <a:lstStyle/>
                    <a:p>
                      <a:pPr marL="0" indent="0" algn="just">
                        <a:buFont typeface="Arial" panose="020B0604020202020204" pitchFamily="34" charset="0"/>
                        <a:buNone/>
                      </a:pPr>
                      <a:r>
                        <a:rPr lang="es-ES" sz="2000" b="1" dirty="0">
                          <a:latin typeface="Bodoni MT Condensed" panose="02070606080606020203" pitchFamily="18" charset="0"/>
                        </a:rPr>
                        <a:t>Autor. (Se inicia con los apellido del autor e inicial en mayúscula de su nombre).</a:t>
                      </a:r>
                    </a:p>
                    <a:p>
                      <a:pPr marL="0" indent="0" algn="just">
                        <a:buFont typeface="Arial" panose="020B0604020202020204" pitchFamily="34" charset="0"/>
                        <a:buNone/>
                      </a:pPr>
                      <a:r>
                        <a:rPr lang="es-ES" sz="2400" b="1" dirty="0">
                          <a:latin typeface="Bodoni MT Condensed" panose="02070606080606020203" pitchFamily="18" charset="0"/>
                        </a:rPr>
                        <a:t>Año.</a:t>
                      </a:r>
                    </a:p>
                    <a:p>
                      <a:pPr marL="0" indent="0" algn="just">
                        <a:buFont typeface="Arial" panose="020B0604020202020204" pitchFamily="34" charset="0"/>
                        <a:buNone/>
                      </a:pPr>
                      <a:r>
                        <a:rPr lang="es-ES" sz="2000" b="1" dirty="0">
                          <a:latin typeface="Bodoni MT Condensed" panose="02070606080606020203" pitchFamily="18" charset="0"/>
                        </a:rPr>
                        <a:t>Título. </a:t>
                      </a:r>
                      <a:r>
                        <a:rPr lang="es-ES" sz="2000" b="1" dirty="0" smtClean="0">
                          <a:latin typeface="Bodoni MT Condensed" panose="02070606080606020203" pitchFamily="18" charset="0"/>
                        </a:rPr>
                        <a:t>(en </a:t>
                      </a:r>
                      <a:r>
                        <a:rPr lang="es-ES" sz="2000" b="1" dirty="0">
                          <a:latin typeface="Bodoni MT Condensed" panose="02070606080606020203" pitchFamily="18" charset="0"/>
                        </a:rPr>
                        <a:t>cursiva).</a:t>
                      </a:r>
                    </a:p>
                    <a:p>
                      <a:pPr marL="0" marR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s-ES" sz="2000" b="1" dirty="0">
                          <a:latin typeface="Bodoni MT Condensed" panose="02070606080606020203" pitchFamily="18" charset="0"/>
                        </a:rPr>
                        <a:t>Edición (entre paréntesis</a:t>
                      </a:r>
                      <a:r>
                        <a:rPr lang="es-ES" sz="2000" b="1" dirty="0" smtClean="0">
                          <a:latin typeface="Bodoni MT Condensed" panose="02070606080606020203" pitchFamily="18" charset="0"/>
                        </a:rPr>
                        <a:t>) sólo se registra de la segunda en adelante y se señala de manera abreviada: 2a. ed., 4a. ed., 5a. ed., etc.</a:t>
                      </a:r>
                    </a:p>
                    <a:p>
                      <a:pPr marL="0" indent="0" algn="just">
                        <a:buFont typeface="Arial" panose="020B0604020202020204" pitchFamily="34" charset="0"/>
                        <a:buNone/>
                      </a:pPr>
                      <a:r>
                        <a:rPr lang="es-ES" sz="2000" b="1" dirty="0" smtClean="0">
                          <a:latin typeface="Bodoni MT Condensed" panose="02070606080606020203" pitchFamily="18" charset="0"/>
                        </a:rPr>
                        <a:t>Lugar </a:t>
                      </a:r>
                      <a:r>
                        <a:rPr lang="es-ES" sz="2000" b="1" dirty="0">
                          <a:latin typeface="Bodoni MT Condensed" panose="02070606080606020203" pitchFamily="18" charset="0"/>
                        </a:rPr>
                        <a:t>de publicación.</a:t>
                      </a:r>
                    </a:p>
                    <a:p>
                      <a:pPr marL="0" indent="0" algn="just">
                        <a:buFont typeface="Arial" panose="020B0604020202020204" pitchFamily="34" charset="0"/>
                        <a:buNone/>
                      </a:pPr>
                      <a:r>
                        <a:rPr lang="es-ES" sz="2000" b="1" dirty="0">
                          <a:latin typeface="Bodoni MT Condensed" panose="02070606080606020203" pitchFamily="18" charset="0"/>
                        </a:rPr>
                        <a:t>Editorial</a:t>
                      </a:r>
                      <a:r>
                        <a:rPr lang="es-ES" sz="2000" b="1" dirty="0" smtClean="0">
                          <a:latin typeface="Bodoni MT Condensed" panose="02070606080606020203" pitchFamily="18" charset="0"/>
                        </a:rPr>
                        <a:t>.</a:t>
                      </a:r>
                      <a:r>
                        <a:rPr lang="es-ES" sz="2000" b="1" baseline="0" dirty="0" smtClean="0">
                          <a:latin typeface="Bodoni MT Condensed" panose="02070606080606020203" pitchFamily="18" charset="0"/>
                        </a:rPr>
                        <a:t> Se escribe la</a:t>
                      </a:r>
                      <a:r>
                        <a:rPr lang="es-ES" sz="2000" b="1" dirty="0" smtClean="0">
                          <a:latin typeface="Bodoni MT Condensed" panose="02070606080606020203" pitchFamily="18" charset="0"/>
                        </a:rPr>
                        <a:t> </a:t>
                      </a:r>
                      <a:r>
                        <a:rPr lang="es-ES" sz="2000" b="1" dirty="0">
                          <a:latin typeface="Bodoni MT Condensed" panose="02070606080606020203" pitchFamily="18" charset="0"/>
                        </a:rPr>
                        <a:t>casa </a:t>
                      </a:r>
                      <a:r>
                        <a:rPr lang="es-ES" sz="2000" b="1" dirty="0" smtClean="0">
                          <a:latin typeface="Bodoni MT Condensed" panose="02070606080606020203" pitchFamily="18" charset="0"/>
                        </a:rPr>
                        <a:t>editora</a:t>
                      </a:r>
                    </a:p>
                    <a:p>
                      <a:pPr marL="0" indent="0" algn="just">
                        <a:buFont typeface="Arial" panose="020B0604020202020204" pitchFamily="34" charset="0"/>
                        <a:buNone/>
                      </a:pPr>
                      <a:endParaRPr lang="es-ES" sz="2000" b="1" dirty="0">
                        <a:latin typeface="Bodoni MT Condensed" panose="020706060806060202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2776696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F36D24AE-0591-4DBA-8952-78B695445C8B}"/>
              </a:ext>
            </a:extLst>
          </p:cNvPr>
          <p:cNvSpPr txBox="1"/>
          <p:nvPr/>
        </p:nvSpPr>
        <p:spPr>
          <a:xfrm>
            <a:off x="5720318" y="1464533"/>
            <a:ext cx="1477924" cy="40729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000" b="1" dirty="0">
                <a:effectLst/>
                <a:latin typeface="Bodoni MT Condensed" panose="02070606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Ejemplo: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A01F4DE-ACAE-486B-B8CF-FDF2A86983F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349" t="51681" r="31163" b="18951"/>
          <a:stretch/>
        </p:blipFill>
        <p:spPr>
          <a:xfrm>
            <a:off x="4880345" y="2346644"/>
            <a:ext cx="3976576" cy="1509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0751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28" name="Google Shape;2028;p42"/>
          <p:cNvGrpSpPr/>
          <p:nvPr/>
        </p:nvGrpSpPr>
        <p:grpSpPr>
          <a:xfrm>
            <a:off x="4136448" y="795509"/>
            <a:ext cx="858335" cy="807300"/>
            <a:chOff x="3413299" y="1686396"/>
            <a:chExt cx="858335" cy="807300"/>
          </a:xfrm>
        </p:grpSpPr>
        <p:sp>
          <p:nvSpPr>
            <p:cNvPr id="2029" name="Google Shape;2029;p42"/>
            <p:cNvSpPr/>
            <p:nvPr/>
          </p:nvSpPr>
          <p:spPr>
            <a:xfrm flipH="1">
              <a:off x="3413299" y="1686396"/>
              <a:ext cx="807300" cy="807300"/>
            </a:xfrm>
            <a:prstGeom prst="ellipse">
              <a:avLst/>
            </a:prstGeom>
            <a:solidFill>
              <a:srgbClr val="FFCE00"/>
            </a:solidFill>
            <a:ln w="19050" cap="flat" cmpd="sng">
              <a:solidFill>
                <a:srgbClr val="0A164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0" name="Google Shape;2030;p42"/>
            <p:cNvSpPr/>
            <p:nvPr/>
          </p:nvSpPr>
          <p:spPr>
            <a:xfrm>
              <a:off x="3724625" y="1726522"/>
              <a:ext cx="547008" cy="764917"/>
            </a:xfrm>
            <a:custGeom>
              <a:avLst/>
              <a:gdLst/>
              <a:ahLst/>
              <a:cxnLst/>
              <a:rect l="l" t="t" r="r" b="b"/>
              <a:pathLst>
                <a:path w="29596" h="41386" extrusionOk="0">
                  <a:moveTo>
                    <a:pt x="13551" y="1"/>
                  </a:moveTo>
                  <a:lnTo>
                    <a:pt x="13551" y="1"/>
                  </a:lnTo>
                  <a:cubicBezTo>
                    <a:pt x="17786" y="3631"/>
                    <a:pt x="20367" y="9761"/>
                    <a:pt x="20972" y="15608"/>
                  </a:cubicBezTo>
                  <a:cubicBezTo>
                    <a:pt x="21899" y="24440"/>
                    <a:pt x="18391" y="31942"/>
                    <a:pt x="9397" y="36902"/>
                  </a:cubicBezTo>
                  <a:cubicBezTo>
                    <a:pt x="6413" y="38515"/>
                    <a:pt x="3227" y="39806"/>
                    <a:pt x="1" y="40774"/>
                  </a:cubicBezTo>
                  <a:cubicBezTo>
                    <a:pt x="1737" y="41189"/>
                    <a:pt x="3453" y="41385"/>
                    <a:pt x="5127" y="41385"/>
                  </a:cubicBezTo>
                  <a:cubicBezTo>
                    <a:pt x="18740" y="41385"/>
                    <a:pt x="29595" y="28395"/>
                    <a:pt x="25932" y="14318"/>
                  </a:cubicBezTo>
                  <a:cubicBezTo>
                    <a:pt x="24239" y="7905"/>
                    <a:pt x="19681" y="2622"/>
                    <a:pt x="13551" y="1"/>
                  </a:cubicBezTo>
                  <a:close/>
                </a:path>
              </a:pathLst>
            </a:custGeom>
            <a:solidFill>
              <a:srgbClr val="0A1640">
                <a:alpha val="125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38" name="Google Shape;2038;p42"/>
          <p:cNvSpPr txBox="1">
            <a:spLocks noGrp="1"/>
          </p:cNvSpPr>
          <p:nvPr>
            <p:ph type="title"/>
          </p:nvPr>
        </p:nvSpPr>
        <p:spPr>
          <a:xfrm>
            <a:off x="4097148" y="935450"/>
            <a:ext cx="8859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2039" name="Google Shape;2039;p42"/>
          <p:cNvSpPr txBox="1">
            <a:spLocks noGrp="1"/>
          </p:cNvSpPr>
          <p:nvPr>
            <p:ph type="subTitle" idx="1"/>
          </p:nvPr>
        </p:nvSpPr>
        <p:spPr>
          <a:xfrm>
            <a:off x="111646" y="1740493"/>
            <a:ext cx="4428452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dirty="0"/>
              <a:t>3.2.2.2 Ficha hemerográfica</a:t>
            </a:r>
            <a:endParaRPr dirty="0"/>
          </a:p>
        </p:txBody>
      </p:sp>
      <p:sp>
        <p:nvSpPr>
          <p:cNvPr id="2040" name="Google Shape;2040;p42"/>
          <p:cNvSpPr txBox="1">
            <a:spLocks noGrp="1"/>
          </p:cNvSpPr>
          <p:nvPr>
            <p:ph type="subTitle" idx="2"/>
          </p:nvPr>
        </p:nvSpPr>
        <p:spPr>
          <a:xfrm>
            <a:off x="659217" y="2635542"/>
            <a:ext cx="4848953" cy="170422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dirty="0">
                <a:latin typeface="Bodoni MT Condensed" panose="02070606080606020203" pitchFamily="18" charset="0"/>
              </a:rPr>
              <a:t>Anotación que </a:t>
            </a:r>
            <a:r>
              <a:rPr lang="es-ES" sz="2800" dirty="0" smtClean="0">
                <a:latin typeface="Bodoni MT Condensed" panose="02070606080606020203" pitchFamily="18" charset="0"/>
              </a:rPr>
              <a:t>se hace en una ficha en la cual se registran  los datos más relevantes que identifican un  periódico, revista u otra fuente hemerográfica . </a:t>
            </a:r>
            <a:endParaRPr lang="es-ES" sz="2800" dirty="0">
              <a:latin typeface="Bodoni MT Condensed" panose="02070606080606020203" pitchFamily="18" charset="0"/>
            </a:endParaRPr>
          </a:p>
        </p:txBody>
      </p:sp>
      <p:pic>
        <p:nvPicPr>
          <p:cNvPr id="11266" name="Picture 2" descr="Ver las imágenes de origen">
            <a:extLst>
              <a:ext uri="{FF2B5EF4-FFF2-40B4-BE49-F238E27FC236}">
                <a16:creationId xmlns:a16="http://schemas.microsoft.com/office/drawing/2014/main" id="{F23CC726-0993-4A24-8D69-5283599D47D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4316" y="1370027"/>
            <a:ext cx="3399441" cy="2549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EA9524BC-177B-433F-A7D5-4A1A72311612}"/>
              </a:ext>
            </a:extLst>
          </p:cNvPr>
          <p:cNvSpPr txBox="1"/>
          <p:nvPr/>
        </p:nvSpPr>
        <p:spPr>
          <a:xfrm>
            <a:off x="4068227" y="4015477"/>
            <a:ext cx="493350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3200" b="1" i="0" dirty="0">
                <a:effectLst/>
                <a:latin typeface="Bodoni MT Condensed" panose="02070606080606020203" pitchFamily="18" charset="0"/>
              </a:rPr>
              <a:t>Castro et al., (2006) </a:t>
            </a:r>
            <a:endParaRPr lang="es-MX" sz="3200" b="1" dirty="0"/>
          </a:p>
        </p:txBody>
      </p:sp>
    </p:spTree>
    <p:extLst>
      <p:ext uri="{BB962C8B-B14F-4D97-AF65-F5344CB8AC3E}">
        <p14:creationId xmlns:p14="http://schemas.microsoft.com/office/powerpoint/2010/main" val="23754464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Tabla 28">
            <a:extLst>
              <a:ext uri="{FF2B5EF4-FFF2-40B4-BE49-F238E27FC236}">
                <a16:creationId xmlns:a16="http://schemas.microsoft.com/office/drawing/2014/main" id="{11312BE0-3029-40BF-AA78-9BBB123780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3287189"/>
              </p:ext>
            </p:extLst>
          </p:nvPr>
        </p:nvGraphicFramePr>
        <p:xfrm>
          <a:off x="776176" y="803910"/>
          <a:ext cx="3466215" cy="3612275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3466215">
                  <a:extLst>
                    <a:ext uri="{9D8B030D-6E8A-4147-A177-3AD203B41FA5}">
                      <a16:colId xmlns:a16="http://schemas.microsoft.com/office/drawing/2014/main" val="4092482669"/>
                    </a:ext>
                  </a:extLst>
                </a:gridCol>
              </a:tblGrid>
              <a:tr h="401782">
                <a:tc>
                  <a:txBody>
                    <a:bodyPr/>
                    <a:lstStyle/>
                    <a:p>
                      <a:pPr algn="ctr"/>
                      <a:r>
                        <a:rPr lang="es-ES" sz="2200" dirty="0">
                          <a:latin typeface="Londrina Solid" panose="020B0604020202020204" charset="0"/>
                        </a:rPr>
                        <a:t>Fichas hemerográficas </a:t>
                      </a:r>
                      <a:endParaRPr lang="es-MX" sz="2200" dirty="0">
                        <a:latin typeface="Londrina Solid" panose="020B060402020202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1162762"/>
                  </a:ext>
                </a:extLst>
              </a:tr>
              <a:tr h="3185555">
                <a:tc>
                  <a:txBody>
                    <a:bodyPr/>
                    <a:lstStyle/>
                    <a:p>
                      <a:pPr marL="0" indent="0" algn="just">
                        <a:buFont typeface="Arial" panose="020B0604020202020204" pitchFamily="34" charset="0"/>
                        <a:buNone/>
                      </a:pPr>
                      <a:r>
                        <a:rPr lang="es-ES" sz="1800" b="1" i="0" u="none" strike="noStrike" cap="none" dirty="0">
                          <a:solidFill>
                            <a:schemeClr val="tx1"/>
                          </a:solidFill>
                          <a:effectLst/>
                          <a:latin typeface="Bodoni MT Condensed" panose="02070606080606020203" pitchFamily="18" charset="0"/>
                          <a:ea typeface="+mn-ea"/>
                          <a:cs typeface="+mn-cs"/>
                          <a:sym typeface="Arial"/>
                        </a:rPr>
                        <a:t>Director o responsable de la publicación empezando con el primer apellido, luego el nombre. </a:t>
                      </a:r>
                    </a:p>
                    <a:p>
                      <a:pPr marL="0" indent="0" algn="just">
                        <a:buFont typeface="Arial" panose="020B0604020202020204" pitchFamily="34" charset="0"/>
                        <a:buNone/>
                      </a:pPr>
                      <a:r>
                        <a:rPr lang="es-MX" sz="1800" dirty="0" smtClean="0"/>
                        <a:t>Apellido, Inicial nombre, (Fecha). Título del artículo. Nombre de la revista, volumen (número), </a:t>
                      </a:r>
                      <a:r>
                        <a:rPr lang="es-MX" sz="1800" dirty="0" err="1" smtClean="0"/>
                        <a:t>pp</a:t>
                      </a:r>
                      <a:r>
                        <a:rPr lang="es-MX" sz="1800" dirty="0" smtClean="0"/>
                        <a:t>-pp. </a:t>
                      </a:r>
                      <a:endParaRPr lang="es-ES" sz="1800" b="1" i="0" u="none" strike="noStrike" cap="none" dirty="0">
                        <a:solidFill>
                          <a:schemeClr val="tx1"/>
                        </a:solidFill>
                        <a:effectLst/>
                        <a:latin typeface="Bodoni MT Condensed" panose="02070606080606020203" pitchFamily="18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2776696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D2AB9C62-3766-40EE-B99B-72CC90454630}"/>
              </a:ext>
            </a:extLst>
          </p:cNvPr>
          <p:cNvSpPr txBox="1"/>
          <p:nvPr/>
        </p:nvSpPr>
        <p:spPr>
          <a:xfrm>
            <a:off x="5794744" y="1445515"/>
            <a:ext cx="1786270" cy="40729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000" b="1" dirty="0">
                <a:effectLst/>
                <a:latin typeface="Bodoni MT Condensed" panose="02070606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Ejemplo:</a:t>
            </a:r>
          </a:p>
        </p:txBody>
      </p:sp>
      <p:sp>
        <p:nvSpPr>
          <p:cNvPr id="2" name="Rectángulo 1"/>
          <p:cNvSpPr/>
          <p:nvPr/>
        </p:nvSpPr>
        <p:spPr>
          <a:xfrm>
            <a:off x="4586514" y="2276999"/>
            <a:ext cx="39696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Fernández </a:t>
            </a:r>
            <a:r>
              <a:rPr lang="es-MX" dirty="0" smtClean="0"/>
              <a:t>, A. </a:t>
            </a:r>
            <a:r>
              <a:rPr lang="es-MX" dirty="0"/>
              <a:t>(2019). Patrimonio desde las percepciones, emociones, miradas y discursos sociales. Apuntes, 32(2), 5-19. </a:t>
            </a:r>
          </a:p>
        </p:txBody>
      </p:sp>
      <p:sp>
        <p:nvSpPr>
          <p:cNvPr id="6" name="Rectángulo 5"/>
          <p:cNvSpPr/>
          <p:nvPr/>
        </p:nvSpPr>
        <p:spPr>
          <a:xfrm>
            <a:off x="2018677" y="4609545"/>
            <a:ext cx="60004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b="1" dirty="0" smtClean="0"/>
              <a:t>Para consular mayor información ingresa al link siguiente: </a:t>
            </a:r>
            <a:r>
              <a:rPr lang="es-MX" sz="1200" dirty="0" smtClean="0"/>
              <a:t>https</a:t>
            </a:r>
            <a:r>
              <a:rPr lang="es-MX" sz="1200" dirty="0"/>
              <a:t>://www2.javerianacali.edu.co/sites/ujc/files/manual_de_normas_apa_7a_completo.pdf</a:t>
            </a:r>
          </a:p>
        </p:txBody>
      </p:sp>
    </p:spTree>
    <p:extLst>
      <p:ext uri="{BB962C8B-B14F-4D97-AF65-F5344CB8AC3E}">
        <p14:creationId xmlns:p14="http://schemas.microsoft.com/office/powerpoint/2010/main" val="4714697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25" name="Google Shape;2025;p42"/>
          <p:cNvGrpSpPr/>
          <p:nvPr/>
        </p:nvGrpSpPr>
        <p:grpSpPr>
          <a:xfrm>
            <a:off x="4142832" y="795500"/>
            <a:ext cx="858335" cy="807300"/>
            <a:chOff x="3413299" y="1686396"/>
            <a:chExt cx="858335" cy="807300"/>
          </a:xfrm>
        </p:grpSpPr>
        <p:sp>
          <p:nvSpPr>
            <p:cNvPr id="2026" name="Google Shape;2026;p42"/>
            <p:cNvSpPr/>
            <p:nvPr/>
          </p:nvSpPr>
          <p:spPr>
            <a:xfrm flipH="1">
              <a:off x="3413299" y="1686396"/>
              <a:ext cx="807300" cy="807300"/>
            </a:xfrm>
            <a:prstGeom prst="ellipse">
              <a:avLst/>
            </a:prstGeom>
            <a:solidFill>
              <a:schemeClr val="accent4"/>
            </a:solidFill>
            <a:ln w="19050" cap="flat" cmpd="sng">
              <a:solidFill>
                <a:srgbClr val="0A164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7" name="Google Shape;2027;p42"/>
            <p:cNvSpPr/>
            <p:nvPr/>
          </p:nvSpPr>
          <p:spPr>
            <a:xfrm>
              <a:off x="3724625" y="1726522"/>
              <a:ext cx="547008" cy="764917"/>
            </a:xfrm>
            <a:custGeom>
              <a:avLst/>
              <a:gdLst/>
              <a:ahLst/>
              <a:cxnLst/>
              <a:rect l="l" t="t" r="r" b="b"/>
              <a:pathLst>
                <a:path w="29596" h="41386" extrusionOk="0">
                  <a:moveTo>
                    <a:pt x="13551" y="1"/>
                  </a:moveTo>
                  <a:lnTo>
                    <a:pt x="13551" y="1"/>
                  </a:lnTo>
                  <a:cubicBezTo>
                    <a:pt x="17786" y="3631"/>
                    <a:pt x="20367" y="9761"/>
                    <a:pt x="20972" y="15608"/>
                  </a:cubicBezTo>
                  <a:cubicBezTo>
                    <a:pt x="21899" y="24440"/>
                    <a:pt x="18391" y="31942"/>
                    <a:pt x="9397" y="36902"/>
                  </a:cubicBezTo>
                  <a:cubicBezTo>
                    <a:pt x="6413" y="38515"/>
                    <a:pt x="3227" y="39806"/>
                    <a:pt x="1" y="40774"/>
                  </a:cubicBezTo>
                  <a:cubicBezTo>
                    <a:pt x="1737" y="41189"/>
                    <a:pt x="3453" y="41385"/>
                    <a:pt x="5127" y="41385"/>
                  </a:cubicBezTo>
                  <a:cubicBezTo>
                    <a:pt x="18740" y="41385"/>
                    <a:pt x="29595" y="28395"/>
                    <a:pt x="25932" y="14318"/>
                  </a:cubicBezTo>
                  <a:cubicBezTo>
                    <a:pt x="24239" y="7905"/>
                    <a:pt x="19681" y="2622"/>
                    <a:pt x="13551" y="1"/>
                  </a:cubicBezTo>
                  <a:close/>
                </a:path>
              </a:pathLst>
            </a:custGeom>
            <a:solidFill>
              <a:srgbClr val="0A1640">
                <a:alpha val="125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37" name="Google Shape;2037;p42"/>
          <p:cNvSpPr txBox="1">
            <a:spLocks noGrp="1"/>
          </p:cNvSpPr>
          <p:nvPr>
            <p:ph type="title"/>
          </p:nvPr>
        </p:nvSpPr>
        <p:spPr>
          <a:xfrm>
            <a:off x="4103532" y="935450"/>
            <a:ext cx="8859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sp>
        <p:nvSpPr>
          <p:cNvPr id="2041" name="Google Shape;2041;p42"/>
          <p:cNvSpPr txBox="1">
            <a:spLocks noGrp="1"/>
          </p:cNvSpPr>
          <p:nvPr>
            <p:ph type="subTitle" idx="1"/>
          </p:nvPr>
        </p:nvSpPr>
        <p:spPr>
          <a:xfrm>
            <a:off x="382772" y="1748996"/>
            <a:ext cx="3599217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dirty="0"/>
              <a:t>3.2.2.3 Ficha cibergráfica</a:t>
            </a:r>
            <a:endParaRPr dirty="0"/>
          </a:p>
        </p:txBody>
      </p:sp>
      <p:sp>
        <p:nvSpPr>
          <p:cNvPr id="2042" name="Google Shape;2042;p42"/>
          <p:cNvSpPr txBox="1">
            <a:spLocks noGrp="1"/>
          </p:cNvSpPr>
          <p:nvPr>
            <p:ph type="subTitle" idx="2"/>
          </p:nvPr>
        </p:nvSpPr>
        <p:spPr>
          <a:xfrm>
            <a:off x="1086495" y="2652701"/>
            <a:ext cx="5122919" cy="88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dirty="0" smtClean="0">
                <a:latin typeface="Bodoni MT Condensed" panose="02070606080606020203" pitchFamily="18" charset="0"/>
              </a:rPr>
              <a:t>Tarjeta en la cual se registran los datos que identifican la consulta  </a:t>
            </a:r>
            <a:r>
              <a:rPr lang="es-ES" sz="2800" dirty="0">
                <a:latin typeface="Bodoni MT Condensed" panose="02070606080606020203" pitchFamily="18" charset="0"/>
              </a:rPr>
              <a:t>de documentos </a:t>
            </a:r>
            <a:r>
              <a:rPr lang="es-ES" sz="2800" dirty="0" smtClean="0">
                <a:latin typeface="Bodoni MT Condensed" panose="02070606080606020203" pitchFamily="18" charset="0"/>
              </a:rPr>
              <a:t>digitales como  artículos , libros  electrónicos, páginas web, </a:t>
            </a:r>
            <a:r>
              <a:rPr lang="es-ES" sz="2800" dirty="0">
                <a:latin typeface="Bodoni MT Condensed" panose="02070606080606020203" pitchFamily="18" charset="0"/>
              </a:rPr>
              <a:t>etcétera.</a:t>
            </a:r>
            <a:endParaRPr lang="en-US" sz="2800" dirty="0">
              <a:latin typeface="Bodoni MT Condensed" panose="02070606080606020203" pitchFamily="18" charset="0"/>
            </a:endParaRPr>
          </a:p>
        </p:txBody>
      </p:sp>
      <p:pic>
        <p:nvPicPr>
          <p:cNvPr id="9218" name="Picture 2" descr="Ver las imágenes de origen">
            <a:extLst>
              <a:ext uri="{FF2B5EF4-FFF2-40B4-BE49-F238E27FC236}">
                <a16:creationId xmlns:a16="http://schemas.microsoft.com/office/drawing/2014/main" id="{2C225611-7605-45DE-9ADE-E32D2754A9D5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9414" y="596396"/>
            <a:ext cx="2390775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A14930A6-5C47-4ACD-874C-A0FEE3650A93}"/>
              </a:ext>
            </a:extLst>
          </p:cNvPr>
          <p:cNvSpPr txBox="1"/>
          <p:nvPr/>
        </p:nvSpPr>
        <p:spPr>
          <a:xfrm>
            <a:off x="4142832" y="3962329"/>
            <a:ext cx="493350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3200" b="1" i="0" dirty="0">
                <a:effectLst/>
                <a:latin typeface="Bodoni MT Condensed" panose="02070606080606020203" pitchFamily="18" charset="0"/>
              </a:rPr>
              <a:t>Castro et al., (2006) </a:t>
            </a:r>
            <a:endParaRPr lang="es-MX" sz="32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720000" y="463003"/>
            <a:ext cx="7701600" cy="592200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 smtClean="0"/>
              <a:t>Presentación</a:t>
            </a:r>
            <a:br>
              <a:rPr lang="es-MX" b="1" dirty="0" smtClean="0"/>
            </a:br>
            <a:endParaRPr lang="es-MX" b="1" dirty="0"/>
          </a:p>
        </p:txBody>
      </p:sp>
      <p:sp>
        <p:nvSpPr>
          <p:cNvPr id="7" name="Rectángulo 6"/>
          <p:cNvSpPr/>
          <p:nvPr/>
        </p:nvSpPr>
        <p:spPr>
          <a:xfrm>
            <a:off x="1074057" y="1149546"/>
            <a:ext cx="7511144" cy="2635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" marR="0" lvl="0" indent="-91440" algn="just" defTabSz="91440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r>
              <a:rPr kumimoji="0" lang="es-MX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</a:rPr>
              <a:t>La unidad de aprendizaje se ubica en el 3º. Semestre y corresponde a la etapa de transición en la cual se deben profundizar aprendizajes; desarrollar habilidades y actitudes de contenidos elementales para la formación de una cultura general. El programa de estudios actual de dicha asignatura, establece como propósito principal: </a:t>
            </a:r>
          </a:p>
          <a:p>
            <a:pPr marL="91440" marR="0" lvl="0" indent="-91440" algn="just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r>
              <a:rPr kumimoji="0" lang="es-MX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</a:rPr>
              <a:t>La realización de una investigación documental de manera reflexiva y sistemática al elegir y consultar diversas fuentes, aplicando procedimientos teórico-metodológicos, y el uso de las tecnologías de la información y comunicación para la búsqueda, selección y procesamiento de la información. Para el logro de estos propósitos el presente material digital se presenta como un apoyo para el reforzamiento  de los contenidos del programa.  </a:t>
            </a:r>
            <a:endParaRPr kumimoji="0" lang="es-MX" sz="16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08069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Tabla 28">
            <a:extLst>
              <a:ext uri="{FF2B5EF4-FFF2-40B4-BE49-F238E27FC236}">
                <a16:creationId xmlns:a16="http://schemas.microsoft.com/office/drawing/2014/main" id="{11312BE0-3029-40BF-AA78-9BBB123780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4418844"/>
              </p:ext>
            </p:extLst>
          </p:nvPr>
        </p:nvGraphicFramePr>
        <p:xfrm>
          <a:off x="613774" y="636270"/>
          <a:ext cx="4133589" cy="3358596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4133589">
                  <a:extLst>
                    <a:ext uri="{9D8B030D-6E8A-4147-A177-3AD203B41FA5}">
                      <a16:colId xmlns:a16="http://schemas.microsoft.com/office/drawing/2014/main" val="1043628664"/>
                    </a:ext>
                  </a:extLst>
                </a:gridCol>
              </a:tblGrid>
              <a:tr h="342953">
                <a:tc>
                  <a:txBody>
                    <a:bodyPr/>
                    <a:lstStyle/>
                    <a:p>
                      <a:pPr algn="ctr"/>
                      <a:r>
                        <a:rPr lang="es-ES" sz="2200" dirty="0">
                          <a:latin typeface="Londrina Solid" panose="020B0604020202020204" charset="0"/>
                        </a:rPr>
                        <a:t>Fichas cibergráficas </a:t>
                      </a:r>
                      <a:endParaRPr lang="es-MX" sz="2200" dirty="0">
                        <a:latin typeface="Londrina Solid" panose="020B060402020202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1162762"/>
                  </a:ext>
                </a:extLst>
              </a:tr>
              <a:tr h="2931876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ES" sz="2000" b="1" dirty="0">
                          <a:latin typeface="Bodoni MT Condensed" panose="02070606080606020203" pitchFamily="18" charset="0"/>
                        </a:rPr>
                        <a:t>Autor del documento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ES" sz="2000" b="1" dirty="0">
                          <a:latin typeface="Bodoni MT Condensed" panose="02070606080606020203" pitchFamily="18" charset="0"/>
                        </a:rPr>
                        <a:t>Fecha del artículo o documento  entre paréntesis.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ES" sz="2000" b="1" dirty="0">
                          <a:latin typeface="Bodoni MT Condensed" panose="02070606080606020203" pitchFamily="18" charset="0"/>
                        </a:rPr>
                        <a:t>Título del artículo de la publicación entre comillas luego la palabra en y dos puntos y el Título de la publicación en cursivas.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ES" sz="2000" b="1" dirty="0" smtClean="0">
                          <a:latin typeface="Bodoni MT Condensed" panose="02070606080606020203" pitchFamily="18" charset="0"/>
                        </a:rPr>
                        <a:t>Link </a:t>
                      </a:r>
                      <a:r>
                        <a:rPr lang="es-ES" sz="2000" b="1" dirty="0">
                          <a:latin typeface="Bodoni MT Condensed" panose="02070606080606020203" pitchFamily="18" charset="0"/>
                        </a:rPr>
                        <a:t>de la página en las cual se encuentra el artículo</a:t>
                      </a:r>
                      <a:r>
                        <a:rPr lang="es-ES" sz="2000" b="1" dirty="0" smtClean="0">
                          <a:latin typeface="Bodoni MT Condensed" panose="02070606080606020203" pitchFamily="18" charset="0"/>
                        </a:rPr>
                        <a:t>.</a:t>
                      </a:r>
                      <a:endParaRPr lang="es-ES" sz="2000" b="1" dirty="0">
                        <a:latin typeface="Bodoni MT Condensed" panose="020706060806060202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2776696"/>
                  </a:ext>
                </a:extLst>
              </a:tr>
            </a:tbl>
          </a:graphicData>
        </a:graphic>
      </p:graphicFrame>
      <p:sp>
        <p:nvSpPr>
          <p:cNvPr id="8" name="CuadroTexto 7">
            <a:extLst>
              <a:ext uri="{FF2B5EF4-FFF2-40B4-BE49-F238E27FC236}">
                <a16:creationId xmlns:a16="http://schemas.microsoft.com/office/drawing/2014/main" id="{D8A4B038-767B-4598-90F8-5A144BF04CD0}"/>
              </a:ext>
            </a:extLst>
          </p:cNvPr>
          <p:cNvSpPr txBox="1"/>
          <p:nvPr/>
        </p:nvSpPr>
        <p:spPr>
          <a:xfrm>
            <a:off x="5930055" y="1108843"/>
            <a:ext cx="1660718" cy="40729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000" b="1" dirty="0">
                <a:effectLst/>
                <a:latin typeface="Bodoni MT Condensed" panose="02070606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Ejemplo: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92086916-6A70-4A33-88B7-828F441ED5A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165" t="40665" r="25616" b="33265"/>
          <a:stretch/>
        </p:blipFill>
        <p:spPr>
          <a:xfrm>
            <a:off x="5022936" y="2105261"/>
            <a:ext cx="3598550" cy="1498813"/>
          </a:xfrm>
          <a:prstGeom prst="rect">
            <a:avLst/>
          </a:prstGeom>
        </p:spPr>
      </p:pic>
      <p:sp>
        <p:nvSpPr>
          <p:cNvPr id="2" name="Rectángulo redondeado 1"/>
          <p:cNvSpPr/>
          <p:nvPr/>
        </p:nvSpPr>
        <p:spPr>
          <a:xfrm>
            <a:off x="6052457" y="2554516"/>
            <a:ext cx="2061028" cy="16691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Rectángulo redondeado 6"/>
          <p:cNvSpPr/>
          <p:nvPr/>
        </p:nvSpPr>
        <p:spPr>
          <a:xfrm>
            <a:off x="5087258" y="3143642"/>
            <a:ext cx="2293256" cy="191407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1380048" y="4503955"/>
            <a:ext cx="60004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b="1" dirty="0" smtClean="0"/>
              <a:t>Para consular mayor información ingresa al link siguiente: </a:t>
            </a:r>
            <a:r>
              <a:rPr lang="es-MX" sz="1200" dirty="0" smtClean="0"/>
              <a:t>https</a:t>
            </a:r>
            <a:r>
              <a:rPr lang="es-MX" sz="1200" dirty="0"/>
              <a:t>://www2.javerianacali.edu.co/sites/ujc/files/manual_de_normas_apa_7a_completo.pdf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Tabla 28">
            <a:extLst>
              <a:ext uri="{FF2B5EF4-FFF2-40B4-BE49-F238E27FC236}">
                <a16:creationId xmlns:a16="http://schemas.microsoft.com/office/drawing/2014/main" id="{11312BE0-3029-40BF-AA78-9BBB123780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1742561"/>
              </p:ext>
            </p:extLst>
          </p:nvPr>
        </p:nvGraphicFramePr>
        <p:xfrm>
          <a:off x="613774" y="636270"/>
          <a:ext cx="4133589" cy="356616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4133589">
                  <a:extLst>
                    <a:ext uri="{9D8B030D-6E8A-4147-A177-3AD203B41FA5}">
                      <a16:colId xmlns:a16="http://schemas.microsoft.com/office/drawing/2014/main" val="1043628664"/>
                    </a:ext>
                  </a:extLst>
                </a:gridCol>
              </a:tblGrid>
              <a:tr h="342953">
                <a:tc>
                  <a:txBody>
                    <a:bodyPr/>
                    <a:lstStyle/>
                    <a:p>
                      <a:pPr algn="ctr"/>
                      <a:r>
                        <a:rPr lang="es-ES" sz="2200" dirty="0">
                          <a:latin typeface="Londrina Solid" panose="020B0604020202020204" charset="0"/>
                        </a:rPr>
                        <a:t>Fichas cibergráficas </a:t>
                      </a:r>
                      <a:endParaRPr lang="es-MX" sz="2200" dirty="0">
                        <a:latin typeface="Londrina Solid" panose="020B060402020202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1162762"/>
                  </a:ext>
                </a:extLst>
              </a:tr>
              <a:tr h="2931876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ES" sz="2000" b="1" dirty="0">
                          <a:latin typeface="Bodoni MT Condensed" panose="02070606080606020203" pitchFamily="18" charset="0"/>
                        </a:rPr>
                        <a:t>Autor del documento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ES" sz="2000" b="1" dirty="0">
                          <a:latin typeface="Bodoni MT Condensed" panose="02070606080606020203" pitchFamily="18" charset="0"/>
                        </a:rPr>
                        <a:t>Fecha del artículo o documento  entre paréntesis.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ES" sz="2000" b="1" dirty="0">
                          <a:latin typeface="Bodoni MT Condensed" panose="02070606080606020203" pitchFamily="18" charset="0"/>
                        </a:rPr>
                        <a:t>Título del artículo de la publicación entre comillas luego la palabra en y dos puntos y el Título de la publicación en cursivas. </a:t>
                      </a:r>
                      <a:endParaRPr lang="es-ES" sz="2000" b="1" dirty="0" smtClean="0">
                        <a:latin typeface="Bodoni MT Condensed" panose="02070606080606020203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ES" sz="2000" b="1" dirty="0" smtClean="0">
                          <a:latin typeface="Bodoni MT Condensed" panose="02070606080606020203" pitchFamily="18" charset="0"/>
                        </a:rPr>
                        <a:t>Volumen</a:t>
                      </a:r>
                      <a:r>
                        <a:rPr lang="es-ES" sz="2000" b="1" baseline="0" dirty="0" smtClean="0">
                          <a:latin typeface="Bodoni MT Condensed" panose="02070606080606020203" pitchFamily="18" charset="0"/>
                        </a:rPr>
                        <a:t> y ( número )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ES" sz="2000" b="1" baseline="0" dirty="0" smtClean="0">
                          <a:latin typeface="Bodoni MT Condensed" panose="02070606080606020203" pitchFamily="18" charset="0"/>
                        </a:rPr>
                        <a:t>Páginas </a:t>
                      </a:r>
                      <a:endParaRPr lang="es-ES" sz="2000" b="1" dirty="0">
                        <a:latin typeface="Bodoni MT Condensed" panose="02070606080606020203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ES" sz="2000" b="1" dirty="0" smtClean="0">
                          <a:latin typeface="Bodoni MT Condensed" panose="02070606080606020203" pitchFamily="18" charset="0"/>
                        </a:rPr>
                        <a:t>Link </a:t>
                      </a:r>
                      <a:r>
                        <a:rPr lang="es-ES" sz="2000" b="1" dirty="0">
                          <a:latin typeface="Bodoni MT Condensed" panose="02070606080606020203" pitchFamily="18" charset="0"/>
                        </a:rPr>
                        <a:t>de la página en las cual se encuentra el artículo</a:t>
                      </a:r>
                      <a:r>
                        <a:rPr lang="es-ES" sz="2000" b="1" dirty="0" smtClean="0">
                          <a:latin typeface="Bodoni MT Condensed" panose="02070606080606020203" pitchFamily="18" charset="0"/>
                        </a:rPr>
                        <a:t>.</a:t>
                      </a:r>
                      <a:endParaRPr lang="es-ES" sz="2000" b="1" dirty="0">
                        <a:latin typeface="Bodoni MT Condensed" panose="020706060806060202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2776696"/>
                  </a:ext>
                </a:extLst>
              </a:tr>
            </a:tbl>
          </a:graphicData>
        </a:graphic>
      </p:graphicFrame>
      <p:sp>
        <p:nvSpPr>
          <p:cNvPr id="8" name="CuadroTexto 7">
            <a:extLst>
              <a:ext uri="{FF2B5EF4-FFF2-40B4-BE49-F238E27FC236}">
                <a16:creationId xmlns:a16="http://schemas.microsoft.com/office/drawing/2014/main" id="{D8A4B038-767B-4598-90F8-5A144BF04CD0}"/>
              </a:ext>
            </a:extLst>
          </p:cNvPr>
          <p:cNvSpPr txBox="1"/>
          <p:nvPr/>
        </p:nvSpPr>
        <p:spPr>
          <a:xfrm>
            <a:off x="5243022" y="953590"/>
            <a:ext cx="3467946" cy="108029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000" b="1" dirty="0">
                <a:effectLst/>
                <a:latin typeface="Bodoni MT Condensed" panose="02070606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Ejemplo</a:t>
            </a:r>
            <a:r>
              <a:rPr lang="es-MX" sz="2000" b="1" dirty="0" smtClean="0">
                <a:effectLst/>
                <a:latin typeface="Bodoni MT Condensed" panose="02070606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Caso de un artículo publicado por 2 autores en un revista especializada en línea </a:t>
            </a:r>
            <a:endParaRPr lang="es-MX" sz="2000" b="1" dirty="0">
              <a:effectLst/>
              <a:latin typeface="Bodoni MT Condensed" panose="020706060806060202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Rectángulo redondeado 1"/>
          <p:cNvSpPr/>
          <p:nvPr/>
        </p:nvSpPr>
        <p:spPr>
          <a:xfrm>
            <a:off x="6139543" y="2554515"/>
            <a:ext cx="1973942" cy="191407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Rectángulo redondeado 6"/>
          <p:cNvSpPr/>
          <p:nvPr/>
        </p:nvSpPr>
        <p:spPr>
          <a:xfrm>
            <a:off x="5087258" y="3143642"/>
            <a:ext cx="2293256" cy="191407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Cuadro de texto 2"/>
          <p:cNvSpPr txBox="1">
            <a:spLocks noChangeArrowheads="1"/>
          </p:cNvSpPr>
          <p:nvPr/>
        </p:nvSpPr>
        <p:spPr bwMode="auto">
          <a:xfrm>
            <a:off x="5242054" y="2303083"/>
            <a:ext cx="3468914" cy="176817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r>
              <a:rPr lang="es-MX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Fernández, A. y Rivero, M.</a:t>
            </a:r>
            <a:r>
              <a:rPr lang="es-MX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(2014), </a:t>
            </a:r>
            <a:r>
              <a:rPr lang="es-MX" sz="12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Las </a:t>
            </a:r>
            <a:r>
              <a:rPr lang="es-MX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plataformas de aprendizajes, una alternativa a tener en cuenta en el proceso de enseñanza </a:t>
            </a:r>
            <a:r>
              <a:rPr lang="es-MX" sz="12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aprendizaje.</a:t>
            </a:r>
            <a:r>
              <a:rPr lang="es-MX" sz="1200" b="1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sz="1200" b="1" dirty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Revista Cubana de Informática Médica,</a:t>
            </a:r>
            <a:r>
              <a:rPr lang="es-MX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es-MX" sz="1200" b="1" dirty="0" smtClean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es-MX" sz="12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6(2), 1-15. </a:t>
            </a:r>
            <a:r>
              <a:rPr lang="es-MX" sz="1200" b="1" u="sng" dirty="0" smtClean="0">
                <a:solidFill>
                  <a:srgbClr val="2F549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http</a:t>
            </a:r>
            <a:r>
              <a:rPr lang="es-MX" sz="1200" b="1" u="sng" dirty="0">
                <a:solidFill>
                  <a:srgbClr val="2F549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://scielo.sld.cu/scielo.php?script=sci_arttext&amp;pid=S1684-18592014000200009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es-MX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es-MX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es-MX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R.A.B.</a:t>
            </a:r>
            <a:endParaRPr lang="es-MX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es-MX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es-MX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MX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1380048" y="4503955"/>
            <a:ext cx="60004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b="1" dirty="0" smtClean="0"/>
              <a:t>Para consular mayor información ingresa al link siguiente: </a:t>
            </a:r>
            <a:r>
              <a:rPr lang="es-MX" sz="1200" dirty="0" smtClean="0"/>
              <a:t>https</a:t>
            </a:r>
            <a:r>
              <a:rPr lang="es-MX" sz="1200" dirty="0"/>
              <a:t>://www2.javerianacali.edu.co/sites/ujc/files/manual_de_normas_apa_7a_completo.pdf</a:t>
            </a:r>
          </a:p>
        </p:txBody>
      </p:sp>
    </p:spTree>
    <p:extLst>
      <p:ext uri="{BB962C8B-B14F-4D97-AF65-F5344CB8AC3E}">
        <p14:creationId xmlns:p14="http://schemas.microsoft.com/office/powerpoint/2010/main" val="625576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730;p35">
            <a:extLst>
              <a:ext uri="{FF2B5EF4-FFF2-40B4-BE49-F238E27FC236}">
                <a16:creationId xmlns:a16="http://schemas.microsoft.com/office/drawing/2014/main" id="{05638FDF-D05D-4596-BD72-7BA76BF6C0EB}"/>
              </a:ext>
            </a:extLst>
          </p:cNvPr>
          <p:cNvSpPr txBox="1">
            <a:spLocks/>
          </p:cNvSpPr>
          <p:nvPr/>
        </p:nvSpPr>
        <p:spPr>
          <a:xfrm>
            <a:off x="582672" y="727916"/>
            <a:ext cx="7615030" cy="59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Fredoka One"/>
              <a:buNone/>
              <a:defRPr sz="3200" b="0" i="0" u="none" strike="noStrike" cap="none">
                <a:solidFill>
                  <a:schemeClr val="dk1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r>
              <a:rPr lang="es-MX" dirty="0"/>
              <a:t>3.2.3 Instrumentos de acopio o Ficha de trabajo</a:t>
            </a:r>
          </a:p>
        </p:txBody>
      </p:sp>
      <p:sp>
        <p:nvSpPr>
          <p:cNvPr id="109" name="CuadroTexto 108">
            <a:extLst>
              <a:ext uri="{FF2B5EF4-FFF2-40B4-BE49-F238E27FC236}">
                <a16:creationId xmlns:a16="http://schemas.microsoft.com/office/drawing/2014/main" id="{4B6898B5-10A4-4A76-83F1-E79E899C917D}"/>
              </a:ext>
            </a:extLst>
          </p:cNvPr>
          <p:cNvSpPr txBox="1"/>
          <p:nvPr/>
        </p:nvSpPr>
        <p:spPr>
          <a:xfrm>
            <a:off x="1020726" y="1448365"/>
            <a:ext cx="7102548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800" dirty="0">
                <a:latin typeface="Bodoni MT Condensed" panose="02070606080606020203" pitchFamily="18" charset="0"/>
              </a:rPr>
              <a:t>De acuerdo con Gracida y Olea (como se citó en Castro et al., 2006) se registran las anotaciones en forma de ideas, proposiciones, datos, nombres o cifras relacionadas con un tema de investigación y que se obtienen de diversas fuentes de consulta tales como: documentos impresos, Internet etcétera. </a:t>
            </a:r>
            <a:endParaRPr lang="es-MX" sz="2800" b="1" dirty="0">
              <a:latin typeface="Bodoni MT Condensed" panose="02070606080606020203" pitchFamily="18" charset="0"/>
            </a:endParaRPr>
          </a:p>
        </p:txBody>
      </p:sp>
      <p:pic>
        <p:nvPicPr>
          <p:cNvPr id="12292" name="Picture 4" descr="Ver las imágenes de origen">
            <a:extLst>
              <a:ext uri="{FF2B5EF4-FFF2-40B4-BE49-F238E27FC236}">
                <a16:creationId xmlns:a16="http://schemas.microsoft.com/office/drawing/2014/main" id="{4D4524B8-7510-4D8B-BA07-023858DE0A3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56362" y="3377166"/>
            <a:ext cx="2464391" cy="1386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Ver las imágenes de origen">
            <a:extLst>
              <a:ext uri="{FF2B5EF4-FFF2-40B4-BE49-F238E27FC236}">
                <a16:creationId xmlns:a16="http://schemas.microsoft.com/office/drawing/2014/main" id="{86189404-21CB-4224-BD01-CCA28D3FA793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151" y="2904903"/>
            <a:ext cx="2041350" cy="2246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77" name="Google Shape;2077;p43"/>
          <p:cNvGrpSpPr/>
          <p:nvPr/>
        </p:nvGrpSpPr>
        <p:grpSpPr>
          <a:xfrm>
            <a:off x="772406" y="664181"/>
            <a:ext cx="1039670" cy="804708"/>
            <a:chOff x="1440182" y="1799429"/>
            <a:chExt cx="1335307" cy="1034728"/>
          </a:xfrm>
        </p:grpSpPr>
        <p:grpSp>
          <p:nvGrpSpPr>
            <p:cNvPr id="2078" name="Google Shape;2078;p43"/>
            <p:cNvGrpSpPr/>
            <p:nvPr/>
          </p:nvGrpSpPr>
          <p:grpSpPr>
            <a:xfrm>
              <a:off x="1756722" y="1799429"/>
              <a:ext cx="702228" cy="1034728"/>
              <a:chOff x="1768688" y="2364825"/>
              <a:chExt cx="1080850" cy="1592625"/>
            </a:xfrm>
          </p:grpSpPr>
          <p:sp>
            <p:nvSpPr>
              <p:cNvPr id="2079" name="Google Shape;2079;p43"/>
              <p:cNvSpPr/>
              <p:nvPr/>
            </p:nvSpPr>
            <p:spPr>
              <a:xfrm>
                <a:off x="1781813" y="2582200"/>
                <a:ext cx="983025" cy="1364175"/>
              </a:xfrm>
              <a:custGeom>
                <a:avLst/>
                <a:gdLst/>
                <a:ahLst/>
                <a:cxnLst/>
                <a:rect l="l" t="t" r="r" b="b"/>
                <a:pathLst>
                  <a:path w="39321" h="54567" extrusionOk="0">
                    <a:moveTo>
                      <a:pt x="8147" y="1"/>
                    </a:moveTo>
                    <a:lnTo>
                      <a:pt x="6251" y="11333"/>
                    </a:lnTo>
                    <a:lnTo>
                      <a:pt x="5606" y="15043"/>
                    </a:lnTo>
                    <a:lnTo>
                      <a:pt x="3388" y="28352"/>
                    </a:lnTo>
                    <a:lnTo>
                      <a:pt x="2743" y="32062"/>
                    </a:lnTo>
                    <a:lnTo>
                      <a:pt x="887" y="43153"/>
                    </a:lnTo>
                    <a:lnTo>
                      <a:pt x="121" y="47871"/>
                    </a:lnTo>
                    <a:cubicBezTo>
                      <a:pt x="0" y="48436"/>
                      <a:pt x="363" y="49041"/>
                      <a:pt x="968" y="49202"/>
                    </a:cubicBezTo>
                    <a:lnTo>
                      <a:pt x="20891" y="54525"/>
                    </a:lnTo>
                    <a:cubicBezTo>
                      <a:pt x="20989" y="54554"/>
                      <a:pt x="21089" y="54567"/>
                      <a:pt x="21187" y="54567"/>
                    </a:cubicBezTo>
                    <a:cubicBezTo>
                      <a:pt x="21655" y="54567"/>
                      <a:pt x="22102" y="54266"/>
                      <a:pt x="22302" y="53800"/>
                    </a:cubicBezTo>
                    <a:lnTo>
                      <a:pt x="27908" y="38797"/>
                    </a:lnTo>
                    <a:lnTo>
                      <a:pt x="29239" y="35288"/>
                    </a:lnTo>
                    <a:lnTo>
                      <a:pt x="33957" y="22665"/>
                    </a:lnTo>
                    <a:lnTo>
                      <a:pt x="35288" y="19117"/>
                    </a:lnTo>
                    <a:lnTo>
                      <a:pt x="39321" y="8349"/>
                    </a:lnTo>
                    <a:lnTo>
                      <a:pt x="8147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0" name="Google Shape;2080;p43"/>
              <p:cNvSpPr/>
              <p:nvPr/>
            </p:nvSpPr>
            <p:spPr>
              <a:xfrm>
                <a:off x="2003613" y="2377575"/>
                <a:ext cx="795525" cy="317575"/>
              </a:xfrm>
              <a:custGeom>
                <a:avLst/>
                <a:gdLst/>
                <a:ahLst/>
                <a:cxnLst/>
                <a:rect l="l" t="t" r="r" b="b"/>
                <a:pathLst>
                  <a:path w="31821" h="12703" extrusionOk="0">
                    <a:moveTo>
                      <a:pt x="3638" y="1"/>
                    </a:moveTo>
                    <a:cubicBezTo>
                      <a:pt x="3201" y="1"/>
                      <a:pt x="2796" y="182"/>
                      <a:pt x="2541" y="563"/>
                    </a:cubicBezTo>
                    <a:lnTo>
                      <a:pt x="1" y="4193"/>
                    </a:lnTo>
                    <a:lnTo>
                      <a:pt x="19600" y="9436"/>
                    </a:lnTo>
                    <a:lnTo>
                      <a:pt x="31820" y="12702"/>
                    </a:lnTo>
                    <a:lnTo>
                      <a:pt x="31497" y="8548"/>
                    </a:lnTo>
                    <a:lnTo>
                      <a:pt x="31457" y="8306"/>
                    </a:lnTo>
                    <a:cubicBezTo>
                      <a:pt x="31376" y="7742"/>
                      <a:pt x="30973" y="7258"/>
                      <a:pt x="30449" y="7137"/>
                    </a:cubicBezTo>
                    <a:lnTo>
                      <a:pt x="25287" y="5725"/>
                    </a:lnTo>
                    <a:lnTo>
                      <a:pt x="3993" y="39"/>
                    </a:lnTo>
                    <a:cubicBezTo>
                      <a:pt x="3874" y="13"/>
                      <a:pt x="3755" y="1"/>
                      <a:pt x="363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1" name="Google Shape;2081;p43"/>
              <p:cNvSpPr/>
              <p:nvPr/>
            </p:nvSpPr>
            <p:spPr>
              <a:xfrm>
                <a:off x="1932038" y="2481650"/>
                <a:ext cx="908425" cy="319150"/>
              </a:xfrm>
              <a:custGeom>
                <a:avLst/>
                <a:gdLst/>
                <a:ahLst/>
                <a:cxnLst/>
                <a:rect l="l" t="t" r="r" b="b"/>
                <a:pathLst>
                  <a:path w="36337" h="12766" extrusionOk="0">
                    <a:moveTo>
                      <a:pt x="2279" y="1"/>
                    </a:moveTo>
                    <a:cubicBezTo>
                      <a:pt x="1446" y="1"/>
                      <a:pt x="679" y="561"/>
                      <a:pt x="444" y="1401"/>
                    </a:cubicBezTo>
                    <a:lnTo>
                      <a:pt x="121" y="2692"/>
                    </a:lnTo>
                    <a:cubicBezTo>
                      <a:pt x="0" y="3055"/>
                      <a:pt x="242" y="3418"/>
                      <a:pt x="565" y="3498"/>
                    </a:cubicBezTo>
                    <a:lnTo>
                      <a:pt x="2097" y="3902"/>
                    </a:lnTo>
                    <a:lnTo>
                      <a:pt x="34925" y="12734"/>
                    </a:lnTo>
                    <a:cubicBezTo>
                      <a:pt x="34982" y="12755"/>
                      <a:pt x="35042" y="12765"/>
                      <a:pt x="35102" y="12765"/>
                    </a:cubicBezTo>
                    <a:cubicBezTo>
                      <a:pt x="35380" y="12765"/>
                      <a:pt x="35665" y="12548"/>
                      <a:pt x="35732" y="12250"/>
                    </a:cubicBezTo>
                    <a:lnTo>
                      <a:pt x="36054" y="10999"/>
                    </a:lnTo>
                    <a:cubicBezTo>
                      <a:pt x="36337" y="9951"/>
                      <a:pt x="35772" y="8902"/>
                      <a:pt x="34764" y="8620"/>
                    </a:cubicBezTo>
                    <a:lnTo>
                      <a:pt x="22262" y="5273"/>
                    </a:lnTo>
                    <a:lnTo>
                      <a:pt x="2783" y="70"/>
                    </a:lnTo>
                    <a:cubicBezTo>
                      <a:pt x="2615" y="23"/>
                      <a:pt x="2446" y="1"/>
                      <a:pt x="227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2" name="Google Shape;2082;p43"/>
              <p:cNvSpPr/>
              <p:nvPr/>
            </p:nvSpPr>
            <p:spPr>
              <a:xfrm>
                <a:off x="1850363" y="2865500"/>
                <a:ext cx="813650" cy="686650"/>
              </a:xfrm>
              <a:custGeom>
                <a:avLst/>
                <a:gdLst/>
                <a:ahLst/>
                <a:cxnLst/>
                <a:rect l="l" t="t" r="r" b="b"/>
                <a:pathLst>
                  <a:path w="32546" h="27466" extrusionOk="0">
                    <a:moveTo>
                      <a:pt x="3509" y="1"/>
                    </a:moveTo>
                    <a:lnTo>
                      <a:pt x="2864" y="3711"/>
                    </a:lnTo>
                    <a:lnTo>
                      <a:pt x="646" y="16980"/>
                    </a:lnTo>
                    <a:lnTo>
                      <a:pt x="1" y="20690"/>
                    </a:lnTo>
                    <a:lnTo>
                      <a:pt x="25166" y="27465"/>
                    </a:lnTo>
                    <a:lnTo>
                      <a:pt x="26497" y="23956"/>
                    </a:lnTo>
                    <a:lnTo>
                      <a:pt x="31215" y="11293"/>
                    </a:lnTo>
                    <a:lnTo>
                      <a:pt x="32223" y="8591"/>
                    </a:lnTo>
                    <a:lnTo>
                      <a:pt x="32546" y="7785"/>
                    </a:lnTo>
                    <a:lnTo>
                      <a:pt x="30247" y="7180"/>
                    </a:lnTo>
                    <a:lnTo>
                      <a:pt x="3509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3" name="Google Shape;2083;p43"/>
              <p:cNvSpPr/>
              <p:nvPr/>
            </p:nvSpPr>
            <p:spPr>
              <a:xfrm>
                <a:off x="1850363" y="3289975"/>
                <a:ext cx="662425" cy="262175"/>
              </a:xfrm>
              <a:custGeom>
                <a:avLst/>
                <a:gdLst/>
                <a:ahLst/>
                <a:cxnLst/>
                <a:rect l="l" t="t" r="r" b="b"/>
                <a:pathLst>
                  <a:path w="26497" h="10487" extrusionOk="0">
                    <a:moveTo>
                      <a:pt x="646" y="1"/>
                    </a:moveTo>
                    <a:lnTo>
                      <a:pt x="1" y="3711"/>
                    </a:lnTo>
                    <a:lnTo>
                      <a:pt x="18592" y="8712"/>
                    </a:lnTo>
                    <a:lnTo>
                      <a:pt x="25166" y="10486"/>
                    </a:lnTo>
                    <a:lnTo>
                      <a:pt x="26497" y="6977"/>
                    </a:lnTo>
                    <a:lnTo>
                      <a:pt x="20246" y="5284"/>
                    </a:lnTo>
                    <a:lnTo>
                      <a:pt x="64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4" name="Google Shape;2084;p43"/>
              <p:cNvSpPr/>
              <p:nvPr/>
            </p:nvSpPr>
            <p:spPr>
              <a:xfrm>
                <a:off x="1921938" y="2865500"/>
                <a:ext cx="742075" cy="282350"/>
              </a:xfrm>
              <a:custGeom>
                <a:avLst/>
                <a:gdLst/>
                <a:ahLst/>
                <a:cxnLst/>
                <a:rect l="l" t="t" r="r" b="b"/>
                <a:pathLst>
                  <a:path w="29683" h="11294" extrusionOk="0">
                    <a:moveTo>
                      <a:pt x="646" y="1"/>
                    </a:moveTo>
                    <a:lnTo>
                      <a:pt x="1" y="3711"/>
                    </a:lnTo>
                    <a:lnTo>
                      <a:pt x="22101" y="9640"/>
                    </a:lnTo>
                    <a:lnTo>
                      <a:pt x="28352" y="11293"/>
                    </a:lnTo>
                    <a:lnTo>
                      <a:pt x="29239" y="8914"/>
                    </a:lnTo>
                    <a:cubicBezTo>
                      <a:pt x="29401" y="8510"/>
                      <a:pt x="29522" y="8147"/>
                      <a:pt x="29683" y="7785"/>
                    </a:cubicBezTo>
                    <a:lnTo>
                      <a:pt x="23351" y="6091"/>
                    </a:lnTo>
                    <a:lnTo>
                      <a:pt x="64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5" name="Google Shape;2085;p43"/>
              <p:cNvSpPr/>
              <p:nvPr/>
            </p:nvSpPr>
            <p:spPr>
              <a:xfrm>
                <a:off x="2015288" y="2689225"/>
                <a:ext cx="424050" cy="131550"/>
              </a:xfrm>
              <a:custGeom>
                <a:avLst/>
                <a:gdLst/>
                <a:ahLst/>
                <a:cxnLst/>
                <a:rect l="l" t="t" r="r" b="b"/>
                <a:pathLst>
                  <a:path w="16962" h="5262" extrusionOk="0">
                    <a:moveTo>
                      <a:pt x="1224" y="0"/>
                    </a:moveTo>
                    <a:cubicBezTo>
                      <a:pt x="244" y="0"/>
                      <a:pt x="1" y="1312"/>
                      <a:pt x="1147" y="1608"/>
                    </a:cubicBezTo>
                    <a:cubicBezTo>
                      <a:pt x="4050" y="2454"/>
                      <a:pt x="10180" y="4027"/>
                      <a:pt x="15826" y="5237"/>
                    </a:cubicBezTo>
                    <a:cubicBezTo>
                      <a:pt x="15902" y="5254"/>
                      <a:pt x="15973" y="5261"/>
                      <a:pt x="16039" y="5261"/>
                    </a:cubicBezTo>
                    <a:cubicBezTo>
                      <a:pt x="16792" y="5261"/>
                      <a:pt x="16961" y="4287"/>
                      <a:pt x="16109" y="4027"/>
                    </a:cubicBezTo>
                    <a:cubicBezTo>
                      <a:pt x="10584" y="2333"/>
                      <a:pt x="4534" y="720"/>
                      <a:pt x="1510" y="35"/>
                    </a:cubicBezTo>
                    <a:cubicBezTo>
                      <a:pt x="1408" y="11"/>
                      <a:pt x="1313" y="0"/>
                      <a:pt x="122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6" name="Google Shape;2086;p43"/>
              <p:cNvSpPr/>
              <p:nvPr/>
            </p:nvSpPr>
            <p:spPr>
              <a:xfrm>
                <a:off x="1982438" y="3177200"/>
                <a:ext cx="162300" cy="90125"/>
              </a:xfrm>
              <a:custGeom>
                <a:avLst/>
                <a:gdLst/>
                <a:ahLst/>
                <a:cxnLst/>
                <a:rect l="l" t="t" r="r" b="b"/>
                <a:pathLst>
                  <a:path w="6492" h="3605" extrusionOk="0">
                    <a:moveTo>
                      <a:pt x="2374" y="0"/>
                    </a:moveTo>
                    <a:cubicBezTo>
                      <a:pt x="1749" y="0"/>
                      <a:pt x="1148" y="155"/>
                      <a:pt x="686" y="519"/>
                    </a:cubicBezTo>
                    <a:cubicBezTo>
                      <a:pt x="41" y="1003"/>
                      <a:pt x="1" y="1971"/>
                      <a:pt x="969" y="2737"/>
                    </a:cubicBezTo>
                    <a:cubicBezTo>
                      <a:pt x="1715" y="3342"/>
                      <a:pt x="2672" y="3604"/>
                      <a:pt x="3529" y="3604"/>
                    </a:cubicBezTo>
                    <a:cubicBezTo>
                      <a:pt x="4386" y="3604"/>
                      <a:pt x="5143" y="3342"/>
                      <a:pt x="5485" y="2898"/>
                    </a:cubicBezTo>
                    <a:cubicBezTo>
                      <a:pt x="6492" y="1495"/>
                      <a:pt x="4315" y="0"/>
                      <a:pt x="237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7" name="Google Shape;2087;p43"/>
              <p:cNvSpPr/>
              <p:nvPr/>
            </p:nvSpPr>
            <p:spPr>
              <a:xfrm>
                <a:off x="2311363" y="3263900"/>
                <a:ext cx="144975" cy="91850"/>
              </a:xfrm>
              <a:custGeom>
                <a:avLst/>
                <a:gdLst/>
                <a:ahLst/>
                <a:cxnLst/>
                <a:rect l="l" t="t" r="r" b="b"/>
                <a:pathLst>
                  <a:path w="5799" h="3674" extrusionOk="0">
                    <a:moveTo>
                      <a:pt x="2072" y="0"/>
                    </a:moveTo>
                    <a:cubicBezTo>
                      <a:pt x="938" y="0"/>
                      <a:pt x="0" y="484"/>
                      <a:pt x="112" y="1527"/>
                    </a:cubicBezTo>
                    <a:cubicBezTo>
                      <a:pt x="256" y="2503"/>
                      <a:pt x="1826" y="3674"/>
                      <a:pt x="3544" y="3674"/>
                    </a:cubicBezTo>
                    <a:cubicBezTo>
                      <a:pt x="3743" y="3674"/>
                      <a:pt x="3944" y="3658"/>
                      <a:pt x="4145" y="3625"/>
                    </a:cubicBezTo>
                    <a:cubicBezTo>
                      <a:pt x="5314" y="3463"/>
                      <a:pt x="5798" y="2616"/>
                      <a:pt x="5476" y="1850"/>
                    </a:cubicBezTo>
                    <a:cubicBezTo>
                      <a:pt x="4977" y="657"/>
                      <a:pt x="3392" y="0"/>
                      <a:pt x="207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8" name="Google Shape;2088;p43"/>
              <p:cNvSpPr/>
              <p:nvPr/>
            </p:nvSpPr>
            <p:spPr>
              <a:xfrm>
                <a:off x="1781813" y="3507750"/>
                <a:ext cx="697700" cy="438625"/>
              </a:xfrm>
              <a:custGeom>
                <a:avLst/>
                <a:gdLst/>
                <a:ahLst/>
                <a:cxnLst/>
                <a:rect l="l" t="t" r="r" b="b"/>
                <a:pathLst>
                  <a:path w="27908" h="17545" extrusionOk="0">
                    <a:moveTo>
                      <a:pt x="21334" y="1"/>
                    </a:moveTo>
                    <a:cubicBezTo>
                      <a:pt x="19197" y="3993"/>
                      <a:pt x="16817" y="6776"/>
                      <a:pt x="13914" y="7179"/>
                    </a:cubicBezTo>
                    <a:cubicBezTo>
                      <a:pt x="12833" y="7325"/>
                      <a:pt x="11728" y="7390"/>
                      <a:pt x="10610" y="7390"/>
                    </a:cubicBezTo>
                    <a:cubicBezTo>
                      <a:pt x="7390" y="7390"/>
                      <a:pt x="4061" y="6849"/>
                      <a:pt x="887" y="6131"/>
                    </a:cubicBezTo>
                    <a:lnTo>
                      <a:pt x="81" y="10809"/>
                    </a:lnTo>
                    <a:cubicBezTo>
                      <a:pt x="0" y="11414"/>
                      <a:pt x="363" y="11978"/>
                      <a:pt x="968" y="12140"/>
                    </a:cubicBezTo>
                    <a:lnTo>
                      <a:pt x="20891" y="17503"/>
                    </a:lnTo>
                    <a:cubicBezTo>
                      <a:pt x="20989" y="17532"/>
                      <a:pt x="21089" y="17545"/>
                      <a:pt x="21187" y="17545"/>
                    </a:cubicBezTo>
                    <a:cubicBezTo>
                      <a:pt x="21655" y="17545"/>
                      <a:pt x="22102" y="17244"/>
                      <a:pt x="22302" y="16778"/>
                    </a:cubicBezTo>
                    <a:cubicBezTo>
                      <a:pt x="22907" y="15124"/>
                      <a:pt x="25206" y="9034"/>
                      <a:pt x="27908" y="1775"/>
                    </a:cubicBezTo>
                    <a:lnTo>
                      <a:pt x="21334" y="1"/>
                    </a:lnTo>
                    <a:close/>
                  </a:path>
                </a:pathLst>
              </a:custGeom>
              <a:solidFill>
                <a:srgbClr val="0A1640">
                  <a:alpha val="125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9" name="Google Shape;2089;p43"/>
              <p:cNvSpPr/>
              <p:nvPr/>
            </p:nvSpPr>
            <p:spPr>
              <a:xfrm>
                <a:off x="2505713" y="2746550"/>
                <a:ext cx="259125" cy="313575"/>
              </a:xfrm>
              <a:custGeom>
                <a:avLst/>
                <a:gdLst/>
                <a:ahLst/>
                <a:cxnLst/>
                <a:rect l="l" t="t" r="r" b="b"/>
                <a:pathLst>
                  <a:path w="10365" h="12543" extrusionOk="0">
                    <a:moveTo>
                      <a:pt x="3751" y="0"/>
                    </a:moveTo>
                    <a:cubicBezTo>
                      <a:pt x="2541" y="3630"/>
                      <a:pt x="1291" y="7259"/>
                      <a:pt x="0" y="10849"/>
                    </a:cubicBezTo>
                    <a:lnTo>
                      <a:pt x="6332" y="12543"/>
                    </a:lnTo>
                    <a:cubicBezTo>
                      <a:pt x="8187" y="7582"/>
                      <a:pt x="9720" y="3549"/>
                      <a:pt x="10365" y="1775"/>
                    </a:cubicBezTo>
                    <a:lnTo>
                      <a:pt x="3751" y="0"/>
                    </a:lnTo>
                    <a:close/>
                  </a:path>
                </a:pathLst>
              </a:custGeom>
              <a:solidFill>
                <a:srgbClr val="0A1640">
                  <a:alpha val="125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0" name="Google Shape;2090;p43"/>
              <p:cNvSpPr/>
              <p:nvPr/>
            </p:nvSpPr>
            <p:spPr>
              <a:xfrm>
                <a:off x="2493613" y="2520700"/>
                <a:ext cx="305525" cy="174450"/>
              </a:xfrm>
              <a:custGeom>
                <a:avLst/>
                <a:gdLst/>
                <a:ahLst/>
                <a:cxnLst/>
                <a:rect l="l" t="t" r="r" b="b"/>
                <a:pathLst>
                  <a:path w="12221" h="6978" extrusionOk="0">
                    <a:moveTo>
                      <a:pt x="5687" y="0"/>
                    </a:moveTo>
                    <a:cubicBezTo>
                      <a:pt x="4477" y="2017"/>
                      <a:pt x="2622" y="3267"/>
                      <a:pt x="0" y="3711"/>
                    </a:cubicBezTo>
                    <a:lnTo>
                      <a:pt x="12220" y="6977"/>
                    </a:lnTo>
                    <a:lnTo>
                      <a:pt x="11857" y="2823"/>
                    </a:lnTo>
                    <a:cubicBezTo>
                      <a:pt x="11857" y="2178"/>
                      <a:pt x="11454" y="1614"/>
                      <a:pt x="10849" y="1412"/>
                    </a:cubicBezTo>
                    <a:lnTo>
                      <a:pt x="5687" y="0"/>
                    </a:lnTo>
                    <a:close/>
                  </a:path>
                </a:pathLst>
              </a:custGeom>
              <a:solidFill>
                <a:srgbClr val="0A1640">
                  <a:alpha val="125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1" name="Google Shape;2091;p43"/>
              <p:cNvSpPr/>
              <p:nvPr/>
            </p:nvSpPr>
            <p:spPr>
              <a:xfrm>
                <a:off x="2356488" y="3106475"/>
                <a:ext cx="274275" cy="356950"/>
              </a:xfrm>
              <a:custGeom>
                <a:avLst/>
                <a:gdLst/>
                <a:ahLst/>
                <a:cxnLst/>
                <a:rect l="l" t="t" r="r" b="b"/>
                <a:pathLst>
                  <a:path w="10971" h="14278" extrusionOk="0">
                    <a:moveTo>
                      <a:pt x="4719" y="1"/>
                    </a:moveTo>
                    <a:cubicBezTo>
                      <a:pt x="3187" y="4316"/>
                      <a:pt x="1654" y="8792"/>
                      <a:pt x="1" y="12624"/>
                    </a:cubicBezTo>
                    <a:lnTo>
                      <a:pt x="6252" y="14277"/>
                    </a:lnTo>
                    <a:lnTo>
                      <a:pt x="10970" y="1654"/>
                    </a:lnTo>
                    <a:lnTo>
                      <a:pt x="4719" y="1"/>
                    </a:lnTo>
                    <a:close/>
                  </a:path>
                </a:pathLst>
              </a:custGeom>
              <a:solidFill>
                <a:srgbClr val="0A1640">
                  <a:alpha val="125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2" name="Google Shape;2092;p43"/>
              <p:cNvSpPr/>
              <p:nvPr/>
            </p:nvSpPr>
            <p:spPr>
              <a:xfrm>
                <a:off x="2315163" y="3422050"/>
                <a:ext cx="197625" cy="130100"/>
              </a:xfrm>
              <a:custGeom>
                <a:avLst/>
                <a:gdLst/>
                <a:ahLst/>
                <a:cxnLst/>
                <a:rect l="l" t="t" r="r" b="b"/>
                <a:pathLst>
                  <a:path w="7905" h="5204" extrusionOk="0">
                    <a:moveTo>
                      <a:pt x="1654" y="1"/>
                    </a:moveTo>
                    <a:cubicBezTo>
                      <a:pt x="1129" y="1211"/>
                      <a:pt x="605" y="2380"/>
                      <a:pt x="0" y="3429"/>
                    </a:cubicBezTo>
                    <a:lnTo>
                      <a:pt x="6574" y="5203"/>
                    </a:lnTo>
                    <a:lnTo>
                      <a:pt x="7905" y="1654"/>
                    </a:lnTo>
                    <a:lnTo>
                      <a:pt x="1654" y="1"/>
                    </a:lnTo>
                    <a:close/>
                  </a:path>
                </a:pathLst>
              </a:custGeom>
              <a:solidFill>
                <a:srgbClr val="0A1640">
                  <a:alpha val="125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3" name="Google Shape;2093;p43"/>
              <p:cNvSpPr/>
              <p:nvPr/>
            </p:nvSpPr>
            <p:spPr>
              <a:xfrm>
                <a:off x="2474463" y="3017750"/>
                <a:ext cx="189550" cy="130100"/>
              </a:xfrm>
              <a:custGeom>
                <a:avLst/>
                <a:gdLst/>
                <a:ahLst/>
                <a:cxnLst/>
                <a:rect l="l" t="t" r="r" b="b"/>
                <a:pathLst>
                  <a:path w="7582" h="5204" extrusionOk="0">
                    <a:moveTo>
                      <a:pt x="1250" y="1"/>
                    </a:moveTo>
                    <a:cubicBezTo>
                      <a:pt x="847" y="1170"/>
                      <a:pt x="403" y="2340"/>
                      <a:pt x="0" y="3550"/>
                    </a:cubicBezTo>
                    <a:lnTo>
                      <a:pt x="6251" y="5203"/>
                    </a:lnTo>
                    <a:lnTo>
                      <a:pt x="7138" y="2824"/>
                    </a:lnTo>
                    <a:lnTo>
                      <a:pt x="7582" y="1695"/>
                    </a:lnTo>
                    <a:lnTo>
                      <a:pt x="1250" y="1"/>
                    </a:lnTo>
                    <a:close/>
                  </a:path>
                </a:pathLst>
              </a:custGeom>
              <a:solidFill>
                <a:srgbClr val="0A1640">
                  <a:alpha val="125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4" name="Google Shape;2094;p43"/>
              <p:cNvSpPr/>
              <p:nvPr/>
            </p:nvSpPr>
            <p:spPr>
              <a:xfrm>
                <a:off x="2161913" y="3146750"/>
                <a:ext cx="160275" cy="120050"/>
              </a:xfrm>
              <a:custGeom>
                <a:avLst/>
                <a:gdLst/>
                <a:ahLst/>
                <a:cxnLst/>
                <a:rect l="l" t="t" r="r" b="b"/>
                <a:pathLst>
                  <a:path w="6411" h="4802" extrusionOk="0">
                    <a:moveTo>
                      <a:pt x="730" y="1"/>
                    </a:moveTo>
                    <a:cubicBezTo>
                      <a:pt x="536" y="1"/>
                      <a:pt x="346" y="111"/>
                      <a:pt x="282" y="366"/>
                    </a:cubicBezTo>
                    <a:cubicBezTo>
                      <a:pt x="0" y="1414"/>
                      <a:pt x="121" y="2503"/>
                      <a:pt x="686" y="3471"/>
                    </a:cubicBezTo>
                    <a:cubicBezTo>
                      <a:pt x="1089" y="4157"/>
                      <a:pt x="1775" y="4600"/>
                      <a:pt x="2581" y="4762"/>
                    </a:cubicBezTo>
                    <a:cubicBezTo>
                      <a:pt x="2743" y="4762"/>
                      <a:pt x="2904" y="4802"/>
                      <a:pt x="3065" y="4802"/>
                    </a:cubicBezTo>
                    <a:cubicBezTo>
                      <a:pt x="4678" y="4802"/>
                      <a:pt x="5929" y="3431"/>
                      <a:pt x="6291" y="1979"/>
                    </a:cubicBezTo>
                    <a:cubicBezTo>
                      <a:pt x="6411" y="1598"/>
                      <a:pt x="6122" y="1357"/>
                      <a:pt x="5832" y="1357"/>
                    </a:cubicBezTo>
                    <a:cubicBezTo>
                      <a:pt x="5631" y="1357"/>
                      <a:pt x="5430" y="1473"/>
                      <a:pt x="5364" y="1737"/>
                    </a:cubicBezTo>
                    <a:cubicBezTo>
                      <a:pt x="5108" y="2798"/>
                      <a:pt x="4220" y="3827"/>
                      <a:pt x="3094" y="3827"/>
                    </a:cubicBezTo>
                    <a:cubicBezTo>
                      <a:pt x="2979" y="3827"/>
                      <a:pt x="2862" y="3816"/>
                      <a:pt x="2743" y="3794"/>
                    </a:cubicBezTo>
                    <a:cubicBezTo>
                      <a:pt x="2218" y="3713"/>
                      <a:pt x="1734" y="3390"/>
                      <a:pt x="1492" y="2947"/>
                    </a:cubicBezTo>
                    <a:cubicBezTo>
                      <a:pt x="1089" y="2261"/>
                      <a:pt x="968" y="1414"/>
                      <a:pt x="1210" y="648"/>
                    </a:cubicBezTo>
                    <a:cubicBezTo>
                      <a:pt x="1332" y="258"/>
                      <a:pt x="1026" y="1"/>
                      <a:pt x="73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5" name="Google Shape;2095;p43"/>
              <p:cNvSpPr/>
              <p:nvPr/>
            </p:nvSpPr>
            <p:spPr>
              <a:xfrm>
                <a:off x="2040913" y="3078875"/>
                <a:ext cx="114000" cy="89025"/>
              </a:xfrm>
              <a:custGeom>
                <a:avLst/>
                <a:gdLst/>
                <a:ahLst/>
                <a:cxnLst/>
                <a:rect l="l" t="t" r="r" b="b"/>
                <a:pathLst>
                  <a:path w="4560" h="3561" extrusionOk="0">
                    <a:moveTo>
                      <a:pt x="1944" y="0"/>
                    </a:moveTo>
                    <a:cubicBezTo>
                      <a:pt x="1167" y="0"/>
                      <a:pt x="447" y="524"/>
                      <a:pt x="243" y="1306"/>
                    </a:cubicBezTo>
                    <a:cubicBezTo>
                      <a:pt x="1" y="2194"/>
                      <a:pt x="525" y="3161"/>
                      <a:pt x="1412" y="3444"/>
                    </a:cubicBezTo>
                    <a:cubicBezTo>
                      <a:pt x="1644" y="3524"/>
                      <a:pt x="1864" y="3560"/>
                      <a:pt x="2068" y="3560"/>
                    </a:cubicBezTo>
                    <a:cubicBezTo>
                      <a:pt x="3925" y="3560"/>
                      <a:pt x="4560" y="565"/>
                      <a:pt x="2380" y="56"/>
                    </a:cubicBezTo>
                    <a:cubicBezTo>
                      <a:pt x="2235" y="18"/>
                      <a:pt x="2088" y="0"/>
                      <a:pt x="194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6" name="Google Shape;2096;p43"/>
              <p:cNvSpPr/>
              <p:nvPr/>
            </p:nvSpPr>
            <p:spPr>
              <a:xfrm>
                <a:off x="2356488" y="3163250"/>
                <a:ext cx="103875" cy="87700"/>
              </a:xfrm>
              <a:custGeom>
                <a:avLst/>
                <a:gdLst/>
                <a:ahLst/>
                <a:cxnLst/>
                <a:rect l="l" t="t" r="r" b="b"/>
                <a:pathLst>
                  <a:path w="4155" h="3508" extrusionOk="0">
                    <a:moveTo>
                      <a:pt x="1917" y="0"/>
                    </a:moveTo>
                    <a:cubicBezTo>
                      <a:pt x="1161" y="0"/>
                      <a:pt x="410" y="481"/>
                      <a:pt x="202" y="1359"/>
                    </a:cubicBezTo>
                    <a:cubicBezTo>
                      <a:pt x="1" y="2287"/>
                      <a:pt x="565" y="3214"/>
                      <a:pt x="1493" y="3456"/>
                    </a:cubicBezTo>
                    <a:cubicBezTo>
                      <a:pt x="1639" y="3491"/>
                      <a:pt x="1782" y="3507"/>
                      <a:pt x="1921" y="3507"/>
                    </a:cubicBezTo>
                    <a:cubicBezTo>
                      <a:pt x="3237" y="3507"/>
                      <a:pt x="4155" y="2039"/>
                      <a:pt x="3388" y="835"/>
                    </a:cubicBezTo>
                    <a:cubicBezTo>
                      <a:pt x="3044" y="267"/>
                      <a:pt x="2479" y="0"/>
                      <a:pt x="191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7" name="Google Shape;2097;p43"/>
              <p:cNvSpPr/>
              <p:nvPr/>
            </p:nvSpPr>
            <p:spPr>
              <a:xfrm>
                <a:off x="1768688" y="2364825"/>
                <a:ext cx="1080850" cy="1592625"/>
              </a:xfrm>
              <a:custGeom>
                <a:avLst/>
                <a:gdLst/>
                <a:ahLst/>
                <a:cxnLst/>
                <a:rect l="l" t="t" r="r" b="b"/>
                <a:pathLst>
                  <a:path w="43234" h="63705" extrusionOk="0">
                    <a:moveTo>
                      <a:pt x="13048" y="968"/>
                    </a:moveTo>
                    <a:cubicBezTo>
                      <a:pt x="13121" y="968"/>
                      <a:pt x="13195" y="976"/>
                      <a:pt x="13269" y="993"/>
                    </a:cubicBezTo>
                    <a:lnTo>
                      <a:pt x="39725" y="8091"/>
                    </a:lnTo>
                    <a:cubicBezTo>
                      <a:pt x="40048" y="8212"/>
                      <a:pt x="40330" y="8494"/>
                      <a:pt x="40330" y="8857"/>
                    </a:cubicBezTo>
                    <a:lnTo>
                      <a:pt x="40693" y="12607"/>
                    </a:lnTo>
                    <a:lnTo>
                      <a:pt x="10164" y="4380"/>
                    </a:lnTo>
                    <a:lnTo>
                      <a:pt x="12342" y="1315"/>
                    </a:lnTo>
                    <a:cubicBezTo>
                      <a:pt x="12502" y="1091"/>
                      <a:pt x="12765" y="968"/>
                      <a:pt x="13048" y="968"/>
                    </a:cubicBezTo>
                    <a:close/>
                    <a:moveTo>
                      <a:pt x="8833" y="5147"/>
                    </a:moveTo>
                    <a:cubicBezTo>
                      <a:pt x="8954" y="5147"/>
                      <a:pt x="9075" y="5147"/>
                      <a:pt x="9196" y="5187"/>
                    </a:cubicBezTo>
                    <a:lnTo>
                      <a:pt x="41136" y="13777"/>
                    </a:lnTo>
                    <a:cubicBezTo>
                      <a:pt x="41499" y="13858"/>
                      <a:pt x="41822" y="14100"/>
                      <a:pt x="42024" y="14422"/>
                    </a:cubicBezTo>
                    <a:cubicBezTo>
                      <a:pt x="42185" y="14745"/>
                      <a:pt x="42266" y="15148"/>
                      <a:pt x="42145" y="15551"/>
                    </a:cubicBezTo>
                    <a:lnTo>
                      <a:pt x="41822" y="16802"/>
                    </a:lnTo>
                    <a:cubicBezTo>
                      <a:pt x="41782" y="16923"/>
                      <a:pt x="41661" y="16963"/>
                      <a:pt x="41580" y="16963"/>
                    </a:cubicBezTo>
                    <a:lnTo>
                      <a:pt x="7220" y="7728"/>
                    </a:lnTo>
                    <a:cubicBezTo>
                      <a:pt x="7139" y="7687"/>
                      <a:pt x="7058" y="7566"/>
                      <a:pt x="7099" y="7486"/>
                    </a:cubicBezTo>
                    <a:lnTo>
                      <a:pt x="7421" y="6195"/>
                    </a:lnTo>
                    <a:cubicBezTo>
                      <a:pt x="7623" y="5550"/>
                      <a:pt x="8188" y="5147"/>
                      <a:pt x="8833" y="5147"/>
                    </a:cubicBezTo>
                    <a:close/>
                    <a:moveTo>
                      <a:pt x="9075" y="9260"/>
                    </a:moveTo>
                    <a:lnTo>
                      <a:pt x="39201" y="17366"/>
                    </a:lnTo>
                    <a:lnTo>
                      <a:pt x="22343" y="62333"/>
                    </a:lnTo>
                    <a:cubicBezTo>
                      <a:pt x="22246" y="62591"/>
                      <a:pt x="21995" y="62772"/>
                      <a:pt x="21733" y="62772"/>
                    </a:cubicBezTo>
                    <a:cubicBezTo>
                      <a:pt x="21667" y="62772"/>
                      <a:pt x="21601" y="62761"/>
                      <a:pt x="21537" y="62737"/>
                    </a:cubicBezTo>
                    <a:lnTo>
                      <a:pt x="1614" y="57413"/>
                    </a:lnTo>
                    <a:cubicBezTo>
                      <a:pt x="1251" y="57292"/>
                      <a:pt x="1049" y="56969"/>
                      <a:pt x="1090" y="56606"/>
                    </a:cubicBezTo>
                    <a:lnTo>
                      <a:pt x="9075" y="9260"/>
                    </a:lnTo>
                    <a:close/>
                    <a:moveTo>
                      <a:pt x="13038" y="1"/>
                    </a:moveTo>
                    <a:cubicBezTo>
                      <a:pt x="12469" y="1"/>
                      <a:pt x="11923" y="276"/>
                      <a:pt x="11575" y="751"/>
                    </a:cubicBezTo>
                    <a:lnTo>
                      <a:pt x="9115" y="4219"/>
                    </a:lnTo>
                    <a:cubicBezTo>
                      <a:pt x="8988" y="4199"/>
                      <a:pt x="8861" y="4189"/>
                      <a:pt x="8735" y="4189"/>
                    </a:cubicBezTo>
                    <a:cubicBezTo>
                      <a:pt x="8341" y="4189"/>
                      <a:pt x="7959" y="4287"/>
                      <a:pt x="7623" y="4501"/>
                    </a:cubicBezTo>
                    <a:cubicBezTo>
                      <a:pt x="7058" y="4824"/>
                      <a:pt x="6655" y="5348"/>
                      <a:pt x="6494" y="5953"/>
                    </a:cubicBezTo>
                    <a:lnTo>
                      <a:pt x="6171" y="7244"/>
                    </a:lnTo>
                    <a:cubicBezTo>
                      <a:pt x="5970" y="7849"/>
                      <a:pt x="6333" y="8494"/>
                      <a:pt x="6978" y="8655"/>
                    </a:cubicBezTo>
                    <a:lnTo>
                      <a:pt x="8107" y="8937"/>
                    </a:lnTo>
                    <a:lnTo>
                      <a:pt x="162" y="56445"/>
                    </a:lnTo>
                    <a:cubicBezTo>
                      <a:pt x="1" y="57292"/>
                      <a:pt x="525" y="58099"/>
                      <a:pt x="1332" y="58341"/>
                    </a:cubicBezTo>
                    <a:lnTo>
                      <a:pt x="21295" y="63664"/>
                    </a:lnTo>
                    <a:cubicBezTo>
                      <a:pt x="21416" y="63704"/>
                      <a:pt x="21577" y="63704"/>
                      <a:pt x="21698" y="63704"/>
                    </a:cubicBezTo>
                    <a:cubicBezTo>
                      <a:pt x="22383" y="63704"/>
                      <a:pt x="23029" y="63301"/>
                      <a:pt x="23271" y="62656"/>
                    </a:cubicBezTo>
                    <a:lnTo>
                      <a:pt x="40169" y="17568"/>
                    </a:lnTo>
                    <a:lnTo>
                      <a:pt x="41298" y="17850"/>
                    </a:lnTo>
                    <a:cubicBezTo>
                      <a:pt x="41419" y="17891"/>
                      <a:pt x="41499" y="17891"/>
                      <a:pt x="41620" y="17891"/>
                    </a:cubicBezTo>
                    <a:cubicBezTo>
                      <a:pt x="42145" y="17891"/>
                      <a:pt x="42588" y="17528"/>
                      <a:pt x="42709" y="17044"/>
                    </a:cubicBezTo>
                    <a:lnTo>
                      <a:pt x="43072" y="15753"/>
                    </a:lnTo>
                    <a:cubicBezTo>
                      <a:pt x="43234" y="15148"/>
                      <a:pt x="43153" y="14503"/>
                      <a:pt x="42830" y="13979"/>
                    </a:cubicBezTo>
                    <a:cubicBezTo>
                      <a:pt x="42588" y="13495"/>
                      <a:pt x="42185" y="13172"/>
                      <a:pt x="41701" y="12970"/>
                    </a:cubicBezTo>
                    <a:lnTo>
                      <a:pt x="41338" y="9018"/>
                    </a:lnTo>
                    <a:lnTo>
                      <a:pt x="41298" y="8736"/>
                    </a:lnTo>
                    <a:cubicBezTo>
                      <a:pt x="41217" y="8010"/>
                      <a:pt x="40693" y="7365"/>
                      <a:pt x="39967" y="7163"/>
                    </a:cubicBezTo>
                    <a:lnTo>
                      <a:pt x="13511" y="65"/>
                    </a:lnTo>
                    <a:cubicBezTo>
                      <a:pt x="13354" y="21"/>
                      <a:pt x="13195" y="1"/>
                      <a:pt x="1303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098" name="Google Shape;2098;p43"/>
            <p:cNvSpPr/>
            <p:nvPr/>
          </p:nvSpPr>
          <p:spPr>
            <a:xfrm rot="10800000" flipH="1">
              <a:off x="1440182" y="2364981"/>
              <a:ext cx="191779" cy="193346"/>
            </a:xfrm>
            <a:custGeom>
              <a:avLst/>
              <a:gdLst/>
              <a:ahLst/>
              <a:cxnLst/>
              <a:rect l="l" t="t" r="r" b="b"/>
              <a:pathLst>
                <a:path w="7099" h="7157" extrusionOk="0">
                  <a:moveTo>
                    <a:pt x="2619" y="0"/>
                  </a:moveTo>
                  <a:cubicBezTo>
                    <a:pt x="2432" y="0"/>
                    <a:pt x="2259" y="138"/>
                    <a:pt x="2259" y="333"/>
                  </a:cubicBezTo>
                  <a:lnTo>
                    <a:pt x="2098" y="2188"/>
                  </a:lnTo>
                  <a:cubicBezTo>
                    <a:pt x="2057" y="2309"/>
                    <a:pt x="2017" y="2430"/>
                    <a:pt x="1896" y="2470"/>
                  </a:cubicBezTo>
                  <a:lnTo>
                    <a:pt x="283" y="3398"/>
                  </a:lnTo>
                  <a:cubicBezTo>
                    <a:pt x="0" y="3559"/>
                    <a:pt x="41" y="3922"/>
                    <a:pt x="323" y="4043"/>
                  </a:cubicBezTo>
                  <a:lnTo>
                    <a:pt x="2017" y="4769"/>
                  </a:lnTo>
                  <a:cubicBezTo>
                    <a:pt x="2138" y="4809"/>
                    <a:pt x="2219" y="4930"/>
                    <a:pt x="2219" y="5051"/>
                  </a:cubicBezTo>
                  <a:lnTo>
                    <a:pt x="2622" y="6866"/>
                  </a:lnTo>
                  <a:cubicBezTo>
                    <a:pt x="2647" y="7043"/>
                    <a:pt x="2800" y="7157"/>
                    <a:pt x="2960" y="7157"/>
                  </a:cubicBezTo>
                  <a:cubicBezTo>
                    <a:pt x="3055" y="7157"/>
                    <a:pt x="3152" y="7117"/>
                    <a:pt x="3227" y="7027"/>
                  </a:cubicBezTo>
                  <a:lnTo>
                    <a:pt x="4477" y="5616"/>
                  </a:lnTo>
                  <a:cubicBezTo>
                    <a:pt x="4558" y="5535"/>
                    <a:pt x="4679" y="5495"/>
                    <a:pt x="4759" y="5495"/>
                  </a:cubicBezTo>
                  <a:lnTo>
                    <a:pt x="6614" y="5737"/>
                  </a:lnTo>
                  <a:cubicBezTo>
                    <a:pt x="6937" y="5737"/>
                    <a:pt x="7098" y="5414"/>
                    <a:pt x="6977" y="5172"/>
                  </a:cubicBezTo>
                  <a:lnTo>
                    <a:pt x="6010" y="3559"/>
                  </a:lnTo>
                  <a:cubicBezTo>
                    <a:pt x="5969" y="3478"/>
                    <a:pt x="5969" y="3357"/>
                    <a:pt x="6010" y="3236"/>
                  </a:cubicBezTo>
                  <a:lnTo>
                    <a:pt x="6776" y="1542"/>
                  </a:lnTo>
                  <a:cubicBezTo>
                    <a:pt x="6889" y="1278"/>
                    <a:pt x="6685" y="1014"/>
                    <a:pt x="6427" y="1014"/>
                  </a:cubicBezTo>
                  <a:cubicBezTo>
                    <a:pt x="6409" y="1014"/>
                    <a:pt x="6391" y="1016"/>
                    <a:pt x="6372" y="1018"/>
                  </a:cubicBezTo>
                  <a:lnTo>
                    <a:pt x="4558" y="1462"/>
                  </a:lnTo>
                  <a:cubicBezTo>
                    <a:pt x="4437" y="1462"/>
                    <a:pt x="4316" y="1462"/>
                    <a:pt x="4235" y="1381"/>
                  </a:cubicBezTo>
                  <a:lnTo>
                    <a:pt x="2864" y="91"/>
                  </a:lnTo>
                  <a:cubicBezTo>
                    <a:pt x="2789" y="28"/>
                    <a:pt x="2702" y="0"/>
                    <a:pt x="261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9" name="Google Shape;2099;p43"/>
            <p:cNvSpPr/>
            <p:nvPr/>
          </p:nvSpPr>
          <p:spPr>
            <a:xfrm rot="10800000" flipH="1">
              <a:off x="2576092" y="2075260"/>
              <a:ext cx="199398" cy="186241"/>
            </a:xfrm>
            <a:custGeom>
              <a:avLst/>
              <a:gdLst/>
              <a:ahLst/>
              <a:cxnLst/>
              <a:rect l="l" t="t" r="r" b="b"/>
              <a:pathLst>
                <a:path w="7381" h="6894" extrusionOk="0">
                  <a:moveTo>
                    <a:pt x="5570" y="1"/>
                  </a:moveTo>
                  <a:cubicBezTo>
                    <a:pt x="5503" y="1"/>
                    <a:pt x="5432" y="18"/>
                    <a:pt x="5364" y="57"/>
                  </a:cubicBezTo>
                  <a:lnTo>
                    <a:pt x="3751" y="945"/>
                  </a:lnTo>
                  <a:cubicBezTo>
                    <a:pt x="3690" y="985"/>
                    <a:pt x="3630" y="1005"/>
                    <a:pt x="3574" y="1005"/>
                  </a:cubicBezTo>
                  <a:cubicBezTo>
                    <a:pt x="3519" y="1005"/>
                    <a:pt x="3468" y="985"/>
                    <a:pt x="3428" y="945"/>
                  </a:cubicBezTo>
                  <a:lnTo>
                    <a:pt x="1734" y="138"/>
                  </a:lnTo>
                  <a:cubicBezTo>
                    <a:pt x="1690" y="116"/>
                    <a:pt x="1644" y="106"/>
                    <a:pt x="1598" y="106"/>
                  </a:cubicBezTo>
                  <a:cubicBezTo>
                    <a:pt x="1389" y="106"/>
                    <a:pt x="1184" y="310"/>
                    <a:pt x="1250" y="541"/>
                  </a:cubicBezTo>
                  <a:lnTo>
                    <a:pt x="1613" y="2356"/>
                  </a:lnTo>
                  <a:cubicBezTo>
                    <a:pt x="1613" y="2477"/>
                    <a:pt x="1573" y="2598"/>
                    <a:pt x="1492" y="2679"/>
                  </a:cubicBezTo>
                  <a:lnTo>
                    <a:pt x="202" y="4050"/>
                  </a:lnTo>
                  <a:cubicBezTo>
                    <a:pt x="0" y="4252"/>
                    <a:pt x="121" y="4574"/>
                    <a:pt x="444" y="4614"/>
                  </a:cubicBezTo>
                  <a:lnTo>
                    <a:pt x="2299" y="4856"/>
                  </a:lnTo>
                  <a:cubicBezTo>
                    <a:pt x="2380" y="4856"/>
                    <a:pt x="2501" y="4937"/>
                    <a:pt x="2541" y="5058"/>
                  </a:cubicBezTo>
                  <a:lnTo>
                    <a:pt x="3428" y="6712"/>
                  </a:lnTo>
                  <a:cubicBezTo>
                    <a:pt x="3489" y="6833"/>
                    <a:pt x="3620" y="6893"/>
                    <a:pt x="3751" y="6893"/>
                  </a:cubicBezTo>
                  <a:cubicBezTo>
                    <a:pt x="3882" y="6893"/>
                    <a:pt x="4013" y="6833"/>
                    <a:pt x="4073" y="6712"/>
                  </a:cubicBezTo>
                  <a:lnTo>
                    <a:pt x="4840" y="4977"/>
                  </a:lnTo>
                  <a:cubicBezTo>
                    <a:pt x="4880" y="4897"/>
                    <a:pt x="5001" y="4816"/>
                    <a:pt x="5122" y="4776"/>
                  </a:cubicBezTo>
                  <a:lnTo>
                    <a:pt x="6937" y="4453"/>
                  </a:lnTo>
                  <a:cubicBezTo>
                    <a:pt x="7259" y="4413"/>
                    <a:pt x="7380" y="4050"/>
                    <a:pt x="7138" y="3848"/>
                  </a:cubicBezTo>
                  <a:lnTo>
                    <a:pt x="5767" y="2598"/>
                  </a:lnTo>
                  <a:cubicBezTo>
                    <a:pt x="5687" y="2477"/>
                    <a:pt x="5646" y="2396"/>
                    <a:pt x="5646" y="2275"/>
                  </a:cubicBezTo>
                  <a:lnTo>
                    <a:pt x="5929" y="420"/>
                  </a:lnTo>
                  <a:cubicBezTo>
                    <a:pt x="5959" y="176"/>
                    <a:pt x="5781" y="1"/>
                    <a:pt x="55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" name="CuadroTexto 3">
            <a:extLst>
              <a:ext uri="{FF2B5EF4-FFF2-40B4-BE49-F238E27FC236}">
                <a16:creationId xmlns:a16="http://schemas.microsoft.com/office/drawing/2014/main" id="{1912CA41-E9F1-4E1B-BC48-C0B26B2163D6}"/>
              </a:ext>
            </a:extLst>
          </p:cNvPr>
          <p:cNvSpPr txBox="1"/>
          <p:nvPr/>
        </p:nvSpPr>
        <p:spPr>
          <a:xfrm>
            <a:off x="1988288" y="3248856"/>
            <a:ext cx="4848447" cy="132343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000" dirty="0">
                <a:latin typeface="Bodoni MT Condensed" panose="02070606080606020203" pitchFamily="18" charset="0"/>
              </a:rPr>
              <a:t>Contenido</a:t>
            </a:r>
          </a:p>
          <a:p>
            <a:pPr algn="ctr"/>
            <a:endParaRPr lang="es-ES" sz="2000" dirty="0">
              <a:latin typeface="Bodoni MT Condensed" panose="02070606080606020203" pitchFamily="18" charset="0"/>
            </a:endParaRPr>
          </a:p>
          <a:p>
            <a:pPr algn="ctr"/>
            <a:endParaRPr lang="es-ES" sz="2000" dirty="0">
              <a:latin typeface="Bodoni MT Condensed" panose="02070606080606020203" pitchFamily="18" charset="0"/>
            </a:endParaRPr>
          </a:p>
          <a:p>
            <a:pPr algn="ctr"/>
            <a:endParaRPr lang="es-MX" sz="2000" dirty="0">
              <a:latin typeface="Bodoni MT Condensed" panose="02070606080606020203" pitchFamily="18" charset="0"/>
            </a:endParaRP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85DB4F72-0DE8-49C1-955F-7B7C181DCE1A}"/>
              </a:ext>
            </a:extLst>
          </p:cNvPr>
          <p:cNvSpPr txBox="1"/>
          <p:nvPr/>
        </p:nvSpPr>
        <p:spPr>
          <a:xfrm>
            <a:off x="3067150" y="2674590"/>
            <a:ext cx="2571649" cy="40011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000" dirty="0">
                <a:latin typeface="Bodoni MT Condensed" panose="02070606080606020203" pitchFamily="18" charset="0"/>
              </a:rPr>
              <a:t>Tipo de ficha </a:t>
            </a:r>
            <a:endParaRPr lang="es-MX" sz="2000" dirty="0">
              <a:latin typeface="Bodoni MT Condensed" panose="02070606080606020203" pitchFamily="18" charset="0"/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83EA1E23-B934-4B24-B2A7-5A5437F4FFA7}"/>
              </a:ext>
            </a:extLst>
          </p:cNvPr>
          <p:cNvSpPr txBox="1"/>
          <p:nvPr/>
        </p:nvSpPr>
        <p:spPr>
          <a:xfrm>
            <a:off x="5167422" y="1687963"/>
            <a:ext cx="3104707" cy="70788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000" dirty="0">
                <a:latin typeface="Bodoni MT Condensed" panose="02070606080606020203" pitchFamily="18" charset="0"/>
              </a:rPr>
              <a:t>Apellidos del autor e inicial del nombre, año, titulo de la obra y páginas.</a:t>
            </a:r>
            <a:endParaRPr lang="es-MX" sz="2000" dirty="0">
              <a:latin typeface="Bodoni MT Condensed" panose="02070606080606020203" pitchFamily="18" charset="0"/>
            </a:endParaRP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E775DECD-E671-4EC8-AF91-6D7720FE79DF}"/>
              </a:ext>
            </a:extLst>
          </p:cNvPr>
          <p:cNvSpPr txBox="1"/>
          <p:nvPr/>
        </p:nvSpPr>
        <p:spPr>
          <a:xfrm>
            <a:off x="772405" y="1687963"/>
            <a:ext cx="2571649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s-ES" sz="2000" dirty="0">
                <a:latin typeface="Bodoni MT Condensed" panose="02070606080606020203" pitchFamily="18" charset="0"/>
              </a:rPr>
              <a:t>Titulo del capítulo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ES" sz="2000" dirty="0">
                <a:latin typeface="Bodoni MT Condensed" panose="02070606080606020203" pitchFamily="18" charset="0"/>
              </a:rPr>
              <a:t>Subcapítulo</a:t>
            </a:r>
            <a:endParaRPr lang="es-MX" sz="2000" dirty="0">
              <a:latin typeface="Bodoni MT Condensed" panose="02070606080606020203" pitchFamily="18" charset="0"/>
            </a:endParaRPr>
          </a:p>
        </p:txBody>
      </p:sp>
      <p:sp>
        <p:nvSpPr>
          <p:cNvPr id="31" name="Google Shape;1730;p35">
            <a:extLst>
              <a:ext uri="{FF2B5EF4-FFF2-40B4-BE49-F238E27FC236}">
                <a16:creationId xmlns:a16="http://schemas.microsoft.com/office/drawing/2014/main" id="{84B45223-D186-4754-93F4-11C1D53D4994}"/>
              </a:ext>
            </a:extLst>
          </p:cNvPr>
          <p:cNvSpPr txBox="1">
            <a:spLocks/>
          </p:cNvSpPr>
          <p:nvPr/>
        </p:nvSpPr>
        <p:spPr>
          <a:xfrm>
            <a:off x="1888962" y="727916"/>
            <a:ext cx="6308739" cy="59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Fredoka One"/>
              <a:buNone/>
              <a:defRPr sz="3200" b="0" i="0" u="none" strike="noStrike" cap="none">
                <a:solidFill>
                  <a:schemeClr val="dk1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r>
              <a:rPr lang="es-MX" dirty="0"/>
              <a:t>Ejemplo: 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2389;p51">
            <a:extLst>
              <a:ext uri="{FF2B5EF4-FFF2-40B4-BE49-F238E27FC236}">
                <a16:creationId xmlns:a16="http://schemas.microsoft.com/office/drawing/2014/main" id="{57BB6182-2B2C-4E94-8510-4168D93C8281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338214" y="1982824"/>
            <a:ext cx="4996535" cy="69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dirty="0">
                <a:latin typeface="Bodoni MT Condensed" panose="02070606080606020203" pitchFamily="18" charset="0"/>
              </a:rPr>
              <a:t>Significa traspasar a la ficha, es decir, una frase o un párrafo completo de un autor, tal y como lo presenta, incluyendo las fallas gramaticales u ortográficas que pudieran existir. </a:t>
            </a:r>
            <a:endParaRPr lang="en-US" sz="2800" dirty="0">
              <a:latin typeface="Bodoni MT Condensed" panose="02070606080606020203" pitchFamily="18" charset="0"/>
            </a:endParaRPr>
          </a:p>
        </p:txBody>
      </p:sp>
      <p:sp>
        <p:nvSpPr>
          <p:cNvPr id="36" name="Google Shape;2420;p51">
            <a:extLst>
              <a:ext uri="{FF2B5EF4-FFF2-40B4-BE49-F238E27FC236}">
                <a16:creationId xmlns:a16="http://schemas.microsoft.com/office/drawing/2014/main" id="{F51D814F-379A-43D5-AF15-400CF4DF6469}"/>
              </a:ext>
            </a:extLst>
          </p:cNvPr>
          <p:cNvSpPr txBox="1">
            <a:spLocks/>
          </p:cNvSpPr>
          <p:nvPr/>
        </p:nvSpPr>
        <p:spPr>
          <a:xfrm>
            <a:off x="543342" y="747870"/>
            <a:ext cx="3208795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Londrina Solid"/>
              <a:buNone/>
              <a:defRPr sz="3200" b="0" i="0" u="none" strike="noStrike" cap="none">
                <a:solidFill>
                  <a:schemeClr val="dk1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Fredoka One"/>
              <a:buNone/>
              <a:defRPr sz="3200" b="0" i="0" u="none" strike="noStrike" cap="none">
                <a:solidFill>
                  <a:schemeClr val="dk2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Fredoka One"/>
              <a:buNone/>
              <a:defRPr sz="3200" b="0" i="0" u="none" strike="noStrike" cap="none">
                <a:solidFill>
                  <a:schemeClr val="dk2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Fredoka One"/>
              <a:buNone/>
              <a:defRPr sz="3200" b="0" i="0" u="none" strike="noStrike" cap="none">
                <a:solidFill>
                  <a:schemeClr val="dk2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Fredoka One"/>
              <a:buNone/>
              <a:defRPr sz="3200" b="0" i="0" u="none" strike="noStrike" cap="none">
                <a:solidFill>
                  <a:schemeClr val="dk2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Fredoka One"/>
              <a:buNone/>
              <a:defRPr sz="3200" b="0" i="0" u="none" strike="noStrike" cap="none">
                <a:solidFill>
                  <a:schemeClr val="dk2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Fredoka One"/>
              <a:buNone/>
              <a:defRPr sz="3200" b="0" i="0" u="none" strike="noStrike" cap="none">
                <a:solidFill>
                  <a:schemeClr val="dk2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Fredoka One"/>
              <a:buNone/>
              <a:defRPr sz="3200" b="0" i="0" u="none" strike="noStrike" cap="none">
                <a:solidFill>
                  <a:schemeClr val="dk2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Fredoka One"/>
              <a:buNone/>
              <a:defRPr sz="3200" b="0" i="0" u="none" strike="noStrike" cap="none">
                <a:solidFill>
                  <a:schemeClr val="dk2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pPr algn="l"/>
            <a:r>
              <a:rPr lang="es-MX" sz="2400" dirty="0"/>
              <a:t>3.2.3.1 De cita textual</a:t>
            </a:r>
          </a:p>
        </p:txBody>
      </p:sp>
      <p:grpSp>
        <p:nvGrpSpPr>
          <p:cNvPr id="39" name="Google Shape;2399;p51">
            <a:extLst>
              <a:ext uri="{FF2B5EF4-FFF2-40B4-BE49-F238E27FC236}">
                <a16:creationId xmlns:a16="http://schemas.microsoft.com/office/drawing/2014/main" id="{15F2A37D-7697-49FF-917A-2F1B74824C55}"/>
              </a:ext>
            </a:extLst>
          </p:cNvPr>
          <p:cNvGrpSpPr/>
          <p:nvPr/>
        </p:nvGrpSpPr>
        <p:grpSpPr>
          <a:xfrm>
            <a:off x="619669" y="1214881"/>
            <a:ext cx="720034" cy="732949"/>
            <a:chOff x="1254102" y="3591313"/>
            <a:chExt cx="1252809" cy="1361869"/>
          </a:xfrm>
        </p:grpSpPr>
        <p:sp>
          <p:nvSpPr>
            <p:cNvPr id="40" name="Google Shape;2400;p51">
              <a:extLst>
                <a:ext uri="{FF2B5EF4-FFF2-40B4-BE49-F238E27FC236}">
                  <a16:creationId xmlns:a16="http://schemas.microsoft.com/office/drawing/2014/main" id="{4A9D5304-6A47-4CF6-858B-0A778FD83AFE}"/>
                </a:ext>
              </a:extLst>
            </p:cNvPr>
            <p:cNvSpPr/>
            <p:nvPr/>
          </p:nvSpPr>
          <p:spPr>
            <a:xfrm>
              <a:off x="1276553" y="3612836"/>
              <a:ext cx="1200157" cy="1320378"/>
            </a:xfrm>
            <a:custGeom>
              <a:avLst/>
              <a:gdLst/>
              <a:ahLst/>
              <a:cxnLst/>
              <a:rect l="l" t="t" r="r" b="b"/>
              <a:pathLst>
                <a:path w="55595" h="61164" extrusionOk="0">
                  <a:moveTo>
                    <a:pt x="33783" y="0"/>
                  </a:moveTo>
                  <a:cubicBezTo>
                    <a:pt x="33512" y="0"/>
                    <a:pt x="33237" y="58"/>
                    <a:pt x="32973" y="178"/>
                  </a:cubicBezTo>
                  <a:lnTo>
                    <a:pt x="1359" y="14846"/>
                  </a:lnTo>
                  <a:cubicBezTo>
                    <a:pt x="400" y="15286"/>
                    <a:pt x="0" y="16405"/>
                    <a:pt x="440" y="17364"/>
                  </a:cubicBezTo>
                  <a:lnTo>
                    <a:pt x="20264" y="60090"/>
                  </a:lnTo>
                  <a:cubicBezTo>
                    <a:pt x="20588" y="60768"/>
                    <a:pt x="21283" y="61164"/>
                    <a:pt x="22010" y="61164"/>
                  </a:cubicBezTo>
                  <a:cubicBezTo>
                    <a:pt x="22268" y="61164"/>
                    <a:pt x="22530" y="61114"/>
                    <a:pt x="22782" y="61009"/>
                  </a:cubicBezTo>
                  <a:lnTo>
                    <a:pt x="54396" y="46341"/>
                  </a:lnTo>
                  <a:cubicBezTo>
                    <a:pt x="54756" y="46181"/>
                    <a:pt x="55075" y="45901"/>
                    <a:pt x="55275" y="45542"/>
                  </a:cubicBezTo>
                  <a:cubicBezTo>
                    <a:pt x="55555" y="45022"/>
                    <a:pt x="55595" y="44343"/>
                    <a:pt x="55315" y="43823"/>
                  </a:cubicBezTo>
                  <a:lnTo>
                    <a:pt x="35531" y="1098"/>
                  </a:lnTo>
                  <a:cubicBezTo>
                    <a:pt x="35183" y="402"/>
                    <a:pt x="34499" y="0"/>
                    <a:pt x="3378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2401;p51">
              <a:extLst>
                <a:ext uri="{FF2B5EF4-FFF2-40B4-BE49-F238E27FC236}">
                  <a16:creationId xmlns:a16="http://schemas.microsoft.com/office/drawing/2014/main" id="{FE9EDC3C-E88C-4C5E-A669-4A89004786FB}"/>
                </a:ext>
              </a:extLst>
            </p:cNvPr>
            <p:cNvSpPr/>
            <p:nvPr/>
          </p:nvSpPr>
          <p:spPr>
            <a:xfrm>
              <a:off x="1393018" y="3612490"/>
              <a:ext cx="1083693" cy="1276836"/>
            </a:xfrm>
            <a:custGeom>
              <a:avLst/>
              <a:gdLst/>
              <a:ahLst/>
              <a:cxnLst/>
              <a:rect l="l" t="t" r="r" b="b"/>
              <a:pathLst>
                <a:path w="50200" h="59147" extrusionOk="0">
                  <a:moveTo>
                    <a:pt x="28384" y="1"/>
                  </a:moveTo>
                  <a:cubicBezTo>
                    <a:pt x="28128" y="1"/>
                    <a:pt x="27868" y="50"/>
                    <a:pt x="27618" y="154"/>
                  </a:cubicBezTo>
                  <a:lnTo>
                    <a:pt x="1360" y="12344"/>
                  </a:lnTo>
                  <a:lnTo>
                    <a:pt x="1" y="13024"/>
                  </a:lnTo>
                  <a:lnTo>
                    <a:pt x="2439" y="18260"/>
                  </a:lnTo>
                  <a:lnTo>
                    <a:pt x="3878" y="21297"/>
                  </a:lnTo>
                  <a:lnTo>
                    <a:pt x="5876" y="25734"/>
                  </a:lnTo>
                  <a:lnTo>
                    <a:pt x="6595" y="27212"/>
                  </a:lnTo>
                  <a:lnTo>
                    <a:pt x="14829" y="44958"/>
                  </a:lnTo>
                  <a:lnTo>
                    <a:pt x="15508" y="46477"/>
                  </a:lnTo>
                  <a:lnTo>
                    <a:pt x="17546" y="50873"/>
                  </a:lnTo>
                  <a:lnTo>
                    <a:pt x="18945" y="53871"/>
                  </a:lnTo>
                  <a:lnTo>
                    <a:pt x="21423" y="59147"/>
                  </a:lnTo>
                  <a:lnTo>
                    <a:pt x="49041" y="46317"/>
                  </a:lnTo>
                  <a:cubicBezTo>
                    <a:pt x="49401" y="46157"/>
                    <a:pt x="49680" y="45877"/>
                    <a:pt x="49880" y="45558"/>
                  </a:cubicBezTo>
                  <a:cubicBezTo>
                    <a:pt x="50160" y="45038"/>
                    <a:pt x="50200" y="44359"/>
                    <a:pt x="49920" y="43839"/>
                  </a:cubicBezTo>
                  <a:lnTo>
                    <a:pt x="49321" y="42440"/>
                  </a:lnTo>
                  <a:lnTo>
                    <a:pt x="30096" y="1114"/>
                  </a:lnTo>
                  <a:cubicBezTo>
                    <a:pt x="29801" y="404"/>
                    <a:pt x="29111" y="1"/>
                    <a:pt x="2838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2402;p51">
              <a:extLst>
                <a:ext uri="{FF2B5EF4-FFF2-40B4-BE49-F238E27FC236}">
                  <a16:creationId xmlns:a16="http://schemas.microsoft.com/office/drawing/2014/main" id="{228E933F-F42B-4BBA-89D6-B7D1E1F375EE}"/>
                </a:ext>
              </a:extLst>
            </p:cNvPr>
            <p:cNvSpPr/>
            <p:nvPr/>
          </p:nvSpPr>
          <p:spPr>
            <a:xfrm>
              <a:off x="1483621" y="4291287"/>
              <a:ext cx="156186" cy="258208"/>
            </a:xfrm>
            <a:custGeom>
              <a:avLst/>
              <a:gdLst/>
              <a:ahLst/>
              <a:cxnLst/>
              <a:rect l="l" t="t" r="r" b="b"/>
              <a:pathLst>
                <a:path w="7235" h="11961" extrusionOk="0">
                  <a:moveTo>
                    <a:pt x="1096" y="0"/>
                  </a:moveTo>
                  <a:cubicBezTo>
                    <a:pt x="1018" y="0"/>
                    <a:pt x="946" y="15"/>
                    <a:pt x="880" y="45"/>
                  </a:cubicBezTo>
                  <a:cubicBezTo>
                    <a:pt x="0" y="445"/>
                    <a:pt x="520" y="3442"/>
                    <a:pt x="2039" y="6720"/>
                  </a:cubicBezTo>
                  <a:cubicBezTo>
                    <a:pt x="3406" y="9750"/>
                    <a:pt x="5183" y="11960"/>
                    <a:pt x="6139" y="11960"/>
                  </a:cubicBezTo>
                  <a:cubicBezTo>
                    <a:pt x="6217" y="11960"/>
                    <a:pt x="6289" y="11945"/>
                    <a:pt x="6355" y="11915"/>
                  </a:cubicBezTo>
                  <a:cubicBezTo>
                    <a:pt x="7234" y="11476"/>
                    <a:pt x="6715" y="8518"/>
                    <a:pt x="5196" y="5241"/>
                  </a:cubicBezTo>
                  <a:cubicBezTo>
                    <a:pt x="3792" y="2210"/>
                    <a:pt x="2046" y="0"/>
                    <a:pt x="10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2403;p51">
              <a:extLst>
                <a:ext uri="{FF2B5EF4-FFF2-40B4-BE49-F238E27FC236}">
                  <a16:creationId xmlns:a16="http://schemas.microsoft.com/office/drawing/2014/main" id="{8B02A60B-B891-458D-B4E9-523B2EE34185}"/>
                </a:ext>
              </a:extLst>
            </p:cNvPr>
            <p:cNvSpPr/>
            <p:nvPr/>
          </p:nvSpPr>
          <p:spPr>
            <a:xfrm>
              <a:off x="1779564" y="4119667"/>
              <a:ext cx="414804" cy="406126"/>
            </a:xfrm>
            <a:custGeom>
              <a:avLst/>
              <a:gdLst/>
              <a:ahLst/>
              <a:cxnLst/>
              <a:rect l="l" t="t" r="r" b="b"/>
              <a:pathLst>
                <a:path w="19215" h="18813" extrusionOk="0">
                  <a:moveTo>
                    <a:pt x="6380" y="1"/>
                  </a:moveTo>
                  <a:cubicBezTo>
                    <a:pt x="5847" y="1"/>
                    <a:pt x="5344" y="422"/>
                    <a:pt x="5316" y="1041"/>
                  </a:cubicBezTo>
                  <a:lnTo>
                    <a:pt x="5196" y="5757"/>
                  </a:lnTo>
                  <a:cubicBezTo>
                    <a:pt x="5196" y="6116"/>
                    <a:pt x="4996" y="6436"/>
                    <a:pt x="4716" y="6636"/>
                  </a:cubicBezTo>
                  <a:lnTo>
                    <a:pt x="760" y="9234"/>
                  </a:lnTo>
                  <a:cubicBezTo>
                    <a:pt x="0" y="9714"/>
                    <a:pt x="120" y="10833"/>
                    <a:pt x="959" y="11152"/>
                  </a:cubicBezTo>
                  <a:lnTo>
                    <a:pt x="5436" y="12711"/>
                  </a:lnTo>
                  <a:cubicBezTo>
                    <a:pt x="5795" y="12831"/>
                    <a:pt x="6035" y="13111"/>
                    <a:pt x="6115" y="13471"/>
                  </a:cubicBezTo>
                  <a:lnTo>
                    <a:pt x="7394" y="18027"/>
                  </a:lnTo>
                  <a:cubicBezTo>
                    <a:pt x="7513" y="18525"/>
                    <a:pt x="7956" y="18813"/>
                    <a:pt x="8414" y="18813"/>
                  </a:cubicBezTo>
                  <a:cubicBezTo>
                    <a:pt x="8726" y="18813"/>
                    <a:pt x="9046" y="18679"/>
                    <a:pt x="9273" y="18387"/>
                  </a:cubicBezTo>
                  <a:lnTo>
                    <a:pt x="12150" y="14630"/>
                  </a:lnTo>
                  <a:cubicBezTo>
                    <a:pt x="12350" y="14350"/>
                    <a:pt x="12710" y="14190"/>
                    <a:pt x="13030" y="14190"/>
                  </a:cubicBezTo>
                  <a:lnTo>
                    <a:pt x="17786" y="14430"/>
                  </a:lnTo>
                  <a:cubicBezTo>
                    <a:pt x="17804" y="14431"/>
                    <a:pt x="17821" y="14431"/>
                    <a:pt x="17839" y="14431"/>
                  </a:cubicBezTo>
                  <a:cubicBezTo>
                    <a:pt x="18687" y="14431"/>
                    <a:pt x="19214" y="13495"/>
                    <a:pt x="18705" y="12751"/>
                  </a:cubicBezTo>
                  <a:lnTo>
                    <a:pt x="16027" y="8874"/>
                  </a:lnTo>
                  <a:cubicBezTo>
                    <a:pt x="15827" y="8555"/>
                    <a:pt x="15787" y="8195"/>
                    <a:pt x="15907" y="7875"/>
                  </a:cubicBezTo>
                  <a:lnTo>
                    <a:pt x="17586" y="3439"/>
                  </a:lnTo>
                  <a:cubicBezTo>
                    <a:pt x="17863" y="2712"/>
                    <a:pt x="17300" y="1985"/>
                    <a:pt x="16600" y="1985"/>
                  </a:cubicBezTo>
                  <a:cubicBezTo>
                    <a:pt x="16491" y="1985"/>
                    <a:pt x="16379" y="2002"/>
                    <a:pt x="16267" y="2040"/>
                  </a:cubicBezTo>
                  <a:lnTo>
                    <a:pt x="11751" y="3399"/>
                  </a:lnTo>
                  <a:cubicBezTo>
                    <a:pt x="11642" y="3423"/>
                    <a:pt x="11533" y="3436"/>
                    <a:pt x="11426" y="3436"/>
                  </a:cubicBezTo>
                  <a:cubicBezTo>
                    <a:pt x="11180" y="3436"/>
                    <a:pt x="10947" y="3366"/>
                    <a:pt x="10751" y="3199"/>
                  </a:cubicBezTo>
                  <a:lnTo>
                    <a:pt x="7034" y="241"/>
                  </a:lnTo>
                  <a:cubicBezTo>
                    <a:pt x="6833" y="75"/>
                    <a:pt x="6604" y="1"/>
                    <a:pt x="638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2404;p51">
              <a:extLst>
                <a:ext uri="{FF2B5EF4-FFF2-40B4-BE49-F238E27FC236}">
                  <a16:creationId xmlns:a16="http://schemas.microsoft.com/office/drawing/2014/main" id="{BA8A3847-AECE-4AD1-8D70-382F4F17E6E6}"/>
                </a:ext>
              </a:extLst>
            </p:cNvPr>
            <p:cNvSpPr/>
            <p:nvPr/>
          </p:nvSpPr>
          <p:spPr>
            <a:xfrm>
              <a:off x="1893438" y="4469039"/>
              <a:ext cx="466808" cy="250717"/>
            </a:xfrm>
            <a:custGeom>
              <a:avLst/>
              <a:gdLst/>
              <a:ahLst/>
              <a:cxnLst/>
              <a:rect l="l" t="t" r="r" b="b"/>
              <a:pathLst>
                <a:path w="21624" h="11614" extrusionOk="0">
                  <a:moveTo>
                    <a:pt x="19744" y="1"/>
                  </a:moveTo>
                  <a:cubicBezTo>
                    <a:pt x="19503" y="1"/>
                    <a:pt x="19258" y="53"/>
                    <a:pt x="19025" y="164"/>
                  </a:cubicBezTo>
                  <a:lnTo>
                    <a:pt x="1200" y="8437"/>
                  </a:lnTo>
                  <a:cubicBezTo>
                    <a:pt x="361" y="8837"/>
                    <a:pt x="1" y="9796"/>
                    <a:pt x="401" y="10636"/>
                  </a:cubicBezTo>
                  <a:cubicBezTo>
                    <a:pt x="666" y="11256"/>
                    <a:pt x="1281" y="11614"/>
                    <a:pt x="1922" y="11614"/>
                  </a:cubicBezTo>
                  <a:cubicBezTo>
                    <a:pt x="2149" y="11614"/>
                    <a:pt x="2379" y="11569"/>
                    <a:pt x="2599" y="11475"/>
                  </a:cubicBezTo>
                  <a:lnTo>
                    <a:pt x="20424" y="3202"/>
                  </a:lnTo>
                  <a:cubicBezTo>
                    <a:pt x="21264" y="2802"/>
                    <a:pt x="21623" y="1803"/>
                    <a:pt x="21264" y="964"/>
                  </a:cubicBezTo>
                  <a:cubicBezTo>
                    <a:pt x="20975" y="357"/>
                    <a:pt x="20373" y="1"/>
                    <a:pt x="1974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2405;p51">
              <a:extLst>
                <a:ext uri="{FF2B5EF4-FFF2-40B4-BE49-F238E27FC236}">
                  <a16:creationId xmlns:a16="http://schemas.microsoft.com/office/drawing/2014/main" id="{70080ED6-ABDC-4ED5-AAED-5208660DF45E}"/>
                </a:ext>
              </a:extLst>
            </p:cNvPr>
            <p:cNvSpPr/>
            <p:nvPr/>
          </p:nvSpPr>
          <p:spPr>
            <a:xfrm>
              <a:off x="1560408" y="3750499"/>
              <a:ext cx="466787" cy="251084"/>
            </a:xfrm>
            <a:custGeom>
              <a:avLst/>
              <a:gdLst/>
              <a:ahLst/>
              <a:cxnLst/>
              <a:rect l="l" t="t" r="r" b="b"/>
              <a:pathLst>
                <a:path w="21623" h="11631" extrusionOk="0">
                  <a:moveTo>
                    <a:pt x="19713" y="0"/>
                  </a:moveTo>
                  <a:cubicBezTo>
                    <a:pt x="19483" y="0"/>
                    <a:pt x="19248" y="50"/>
                    <a:pt x="19025" y="156"/>
                  </a:cubicBezTo>
                  <a:lnTo>
                    <a:pt x="1199" y="8429"/>
                  </a:lnTo>
                  <a:cubicBezTo>
                    <a:pt x="360" y="8829"/>
                    <a:pt x="0" y="9828"/>
                    <a:pt x="400" y="10668"/>
                  </a:cubicBezTo>
                  <a:cubicBezTo>
                    <a:pt x="660" y="11274"/>
                    <a:pt x="1254" y="11630"/>
                    <a:pt x="1880" y="11630"/>
                  </a:cubicBezTo>
                  <a:cubicBezTo>
                    <a:pt x="2121" y="11630"/>
                    <a:pt x="2366" y="11578"/>
                    <a:pt x="2598" y="11467"/>
                  </a:cubicBezTo>
                  <a:lnTo>
                    <a:pt x="20424" y="3194"/>
                  </a:lnTo>
                  <a:cubicBezTo>
                    <a:pt x="21263" y="2794"/>
                    <a:pt x="21623" y="1835"/>
                    <a:pt x="21223" y="996"/>
                  </a:cubicBezTo>
                  <a:cubicBezTo>
                    <a:pt x="20959" y="379"/>
                    <a:pt x="20350" y="0"/>
                    <a:pt x="1971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2406;p51">
              <a:extLst>
                <a:ext uri="{FF2B5EF4-FFF2-40B4-BE49-F238E27FC236}">
                  <a16:creationId xmlns:a16="http://schemas.microsoft.com/office/drawing/2014/main" id="{FAA5CF1D-CF63-4F1C-8D34-D7549DD3DC89}"/>
                </a:ext>
              </a:extLst>
            </p:cNvPr>
            <p:cNvSpPr/>
            <p:nvPr/>
          </p:nvSpPr>
          <p:spPr>
            <a:xfrm>
              <a:off x="1395609" y="4166274"/>
              <a:ext cx="140664" cy="91488"/>
            </a:xfrm>
            <a:custGeom>
              <a:avLst/>
              <a:gdLst/>
              <a:ahLst/>
              <a:cxnLst/>
              <a:rect l="l" t="t" r="r" b="b"/>
              <a:pathLst>
                <a:path w="6516" h="4238" extrusionOk="0">
                  <a:moveTo>
                    <a:pt x="5796" y="1"/>
                  </a:moveTo>
                  <a:lnTo>
                    <a:pt x="1" y="2718"/>
                  </a:lnTo>
                  <a:lnTo>
                    <a:pt x="720" y="4237"/>
                  </a:lnTo>
                  <a:lnTo>
                    <a:pt x="6515" y="1519"/>
                  </a:lnTo>
                  <a:lnTo>
                    <a:pt x="579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2407;p51">
              <a:extLst>
                <a:ext uri="{FF2B5EF4-FFF2-40B4-BE49-F238E27FC236}">
                  <a16:creationId xmlns:a16="http://schemas.microsoft.com/office/drawing/2014/main" id="{9FC4C421-31D0-4A48-8DBB-663113C8B46C}"/>
                </a:ext>
              </a:extLst>
            </p:cNvPr>
            <p:cNvSpPr/>
            <p:nvPr/>
          </p:nvSpPr>
          <p:spPr>
            <a:xfrm>
              <a:off x="1588881" y="4582157"/>
              <a:ext cx="140664" cy="90603"/>
            </a:xfrm>
            <a:custGeom>
              <a:avLst/>
              <a:gdLst/>
              <a:ahLst/>
              <a:cxnLst/>
              <a:rect l="l" t="t" r="r" b="b"/>
              <a:pathLst>
                <a:path w="6516" h="4197" extrusionOk="0">
                  <a:moveTo>
                    <a:pt x="5796" y="0"/>
                  </a:moveTo>
                  <a:lnTo>
                    <a:pt x="0" y="2678"/>
                  </a:lnTo>
                  <a:lnTo>
                    <a:pt x="720" y="4197"/>
                  </a:lnTo>
                  <a:lnTo>
                    <a:pt x="6515" y="1519"/>
                  </a:lnTo>
                  <a:lnTo>
                    <a:pt x="579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2408;p51">
              <a:extLst>
                <a:ext uri="{FF2B5EF4-FFF2-40B4-BE49-F238E27FC236}">
                  <a16:creationId xmlns:a16="http://schemas.microsoft.com/office/drawing/2014/main" id="{61D33F54-22A7-4CE1-BAAA-7A094C48D3A6}"/>
                </a:ext>
              </a:extLst>
            </p:cNvPr>
            <p:cNvSpPr/>
            <p:nvPr/>
          </p:nvSpPr>
          <p:spPr>
            <a:xfrm>
              <a:off x="1395609" y="3881103"/>
              <a:ext cx="1108712" cy="1006496"/>
            </a:xfrm>
            <a:custGeom>
              <a:avLst/>
              <a:gdLst/>
              <a:ahLst/>
              <a:cxnLst/>
              <a:rect l="l" t="t" r="r" b="b"/>
              <a:pathLst>
                <a:path w="51359" h="46624" extrusionOk="0">
                  <a:moveTo>
                    <a:pt x="1465" y="1"/>
                  </a:moveTo>
                  <a:cubicBezTo>
                    <a:pt x="964" y="1"/>
                    <a:pt x="470" y="148"/>
                    <a:pt x="28" y="442"/>
                  </a:cubicBezTo>
                  <a:lnTo>
                    <a:pt x="28" y="442"/>
                  </a:lnTo>
                  <a:cubicBezTo>
                    <a:pt x="13" y="408"/>
                    <a:pt x="3" y="387"/>
                    <a:pt x="1" y="381"/>
                  </a:cubicBezTo>
                  <a:cubicBezTo>
                    <a:pt x="1" y="381"/>
                    <a:pt x="1" y="461"/>
                    <a:pt x="1" y="461"/>
                  </a:cubicBezTo>
                  <a:cubicBezTo>
                    <a:pt x="10" y="455"/>
                    <a:pt x="19" y="448"/>
                    <a:pt x="28" y="442"/>
                  </a:cubicBezTo>
                  <a:lnTo>
                    <a:pt x="28" y="442"/>
                  </a:lnTo>
                  <a:cubicBezTo>
                    <a:pt x="743" y="2004"/>
                    <a:pt x="14673" y="32044"/>
                    <a:pt x="14869" y="32435"/>
                  </a:cubicBezTo>
                  <a:cubicBezTo>
                    <a:pt x="14859" y="32417"/>
                    <a:pt x="14855" y="32408"/>
                    <a:pt x="14854" y="32408"/>
                  </a:cubicBezTo>
                  <a:lnTo>
                    <a:pt x="14854" y="32408"/>
                  </a:lnTo>
                  <a:cubicBezTo>
                    <a:pt x="14834" y="32408"/>
                    <a:pt x="19638" y="42741"/>
                    <a:pt x="21463" y="46624"/>
                  </a:cubicBezTo>
                  <a:cubicBezTo>
                    <a:pt x="50679" y="32915"/>
                    <a:pt x="49960" y="33754"/>
                    <a:pt x="50480" y="32755"/>
                  </a:cubicBezTo>
                  <a:cubicBezTo>
                    <a:pt x="51359" y="31276"/>
                    <a:pt x="48042" y="30117"/>
                    <a:pt x="47042" y="29877"/>
                  </a:cubicBezTo>
                  <a:cubicBezTo>
                    <a:pt x="46290" y="29709"/>
                    <a:pt x="45516" y="29632"/>
                    <a:pt x="44731" y="29632"/>
                  </a:cubicBezTo>
                  <a:cubicBezTo>
                    <a:pt x="39929" y="29632"/>
                    <a:pt x="34680" y="32509"/>
                    <a:pt x="30936" y="34913"/>
                  </a:cubicBezTo>
                  <a:cubicBezTo>
                    <a:pt x="29409" y="35899"/>
                    <a:pt x="27578" y="36986"/>
                    <a:pt x="25706" y="36986"/>
                  </a:cubicBezTo>
                  <a:cubicBezTo>
                    <a:pt x="25226" y="36986"/>
                    <a:pt x="24742" y="36915"/>
                    <a:pt x="24261" y="36752"/>
                  </a:cubicBezTo>
                  <a:cubicBezTo>
                    <a:pt x="22582" y="36192"/>
                    <a:pt x="21703" y="34673"/>
                    <a:pt x="21064" y="33115"/>
                  </a:cubicBezTo>
                  <a:cubicBezTo>
                    <a:pt x="18226" y="26360"/>
                    <a:pt x="14749" y="19885"/>
                    <a:pt x="11631" y="13211"/>
                  </a:cubicBezTo>
                  <a:cubicBezTo>
                    <a:pt x="9513" y="8774"/>
                    <a:pt x="7515" y="2340"/>
                    <a:pt x="2519" y="221"/>
                  </a:cubicBezTo>
                  <a:cubicBezTo>
                    <a:pt x="2175" y="74"/>
                    <a:pt x="1819" y="1"/>
                    <a:pt x="1465" y="1"/>
                  </a:cubicBezTo>
                  <a:close/>
                </a:path>
              </a:pathLst>
            </a:custGeom>
            <a:solidFill>
              <a:srgbClr val="0A1640">
                <a:alpha val="125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2409;p51">
              <a:extLst>
                <a:ext uri="{FF2B5EF4-FFF2-40B4-BE49-F238E27FC236}">
                  <a16:creationId xmlns:a16="http://schemas.microsoft.com/office/drawing/2014/main" id="{73D09EDB-6107-48AE-A78B-4739D775B835}"/>
                </a:ext>
              </a:extLst>
            </p:cNvPr>
            <p:cNvSpPr/>
            <p:nvPr/>
          </p:nvSpPr>
          <p:spPr>
            <a:xfrm>
              <a:off x="1317958" y="3998043"/>
              <a:ext cx="155322" cy="123394"/>
            </a:xfrm>
            <a:custGeom>
              <a:avLst/>
              <a:gdLst/>
              <a:ahLst/>
              <a:cxnLst/>
              <a:rect l="l" t="t" r="r" b="b"/>
              <a:pathLst>
                <a:path w="7195" h="5716" extrusionOk="0">
                  <a:moveTo>
                    <a:pt x="5756" y="0"/>
                  </a:moveTo>
                  <a:lnTo>
                    <a:pt x="1" y="2678"/>
                  </a:lnTo>
                  <a:lnTo>
                    <a:pt x="1399" y="5715"/>
                  </a:lnTo>
                  <a:lnTo>
                    <a:pt x="7195" y="3038"/>
                  </a:lnTo>
                  <a:lnTo>
                    <a:pt x="57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2410;p51">
              <a:extLst>
                <a:ext uri="{FF2B5EF4-FFF2-40B4-BE49-F238E27FC236}">
                  <a16:creationId xmlns:a16="http://schemas.microsoft.com/office/drawing/2014/main" id="{880A58D4-653B-4DDE-A0EF-D208107A7F5B}"/>
                </a:ext>
              </a:extLst>
            </p:cNvPr>
            <p:cNvSpPr/>
            <p:nvPr/>
          </p:nvSpPr>
          <p:spPr>
            <a:xfrm>
              <a:off x="1651010" y="4716755"/>
              <a:ext cx="156186" cy="123394"/>
            </a:xfrm>
            <a:custGeom>
              <a:avLst/>
              <a:gdLst/>
              <a:ahLst/>
              <a:cxnLst/>
              <a:rect l="l" t="t" r="r" b="b"/>
              <a:pathLst>
                <a:path w="7235" h="5716" extrusionOk="0">
                  <a:moveTo>
                    <a:pt x="5795" y="0"/>
                  </a:moveTo>
                  <a:lnTo>
                    <a:pt x="0" y="2678"/>
                  </a:lnTo>
                  <a:lnTo>
                    <a:pt x="1439" y="5715"/>
                  </a:lnTo>
                  <a:lnTo>
                    <a:pt x="7234" y="3038"/>
                  </a:lnTo>
                  <a:lnTo>
                    <a:pt x="579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2411;p51">
              <a:extLst>
                <a:ext uri="{FF2B5EF4-FFF2-40B4-BE49-F238E27FC236}">
                  <a16:creationId xmlns:a16="http://schemas.microsoft.com/office/drawing/2014/main" id="{A8A659EF-EB45-42B6-9F53-692641F3F807}"/>
                </a:ext>
              </a:extLst>
            </p:cNvPr>
            <p:cNvSpPr/>
            <p:nvPr/>
          </p:nvSpPr>
          <p:spPr>
            <a:xfrm>
              <a:off x="1678318" y="4094453"/>
              <a:ext cx="145262" cy="94769"/>
            </a:xfrm>
            <a:custGeom>
              <a:avLst/>
              <a:gdLst/>
              <a:ahLst/>
              <a:cxnLst/>
              <a:rect l="l" t="t" r="r" b="b"/>
              <a:pathLst>
                <a:path w="6729" h="4390" extrusionOk="0">
                  <a:moveTo>
                    <a:pt x="4266" y="1"/>
                  </a:moveTo>
                  <a:cubicBezTo>
                    <a:pt x="2711" y="1"/>
                    <a:pt x="827" y="976"/>
                    <a:pt x="374" y="2488"/>
                  </a:cubicBezTo>
                  <a:cubicBezTo>
                    <a:pt x="1" y="3677"/>
                    <a:pt x="918" y="4389"/>
                    <a:pt x="2192" y="4389"/>
                  </a:cubicBezTo>
                  <a:cubicBezTo>
                    <a:pt x="3103" y="4389"/>
                    <a:pt x="4196" y="4025"/>
                    <a:pt x="5130" y="3208"/>
                  </a:cubicBezTo>
                  <a:cubicBezTo>
                    <a:pt x="6729" y="1769"/>
                    <a:pt x="6089" y="170"/>
                    <a:pt x="4530" y="10"/>
                  </a:cubicBezTo>
                  <a:cubicBezTo>
                    <a:pt x="4444" y="4"/>
                    <a:pt x="4355" y="1"/>
                    <a:pt x="426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2412;p51">
              <a:extLst>
                <a:ext uri="{FF2B5EF4-FFF2-40B4-BE49-F238E27FC236}">
                  <a16:creationId xmlns:a16="http://schemas.microsoft.com/office/drawing/2014/main" id="{C623133E-8E2C-4AC7-8D1B-4D72E1744E99}"/>
                </a:ext>
              </a:extLst>
            </p:cNvPr>
            <p:cNvSpPr/>
            <p:nvPr/>
          </p:nvSpPr>
          <p:spPr>
            <a:xfrm>
              <a:off x="1955826" y="3965467"/>
              <a:ext cx="158517" cy="93258"/>
            </a:xfrm>
            <a:custGeom>
              <a:avLst/>
              <a:gdLst/>
              <a:ahLst/>
              <a:cxnLst/>
              <a:rect l="l" t="t" r="r" b="b"/>
              <a:pathLst>
                <a:path w="7343" h="4320" extrusionOk="0">
                  <a:moveTo>
                    <a:pt x="4260" y="0"/>
                  </a:moveTo>
                  <a:cubicBezTo>
                    <a:pt x="2953" y="0"/>
                    <a:pt x="1502" y="777"/>
                    <a:pt x="828" y="1789"/>
                  </a:cubicBezTo>
                  <a:cubicBezTo>
                    <a:pt x="0" y="2941"/>
                    <a:pt x="566" y="4319"/>
                    <a:pt x="2263" y="4319"/>
                  </a:cubicBezTo>
                  <a:cubicBezTo>
                    <a:pt x="2451" y="4319"/>
                    <a:pt x="2652" y="4303"/>
                    <a:pt x="2866" y="4267"/>
                  </a:cubicBezTo>
                  <a:cubicBezTo>
                    <a:pt x="5784" y="3867"/>
                    <a:pt x="7343" y="1069"/>
                    <a:pt x="5384" y="230"/>
                  </a:cubicBezTo>
                  <a:cubicBezTo>
                    <a:pt x="5040" y="72"/>
                    <a:pt x="4657" y="0"/>
                    <a:pt x="426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2413;p51">
              <a:extLst>
                <a:ext uri="{FF2B5EF4-FFF2-40B4-BE49-F238E27FC236}">
                  <a16:creationId xmlns:a16="http://schemas.microsoft.com/office/drawing/2014/main" id="{8AE600AF-6393-46AC-A3BE-3E3291CC400F}"/>
                </a:ext>
              </a:extLst>
            </p:cNvPr>
            <p:cNvSpPr/>
            <p:nvPr/>
          </p:nvSpPr>
          <p:spPr>
            <a:xfrm>
              <a:off x="1865827" y="4195568"/>
              <a:ext cx="248515" cy="244025"/>
            </a:xfrm>
            <a:custGeom>
              <a:avLst/>
              <a:gdLst/>
              <a:ahLst/>
              <a:cxnLst/>
              <a:rect l="l" t="t" r="r" b="b"/>
              <a:pathLst>
                <a:path w="11512" h="11304" extrusionOk="0">
                  <a:moveTo>
                    <a:pt x="3802" y="0"/>
                  </a:moveTo>
                  <a:cubicBezTo>
                    <a:pt x="3479" y="0"/>
                    <a:pt x="3186" y="244"/>
                    <a:pt x="3158" y="602"/>
                  </a:cubicBezTo>
                  <a:lnTo>
                    <a:pt x="3118" y="3440"/>
                  </a:lnTo>
                  <a:cubicBezTo>
                    <a:pt x="3118" y="3680"/>
                    <a:pt x="2999" y="3879"/>
                    <a:pt x="2799" y="3999"/>
                  </a:cubicBezTo>
                  <a:lnTo>
                    <a:pt x="441" y="5558"/>
                  </a:lnTo>
                  <a:cubicBezTo>
                    <a:pt x="1" y="5838"/>
                    <a:pt x="81" y="6517"/>
                    <a:pt x="560" y="6677"/>
                  </a:cubicBezTo>
                  <a:lnTo>
                    <a:pt x="3278" y="7636"/>
                  </a:lnTo>
                  <a:cubicBezTo>
                    <a:pt x="3478" y="7716"/>
                    <a:pt x="3598" y="7876"/>
                    <a:pt x="3678" y="8076"/>
                  </a:cubicBezTo>
                  <a:lnTo>
                    <a:pt x="4397" y="10834"/>
                  </a:lnTo>
                  <a:cubicBezTo>
                    <a:pt x="4490" y="11136"/>
                    <a:pt x="4760" y="11303"/>
                    <a:pt x="5031" y="11303"/>
                  </a:cubicBezTo>
                  <a:cubicBezTo>
                    <a:pt x="5226" y="11303"/>
                    <a:pt x="5423" y="11217"/>
                    <a:pt x="5556" y="11034"/>
                  </a:cubicBezTo>
                  <a:lnTo>
                    <a:pt x="7275" y="8795"/>
                  </a:lnTo>
                  <a:cubicBezTo>
                    <a:pt x="7395" y="8596"/>
                    <a:pt x="7595" y="8516"/>
                    <a:pt x="7835" y="8516"/>
                  </a:cubicBezTo>
                  <a:lnTo>
                    <a:pt x="10672" y="8676"/>
                  </a:lnTo>
                  <a:cubicBezTo>
                    <a:pt x="11192" y="8676"/>
                    <a:pt x="11512" y="8116"/>
                    <a:pt x="11232" y="7676"/>
                  </a:cubicBezTo>
                  <a:lnTo>
                    <a:pt x="9593" y="5318"/>
                  </a:lnTo>
                  <a:cubicBezTo>
                    <a:pt x="9473" y="5158"/>
                    <a:pt x="9473" y="4919"/>
                    <a:pt x="9513" y="4759"/>
                  </a:cubicBezTo>
                  <a:lnTo>
                    <a:pt x="10512" y="2081"/>
                  </a:lnTo>
                  <a:cubicBezTo>
                    <a:pt x="10687" y="1662"/>
                    <a:pt x="10373" y="1212"/>
                    <a:pt x="9945" y="1212"/>
                  </a:cubicBezTo>
                  <a:cubicBezTo>
                    <a:pt x="9883" y="1212"/>
                    <a:pt x="9819" y="1221"/>
                    <a:pt x="9753" y="1242"/>
                  </a:cubicBezTo>
                  <a:lnTo>
                    <a:pt x="7035" y="2041"/>
                  </a:lnTo>
                  <a:cubicBezTo>
                    <a:pt x="6969" y="2068"/>
                    <a:pt x="6898" y="2081"/>
                    <a:pt x="6827" y="2081"/>
                  </a:cubicBezTo>
                  <a:cubicBezTo>
                    <a:pt x="6684" y="2081"/>
                    <a:pt x="6542" y="2028"/>
                    <a:pt x="6436" y="1921"/>
                  </a:cubicBezTo>
                  <a:lnTo>
                    <a:pt x="4238" y="162"/>
                  </a:lnTo>
                  <a:cubicBezTo>
                    <a:pt x="4101" y="50"/>
                    <a:pt x="3948" y="0"/>
                    <a:pt x="380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2414;p51">
              <a:extLst>
                <a:ext uri="{FF2B5EF4-FFF2-40B4-BE49-F238E27FC236}">
                  <a16:creationId xmlns:a16="http://schemas.microsoft.com/office/drawing/2014/main" id="{D9B76946-1743-4ED8-898B-5723ACDEF5CF}"/>
                </a:ext>
              </a:extLst>
            </p:cNvPr>
            <p:cNvSpPr/>
            <p:nvPr/>
          </p:nvSpPr>
          <p:spPr>
            <a:xfrm>
              <a:off x="1789149" y="3974340"/>
              <a:ext cx="147464" cy="117760"/>
            </a:xfrm>
            <a:custGeom>
              <a:avLst/>
              <a:gdLst/>
              <a:ahLst/>
              <a:cxnLst/>
              <a:rect l="l" t="t" r="r" b="b"/>
              <a:pathLst>
                <a:path w="6831" h="5455" extrusionOk="0">
                  <a:moveTo>
                    <a:pt x="5670" y="0"/>
                  </a:moveTo>
                  <a:cubicBezTo>
                    <a:pt x="5379" y="0"/>
                    <a:pt x="5090" y="296"/>
                    <a:pt x="5272" y="658"/>
                  </a:cubicBezTo>
                  <a:cubicBezTo>
                    <a:pt x="5831" y="1857"/>
                    <a:pt x="5791" y="3536"/>
                    <a:pt x="4512" y="4255"/>
                  </a:cubicBezTo>
                  <a:cubicBezTo>
                    <a:pt x="4202" y="4446"/>
                    <a:pt x="3849" y="4537"/>
                    <a:pt x="3505" y="4537"/>
                  </a:cubicBezTo>
                  <a:cubicBezTo>
                    <a:pt x="3272" y="4537"/>
                    <a:pt x="3043" y="4496"/>
                    <a:pt x="2834" y="4415"/>
                  </a:cubicBezTo>
                  <a:cubicBezTo>
                    <a:pt x="1994" y="4136"/>
                    <a:pt x="1355" y="3496"/>
                    <a:pt x="995" y="2657"/>
                  </a:cubicBezTo>
                  <a:cubicBezTo>
                    <a:pt x="910" y="2473"/>
                    <a:pt x="750" y="2394"/>
                    <a:pt x="589" y="2394"/>
                  </a:cubicBezTo>
                  <a:cubicBezTo>
                    <a:pt x="296" y="2394"/>
                    <a:pt x="1" y="2655"/>
                    <a:pt x="156" y="3016"/>
                  </a:cubicBezTo>
                  <a:cubicBezTo>
                    <a:pt x="635" y="4096"/>
                    <a:pt x="1475" y="4895"/>
                    <a:pt x="2554" y="5295"/>
                  </a:cubicBezTo>
                  <a:cubicBezTo>
                    <a:pt x="2874" y="5375"/>
                    <a:pt x="3193" y="5454"/>
                    <a:pt x="3513" y="5454"/>
                  </a:cubicBezTo>
                  <a:cubicBezTo>
                    <a:pt x="3993" y="5454"/>
                    <a:pt x="4512" y="5295"/>
                    <a:pt x="4952" y="5055"/>
                  </a:cubicBezTo>
                  <a:cubicBezTo>
                    <a:pt x="6670" y="4056"/>
                    <a:pt x="6830" y="1857"/>
                    <a:pt x="6071" y="299"/>
                  </a:cubicBezTo>
                  <a:cubicBezTo>
                    <a:pt x="5986" y="88"/>
                    <a:pt x="5828" y="0"/>
                    <a:pt x="567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2415;p51">
              <a:extLst>
                <a:ext uri="{FF2B5EF4-FFF2-40B4-BE49-F238E27FC236}">
                  <a16:creationId xmlns:a16="http://schemas.microsoft.com/office/drawing/2014/main" id="{02E1FDCD-3C89-4EA2-B63B-C6D194E0A85A}"/>
                </a:ext>
              </a:extLst>
            </p:cNvPr>
            <p:cNvSpPr/>
            <p:nvPr/>
          </p:nvSpPr>
          <p:spPr>
            <a:xfrm>
              <a:off x="1921912" y="3883025"/>
              <a:ext cx="92351" cy="78794"/>
            </a:xfrm>
            <a:custGeom>
              <a:avLst/>
              <a:gdLst/>
              <a:ahLst/>
              <a:cxnLst/>
              <a:rect l="l" t="t" r="r" b="b"/>
              <a:pathLst>
                <a:path w="4278" h="3650" extrusionOk="0">
                  <a:moveTo>
                    <a:pt x="3393" y="0"/>
                  </a:moveTo>
                  <a:cubicBezTo>
                    <a:pt x="3094" y="0"/>
                    <a:pt x="2800" y="283"/>
                    <a:pt x="2958" y="652"/>
                  </a:cubicBezTo>
                  <a:cubicBezTo>
                    <a:pt x="3318" y="1331"/>
                    <a:pt x="3278" y="2251"/>
                    <a:pt x="2719" y="2650"/>
                  </a:cubicBezTo>
                  <a:cubicBezTo>
                    <a:pt x="2609" y="2716"/>
                    <a:pt x="2474" y="2746"/>
                    <a:pt x="2343" y="2746"/>
                  </a:cubicBezTo>
                  <a:cubicBezTo>
                    <a:pt x="2235" y="2746"/>
                    <a:pt x="2129" y="2726"/>
                    <a:pt x="2039" y="2690"/>
                  </a:cubicBezTo>
                  <a:cubicBezTo>
                    <a:pt x="1520" y="2490"/>
                    <a:pt x="1120" y="2131"/>
                    <a:pt x="920" y="1611"/>
                  </a:cubicBezTo>
                  <a:cubicBezTo>
                    <a:pt x="860" y="1431"/>
                    <a:pt x="688" y="1341"/>
                    <a:pt x="504" y="1341"/>
                  </a:cubicBezTo>
                  <a:cubicBezTo>
                    <a:pt x="443" y="1341"/>
                    <a:pt x="381" y="1351"/>
                    <a:pt x="321" y="1371"/>
                  </a:cubicBezTo>
                  <a:cubicBezTo>
                    <a:pt x="121" y="1491"/>
                    <a:pt x="1" y="1731"/>
                    <a:pt x="121" y="1971"/>
                  </a:cubicBezTo>
                  <a:cubicBezTo>
                    <a:pt x="401" y="2690"/>
                    <a:pt x="1000" y="3250"/>
                    <a:pt x="1759" y="3529"/>
                  </a:cubicBezTo>
                  <a:cubicBezTo>
                    <a:pt x="1919" y="3609"/>
                    <a:pt x="2119" y="3609"/>
                    <a:pt x="2319" y="3649"/>
                  </a:cubicBezTo>
                  <a:cubicBezTo>
                    <a:pt x="2639" y="3649"/>
                    <a:pt x="2918" y="3529"/>
                    <a:pt x="3158" y="3370"/>
                  </a:cubicBezTo>
                  <a:cubicBezTo>
                    <a:pt x="4237" y="2770"/>
                    <a:pt x="4277" y="1291"/>
                    <a:pt x="3798" y="252"/>
                  </a:cubicBezTo>
                  <a:cubicBezTo>
                    <a:pt x="3703" y="75"/>
                    <a:pt x="3547" y="0"/>
                    <a:pt x="339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2416;p51">
              <a:extLst>
                <a:ext uri="{FF2B5EF4-FFF2-40B4-BE49-F238E27FC236}">
                  <a16:creationId xmlns:a16="http://schemas.microsoft.com/office/drawing/2014/main" id="{45A7C04A-8CB2-4CED-9D40-0076EB279865}"/>
                </a:ext>
              </a:extLst>
            </p:cNvPr>
            <p:cNvSpPr/>
            <p:nvPr/>
          </p:nvSpPr>
          <p:spPr>
            <a:xfrm>
              <a:off x="1666532" y="4000828"/>
              <a:ext cx="90624" cy="78319"/>
            </a:xfrm>
            <a:custGeom>
              <a:avLst/>
              <a:gdLst/>
              <a:ahLst/>
              <a:cxnLst/>
              <a:rect l="l" t="t" r="r" b="b"/>
              <a:pathLst>
                <a:path w="4198" h="3628" extrusionOk="0">
                  <a:moveTo>
                    <a:pt x="3359" y="1"/>
                  </a:moveTo>
                  <a:cubicBezTo>
                    <a:pt x="3303" y="1"/>
                    <a:pt x="3248" y="11"/>
                    <a:pt x="3198" y="31"/>
                  </a:cubicBezTo>
                  <a:cubicBezTo>
                    <a:pt x="2958" y="151"/>
                    <a:pt x="2878" y="431"/>
                    <a:pt x="2958" y="630"/>
                  </a:cubicBezTo>
                  <a:cubicBezTo>
                    <a:pt x="3198" y="1110"/>
                    <a:pt x="3278" y="1670"/>
                    <a:pt x="3078" y="2189"/>
                  </a:cubicBezTo>
                  <a:cubicBezTo>
                    <a:pt x="2998" y="2429"/>
                    <a:pt x="2838" y="2629"/>
                    <a:pt x="2598" y="2709"/>
                  </a:cubicBezTo>
                  <a:cubicBezTo>
                    <a:pt x="2514" y="2735"/>
                    <a:pt x="2428" y="2748"/>
                    <a:pt x="2341" y="2748"/>
                  </a:cubicBezTo>
                  <a:cubicBezTo>
                    <a:pt x="1775" y="2748"/>
                    <a:pt x="1197" y="2214"/>
                    <a:pt x="920" y="1590"/>
                  </a:cubicBezTo>
                  <a:cubicBezTo>
                    <a:pt x="833" y="1445"/>
                    <a:pt x="683" y="1342"/>
                    <a:pt x="516" y="1342"/>
                  </a:cubicBezTo>
                  <a:cubicBezTo>
                    <a:pt x="452" y="1342"/>
                    <a:pt x="386" y="1357"/>
                    <a:pt x="320" y="1390"/>
                  </a:cubicBezTo>
                  <a:cubicBezTo>
                    <a:pt x="80" y="1470"/>
                    <a:pt x="0" y="1749"/>
                    <a:pt x="120" y="1989"/>
                  </a:cubicBezTo>
                  <a:cubicBezTo>
                    <a:pt x="480" y="2909"/>
                    <a:pt x="1319" y="3548"/>
                    <a:pt x="2319" y="3628"/>
                  </a:cubicBezTo>
                  <a:cubicBezTo>
                    <a:pt x="3038" y="3628"/>
                    <a:pt x="3637" y="3228"/>
                    <a:pt x="3917" y="2549"/>
                  </a:cubicBezTo>
                  <a:cubicBezTo>
                    <a:pt x="4197" y="1829"/>
                    <a:pt x="4157" y="990"/>
                    <a:pt x="3797" y="271"/>
                  </a:cubicBezTo>
                  <a:cubicBezTo>
                    <a:pt x="3707" y="91"/>
                    <a:pt x="3528" y="1"/>
                    <a:pt x="335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2417;p51">
              <a:extLst>
                <a:ext uri="{FF2B5EF4-FFF2-40B4-BE49-F238E27FC236}">
                  <a16:creationId xmlns:a16="http://schemas.microsoft.com/office/drawing/2014/main" id="{B223FF17-420C-49BA-9CC7-150EFE405550}"/>
                </a:ext>
              </a:extLst>
            </p:cNvPr>
            <p:cNvSpPr/>
            <p:nvPr/>
          </p:nvSpPr>
          <p:spPr>
            <a:xfrm>
              <a:off x="1254102" y="3591313"/>
              <a:ext cx="1252809" cy="1361869"/>
            </a:xfrm>
            <a:custGeom>
              <a:avLst/>
              <a:gdLst/>
              <a:ahLst/>
              <a:cxnLst/>
              <a:rect l="l" t="t" r="r" b="b"/>
              <a:pathLst>
                <a:path w="58034" h="63086" extrusionOk="0">
                  <a:moveTo>
                    <a:pt x="34829" y="997"/>
                  </a:moveTo>
                  <a:cubicBezTo>
                    <a:pt x="35555" y="997"/>
                    <a:pt x="36252" y="1399"/>
                    <a:pt x="36571" y="2095"/>
                  </a:cubicBezTo>
                  <a:lnTo>
                    <a:pt x="56355" y="44820"/>
                  </a:lnTo>
                  <a:cubicBezTo>
                    <a:pt x="56635" y="45340"/>
                    <a:pt x="56595" y="46019"/>
                    <a:pt x="56315" y="46539"/>
                  </a:cubicBezTo>
                  <a:cubicBezTo>
                    <a:pt x="56115" y="46898"/>
                    <a:pt x="55796" y="47178"/>
                    <a:pt x="55436" y="47338"/>
                  </a:cubicBezTo>
                  <a:lnTo>
                    <a:pt x="28298" y="59968"/>
                  </a:lnTo>
                  <a:lnTo>
                    <a:pt x="6995" y="14125"/>
                  </a:lnTo>
                  <a:lnTo>
                    <a:pt x="6995" y="14125"/>
                  </a:lnTo>
                  <a:lnTo>
                    <a:pt x="7115" y="14365"/>
                  </a:lnTo>
                  <a:cubicBezTo>
                    <a:pt x="7115" y="14285"/>
                    <a:pt x="6995" y="14125"/>
                    <a:pt x="6835" y="13805"/>
                  </a:cubicBezTo>
                  <a:lnTo>
                    <a:pt x="26659" y="4573"/>
                  </a:lnTo>
                  <a:lnTo>
                    <a:pt x="34013" y="1175"/>
                  </a:lnTo>
                  <a:cubicBezTo>
                    <a:pt x="34277" y="1055"/>
                    <a:pt x="34555" y="997"/>
                    <a:pt x="34829" y="997"/>
                  </a:cubicBezTo>
                  <a:close/>
                  <a:moveTo>
                    <a:pt x="6036" y="14165"/>
                  </a:moveTo>
                  <a:lnTo>
                    <a:pt x="6316" y="14724"/>
                  </a:lnTo>
                  <a:lnTo>
                    <a:pt x="6676" y="15524"/>
                  </a:lnTo>
                  <a:lnTo>
                    <a:pt x="27419" y="60287"/>
                  </a:lnTo>
                  <a:lnTo>
                    <a:pt x="23822" y="62006"/>
                  </a:lnTo>
                  <a:cubicBezTo>
                    <a:pt x="23570" y="62111"/>
                    <a:pt x="23308" y="62161"/>
                    <a:pt x="23050" y="62161"/>
                  </a:cubicBezTo>
                  <a:cubicBezTo>
                    <a:pt x="22323" y="62161"/>
                    <a:pt x="21628" y="61765"/>
                    <a:pt x="21304" y="61087"/>
                  </a:cubicBezTo>
                  <a:lnTo>
                    <a:pt x="1480" y="18361"/>
                  </a:lnTo>
                  <a:cubicBezTo>
                    <a:pt x="1040" y="17402"/>
                    <a:pt x="1440" y="16283"/>
                    <a:pt x="2399" y="15843"/>
                  </a:cubicBezTo>
                  <a:lnTo>
                    <a:pt x="6036" y="14165"/>
                  </a:lnTo>
                  <a:close/>
                  <a:moveTo>
                    <a:pt x="35027" y="0"/>
                  </a:moveTo>
                  <a:cubicBezTo>
                    <a:pt x="34633" y="0"/>
                    <a:pt x="34233" y="83"/>
                    <a:pt x="33853" y="256"/>
                  </a:cubicBezTo>
                  <a:lnTo>
                    <a:pt x="26499" y="3653"/>
                  </a:lnTo>
                  <a:lnTo>
                    <a:pt x="1999" y="15044"/>
                  </a:lnTo>
                  <a:cubicBezTo>
                    <a:pt x="600" y="15684"/>
                    <a:pt x="1" y="17362"/>
                    <a:pt x="640" y="18761"/>
                  </a:cubicBezTo>
                  <a:lnTo>
                    <a:pt x="20464" y="61446"/>
                  </a:lnTo>
                  <a:cubicBezTo>
                    <a:pt x="20944" y="62446"/>
                    <a:pt x="21943" y="63045"/>
                    <a:pt x="23022" y="63085"/>
                  </a:cubicBezTo>
                  <a:cubicBezTo>
                    <a:pt x="23422" y="63085"/>
                    <a:pt x="23822" y="62965"/>
                    <a:pt x="24181" y="62805"/>
                  </a:cubicBezTo>
                  <a:lnTo>
                    <a:pt x="28618" y="60767"/>
                  </a:lnTo>
                  <a:lnTo>
                    <a:pt x="56035" y="48057"/>
                  </a:lnTo>
                  <a:cubicBezTo>
                    <a:pt x="57434" y="47378"/>
                    <a:pt x="58034" y="45739"/>
                    <a:pt x="57394" y="44340"/>
                  </a:cubicBezTo>
                  <a:lnTo>
                    <a:pt x="37570" y="1615"/>
                  </a:lnTo>
                  <a:cubicBezTo>
                    <a:pt x="37104" y="595"/>
                    <a:pt x="36086" y="0"/>
                    <a:pt x="3502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2418;p51">
              <a:extLst>
                <a:ext uri="{FF2B5EF4-FFF2-40B4-BE49-F238E27FC236}">
                  <a16:creationId xmlns:a16="http://schemas.microsoft.com/office/drawing/2014/main" id="{FA1F79FE-A028-44CF-8462-BC135A706BAD}"/>
                </a:ext>
              </a:extLst>
            </p:cNvPr>
            <p:cNvSpPr/>
            <p:nvPr/>
          </p:nvSpPr>
          <p:spPr>
            <a:xfrm>
              <a:off x="1404244" y="3894488"/>
              <a:ext cx="885" cy="1749"/>
            </a:xfrm>
            <a:custGeom>
              <a:avLst/>
              <a:gdLst/>
              <a:ahLst/>
              <a:cxnLst/>
              <a:rect l="l" t="t" r="r" b="b"/>
              <a:pathLst>
                <a:path w="41" h="81" extrusionOk="0">
                  <a:moveTo>
                    <a:pt x="0" y="1"/>
                  </a:moveTo>
                  <a:lnTo>
                    <a:pt x="40" y="81"/>
                  </a:lnTo>
                  <a:cubicBezTo>
                    <a:pt x="40" y="81"/>
                    <a:pt x="40" y="41"/>
                    <a:pt x="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9" name="CuadroTexto 58">
            <a:extLst>
              <a:ext uri="{FF2B5EF4-FFF2-40B4-BE49-F238E27FC236}">
                <a16:creationId xmlns:a16="http://schemas.microsoft.com/office/drawing/2014/main" id="{0B6F3347-E837-4538-92E6-72A1B3305C4C}"/>
              </a:ext>
            </a:extLst>
          </p:cNvPr>
          <p:cNvSpPr txBox="1"/>
          <p:nvPr/>
        </p:nvSpPr>
        <p:spPr>
          <a:xfrm>
            <a:off x="-202019" y="3545678"/>
            <a:ext cx="493350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3200" b="1" i="0" dirty="0">
                <a:effectLst/>
                <a:latin typeface="Bodoni MT Condensed" panose="02070606080606020203" pitchFamily="18" charset="0"/>
              </a:rPr>
              <a:t>Castro et al., (2006) </a:t>
            </a:r>
            <a:endParaRPr lang="es-MX" sz="3200" b="1" dirty="0"/>
          </a:p>
        </p:txBody>
      </p:sp>
      <p:pic>
        <p:nvPicPr>
          <p:cNvPr id="1026" name="Picture 2" descr="Ver las imágenes de origen">
            <a:extLst>
              <a:ext uri="{FF2B5EF4-FFF2-40B4-BE49-F238E27FC236}">
                <a16:creationId xmlns:a16="http://schemas.microsoft.com/office/drawing/2014/main" id="{E4783551-792B-4823-A166-99E8FF59C2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7835" y="1300554"/>
            <a:ext cx="2949206" cy="2949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237075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>
            <a:extLst>
              <a:ext uri="{FF2B5EF4-FFF2-40B4-BE49-F238E27FC236}">
                <a16:creationId xmlns:a16="http://schemas.microsoft.com/office/drawing/2014/main" id="{B1747618-5990-497E-ACFE-94158F016D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6229" y="772433"/>
            <a:ext cx="2658720" cy="371400"/>
          </a:xfrm>
        </p:spPr>
        <p:txBody>
          <a:bodyPr/>
          <a:lstStyle/>
          <a:p>
            <a:r>
              <a:rPr lang="es-ES" dirty="0"/>
              <a:t>Ejemplo de cita textual corta </a:t>
            </a:r>
            <a:endParaRPr lang="es-MX" dirty="0"/>
          </a:p>
        </p:txBody>
      </p:sp>
      <p:sp>
        <p:nvSpPr>
          <p:cNvPr id="4" name="Subtítulo 3">
            <a:extLst>
              <a:ext uri="{FF2B5EF4-FFF2-40B4-BE49-F238E27FC236}">
                <a16:creationId xmlns:a16="http://schemas.microsoft.com/office/drawing/2014/main" id="{FAE86EA7-8BA3-45B9-A25D-4EE374DED8B9}"/>
              </a:ext>
            </a:extLst>
          </p:cNvPr>
          <p:cNvSpPr>
            <a:spLocks noGrp="1"/>
          </p:cNvSpPr>
          <p:nvPr>
            <p:ph type="subTitle" idx="2"/>
          </p:nvPr>
        </p:nvSpPr>
        <p:spPr>
          <a:xfrm>
            <a:off x="5326911" y="958133"/>
            <a:ext cx="2541182" cy="371400"/>
          </a:xfrm>
        </p:spPr>
        <p:txBody>
          <a:bodyPr/>
          <a:lstStyle/>
          <a:p>
            <a:r>
              <a:rPr lang="es-ES" dirty="0"/>
              <a:t>Ejemplo de cita textual larga </a:t>
            </a:r>
          </a:p>
          <a:p>
            <a:endParaRPr lang="es-MX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458E2422-FD2B-4349-A20E-49C973F7DF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209" t="21818" r="23256" b="19784"/>
          <a:stretch/>
        </p:blipFill>
        <p:spPr>
          <a:xfrm>
            <a:off x="4754963" y="1664568"/>
            <a:ext cx="4261446" cy="25656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BFCE9B30-621F-4840-B97D-9B486717940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558" t="28365" r="22325" b="15603"/>
          <a:stretch/>
        </p:blipFill>
        <p:spPr>
          <a:xfrm>
            <a:off x="127591" y="1664568"/>
            <a:ext cx="4454266" cy="25459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11" name="Google Shape;2100;p43">
            <a:extLst>
              <a:ext uri="{FF2B5EF4-FFF2-40B4-BE49-F238E27FC236}">
                <a16:creationId xmlns:a16="http://schemas.microsoft.com/office/drawing/2014/main" id="{378150C0-6542-4B67-AAA4-34F6A617013C}"/>
              </a:ext>
            </a:extLst>
          </p:cNvPr>
          <p:cNvGrpSpPr/>
          <p:nvPr/>
        </p:nvGrpSpPr>
        <p:grpSpPr>
          <a:xfrm>
            <a:off x="637953" y="619784"/>
            <a:ext cx="691203" cy="676698"/>
            <a:chOff x="6570250" y="1958983"/>
            <a:chExt cx="1084225" cy="875175"/>
          </a:xfrm>
        </p:grpSpPr>
        <p:grpSp>
          <p:nvGrpSpPr>
            <p:cNvPr id="12" name="Google Shape;2101;p43">
              <a:extLst>
                <a:ext uri="{FF2B5EF4-FFF2-40B4-BE49-F238E27FC236}">
                  <a16:creationId xmlns:a16="http://schemas.microsoft.com/office/drawing/2014/main" id="{886E3B11-63A0-4881-9DF0-216FBD524E57}"/>
                </a:ext>
              </a:extLst>
            </p:cNvPr>
            <p:cNvGrpSpPr/>
            <p:nvPr/>
          </p:nvGrpSpPr>
          <p:grpSpPr>
            <a:xfrm>
              <a:off x="6673987" y="1958983"/>
              <a:ext cx="724350" cy="875175"/>
              <a:chOff x="6569138" y="1958983"/>
              <a:chExt cx="724350" cy="875175"/>
            </a:xfrm>
          </p:grpSpPr>
          <p:sp>
            <p:nvSpPr>
              <p:cNvPr id="16" name="Google Shape;2102;p43">
                <a:extLst>
                  <a:ext uri="{FF2B5EF4-FFF2-40B4-BE49-F238E27FC236}">
                    <a16:creationId xmlns:a16="http://schemas.microsoft.com/office/drawing/2014/main" id="{4F99954C-58CE-4388-8675-381F7DFD6E77}"/>
                  </a:ext>
                </a:extLst>
              </p:cNvPr>
              <p:cNvSpPr/>
              <p:nvPr/>
            </p:nvSpPr>
            <p:spPr>
              <a:xfrm>
                <a:off x="6903813" y="2534808"/>
                <a:ext cx="321600" cy="285400"/>
              </a:xfrm>
              <a:custGeom>
                <a:avLst/>
                <a:gdLst/>
                <a:ahLst/>
                <a:cxnLst/>
                <a:rect l="l" t="t" r="r" b="b"/>
                <a:pathLst>
                  <a:path w="12864" h="11416" extrusionOk="0">
                    <a:moveTo>
                      <a:pt x="9493" y="0"/>
                    </a:moveTo>
                    <a:cubicBezTo>
                      <a:pt x="9191" y="0"/>
                      <a:pt x="8817" y="727"/>
                      <a:pt x="6637" y="2181"/>
                    </a:cubicBezTo>
                    <a:cubicBezTo>
                      <a:pt x="5558" y="2900"/>
                      <a:pt x="4328" y="3055"/>
                      <a:pt x="3012" y="3055"/>
                    </a:cubicBezTo>
                    <a:cubicBezTo>
                      <a:pt x="2393" y="3055"/>
                      <a:pt x="1753" y="3021"/>
                      <a:pt x="1102" y="2995"/>
                    </a:cubicBezTo>
                    <a:cubicBezTo>
                      <a:pt x="654" y="2995"/>
                      <a:pt x="573" y="2995"/>
                      <a:pt x="532" y="3442"/>
                    </a:cubicBezTo>
                    <a:cubicBezTo>
                      <a:pt x="1" y="9329"/>
                      <a:pt x="2708" y="11416"/>
                      <a:pt x="5699" y="11416"/>
                    </a:cubicBezTo>
                    <a:cubicBezTo>
                      <a:pt x="8892" y="11416"/>
                      <a:pt x="12408" y="9040"/>
                      <a:pt x="12660" y="6372"/>
                    </a:cubicBezTo>
                    <a:cubicBezTo>
                      <a:pt x="12863" y="4134"/>
                      <a:pt x="11439" y="1936"/>
                      <a:pt x="9933" y="349"/>
                    </a:cubicBezTo>
                    <a:cubicBezTo>
                      <a:pt x="9724" y="117"/>
                      <a:pt x="9614" y="0"/>
                      <a:pt x="94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2103;p43">
                <a:extLst>
                  <a:ext uri="{FF2B5EF4-FFF2-40B4-BE49-F238E27FC236}">
                    <a16:creationId xmlns:a16="http://schemas.microsoft.com/office/drawing/2014/main" id="{0F4240E7-4601-4232-BBDB-76C304CE941F}"/>
                  </a:ext>
                </a:extLst>
              </p:cNvPr>
              <p:cNvSpPr/>
              <p:nvPr/>
            </p:nvSpPr>
            <p:spPr>
              <a:xfrm>
                <a:off x="6925688" y="2644583"/>
                <a:ext cx="301375" cy="129150"/>
              </a:xfrm>
              <a:custGeom>
                <a:avLst/>
                <a:gdLst/>
                <a:ahLst/>
                <a:cxnLst/>
                <a:rect l="l" t="t" r="r" b="b"/>
                <a:pathLst>
                  <a:path w="12055" h="5166" extrusionOk="0">
                    <a:moveTo>
                      <a:pt x="11308" y="0"/>
                    </a:moveTo>
                    <a:cubicBezTo>
                      <a:pt x="11236" y="0"/>
                      <a:pt x="11162" y="34"/>
                      <a:pt x="11093" y="109"/>
                    </a:cubicBezTo>
                    <a:cubicBezTo>
                      <a:pt x="9263" y="2285"/>
                      <a:pt x="6055" y="3845"/>
                      <a:pt x="2490" y="3845"/>
                    </a:cubicBezTo>
                    <a:cubicBezTo>
                      <a:pt x="1854" y="3845"/>
                      <a:pt x="1206" y="3795"/>
                      <a:pt x="552" y="3691"/>
                    </a:cubicBezTo>
                    <a:cubicBezTo>
                      <a:pt x="535" y="3688"/>
                      <a:pt x="519" y="3687"/>
                      <a:pt x="503" y="3687"/>
                    </a:cubicBezTo>
                    <a:cubicBezTo>
                      <a:pt x="1" y="3687"/>
                      <a:pt x="301" y="4917"/>
                      <a:pt x="1366" y="5074"/>
                    </a:cubicBezTo>
                    <a:cubicBezTo>
                      <a:pt x="1860" y="5135"/>
                      <a:pt x="2354" y="5165"/>
                      <a:pt x="2846" y="5165"/>
                    </a:cubicBezTo>
                    <a:cubicBezTo>
                      <a:pt x="5967" y="5165"/>
                      <a:pt x="9011" y="3958"/>
                      <a:pt x="11297" y="1778"/>
                    </a:cubicBezTo>
                    <a:cubicBezTo>
                      <a:pt x="12054" y="1020"/>
                      <a:pt x="11704" y="0"/>
                      <a:pt x="1130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2104;p43">
                <a:extLst>
                  <a:ext uri="{FF2B5EF4-FFF2-40B4-BE49-F238E27FC236}">
                    <a16:creationId xmlns:a16="http://schemas.microsoft.com/office/drawing/2014/main" id="{E124F29C-48A4-45EF-B916-3077D9A046F5}"/>
                  </a:ext>
                </a:extLst>
              </p:cNvPr>
              <p:cNvSpPr/>
              <p:nvPr/>
            </p:nvSpPr>
            <p:spPr>
              <a:xfrm>
                <a:off x="6913038" y="2581508"/>
                <a:ext cx="283875" cy="121450"/>
              </a:xfrm>
              <a:custGeom>
                <a:avLst/>
                <a:gdLst/>
                <a:ahLst/>
                <a:cxnLst/>
                <a:rect l="l" t="t" r="r" b="b"/>
                <a:pathLst>
                  <a:path w="11355" h="4858" extrusionOk="0">
                    <a:moveTo>
                      <a:pt x="10634" y="1"/>
                    </a:moveTo>
                    <a:cubicBezTo>
                      <a:pt x="10507" y="1"/>
                      <a:pt x="10371" y="116"/>
                      <a:pt x="10256" y="231"/>
                    </a:cubicBezTo>
                    <a:cubicBezTo>
                      <a:pt x="7882" y="2379"/>
                      <a:pt x="4810" y="3550"/>
                      <a:pt x="1621" y="3550"/>
                    </a:cubicBezTo>
                    <a:cubicBezTo>
                      <a:pt x="1367" y="3550"/>
                      <a:pt x="1111" y="3543"/>
                      <a:pt x="855" y="3528"/>
                    </a:cubicBezTo>
                    <a:lnTo>
                      <a:pt x="407" y="3528"/>
                    </a:lnTo>
                    <a:cubicBezTo>
                      <a:pt x="0" y="3528"/>
                      <a:pt x="122" y="4504"/>
                      <a:pt x="489" y="4626"/>
                    </a:cubicBezTo>
                    <a:cubicBezTo>
                      <a:pt x="652" y="4708"/>
                      <a:pt x="814" y="4708"/>
                      <a:pt x="977" y="4749"/>
                    </a:cubicBezTo>
                    <a:cubicBezTo>
                      <a:pt x="1499" y="4821"/>
                      <a:pt x="2021" y="4857"/>
                      <a:pt x="2541" y="4857"/>
                    </a:cubicBezTo>
                    <a:cubicBezTo>
                      <a:pt x="5510" y="4857"/>
                      <a:pt x="8394" y="3693"/>
                      <a:pt x="10541" y="1615"/>
                    </a:cubicBezTo>
                    <a:cubicBezTo>
                      <a:pt x="11355" y="882"/>
                      <a:pt x="11355" y="638"/>
                      <a:pt x="10785" y="68"/>
                    </a:cubicBezTo>
                    <a:cubicBezTo>
                      <a:pt x="10737" y="21"/>
                      <a:pt x="10686" y="1"/>
                      <a:pt x="1063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2105;p43">
                <a:extLst>
                  <a:ext uri="{FF2B5EF4-FFF2-40B4-BE49-F238E27FC236}">
                    <a16:creationId xmlns:a16="http://schemas.microsoft.com/office/drawing/2014/main" id="{C9E84EAB-3F90-4E7C-A466-9839812D39DD}"/>
                  </a:ext>
                </a:extLst>
              </p:cNvPr>
              <p:cNvSpPr/>
              <p:nvPr/>
            </p:nvSpPr>
            <p:spPr>
              <a:xfrm>
                <a:off x="6607813" y="1972433"/>
                <a:ext cx="685675" cy="631375"/>
              </a:xfrm>
              <a:custGeom>
                <a:avLst/>
                <a:gdLst/>
                <a:ahLst/>
                <a:cxnLst/>
                <a:rect l="l" t="t" r="r" b="b"/>
                <a:pathLst>
                  <a:path w="27427" h="25255" extrusionOk="0">
                    <a:moveTo>
                      <a:pt x="12929" y="1"/>
                    </a:moveTo>
                    <a:cubicBezTo>
                      <a:pt x="11657" y="1"/>
                      <a:pt x="10325" y="211"/>
                      <a:pt x="8954" y="664"/>
                    </a:cubicBezTo>
                    <a:cubicBezTo>
                      <a:pt x="2971" y="2658"/>
                      <a:pt x="0" y="8600"/>
                      <a:pt x="1384" y="14623"/>
                    </a:cubicBezTo>
                    <a:cubicBezTo>
                      <a:pt x="2838" y="20898"/>
                      <a:pt x="8546" y="25255"/>
                      <a:pt x="14036" y="25255"/>
                    </a:cubicBezTo>
                    <a:cubicBezTo>
                      <a:pt x="17768" y="25255"/>
                      <a:pt x="21399" y="23242"/>
                      <a:pt x="23523" y="18449"/>
                    </a:cubicBezTo>
                    <a:cubicBezTo>
                      <a:pt x="27426" y="9720"/>
                      <a:pt x="21584" y="1"/>
                      <a:pt x="1292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2106;p43">
                <a:extLst>
                  <a:ext uri="{FF2B5EF4-FFF2-40B4-BE49-F238E27FC236}">
                    <a16:creationId xmlns:a16="http://schemas.microsoft.com/office/drawing/2014/main" id="{872BFBE4-FB2F-4C8E-8C9D-3AA75D3336B9}"/>
                  </a:ext>
                </a:extLst>
              </p:cNvPr>
              <p:cNvSpPr/>
              <p:nvPr/>
            </p:nvSpPr>
            <p:spPr>
              <a:xfrm>
                <a:off x="6737013" y="2151633"/>
                <a:ext cx="414125" cy="456500"/>
              </a:xfrm>
              <a:custGeom>
                <a:avLst/>
                <a:gdLst/>
                <a:ahLst/>
                <a:cxnLst/>
                <a:rect l="l" t="t" r="r" b="b"/>
                <a:pathLst>
                  <a:path w="16565" h="18260" extrusionOk="0">
                    <a:moveTo>
                      <a:pt x="10101" y="3107"/>
                    </a:moveTo>
                    <a:cubicBezTo>
                      <a:pt x="10137" y="3107"/>
                      <a:pt x="10176" y="3130"/>
                      <a:pt x="10216" y="3182"/>
                    </a:cubicBezTo>
                    <a:lnTo>
                      <a:pt x="10256" y="3182"/>
                    </a:lnTo>
                    <a:cubicBezTo>
                      <a:pt x="10999" y="4073"/>
                      <a:pt x="11234" y="5880"/>
                      <a:pt x="10836" y="5880"/>
                    </a:cubicBezTo>
                    <a:cubicBezTo>
                      <a:pt x="10798" y="5880"/>
                      <a:pt x="10754" y="5863"/>
                      <a:pt x="10704" y="5827"/>
                    </a:cubicBezTo>
                    <a:cubicBezTo>
                      <a:pt x="9639" y="5130"/>
                      <a:pt x="9767" y="3107"/>
                      <a:pt x="10101" y="3107"/>
                    </a:cubicBezTo>
                    <a:close/>
                    <a:moveTo>
                      <a:pt x="4681" y="4973"/>
                    </a:moveTo>
                    <a:lnTo>
                      <a:pt x="4681" y="4973"/>
                    </a:lnTo>
                    <a:cubicBezTo>
                      <a:pt x="5129" y="5176"/>
                      <a:pt x="5495" y="5583"/>
                      <a:pt x="5698" y="6031"/>
                    </a:cubicBezTo>
                    <a:cubicBezTo>
                      <a:pt x="6140" y="6847"/>
                      <a:pt x="5901" y="7634"/>
                      <a:pt x="5644" y="7634"/>
                    </a:cubicBezTo>
                    <a:cubicBezTo>
                      <a:pt x="5593" y="7634"/>
                      <a:pt x="5542" y="7604"/>
                      <a:pt x="5495" y="7537"/>
                    </a:cubicBezTo>
                    <a:cubicBezTo>
                      <a:pt x="5210" y="7170"/>
                      <a:pt x="4355" y="5705"/>
                      <a:pt x="4681" y="4973"/>
                    </a:cubicBezTo>
                    <a:close/>
                    <a:moveTo>
                      <a:pt x="11496" y="1"/>
                    </a:moveTo>
                    <a:cubicBezTo>
                      <a:pt x="10997" y="1"/>
                      <a:pt x="10498" y="134"/>
                      <a:pt x="10053" y="415"/>
                    </a:cubicBezTo>
                    <a:cubicBezTo>
                      <a:pt x="9836" y="523"/>
                      <a:pt x="9605" y="559"/>
                      <a:pt x="9369" y="559"/>
                    </a:cubicBezTo>
                    <a:cubicBezTo>
                      <a:pt x="8895" y="559"/>
                      <a:pt x="8398" y="415"/>
                      <a:pt x="7937" y="415"/>
                    </a:cubicBezTo>
                    <a:cubicBezTo>
                      <a:pt x="6960" y="415"/>
                      <a:pt x="5983" y="700"/>
                      <a:pt x="5169" y="1269"/>
                    </a:cubicBezTo>
                    <a:cubicBezTo>
                      <a:pt x="4559" y="1636"/>
                      <a:pt x="4193" y="2287"/>
                      <a:pt x="3582" y="2653"/>
                    </a:cubicBezTo>
                    <a:cubicBezTo>
                      <a:pt x="3053" y="2979"/>
                      <a:pt x="978" y="2734"/>
                      <a:pt x="530" y="5339"/>
                    </a:cubicBezTo>
                    <a:cubicBezTo>
                      <a:pt x="1" y="8391"/>
                      <a:pt x="3501" y="12827"/>
                      <a:pt x="5413" y="15432"/>
                    </a:cubicBezTo>
                    <a:cubicBezTo>
                      <a:pt x="6024" y="16205"/>
                      <a:pt x="6716" y="16938"/>
                      <a:pt x="7448" y="17589"/>
                    </a:cubicBezTo>
                    <a:cubicBezTo>
                      <a:pt x="7703" y="17843"/>
                      <a:pt x="8313" y="18259"/>
                      <a:pt x="8818" y="18259"/>
                    </a:cubicBezTo>
                    <a:cubicBezTo>
                      <a:pt x="8878" y="18259"/>
                      <a:pt x="8938" y="18253"/>
                      <a:pt x="8995" y="18240"/>
                    </a:cubicBezTo>
                    <a:cubicBezTo>
                      <a:pt x="9158" y="18240"/>
                      <a:pt x="9239" y="18037"/>
                      <a:pt x="9158" y="17874"/>
                    </a:cubicBezTo>
                    <a:cubicBezTo>
                      <a:pt x="9076" y="17711"/>
                      <a:pt x="8954" y="17589"/>
                      <a:pt x="8873" y="17467"/>
                    </a:cubicBezTo>
                    <a:cubicBezTo>
                      <a:pt x="6756" y="15432"/>
                      <a:pt x="1547" y="8798"/>
                      <a:pt x="1914" y="5746"/>
                    </a:cubicBezTo>
                    <a:cubicBezTo>
                      <a:pt x="2002" y="4953"/>
                      <a:pt x="2514" y="4456"/>
                      <a:pt x="2792" y="4456"/>
                    </a:cubicBezTo>
                    <a:cubicBezTo>
                      <a:pt x="2899" y="4456"/>
                      <a:pt x="2972" y="4530"/>
                      <a:pt x="2972" y="4688"/>
                    </a:cubicBezTo>
                    <a:cubicBezTo>
                      <a:pt x="3012" y="6519"/>
                      <a:pt x="3338" y="7455"/>
                      <a:pt x="4274" y="8636"/>
                    </a:cubicBezTo>
                    <a:cubicBezTo>
                      <a:pt x="4699" y="9173"/>
                      <a:pt x="5223" y="9408"/>
                      <a:pt x="5728" y="9408"/>
                    </a:cubicBezTo>
                    <a:cubicBezTo>
                      <a:pt x="7058" y="9408"/>
                      <a:pt x="8255" y="7771"/>
                      <a:pt x="7163" y="5705"/>
                    </a:cubicBezTo>
                    <a:cubicBezTo>
                      <a:pt x="5902" y="3304"/>
                      <a:pt x="4803" y="3630"/>
                      <a:pt x="5495" y="2897"/>
                    </a:cubicBezTo>
                    <a:cubicBezTo>
                      <a:pt x="6006" y="2266"/>
                      <a:pt x="6761" y="1901"/>
                      <a:pt x="7547" y="1901"/>
                    </a:cubicBezTo>
                    <a:cubicBezTo>
                      <a:pt x="7826" y="1901"/>
                      <a:pt x="8108" y="1947"/>
                      <a:pt x="8384" y="2043"/>
                    </a:cubicBezTo>
                    <a:cubicBezTo>
                      <a:pt x="8588" y="2083"/>
                      <a:pt x="8629" y="2246"/>
                      <a:pt x="8588" y="2450"/>
                    </a:cubicBezTo>
                    <a:cubicBezTo>
                      <a:pt x="8140" y="3996"/>
                      <a:pt x="8466" y="6357"/>
                      <a:pt x="9809" y="7333"/>
                    </a:cubicBezTo>
                    <a:cubicBezTo>
                      <a:pt x="10121" y="7564"/>
                      <a:pt x="10483" y="7672"/>
                      <a:pt x="10840" y="7672"/>
                    </a:cubicBezTo>
                    <a:cubicBezTo>
                      <a:pt x="11554" y="7672"/>
                      <a:pt x="12251" y="7238"/>
                      <a:pt x="12495" y="6479"/>
                    </a:cubicBezTo>
                    <a:cubicBezTo>
                      <a:pt x="12820" y="5624"/>
                      <a:pt x="12576" y="3589"/>
                      <a:pt x="11396" y="2083"/>
                    </a:cubicBezTo>
                    <a:cubicBezTo>
                      <a:pt x="11192" y="1798"/>
                      <a:pt x="10948" y="1676"/>
                      <a:pt x="11030" y="1514"/>
                    </a:cubicBezTo>
                    <a:cubicBezTo>
                      <a:pt x="11056" y="1474"/>
                      <a:pt x="11192" y="1434"/>
                      <a:pt x="11390" y="1434"/>
                    </a:cubicBezTo>
                    <a:cubicBezTo>
                      <a:pt x="11796" y="1434"/>
                      <a:pt x="12463" y="1602"/>
                      <a:pt x="12983" y="2287"/>
                    </a:cubicBezTo>
                    <a:cubicBezTo>
                      <a:pt x="14367" y="4078"/>
                      <a:pt x="14570" y="8554"/>
                      <a:pt x="14611" y="10793"/>
                    </a:cubicBezTo>
                    <a:cubicBezTo>
                      <a:pt x="14692" y="15473"/>
                      <a:pt x="14326" y="14944"/>
                      <a:pt x="14408" y="16083"/>
                    </a:cubicBezTo>
                    <a:cubicBezTo>
                      <a:pt x="14408" y="16234"/>
                      <a:pt x="14519" y="16318"/>
                      <a:pt x="14660" y="16318"/>
                    </a:cubicBezTo>
                    <a:cubicBezTo>
                      <a:pt x="14709" y="16318"/>
                      <a:pt x="14762" y="16308"/>
                      <a:pt x="14815" y="16287"/>
                    </a:cubicBezTo>
                    <a:cubicBezTo>
                      <a:pt x="16564" y="15351"/>
                      <a:pt x="15751" y="6723"/>
                      <a:pt x="15425" y="4973"/>
                    </a:cubicBezTo>
                    <a:cubicBezTo>
                      <a:pt x="15099" y="2897"/>
                      <a:pt x="14448" y="1066"/>
                      <a:pt x="12576" y="211"/>
                    </a:cubicBezTo>
                    <a:cubicBezTo>
                      <a:pt x="12231" y="73"/>
                      <a:pt x="11863" y="1"/>
                      <a:pt x="1149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2107;p43">
                <a:extLst>
                  <a:ext uri="{FF2B5EF4-FFF2-40B4-BE49-F238E27FC236}">
                    <a16:creationId xmlns:a16="http://schemas.microsoft.com/office/drawing/2014/main" id="{E289CEC2-7BE8-49F4-BB77-2BEA03DC05F4}"/>
                  </a:ext>
                </a:extLst>
              </p:cNvPr>
              <p:cNvSpPr/>
              <p:nvPr/>
            </p:nvSpPr>
            <p:spPr>
              <a:xfrm>
                <a:off x="6913038" y="2608933"/>
                <a:ext cx="288975" cy="207075"/>
              </a:xfrm>
              <a:custGeom>
                <a:avLst/>
                <a:gdLst/>
                <a:ahLst/>
                <a:cxnLst/>
                <a:rect l="l" t="t" r="r" b="b"/>
                <a:pathLst>
                  <a:path w="11559" h="8283" extrusionOk="0">
                    <a:moveTo>
                      <a:pt x="616" y="0"/>
                    </a:moveTo>
                    <a:cubicBezTo>
                      <a:pt x="225" y="0"/>
                      <a:pt x="187" y="162"/>
                      <a:pt x="122" y="803"/>
                    </a:cubicBezTo>
                    <a:cubicBezTo>
                      <a:pt x="0" y="2756"/>
                      <a:pt x="122" y="4995"/>
                      <a:pt x="1384" y="6622"/>
                    </a:cubicBezTo>
                    <a:cubicBezTo>
                      <a:pt x="2302" y="7836"/>
                      <a:pt x="3802" y="8283"/>
                      <a:pt x="5287" y="8283"/>
                    </a:cubicBezTo>
                    <a:cubicBezTo>
                      <a:pt x="5645" y="8283"/>
                      <a:pt x="6002" y="8257"/>
                      <a:pt x="6349" y="8210"/>
                    </a:cubicBezTo>
                    <a:cubicBezTo>
                      <a:pt x="8099" y="7965"/>
                      <a:pt x="10460" y="7029"/>
                      <a:pt x="11477" y="5483"/>
                    </a:cubicBezTo>
                    <a:cubicBezTo>
                      <a:pt x="11558" y="5320"/>
                      <a:pt x="11477" y="5157"/>
                      <a:pt x="11314" y="5117"/>
                    </a:cubicBezTo>
                    <a:cubicBezTo>
                      <a:pt x="11036" y="5056"/>
                      <a:pt x="10766" y="5032"/>
                      <a:pt x="10502" y="5032"/>
                    </a:cubicBezTo>
                    <a:cubicBezTo>
                      <a:pt x="9579" y="5032"/>
                      <a:pt x="8720" y="5322"/>
                      <a:pt x="7756" y="5322"/>
                    </a:cubicBezTo>
                    <a:cubicBezTo>
                      <a:pt x="7708" y="5322"/>
                      <a:pt x="7659" y="5322"/>
                      <a:pt x="7611" y="5320"/>
                    </a:cubicBezTo>
                    <a:cubicBezTo>
                      <a:pt x="7580" y="5321"/>
                      <a:pt x="7549" y="5321"/>
                      <a:pt x="7518" y="5321"/>
                    </a:cubicBezTo>
                    <a:cubicBezTo>
                      <a:pt x="4951" y="5321"/>
                      <a:pt x="2677" y="3663"/>
                      <a:pt x="1872" y="1210"/>
                    </a:cubicBezTo>
                    <a:cubicBezTo>
                      <a:pt x="1547" y="396"/>
                      <a:pt x="1588" y="70"/>
                      <a:pt x="1018" y="30"/>
                    </a:cubicBezTo>
                    <a:cubicBezTo>
                      <a:pt x="853" y="12"/>
                      <a:pt x="722" y="0"/>
                      <a:pt x="616" y="0"/>
                    </a:cubicBezTo>
                    <a:close/>
                  </a:path>
                </a:pathLst>
              </a:custGeom>
              <a:solidFill>
                <a:srgbClr val="0A1640">
                  <a:alpha val="125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2108;p43">
                <a:extLst>
                  <a:ext uri="{FF2B5EF4-FFF2-40B4-BE49-F238E27FC236}">
                    <a16:creationId xmlns:a16="http://schemas.microsoft.com/office/drawing/2014/main" id="{27263FB7-52A4-4224-AF1F-C8B338B74F0D}"/>
                  </a:ext>
                </a:extLst>
              </p:cNvPr>
              <p:cNvSpPr/>
              <p:nvPr/>
            </p:nvSpPr>
            <p:spPr>
              <a:xfrm>
                <a:off x="6606763" y="2025308"/>
                <a:ext cx="596275" cy="579725"/>
              </a:xfrm>
              <a:custGeom>
                <a:avLst/>
                <a:gdLst/>
                <a:ahLst/>
                <a:cxnLst/>
                <a:rect l="l" t="t" r="r" b="b"/>
                <a:pathLst>
                  <a:path w="23851" h="23189" extrusionOk="0">
                    <a:moveTo>
                      <a:pt x="6233" y="1"/>
                    </a:moveTo>
                    <a:cubicBezTo>
                      <a:pt x="5690" y="1"/>
                      <a:pt x="0" y="4241"/>
                      <a:pt x="1222" y="11613"/>
                    </a:cubicBezTo>
                    <a:cubicBezTo>
                      <a:pt x="2244" y="17922"/>
                      <a:pt x="8283" y="23188"/>
                      <a:pt x="14168" y="23188"/>
                    </a:cubicBezTo>
                    <a:cubicBezTo>
                      <a:pt x="17660" y="23188"/>
                      <a:pt x="21099" y="21333"/>
                      <a:pt x="23402" y="16741"/>
                    </a:cubicBezTo>
                    <a:cubicBezTo>
                      <a:pt x="23850" y="15886"/>
                      <a:pt x="23769" y="15764"/>
                      <a:pt x="22833" y="15479"/>
                    </a:cubicBezTo>
                    <a:cubicBezTo>
                      <a:pt x="22334" y="15329"/>
                      <a:pt x="21835" y="15263"/>
                      <a:pt x="21340" y="15263"/>
                    </a:cubicBezTo>
                    <a:cubicBezTo>
                      <a:pt x="19694" y="15263"/>
                      <a:pt x="18086" y="15990"/>
                      <a:pt x="16647" y="16741"/>
                    </a:cubicBezTo>
                    <a:cubicBezTo>
                      <a:pt x="15143" y="17509"/>
                      <a:pt x="13717" y="17856"/>
                      <a:pt x="12404" y="17856"/>
                    </a:cubicBezTo>
                    <a:cubicBezTo>
                      <a:pt x="7178" y="17856"/>
                      <a:pt x="3722" y="12372"/>
                      <a:pt x="4112" y="6160"/>
                    </a:cubicBezTo>
                    <a:cubicBezTo>
                      <a:pt x="4356" y="2578"/>
                      <a:pt x="6472" y="299"/>
                      <a:pt x="6269" y="14"/>
                    </a:cubicBezTo>
                    <a:cubicBezTo>
                      <a:pt x="6263" y="5"/>
                      <a:pt x="6250" y="1"/>
                      <a:pt x="6233" y="1"/>
                    </a:cubicBezTo>
                    <a:close/>
                  </a:path>
                </a:pathLst>
              </a:custGeom>
              <a:solidFill>
                <a:srgbClr val="0A1640">
                  <a:alpha val="125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2109;p43">
                <a:extLst>
                  <a:ext uri="{FF2B5EF4-FFF2-40B4-BE49-F238E27FC236}">
                    <a16:creationId xmlns:a16="http://schemas.microsoft.com/office/drawing/2014/main" id="{636822DD-46C5-4B2E-8701-0C6A4C8AD261}"/>
                  </a:ext>
                </a:extLst>
              </p:cNvPr>
              <p:cNvSpPr/>
              <p:nvPr/>
            </p:nvSpPr>
            <p:spPr>
              <a:xfrm>
                <a:off x="6569138" y="1958983"/>
                <a:ext cx="718050" cy="875175"/>
              </a:xfrm>
              <a:custGeom>
                <a:avLst/>
                <a:gdLst/>
                <a:ahLst/>
                <a:cxnLst/>
                <a:rect l="l" t="t" r="r" b="b"/>
                <a:pathLst>
                  <a:path w="28722" h="35007" extrusionOk="0">
                    <a:moveTo>
                      <a:pt x="14342" y="761"/>
                    </a:moveTo>
                    <a:cubicBezTo>
                      <a:pt x="15166" y="761"/>
                      <a:pt x="15994" y="851"/>
                      <a:pt x="16809" y="1039"/>
                    </a:cubicBezTo>
                    <a:cubicBezTo>
                      <a:pt x="20919" y="1935"/>
                      <a:pt x="23890" y="5150"/>
                      <a:pt x="25396" y="8975"/>
                    </a:cubicBezTo>
                    <a:cubicBezTo>
                      <a:pt x="26088" y="10766"/>
                      <a:pt x="26454" y="14388"/>
                      <a:pt x="25355" y="17563"/>
                    </a:cubicBezTo>
                    <a:cubicBezTo>
                      <a:pt x="24134" y="21185"/>
                      <a:pt x="21489" y="24359"/>
                      <a:pt x="17663" y="25173"/>
                    </a:cubicBezTo>
                    <a:cubicBezTo>
                      <a:pt x="16916" y="25330"/>
                      <a:pt x="16175" y="25404"/>
                      <a:pt x="15447" y="25404"/>
                    </a:cubicBezTo>
                    <a:cubicBezTo>
                      <a:pt x="7106" y="25404"/>
                      <a:pt x="441" y="15618"/>
                      <a:pt x="3623" y="7795"/>
                    </a:cubicBezTo>
                    <a:cubicBezTo>
                      <a:pt x="5379" y="3492"/>
                      <a:pt x="9814" y="761"/>
                      <a:pt x="14342" y="761"/>
                    </a:cubicBezTo>
                    <a:close/>
                    <a:moveTo>
                      <a:pt x="22850" y="23382"/>
                    </a:moveTo>
                    <a:cubicBezTo>
                      <a:pt x="23090" y="23382"/>
                      <a:pt x="23485" y="23799"/>
                      <a:pt x="24582" y="25417"/>
                    </a:cubicBezTo>
                    <a:cubicBezTo>
                      <a:pt x="25233" y="26394"/>
                      <a:pt x="25640" y="27533"/>
                      <a:pt x="25803" y="28673"/>
                    </a:cubicBezTo>
                    <a:cubicBezTo>
                      <a:pt x="25884" y="30057"/>
                      <a:pt x="25314" y="31359"/>
                      <a:pt x="24256" y="32214"/>
                    </a:cubicBezTo>
                    <a:lnTo>
                      <a:pt x="24297" y="32214"/>
                    </a:lnTo>
                    <a:cubicBezTo>
                      <a:pt x="23022" y="33338"/>
                      <a:pt x="20985" y="34234"/>
                      <a:pt x="19066" y="34234"/>
                    </a:cubicBezTo>
                    <a:cubicBezTo>
                      <a:pt x="16331" y="34234"/>
                      <a:pt x="13836" y="32414"/>
                      <a:pt x="14123" y="26841"/>
                    </a:cubicBezTo>
                    <a:cubicBezTo>
                      <a:pt x="14148" y="26368"/>
                      <a:pt x="14356" y="26276"/>
                      <a:pt x="14654" y="26276"/>
                    </a:cubicBezTo>
                    <a:cubicBezTo>
                      <a:pt x="14842" y="26276"/>
                      <a:pt x="15067" y="26312"/>
                      <a:pt x="15303" y="26312"/>
                    </a:cubicBezTo>
                    <a:cubicBezTo>
                      <a:pt x="15490" y="26324"/>
                      <a:pt x="15677" y="26329"/>
                      <a:pt x="15863" y="26329"/>
                    </a:cubicBezTo>
                    <a:cubicBezTo>
                      <a:pt x="18354" y="26329"/>
                      <a:pt x="20767" y="25327"/>
                      <a:pt x="22547" y="23586"/>
                    </a:cubicBezTo>
                    <a:cubicBezTo>
                      <a:pt x="22653" y="23480"/>
                      <a:pt x="22733" y="23382"/>
                      <a:pt x="22850" y="23382"/>
                    </a:cubicBezTo>
                    <a:close/>
                    <a:moveTo>
                      <a:pt x="14343" y="0"/>
                    </a:moveTo>
                    <a:cubicBezTo>
                      <a:pt x="10339" y="0"/>
                      <a:pt x="6329" y="1851"/>
                      <a:pt x="3989" y="5394"/>
                    </a:cubicBezTo>
                    <a:cubicBezTo>
                      <a:pt x="1" y="11499"/>
                      <a:pt x="1954" y="20208"/>
                      <a:pt x="8995" y="24440"/>
                    </a:cubicBezTo>
                    <a:cubicBezTo>
                      <a:pt x="12128" y="26272"/>
                      <a:pt x="13349" y="25702"/>
                      <a:pt x="13309" y="26394"/>
                    </a:cubicBezTo>
                    <a:cubicBezTo>
                      <a:pt x="12983" y="30667"/>
                      <a:pt x="14163" y="34696"/>
                      <a:pt x="18437" y="34981"/>
                    </a:cubicBezTo>
                    <a:cubicBezTo>
                      <a:pt x="18666" y="34998"/>
                      <a:pt x="18894" y="35006"/>
                      <a:pt x="19121" y="35006"/>
                    </a:cubicBezTo>
                    <a:cubicBezTo>
                      <a:pt x="24293" y="35006"/>
                      <a:pt x="28721" y="30645"/>
                      <a:pt x="25681" y="25498"/>
                    </a:cubicBezTo>
                    <a:cubicBezTo>
                      <a:pt x="23809" y="22365"/>
                      <a:pt x="23279" y="23057"/>
                      <a:pt x="23809" y="22243"/>
                    </a:cubicBezTo>
                    <a:cubicBezTo>
                      <a:pt x="25192" y="20249"/>
                      <a:pt x="25762" y="19597"/>
                      <a:pt x="26454" y="16830"/>
                    </a:cubicBezTo>
                    <a:cubicBezTo>
                      <a:pt x="27634" y="12435"/>
                      <a:pt x="26576" y="7714"/>
                      <a:pt x="23605" y="4214"/>
                    </a:cubicBezTo>
                    <a:cubicBezTo>
                      <a:pt x="21233" y="1371"/>
                      <a:pt x="17790" y="0"/>
                      <a:pt x="1434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3" name="Google Shape;2110;p43">
              <a:extLst>
                <a:ext uri="{FF2B5EF4-FFF2-40B4-BE49-F238E27FC236}">
                  <a16:creationId xmlns:a16="http://schemas.microsoft.com/office/drawing/2014/main" id="{616EC9C5-0F16-4CB8-A8A8-8F0783E19770}"/>
                </a:ext>
              </a:extLst>
            </p:cNvPr>
            <p:cNvGrpSpPr/>
            <p:nvPr/>
          </p:nvGrpSpPr>
          <p:grpSpPr>
            <a:xfrm>
              <a:off x="6570250" y="2328658"/>
              <a:ext cx="1084225" cy="505500"/>
              <a:chOff x="6418938" y="2296233"/>
              <a:chExt cx="1084225" cy="505500"/>
            </a:xfrm>
          </p:grpSpPr>
          <p:sp>
            <p:nvSpPr>
              <p:cNvPr id="14" name="Google Shape;2111;p43">
                <a:extLst>
                  <a:ext uri="{FF2B5EF4-FFF2-40B4-BE49-F238E27FC236}">
                    <a16:creationId xmlns:a16="http://schemas.microsoft.com/office/drawing/2014/main" id="{CCAB6FF5-A418-472B-B0CD-5C25AE318159}"/>
                  </a:ext>
                </a:extLst>
              </p:cNvPr>
              <p:cNvSpPr/>
              <p:nvPr/>
            </p:nvSpPr>
            <p:spPr>
              <a:xfrm>
                <a:off x="7338313" y="2296233"/>
                <a:ext cx="164850" cy="229975"/>
              </a:xfrm>
              <a:custGeom>
                <a:avLst/>
                <a:gdLst/>
                <a:ahLst/>
                <a:cxnLst/>
                <a:rect l="l" t="t" r="r" b="b"/>
                <a:pathLst>
                  <a:path w="6594" h="9199" extrusionOk="0">
                    <a:moveTo>
                      <a:pt x="3400" y="1"/>
                    </a:moveTo>
                    <a:cubicBezTo>
                      <a:pt x="3277" y="1"/>
                      <a:pt x="3158" y="61"/>
                      <a:pt x="3094" y="189"/>
                    </a:cubicBezTo>
                    <a:cubicBezTo>
                      <a:pt x="2809" y="759"/>
                      <a:pt x="2239" y="2834"/>
                      <a:pt x="611" y="4218"/>
                    </a:cubicBezTo>
                    <a:cubicBezTo>
                      <a:pt x="1" y="4788"/>
                      <a:pt x="733" y="5073"/>
                      <a:pt x="1507" y="5968"/>
                    </a:cubicBezTo>
                    <a:cubicBezTo>
                      <a:pt x="2850" y="7555"/>
                      <a:pt x="2850" y="8451"/>
                      <a:pt x="3257" y="9020"/>
                    </a:cubicBezTo>
                    <a:cubicBezTo>
                      <a:pt x="3335" y="9138"/>
                      <a:pt x="3460" y="9199"/>
                      <a:pt x="3583" y="9199"/>
                    </a:cubicBezTo>
                    <a:cubicBezTo>
                      <a:pt x="3715" y="9199"/>
                      <a:pt x="3844" y="9128"/>
                      <a:pt x="3908" y="8980"/>
                    </a:cubicBezTo>
                    <a:cubicBezTo>
                      <a:pt x="4030" y="8817"/>
                      <a:pt x="4111" y="8613"/>
                      <a:pt x="4193" y="8410"/>
                    </a:cubicBezTo>
                    <a:cubicBezTo>
                      <a:pt x="4640" y="7067"/>
                      <a:pt x="5454" y="5846"/>
                      <a:pt x="6472" y="4869"/>
                    </a:cubicBezTo>
                    <a:cubicBezTo>
                      <a:pt x="6594" y="4666"/>
                      <a:pt x="6594" y="4381"/>
                      <a:pt x="6431" y="4177"/>
                    </a:cubicBezTo>
                    <a:cubicBezTo>
                      <a:pt x="5373" y="3282"/>
                      <a:pt x="4600" y="2183"/>
                      <a:pt x="4070" y="922"/>
                    </a:cubicBezTo>
                    <a:cubicBezTo>
                      <a:pt x="3989" y="637"/>
                      <a:pt x="3867" y="393"/>
                      <a:pt x="3704" y="148"/>
                    </a:cubicBezTo>
                    <a:cubicBezTo>
                      <a:pt x="3627" y="51"/>
                      <a:pt x="3512" y="1"/>
                      <a:pt x="340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2112;p43">
                <a:extLst>
                  <a:ext uri="{FF2B5EF4-FFF2-40B4-BE49-F238E27FC236}">
                    <a16:creationId xmlns:a16="http://schemas.microsoft.com/office/drawing/2014/main" id="{9D0CA364-D62B-4782-A426-BB93A6188061}"/>
                  </a:ext>
                </a:extLst>
              </p:cNvPr>
              <p:cNvSpPr/>
              <p:nvPr/>
            </p:nvSpPr>
            <p:spPr>
              <a:xfrm>
                <a:off x="6418938" y="2571758"/>
                <a:ext cx="164850" cy="229975"/>
              </a:xfrm>
              <a:custGeom>
                <a:avLst/>
                <a:gdLst/>
                <a:ahLst/>
                <a:cxnLst/>
                <a:rect l="l" t="t" r="r" b="b"/>
                <a:pathLst>
                  <a:path w="6594" h="9199" extrusionOk="0">
                    <a:moveTo>
                      <a:pt x="3400" y="1"/>
                    </a:moveTo>
                    <a:cubicBezTo>
                      <a:pt x="3277" y="1"/>
                      <a:pt x="3158" y="61"/>
                      <a:pt x="3094" y="189"/>
                    </a:cubicBezTo>
                    <a:cubicBezTo>
                      <a:pt x="2809" y="759"/>
                      <a:pt x="2239" y="2834"/>
                      <a:pt x="611" y="4218"/>
                    </a:cubicBezTo>
                    <a:cubicBezTo>
                      <a:pt x="1" y="4788"/>
                      <a:pt x="733" y="5073"/>
                      <a:pt x="1507" y="5968"/>
                    </a:cubicBezTo>
                    <a:cubicBezTo>
                      <a:pt x="2850" y="7555"/>
                      <a:pt x="2850" y="8451"/>
                      <a:pt x="3257" y="9020"/>
                    </a:cubicBezTo>
                    <a:cubicBezTo>
                      <a:pt x="3335" y="9138"/>
                      <a:pt x="3460" y="9199"/>
                      <a:pt x="3583" y="9199"/>
                    </a:cubicBezTo>
                    <a:cubicBezTo>
                      <a:pt x="3715" y="9199"/>
                      <a:pt x="3844" y="9128"/>
                      <a:pt x="3908" y="8980"/>
                    </a:cubicBezTo>
                    <a:cubicBezTo>
                      <a:pt x="4030" y="8817"/>
                      <a:pt x="4111" y="8613"/>
                      <a:pt x="4193" y="8410"/>
                    </a:cubicBezTo>
                    <a:cubicBezTo>
                      <a:pt x="4640" y="7067"/>
                      <a:pt x="5454" y="5846"/>
                      <a:pt x="6472" y="4869"/>
                    </a:cubicBezTo>
                    <a:cubicBezTo>
                      <a:pt x="6594" y="4666"/>
                      <a:pt x="6594" y="4381"/>
                      <a:pt x="6431" y="4177"/>
                    </a:cubicBezTo>
                    <a:cubicBezTo>
                      <a:pt x="5373" y="3282"/>
                      <a:pt x="4600" y="2183"/>
                      <a:pt x="4070" y="922"/>
                    </a:cubicBezTo>
                    <a:cubicBezTo>
                      <a:pt x="3989" y="637"/>
                      <a:pt x="3867" y="393"/>
                      <a:pt x="3704" y="148"/>
                    </a:cubicBezTo>
                    <a:cubicBezTo>
                      <a:pt x="3627" y="51"/>
                      <a:pt x="3512" y="1"/>
                      <a:pt x="340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4" name="Google Shape;2100;p43">
            <a:extLst>
              <a:ext uri="{FF2B5EF4-FFF2-40B4-BE49-F238E27FC236}">
                <a16:creationId xmlns:a16="http://schemas.microsoft.com/office/drawing/2014/main" id="{4B920DD1-FC60-4890-BE84-0FAC322E0431}"/>
              </a:ext>
            </a:extLst>
          </p:cNvPr>
          <p:cNvGrpSpPr/>
          <p:nvPr/>
        </p:nvGrpSpPr>
        <p:grpSpPr>
          <a:xfrm>
            <a:off x="5054512" y="619784"/>
            <a:ext cx="691203" cy="676698"/>
            <a:chOff x="6570250" y="1958983"/>
            <a:chExt cx="1084225" cy="875175"/>
          </a:xfrm>
        </p:grpSpPr>
        <p:grpSp>
          <p:nvGrpSpPr>
            <p:cNvPr id="25" name="Google Shape;2101;p43">
              <a:extLst>
                <a:ext uri="{FF2B5EF4-FFF2-40B4-BE49-F238E27FC236}">
                  <a16:creationId xmlns:a16="http://schemas.microsoft.com/office/drawing/2014/main" id="{D18D8555-6421-4BF8-AB48-5430220D1CF9}"/>
                </a:ext>
              </a:extLst>
            </p:cNvPr>
            <p:cNvGrpSpPr/>
            <p:nvPr/>
          </p:nvGrpSpPr>
          <p:grpSpPr>
            <a:xfrm>
              <a:off x="6673987" y="1958983"/>
              <a:ext cx="724350" cy="875175"/>
              <a:chOff x="6569138" y="1958983"/>
              <a:chExt cx="724350" cy="875175"/>
            </a:xfrm>
          </p:grpSpPr>
          <p:sp>
            <p:nvSpPr>
              <p:cNvPr id="29" name="Google Shape;2102;p43">
                <a:extLst>
                  <a:ext uri="{FF2B5EF4-FFF2-40B4-BE49-F238E27FC236}">
                    <a16:creationId xmlns:a16="http://schemas.microsoft.com/office/drawing/2014/main" id="{F8B77798-2036-46F5-A855-D569A3830F7C}"/>
                  </a:ext>
                </a:extLst>
              </p:cNvPr>
              <p:cNvSpPr/>
              <p:nvPr/>
            </p:nvSpPr>
            <p:spPr>
              <a:xfrm>
                <a:off x="6903813" y="2534808"/>
                <a:ext cx="321600" cy="285400"/>
              </a:xfrm>
              <a:custGeom>
                <a:avLst/>
                <a:gdLst/>
                <a:ahLst/>
                <a:cxnLst/>
                <a:rect l="l" t="t" r="r" b="b"/>
                <a:pathLst>
                  <a:path w="12864" h="11416" extrusionOk="0">
                    <a:moveTo>
                      <a:pt x="9493" y="0"/>
                    </a:moveTo>
                    <a:cubicBezTo>
                      <a:pt x="9191" y="0"/>
                      <a:pt x="8817" y="727"/>
                      <a:pt x="6637" y="2181"/>
                    </a:cubicBezTo>
                    <a:cubicBezTo>
                      <a:pt x="5558" y="2900"/>
                      <a:pt x="4328" y="3055"/>
                      <a:pt x="3012" y="3055"/>
                    </a:cubicBezTo>
                    <a:cubicBezTo>
                      <a:pt x="2393" y="3055"/>
                      <a:pt x="1753" y="3021"/>
                      <a:pt x="1102" y="2995"/>
                    </a:cubicBezTo>
                    <a:cubicBezTo>
                      <a:pt x="654" y="2995"/>
                      <a:pt x="573" y="2995"/>
                      <a:pt x="532" y="3442"/>
                    </a:cubicBezTo>
                    <a:cubicBezTo>
                      <a:pt x="1" y="9329"/>
                      <a:pt x="2708" y="11416"/>
                      <a:pt x="5699" y="11416"/>
                    </a:cubicBezTo>
                    <a:cubicBezTo>
                      <a:pt x="8892" y="11416"/>
                      <a:pt x="12408" y="9040"/>
                      <a:pt x="12660" y="6372"/>
                    </a:cubicBezTo>
                    <a:cubicBezTo>
                      <a:pt x="12863" y="4134"/>
                      <a:pt x="11439" y="1936"/>
                      <a:pt x="9933" y="349"/>
                    </a:cubicBezTo>
                    <a:cubicBezTo>
                      <a:pt x="9724" y="117"/>
                      <a:pt x="9614" y="0"/>
                      <a:pt x="94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2103;p43">
                <a:extLst>
                  <a:ext uri="{FF2B5EF4-FFF2-40B4-BE49-F238E27FC236}">
                    <a16:creationId xmlns:a16="http://schemas.microsoft.com/office/drawing/2014/main" id="{CFD0D033-6C2A-4352-9507-D2B954BCAF98}"/>
                  </a:ext>
                </a:extLst>
              </p:cNvPr>
              <p:cNvSpPr/>
              <p:nvPr/>
            </p:nvSpPr>
            <p:spPr>
              <a:xfrm>
                <a:off x="6925688" y="2644583"/>
                <a:ext cx="301375" cy="129150"/>
              </a:xfrm>
              <a:custGeom>
                <a:avLst/>
                <a:gdLst/>
                <a:ahLst/>
                <a:cxnLst/>
                <a:rect l="l" t="t" r="r" b="b"/>
                <a:pathLst>
                  <a:path w="12055" h="5166" extrusionOk="0">
                    <a:moveTo>
                      <a:pt x="11308" y="0"/>
                    </a:moveTo>
                    <a:cubicBezTo>
                      <a:pt x="11236" y="0"/>
                      <a:pt x="11162" y="34"/>
                      <a:pt x="11093" y="109"/>
                    </a:cubicBezTo>
                    <a:cubicBezTo>
                      <a:pt x="9263" y="2285"/>
                      <a:pt x="6055" y="3845"/>
                      <a:pt x="2490" y="3845"/>
                    </a:cubicBezTo>
                    <a:cubicBezTo>
                      <a:pt x="1854" y="3845"/>
                      <a:pt x="1206" y="3795"/>
                      <a:pt x="552" y="3691"/>
                    </a:cubicBezTo>
                    <a:cubicBezTo>
                      <a:pt x="535" y="3688"/>
                      <a:pt x="519" y="3687"/>
                      <a:pt x="503" y="3687"/>
                    </a:cubicBezTo>
                    <a:cubicBezTo>
                      <a:pt x="1" y="3687"/>
                      <a:pt x="301" y="4917"/>
                      <a:pt x="1366" y="5074"/>
                    </a:cubicBezTo>
                    <a:cubicBezTo>
                      <a:pt x="1860" y="5135"/>
                      <a:pt x="2354" y="5165"/>
                      <a:pt x="2846" y="5165"/>
                    </a:cubicBezTo>
                    <a:cubicBezTo>
                      <a:pt x="5967" y="5165"/>
                      <a:pt x="9011" y="3958"/>
                      <a:pt x="11297" y="1778"/>
                    </a:cubicBezTo>
                    <a:cubicBezTo>
                      <a:pt x="12054" y="1020"/>
                      <a:pt x="11704" y="0"/>
                      <a:pt x="1130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2104;p43">
                <a:extLst>
                  <a:ext uri="{FF2B5EF4-FFF2-40B4-BE49-F238E27FC236}">
                    <a16:creationId xmlns:a16="http://schemas.microsoft.com/office/drawing/2014/main" id="{0E9CC847-F833-45C9-B0D8-ACC39645E475}"/>
                  </a:ext>
                </a:extLst>
              </p:cNvPr>
              <p:cNvSpPr/>
              <p:nvPr/>
            </p:nvSpPr>
            <p:spPr>
              <a:xfrm>
                <a:off x="6913038" y="2581508"/>
                <a:ext cx="283875" cy="121450"/>
              </a:xfrm>
              <a:custGeom>
                <a:avLst/>
                <a:gdLst/>
                <a:ahLst/>
                <a:cxnLst/>
                <a:rect l="l" t="t" r="r" b="b"/>
                <a:pathLst>
                  <a:path w="11355" h="4858" extrusionOk="0">
                    <a:moveTo>
                      <a:pt x="10634" y="1"/>
                    </a:moveTo>
                    <a:cubicBezTo>
                      <a:pt x="10507" y="1"/>
                      <a:pt x="10371" y="116"/>
                      <a:pt x="10256" y="231"/>
                    </a:cubicBezTo>
                    <a:cubicBezTo>
                      <a:pt x="7882" y="2379"/>
                      <a:pt x="4810" y="3550"/>
                      <a:pt x="1621" y="3550"/>
                    </a:cubicBezTo>
                    <a:cubicBezTo>
                      <a:pt x="1367" y="3550"/>
                      <a:pt x="1111" y="3543"/>
                      <a:pt x="855" y="3528"/>
                    </a:cubicBezTo>
                    <a:lnTo>
                      <a:pt x="407" y="3528"/>
                    </a:lnTo>
                    <a:cubicBezTo>
                      <a:pt x="0" y="3528"/>
                      <a:pt x="122" y="4504"/>
                      <a:pt x="489" y="4626"/>
                    </a:cubicBezTo>
                    <a:cubicBezTo>
                      <a:pt x="652" y="4708"/>
                      <a:pt x="814" y="4708"/>
                      <a:pt x="977" y="4749"/>
                    </a:cubicBezTo>
                    <a:cubicBezTo>
                      <a:pt x="1499" y="4821"/>
                      <a:pt x="2021" y="4857"/>
                      <a:pt x="2541" y="4857"/>
                    </a:cubicBezTo>
                    <a:cubicBezTo>
                      <a:pt x="5510" y="4857"/>
                      <a:pt x="8394" y="3693"/>
                      <a:pt x="10541" y="1615"/>
                    </a:cubicBezTo>
                    <a:cubicBezTo>
                      <a:pt x="11355" y="882"/>
                      <a:pt x="11355" y="638"/>
                      <a:pt x="10785" y="68"/>
                    </a:cubicBezTo>
                    <a:cubicBezTo>
                      <a:pt x="10737" y="21"/>
                      <a:pt x="10686" y="1"/>
                      <a:pt x="1063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2105;p43">
                <a:extLst>
                  <a:ext uri="{FF2B5EF4-FFF2-40B4-BE49-F238E27FC236}">
                    <a16:creationId xmlns:a16="http://schemas.microsoft.com/office/drawing/2014/main" id="{F4146C36-1ED3-47F8-A5E8-3D9C5BA1865D}"/>
                  </a:ext>
                </a:extLst>
              </p:cNvPr>
              <p:cNvSpPr/>
              <p:nvPr/>
            </p:nvSpPr>
            <p:spPr>
              <a:xfrm>
                <a:off x="6607813" y="1972433"/>
                <a:ext cx="685675" cy="631375"/>
              </a:xfrm>
              <a:custGeom>
                <a:avLst/>
                <a:gdLst/>
                <a:ahLst/>
                <a:cxnLst/>
                <a:rect l="l" t="t" r="r" b="b"/>
                <a:pathLst>
                  <a:path w="27427" h="25255" extrusionOk="0">
                    <a:moveTo>
                      <a:pt x="12929" y="1"/>
                    </a:moveTo>
                    <a:cubicBezTo>
                      <a:pt x="11657" y="1"/>
                      <a:pt x="10325" y="211"/>
                      <a:pt x="8954" y="664"/>
                    </a:cubicBezTo>
                    <a:cubicBezTo>
                      <a:pt x="2971" y="2658"/>
                      <a:pt x="0" y="8600"/>
                      <a:pt x="1384" y="14623"/>
                    </a:cubicBezTo>
                    <a:cubicBezTo>
                      <a:pt x="2838" y="20898"/>
                      <a:pt x="8546" y="25255"/>
                      <a:pt x="14036" y="25255"/>
                    </a:cubicBezTo>
                    <a:cubicBezTo>
                      <a:pt x="17768" y="25255"/>
                      <a:pt x="21399" y="23242"/>
                      <a:pt x="23523" y="18449"/>
                    </a:cubicBezTo>
                    <a:cubicBezTo>
                      <a:pt x="27426" y="9720"/>
                      <a:pt x="21584" y="1"/>
                      <a:pt x="1292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2106;p43">
                <a:extLst>
                  <a:ext uri="{FF2B5EF4-FFF2-40B4-BE49-F238E27FC236}">
                    <a16:creationId xmlns:a16="http://schemas.microsoft.com/office/drawing/2014/main" id="{AC9432A9-57AA-4C11-91C0-D3CD3AACE13B}"/>
                  </a:ext>
                </a:extLst>
              </p:cNvPr>
              <p:cNvSpPr/>
              <p:nvPr/>
            </p:nvSpPr>
            <p:spPr>
              <a:xfrm>
                <a:off x="6737013" y="2151633"/>
                <a:ext cx="414125" cy="456500"/>
              </a:xfrm>
              <a:custGeom>
                <a:avLst/>
                <a:gdLst/>
                <a:ahLst/>
                <a:cxnLst/>
                <a:rect l="l" t="t" r="r" b="b"/>
                <a:pathLst>
                  <a:path w="16565" h="18260" extrusionOk="0">
                    <a:moveTo>
                      <a:pt x="10101" y="3107"/>
                    </a:moveTo>
                    <a:cubicBezTo>
                      <a:pt x="10137" y="3107"/>
                      <a:pt x="10176" y="3130"/>
                      <a:pt x="10216" y="3182"/>
                    </a:cubicBezTo>
                    <a:lnTo>
                      <a:pt x="10256" y="3182"/>
                    </a:lnTo>
                    <a:cubicBezTo>
                      <a:pt x="10999" y="4073"/>
                      <a:pt x="11234" y="5880"/>
                      <a:pt x="10836" y="5880"/>
                    </a:cubicBezTo>
                    <a:cubicBezTo>
                      <a:pt x="10798" y="5880"/>
                      <a:pt x="10754" y="5863"/>
                      <a:pt x="10704" y="5827"/>
                    </a:cubicBezTo>
                    <a:cubicBezTo>
                      <a:pt x="9639" y="5130"/>
                      <a:pt x="9767" y="3107"/>
                      <a:pt x="10101" y="3107"/>
                    </a:cubicBezTo>
                    <a:close/>
                    <a:moveTo>
                      <a:pt x="4681" y="4973"/>
                    </a:moveTo>
                    <a:lnTo>
                      <a:pt x="4681" y="4973"/>
                    </a:lnTo>
                    <a:cubicBezTo>
                      <a:pt x="5129" y="5176"/>
                      <a:pt x="5495" y="5583"/>
                      <a:pt x="5698" y="6031"/>
                    </a:cubicBezTo>
                    <a:cubicBezTo>
                      <a:pt x="6140" y="6847"/>
                      <a:pt x="5901" y="7634"/>
                      <a:pt x="5644" y="7634"/>
                    </a:cubicBezTo>
                    <a:cubicBezTo>
                      <a:pt x="5593" y="7634"/>
                      <a:pt x="5542" y="7604"/>
                      <a:pt x="5495" y="7537"/>
                    </a:cubicBezTo>
                    <a:cubicBezTo>
                      <a:pt x="5210" y="7170"/>
                      <a:pt x="4355" y="5705"/>
                      <a:pt x="4681" y="4973"/>
                    </a:cubicBezTo>
                    <a:close/>
                    <a:moveTo>
                      <a:pt x="11496" y="1"/>
                    </a:moveTo>
                    <a:cubicBezTo>
                      <a:pt x="10997" y="1"/>
                      <a:pt x="10498" y="134"/>
                      <a:pt x="10053" y="415"/>
                    </a:cubicBezTo>
                    <a:cubicBezTo>
                      <a:pt x="9836" y="523"/>
                      <a:pt x="9605" y="559"/>
                      <a:pt x="9369" y="559"/>
                    </a:cubicBezTo>
                    <a:cubicBezTo>
                      <a:pt x="8895" y="559"/>
                      <a:pt x="8398" y="415"/>
                      <a:pt x="7937" y="415"/>
                    </a:cubicBezTo>
                    <a:cubicBezTo>
                      <a:pt x="6960" y="415"/>
                      <a:pt x="5983" y="700"/>
                      <a:pt x="5169" y="1269"/>
                    </a:cubicBezTo>
                    <a:cubicBezTo>
                      <a:pt x="4559" y="1636"/>
                      <a:pt x="4193" y="2287"/>
                      <a:pt x="3582" y="2653"/>
                    </a:cubicBezTo>
                    <a:cubicBezTo>
                      <a:pt x="3053" y="2979"/>
                      <a:pt x="978" y="2734"/>
                      <a:pt x="530" y="5339"/>
                    </a:cubicBezTo>
                    <a:cubicBezTo>
                      <a:pt x="1" y="8391"/>
                      <a:pt x="3501" y="12827"/>
                      <a:pt x="5413" y="15432"/>
                    </a:cubicBezTo>
                    <a:cubicBezTo>
                      <a:pt x="6024" y="16205"/>
                      <a:pt x="6716" y="16938"/>
                      <a:pt x="7448" y="17589"/>
                    </a:cubicBezTo>
                    <a:cubicBezTo>
                      <a:pt x="7703" y="17843"/>
                      <a:pt x="8313" y="18259"/>
                      <a:pt x="8818" y="18259"/>
                    </a:cubicBezTo>
                    <a:cubicBezTo>
                      <a:pt x="8878" y="18259"/>
                      <a:pt x="8938" y="18253"/>
                      <a:pt x="8995" y="18240"/>
                    </a:cubicBezTo>
                    <a:cubicBezTo>
                      <a:pt x="9158" y="18240"/>
                      <a:pt x="9239" y="18037"/>
                      <a:pt x="9158" y="17874"/>
                    </a:cubicBezTo>
                    <a:cubicBezTo>
                      <a:pt x="9076" y="17711"/>
                      <a:pt x="8954" y="17589"/>
                      <a:pt x="8873" y="17467"/>
                    </a:cubicBezTo>
                    <a:cubicBezTo>
                      <a:pt x="6756" y="15432"/>
                      <a:pt x="1547" y="8798"/>
                      <a:pt x="1914" y="5746"/>
                    </a:cubicBezTo>
                    <a:cubicBezTo>
                      <a:pt x="2002" y="4953"/>
                      <a:pt x="2514" y="4456"/>
                      <a:pt x="2792" y="4456"/>
                    </a:cubicBezTo>
                    <a:cubicBezTo>
                      <a:pt x="2899" y="4456"/>
                      <a:pt x="2972" y="4530"/>
                      <a:pt x="2972" y="4688"/>
                    </a:cubicBezTo>
                    <a:cubicBezTo>
                      <a:pt x="3012" y="6519"/>
                      <a:pt x="3338" y="7455"/>
                      <a:pt x="4274" y="8636"/>
                    </a:cubicBezTo>
                    <a:cubicBezTo>
                      <a:pt x="4699" y="9173"/>
                      <a:pt x="5223" y="9408"/>
                      <a:pt x="5728" y="9408"/>
                    </a:cubicBezTo>
                    <a:cubicBezTo>
                      <a:pt x="7058" y="9408"/>
                      <a:pt x="8255" y="7771"/>
                      <a:pt x="7163" y="5705"/>
                    </a:cubicBezTo>
                    <a:cubicBezTo>
                      <a:pt x="5902" y="3304"/>
                      <a:pt x="4803" y="3630"/>
                      <a:pt x="5495" y="2897"/>
                    </a:cubicBezTo>
                    <a:cubicBezTo>
                      <a:pt x="6006" y="2266"/>
                      <a:pt x="6761" y="1901"/>
                      <a:pt x="7547" y="1901"/>
                    </a:cubicBezTo>
                    <a:cubicBezTo>
                      <a:pt x="7826" y="1901"/>
                      <a:pt x="8108" y="1947"/>
                      <a:pt x="8384" y="2043"/>
                    </a:cubicBezTo>
                    <a:cubicBezTo>
                      <a:pt x="8588" y="2083"/>
                      <a:pt x="8629" y="2246"/>
                      <a:pt x="8588" y="2450"/>
                    </a:cubicBezTo>
                    <a:cubicBezTo>
                      <a:pt x="8140" y="3996"/>
                      <a:pt x="8466" y="6357"/>
                      <a:pt x="9809" y="7333"/>
                    </a:cubicBezTo>
                    <a:cubicBezTo>
                      <a:pt x="10121" y="7564"/>
                      <a:pt x="10483" y="7672"/>
                      <a:pt x="10840" y="7672"/>
                    </a:cubicBezTo>
                    <a:cubicBezTo>
                      <a:pt x="11554" y="7672"/>
                      <a:pt x="12251" y="7238"/>
                      <a:pt x="12495" y="6479"/>
                    </a:cubicBezTo>
                    <a:cubicBezTo>
                      <a:pt x="12820" y="5624"/>
                      <a:pt x="12576" y="3589"/>
                      <a:pt x="11396" y="2083"/>
                    </a:cubicBezTo>
                    <a:cubicBezTo>
                      <a:pt x="11192" y="1798"/>
                      <a:pt x="10948" y="1676"/>
                      <a:pt x="11030" y="1514"/>
                    </a:cubicBezTo>
                    <a:cubicBezTo>
                      <a:pt x="11056" y="1474"/>
                      <a:pt x="11192" y="1434"/>
                      <a:pt x="11390" y="1434"/>
                    </a:cubicBezTo>
                    <a:cubicBezTo>
                      <a:pt x="11796" y="1434"/>
                      <a:pt x="12463" y="1602"/>
                      <a:pt x="12983" y="2287"/>
                    </a:cubicBezTo>
                    <a:cubicBezTo>
                      <a:pt x="14367" y="4078"/>
                      <a:pt x="14570" y="8554"/>
                      <a:pt x="14611" y="10793"/>
                    </a:cubicBezTo>
                    <a:cubicBezTo>
                      <a:pt x="14692" y="15473"/>
                      <a:pt x="14326" y="14944"/>
                      <a:pt x="14408" y="16083"/>
                    </a:cubicBezTo>
                    <a:cubicBezTo>
                      <a:pt x="14408" y="16234"/>
                      <a:pt x="14519" y="16318"/>
                      <a:pt x="14660" y="16318"/>
                    </a:cubicBezTo>
                    <a:cubicBezTo>
                      <a:pt x="14709" y="16318"/>
                      <a:pt x="14762" y="16308"/>
                      <a:pt x="14815" y="16287"/>
                    </a:cubicBezTo>
                    <a:cubicBezTo>
                      <a:pt x="16564" y="15351"/>
                      <a:pt x="15751" y="6723"/>
                      <a:pt x="15425" y="4973"/>
                    </a:cubicBezTo>
                    <a:cubicBezTo>
                      <a:pt x="15099" y="2897"/>
                      <a:pt x="14448" y="1066"/>
                      <a:pt x="12576" y="211"/>
                    </a:cubicBezTo>
                    <a:cubicBezTo>
                      <a:pt x="12231" y="73"/>
                      <a:pt x="11863" y="1"/>
                      <a:pt x="1149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2107;p43">
                <a:extLst>
                  <a:ext uri="{FF2B5EF4-FFF2-40B4-BE49-F238E27FC236}">
                    <a16:creationId xmlns:a16="http://schemas.microsoft.com/office/drawing/2014/main" id="{330B0D49-A03B-40D6-8C94-985E42F871AF}"/>
                  </a:ext>
                </a:extLst>
              </p:cNvPr>
              <p:cNvSpPr/>
              <p:nvPr/>
            </p:nvSpPr>
            <p:spPr>
              <a:xfrm>
                <a:off x="6913038" y="2608933"/>
                <a:ext cx="288975" cy="207075"/>
              </a:xfrm>
              <a:custGeom>
                <a:avLst/>
                <a:gdLst/>
                <a:ahLst/>
                <a:cxnLst/>
                <a:rect l="l" t="t" r="r" b="b"/>
                <a:pathLst>
                  <a:path w="11559" h="8283" extrusionOk="0">
                    <a:moveTo>
                      <a:pt x="616" y="0"/>
                    </a:moveTo>
                    <a:cubicBezTo>
                      <a:pt x="225" y="0"/>
                      <a:pt x="187" y="162"/>
                      <a:pt x="122" y="803"/>
                    </a:cubicBezTo>
                    <a:cubicBezTo>
                      <a:pt x="0" y="2756"/>
                      <a:pt x="122" y="4995"/>
                      <a:pt x="1384" y="6622"/>
                    </a:cubicBezTo>
                    <a:cubicBezTo>
                      <a:pt x="2302" y="7836"/>
                      <a:pt x="3802" y="8283"/>
                      <a:pt x="5287" y="8283"/>
                    </a:cubicBezTo>
                    <a:cubicBezTo>
                      <a:pt x="5645" y="8283"/>
                      <a:pt x="6002" y="8257"/>
                      <a:pt x="6349" y="8210"/>
                    </a:cubicBezTo>
                    <a:cubicBezTo>
                      <a:pt x="8099" y="7965"/>
                      <a:pt x="10460" y="7029"/>
                      <a:pt x="11477" y="5483"/>
                    </a:cubicBezTo>
                    <a:cubicBezTo>
                      <a:pt x="11558" y="5320"/>
                      <a:pt x="11477" y="5157"/>
                      <a:pt x="11314" y="5117"/>
                    </a:cubicBezTo>
                    <a:cubicBezTo>
                      <a:pt x="11036" y="5056"/>
                      <a:pt x="10766" y="5032"/>
                      <a:pt x="10502" y="5032"/>
                    </a:cubicBezTo>
                    <a:cubicBezTo>
                      <a:pt x="9579" y="5032"/>
                      <a:pt x="8720" y="5322"/>
                      <a:pt x="7756" y="5322"/>
                    </a:cubicBezTo>
                    <a:cubicBezTo>
                      <a:pt x="7708" y="5322"/>
                      <a:pt x="7659" y="5322"/>
                      <a:pt x="7611" y="5320"/>
                    </a:cubicBezTo>
                    <a:cubicBezTo>
                      <a:pt x="7580" y="5321"/>
                      <a:pt x="7549" y="5321"/>
                      <a:pt x="7518" y="5321"/>
                    </a:cubicBezTo>
                    <a:cubicBezTo>
                      <a:pt x="4951" y="5321"/>
                      <a:pt x="2677" y="3663"/>
                      <a:pt x="1872" y="1210"/>
                    </a:cubicBezTo>
                    <a:cubicBezTo>
                      <a:pt x="1547" y="396"/>
                      <a:pt x="1588" y="70"/>
                      <a:pt x="1018" y="30"/>
                    </a:cubicBezTo>
                    <a:cubicBezTo>
                      <a:pt x="853" y="12"/>
                      <a:pt x="722" y="0"/>
                      <a:pt x="616" y="0"/>
                    </a:cubicBezTo>
                    <a:close/>
                  </a:path>
                </a:pathLst>
              </a:custGeom>
              <a:solidFill>
                <a:srgbClr val="0A1640">
                  <a:alpha val="125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2108;p43">
                <a:extLst>
                  <a:ext uri="{FF2B5EF4-FFF2-40B4-BE49-F238E27FC236}">
                    <a16:creationId xmlns:a16="http://schemas.microsoft.com/office/drawing/2014/main" id="{3BC23100-1624-4214-99A6-23BB82B3B350}"/>
                  </a:ext>
                </a:extLst>
              </p:cNvPr>
              <p:cNvSpPr/>
              <p:nvPr/>
            </p:nvSpPr>
            <p:spPr>
              <a:xfrm>
                <a:off x="6606763" y="2025308"/>
                <a:ext cx="596275" cy="579725"/>
              </a:xfrm>
              <a:custGeom>
                <a:avLst/>
                <a:gdLst/>
                <a:ahLst/>
                <a:cxnLst/>
                <a:rect l="l" t="t" r="r" b="b"/>
                <a:pathLst>
                  <a:path w="23851" h="23189" extrusionOk="0">
                    <a:moveTo>
                      <a:pt x="6233" y="1"/>
                    </a:moveTo>
                    <a:cubicBezTo>
                      <a:pt x="5690" y="1"/>
                      <a:pt x="0" y="4241"/>
                      <a:pt x="1222" y="11613"/>
                    </a:cubicBezTo>
                    <a:cubicBezTo>
                      <a:pt x="2244" y="17922"/>
                      <a:pt x="8283" y="23188"/>
                      <a:pt x="14168" y="23188"/>
                    </a:cubicBezTo>
                    <a:cubicBezTo>
                      <a:pt x="17660" y="23188"/>
                      <a:pt x="21099" y="21333"/>
                      <a:pt x="23402" y="16741"/>
                    </a:cubicBezTo>
                    <a:cubicBezTo>
                      <a:pt x="23850" y="15886"/>
                      <a:pt x="23769" y="15764"/>
                      <a:pt x="22833" y="15479"/>
                    </a:cubicBezTo>
                    <a:cubicBezTo>
                      <a:pt x="22334" y="15329"/>
                      <a:pt x="21835" y="15263"/>
                      <a:pt x="21340" y="15263"/>
                    </a:cubicBezTo>
                    <a:cubicBezTo>
                      <a:pt x="19694" y="15263"/>
                      <a:pt x="18086" y="15990"/>
                      <a:pt x="16647" y="16741"/>
                    </a:cubicBezTo>
                    <a:cubicBezTo>
                      <a:pt x="15143" y="17509"/>
                      <a:pt x="13717" y="17856"/>
                      <a:pt x="12404" y="17856"/>
                    </a:cubicBezTo>
                    <a:cubicBezTo>
                      <a:pt x="7178" y="17856"/>
                      <a:pt x="3722" y="12372"/>
                      <a:pt x="4112" y="6160"/>
                    </a:cubicBezTo>
                    <a:cubicBezTo>
                      <a:pt x="4356" y="2578"/>
                      <a:pt x="6472" y="299"/>
                      <a:pt x="6269" y="14"/>
                    </a:cubicBezTo>
                    <a:cubicBezTo>
                      <a:pt x="6263" y="5"/>
                      <a:pt x="6250" y="1"/>
                      <a:pt x="6233" y="1"/>
                    </a:cubicBezTo>
                    <a:close/>
                  </a:path>
                </a:pathLst>
              </a:custGeom>
              <a:solidFill>
                <a:srgbClr val="0A1640">
                  <a:alpha val="125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2109;p43">
                <a:extLst>
                  <a:ext uri="{FF2B5EF4-FFF2-40B4-BE49-F238E27FC236}">
                    <a16:creationId xmlns:a16="http://schemas.microsoft.com/office/drawing/2014/main" id="{FCACAA2A-B64B-425D-AA5A-5294AC2772B8}"/>
                  </a:ext>
                </a:extLst>
              </p:cNvPr>
              <p:cNvSpPr/>
              <p:nvPr/>
            </p:nvSpPr>
            <p:spPr>
              <a:xfrm>
                <a:off x="6569138" y="1958983"/>
                <a:ext cx="718050" cy="875175"/>
              </a:xfrm>
              <a:custGeom>
                <a:avLst/>
                <a:gdLst/>
                <a:ahLst/>
                <a:cxnLst/>
                <a:rect l="l" t="t" r="r" b="b"/>
                <a:pathLst>
                  <a:path w="28722" h="35007" extrusionOk="0">
                    <a:moveTo>
                      <a:pt x="14342" y="761"/>
                    </a:moveTo>
                    <a:cubicBezTo>
                      <a:pt x="15166" y="761"/>
                      <a:pt x="15994" y="851"/>
                      <a:pt x="16809" y="1039"/>
                    </a:cubicBezTo>
                    <a:cubicBezTo>
                      <a:pt x="20919" y="1935"/>
                      <a:pt x="23890" y="5150"/>
                      <a:pt x="25396" y="8975"/>
                    </a:cubicBezTo>
                    <a:cubicBezTo>
                      <a:pt x="26088" y="10766"/>
                      <a:pt x="26454" y="14388"/>
                      <a:pt x="25355" y="17563"/>
                    </a:cubicBezTo>
                    <a:cubicBezTo>
                      <a:pt x="24134" y="21185"/>
                      <a:pt x="21489" y="24359"/>
                      <a:pt x="17663" y="25173"/>
                    </a:cubicBezTo>
                    <a:cubicBezTo>
                      <a:pt x="16916" y="25330"/>
                      <a:pt x="16175" y="25404"/>
                      <a:pt x="15447" y="25404"/>
                    </a:cubicBezTo>
                    <a:cubicBezTo>
                      <a:pt x="7106" y="25404"/>
                      <a:pt x="441" y="15618"/>
                      <a:pt x="3623" y="7795"/>
                    </a:cubicBezTo>
                    <a:cubicBezTo>
                      <a:pt x="5379" y="3492"/>
                      <a:pt x="9814" y="761"/>
                      <a:pt x="14342" y="761"/>
                    </a:cubicBezTo>
                    <a:close/>
                    <a:moveTo>
                      <a:pt x="22850" y="23382"/>
                    </a:moveTo>
                    <a:cubicBezTo>
                      <a:pt x="23090" y="23382"/>
                      <a:pt x="23485" y="23799"/>
                      <a:pt x="24582" y="25417"/>
                    </a:cubicBezTo>
                    <a:cubicBezTo>
                      <a:pt x="25233" y="26394"/>
                      <a:pt x="25640" y="27533"/>
                      <a:pt x="25803" y="28673"/>
                    </a:cubicBezTo>
                    <a:cubicBezTo>
                      <a:pt x="25884" y="30057"/>
                      <a:pt x="25314" y="31359"/>
                      <a:pt x="24256" y="32214"/>
                    </a:cubicBezTo>
                    <a:lnTo>
                      <a:pt x="24297" y="32214"/>
                    </a:lnTo>
                    <a:cubicBezTo>
                      <a:pt x="23022" y="33338"/>
                      <a:pt x="20985" y="34234"/>
                      <a:pt x="19066" y="34234"/>
                    </a:cubicBezTo>
                    <a:cubicBezTo>
                      <a:pt x="16331" y="34234"/>
                      <a:pt x="13836" y="32414"/>
                      <a:pt x="14123" y="26841"/>
                    </a:cubicBezTo>
                    <a:cubicBezTo>
                      <a:pt x="14148" y="26368"/>
                      <a:pt x="14356" y="26276"/>
                      <a:pt x="14654" y="26276"/>
                    </a:cubicBezTo>
                    <a:cubicBezTo>
                      <a:pt x="14842" y="26276"/>
                      <a:pt x="15067" y="26312"/>
                      <a:pt x="15303" y="26312"/>
                    </a:cubicBezTo>
                    <a:cubicBezTo>
                      <a:pt x="15490" y="26324"/>
                      <a:pt x="15677" y="26329"/>
                      <a:pt x="15863" y="26329"/>
                    </a:cubicBezTo>
                    <a:cubicBezTo>
                      <a:pt x="18354" y="26329"/>
                      <a:pt x="20767" y="25327"/>
                      <a:pt x="22547" y="23586"/>
                    </a:cubicBezTo>
                    <a:cubicBezTo>
                      <a:pt x="22653" y="23480"/>
                      <a:pt x="22733" y="23382"/>
                      <a:pt x="22850" y="23382"/>
                    </a:cubicBezTo>
                    <a:close/>
                    <a:moveTo>
                      <a:pt x="14343" y="0"/>
                    </a:moveTo>
                    <a:cubicBezTo>
                      <a:pt x="10339" y="0"/>
                      <a:pt x="6329" y="1851"/>
                      <a:pt x="3989" y="5394"/>
                    </a:cubicBezTo>
                    <a:cubicBezTo>
                      <a:pt x="1" y="11499"/>
                      <a:pt x="1954" y="20208"/>
                      <a:pt x="8995" y="24440"/>
                    </a:cubicBezTo>
                    <a:cubicBezTo>
                      <a:pt x="12128" y="26272"/>
                      <a:pt x="13349" y="25702"/>
                      <a:pt x="13309" y="26394"/>
                    </a:cubicBezTo>
                    <a:cubicBezTo>
                      <a:pt x="12983" y="30667"/>
                      <a:pt x="14163" y="34696"/>
                      <a:pt x="18437" y="34981"/>
                    </a:cubicBezTo>
                    <a:cubicBezTo>
                      <a:pt x="18666" y="34998"/>
                      <a:pt x="18894" y="35006"/>
                      <a:pt x="19121" y="35006"/>
                    </a:cubicBezTo>
                    <a:cubicBezTo>
                      <a:pt x="24293" y="35006"/>
                      <a:pt x="28721" y="30645"/>
                      <a:pt x="25681" y="25498"/>
                    </a:cubicBezTo>
                    <a:cubicBezTo>
                      <a:pt x="23809" y="22365"/>
                      <a:pt x="23279" y="23057"/>
                      <a:pt x="23809" y="22243"/>
                    </a:cubicBezTo>
                    <a:cubicBezTo>
                      <a:pt x="25192" y="20249"/>
                      <a:pt x="25762" y="19597"/>
                      <a:pt x="26454" y="16830"/>
                    </a:cubicBezTo>
                    <a:cubicBezTo>
                      <a:pt x="27634" y="12435"/>
                      <a:pt x="26576" y="7714"/>
                      <a:pt x="23605" y="4214"/>
                    </a:cubicBezTo>
                    <a:cubicBezTo>
                      <a:pt x="21233" y="1371"/>
                      <a:pt x="17790" y="0"/>
                      <a:pt x="1434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6" name="Google Shape;2110;p43">
              <a:extLst>
                <a:ext uri="{FF2B5EF4-FFF2-40B4-BE49-F238E27FC236}">
                  <a16:creationId xmlns:a16="http://schemas.microsoft.com/office/drawing/2014/main" id="{5AA7680B-3EF6-4875-BA65-2D38375A6FF2}"/>
                </a:ext>
              </a:extLst>
            </p:cNvPr>
            <p:cNvGrpSpPr/>
            <p:nvPr/>
          </p:nvGrpSpPr>
          <p:grpSpPr>
            <a:xfrm>
              <a:off x="6570250" y="2328658"/>
              <a:ext cx="1084225" cy="505500"/>
              <a:chOff x="6418938" y="2296233"/>
              <a:chExt cx="1084225" cy="505500"/>
            </a:xfrm>
          </p:grpSpPr>
          <p:sp>
            <p:nvSpPr>
              <p:cNvPr id="27" name="Google Shape;2111;p43">
                <a:extLst>
                  <a:ext uri="{FF2B5EF4-FFF2-40B4-BE49-F238E27FC236}">
                    <a16:creationId xmlns:a16="http://schemas.microsoft.com/office/drawing/2014/main" id="{E4E58A82-39E5-4CCA-B1FF-418153A27D69}"/>
                  </a:ext>
                </a:extLst>
              </p:cNvPr>
              <p:cNvSpPr/>
              <p:nvPr/>
            </p:nvSpPr>
            <p:spPr>
              <a:xfrm>
                <a:off x="7338313" y="2296233"/>
                <a:ext cx="164850" cy="229975"/>
              </a:xfrm>
              <a:custGeom>
                <a:avLst/>
                <a:gdLst/>
                <a:ahLst/>
                <a:cxnLst/>
                <a:rect l="l" t="t" r="r" b="b"/>
                <a:pathLst>
                  <a:path w="6594" h="9199" extrusionOk="0">
                    <a:moveTo>
                      <a:pt x="3400" y="1"/>
                    </a:moveTo>
                    <a:cubicBezTo>
                      <a:pt x="3277" y="1"/>
                      <a:pt x="3158" y="61"/>
                      <a:pt x="3094" y="189"/>
                    </a:cubicBezTo>
                    <a:cubicBezTo>
                      <a:pt x="2809" y="759"/>
                      <a:pt x="2239" y="2834"/>
                      <a:pt x="611" y="4218"/>
                    </a:cubicBezTo>
                    <a:cubicBezTo>
                      <a:pt x="1" y="4788"/>
                      <a:pt x="733" y="5073"/>
                      <a:pt x="1507" y="5968"/>
                    </a:cubicBezTo>
                    <a:cubicBezTo>
                      <a:pt x="2850" y="7555"/>
                      <a:pt x="2850" y="8451"/>
                      <a:pt x="3257" y="9020"/>
                    </a:cubicBezTo>
                    <a:cubicBezTo>
                      <a:pt x="3335" y="9138"/>
                      <a:pt x="3460" y="9199"/>
                      <a:pt x="3583" y="9199"/>
                    </a:cubicBezTo>
                    <a:cubicBezTo>
                      <a:pt x="3715" y="9199"/>
                      <a:pt x="3844" y="9128"/>
                      <a:pt x="3908" y="8980"/>
                    </a:cubicBezTo>
                    <a:cubicBezTo>
                      <a:pt x="4030" y="8817"/>
                      <a:pt x="4111" y="8613"/>
                      <a:pt x="4193" y="8410"/>
                    </a:cubicBezTo>
                    <a:cubicBezTo>
                      <a:pt x="4640" y="7067"/>
                      <a:pt x="5454" y="5846"/>
                      <a:pt x="6472" y="4869"/>
                    </a:cubicBezTo>
                    <a:cubicBezTo>
                      <a:pt x="6594" y="4666"/>
                      <a:pt x="6594" y="4381"/>
                      <a:pt x="6431" y="4177"/>
                    </a:cubicBezTo>
                    <a:cubicBezTo>
                      <a:pt x="5373" y="3282"/>
                      <a:pt x="4600" y="2183"/>
                      <a:pt x="4070" y="922"/>
                    </a:cubicBezTo>
                    <a:cubicBezTo>
                      <a:pt x="3989" y="637"/>
                      <a:pt x="3867" y="393"/>
                      <a:pt x="3704" y="148"/>
                    </a:cubicBezTo>
                    <a:cubicBezTo>
                      <a:pt x="3627" y="51"/>
                      <a:pt x="3512" y="1"/>
                      <a:pt x="340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2112;p43">
                <a:extLst>
                  <a:ext uri="{FF2B5EF4-FFF2-40B4-BE49-F238E27FC236}">
                    <a16:creationId xmlns:a16="http://schemas.microsoft.com/office/drawing/2014/main" id="{A3174E8B-6A1F-4D72-8A78-49F80C5AB04B}"/>
                  </a:ext>
                </a:extLst>
              </p:cNvPr>
              <p:cNvSpPr/>
              <p:nvPr/>
            </p:nvSpPr>
            <p:spPr>
              <a:xfrm>
                <a:off x="6418938" y="2571758"/>
                <a:ext cx="164850" cy="229975"/>
              </a:xfrm>
              <a:custGeom>
                <a:avLst/>
                <a:gdLst/>
                <a:ahLst/>
                <a:cxnLst/>
                <a:rect l="l" t="t" r="r" b="b"/>
                <a:pathLst>
                  <a:path w="6594" h="9199" extrusionOk="0">
                    <a:moveTo>
                      <a:pt x="3400" y="1"/>
                    </a:moveTo>
                    <a:cubicBezTo>
                      <a:pt x="3277" y="1"/>
                      <a:pt x="3158" y="61"/>
                      <a:pt x="3094" y="189"/>
                    </a:cubicBezTo>
                    <a:cubicBezTo>
                      <a:pt x="2809" y="759"/>
                      <a:pt x="2239" y="2834"/>
                      <a:pt x="611" y="4218"/>
                    </a:cubicBezTo>
                    <a:cubicBezTo>
                      <a:pt x="1" y="4788"/>
                      <a:pt x="733" y="5073"/>
                      <a:pt x="1507" y="5968"/>
                    </a:cubicBezTo>
                    <a:cubicBezTo>
                      <a:pt x="2850" y="7555"/>
                      <a:pt x="2850" y="8451"/>
                      <a:pt x="3257" y="9020"/>
                    </a:cubicBezTo>
                    <a:cubicBezTo>
                      <a:pt x="3335" y="9138"/>
                      <a:pt x="3460" y="9199"/>
                      <a:pt x="3583" y="9199"/>
                    </a:cubicBezTo>
                    <a:cubicBezTo>
                      <a:pt x="3715" y="9199"/>
                      <a:pt x="3844" y="9128"/>
                      <a:pt x="3908" y="8980"/>
                    </a:cubicBezTo>
                    <a:cubicBezTo>
                      <a:pt x="4030" y="8817"/>
                      <a:pt x="4111" y="8613"/>
                      <a:pt x="4193" y="8410"/>
                    </a:cubicBezTo>
                    <a:cubicBezTo>
                      <a:pt x="4640" y="7067"/>
                      <a:pt x="5454" y="5846"/>
                      <a:pt x="6472" y="4869"/>
                    </a:cubicBezTo>
                    <a:cubicBezTo>
                      <a:pt x="6594" y="4666"/>
                      <a:pt x="6594" y="4381"/>
                      <a:pt x="6431" y="4177"/>
                    </a:cubicBezTo>
                    <a:cubicBezTo>
                      <a:pt x="5373" y="3282"/>
                      <a:pt x="4600" y="2183"/>
                      <a:pt x="4070" y="922"/>
                    </a:cubicBezTo>
                    <a:cubicBezTo>
                      <a:pt x="3989" y="637"/>
                      <a:pt x="3867" y="393"/>
                      <a:pt x="3704" y="148"/>
                    </a:cubicBezTo>
                    <a:cubicBezTo>
                      <a:pt x="3627" y="51"/>
                      <a:pt x="3512" y="1"/>
                      <a:pt x="340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" name="Rectángulo redondeado 2"/>
          <p:cNvSpPr/>
          <p:nvPr/>
        </p:nvSpPr>
        <p:spPr>
          <a:xfrm>
            <a:off x="6799943" y="2344058"/>
            <a:ext cx="1444172" cy="123371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7" name="Rectángulo redondeado 36"/>
          <p:cNvSpPr/>
          <p:nvPr/>
        </p:nvSpPr>
        <p:spPr>
          <a:xfrm>
            <a:off x="2213428" y="2405743"/>
            <a:ext cx="1444172" cy="123371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8" name="Rectángulo 37"/>
          <p:cNvSpPr/>
          <p:nvPr/>
        </p:nvSpPr>
        <p:spPr>
          <a:xfrm>
            <a:off x="240676" y="4609200"/>
            <a:ext cx="60004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b="1" dirty="0" smtClean="0"/>
              <a:t>Para consular mayor información ingresa al link siguiente: </a:t>
            </a:r>
            <a:r>
              <a:rPr lang="es-MX" sz="1200" dirty="0" smtClean="0"/>
              <a:t>https</a:t>
            </a:r>
            <a:r>
              <a:rPr lang="es-MX" sz="1200" dirty="0"/>
              <a:t>://www2.javerianacali.edu.co/sites/ujc/files/manual_de_normas_apa_7a_completo.pdf</a:t>
            </a:r>
          </a:p>
        </p:txBody>
      </p:sp>
      <p:sp>
        <p:nvSpPr>
          <p:cNvPr id="5" name="Elipse 4"/>
          <p:cNvSpPr/>
          <p:nvPr/>
        </p:nvSpPr>
        <p:spPr>
          <a:xfrm>
            <a:off x="4267200" y="1935481"/>
            <a:ext cx="45719" cy="8200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661336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390;p51">
            <a:extLst>
              <a:ext uri="{FF2B5EF4-FFF2-40B4-BE49-F238E27FC236}">
                <a16:creationId xmlns:a16="http://schemas.microsoft.com/office/drawing/2014/main" id="{51C144F2-28B9-4B8E-BA7C-7FFDB630BB12}"/>
              </a:ext>
            </a:extLst>
          </p:cNvPr>
          <p:cNvSpPr txBox="1">
            <a:spLocks/>
          </p:cNvSpPr>
          <p:nvPr/>
        </p:nvSpPr>
        <p:spPr>
          <a:xfrm>
            <a:off x="1299902" y="1633174"/>
            <a:ext cx="4773251" cy="69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ES" sz="2800" dirty="0">
                <a:latin typeface="Bodoni MT Condensed" panose="02070606080606020203" pitchFamily="18" charset="0"/>
              </a:rPr>
              <a:t>El investigador repite o explica la idea de un texto con sus propias palabras. Es decir, la idea se expone de manera explicada. </a:t>
            </a:r>
            <a:endParaRPr lang="en-US" sz="2800" dirty="0">
              <a:highlight>
                <a:srgbClr val="FFFF00"/>
              </a:highlight>
              <a:latin typeface="Bodoni MT Condensed" panose="02070606080606020203" pitchFamily="18" charset="0"/>
            </a:endParaRPr>
          </a:p>
        </p:txBody>
      </p:sp>
      <p:sp>
        <p:nvSpPr>
          <p:cNvPr id="5" name="Google Shape;2419;p51">
            <a:extLst>
              <a:ext uri="{FF2B5EF4-FFF2-40B4-BE49-F238E27FC236}">
                <a16:creationId xmlns:a16="http://schemas.microsoft.com/office/drawing/2014/main" id="{43A0587F-CDAC-4956-804E-ADF29D4A19D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22542" y="608444"/>
            <a:ext cx="3155619" cy="43725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2400" dirty="0"/>
              <a:t>3.2.3.2 De paráfrasis</a:t>
            </a:r>
            <a:endParaRPr sz="2400" dirty="0"/>
          </a:p>
        </p:txBody>
      </p:sp>
      <p:grpSp>
        <p:nvGrpSpPr>
          <p:cNvPr id="7" name="Google Shape;2399;p51">
            <a:extLst>
              <a:ext uri="{FF2B5EF4-FFF2-40B4-BE49-F238E27FC236}">
                <a16:creationId xmlns:a16="http://schemas.microsoft.com/office/drawing/2014/main" id="{79FD0E95-4F5C-4143-AC25-1B295A3904D0}"/>
              </a:ext>
            </a:extLst>
          </p:cNvPr>
          <p:cNvGrpSpPr/>
          <p:nvPr/>
        </p:nvGrpSpPr>
        <p:grpSpPr>
          <a:xfrm>
            <a:off x="619669" y="1214881"/>
            <a:ext cx="720034" cy="732949"/>
            <a:chOff x="1254102" y="3591313"/>
            <a:chExt cx="1252809" cy="1361869"/>
          </a:xfrm>
        </p:grpSpPr>
        <p:sp>
          <p:nvSpPr>
            <p:cNvPr id="8" name="Google Shape;2400;p51">
              <a:extLst>
                <a:ext uri="{FF2B5EF4-FFF2-40B4-BE49-F238E27FC236}">
                  <a16:creationId xmlns:a16="http://schemas.microsoft.com/office/drawing/2014/main" id="{B45BC9EE-9638-492B-8D5C-B815989A4BD0}"/>
                </a:ext>
              </a:extLst>
            </p:cNvPr>
            <p:cNvSpPr/>
            <p:nvPr/>
          </p:nvSpPr>
          <p:spPr>
            <a:xfrm>
              <a:off x="1276553" y="3612836"/>
              <a:ext cx="1200157" cy="1320378"/>
            </a:xfrm>
            <a:custGeom>
              <a:avLst/>
              <a:gdLst/>
              <a:ahLst/>
              <a:cxnLst/>
              <a:rect l="l" t="t" r="r" b="b"/>
              <a:pathLst>
                <a:path w="55595" h="61164" extrusionOk="0">
                  <a:moveTo>
                    <a:pt x="33783" y="0"/>
                  </a:moveTo>
                  <a:cubicBezTo>
                    <a:pt x="33512" y="0"/>
                    <a:pt x="33237" y="58"/>
                    <a:pt x="32973" y="178"/>
                  </a:cubicBezTo>
                  <a:lnTo>
                    <a:pt x="1359" y="14846"/>
                  </a:lnTo>
                  <a:cubicBezTo>
                    <a:pt x="400" y="15286"/>
                    <a:pt x="0" y="16405"/>
                    <a:pt x="440" y="17364"/>
                  </a:cubicBezTo>
                  <a:lnTo>
                    <a:pt x="20264" y="60090"/>
                  </a:lnTo>
                  <a:cubicBezTo>
                    <a:pt x="20588" y="60768"/>
                    <a:pt x="21283" y="61164"/>
                    <a:pt x="22010" y="61164"/>
                  </a:cubicBezTo>
                  <a:cubicBezTo>
                    <a:pt x="22268" y="61164"/>
                    <a:pt x="22530" y="61114"/>
                    <a:pt x="22782" y="61009"/>
                  </a:cubicBezTo>
                  <a:lnTo>
                    <a:pt x="54396" y="46341"/>
                  </a:lnTo>
                  <a:cubicBezTo>
                    <a:pt x="54756" y="46181"/>
                    <a:pt x="55075" y="45901"/>
                    <a:pt x="55275" y="45542"/>
                  </a:cubicBezTo>
                  <a:cubicBezTo>
                    <a:pt x="55555" y="45022"/>
                    <a:pt x="55595" y="44343"/>
                    <a:pt x="55315" y="43823"/>
                  </a:cubicBezTo>
                  <a:lnTo>
                    <a:pt x="35531" y="1098"/>
                  </a:lnTo>
                  <a:cubicBezTo>
                    <a:pt x="35183" y="402"/>
                    <a:pt x="34499" y="0"/>
                    <a:pt x="3378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2401;p51">
              <a:extLst>
                <a:ext uri="{FF2B5EF4-FFF2-40B4-BE49-F238E27FC236}">
                  <a16:creationId xmlns:a16="http://schemas.microsoft.com/office/drawing/2014/main" id="{5B96BE3A-8EEA-4F35-A696-F74AFEF4BEF8}"/>
                </a:ext>
              </a:extLst>
            </p:cNvPr>
            <p:cNvSpPr/>
            <p:nvPr/>
          </p:nvSpPr>
          <p:spPr>
            <a:xfrm>
              <a:off x="1393018" y="3612490"/>
              <a:ext cx="1083693" cy="1276836"/>
            </a:xfrm>
            <a:custGeom>
              <a:avLst/>
              <a:gdLst/>
              <a:ahLst/>
              <a:cxnLst/>
              <a:rect l="l" t="t" r="r" b="b"/>
              <a:pathLst>
                <a:path w="50200" h="59147" extrusionOk="0">
                  <a:moveTo>
                    <a:pt x="28384" y="1"/>
                  </a:moveTo>
                  <a:cubicBezTo>
                    <a:pt x="28128" y="1"/>
                    <a:pt x="27868" y="50"/>
                    <a:pt x="27618" y="154"/>
                  </a:cubicBezTo>
                  <a:lnTo>
                    <a:pt x="1360" y="12344"/>
                  </a:lnTo>
                  <a:lnTo>
                    <a:pt x="1" y="13024"/>
                  </a:lnTo>
                  <a:lnTo>
                    <a:pt x="2439" y="18260"/>
                  </a:lnTo>
                  <a:lnTo>
                    <a:pt x="3878" y="21297"/>
                  </a:lnTo>
                  <a:lnTo>
                    <a:pt x="5876" y="25734"/>
                  </a:lnTo>
                  <a:lnTo>
                    <a:pt x="6595" y="27212"/>
                  </a:lnTo>
                  <a:lnTo>
                    <a:pt x="14829" y="44958"/>
                  </a:lnTo>
                  <a:lnTo>
                    <a:pt x="15508" y="46477"/>
                  </a:lnTo>
                  <a:lnTo>
                    <a:pt x="17546" y="50873"/>
                  </a:lnTo>
                  <a:lnTo>
                    <a:pt x="18945" y="53871"/>
                  </a:lnTo>
                  <a:lnTo>
                    <a:pt x="21423" y="59147"/>
                  </a:lnTo>
                  <a:lnTo>
                    <a:pt x="49041" y="46317"/>
                  </a:lnTo>
                  <a:cubicBezTo>
                    <a:pt x="49401" y="46157"/>
                    <a:pt x="49680" y="45877"/>
                    <a:pt x="49880" y="45558"/>
                  </a:cubicBezTo>
                  <a:cubicBezTo>
                    <a:pt x="50160" y="45038"/>
                    <a:pt x="50200" y="44359"/>
                    <a:pt x="49920" y="43839"/>
                  </a:cubicBezTo>
                  <a:lnTo>
                    <a:pt x="49321" y="42440"/>
                  </a:lnTo>
                  <a:lnTo>
                    <a:pt x="30096" y="1114"/>
                  </a:lnTo>
                  <a:cubicBezTo>
                    <a:pt x="29801" y="404"/>
                    <a:pt x="29111" y="1"/>
                    <a:pt x="2838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2402;p51">
              <a:extLst>
                <a:ext uri="{FF2B5EF4-FFF2-40B4-BE49-F238E27FC236}">
                  <a16:creationId xmlns:a16="http://schemas.microsoft.com/office/drawing/2014/main" id="{BE88A7F3-D37F-45E5-B2E3-ACE75CD04DFA}"/>
                </a:ext>
              </a:extLst>
            </p:cNvPr>
            <p:cNvSpPr/>
            <p:nvPr/>
          </p:nvSpPr>
          <p:spPr>
            <a:xfrm>
              <a:off x="1483621" y="4291287"/>
              <a:ext cx="156186" cy="258208"/>
            </a:xfrm>
            <a:custGeom>
              <a:avLst/>
              <a:gdLst/>
              <a:ahLst/>
              <a:cxnLst/>
              <a:rect l="l" t="t" r="r" b="b"/>
              <a:pathLst>
                <a:path w="7235" h="11961" extrusionOk="0">
                  <a:moveTo>
                    <a:pt x="1096" y="0"/>
                  </a:moveTo>
                  <a:cubicBezTo>
                    <a:pt x="1018" y="0"/>
                    <a:pt x="946" y="15"/>
                    <a:pt x="880" y="45"/>
                  </a:cubicBezTo>
                  <a:cubicBezTo>
                    <a:pt x="0" y="445"/>
                    <a:pt x="520" y="3442"/>
                    <a:pt x="2039" y="6720"/>
                  </a:cubicBezTo>
                  <a:cubicBezTo>
                    <a:pt x="3406" y="9750"/>
                    <a:pt x="5183" y="11960"/>
                    <a:pt x="6139" y="11960"/>
                  </a:cubicBezTo>
                  <a:cubicBezTo>
                    <a:pt x="6217" y="11960"/>
                    <a:pt x="6289" y="11945"/>
                    <a:pt x="6355" y="11915"/>
                  </a:cubicBezTo>
                  <a:cubicBezTo>
                    <a:pt x="7234" y="11476"/>
                    <a:pt x="6715" y="8518"/>
                    <a:pt x="5196" y="5241"/>
                  </a:cubicBezTo>
                  <a:cubicBezTo>
                    <a:pt x="3792" y="2210"/>
                    <a:pt x="2046" y="0"/>
                    <a:pt x="10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2403;p51">
              <a:extLst>
                <a:ext uri="{FF2B5EF4-FFF2-40B4-BE49-F238E27FC236}">
                  <a16:creationId xmlns:a16="http://schemas.microsoft.com/office/drawing/2014/main" id="{5DD36138-2F76-41B8-B169-886D832E79C8}"/>
                </a:ext>
              </a:extLst>
            </p:cNvPr>
            <p:cNvSpPr/>
            <p:nvPr/>
          </p:nvSpPr>
          <p:spPr>
            <a:xfrm>
              <a:off x="1779564" y="4119667"/>
              <a:ext cx="414804" cy="406126"/>
            </a:xfrm>
            <a:custGeom>
              <a:avLst/>
              <a:gdLst/>
              <a:ahLst/>
              <a:cxnLst/>
              <a:rect l="l" t="t" r="r" b="b"/>
              <a:pathLst>
                <a:path w="19215" h="18813" extrusionOk="0">
                  <a:moveTo>
                    <a:pt x="6380" y="1"/>
                  </a:moveTo>
                  <a:cubicBezTo>
                    <a:pt x="5847" y="1"/>
                    <a:pt x="5344" y="422"/>
                    <a:pt x="5316" y="1041"/>
                  </a:cubicBezTo>
                  <a:lnTo>
                    <a:pt x="5196" y="5757"/>
                  </a:lnTo>
                  <a:cubicBezTo>
                    <a:pt x="5196" y="6116"/>
                    <a:pt x="4996" y="6436"/>
                    <a:pt x="4716" y="6636"/>
                  </a:cubicBezTo>
                  <a:lnTo>
                    <a:pt x="760" y="9234"/>
                  </a:lnTo>
                  <a:cubicBezTo>
                    <a:pt x="0" y="9714"/>
                    <a:pt x="120" y="10833"/>
                    <a:pt x="959" y="11152"/>
                  </a:cubicBezTo>
                  <a:lnTo>
                    <a:pt x="5436" y="12711"/>
                  </a:lnTo>
                  <a:cubicBezTo>
                    <a:pt x="5795" y="12831"/>
                    <a:pt x="6035" y="13111"/>
                    <a:pt x="6115" y="13471"/>
                  </a:cubicBezTo>
                  <a:lnTo>
                    <a:pt x="7394" y="18027"/>
                  </a:lnTo>
                  <a:cubicBezTo>
                    <a:pt x="7513" y="18525"/>
                    <a:pt x="7956" y="18813"/>
                    <a:pt x="8414" y="18813"/>
                  </a:cubicBezTo>
                  <a:cubicBezTo>
                    <a:pt x="8726" y="18813"/>
                    <a:pt x="9046" y="18679"/>
                    <a:pt x="9273" y="18387"/>
                  </a:cubicBezTo>
                  <a:lnTo>
                    <a:pt x="12150" y="14630"/>
                  </a:lnTo>
                  <a:cubicBezTo>
                    <a:pt x="12350" y="14350"/>
                    <a:pt x="12710" y="14190"/>
                    <a:pt x="13030" y="14190"/>
                  </a:cubicBezTo>
                  <a:lnTo>
                    <a:pt x="17786" y="14430"/>
                  </a:lnTo>
                  <a:cubicBezTo>
                    <a:pt x="17804" y="14431"/>
                    <a:pt x="17821" y="14431"/>
                    <a:pt x="17839" y="14431"/>
                  </a:cubicBezTo>
                  <a:cubicBezTo>
                    <a:pt x="18687" y="14431"/>
                    <a:pt x="19214" y="13495"/>
                    <a:pt x="18705" y="12751"/>
                  </a:cubicBezTo>
                  <a:lnTo>
                    <a:pt x="16027" y="8874"/>
                  </a:lnTo>
                  <a:cubicBezTo>
                    <a:pt x="15827" y="8555"/>
                    <a:pt x="15787" y="8195"/>
                    <a:pt x="15907" y="7875"/>
                  </a:cubicBezTo>
                  <a:lnTo>
                    <a:pt x="17586" y="3439"/>
                  </a:lnTo>
                  <a:cubicBezTo>
                    <a:pt x="17863" y="2712"/>
                    <a:pt x="17300" y="1985"/>
                    <a:pt x="16600" y="1985"/>
                  </a:cubicBezTo>
                  <a:cubicBezTo>
                    <a:pt x="16491" y="1985"/>
                    <a:pt x="16379" y="2002"/>
                    <a:pt x="16267" y="2040"/>
                  </a:cubicBezTo>
                  <a:lnTo>
                    <a:pt x="11751" y="3399"/>
                  </a:lnTo>
                  <a:cubicBezTo>
                    <a:pt x="11642" y="3423"/>
                    <a:pt x="11533" y="3436"/>
                    <a:pt x="11426" y="3436"/>
                  </a:cubicBezTo>
                  <a:cubicBezTo>
                    <a:pt x="11180" y="3436"/>
                    <a:pt x="10947" y="3366"/>
                    <a:pt x="10751" y="3199"/>
                  </a:cubicBezTo>
                  <a:lnTo>
                    <a:pt x="7034" y="241"/>
                  </a:lnTo>
                  <a:cubicBezTo>
                    <a:pt x="6833" y="75"/>
                    <a:pt x="6604" y="1"/>
                    <a:pt x="638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2404;p51">
              <a:extLst>
                <a:ext uri="{FF2B5EF4-FFF2-40B4-BE49-F238E27FC236}">
                  <a16:creationId xmlns:a16="http://schemas.microsoft.com/office/drawing/2014/main" id="{3EBAC7C2-51D6-4161-9173-5ECD32DB7033}"/>
                </a:ext>
              </a:extLst>
            </p:cNvPr>
            <p:cNvSpPr/>
            <p:nvPr/>
          </p:nvSpPr>
          <p:spPr>
            <a:xfrm>
              <a:off x="1893438" y="4469039"/>
              <a:ext cx="466808" cy="250717"/>
            </a:xfrm>
            <a:custGeom>
              <a:avLst/>
              <a:gdLst/>
              <a:ahLst/>
              <a:cxnLst/>
              <a:rect l="l" t="t" r="r" b="b"/>
              <a:pathLst>
                <a:path w="21624" h="11614" extrusionOk="0">
                  <a:moveTo>
                    <a:pt x="19744" y="1"/>
                  </a:moveTo>
                  <a:cubicBezTo>
                    <a:pt x="19503" y="1"/>
                    <a:pt x="19258" y="53"/>
                    <a:pt x="19025" y="164"/>
                  </a:cubicBezTo>
                  <a:lnTo>
                    <a:pt x="1200" y="8437"/>
                  </a:lnTo>
                  <a:cubicBezTo>
                    <a:pt x="361" y="8837"/>
                    <a:pt x="1" y="9796"/>
                    <a:pt x="401" y="10636"/>
                  </a:cubicBezTo>
                  <a:cubicBezTo>
                    <a:pt x="666" y="11256"/>
                    <a:pt x="1281" y="11614"/>
                    <a:pt x="1922" y="11614"/>
                  </a:cubicBezTo>
                  <a:cubicBezTo>
                    <a:pt x="2149" y="11614"/>
                    <a:pt x="2379" y="11569"/>
                    <a:pt x="2599" y="11475"/>
                  </a:cubicBezTo>
                  <a:lnTo>
                    <a:pt x="20424" y="3202"/>
                  </a:lnTo>
                  <a:cubicBezTo>
                    <a:pt x="21264" y="2802"/>
                    <a:pt x="21623" y="1803"/>
                    <a:pt x="21264" y="964"/>
                  </a:cubicBezTo>
                  <a:cubicBezTo>
                    <a:pt x="20975" y="357"/>
                    <a:pt x="20373" y="1"/>
                    <a:pt x="1974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2405;p51">
              <a:extLst>
                <a:ext uri="{FF2B5EF4-FFF2-40B4-BE49-F238E27FC236}">
                  <a16:creationId xmlns:a16="http://schemas.microsoft.com/office/drawing/2014/main" id="{A4D3603D-7EAC-45E6-B82F-4480C65235DD}"/>
                </a:ext>
              </a:extLst>
            </p:cNvPr>
            <p:cNvSpPr/>
            <p:nvPr/>
          </p:nvSpPr>
          <p:spPr>
            <a:xfrm>
              <a:off x="1560408" y="3750499"/>
              <a:ext cx="466787" cy="251084"/>
            </a:xfrm>
            <a:custGeom>
              <a:avLst/>
              <a:gdLst/>
              <a:ahLst/>
              <a:cxnLst/>
              <a:rect l="l" t="t" r="r" b="b"/>
              <a:pathLst>
                <a:path w="21623" h="11631" extrusionOk="0">
                  <a:moveTo>
                    <a:pt x="19713" y="0"/>
                  </a:moveTo>
                  <a:cubicBezTo>
                    <a:pt x="19483" y="0"/>
                    <a:pt x="19248" y="50"/>
                    <a:pt x="19025" y="156"/>
                  </a:cubicBezTo>
                  <a:lnTo>
                    <a:pt x="1199" y="8429"/>
                  </a:lnTo>
                  <a:cubicBezTo>
                    <a:pt x="360" y="8829"/>
                    <a:pt x="0" y="9828"/>
                    <a:pt x="400" y="10668"/>
                  </a:cubicBezTo>
                  <a:cubicBezTo>
                    <a:pt x="660" y="11274"/>
                    <a:pt x="1254" y="11630"/>
                    <a:pt x="1880" y="11630"/>
                  </a:cubicBezTo>
                  <a:cubicBezTo>
                    <a:pt x="2121" y="11630"/>
                    <a:pt x="2366" y="11578"/>
                    <a:pt x="2598" y="11467"/>
                  </a:cubicBezTo>
                  <a:lnTo>
                    <a:pt x="20424" y="3194"/>
                  </a:lnTo>
                  <a:cubicBezTo>
                    <a:pt x="21263" y="2794"/>
                    <a:pt x="21623" y="1835"/>
                    <a:pt x="21223" y="996"/>
                  </a:cubicBezTo>
                  <a:cubicBezTo>
                    <a:pt x="20959" y="379"/>
                    <a:pt x="20350" y="0"/>
                    <a:pt x="1971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2406;p51">
              <a:extLst>
                <a:ext uri="{FF2B5EF4-FFF2-40B4-BE49-F238E27FC236}">
                  <a16:creationId xmlns:a16="http://schemas.microsoft.com/office/drawing/2014/main" id="{7F485061-47A2-42BF-B3C1-3547515226C3}"/>
                </a:ext>
              </a:extLst>
            </p:cNvPr>
            <p:cNvSpPr/>
            <p:nvPr/>
          </p:nvSpPr>
          <p:spPr>
            <a:xfrm>
              <a:off x="1395609" y="4166274"/>
              <a:ext cx="140664" cy="91488"/>
            </a:xfrm>
            <a:custGeom>
              <a:avLst/>
              <a:gdLst/>
              <a:ahLst/>
              <a:cxnLst/>
              <a:rect l="l" t="t" r="r" b="b"/>
              <a:pathLst>
                <a:path w="6516" h="4238" extrusionOk="0">
                  <a:moveTo>
                    <a:pt x="5796" y="1"/>
                  </a:moveTo>
                  <a:lnTo>
                    <a:pt x="1" y="2718"/>
                  </a:lnTo>
                  <a:lnTo>
                    <a:pt x="720" y="4237"/>
                  </a:lnTo>
                  <a:lnTo>
                    <a:pt x="6515" y="1519"/>
                  </a:lnTo>
                  <a:lnTo>
                    <a:pt x="579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2407;p51">
              <a:extLst>
                <a:ext uri="{FF2B5EF4-FFF2-40B4-BE49-F238E27FC236}">
                  <a16:creationId xmlns:a16="http://schemas.microsoft.com/office/drawing/2014/main" id="{3FCA2375-7C5A-4FDA-9DB9-7AEFA865C75A}"/>
                </a:ext>
              </a:extLst>
            </p:cNvPr>
            <p:cNvSpPr/>
            <p:nvPr/>
          </p:nvSpPr>
          <p:spPr>
            <a:xfrm>
              <a:off x="1588881" y="4582157"/>
              <a:ext cx="140664" cy="90603"/>
            </a:xfrm>
            <a:custGeom>
              <a:avLst/>
              <a:gdLst/>
              <a:ahLst/>
              <a:cxnLst/>
              <a:rect l="l" t="t" r="r" b="b"/>
              <a:pathLst>
                <a:path w="6516" h="4197" extrusionOk="0">
                  <a:moveTo>
                    <a:pt x="5796" y="0"/>
                  </a:moveTo>
                  <a:lnTo>
                    <a:pt x="0" y="2678"/>
                  </a:lnTo>
                  <a:lnTo>
                    <a:pt x="720" y="4197"/>
                  </a:lnTo>
                  <a:lnTo>
                    <a:pt x="6515" y="1519"/>
                  </a:lnTo>
                  <a:lnTo>
                    <a:pt x="579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2408;p51">
              <a:extLst>
                <a:ext uri="{FF2B5EF4-FFF2-40B4-BE49-F238E27FC236}">
                  <a16:creationId xmlns:a16="http://schemas.microsoft.com/office/drawing/2014/main" id="{9C7F38A4-09E0-4CD7-8E09-4531CC79E214}"/>
                </a:ext>
              </a:extLst>
            </p:cNvPr>
            <p:cNvSpPr/>
            <p:nvPr/>
          </p:nvSpPr>
          <p:spPr>
            <a:xfrm>
              <a:off x="1395609" y="3881103"/>
              <a:ext cx="1108712" cy="1006496"/>
            </a:xfrm>
            <a:custGeom>
              <a:avLst/>
              <a:gdLst/>
              <a:ahLst/>
              <a:cxnLst/>
              <a:rect l="l" t="t" r="r" b="b"/>
              <a:pathLst>
                <a:path w="51359" h="46624" extrusionOk="0">
                  <a:moveTo>
                    <a:pt x="1465" y="1"/>
                  </a:moveTo>
                  <a:cubicBezTo>
                    <a:pt x="964" y="1"/>
                    <a:pt x="470" y="148"/>
                    <a:pt x="28" y="442"/>
                  </a:cubicBezTo>
                  <a:lnTo>
                    <a:pt x="28" y="442"/>
                  </a:lnTo>
                  <a:cubicBezTo>
                    <a:pt x="13" y="408"/>
                    <a:pt x="3" y="387"/>
                    <a:pt x="1" y="381"/>
                  </a:cubicBezTo>
                  <a:cubicBezTo>
                    <a:pt x="1" y="381"/>
                    <a:pt x="1" y="461"/>
                    <a:pt x="1" y="461"/>
                  </a:cubicBezTo>
                  <a:cubicBezTo>
                    <a:pt x="10" y="455"/>
                    <a:pt x="19" y="448"/>
                    <a:pt x="28" y="442"/>
                  </a:cubicBezTo>
                  <a:lnTo>
                    <a:pt x="28" y="442"/>
                  </a:lnTo>
                  <a:cubicBezTo>
                    <a:pt x="743" y="2004"/>
                    <a:pt x="14673" y="32044"/>
                    <a:pt x="14869" y="32435"/>
                  </a:cubicBezTo>
                  <a:cubicBezTo>
                    <a:pt x="14859" y="32417"/>
                    <a:pt x="14855" y="32408"/>
                    <a:pt x="14854" y="32408"/>
                  </a:cubicBezTo>
                  <a:lnTo>
                    <a:pt x="14854" y="32408"/>
                  </a:lnTo>
                  <a:cubicBezTo>
                    <a:pt x="14834" y="32408"/>
                    <a:pt x="19638" y="42741"/>
                    <a:pt x="21463" y="46624"/>
                  </a:cubicBezTo>
                  <a:cubicBezTo>
                    <a:pt x="50679" y="32915"/>
                    <a:pt x="49960" y="33754"/>
                    <a:pt x="50480" y="32755"/>
                  </a:cubicBezTo>
                  <a:cubicBezTo>
                    <a:pt x="51359" y="31276"/>
                    <a:pt x="48042" y="30117"/>
                    <a:pt x="47042" y="29877"/>
                  </a:cubicBezTo>
                  <a:cubicBezTo>
                    <a:pt x="46290" y="29709"/>
                    <a:pt x="45516" y="29632"/>
                    <a:pt x="44731" y="29632"/>
                  </a:cubicBezTo>
                  <a:cubicBezTo>
                    <a:pt x="39929" y="29632"/>
                    <a:pt x="34680" y="32509"/>
                    <a:pt x="30936" y="34913"/>
                  </a:cubicBezTo>
                  <a:cubicBezTo>
                    <a:pt x="29409" y="35899"/>
                    <a:pt x="27578" y="36986"/>
                    <a:pt x="25706" y="36986"/>
                  </a:cubicBezTo>
                  <a:cubicBezTo>
                    <a:pt x="25226" y="36986"/>
                    <a:pt x="24742" y="36915"/>
                    <a:pt x="24261" y="36752"/>
                  </a:cubicBezTo>
                  <a:cubicBezTo>
                    <a:pt x="22582" y="36192"/>
                    <a:pt x="21703" y="34673"/>
                    <a:pt x="21064" y="33115"/>
                  </a:cubicBezTo>
                  <a:cubicBezTo>
                    <a:pt x="18226" y="26360"/>
                    <a:pt x="14749" y="19885"/>
                    <a:pt x="11631" y="13211"/>
                  </a:cubicBezTo>
                  <a:cubicBezTo>
                    <a:pt x="9513" y="8774"/>
                    <a:pt x="7515" y="2340"/>
                    <a:pt x="2519" y="221"/>
                  </a:cubicBezTo>
                  <a:cubicBezTo>
                    <a:pt x="2175" y="74"/>
                    <a:pt x="1819" y="1"/>
                    <a:pt x="1465" y="1"/>
                  </a:cubicBezTo>
                  <a:close/>
                </a:path>
              </a:pathLst>
            </a:custGeom>
            <a:solidFill>
              <a:srgbClr val="0A1640">
                <a:alpha val="125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2409;p51">
              <a:extLst>
                <a:ext uri="{FF2B5EF4-FFF2-40B4-BE49-F238E27FC236}">
                  <a16:creationId xmlns:a16="http://schemas.microsoft.com/office/drawing/2014/main" id="{24AE5A6F-B67F-490C-A78A-15853FE06CF9}"/>
                </a:ext>
              </a:extLst>
            </p:cNvPr>
            <p:cNvSpPr/>
            <p:nvPr/>
          </p:nvSpPr>
          <p:spPr>
            <a:xfrm>
              <a:off x="1317958" y="3998043"/>
              <a:ext cx="155322" cy="123394"/>
            </a:xfrm>
            <a:custGeom>
              <a:avLst/>
              <a:gdLst/>
              <a:ahLst/>
              <a:cxnLst/>
              <a:rect l="l" t="t" r="r" b="b"/>
              <a:pathLst>
                <a:path w="7195" h="5716" extrusionOk="0">
                  <a:moveTo>
                    <a:pt x="5756" y="0"/>
                  </a:moveTo>
                  <a:lnTo>
                    <a:pt x="1" y="2678"/>
                  </a:lnTo>
                  <a:lnTo>
                    <a:pt x="1399" y="5715"/>
                  </a:lnTo>
                  <a:lnTo>
                    <a:pt x="7195" y="3038"/>
                  </a:lnTo>
                  <a:lnTo>
                    <a:pt x="57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2410;p51">
              <a:extLst>
                <a:ext uri="{FF2B5EF4-FFF2-40B4-BE49-F238E27FC236}">
                  <a16:creationId xmlns:a16="http://schemas.microsoft.com/office/drawing/2014/main" id="{13258DAE-89F4-4800-8BE8-66548FF4167E}"/>
                </a:ext>
              </a:extLst>
            </p:cNvPr>
            <p:cNvSpPr/>
            <p:nvPr/>
          </p:nvSpPr>
          <p:spPr>
            <a:xfrm>
              <a:off x="1651010" y="4716755"/>
              <a:ext cx="156186" cy="123394"/>
            </a:xfrm>
            <a:custGeom>
              <a:avLst/>
              <a:gdLst/>
              <a:ahLst/>
              <a:cxnLst/>
              <a:rect l="l" t="t" r="r" b="b"/>
              <a:pathLst>
                <a:path w="7235" h="5716" extrusionOk="0">
                  <a:moveTo>
                    <a:pt x="5795" y="0"/>
                  </a:moveTo>
                  <a:lnTo>
                    <a:pt x="0" y="2678"/>
                  </a:lnTo>
                  <a:lnTo>
                    <a:pt x="1439" y="5715"/>
                  </a:lnTo>
                  <a:lnTo>
                    <a:pt x="7234" y="3038"/>
                  </a:lnTo>
                  <a:lnTo>
                    <a:pt x="579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2411;p51">
              <a:extLst>
                <a:ext uri="{FF2B5EF4-FFF2-40B4-BE49-F238E27FC236}">
                  <a16:creationId xmlns:a16="http://schemas.microsoft.com/office/drawing/2014/main" id="{FF57F04B-D553-41BF-A256-1D9077F6E115}"/>
                </a:ext>
              </a:extLst>
            </p:cNvPr>
            <p:cNvSpPr/>
            <p:nvPr/>
          </p:nvSpPr>
          <p:spPr>
            <a:xfrm>
              <a:off x="1678318" y="4094453"/>
              <a:ext cx="145262" cy="94769"/>
            </a:xfrm>
            <a:custGeom>
              <a:avLst/>
              <a:gdLst/>
              <a:ahLst/>
              <a:cxnLst/>
              <a:rect l="l" t="t" r="r" b="b"/>
              <a:pathLst>
                <a:path w="6729" h="4390" extrusionOk="0">
                  <a:moveTo>
                    <a:pt x="4266" y="1"/>
                  </a:moveTo>
                  <a:cubicBezTo>
                    <a:pt x="2711" y="1"/>
                    <a:pt x="827" y="976"/>
                    <a:pt x="374" y="2488"/>
                  </a:cubicBezTo>
                  <a:cubicBezTo>
                    <a:pt x="1" y="3677"/>
                    <a:pt x="918" y="4389"/>
                    <a:pt x="2192" y="4389"/>
                  </a:cubicBezTo>
                  <a:cubicBezTo>
                    <a:pt x="3103" y="4389"/>
                    <a:pt x="4196" y="4025"/>
                    <a:pt x="5130" y="3208"/>
                  </a:cubicBezTo>
                  <a:cubicBezTo>
                    <a:pt x="6729" y="1769"/>
                    <a:pt x="6089" y="170"/>
                    <a:pt x="4530" y="10"/>
                  </a:cubicBezTo>
                  <a:cubicBezTo>
                    <a:pt x="4444" y="4"/>
                    <a:pt x="4355" y="1"/>
                    <a:pt x="426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412;p51">
              <a:extLst>
                <a:ext uri="{FF2B5EF4-FFF2-40B4-BE49-F238E27FC236}">
                  <a16:creationId xmlns:a16="http://schemas.microsoft.com/office/drawing/2014/main" id="{CEA2D936-BE25-436C-9B58-3CBEB70EA586}"/>
                </a:ext>
              </a:extLst>
            </p:cNvPr>
            <p:cNvSpPr/>
            <p:nvPr/>
          </p:nvSpPr>
          <p:spPr>
            <a:xfrm>
              <a:off x="1955826" y="3965467"/>
              <a:ext cx="158517" cy="93258"/>
            </a:xfrm>
            <a:custGeom>
              <a:avLst/>
              <a:gdLst/>
              <a:ahLst/>
              <a:cxnLst/>
              <a:rect l="l" t="t" r="r" b="b"/>
              <a:pathLst>
                <a:path w="7343" h="4320" extrusionOk="0">
                  <a:moveTo>
                    <a:pt x="4260" y="0"/>
                  </a:moveTo>
                  <a:cubicBezTo>
                    <a:pt x="2953" y="0"/>
                    <a:pt x="1502" y="777"/>
                    <a:pt x="828" y="1789"/>
                  </a:cubicBezTo>
                  <a:cubicBezTo>
                    <a:pt x="0" y="2941"/>
                    <a:pt x="566" y="4319"/>
                    <a:pt x="2263" y="4319"/>
                  </a:cubicBezTo>
                  <a:cubicBezTo>
                    <a:pt x="2451" y="4319"/>
                    <a:pt x="2652" y="4303"/>
                    <a:pt x="2866" y="4267"/>
                  </a:cubicBezTo>
                  <a:cubicBezTo>
                    <a:pt x="5784" y="3867"/>
                    <a:pt x="7343" y="1069"/>
                    <a:pt x="5384" y="230"/>
                  </a:cubicBezTo>
                  <a:cubicBezTo>
                    <a:pt x="5040" y="72"/>
                    <a:pt x="4657" y="0"/>
                    <a:pt x="426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413;p51">
              <a:extLst>
                <a:ext uri="{FF2B5EF4-FFF2-40B4-BE49-F238E27FC236}">
                  <a16:creationId xmlns:a16="http://schemas.microsoft.com/office/drawing/2014/main" id="{77EA9338-8150-4263-88A0-A2CB5B100E58}"/>
                </a:ext>
              </a:extLst>
            </p:cNvPr>
            <p:cNvSpPr/>
            <p:nvPr/>
          </p:nvSpPr>
          <p:spPr>
            <a:xfrm>
              <a:off x="1865827" y="4195568"/>
              <a:ext cx="248515" cy="244025"/>
            </a:xfrm>
            <a:custGeom>
              <a:avLst/>
              <a:gdLst/>
              <a:ahLst/>
              <a:cxnLst/>
              <a:rect l="l" t="t" r="r" b="b"/>
              <a:pathLst>
                <a:path w="11512" h="11304" extrusionOk="0">
                  <a:moveTo>
                    <a:pt x="3802" y="0"/>
                  </a:moveTo>
                  <a:cubicBezTo>
                    <a:pt x="3479" y="0"/>
                    <a:pt x="3186" y="244"/>
                    <a:pt x="3158" y="602"/>
                  </a:cubicBezTo>
                  <a:lnTo>
                    <a:pt x="3118" y="3440"/>
                  </a:lnTo>
                  <a:cubicBezTo>
                    <a:pt x="3118" y="3680"/>
                    <a:pt x="2999" y="3879"/>
                    <a:pt x="2799" y="3999"/>
                  </a:cubicBezTo>
                  <a:lnTo>
                    <a:pt x="441" y="5558"/>
                  </a:lnTo>
                  <a:cubicBezTo>
                    <a:pt x="1" y="5838"/>
                    <a:pt x="81" y="6517"/>
                    <a:pt x="560" y="6677"/>
                  </a:cubicBezTo>
                  <a:lnTo>
                    <a:pt x="3278" y="7636"/>
                  </a:lnTo>
                  <a:cubicBezTo>
                    <a:pt x="3478" y="7716"/>
                    <a:pt x="3598" y="7876"/>
                    <a:pt x="3678" y="8076"/>
                  </a:cubicBezTo>
                  <a:lnTo>
                    <a:pt x="4397" y="10834"/>
                  </a:lnTo>
                  <a:cubicBezTo>
                    <a:pt x="4490" y="11136"/>
                    <a:pt x="4760" y="11303"/>
                    <a:pt x="5031" y="11303"/>
                  </a:cubicBezTo>
                  <a:cubicBezTo>
                    <a:pt x="5226" y="11303"/>
                    <a:pt x="5423" y="11217"/>
                    <a:pt x="5556" y="11034"/>
                  </a:cubicBezTo>
                  <a:lnTo>
                    <a:pt x="7275" y="8795"/>
                  </a:lnTo>
                  <a:cubicBezTo>
                    <a:pt x="7395" y="8596"/>
                    <a:pt x="7595" y="8516"/>
                    <a:pt x="7835" y="8516"/>
                  </a:cubicBezTo>
                  <a:lnTo>
                    <a:pt x="10672" y="8676"/>
                  </a:lnTo>
                  <a:cubicBezTo>
                    <a:pt x="11192" y="8676"/>
                    <a:pt x="11512" y="8116"/>
                    <a:pt x="11232" y="7676"/>
                  </a:cubicBezTo>
                  <a:lnTo>
                    <a:pt x="9593" y="5318"/>
                  </a:lnTo>
                  <a:cubicBezTo>
                    <a:pt x="9473" y="5158"/>
                    <a:pt x="9473" y="4919"/>
                    <a:pt x="9513" y="4759"/>
                  </a:cubicBezTo>
                  <a:lnTo>
                    <a:pt x="10512" y="2081"/>
                  </a:lnTo>
                  <a:cubicBezTo>
                    <a:pt x="10687" y="1662"/>
                    <a:pt x="10373" y="1212"/>
                    <a:pt x="9945" y="1212"/>
                  </a:cubicBezTo>
                  <a:cubicBezTo>
                    <a:pt x="9883" y="1212"/>
                    <a:pt x="9819" y="1221"/>
                    <a:pt x="9753" y="1242"/>
                  </a:cubicBezTo>
                  <a:lnTo>
                    <a:pt x="7035" y="2041"/>
                  </a:lnTo>
                  <a:cubicBezTo>
                    <a:pt x="6969" y="2068"/>
                    <a:pt x="6898" y="2081"/>
                    <a:pt x="6827" y="2081"/>
                  </a:cubicBezTo>
                  <a:cubicBezTo>
                    <a:pt x="6684" y="2081"/>
                    <a:pt x="6542" y="2028"/>
                    <a:pt x="6436" y="1921"/>
                  </a:cubicBezTo>
                  <a:lnTo>
                    <a:pt x="4238" y="162"/>
                  </a:lnTo>
                  <a:cubicBezTo>
                    <a:pt x="4101" y="50"/>
                    <a:pt x="3948" y="0"/>
                    <a:pt x="380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414;p51">
              <a:extLst>
                <a:ext uri="{FF2B5EF4-FFF2-40B4-BE49-F238E27FC236}">
                  <a16:creationId xmlns:a16="http://schemas.microsoft.com/office/drawing/2014/main" id="{0AE4F632-2459-46A3-A385-35B67DAC5031}"/>
                </a:ext>
              </a:extLst>
            </p:cNvPr>
            <p:cNvSpPr/>
            <p:nvPr/>
          </p:nvSpPr>
          <p:spPr>
            <a:xfrm>
              <a:off x="1789149" y="3974340"/>
              <a:ext cx="147464" cy="117760"/>
            </a:xfrm>
            <a:custGeom>
              <a:avLst/>
              <a:gdLst/>
              <a:ahLst/>
              <a:cxnLst/>
              <a:rect l="l" t="t" r="r" b="b"/>
              <a:pathLst>
                <a:path w="6831" h="5455" extrusionOk="0">
                  <a:moveTo>
                    <a:pt x="5670" y="0"/>
                  </a:moveTo>
                  <a:cubicBezTo>
                    <a:pt x="5379" y="0"/>
                    <a:pt x="5090" y="296"/>
                    <a:pt x="5272" y="658"/>
                  </a:cubicBezTo>
                  <a:cubicBezTo>
                    <a:pt x="5831" y="1857"/>
                    <a:pt x="5791" y="3536"/>
                    <a:pt x="4512" y="4255"/>
                  </a:cubicBezTo>
                  <a:cubicBezTo>
                    <a:pt x="4202" y="4446"/>
                    <a:pt x="3849" y="4537"/>
                    <a:pt x="3505" y="4537"/>
                  </a:cubicBezTo>
                  <a:cubicBezTo>
                    <a:pt x="3272" y="4537"/>
                    <a:pt x="3043" y="4496"/>
                    <a:pt x="2834" y="4415"/>
                  </a:cubicBezTo>
                  <a:cubicBezTo>
                    <a:pt x="1994" y="4136"/>
                    <a:pt x="1355" y="3496"/>
                    <a:pt x="995" y="2657"/>
                  </a:cubicBezTo>
                  <a:cubicBezTo>
                    <a:pt x="910" y="2473"/>
                    <a:pt x="750" y="2394"/>
                    <a:pt x="589" y="2394"/>
                  </a:cubicBezTo>
                  <a:cubicBezTo>
                    <a:pt x="296" y="2394"/>
                    <a:pt x="1" y="2655"/>
                    <a:pt x="156" y="3016"/>
                  </a:cubicBezTo>
                  <a:cubicBezTo>
                    <a:pt x="635" y="4096"/>
                    <a:pt x="1475" y="4895"/>
                    <a:pt x="2554" y="5295"/>
                  </a:cubicBezTo>
                  <a:cubicBezTo>
                    <a:pt x="2874" y="5375"/>
                    <a:pt x="3193" y="5454"/>
                    <a:pt x="3513" y="5454"/>
                  </a:cubicBezTo>
                  <a:cubicBezTo>
                    <a:pt x="3993" y="5454"/>
                    <a:pt x="4512" y="5295"/>
                    <a:pt x="4952" y="5055"/>
                  </a:cubicBezTo>
                  <a:cubicBezTo>
                    <a:pt x="6670" y="4056"/>
                    <a:pt x="6830" y="1857"/>
                    <a:pt x="6071" y="299"/>
                  </a:cubicBezTo>
                  <a:cubicBezTo>
                    <a:pt x="5986" y="88"/>
                    <a:pt x="5828" y="0"/>
                    <a:pt x="567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415;p51">
              <a:extLst>
                <a:ext uri="{FF2B5EF4-FFF2-40B4-BE49-F238E27FC236}">
                  <a16:creationId xmlns:a16="http://schemas.microsoft.com/office/drawing/2014/main" id="{E2CF9E7A-BB74-4C3B-B9F7-862B526959E7}"/>
                </a:ext>
              </a:extLst>
            </p:cNvPr>
            <p:cNvSpPr/>
            <p:nvPr/>
          </p:nvSpPr>
          <p:spPr>
            <a:xfrm>
              <a:off x="1921912" y="3883025"/>
              <a:ext cx="92351" cy="78794"/>
            </a:xfrm>
            <a:custGeom>
              <a:avLst/>
              <a:gdLst/>
              <a:ahLst/>
              <a:cxnLst/>
              <a:rect l="l" t="t" r="r" b="b"/>
              <a:pathLst>
                <a:path w="4278" h="3650" extrusionOk="0">
                  <a:moveTo>
                    <a:pt x="3393" y="0"/>
                  </a:moveTo>
                  <a:cubicBezTo>
                    <a:pt x="3094" y="0"/>
                    <a:pt x="2800" y="283"/>
                    <a:pt x="2958" y="652"/>
                  </a:cubicBezTo>
                  <a:cubicBezTo>
                    <a:pt x="3318" y="1331"/>
                    <a:pt x="3278" y="2251"/>
                    <a:pt x="2719" y="2650"/>
                  </a:cubicBezTo>
                  <a:cubicBezTo>
                    <a:pt x="2609" y="2716"/>
                    <a:pt x="2474" y="2746"/>
                    <a:pt x="2343" y="2746"/>
                  </a:cubicBezTo>
                  <a:cubicBezTo>
                    <a:pt x="2235" y="2746"/>
                    <a:pt x="2129" y="2726"/>
                    <a:pt x="2039" y="2690"/>
                  </a:cubicBezTo>
                  <a:cubicBezTo>
                    <a:pt x="1520" y="2490"/>
                    <a:pt x="1120" y="2131"/>
                    <a:pt x="920" y="1611"/>
                  </a:cubicBezTo>
                  <a:cubicBezTo>
                    <a:pt x="860" y="1431"/>
                    <a:pt x="688" y="1341"/>
                    <a:pt x="504" y="1341"/>
                  </a:cubicBezTo>
                  <a:cubicBezTo>
                    <a:pt x="443" y="1341"/>
                    <a:pt x="381" y="1351"/>
                    <a:pt x="321" y="1371"/>
                  </a:cubicBezTo>
                  <a:cubicBezTo>
                    <a:pt x="121" y="1491"/>
                    <a:pt x="1" y="1731"/>
                    <a:pt x="121" y="1971"/>
                  </a:cubicBezTo>
                  <a:cubicBezTo>
                    <a:pt x="401" y="2690"/>
                    <a:pt x="1000" y="3250"/>
                    <a:pt x="1759" y="3529"/>
                  </a:cubicBezTo>
                  <a:cubicBezTo>
                    <a:pt x="1919" y="3609"/>
                    <a:pt x="2119" y="3609"/>
                    <a:pt x="2319" y="3649"/>
                  </a:cubicBezTo>
                  <a:cubicBezTo>
                    <a:pt x="2639" y="3649"/>
                    <a:pt x="2918" y="3529"/>
                    <a:pt x="3158" y="3370"/>
                  </a:cubicBezTo>
                  <a:cubicBezTo>
                    <a:pt x="4237" y="2770"/>
                    <a:pt x="4277" y="1291"/>
                    <a:pt x="3798" y="252"/>
                  </a:cubicBezTo>
                  <a:cubicBezTo>
                    <a:pt x="3703" y="75"/>
                    <a:pt x="3547" y="0"/>
                    <a:pt x="339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16;p51">
              <a:extLst>
                <a:ext uri="{FF2B5EF4-FFF2-40B4-BE49-F238E27FC236}">
                  <a16:creationId xmlns:a16="http://schemas.microsoft.com/office/drawing/2014/main" id="{D9A32F44-BEA6-4743-9DDC-7AB322F2CCC0}"/>
                </a:ext>
              </a:extLst>
            </p:cNvPr>
            <p:cNvSpPr/>
            <p:nvPr/>
          </p:nvSpPr>
          <p:spPr>
            <a:xfrm>
              <a:off x="1666532" y="4000828"/>
              <a:ext cx="90624" cy="78319"/>
            </a:xfrm>
            <a:custGeom>
              <a:avLst/>
              <a:gdLst/>
              <a:ahLst/>
              <a:cxnLst/>
              <a:rect l="l" t="t" r="r" b="b"/>
              <a:pathLst>
                <a:path w="4198" h="3628" extrusionOk="0">
                  <a:moveTo>
                    <a:pt x="3359" y="1"/>
                  </a:moveTo>
                  <a:cubicBezTo>
                    <a:pt x="3303" y="1"/>
                    <a:pt x="3248" y="11"/>
                    <a:pt x="3198" y="31"/>
                  </a:cubicBezTo>
                  <a:cubicBezTo>
                    <a:pt x="2958" y="151"/>
                    <a:pt x="2878" y="431"/>
                    <a:pt x="2958" y="630"/>
                  </a:cubicBezTo>
                  <a:cubicBezTo>
                    <a:pt x="3198" y="1110"/>
                    <a:pt x="3278" y="1670"/>
                    <a:pt x="3078" y="2189"/>
                  </a:cubicBezTo>
                  <a:cubicBezTo>
                    <a:pt x="2998" y="2429"/>
                    <a:pt x="2838" y="2629"/>
                    <a:pt x="2598" y="2709"/>
                  </a:cubicBezTo>
                  <a:cubicBezTo>
                    <a:pt x="2514" y="2735"/>
                    <a:pt x="2428" y="2748"/>
                    <a:pt x="2341" y="2748"/>
                  </a:cubicBezTo>
                  <a:cubicBezTo>
                    <a:pt x="1775" y="2748"/>
                    <a:pt x="1197" y="2214"/>
                    <a:pt x="920" y="1590"/>
                  </a:cubicBezTo>
                  <a:cubicBezTo>
                    <a:pt x="833" y="1445"/>
                    <a:pt x="683" y="1342"/>
                    <a:pt x="516" y="1342"/>
                  </a:cubicBezTo>
                  <a:cubicBezTo>
                    <a:pt x="452" y="1342"/>
                    <a:pt x="386" y="1357"/>
                    <a:pt x="320" y="1390"/>
                  </a:cubicBezTo>
                  <a:cubicBezTo>
                    <a:pt x="80" y="1470"/>
                    <a:pt x="0" y="1749"/>
                    <a:pt x="120" y="1989"/>
                  </a:cubicBezTo>
                  <a:cubicBezTo>
                    <a:pt x="480" y="2909"/>
                    <a:pt x="1319" y="3548"/>
                    <a:pt x="2319" y="3628"/>
                  </a:cubicBezTo>
                  <a:cubicBezTo>
                    <a:pt x="3038" y="3628"/>
                    <a:pt x="3637" y="3228"/>
                    <a:pt x="3917" y="2549"/>
                  </a:cubicBezTo>
                  <a:cubicBezTo>
                    <a:pt x="4197" y="1829"/>
                    <a:pt x="4157" y="990"/>
                    <a:pt x="3797" y="271"/>
                  </a:cubicBezTo>
                  <a:cubicBezTo>
                    <a:pt x="3707" y="91"/>
                    <a:pt x="3528" y="1"/>
                    <a:pt x="335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417;p51">
              <a:extLst>
                <a:ext uri="{FF2B5EF4-FFF2-40B4-BE49-F238E27FC236}">
                  <a16:creationId xmlns:a16="http://schemas.microsoft.com/office/drawing/2014/main" id="{D971AA1E-8036-44FA-8BC5-37EC6AE0C8A3}"/>
                </a:ext>
              </a:extLst>
            </p:cNvPr>
            <p:cNvSpPr/>
            <p:nvPr/>
          </p:nvSpPr>
          <p:spPr>
            <a:xfrm>
              <a:off x="1254102" y="3591313"/>
              <a:ext cx="1252809" cy="1361869"/>
            </a:xfrm>
            <a:custGeom>
              <a:avLst/>
              <a:gdLst/>
              <a:ahLst/>
              <a:cxnLst/>
              <a:rect l="l" t="t" r="r" b="b"/>
              <a:pathLst>
                <a:path w="58034" h="63086" extrusionOk="0">
                  <a:moveTo>
                    <a:pt x="34829" y="997"/>
                  </a:moveTo>
                  <a:cubicBezTo>
                    <a:pt x="35555" y="997"/>
                    <a:pt x="36252" y="1399"/>
                    <a:pt x="36571" y="2095"/>
                  </a:cubicBezTo>
                  <a:lnTo>
                    <a:pt x="56355" y="44820"/>
                  </a:lnTo>
                  <a:cubicBezTo>
                    <a:pt x="56635" y="45340"/>
                    <a:pt x="56595" y="46019"/>
                    <a:pt x="56315" y="46539"/>
                  </a:cubicBezTo>
                  <a:cubicBezTo>
                    <a:pt x="56115" y="46898"/>
                    <a:pt x="55796" y="47178"/>
                    <a:pt x="55436" y="47338"/>
                  </a:cubicBezTo>
                  <a:lnTo>
                    <a:pt x="28298" y="59968"/>
                  </a:lnTo>
                  <a:lnTo>
                    <a:pt x="6995" y="14125"/>
                  </a:lnTo>
                  <a:lnTo>
                    <a:pt x="6995" y="14125"/>
                  </a:lnTo>
                  <a:lnTo>
                    <a:pt x="7115" y="14365"/>
                  </a:lnTo>
                  <a:cubicBezTo>
                    <a:pt x="7115" y="14285"/>
                    <a:pt x="6995" y="14125"/>
                    <a:pt x="6835" y="13805"/>
                  </a:cubicBezTo>
                  <a:lnTo>
                    <a:pt x="26659" y="4573"/>
                  </a:lnTo>
                  <a:lnTo>
                    <a:pt x="34013" y="1175"/>
                  </a:lnTo>
                  <a:cubicBezTo>
                    <a:pt x="34277" y="1055"/>
                    <a:pt x="34555" y="997"/>
                    <a:pt x="34829" y="997"/>
                  </a:cubicBezTo>
                  <a:close/>
                  <a:moveTo>
                    <a:pt x="6036" y="14165"/>
                  </a:moveTo>
                  <a:lnTo>
                    <a:pt x="6316" y="14724"/>
                  </a:lnTo>
                  <a:lnTo>
                    <a:pt x="6676" y="15524"/>
                  </a:lnTo>
                  <a:lnTo>
                    <a:pt x="27419" y="60287"/>
                  </a:lnTo>
                  <a:lnTo>
                    <a:pt x="23822" y="62006"/>
                  </a:lnTo>
                  <a:cubicBezTo>
                    <a:pt x="23570" y="62111"/>
                    <a:pt x="23308" y="62161"/>
                    <a:pt x="23050" y="62161"/>
                  </a:cubicBezTo>
                  <a:cubicBezTo>
                    <a:pt x="22323" y="62161"/>
                    <a:pt x="21628" y="61765"/>
                    <a:pt x="21304" y="61087"/>
                  </a:cubicBezTo>
                  <a:lnTo>
                    <a:pt x="1480" y="18361"/>
                  </a:lnTo>
                  <a:cubicBezTo>
                    <a:pt x="1040" y="17402"/>
                    <a:pt x="1440" y="16283"/>
                    <a:pt x="2399" y="15843"/>
                  </a:cubicBezTo>
                  <a:lnTo>
                    <a:pt x="6036" y="14165"/>
                  </a:lnTo>
                  <a:close/>
                  <a:moveTo>
                    <a:pt x="35027" y="0"/>
                  </a:moveTo>
                  <a:cubicBezTo>
                    <a:pt x="34633" y="0"/>
                    <a:pt x="34233" y="83"/>
                    <a:pt x="33853" y="256"/>
                  </a:cubicBezTo>
                  <a:lnTo>
                    <a:pt x="26499" y="3653"/>
                  </a:lnTo>
                  <a:lnTo>
                    <a:pt x="1999" y="15044"/>
                  </a:lnTo>
                  <a:cubicBezTo>
                    <a:pt x="600" y="15684"/>
                    <a:pt x="1" y="17362"/>
                    <a:pt x="640" y="18761"/>
                  </a:cubicBezTo>
                  <a:lnTo>
                    <a:pt x="20464" y="61446"/>
                  </a:lnTo>
                  <a:cubicBezTo>
                    <a:pt x="20944" y="62446"/>
                    <a:pt x="21943" y="63045"/>
                    <a:pt x="23022" y="63085"/>
                  </a:cubicBezTo>
                  <a:cubicBezTo>
                    <a:pt x="23422" y="63085"/>
                    <a:pt x="23822" y="62965"/>
                    <a:pt x="24181" y="62805"/>
                  </a:cubicBezTo>
                  <a:lnTo>
                    <a:pt x="28618" y="60767"/>
                  </a:lnTo>
                  <a:lnTo>
                    <a:pt x="56035" y="48057"/>
                  </a:lnTo>
                  <a:cubicBezTo>
                    <a:pt x="57434" y="47378"/>
                    <a:pt x="58034" y="45739"/>
                    <a:pt x="57394" y="44340"/>
                  </a:cubicBezTo>
                  <a:lnTo>
                    <a:pt x="37570" y="1615"/>
                  </a:lnTo>
                  <a:cubicBezTo>
                    <a:pt x="37104" y="595"/>
                    <a:pt x="36086" y="0"/>
                    <a:pt x="3502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418;p51">
              <a:extLst>
                <a:ext uri="{FF2B5EF4-FFF2-40B4-BE49-F238E27FC236}">
                  <a16:creationId xmlns:a16="http://schemas.microsoft.com/office/drawing/2014/main" id="{9E4024F6-005A-418D-83DD-16DAEA465DE9}"/>
                </a:ext>
              </a:extLst>
            </p:cNvPr>
            <p:cNvSpPr/>
            <p:nvPr/>
          </p:nvSpPr>
          <p:spPr>
            <a:xfrm>
              <a:off x="1404244" y="3894488"/>
              <a:ext cx="885" cy="1749"/>
            </a:xfrm>
            <a:custGeom>
              <a:avLst/>
              <a:gdLst/>
              <a:ahLst/>
              <a:cxnLst/>
              <a:rect l="l" t="t" r="r" b="b"/>
              <a:pathLst>
                <a:path w="41" h="81" extrusionOk="0">
                  <a:moveTo>
                    <a:pt x="0" y="1"/>
                  </a:moveTo>
                  <a:lnTo>
                    <a:pt x="40" y="81"/>
                  </a:lnTo>
                  <a:cubicBezTo>
                    <a:pt x="40" y="81"/>
                    <a:pt x="40" y="41"/>
                    <a:pt x="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7" name="CuadroTexto 26">
            <a:extLst>
              <a:ext uri="{FF2B5EF4-FFF2-40B4-BE49-F238E27FC236}">
                <a16:creationId xmlns:a16="http://schemas.microsoft.com/office/drawing/2014/main" id="{D98D7708-17CC-407D-9241-DA62A78A26EA}"/>
              </a:ext>
            </a:extLst>
          </p:cNvPr>
          <p:cNvSpPr txBox="1"/>
          <p:nvPr/>
        </p:nvSpPr>
        <p:spPr>
          <a:xfrm>
            <a:off x="-361506" y="2811027"/>
            <a:ext cx="493350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3200" b="1" i="0" dirty="0">
                <a:effectLst/>
                <a:latin typeface="Bodoni MT Condensed" panose="02070606080606020203" pitchFamily="18" charset="0"/>
              </a:rPr>
              <a:t>Castro et al., (2006) </a:t>
            </a:r>
            <a:endParaRPr lang="es-MX" sz="3200" b="1" dirty="0"/>
          </a:p>
        </p:txBody>
      </p:sp>
      <p:pic>
        <p:nvPicPr>
          <p:cNvPr id="2050" name="Picture 2" descr="Ver las imágenes de origen">
            <a:extLst>
              <a:ext uri="{FF2B5EF4-FFF2-40B4-BE49-F238E27FC236}">
                <a16:creationId xmlns:a16="http://schemas.microsoft.com/office/drawing/2014/main" id="{3F9EE4FA-CC2F-4CEF-91F9-EF6FC507F1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3153" y="1468464"/>
            <a:ext cx="2685125" cy="268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299036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>
            <a:extLst>
              <a:ext uri="{FF2B5EF4-FFF2-40B4-BE49-F238E27FC236}">
                <a16:creationId xmlns:a16="http://schemas.microsoft.com/office/drawing/2014/main" id="{B1747618-5990-497E-ACFE-94158F016D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13812" y="776988"/>
            <a:ext cx="3785771" cy="371400"/>
          </a:xfrm>
        </p:spPr>
        <p:txBody>
          <a:bodyPr/>
          <a:lstStyle/>
          <a:p>
            <a:r>
              <a:rPr lang="es-ES" dirty="0"/>
              <a:t>Ejemplo de cita de paráfrasis </a:t>
            </a:r>
            <a:endParaRPr lang="es-MX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85D1021F-D274-47E6-885F-512F02B28B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968" t="23690" r="23084" b="18180"/>
          <a:stretch/>
        </p:blipFill>
        <p:spPr>
          <a:xfrm>
            <a:off x="2094615" y="1497865"/>
            <a:ext cx="5539562" cy="33558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11" name="Google Shape;2100;p43">
            <a:extLst>
              <a:ext uri="{FF2B5EF4-FFF2-40B4-BE49-F238E27FC236}">
                <a16:creationId xmlns:a16="http://schemas.microsoft.com/office/drawing/2014/main" id="{F7B827A6-B99E-4A9D-B7D4-5D1CB8E5B590}"/>
              </a:ext>
            </a:extLst>
          </p:cNvPr>
          <p:cNvGrpSpPr/>
          <p:nvPr/>
        </p:nvGrpSpPr>
        <p:grpSpPr>
          <a:xfrm>
            <a:off x="637953" y="619784"/>
            <a:ext cx="691203" cy="676698"/>
            <a:chOff x="6570250" y="1958983"/>
            <a:chExt cx="1084225" cy="875175"/>
          </a:xfrm>
        </p:grpSpPr>
        <p:grpSp>
          <p:nvGrpSpPr>
            <p:cNvPr id="12" name="Google Shape;2101;p43">
              <a:extLst>
                <a:ext uri="{FF2B5EF4-FFF2-40B4-BE49-F238E27FC236}">
                  <a16:creationId xmlns:a16="http://schemas.microsoft.com/office/drawing/2014/main" id="{B394FDB3-3D37-45FE-884D-37A1D8514B68}"/>
                </a:ext>
              </a:extLst>
            </p:cNvPr>
            <p:cNvGrpSpPr/>
            <p:nvPr/>
          </p:nvGrpSpPr>
          <p:grpSpPr>
            <a:xfrm>
              <a:off x="6673987" y="1958983"/>
              <a:ext cx="724350" cy="875175"/>
              <a:chOff x="6569138" y="1958983"/>
              <a:chExt cx="724350" cy="875175"/>
            </a:xfrm>
          </p:grpSpPr>
          <p:sp>
            <p:nvSpPr>
              <p:cNvPr id="16" name="Google Shape;2102;p43">
                <a:extLst>
                  <a:ext uri="{FF2B5EF4-FFF2-40B4-BE49-F238E27FC236}">
                    <a16:creationId xmlns:a16="http://schemas.microsoft.com/office/drawing/2014/main" id="{0E0F912D-64F3-4E8B-9AFA-1B1381EDFC8A}"/>
                  </a:ext>
                </a:extLst>
              </p:cNvPr>
              <p:cNvSpPr/>
              <p:nvPr/>
            </p:nvSpPr>
            <p:spPr>
              <a:xfrm>
                <a:off x="6903813" y="2534808"/>
                <a:ext cx="321600" cy="285400"/>
              </a:xfrm>
              <a:custGeom>
                <a:avLst/>
                <a:gdLst/>
                <a:ahLst/>
                <a:cxnLst/>
                <a:rect l="l" t="t" r="r" b="b"/>
                <a:pathLst>
                  <a:path w="12864" h="11416" extrusionOk="0">
                    <a:moveTo>
                      <a:pt x="9493" y="0"/>
                    </a:moveTo>
                    <a:cubicBezTo>
                      <a:pt x="9191" y="0"/>
                      <a:pt x="8817" y="727"/>
                      <a:pt x="6637" y="2181"/>
                    </a:cubicBezTo>
                    <a:cubicBezTo>
                      <a:pt x="5558" y="2900"/>
                      <a:pt x="4328" y="3055"/>
                      <a:pt x="3012" y="3055"/>
                    </a:cubicBezTo>
                    <a:cubicBezTo>
                      <a:pt x="2393" y="3055"/>
                      <a:pt x="1753" y="3021"/>
                      <a:pt x="1102" y="2995"/>
                    </a:cubicBezTo>
                    <a:cubicBezTo>
                      <a:pt x="654" y="2995"/>
                      <a:pt x="573" y="2995"/>
                      <a:pt x="532" y="3442"/>
                    </a:cubicBezTo>
                    <a:cubicBezTo>
                      <a:pt x="1" y="9329"/>
                      <a:pt x="2708" y="11416"/>
                      <a:pt x="5699" y="11416"/>
                    </a:cubicBezTo>
                    <a:cubicBezTo>
                      <a:pt x="8892" y="11416"/>
                      <a:pt x="12408" y="9040"/>
                      <a:pt x="12660" y="6372"/>
                    </a:cubicBezTo>
                    <a:cubicBezTo>
                      <a:pt x="12863" y="4134"/>
                      <a:pt x="11439" y="1936"/>
                      <a:pt x="9933" y="349"/>
                    </a:cubicBezTo>
                    <a:cubicBezTo>
                      <a:pt x="9724" y="117"/>
                      <a:pt x="9614" y="0"/>
                      <a:pt x="94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2103;p43">
                <a:extLst>
                  <a:ext uri="{FF2B5EF4-FFF2-40B4-BE49-F238E27FC236}">
                    <a16:creationId xmlns:a16="http://schemas.microsoft.com/office/drawing/2014/main" id="{C3062AB6-C483-47BB-A980-735549E94C8D}"/>
                  </a:ext>
                </a:extLst>
              </p:cNvPr>
              <p:cNvSpPr/>
              <p:nvPr/>
            </p:nvSpPr>
            <p:spPr>
              <a:xfrm>
                <a:off x="6925688" y="2644583"/>
                <a:ext cx="301375" cy="129150"/>
              </a:xfrm>
              <a:custGeom>
                <a:avLst/>
                <a:gdLst/>
                <a:ahLst/>
                <a:cxnLst/>
                <a:rect l="l" t="t" r="r" b="b"/>
                <a:pathLst>
                  <a:path w="12055" h="5166" extrusionOk="0">
                    <a:moveTo>
                      <a:pt x="11308" y="0"/>
                    </a:moveTo>
                    <a:cubicBezTo>
                      <a:pt x="11236" y="0"/>
                      <a:pt x="11162" y="34"/>
                      <a:pt x="11093" y="109"/>
                    </a:cubicBezTo>
                    <a:cubicBezTo>
                      <a:pt x="9263" y="2285"/>
                      <a:pt x="6055" y="3845"/>
                      <a:pt x="2490" y="3845"/>
                    </a:cubicBezTo>
                    <a:cubicBezTo>
                      <a:pt x="1854" y="3845"/>
                      <a:pt x="1206" y="3795"/>
                      <a:pt x="552" y="3691"/>
                    </a:cubicBezTo>
                    <a:cubicBezTo>
                      <a:pt x="535" y="3688"/>
                      <a:pt x="519" y="3687"/>
                      <a:pt x="503" y="3687"/>
                    </a:cubicBezTo>
                    <a:cubicBezTo>
                      <a:pt x="1" y="3687"/>
                      <a:pt x="301" y="4917"/>
                      <a:pt x="1366" y="5074"/>
                    </a:cubicBezTo>
                    <a:cubicBezTo>
                      <a:pt x="1860" y="5135"/>
                      <a:pt x="2354" y="5165"/>
                      <a:pt x="2846" y="5165"/>
                    </a:cubicBezTo>
                    <a:cubicBezTo>
                      <a:pt x="5967" y="5165"/>
                      <a:pt x="9011" y="3958"/>
                      <a:pt x="11297" y="1778"/>
                    </a:cubicBezTo>
                    <a:cubicBezTo>
                      <a:pt x="12054" y="1020"/>
                      <a:pt x="11704" y="0"/>
                      <a:pt x="1130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2104;p43">
                <a:extLst>
                  <a:ext uri="{FF2B5EF4-FFF2-40B4-BE49-F238E27FC236}">
                    <a16:creationId xmlns:a16="http://schemas.microsoft.com/office/drawing/2014/main" id="{F954400D-7CC2-4078-A04C-8911D4CCC969}"/>
                  </a:ext>
                </a:extLst>
              </p:cNvPr>
              <p:cNvSpPr/>
              <p:nvPr/>
            </p:nvSpPr>
            <p:spPr>
              <a:xfrm>
                <a:off x="6913038" y="2581508"/>
                <a:ext cx="283875" cy="121450"/>
              </a:xfrm>
              <a:custGeom>
                <a:avLst/>
                <a:gdLst/>
                <a:ahLst/>
                <a:cxnLst/>
                <a:rect l="l" t="t" r="r" b="b"/>
                <a:pathLst>
                  <a:path w="11355" h="4858" extrusionOk="0">
                    <a:moveTo>
                      <a:pt x="10634" y="1"/>
                    </a:moveTo>
                    <a:cubicBezTo>
                      <a:pt x="10507" y="1"/>
                      <a:pt x="10371" y="116"/>
                      <a:pt x="10256" y="231"/>
                    </a:cubicBezTo>
                    <a:cubicBezTo>
                      <a:pt x="7882" y="2379"/>
                      <a:pt x="4810" y="3550"/>
                      <a:pt x="1621" y="3550"/>
                    </a:cubicBezTo>
                    <a:cubicBezTo>
                      <a:pt x="1367" y="3550"/>
                      <a:pt x="1111" y="3543"/>
                      <a:pt x="855" y="3528"/>
                    </a:cubicBezTo>
                    <a:lnTo>
                      <a:pt x="407" y="3528"/>
                    </a:lnTo>
                    <a:cubicBezTo>
                      <a:pt x="0" y="3528"/>
                      <a:pt x="122" y="4504"/>
                      <a:pt x="489" y="4626"/>
                    </a:cubicBezTo>
                    <a:cubicBezTo>
                      <a:pt x="652" y="4708"/>
                      <a:pt x="814" y="4708"/>
                      <a:pt x="977" y="4749"/>
                    </a:cubicBezTo>
                    <a:cubicBezTo>
                      <a:pt x="1499" y="4821"/>
                      <a:pt x="2021" y="4857"/>
                      <a:pt x="2541" y="4857"/>
                    </a:cubicBezTo>
                    <a:cubicBezTo>
                      <a:pt x="5510" y="4857"/>
                      <a:pt x="8394" y="3693"/>
                      <a:pt x="10541" y="1615"/>
                    </a:cubicBezTo>
                    <a:cubicBezTo>
                      <a:pt x="11355" y="882"/>
                      <a:pt x="11355" y="638"/>
                      <a:pt x="10785" y="68"/>
                    </a:cubicBezTo>
                    <a:cubicBezTo>
                      <a:pt x="10737" y="21"/>
                      <a:pt x="10686" y="1"/>
                      <a:pt x="1063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2105;p43">
                <a:extLst>
                  <a:ext uri="{FF2B5EF4-FFF2-40B4-BE49-F238E27FC236}">
                    <a16:creationId xmlns:a16="http://schemas.microsoft.com/office/drawing/2014/main" id="{DE4EB5B6-96FF-44BB-A6E8-6C179190693E}"/>
                  </a:ext>
                </a:extLst>
              </p:cNvPr>
              <p:cNvSpPr/>
              <p:nvPr/>
            </p:nvSpPr>
            <p:spPr>
              <a:xfrm>
                <a:off x="6607813" y="1972433"/>
                <a:ext cx="685675" cy="631375"/>
              </a:xfrm>
              <a:custGeom>
                <a:avLst/>
                <a:gdLst/>
                <a:ahLst/>
                <a:cxnLst/>
                <a:rect l="l" t="t" r="r" b="b"/>
                <a:pathLst>
                  <a:path w="27427" h="25255" extrusionOk="0">
                    <a:moveTo>
                      <a:pt x="12929" y="1"/>
                    </a:moveTo>
                    <a:cubicBezTo>
                      <a:pt x="11657" y="1"/>
                      <a:pt x="10325" y="211"/>
                      <a:pt x="8954" y="664"/>
                    </a:cubicBezTo>
                    <a:cubicBezTo>
                      <a:pt x="2971" y="2658"/>
                      <a:pt x="0" y="8600"/>
                      <a:pt x="1384" y="14623"/>
                    </a:cubicBezTo>
                    <a:cubicBezTo>
                      <a:pt x="2838" y="20898"/>
                      <a:pt x="8546" y="25255"/>
                      <a:pt x="14036" y="25255"/>
                    </a:cubicBezTo>
                    <a:cubicBezTo>
                      <a:pt x="17768" y="25255"/>
                      <a:pt x="21399" y="23242"/>
                      <a:pt x="23523" y="18449"/>
                    </a:cubicBezTo>
                    <a:cubicBezTo>
                      <a:pt x="27426" y="9720"/>
                      <a:pt x="21584" y="1"/>
                      <a:pt x="1292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2106;p43">
                <a:extLst>
                  <a:ext uri="{FF2B5EF4-FFF2-40B4-BE49-F238E27FC236}">
                    <a16:creationId xmlns:a16="http://schemas.microsoft.com/office/drawing/2014/main" id="{2C8472C6-6D1E-4873-AD1A-82FE07556241}"/>
                  </a:ext>
                </a:extLst>
              </p:cNvPr>
              <p:cNvSpPr/>
              <p:nvPr/>
            </p:nvSpPr>
            <p:spPr>
              <a:xfrm>
                <a:off x="6737013" y="2151633"/>
                <a:ext cx="414125" cy="456500"/>
              </a:xfrm>
              <a:custGeom>
                <a:avLst/>
                <a:gdLst/>
                <a:ahLst/>
                <a:cxnLst/>
                <a:rect l="l" t="t" r="r" b="b"/>
                <a:pathLst>
                  <a:path w="16565" h="18260" extrusionOk="0">
                    <a:moveTo>
                      <a:pt x="10101" y="3107"/>
                    </a:moveTo>
                    <a:cubicBezTo>
                      <a:pt x="10137" y="3107"/>
                      <a:pt x="10176" y="3130"/>
                      <a:pt x="10216" y="3182"/>
                    </a:cubicBezTo>
                    <a:lnTo>
                      <a:pt x="10256" y="3182"/>
                    </a:lnTo>
                    <a:cubicBezTo>
                      <a:pt x="10999" y="4073"/>
                      <a:pt x="11234" y="5880"/>
                      <a:pt x="10836" y="5880"/>
                    </a:cubicBezTo>
                    <a:cubicBezTo>
                      <a:pt x="10798" y="5880"/>
                      <a:pt x="10754" y="5863"/>
                      <a:pt x="10704" y="5827"/>
                    </a:cubicBezTo>
                    <a:cubicBezTo>
                      <a:pt x="9639" y="5130"/>
                      <a:pt x="9767" y="3107"/>
                      <a:pt x="10101" y="3107"/>
                    </a:cubicBezTo>
                    <a:close/>
                    <a:moveTo>
                      <a:pt x="4681" y="4973"/>
                    </a:moveTo>
                    <a:lnTo>
                      <a:pt x="4681" y="4973"/>
                    </a:lnTo>
                    <a:cubicBezTo>
                      <a:pt x="5129" y="5176"/>
                      <a:pt x="5495" y="5583"/>
                      <a:pt x="5698" y="6031"/>
                    </a:cubicBezTo>
                    <a:cubicBezTo>
                      <a:pt x="6140" y="6847"/>
                      <a:pt x="5901" y="7634"/>
                      <a:pt x="5644" y="7634"/>
                    </a:cubicBezTo>
                    <a:cubicBezTo>
                      <a:pt x="5593" y="7634"/>
                      <a:pt x="5542" y="7604"/>
                      <a:pt x="5495" y="7537"/>
                    </a:cubicBezTo>
                    <a:cubicBezTo>
                      <a:pt x="5210" y="7170"/>
                      <a:pt x="4355" y="5705"/>
                      <a:pt x="4681" y="4973"/>
                    </a:cubicBezTo>
                    <a:close/>
                    <a:moveTo>
                      <a:pt x="11496" y="1"/>
                    </a:moveTo>
                    <a:cubicBezTo>
                      <a:pt x="10997" y="1"/>
                      <a:pt x="10498" y="134"/>
                      <a:pt x="10053" y="415"/>
                    </a:cubicBezTo>
                    <a:cubicBezTo>
                      <a:pt x="9836" y="523"/>
                      <a:pt x="9605" y="559"/>
                      <a:pt x="9369" y="559"/>
                    </a:cubicBezTo>
                    <a:cubicBezTo>
                      <a:pt x="8895" y="559"/>
                      <a:pt x="8398" y="415"/>
                      <a:pt x="7937" y="415"/>
                    </a:cubicBezTo>
                    <a:cubicBezTo>
                      <a:pt x="6960" y="415"/>
                      <a:pt x="5983" y="700"/>
                      <a:pt x="5169" y="1269"/>
                    </a:cubicBezTo>
                    <a:cubicBezTo>
                      <a:pt x="4559" y="1636"/>
                      <a:pt x="4193" y="2287"/>
                      <a:pt x="3582" y="2653"/>
                    </a:cubicBezTo>
                    <a:cubicBezTo>
                      <a:pt x="3053" y="2979"/>
                      <a:pt x="978" y="2734"/>
                      <a:pt x="530" y="5339"/>
                    </a:cubicBezTo>
                    <a:cubicBezTo>
                      <a:pt x="1" y="8391"/>
                      <a:pt x="3501" y="12827"/>
                      <a:pt x="5413" y="15432"/>
                    </a:cubicBezTo>
                    <a:cubicBezTo>
                      <a:pt x="6024" y="16205"/>
                      <a:pt x="6716" y="16938"/>
                      <a:pt x="7448" y="17589"/>
                    </a:cubicBezTo>
                    <a:cubicBezTo>
                      <a:pt x="7703" y="17843"/>
                      <a:pt x="8313" y="18259"/>
                      <a:pt x="8818" y="18259"/>
                    </a:cubicBezTo>
                    <a:cubicBezTo>
                      <a:pt x="8878" y="18259"/>
                      <a:pt x="8938" y="18253"/>
                      <a:pt x="8995" y="18240"/>
                    </a:cubicBezTo>
                    <a:cubicBezTo>
                      <a:pt x="9158" y="18240"/>
                      <a:pt x="9239" y="18037"/>
                      <a:pt x="9158" y="17874"/>
                    </a:cubicBezTo>
                    <a:cubicBezTo>
                      <a:pt x="9076" y="17711"/>
                      <a:pt x="8954" y="17589"/>
                      <a:pt x="8873" y="17467"/>
                    </a:cubicBezTo>
                    <a:cubicBezTo>
                      <a:pt x="6756" y="15432"/>
                      <a:pt x="1547" y="8798"/>
                      <a:pt x="1914" y="5746"/>
                    </a:cubicBezTo>
                    <a:cubicBezTo>
                      <a:pt x="2002" y="4953"/>
                      <a:pt x="2514" y="4456"/>
                      <a:pt x="2792" y="4456"/>
                    </a:cubicBezTo>
                    <a:cubicBezTo>
                      <a:pt x="2899" y="4456"/>
                      <a:pt x="2972" y="4530"/>
                      <a:pt x="2972" y="4688"/>
                    </a:cubicBezTo>
                    <a:cubicBezTo>
                      <a:pt x="3012" y="6519"/>
                      <a:pt x="3338" y="7455"/>
                      <a:pt x="4274" y="8636"/>
                    </a:cubicBezTo>
                    <a:cubicBezTo>
                      <a:pt x="4699" y="9173"/>
                      <a:pt x="5223" y="9408"/>
                      <a:pt x="5728" y="9408"/>
                    </a:cubicBezTo>
                    <a:cubicBezTo>
                      <a:pt x="7058" y="9408"/>
                      <a:pt x="8255" y="7771"/>
                      <a:pt x="7163" y="5705"/>
                    </a:cubicBezTo>
                    <a:cubicBezTo>
                      <a:pt x="5902" y="3304"/>
                      <a:pt x="4803" y="3630"/>
                      <a:pt x="5495" y="2897"/>
                    </a:cubicBezTo>
                    <a:cubicBezTo>
                      <a:pt x="6006" y="2266"/>
                      <a:pt x="6761" y="1901"/>
                      <a:pt x="7547" y="1901"/>
                    </a:cubicBezTo>
                    <a:cubicBezTo>
                      <a:pt x="7826" y="1901"/>
                      <a:pt x="8108" y="1947"/>
                      <a:pt x="8384" y="2043"/>
                    </a:cubicBezTo>
                    <a:cubicBezTo>
                      <a:pt x="8588" y="2083"/>
                      <a:pt x="8629" y="2246"/>
                      <a:pt x="8588" y="2450"/>
                    </a:cubicBezTo>
                    <a:cubicBezTo>
                      <a:pt x="8140" y="3996"/>
                      <a:pt x="8466" y="6357"/>
                      <a:pt x="9809" y="7333"/>
                    </a:cubicBezTo>
                    <a:cubicBezTo>
                      <a:pt x="10121" y="7564"/>
                      <a:pt x="10483" y="7672"/>
                      <a:pt x="10840" y="7672"/>
                    </a:cubicBezTo>
                    <a:cubicBezTo>
                      <a:pt x="11554" y="7672"/>
                      <a:pt x="12251" y="7238"/>
                      <a:pt x="12495" y="6479"/>
                    </a:cubicBezTo>
                    <a:cubicBezTo>
                      <a:pt x="12820" y="5624"/>
                      <a:pt x="12576" y="3589"/>
                      <a:pt x="11396" y="2083"/>
                    </a:cubicBezTo>
                    <a:cubicBezTo>
                      <a:pt x="11192" y="1798"/>
                      <a:pt x="10948" y="1676"/>
                      <a:pt x="11030" y="1514"/>
                    </a:cubicBezTo>
                    <a:cubicBezTo>
                      <a:pt x="11056" y="1474"/>
                      <a:pt x="11192" y="1434"/>
                      <a:pt x="11390" y="1434"/>
                    </a:cubicBezTo>
                    <a:cubicBezTo>
                      <a:pt x="11796" y="1434"/>
                      <a:pt x="12463" y="1602"/>
                      <a:pt x="12983" y="2287"/>
                    </a:cubicBezTo>
                    <a:cubicBezTo>
                      <a:pt x="14367" y="4078"/>
                      <a:pt x="14570" y="8554"/>
                      <a:pt x="14611" y="10793"/>
                    </a:cubicBezTo>
                    <a:cubicBezTo>
                      <a:pt x="14692" y="15473"/>
                      <a:pt x="14326" y="14944"/>
                      <a:pt x="14408" y="16083"/>
                    </a:cubicBezTo>
                    <a:cubicBezTo>
                      <a:pt x="14408" y="16234"/>
                      <a:pt x="14519" y="16318"/>
                      <a:pt x="14660" y="16318"/>
                    </a:cubicBezTo>
                    <a:cubicBezTo>
                      <a:pt x="14709" y="16318"/>
                      <a:pt x="14762" y="16308"/>
                      <a:pt x="14815" y="16287"/>
                    </a:cubicBezTo>
                    <a:cubicBezTo>
                      <a:pt x="16564" y="15351"/>
                      <a:pt x="15751" y="6723"/>
                      <a:pt x="15425" y="4973"/>
                    </a:cubicBezTo>
                    <a:cubicBezTo>
                      <a:pt x="15099" y="2897"/>
                      <a:pt x="14448" y="1066"/>
                      <a:pt x="12576" y="211"/>
                    </a:cubicBezTo>
                    <a:cubicBezTo>
                      <a:pt x="12231" y="73"/>
                      <a:pt x="11863" y="1"/>
                      <a:pt x="1149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2107;p43">
                <a:extLst>
                  <a:ext uri="{FF2B5EF4-FFF2-40B4-BE49-F238E27FC236}">
                    <a16:creationId xmlns:a16="http://schemas.microsoft.com/office/drawing/2014/main" id="{48793E45-4E7A-4051-A50B-FD2D70B7F79A}"/>
                  </a:ext>
                </a:extLst>
              </p:cNvPr>
              <p:cNvSpPr/>
              <p:nvPr/>
            </p:nvSpPr>
            <p:spPr>
              <a:xfrm>
                <a:off x="6913038" y="2608933"/>
                <a:ext cx="288975" cy="207075"/>
              </a:xfrm>
              <a:custGeom>
                <a:avLst/>
                <a:gdLst/>
                <a:ahLst/>
                <a:cxnLst/>
                <a:rect l="l" t="t" r="r" b="b"/>
                <a:pathLst>
                  <a:path w="11559" h="8283" extrusionOk="0">
                    <a:moveTo>
                      <a:pt x="616" y="0"/>
                    </a:moveTo>
                    <a:cubicBezTo>
                      <a:pt x="225" y="0"/>
                      <a:pt x="187" y="162"/>
                      <a:pt x="122" y="803"/>
                    </a:cubicBezTo>
                    <a:cubicBezTo>
                      <a:pt x="0" y="2756"/>
                      <a:pt x="122" y="4995"/>
                      <a:pt x="1384" y="6622"/>
                    </a:cubicBezTo>
                    <a:cubicBezTo>
                      <a:pt x="2302" y="7836"/>
                      <a:pt x="3802" y="8283"/>
                      <a:pt x="5287" y="8283"/>
                    </a:cubicBezTo>
                    <a:cubicBezTo>
                      <a:pt x="5645" y="8283"/>
                      <a:pt x="6002" y="8257"/>
                      <a:pt x="6349" y="8210"/>
                    </a:cubicBezTo>
                    <a:cubicBezTo>
                      <a:pt x="8099" y="7965"/>
                      <a:pt x="10460" y="7029"/>
                      <a:pt x="11477" y="5483"/>
                    </a:cubicBezTo>
                    <a:cubicBezTo>
                      <a:pt x="11558" y="5320"/>
                      <a:pt x="11477" y="5157"/>
                      <a:pt x="11314" y="5117"/>
                    </a:cubicBezTo>
                    <a:cubicBezTo>
                      <a:pt x="11036" y="5056"/>
                      <a:pt x="10766" y="5032"/>
                      <a:pt x="10502" y="5032"/>
                    </a:cubicBezTo>
                    <a:cubicBezTo>
                      <a:pt x="9579" y="5032"/>
                      <a:pt x="8720" y="5322"/>
                      <a:pt x="7756" y="5322"/>
                    </a:cubicBezTo>
                    <a:cubicBezTo>
                      <a:pt x="7708" y="5322"/>
                      <a:pt x="7659" y="5322"/>
                      <a:pt x="7611" y="5320"/>
                    </a:cubicBezTo>
                    <a:cubicBezTo>
                      <a:pt x="7580" y="5321"/>
                      <a:pt x="7549" y="5321"/>
                      <a:pt x="7518" y="5321"/>
                    </a:cubicBezTo>
                    <a:cubicBezTo>
                      <a:pt x="4951" y="5321"/>
                      <a:pt x="2677" y="3663"/>
                      <a:pt x="1872" y="1210"/>
                    </a:cubicBezTo>
                    <a:cubicBezTo>
                      <a:pt x="1547" y="396"/>
                      <a:pt x="1588" y="70"/>
                      <a:pt x="1018" y="30"/>
                    </a:cubicBezTo>
                    <a:cubicBezTo>
                      <a:pt x="853" y="12"/>
                      <a:pt x="722" y="0"/>
                      <a:pt x="616" y="0"/>
                    </a:cubicBezTo>
                    <a:close/>
                  </a:path>
                </a:pathLst>
              </a:custGeom>
              <a:solidFill>
                <a:srgbClr val="0A1640">
                  <a:alpha val="125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2108;p43">
                <a:extLst>
                  <a:ext uri="{FF2B5EF4-FFF2-40B4-BE49-F238E27FC236}">
                    <a16:creationId xmlns:a16="http://schemas.microsoft.com/office/drawing/2014/main" id="{92B1E9F8-2682-49EF-9A61-B4A6BC13F190}"/>
                  </a:ext>
                </a:extLst>
              </p:cNvPr>
              <p:cNvSpPr/>
              <p:nvPr/>
            </p:nvSpPr>
            <p:spPr>
              <a:xfrm>
                <a:off x="6606763" y="2025308"/>
                <a:ext cx="596275" cy="579725"/>
              </a:xfrm>
              <a:custGeom>
                <a:avLst/>
                <a:gdLst/>
                <a:ahLst/>
                <a:cxnLst/>
                <a:rect l="l" t="t" r="r" b="b"/>
                <a:pathLst>
                  <a:path w="23851" h="23189" extrusionOk="0">
                    <a:moveTo>
                      <a:pt x="6233" y="1"/>
                    </a:moveTo>
                    <a:cubicBezTo>
                      <a:pt x="5690" y="1"/>
                      <a:pt x="0" y="4241"/>
                      <a:pt x="1222" y="11613"/>
                    </a:cubicBezTo>
                    <a:cubicBezTo>
                      <a:pt x="2244" y="17922"/>
                      <a:pt x="8283" y="23188"/>
                      <a:pt x="14168" y="23188"/>
                    </a:cubicBezTo>
                    <a:cubicBezTo>
                      <a:pt x="17660" y="23188"/>
                      <a:pt x="21099" y="21333"/>
                      <a:pt x="23402" y="16741"/>
                    </a:cubicBezTo>
                    <a:cubicBezTo>
                      <a:pt x="23850" y="15886"/>
                      <a:pt x="23769" y="15764"/>
                      <a:pt x="22833" y="15479"/>
                    </a:cubicBezTo>
                    <a:cubicBezTo>
                      <a:pt x="22334" y="15329"/>
                      <a:pt x="21835" y="15263"/>
                      <a:pt x="21340" y="15263"/>
                    </a:cubicBezTo>
                    <a:cubicBezTo>
                      <a:pt x="19694" y="15263"/>
                      <a:pt x="18086" y="15990"/>
                      <a:pt x="16647" y="16741"/>
                    </a:cubicBezTo>
                    <a:cubicBezTo>
                      <a:pt x="15143" y="17509"/>
                      <a:pt x="13717" y="17856"/>
                      <a:pt x="12404" y="17856"/>
                    </a:cubicBezTo>
                    <a:cubicBezTo>
                      <a:pt x="7178" y="17856"/>
                      <a:pt x="3722" y="12372"/>
                      <a:pt x="4112" y="6160"/>
                    </a:cubicBezTo>
                    <a:cubicBezTo>
                      <a:pt x="4356" y="2578"/>
                      <a:pt x="6472" y="299"/>
                      <a:pt x="6269" y="14"/>
                    </a:cubicBezTo>
                    <a:cubicBezTo>
                      <a:pt x="6263" y="5"/>
                      <a:pt x="6250" y="1"/>
                      <a:pt x="6233" y="1"/>
                    </a:cubicBezTo>
                    <a:close/>
                  </a:path>
                </a:pathLst>
              </a:custGeom>
              <a:solidFill>
                <a:srgbClr val="0A1640">
                  <a:alpha val="125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2109;p43">
                <a:extLst>
                  <a:ext uri="{FF2B5EF4-FFF2-40B4-BE49-F238E27FC236}">
                    <a16:creationId xmlns:a16="http://schemas.microsoft.com/office/drawing/2014/main" id="{7BF15734-2E10-46CA-ACF3-8F8E7B9CE117}"/>
                  </a:ext>
                </a:extLst>
              </p:cNvPr>
              <p:cNvSpPr/>
              <p:nvPr/>
            </p:nvSpPr>
            <p:spPr>
              <a:xfrm>
                <a:off x="6569138" y="1958983"/>
                <a:ext cx="718050" cy="875175"/>
              </a:xfrm>
              <a:custGeom>
                <a:avLst/>
                <a:gdLst/>
                <a:ahLst/>
                <a:cxnLst/>
                <a:rect l="l" t="t" r="r" b="b"/>
                <a:pathLst>
                  <a:path w="28722" h="35007" extrusionOk="0">
                    <a:moveTo>
                      <a:pt x="14342" y="761"/>
                    </a:moveTo>
                    <a:cubicBezTo>
                      <a:pt x="15166" y="761"/>
                      <a:pt x="15994" y="851"/>
                      <a:pt x="16809" y="1039"/>
                    </a:cubicBezTo>
                    <a:cubicBezTo>
                      <a:pt x="20919" y="1935"/>
                      <a:pt x="23890" y="5150"/>
                      <a:pt x="25396" y="8975"/>
                    </a:cubicBezTo>
                    <a:cubicBezTo>
                      <a:pt x="26088" y="10766"/>
                      <a:pt x="26454" y="14388"/>
                      <a:pt x="25355" y="17563"/>
                    </a:cubicBezTo>
                    <a:cubicBezTo>
                      <a:pt x="24134" y="21185"/>
                      <a:pt x="21489" y="24359"/>
                      <a:pt x="17663" y="25173"/>
                    </a:cubicBezTo>
                    <a:cubicBezTo>
                      <a:pt x="16916" y="25330"/>
                      <a:pt x="16175" y="25404"/>
                      <a:pt x="15447" y="25404"/>
                    </a:cubicBezTo>
                    <a:cubicBezTo>
                      <a:pt x="7106" y="25404"/>
                      <a:pt x="441" y="15618"/>
                      <a:pt x="3623" y="7795"/>
                    </a:cubicBezTo>
                    <a:cubicBezTo>
                      <a:pt x="5379" y="3492"/>
                      <a:pt x="9814" y="761"/>
                      <a:pt x="14342" y="761"/>
                    </a:cubicBezTo>
                    <a:close/>
                    <a:moveTo>
                      <a:pt x="22850" y="23382"/>
                    </a:moveTo>
                    <a:cubicBezTo>
                      <a:pt x="23090" y="23382"/>
                      <a:pt x="23485" y="23799"/>
                      <a:pt x="24582" y="25417"/>
                    </a:cubicBezTo>
                    <a:cubicBezTo>
                      <a:pt x="25233" y="26394"/>
                      <a:pt x="25640" y="27533"/>
                      <a:pt x="25803" y="28673"/>
                    </a:cubicBezTo>
                    <a:cubicBezTo>
                      <a:pt x="25884" y="30057"/>
                      <a:pt x="25314" y="31359"/>
                      <a:pt x="24256" y="32214"/>
                    </a:cubicBezTo>
                    <a:lnTo>
                      <a:pt x="24297" y="32214"/>
                    </a:lnTo>
                    <a:cubicBezTo>
                      <a:pt x="23022" y="33338"/>
                      <a:pt x="20985" y="34234"/>
                      <a:pt x="19066" y="34234"/>
                    </a:cubicBezTo>
                    <a:cubicBezTo>
                      <a:pt x="16331" y="34234"/>
                      <a:pt x="13836" y="32414"/>
                      <a:pt x="14123" y="26841"/>
                    </a:cubicBezTo>
                    <a:cubicBezTo>
                      <a:pt x="14148" y="26368"/>
                      <a:pt x="14356" y="26276"/>
                      <a:pt x="14654" y="26276"/>
                    </a:cubicBezTo>
                    <a:cubicBezTo>
                      <a:pt x="14842" y="26276"/>
                      <a:pt x="15067" y="26312"/>
                      <a:pt x="15303" y="26312"/>
                    </a:cubicBezTo>
                    <a:cubicBezTo>
                      <a:pt x="15490" y="26324"/>
                      <a:pt x="15677" y="26329"/>
                      <a:pt x="15863" y="26329"/>
                    </a:cubicBezTo>
                    <a:cubicBezTo>
                      <a:pt x="18354" y="26329"/>
                      <a:pt x="20767" y="25327"/>
                      <a:pt x="22547" y="23586"/>
                    </a:cubicBezTo>
                    <a:cubicBezTo>
                      <a:pt x="22653" y="23480"/>
                      <a:pt x="22733" y="23382"/>
                      <a:pt x="22850" y="23382"/>
                    </a:cubicBezTo>
                    <a:close/>
                    <a:moveTo>
                      <a:pt x="14343" y="0"/>
                    </a:moveTo>
                    <a:cubicBezTo>
                      <a:pt x="10339" y="0"/>
                      <a:pt x="6329" y="1851"/>
                      <a:pt x="3989" y="5394"/>
                    </a:cubicBezTo>
                    <a:cubicBezTo>
                      <a:pt x="1" y="11499"/>
                      <a:pt x="1954" y="20208"/>
                      <a:pt x="8995" y="24440"/>
                    </a:cubicBezTo>
                    <a:cubicBezTo>
                      <a:pt x="12128" y="26272"/>
                      <a:pt x="13349" y="25702"/>
                      <a:pt x="13309" y="26394"/>
                    </a:cubicBezTo>
                    <a:cubicBezTo>
                      <a:pt x="12983" y="30667"/>
                      <a:pt x="14163" y="34696"/>
                      <a:pt x="18437" y="34981"/>
                    </a:cubicBezTo>
                    <a:cubicBezTo>
                      <a:pt x="18666" y="34998"/>
                      <a:pt x="18894" y="35006"/>
                      <a:pt x="19121" y="35006"/>
                    </a:cubicBezTo>
                    <a:cubicBezTo>
                      <a:pt x="24293" y="35006"/>
                      <a:pt x="28721" y="30645"/>
                      <a:pt x="25681" y="25498"/>
                    </a:cubicBezTo>
                    <a:cubicBezTo>
                      <a:pt x="23809" y="22365"/>
                      <a:pt x="23279" y="23057"/>
                      <a:pt x="23809" y="22243"/>
                    </a:cubicBezTo>
                    <a:cubicBezTo>
                      <a:pt x="25192" y="20249"/>
                      <a:pt x="25762" y="19597"/>
                      <a:pt x="26454" y="16830"/>
                    </a:cubicBezTo>
                    <a:cubicBezTo>
                      <a:pt x="27634" y="12435"/>
                      <a:pt x="26576" y="7714"/>
                      <a:pt x="23605" y="4214"/>
                    </a:cubicBezTo>
                    <a:cubicBezTo>
                      <a:pt x="21233" y="1371"/>
                      <a:pt x="17790" y="0"/>
                      <a:pt x="1434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3" name="Google Shape;2110;p43">
              <a:extLst>
                <a:ext uri="{FF2B5EF4-FFF2-40B4-BE49-F238E27FC236}">
                  <a16:creationId xmlns:a16="http://schemas.microsoft.com/office/drawing/2014/main" id="{472F4A90-D5CD-46DA-BB27-D07EBCAC460B}"/>
                </a:ext>
              </a:extLst>
            </p:cNvPr>
            <p:cNvGrpSpPr/>
            <p:nvPr/>
          </p:nvGrpSpPr>
          <p:grpSpPr>
            <a:xfrm>
              <a:off x="6570250" y="2328658"/>
              <a:ext cx="1084225" cy="505500"/>
              <a:chOff x="6418938" y="2296233"/>
              <a:chExt cx="1084225" cy="505500"/>
            </a:xfrm>
          </p:grpSpPr>
          <p:sp>
            <p:nvSpPr>
              <p:cNvPr id="14" name="Google Shape;2111;p43">
                <a:extLst>
                  <a:ext uri="{FF2B5EF4-FFF2-40B4-BE49-F238E27FC236}">
                    <a16:creationId xmlns:a16="http://schemas.microsoft.com/office/drawing/2014/main" id="{4A15AD28-659B-4B78-AC01-94D8C8A8C6FF}"/>
                  </a:ext>
                </a:extLst>
              </p:cNvPr>
              <p:cNvSpPr/>
              <p:nvPr/>
            </p:nvSpPr>
            <p:spPr>
              <a:xfrm>
                <a:off x="7338313" y="2296233"/>
                <a:ext cx="164850" cy="229975"/>
              </a:xfrm>
              <a:custGeom>
                <a:avLst/>
                <a:gdLst/>
                <a:ahLst/>
                <a:cxnLst/>
                <a:rect l="l" t="t" r="r" b="b"/>
                <a:pathLst>
                  <a:path w="6594" h="9199" extrusionOk="0">
                    <a:moveTo>
                      <a:pt x="3400" y="1"/>
                    </a:moveTo>
                    <a:cubicBezTo>
                      <a:pt x="3277" y="1"/>
                      <a:pt x="3158" y="61"/>
                      <a:pt x="3094" y="189"/>
                    </a:cubicBezTo>
                    <a:cubicBezTo>
                      <a:pt x="2809" y="759"/>
                      <a:pt x="2239" y="2834"/>
                      <a:pt x="611" y="4218"/>
                    </a:cubicBezTo>
                    <a:cubicBezTo>
                      <a:pt x="1" y="4788"/>
                      <a:pt x="733" y="5073"/>
                      <a:pt x="1507" y="5968"/>
                    </a:cubicBezTo>
                    <a:cubicBezTo>
                      <a:pt x="2850" y="7555"/>
                      <a:pt x="2850" y="8451"/>
                      <a:pt x="3257" y="9020"/>
                    </a:cubicBezTo>
                    <a:cubicBezTo>
                      <a:pt x="3335" y="9138"/>
                      <a:pt x="3460" y="9199"/>
                      <a:pt x="3583" y="9199"/>
                    </a:cubicBezTo>
                    <a:cubicBezTo>
                      <a:pt x="3715" y="9199"/>
                      <a:pt x="3844" y="9128"/>
                      <a:pt x="3908" y="8980"/>
                    </a:cubicBezTo>
                    <a:cubicBezTo>
                      <a:pt x="4030" y="8817"/>
                      <a:pt x="4111" y="8613"/>
                      <a:pt x="4193" y="8410"/>
                    </a:cubicBezTo>
                    <a:cubicBezTo>
                      <a:pt x="4640" y="7067"/>
                      <a:pt x="5454" y="5846"/>
                      <a:pt x="6472" y="4869"/>
                    </a:cubicBezTo>
                    <a:cubicBezTo>
                      <a:pt x="6594" y="4666"/>
                      <a:pt x="6594" y="4381"/>
                      <a:pt x="6431" y="4177"/>
                    </a:cubicBezTo>
                    <a:cubicBezTo>
                      <a:pt x="5373" y="3282"/>
                      <a:pt x="4600" y="2183"/>
                      <a:pt x="4070" y="922"/>
                    </a:cubicBezTo>
                    <a:cubicBezTo>
                      <a:pt x="3989" y="637"/>
                      <a:pt x="3867" y="393"/>
                      <a:pt x="3704" y="148"/>
                    </a:cubicBezTo>
                    <a:cubicBezTo>
                      <a:pt x="3627" y="51"/>
                      <a:pt x="3512" y="1"/>
                      <a:pt x="340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2112;p43">
                <a:extLst>
                  <a:ext uri="{FF2B5EF4-FFF2-40B4-BE49-F238E27FC236}">
                    <a16:creationId xmlns:a16="http://schemas.microsoft.com/office/drawing/2014/main" id="{497A9E66-7980-4269-9C46-5E7EEA945162}"/>
                  </a:ext>
                </a:extLst>
              </p:cNvPr>
              <p:cNvSpPr/>
              <p:nvPr/>
            </p:nvSpPr>
            <p:spPr>
              <a:xfrm>
                <a:off x="6418938" y="2571758"/>
                <a:ext cx="164850" cy="229975"/>
              </a:xfrm>
              <a:custGeom>
                <a:avLst/>
                <a:gdLst/>
                <a:ahLst/>
                <a:cxnLst/>
                <a:rect l="l" t="t" r="r" b="b"/>
                <a:pathLst>
                  <a:path w="6594" h="9199" extrusionOk="0">
                    <a:moveTo>
                      <a:pt x="3400" y="1"/>
                    </a:moveTo>
                    <a:cubicBezTo>
                      <a:pt x="3277" y="1"/>
                      <a:pt x="3158" y="61"/>
                      <a:pt x="3094" y="189"/>
                    </a:cubicBezTo>
                    <a:cubicBezTo>
                      <a:pt x="2809" y="759"/>
                      <a:pt x="2239" y="2834"/>
                      <a:pt x="611" y="4218"/>
                    </a:cubicBezTo>
                    <a:cubicBezTo>
                      <a:pt x="1" y="4788"/>
                      <a:pt x="733" y="5073"/>
                      <a:pt x="1507" y="5968"/>
                    </a:cubicBezTo>
                    <a:cubicBezTo>
                      <a:pt x="2850" y="7555"/>
                      <a:pt x="2850" y="8451"/>
                      <a:pt x="3257" y="9020"/>
                    </a:cubicBezTo>
                    <a:cubicBezTo>
                      <a:pt x="3335" y="9138"/>
                      <a:pt x="3460" y="9199"/>
                      <a:pt x="3583" y="9199"/>
                    </a:cubicBezTo>
                    <a:cubicBezTo>
                      <a:pt x="3715" y="9199"/>
                      <a:pt x="3844" y="9128"/>
                      <a:pt x="3908" y="8980"/>
                    </a:cubicBezTo>
                    <a:cubicBezTo>
                      <a:pt x="4030" y="8817"/>
                      <a:pt x="4111" y="8613"/>
                      <a:pt x="4193" y="8410"/>
                    </a:cubicBezTo>
                    <a:cubicBezTo>
                      <a:pt x="4640" y="7067"/>
                      <a:pt x="5454" y="5846"/>
                      <a:pt x="6472" y="4869"/>
                    </a:cubicBezTo>
                    <a:cubicBezTo>
                      <a:pt x="6594" y="4666"/>
                      <a:pt x="6594" y="4381"/>
                      <a:pt x="6431" y="4177"/>
                    </a:cubicBezTo>
                    <a:cubicBezTo>
                      <a:pt x="5373" y="3282"/>
                      <a:pt x="4600" y="2183"/>
                      <a:pt x="4070" y="922"/>
                    </a:cubicBezTo>
                    <a:cubicBezTo>
                      <a:pt x="3989" y="637"/>
                      <a:pt x="3867" y="393"/>
                      <a:pt x="3704" y="148"/>
                    </a:cubicBezTo>
                    <a:cubicBezTo>
                      <a:pt x="3627" y="51"/>
                      <a:pt x="3512" y="1"/>
                      <a:pt x="340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4" name="Rectángulo redondeado 23"/>
          <p:cNvSpPr/>
          <p:nvPr/>
        </p:nvSpPr>
        <p:spPr>
          <a:xfrm>
            <a:off x="4738913" y="2699658"/>
            <a:ext cx="1705429" cy="224971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5328968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419;p51">
            <a:extLst>
              <a:ext uri="{FF2B5EF4-FFF2-40B4-BE49-F238E27FC236}">
                <a16:creationId xmlns:a16="http://schemas.microsoft.com/office/drawing/2014/main" id="{43A0587F-CDAC-4956-804E-ADF29D4A19D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9669" y="756116"/>
            <a:ext cx="3155619" cy="43725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2400" dirty="0"/>
              <a:t>3.2.3.3 De resumen</a:t>
            </a:r>
            <a:br>
              <a:rPr lang="es-MX" sz="2400" dirty="0"/>
            </a:br>
            <a:endParaRPr lang="es-MX" sz="2400" dirty="0"/>
          </a:p>
        </p:txBody>
      </p:sp>
      <p:grpSp>
        <p:nvGrpSpPr>
          <p:cNvPr id="7" name="Google Shape;2399;p51">
            <a:extLst>
              <a:ext uri="{FF2B5EF4-FFF2-40B4-BE49-F238E27FC236}">
                <a16:creationId xmlns:a16="http://schemas.microsoft.com/office/drawing/2014/main" id="{79FD0E95-4F5C-4143-AC25-1B295A3904D0}"/>
              </a:ext>
            </a:extLst>
          </p:cNvPr>
          <p:cNvGrpSpPr/>
          <p:nvPr/>
        </p:nvGrpSpPr>
        <p:grpSpPr>
          <a:xfrm>
            <a:off x="619669" y="1214881"/>
            <a:ext cx="720034" cy="732949"/>
            <a:chOff x="1254102" y="3591313"/>
            <a:chExt cx="1252809" cy="1361869"/>
          </a:xfrm>
        </p:grpSpPr>
        <p:sp>
          <p:nvSpPr>
            <p:cNvPr id="8" name="Google Shape;2400;p51">
              <a:extLst>
                <a:ext uri="{FF2B5EF4-FFF2-40B4-BE49-F238E27FC236}">
                  <a16:creationId xmlns:a16="http://schemas.microsoft.com/office/drawing/2014/main" id="{B45BC9EE-9638-492B-8D5C-B815989A4BD0}"/>
                </a:ext>
              </a:extLst>
            </p:cNvPr>
            <p:cNvSpPr/>
            <p:nvPr/>
          </p:nvSpPr>
          <p:spPr>
            <a:xfrm>
              <a:off x="1276553" y="3612836"/>
              <a:ext cx="1200157" cy="1320378"/>
            </a:xfrm>
            <a:custGeom>
              <a:avLst/>
              <a:gdLst/>
              <a:ahLst/>
              <a:cxnLst/>
              <a:rect l="l" t="t" r="r" b="b"/>
              <a:pathLst>
                <a:path w="55595" h="61164" extrusionOk="0">
                  <a:moveTo>
                    <a:pt x="33783" y="0"/>
                  </a:moveTo>
                  <a:cubicBezTo>
                    <a:pt x="33512" y="0"/>
                    <a:pt x="33237" y="58"/>
                    <a:pt x="32973" y="178"/>
                  </a:cubicBezTo>
                  <a:lnTo>
                    <a:pt x="1359" y="14846"/>
                  </a:lnTo>
                  <a:cubicBezTo>
                    <a:pt x="400" y="15286"/>
                    <a:pt x="0" y="16405"/>
                    <a:pt x="440" y="17364"/>
                  </a:cubicBezTo>
                  <a:lnTo>
                    <a:pt x="20264" y="60090"/>
                  </a:lnTo>
                  <a:cubicBezTo>
                    <a:pt x="20588" y="60768"/>
                    <a:pt x="21283" y="61164"/>
                    <a:pt x="22010" y="61164"/>
                  </a:cubicBezTo>
                  <a:cubicBezTo>
                    <a:pt x="22268" y="61164"/>
                    <a:pt x="22530" y="61114"/>
                    <a:pt x="22782" y="61009"/>
                  </a:cubicBezTo>
                  <a:lnTo>
                    <a:pt x="54396" y="46341"/>
                  </a:lnTo>
                  <a:cubicBezTo>
                    <a:pt x="54756" y="46181"/>
                    <a:pt x="55075" y="45901"/>
                    <a:pt x="55275" y="45542"/>
                  </a:cubicBezTo>
                  <a:cubicBezTo>
                    <a:pt x="55555" y="45022"/>
                    <a:pt x="55595" y="44343"/>
                    <a:pt x="55315" y="43823"/>
                  </a:cubicBezTo>
                  <a:lnTo>
                    <a:pt x="35531" y="1098"/>
                  </a:lnTo>
                  <a:cubicBezTo>
                    <a:pt x="35183" y="402"/>
                    <a:pt x="34499" y="0"/>
                    <a:pt x="3378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2401;p51">
              <a:extLst>
                <a:ext uri="{FF2B5EF4-FFF2-40B4-BE49-F238E27FC236}">
                  <a16:creationId xmlns:a16="http://schemas.microsoft.com/office/drawing/2014/main" id="{5B96BE3A-8EEA-4F35-A696-F74AFEF4BEF8}"/>
                </a:ext>
              </a:extLst>
            </p:cNvPr>
            <p:cNvSpPr/>
            <p:nvPr/>
          </p:nvSpPr>
          <p:spPr>
            <a:xfrm>
              <a:off x="1393018" y="3612490"/>
              <a:ext cx="1083693" cy="1276836"/>
            </a:xfrm>
            <a:custGeom>
              <a:avLst/>
              <a:gdLst/>
              <a:ahLst/>
              <a:cxnLst/>
              <a:rect l="l" t="t" r="r" b="b"/>
              <a:pathLst>
                <a:path w="50200" h="59147" extrusionOk="0">
                  <a:moveTo>
                    <a:pt x="28384" y="1"/>
                  </a:moveTo>
                  <a:cubicBezTo>
                    <a:pt x="28128" y="1"/>
                    <a:pt x="27868" y="50"/>
                    <a:pt x="27618" y="154"/>
                  </a:cubicBezTo>
                  <a:lnTo>
                    <a:pt x="1360" y="12344"/>
                  </a:lnTo>
                  <a:lnTo>
                    <a:pt x="1" y="13024"/>
                  </a:lnTo>
                  <a:lnTo>
                    <a:pt x="2439" y="18260"/>
                  </a:lnTo>
                  <a:lnTo>
                    <a:pt x="3878" y="21297"/>
                  </a:lnTo>
                  <a:lnTo>
                    <a:pt x="5876" y="25734"/>
                  </a:lnTo>
                  <a:lnTo>
                    <a:pt x="6595" y="27212"/>
                  </a:lnTo>
                  <a:lnTo>
                    <a:pt x="14829" y="44958"/>
                  </a:lnTo>
                  <a:lnTo>
                    <a:pt x="15508" y="46477"/>
                  </a:lnTo>
                  <a:lnTo>
                    <a:pt x="17546" y="50873"/>
                  </a:lnTo>
                  <a:lnTo>
                    <a:pt x="18945" y="53871"/>
                  </a:lnTo>
                  <a:lnTo>
                    <a:pt x="21423" y="59147"/>
                  </a:lnTo>
                  <a:lnTo>
                    <a:pt x="49041" y="46317"/>
                  </a:lnTo>
                  <a:cubicBezTo>
                    <a:pt x="49401" y="46157"/>
                    <a:pt x="49680" y="45877"/>
                    <a:pt x="49880" y="45558"/>
                  </a:cubicBezTo>
                  <a:cubicBezTo>
                    <a:pt x="50160" y="45038"/>
                    <a:pt x="50200" y="44359"/>
                    <a:pt x="49920" y="43839"/>
                  </a:cubicBezTo>
                  <a:lnTo>
                    <a:pt x="49321" y="42440"/>
                  </a:lnTo>
                  <a:lnTo>
                    <a:pt x="30096" y="1114"/>
                  </a:lnTo>
                  <a:cubicBezTo>
                    <a:pt x="29801" y="404"/>
                    <a:pt x="29111" y="1"/>
                    <a:pt x="2838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2402;p51">
              <a:extLst>
                <a:ext uri="{FF2B5EF4-FFF2-40B4-BE49-F238E27FC236}">
                  <a16:creationId xmlns:a16="http://schemas.microsoft.com/office/drawing/2014/main" id="{BE88A7F3-D37F-45E5-B2E3-ACE75CD04DFA}"/>
                </a:ext>
              </a:extLst>
            </p:cNvPr>
            <p:cNvSpPr/>
            <p:nvPr/>
          </p:nvSpPr>
          <p:spPr>
            <a:xfrm>
              <a:off x="1483621" y="4291287"/>
              <a:ext cx="156186" cy="258208"/>
            </a:xfrm>
            <a:custGeom>
              <a:avLst/>
              <a:gdLst/>
              <a:ahLst/>
              <a:cxnLst/>
              <a:rect l="l" t="t" r="r" b="b"/>
              <a:pathLst>
                <a:path w="7235" h="11961" extrusionOk="0">
                  <a:moveTo>
                    <a:pt x="1096" y="0"/>
                  </a:moveTo>
                  <a:cubicBezTo>
                    <a:pt x="1018" y="0"/>
                    <a:pt x="946" y="15"/>
                    <a:pt x="880" y="45"/>
                  </a:cubicBezTo>
                  <a:cubicBezTo>
                    <a:pt x="0" y="445"/>
                    <a:pt x="520" y="3442"/>
                    <a:pt x="2039" y="6720"/>
                  </a:cubicBezTo>
                  <a:cubicBezTo>
                    <a:pt x="3406" y="9750"/>
                    <a:pt x="5183" y="11960"/>
                    <a:pt x="6139" y="11960"/>
                  </a:cubicBezTo>
                  <a:cubicBezTo>
                    <a:pt x="6217" y="11960"/>
                    <a:pt x="6289" y="11945"/>
                    <a:pt x="6355" y="11915"/>
                  </a:cubicBezTo>
                  <a:cubicBezTo>
                    <a:pt x="7234" y="11476"/>
                    <a:pt x="6715" y="8518"/>
                    <a:pt x="5196" y="5241"/>
                  </a:cubicBezTo>
                  <a:cubicBezTo>
                    <a:pt x="3792" y="2210"/>
                    <a:pt x="2046" y="0"/>
                    <a:pt x="10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2403;p51">
              <a:extLst>
                <a:ext uri="{FF2B5EF4-FFF2-40B4-BE49-F238E27FC236}">
                  <a16:creationId xmlns:a16="http://schemas.microsoft.com/office/drawing/2014/main" id="{5DD36138-2F76-41B8-B169-886D832E79C8}"/>
                </a:ext>
              </a:extLst>
            </p:cNvPr>
            <p:cNvSpPr/>
            <p:nvPr/>
          </p:nvSpPr>
          <p:spPr>
            <a:xfrm>
              <a:off x="1779564" y="4119667"/>
              <a:ext cx="414804" cy="406126"/>
            </a:xfrm>
            <a:custGeom>
              <a:avLst/>
              <a:gdLst/>
              <a:ahLst/>
              <a:cxnLst/>
              <a:rect l="l" t="t" r="r" b="b"/>
              <a:pathLst>
                <a:path w="19215" h="18813" extrusionOk="0">
                  <a:moveTo>
                    <a:pt x="6380" y="1"/>
                  </a:moveTo>
                  <a:cubicBezTo>
                    <a:pt x="5847" y="1"/>
                    <a:pt x="5344" y="422"/>
                    <a:pt x="5316" y="1041"/>
                  </a:cubicBezTo>
                  <a:lnTo>
                    <a:pt x="5196" y="5757"/>
                  </a:lnTo>
                  <a:cubicBezTo>
                    <a:pt x="5196" y="6116"/>
                    <a:pt x="4996" y="6436"/>
                    <a:pt x="4716" y="6636"/>
                  </a:cubicBezTo>
                  <a:lnTo>
                    <a:pt x="760" y="9234"/>
                  </a:lnTo>
                  <a:cubicBezTo>
                    <a:pt x="0" y="9714"/>
                    <a:pt x="120" y="10833"/>
                    <a:pt x="959" y="11152"/>
                  </a:cubicBezTo>
                  <a:lnTo>
                    <a:pt x="5436" y="12711"/>
                  </a:lnTo>
                  <a:cubicBezTo>
                    <a:pt x="5795" y="12831"/>
                    <a:pt x="6035" y="13111"/>
                    <a:pt x="6115" y="13471"/>
                  </a:cubicBezTo>
                  <a:lnTo>
                    <a:pt x="7394" y="18027"/>
                  </a:lnTo>
                  <a:cubicBezTo>
                    <a:pt x="7513" y="18525"/>
                    <a:pt x="7956" y="18813"/>
                    <a:pt x="8414" y="18813"/>
                  </a:cubicBezTo>
                  <a:cubicBezTo>
                    <a:pt x="8726" y="18813"/>
                    <a:pt x="9046" y="18679"/>
                    <a:pt x="9273" y="18387"/>
                  </a:cubicBezTo>
                  <a:lnTo>
                    <a:pt x="12150" y="14630"/>
                  </a:lnTo>
                  <a:cubicBezTo>
                    <a:pt x="12350" y="14350"/>
                    <a:pt x="12710" y="14190"/>
                    <a:pt x="13030" y="14190"/>
                  </a:cubicBezTo>
                  <a:lnTo>
                    <a:pt x="17786" y="14430"/>
                  </a:lnTo>
                  <a:cubicBezTo>
                    <a:pt x="17804" y="14431"/>
                    <a:pt x="17821" y="14431"/>
                    <a:pt x="17839" y="14431"/>
                  </a:cubicBezTo>
                  <a:cubicBezTo>
                    <a:pt x="18687" y="14431"/>
                    <a:pt x="19214" y="13495"/>
                    <a:pt x="18705" y="12751"/>
                  </a:cubicBezTo>
                  <a:lnTo>
                    <a:pt x="16027" y="8874"/>
                  </a:lnTo>
                  <a:cubicBezTo>
                    <a:pt x="15827" y="8555"/>
                    <a:pt x="15787" y="8195"/>
                    <a:pt x="15907" y="7875"/>
                  </a:cubicBezTo>
                  <a:lnTo>
                    <a:pt x="17586" y="3439"/>
                  </a:lnTo>
                  <a:cubicBezTo>
                    <a:pt x="17863" y="2712"/>
                    <a:pt x="17300" y="1985"/>
                    <a:pt x="16600" y="1985"/>
                  </a:cubicBezTo>
                  <a:cubicBezTo>
                    <a:pt x="16491" y="1985"/>
                    <a:pt x="16379" y="2002"/>
                    <a:pt x="16267" y="2040"/>
                  </a:cubicBezTo>
                  <a:lnTo>
                    <a:pt x="11751" y="3399"/>
                  </a:lnTo>
                  <a:cubicBezTo>
                    <a:pt x="11642" y="3423"/>
                    <a:pt x="11533" y="3436"/>
                    <a:pt x="11426" y="3436"/>
                  </a:cubicBezTo>
                  <a:cubicBezTo>
                    <a:pt x="11180" y="3436"/>
                    <a:pt x="10947" y="3366"/>
                    <a:pt x="10751" y="3199"/>
                  </a:cubicBezTo>
                  <a:lnTo>
                    <a:pt x="7034" y="241"/>
                  </a:lnTo>
                  <a:cubicBezTo>
                    <a:pt x="6833" y="75"/>
                    <a:pt x="6604" y="1"/>
                    <a:pt x="638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2404;p51">
              <a:extLst>
                <a:ext uri="{FF2B5EF4-FFF2-40B4-BE49-F238E27FC236}">
                  <a16:creationId xmlns:a16="http://schemas.microsoft.com/office/drawing/2014/main" id="{3EBAC7C2-51D6-4161-9173-5ECD32DB7033}"/>
                </a:ext>
              </a:extLst>
            </p:cNvPr>
            <p:cNvSpPr/>
            <p:nvPr/>
          </p:nvSpPr>
          <p:spPr>
            <a:xfrm>
              <a:off x="1893438" y="4469039"/>
              <a:ext cx="466808" cy="250717"/>
            </a:xfrm>
            <a:custGeom>
              <a:avLst/>
              <a:gdLst/>
              <a:ahLst/>
              <a:cxnLst/>
              <a:rect l="l" t="t" r="r" b="b"/>
              <a:pathLst>
                <a:path w="21624" h="11614" extrusionOk="0">
                  <a:moveTo>
                    <a:pt x="19744" y="1"/>
                  </a:moveTo>
                  <a:cubicBezTo>
                    <a:pt x="19503" y="1"/>
                    <a:pt x="19258" y="53"/>
                    <a:pt x="19025" y="164"/>
                  </a:cubicBezTo>
                  <a:lnTo>
                    <a:pt x="1200" y="8437"/>
                  </a:lnTo>
                  <a:cubicBezTo>
                    <a:pt x="361" y="8837"/>
                    <a:pt x="1" y="9796"/>
                    <a:pt x="401" y="10636"/>
                  </a:cubicBezTo>
                  <a:cubicBezTo>
                    <a:pt x="666" y="11256"/>
                    <a:pt x="1281" y="11614"/>
                    <a:pt x="1922" y="11614"/>
                  </a:cubicBezTo>
                  <a:cubicBezTo>
                    <a:pt x="2149" y="11614"/>
                    <a:pt x="2379" y="11569"/>
                    <a:pt x="2599" y="11475"/>
                  </a:cubicBezTo>
                  <a:lnTo>
                    <a:pt x="20424" y="3202"/>
                  </a:lnTo>
                  <a:cubicBezTo>
                    <a:pt x="21264" y="2802"/>
                    <a:pt x="21623" y="1803"/>
                    <a:pt x="21264" y="964"/>
                  </a:cubicBezTo>
                  <a:cubicBezTo>
                    <a:pt x="20975" y="357"/>
                    <a:pt x="20373" y="1"/>
                    <a:pt x="1974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2405;p51">
              <a:extLst>
                <a:ext uri="{FF2B5EF4-FFF2-40B4-BE49-F238E27FC236}">
                  <a16:creationId xmlns:a16="http://schemas.microsoft.com/office/drawing/2014/main" id="{A4D3603D-7EAC-45E6-B82F-4480C65235DD}"/>
                </a:ext>
              </a:extLst>
            </p:cNvPr>
            <p:cNvSpPr/>
            <p:nvPr/>
          </p:nvSpPr>
          <p:spPr>
            <a:xfrm>
              <a:off x="1560408" y="3750499"/>
              <a:ext cx="466787" cy="251084"/>
            </a:xfrm>
            <a:custGeom>
              <a:avLst/>
              <a:gdLst/>
              <a:ahLst/>
              <a:cxnLst/>
              <a:rect l="l" t="t" r="r" b="b"/>
              <a:pathLst>
                <a:path w="21623" h="11631" extrusionOk="0">
                  <a:moveTo>
                    <a:pt x="19713" y="0"/>
                  </a:moveTo>
                  <a:cubicBezTo>
                    <a:pt x="19483" y="0"/>
                    <a:pt x="19248" y="50"/>
                    <a:pt x="19025" y="156"/>
                  </a:cubicBezTo>
                  <a:lnTo>
                    <a:pt x="1199" y="8429"/>
                  </a:lnTo>
                  <a:cubicBezTo>
                    <a:pt x="360" y="8829"/>
                    <a:pt x="0" y="9828"/>
                    <a:pt x="400" y="10668"/>
                  </a:cubicBezTo>
                  <a:cubicBezTo>
                    <a:pt x="660" y="11274"/>
                    <a:pt x="1254" y="11630"/>
                    <a:pt x="1880" y="11630"/>
                  </a:cubicBezTo>
                  <a:cubicBezTo>
                    <a:pt x="2121" y="11630"/>
                    <a:pt x="2366" y="11578"/>
                    <a:pt x="2598" y="11467"/>
                  </a:cubicBezTo>
                  <a:lnTo>
                    <a:pt x="20424" y="3194"/>
                  </a:lnTo>
                  <a:cubicBezTo>
                    <a:pt x="21263" y="2794"/>
                    <a:pt x="21623" y="1835"/>
                    <a:pt x="21223" y="996"/>
                  </a:cubicBezTo>
                  <a:cubicBezTo>
                    <a:pt x="20959" y="379"/>
                    <a:pt x="20350" y="0"/>
                    <a:pt x="1971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2406;p51">
              <a:extLst>
                <a:ext uri="{FF2B5EF4-FFF2-40B4-BE49-F238E27FC236}">
                  <a16:creationId xmlns:a16="http://schemas.microsoft.com/office/drawing/2014/main" id="{7F485061-47A2-42BF-B3C1-3547515226C3}"/>
                </a:ext>
              </a:extLst>
            </p:cNvPr>
            <p:cNvSpPr/>
            <p:nvPr/>
          </p:nvSpPr>
          <p:spPr>
            <a:xfrm>
              <a:off x="1395609" y="4166274"/>
              <a:ext cx="140664" cy="91488"/>
            </a:xfrm>
            <a:custGeom>
              <a:avLst/>
              <a:gdLst/>
              <a:ahLst/>
              <a:cxnLst/>
              <a:rect l="l" t="t" r="r" b="b"/>
              <a:pathLst>
                <a:path w="6516" h="4238" extrusionOk="0">
                  <a:moveTo>
                    <a:pt x="5796" y="1"/>
                  </a:moveTo>
                  <a:lnTo>
                    <a:pt x="1" y="2718"/>
                  </a:lnTo>
                  <a:lnTo>
                    <a:pt x="720" y="4237"/>
                  </a:lnTo>
                  <a:lnTo>
                    <a:pt x="6515" y="1519"/>
                  </a:lnTo>
                  <a:lnTo>
                    <a:pt x="579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2407;p51">
              <a:extLst>
                <a:ext uri="{FF2B5EF4-FFF2-40B4-BE49-F238E27FC236}">
                  <a16:creationId xmlns:a16="http://schemas.microsoft.com/office/drawing/2014/main" id="{3FCA2375-7C5A-4FDA-9DB9-7AEFA865C75A}"/>
                </a:ext>
              </a:extLst>
            </p:cNvPr>
            <p:cNvSpPr/>
            <p:nvPr/>
          </p:nvSpPr>
          <p:spPr>
            <a:xfrm>
              <a:off x="1588881" y="4582157"/>
              <a:ext cx="140664" cy="90603"/>
            </a:xfrm>
            <a:custGeom>
              <a:avLst/>
              <a:gdLst/>
              <a:ahLst/>
              <a:cxnLst/>
              <a:rect l="l" t="t" r="r" b="b"/>
              <a:pathLst>
                <a:path w="6516" h="4197" extrusionOk="0">
                  <a:moveTo>
                    <a:pt x="5796" y="0"/>
                  </a:moveTo>
                  <a:lnTo>
                    <a:pt x="0" y="2678"/>
                  </a:lnTo>
                  <a:lnTo>
                    <a:pt x="720" y="4197"/>
                  </a:lnTo>
                  <a:lnTo>
                    <a:pt x="6515" y="1519"/>
                  </a:lnTo>
                  <a:lnTo>
                    <a:pt x="579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2408;p51">
              <a:extLst>
                <a:ext uri="{FF2B5EF4-FFF2-40B4-BE49-F238E27FC236}">
                  <a16:creationId xmlns:a16="http://schemas.microsoft.com/office/drawing/2014/main" id="{9C7F38A4-09E0-4CD7-8E09-4531CC79E214}"/>
                </a:ext>
              </a:extLst>
            </p:cNvPr>
            <p:cNvSpPr/>
            <p:nvPr/>
          </p:nvSpPr>
          <p:spPr>
            <a:xfrm>
              <a:off x="1395609" y="3881103"/>
              <a:ext cx="1108712" cy="1006496"/>
            </a:xfrm>
            <a:custGeom>
              <a:avLst/>
              <a:gdLst/>
              <a:ahLst/>
              <a:cxnLst/>
              <a:rect l="l" t="t" r="r" b="b"/>
              <a:pathLst>
                <a:path w="51359" h="46624" extrusionOk="0">
                  <a:moveTo>
                    <a:pt x="1465" y="1"/>
                  </a:moveTo>
                  <a:cubicBezTo>
                    <a:pt x="964" y="1"/>
                    <a:pt x="470" y="148"/>
                    <a:pt x="28" y="442"/>
                  </a:cubicBezTo>
                  <a:lnTo>
                    <a:pt x="28" y="442"/>
                  </a:lnTo>
                  <a:cubicBezTo>
                    <a:pt x="13" y="408"/>
                    <a:pt x="3" y="387"/>
                    <a:pt x="1" y="381"/>
                  </a:cubicBezTo>
                  <a:cubicBezTo>
                    <a:pt x="1" y="381"/>
                    <a:pt x="1" y="461"/>
                    <a:pt x="1" y="461"/>
                  </a:cubicBezTo>
                  <a:cubicBezTo>
                    <a:pt x="10" y="455"/>
                    <a:pt x="19" y="448"/>
                    <a:pt x="28" y="442"/>
                  </a:cubicBezTo>
                  <a:lnTo>
                    <a:pt x="28" y="442"/>
                  </a:lnTo>
                  <a:cubicBezTo>
                    <a:pt x="743" y="2004"/>
                    <a:pt x="14673" y="32044"/>
                    <a:pt x="14869" y="32435"/>
                  </a:cubicBezTo>
                  <a:cubicBezTo>
                    <a:pt x="14859" y="32417"/>
                    <a:pt x="14855" y="32408"/>
                    <a:pt x="14854" y="32408"/>
                  </a:cubicBezTo>
                  <a:lnTo>
                    <a:pt x="14854" y="32408"/>
                  </a:lnTo>
                  <a:cubicBezTo>
                    <a:pt x="14834" y="32408"/>
                    <a:pt x="19638" y="42741"/>
                    <a:pt x="21463" y="46624"/>
                  </a:cubicBezTo>
                  <a:cubicBezTo>
                    <a:pt x="50679" y="32915"/>
                    <a:pt x="49960" y="33754"/>
                    <a:pt x="50480" y="32755"/>
                  </a:cubicBezTo>
                  <a:cubicBezTo>
                    <a:pt x="51359" y="31276"/>
                    <a:pt x="48042" y="30117"/>
                    <a:pt x="47042" y="29877"/>
                  </a:cubicBezTo>
                  <a:cubicBezTo>
                    <a:pt x="46290" y="29709"/>
                    <a:pt x="45516" y="29632"/>
                    <a:pt x="44731" y="29632"/>
                  </a:cubicBezTo>
                  <a:cubicBezTo>
                    <a:pt x="39929" y="29632"/>
                    <a:pt x="34680" y="32509"/>
                    <a:pt x="30936" y="34913"/>
                  </a:cubicBezTo>
                  <a:cubicBezTo>
                    <a:pt x="29409" y="35899"/>
                    <a:pt x="27578" y="36986"/>
                    <a:pt x="25706" y="36986"/>
                  </a:cubicBezTo>
                  <a:cubicBezTo>
                    <a:pt x="25226" y="36986"/>
                    <a:pt x="24742" y="36915"/>
                    <a:pt x="24261" y="36752"/>
                  </a:cubicBezTo>
                  <a:cubicBezTo>
                    <a:pt x="22582" y="36192"/>
                    <a:pt x="21703" y="34673"/>
                    <a:pt x="21064" y="33115"/>
                  </a:cubicBezTo>
                  <a:cubicBezTo>
                    <a:pt x="18226" y="26360"/>
                    <a:pt x="14749" y="19885"/>
                    <a:pt x="11631" y="13211"/>
                  </a:cubicBezTo>
                  <a:cubicBezTo>
                    <a:pt x="9513" y="8774"/>
                    <a:pt x="7515" y="2340"/>
                    <a:pt x="2519" y="221"/>
                  </a:cubicBezTo>
                  <a:cubicBezTo>
                    <a:pt x="2175" y="74"/>
                    <a:pt x="1819" y="1"/>
                    <a:pt x="1465" y="1"/>
                  </a:cubicBezTo>
                  <a:close/>
                </a:path>
              </a:pathLst>
            </a:custGeom>
            <a:solidFill>
              <a:srgbClr val="0A1640">
                <a:alpha val="125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2409;p51">
              <a:extLst>
                <a:ext uri="{FF2B5EF4-FFF2-40B4-BE49-F238E27FC236}">
                  <a16:creationId xmlns:a16="http://schemas.microsoft.com/office/drawing/2014/main" id="{24AE5A6F-B67F-490C-A78A-15853FE06CF9}"/>
                </a:ext>
              </a:extLst>
            </p:cNvPr>
            <p:cNvSpPr/>
            <p:nvPr/>
          </p:nvSpPr>
          <p:spPr>
            <a:xfrm>
              <a:off x="1317958" y="3998043"/>
              <a:ext cx="155322" cy="123394"/>
            </a:xfrm>
            <a:custGeom>
              <a:avLst/>
              <a:gdLst/>
              <a:ahLst/>
              <a:cxnLst/>
              <a:rect l="l" t="t" r="r" b="b"/>
              <a:pathLst>
                <a:path w="7195" h="5716" extrusionOk="0">
                  <a:moveTo>
                    <a:pt x="5756" y="0"/>
                  </a:moveTo>
                  <a:lnTo>
                    <a:pt x="1" y="2678"/>
                  </a:lnTo>
                  <a:lnTo>
                    <a:pt x="1399" y="5715"/>
                  </a:lnTo>
                  <a:lnTo>
                    <a:pt x="7195" y="3038"/>
                  </a:lnTo>
                  <a:lnTo>
                    <a:pt x="57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2410;p51">
              <a:extLst>
                <a:ext uri="{FF2B5EF4-FFF2-40B4-BE49-F238E27FC236}">
                  <a16:creationId xmlns:a16="http://schemas.microsoft.com/office/drawing/2014/main" id="{13258DAE-89F4-4800-8BE8-66548FF4167E}"/>
                </a:ext>
              </a:extLst>
            </p:cNvPr>
            <p:cNvSpPr/>
            <p:nvPr/>
          </p:nvSpPr>
          <p:spPr>
            <a:xfrm>
              <a:off x="1651010" y="4716755"/>
              <a:ext cx="156186" cy="123394"/>
            </a:xfrm>
            <a:custGeom>
              <a:avLst/>
              <a:gdLst/>
              <a:ahLst/>
              <a:cxnLst/>
              <a:rect l="l" t="t" r="r" b="b"/>
              <a:pathLst>
                <a:path w="7235" h="5716" extrusionOk="0">
                  <a:moveTo>
                    <a:pt x="5795" y="0"/>
                  </a:moveTo>
                  <a:lnTo>
                    <a:pt x="0" y="2678"/>
                  </a:lnTo>
                  <a:lnTo>
                    <a:pt x="1439" y="5715"/>
                  </a:lnTo>
                  <a:lnTo>
                    <a:pt x="7234" y="3038"/>
                  </a:lnTo>
                  <a:lnTo>
                    <a:pt x="579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2411;p51">
              <a:extLst>
                <a:ext uri="{FF2B5EF4-FFF2-40B4-BE49-F238E27FC236}">
                  <a16:creationId xmlns:a16="http://schemas.microsoft.com/office/drawing/2014/main" id="{FF57F04B-D553-41BF-A256-1D9077F6E115}"/>
                </a:ext>
              </a:extLst>
            </p:cNvPr>
            <p:cNvSpPr/>
            <p:nvPr/>
          </p:nvSpPr>
          <p:spPr>
            <a:xfrm>
              <a:off x="1678318" y="4094453"/>
              <a:ext cx="145262" cy="94769"/>
            </a:xfrm>
            <a:custGeom>
              <a:avLst/>
              <a:gdLst/>
              <a:ahLst/>
              <a:cxnLst/>
              <a:rect l="l" t="t" r="r" b="b"/>
              <a:pathLst>
                <a:path w="6729" h="4390" extrusionOk="0">
                  <a:moveTo>
                    <a:pt x="4266" y="1"/>
                  </a:moveTo>
                  <a:cubicBezTo>
                    <a:pt x="2711" y="1"/>
                    <a:pt x="827" y="976"/>
                    <a:pt x="374" y="2488"/>
                  </a:cubicBezTo>
                  <a:cubicBezTo>
                    <a:pt x="1" y="3677"/>
                    <a:pt x="918" y="4389"/>
                    <a:pt x="2192" y="4389"/>
                  </a:cubicBezTo>
                  <a:cubicBezTo>
                    <a:pt x="3103" y="4389"/>
                    <a:pt x="4196" y="4025"/>
                    <a:pt x="5130" y="3208"/>
                  </a:cubicBezTo>
                  <a:cubicBezTo>
                    <a:pt x="6729" y="1769"/>
                    <a:pt x="6089" y="170"/>
                    <a:pt x="4530" y="10"/>
                  </a:cubicBezTo>
                  <a:cubicBezTo>
                    <a:pt x="4444" y="4"/>
                    <a:pt x="4355" y="1"/>
                    <a:pt x="426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412;p51">
              <a:extLst>
                <a:ext uri="{FF2B5EF4-FFF2-40B4-BE49-F238E27FC236}">
                  <a16:creationId xmlns:a16="http://schemas.microsoft.com/office/drawing/2014/main" id="{CEA2D936-BE25-436C-9B58-3CBEB70EA586}"/>
                </a:ext>
              </a:extLst>
            </p:cNvPr>
            <p:cNvSpPr/>
            <p:nvPr/>
          </p:nvSpPr>
          <p:spPr>
            <a:xfrm>
              <a:off x="1955826" y="3965467"/>
              <a:ext cx="158517" cy="93258"/>
            </a:xfrm>
            <a:custGeom>
              <a:avLst/>
              <a:gdLst/>
              <a:ahLst/>
              <a:cxnLst/>
              <a:rect l="l" t="t" r="r" b="b"/>
              <a:pathLst>
                <a:path w="7343" h="4320" extrusionOk="0">
                  <a:moveTo>
                    <a:pt x="4260" y="0"/>
                  </a:moveTo>
                  <a:cubicBezTo>
                    <a:pt x="2953" y="0"/>
                    <a:pt x="1502" y="777"/>
                    <a:pt x="828" y="1789"/>
                  </a:cubicBezTo>
                  <a:cubicBezTo>
                    <a:pt x="0" y="2941"/>
                    <a:pt x="566" y="4319"/>
                    <a:pt x="2263" y="4319"/>
                  </a:cubicBezTo>
                  <a:cubicBezTo>
                    <a:pt x="2451" y="4319"/>
                    <a:pt x="2652" y="4303"/>
                    <a:pt x="2866" y="4267"/>
                  </a:cubicBezTo>
                  <a:cubicBezTo>
                    <a:pt x="5784" y="3867"/>
                    <a:pt x="7343" y="1069"/>
                    <a:pt x="5384" y="230"/>
                  </a:cubicBezTo>
                  <a:cubicBezTo>
                    <a:pt x="5040" y="72"/>
                    <a:pt x="4657" y="0"/>
                    <a:pt x="426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413;p51">
              <a:extLst>
                <a:ext uri="{FF2B5EF4-FFF2-40B4-BE49-F238E27FC236}">
                  <a16:creationId xmlns:a16="http://schemas.microsoft.com/office/drawing/2014/main" id="{77EA9338-8150-4263-88A0-A2CB5B100E58}"/>
                </a:ext>
              </a:extLst>
            </p:cNvPr>
            <p:cNvSpPr/>
            <p:nvPr/>
          </p:nvSpPr>
          <p:spPr>
            <a:xfrm>
              <a:off x="1865827" y="4195568"/>
              <a:ext cx="248515" cy="244025"/>
            </a:xfrm>
            <a:custGeom>
              <a:avLst/>
              <a:gdLst/>
              <a:ahLst/>
              <a:cxnLst/>
              <a:rect l="l" t="t" r="r" b="b"/>
              <a:pathLst>
                <a:path w="11512" h="11304" extrusionOk="0">
                  <a:moveTo>
                    <a:pt x="3802" y="0"/>
                  </a:moveTo>
                  <a:cubicBezTo>
                    <a:pt x="3479" y="0"/>
                    <a:pt x="3186" y="244"/>
                    <a:pt x="3158" y="602"/>
                  </a:cubicBezTo>
                  <a:lnTo>
                    <a:pt x="3118" y="3440"/>
                  </a:lnTo>
                  <a:cubicBezTo>
                    <a:pt x="3118" y="3680"/>
                    <a:pt x="2999" y="3879"/>
                    <a:pt x="2799" y="3999"/>
                  </a:cubicBezTo>
                  <a:lnTo>
                    <a:pt x="441" y="5558"/>
                  </a:lnTo>
                  <a:cubicBezTo>
                    <a:pt x="1" y="5838"/>
                    <a:pt x="81" y="6517"/>
                    <a:pt x="560" y="6677"/>
                  </a:cubicBezTo>
                  <a:lnTo>
                    <a:pt x="3278" y="7636"/>
                  </a:lnTo>
                  <a:cubicBezTo>
                    <a:pt x="3478" y="7716"/>
                    <a:pt x="3598" y="7876"/>
                    <a:pt x="3678" y="8076"/>
                  </a:cubicBezTo>
                  <a:lnTo>
                    <a:pt x="4397" y="10834"/>
                  </a:lnTo>
                  <a:cubicBezTo>
                    <a:pt x="4490" y="11136"/>
                    <a:pt x="4760" y="11303"/>
                    <a:pt x="5031" y="11303"/>
                  </a:cubicBezTo>
                  <a:cubicBezTo>
                    <a:pt x="5226" y="11303"/>
                    <a:pt x="5423" y="11217"/>
                    <a:pt x="5556" y="11034"/>
                  </a:cubicBezTo>
                  <a:lnTo>
                    <a:pt x="7275" y="8795"/>
                  </a:lnTo>
                  <a:cubicBezTo>
                    <a:pt x="7395" y="8596"/>
                    <a:pt x="7595" y="8516"/>
                    <a:pt x="7835" y="8516"/>
                  </a:cubicBezTo>
                  <a:lnTo>
                    <a:pt x="10672" y="8676"/>
                  </a:lnTo>
                  <a:cubicBezTo>
                    <a:pt x="11192" y="8676"/>
                    <a:pt x="11512" y="8116"/>
                    <a:pt x="11232" y="7676"/>
                  </a:cubicBezTo>
                  <a:lnTo>
                    <a:pt x="9593" y="5318"/>
                  </a:lnTo>
                  <a:cubicBezTo>
                    <a:pt x="9473" y="5158"/>
                    <a:pt x="9473" y="4919"/>
                    <a:pt x="9513" y="4759"/>
                  </a:cubicBezTo>
                  <a:lnTo>
                    <a:pt x="10512" y="2081"/>
                  </a:lnTo>
                  <a:cubicBezTo>
                    <a:pt x="10687" y="1662"/>
                    <a:pt x="10373" y="1212"/>
                    <a:pt x="9945" y="1212"/>
                  </a:cubicBezTo>
                  <a:cubicBezTo>
                    <a:pt x="9883" y="1212"/>
                    <a:pt x="9819" y="1221"/>
                    <a:pt x="9753" y="1242"/>
                  </a:cubicBezTo>
                  <a:lnTo>
                    <a:pt x="7035" y="2041"/>
                  </a:lnTo>
                  <a:cubicBezTo>
                    <a:pt x="6969" y="2068"/>
                    <a:pt x="6898" y="2081"/>
                    <a:pt x="6827" y="2081"/>
                  </a:cubicBezTo>
                  <a:cubicBezTo>
                    <a:pt x="6684" y="2081"/>
                    <a:pt x="6542" y="2028"/>
                    <a:pt x="6436" y="1921"/>
                  </a:cubicBezTo>
                  <a:lnTo>
                    <a:pt x="4238" y="162"/>
                  </a:lnTo>
                  <a:cubicBezTo>
                    <a:pt x="4101" y="50"/>
                    <a:pt x="3948" y="0"/>
                    <a:pt x="380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414;p51">
              <a:extLst>
                <a:ext uri="{FF2B5EF4-FFF2-40B4-BE49-F238E27FC236}">
                  <a16:creationId xmlns:a16="http://schemas.microsoft.com/office/drawing/2014/main" id="{0AE4F632-2459-46A3-A385-35B67DAC5031}"/>
                </a:ext>
              </a:extLst>
            </p:cNvPr>
            <p:cNvSpPr/>
            <p:nvPr/>
          </p:nvSpPr>
          <p:spPr>
            <a:xfrm>
              <a:off x="1789149" y="3974340"/>
              <a:ext cx="147464" cy="117760"/>
            </a:xfrm>
            <a:custGeom>
              <a:avLst/>
              <a:gdLst/>
              <a:ahLst/>
              <a:cxnLst/>
              <a:rect l="l" t="t" r="r" b="b"/>
              <a:pathLst>
                <a:path w="6831" h="5455" extrusionOk="0">
                  <a:moveTo>
                    <a:pt x="5670" y="0"/>
                  </a:moveTo>
                  <a:cubicBezTo>
                    <a:pt x="5379" y="0"/>
                    <a:pt x="5090" y="296"/>
                    <a:pt x="5272" y="658"/>
                  </a:cubicBezTo>
                  <a:cubicBezTo>
                    <a:pt x="5831" y="1857"/>
                    <a:pt x="5791" y="3536"/>
                    <a:pt x="4512" y="4255"/>
                  </a:cubicBezTo>
                  <a:cubicBezTo>
                    <a:pt x="4202" y="4446"/>
                    <a:pt x="3849" y="4537"/>
                    <a:pt x="3505" y="4537"/>
                  </a:cubicBezTo>
                  <a:cubicBezTo>
                    <a:pt x="3272" y="4537"/>
                    <a:pt x="3043" y="4496"/>
                    <a:pt x="2834" y="4415"/>
                  </a:cubicBezTo>
                  <a:cubicBezTo>
                    <a:pt x="1994" y="4136"/>
                    <a:pt x="1355" y="3496"/>
                    <a:pt x="995" y="2657"/>
                  </a:cubicBezTo>
                  <a:cubicBezTo>
                    <a:pt x="910" y="2473"/>
                    <a:pt x="750" y="2394"/>
                    <a:pt x="589" y="2394"/>
                  </a:cubicBezTo>
                  <a:cubicBezTo>
                    <a:pt x="296" y="2394"/>
                    <a:pt x="1" y="2655"/>
                    <a:pt x="156" y="3016"/>
                  </a:cubicBezTo>
                  <a:cubicBezTo>
                    <a:pt x="635" y="4096"/>
                    <a:pt x="1475" y="4895"/>
                    <a:pt x="2554" y="5295"/>
                  </a:cubicBezTo>
                  <a:cubicBezTo>
                    <a:pt x="2874" y="5375"/>
                    <a:pt x="3193" y="5454"/>
                    <a:pt x="3513" y="5454"/>
                  </a:cubicBezTo>
                  <a:cubicBezTo>
                    <a:pt x="3993" y="5454"/>
                    <a:pt x="4512" y="5295"/>
                    <a:pt x="4952" y="5055"/>
                  </a:cubicBezTo>
                  <a:cubicBezTo>
                    <a:pt x="6670" y="4056"/>
                    <a:pt x="6830" y="1857"/>
                    <a:pt x="6071" y="299"/>
                  </a:cubicBezTo>
                  <a:cubicBezTo>
                    <a:pt x="5986" y="88"/>
                    <a:pt x="5828" y="0"/>
                    <a:pt x="567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415;p51">
              <a:extLst>
                <a:ext uri="{FF2B5EF4-FFF2-40B4-BE49-F238E27FC236}">
                  <a16:creationId xmlns:a16="http://schemas.microsoft.com/office/drawing/2014/main" id="{E2CF9E7A-BB74-4C3B-B9F7-862B526959E7}"/>
                </a:ext>
              </a:extLst>
            </p:cNvPr>
            <p:cNvSpPr/>
            <p:nvPr/>
          </p:nvSpPr>
          <p:spPr>
            <a:xfrm>
              <a:off x="1921912" y="3883025"/>
              <a:ext cx="92351" cy="78794"/>
            </a:xfrm>
            <a:custGeom>
              <a:avLst/>
              <a:gdLst/>
              <a:ahLst/>
              <a:cxnLst/>
              <a:rect l="l" t="t" r="r" b="b"/>
              <a:pathLst>
                <a:path w="4278" h="3650" extrusionOk="0">
                  <a:moveTo>
                    <a:pt x="3393" y="0"/>
                  </a:moveTo>
                  <a:cubicBezTo>
                    <a:pt x="3094" y="0"/>
                    <a:pt x="2800" y="283"/>
                    <a:pt x="2958" y="652"/>
                  </a:cubicBezTo>
                  <a:cubicBezTo>
                    <a:pt x="3318" y="1331"/>
                    <a:pt x="3278" y="2251"/>
                    <a:pt x="2719" y="2650"/>
                  </a:cubicBezTo>
                  <a:cubicBezTo>
                    <a:pt x="2609" y="2716"/>
                    <a:pt x="2474" y="2746"/>
                    <a:pt x="2343" y="2746"/>
                  </a:cubicBezTo>
                  <a:cubicBezTo>
                    <a:pt x="2235" y="2746"/>
                    <a:pt x="2129" y="2726"/>
                    <a:pt x="2039" y="2690"/>
                  </a:cubicBezTo>
                  <a:cubicBezTo>
                    <a:pt x="1520" y="2490"/>
                    <a:pt x="1120" y="2131"/>
                    <a:pt x="920" y="1611"/>
                  </a:cubicBezTo>
                  <a:cubicBezTo>
                    <a:pt x="860" y="1431"/>
                    <a:pt x="688" y="1341"/>
                    <a:pt x="504" y="1341"/>
                  </a:cubicBezTo>
                  <a:cubicBezTo>
                    <a:pt x="443" y="1341"/>
                    <a:pt x="381" y="1351"/>
                    <a:pt x="321" y="1371"/>
                  </a:cubicBezTo>
                  <a:cubicBezTo>
                    <a:pt x="121" y="1491"/>
                    <a:pt x="1" y="1731"/>
                    <a:pt x="121" y="1971"/>
                  </a:cubicBezTo>
                  <a:cubicBezTo>
                    <a:pt x="401" y="2690"/>
                    <a:pt x="1000" y="3250"/>
                    <a:pt x="1759" y="3529"/>
                  </a:cubicBezTo>
                  <a:cubicBezTo>
                    <a:pt x="1919" y="3609"/>
                    <a:pt x="2119" y="3609"/>
                    <a:pt x="2319" y="3649"/>
                  </a:cubicBezTo>
                  <a:cubicBezTo>
                    <a:pt x="2639" y="3649"/>
                    <a:pt x="2918" y="3529"/>
                    <a:pt x="3158" y="3370"/>
                  </a:cubicBezTo>
                  <a:cubicBezTo>
                    <a:pt x="4237" y="2770"/>
                    <a:pt x="4277" y="1291"/>
                    <a:pt x="3798" y="252"/>
                  </a:cubicBezTo>
                  <a:cubicBezTo>
                    <a:pt x="3703" y="75"/>
                    <a:pt x="3547" y="0"/>
                    <a:pt x="339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16;p51">
              <a:extLst>
                <a:ext uri="{FF2B5EF4-FFF2-40B4-BE49-F238E27FC236}">
                  <a16:creationId xmlns:a16="http://schemas.microsoft.com/office/drawing/2014/main" id="{D9A32F44-BEA6-4743-9DDC-7AB322F2CCC0}"/>
                </a:ext>
              </a:extLst>
            </p:cNvPr>
            <p:cNvSpPr/>
            <p:nvPr/>
          </p:nvSpPr>
          <p:spPr>
            <a:xfrm>
              <a:off x="1666532" y="4000828"/>
              <a:ext cx="90624" cy="78319"/>
            </a:xfrm>
            <a:custGeom>
              <a:avLst/>
              <a:gdLst/>
              <a:ahLst/>
              <a:cxnLst/>
              <a:rect l="l" t="t" r="r" b="b"/>
              <a:pathLst>
                <a:path w="4198" h="3628" extrusionOk="0">
                  <a:moveTo>
                    <a:pt x="3359" y="1"/>
                  </a:moveTo>
                  <a:cubicBezTo>
                    <a:pt x="3303" y="1"/>
                    <a:pt x="3248" y="11"/>
                    <a:pt x="3198" y="31"/>
                  </a:cubicBezTo>
                  <a:cubicBezTo>
                    <a:pt x="2958" y="151"/>
                    <a:pt x="2878" y="431"/>
                    <a:pt x="2958" y="630"/>
                  </a:cubicBezTo>
                  <a:cubicBezTo>
                    <a:pt x="3198" y="1110"/>
                    <a:pt x="3278" y="1670"/>
                    <a:pt x="3078" y="2189"/>
                  </a:cubicBezTo>
                  <a:cubicBezTo>
                    <a:pt x="2998" y="2429"/>
                    <a:pt x="2838" y="2629"/>
                    <a:pt x="2598" y="2709"/>
                  </a:cubicBezTo>
                  <a:cubicBezTo>
                    <a:pt x="2514" y="2735"/>
                    <a:pt x="2428" y="2748"/>
                    <a:pt x="2341" y="2748"/>
                  </a:cubicBezTo>
                  <a:cubicBezTo>
                    <a:pt x="1775" y="2748"/>
                    <a:pt x="1197" y="2214"/>
                    <a:pt x="920" y="1590"/>
                  </a:cubicBezTo>
                  <a:cubicBezTo>
                    <a:pt x="833" y="1445"/>
                    <a:pt x="683" y="1342"/>
                    <a:pt x="516" y="1342"/>
                  </a:cubicBezTo>
                  <a:cubicBezTo>
                    <a:pt x="452" y="1342"/>
                    <a:pt x="386" y="1357"/>
                    <a:pt x="320" y="1390"/>
                  </a:cubicBezTo>
                  <a:cubicBezTo>
                    <a:pt x="80" y="1470"/>
                    <a:pt x="0" y="1749"/>
                    <a:pt x="120" y="1989"/>
                  </a:cubicBezTo>
                  <a:cubicBezTo>
                    <a:pt x="480" y="2909"/>
                    <a:pt x="1319" y="3548"/>
                    <a:pt x="2319" y="3628"/>
                  </a:cubicBezTo>
                  <a:cubicBezTo>
                    <a:pt x="3038" y="3628"/>
                    <a:pt x="3637" y="3228"/>
                    <a:pt x="3917" y="2549"/>
                  </a:cubicBezTo>
                  <a:cubicBezTo>
                    <a:pt x="4197" y="1829"/>
                    <a:pt x="4157" y="990"/>
                    <a:pt x="3797" y="271"/>
                  </a:cubicBezTo>
                  <a:cubicBezTo>
                    <a:pt x="3707" y="91"/>
                    <a:pt x="3528" y="1"/>
                    <a:pt x="335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417;p51">
              <a:extLst>
                <a:ext uri="{FF2B5EF4-FFF2-40B4-BE49-F238E27FC236}">
                  <a16:creationId xmlns:a16="http://schemas.microsoft.com/office/drawing/2014/main" id="{D971AA1E-8036-44FA-8BC5-37EC6AE0C8A3}"/>
                </a:ext>
              </a:extLst>
            </p:cNvPr>
            <p:cNvSpPr/>
            <p:nvPr/>
          </p:nvSpPr>
          <p:spPr>
            <a:xfrm>
              <a:off x="1254102" y="3591313"/>
              <a:ext cx="1252809" cy="1361869"/>
            </a:xfrm>
            <a:custGeom>
              <a:avLst/>
              <a:gdLst/>
              <a:ahLst/>
              <a:cxnLst/>
              <a:rect l="l" t="t" r="r" b="b"/>
              <a:pathLst>
                <a:path w="58034" h="63086" extrusionOk="0">
                  <a:moveTo>
                    <a:pt x="34829" y="997"/>
                  </a:moveTo>
                  <a:cubicBezTo>
                    <a:pt x="35555" y="997"/>
                    <a:pt x="36252" y="1399"/>
                    <a:pt x="36571" y="2095"/>
                  </a:cubicBezTo>
                  <a:lnTo>
                    <a:pt x="56355" y="44820"/>
                  </a:lnTo>
                  <a:cubicBezTo>
                    <a:pt x="56635" y="45340"/>
                    <a:pt x="56595" y="46019"/>
                    <a:pt x="56315" y="46539"/>
                  </a:cubicBezTo>
                  <a:cubicBezTo>
                    <a:pt x="56115" y="46898"/>
                    <a:pt x="55796" y="47178"/>
                    <a:pt x="55436" y="47338"/>
                  </a:cubicBezTo>
                  <a:lnTo>
                    <a:pt x="28298" y="59968"/>
                  </a:lnTo>
                  <a:lnTo>
                    <a:pt x="6995" y="14125"/>
                  </a:lnTo>
                  <a:lnTo>
                    <a:pt x="6995" y="14125"/>
                  </a:lnTo>
                  <a:lnTo>
                    <a:pt x="7115" y="14365"/>
                  </a:lnTo>
                  <a:cubicBezTo>
                    <a:pt x="7115" y="14285"/>
                    <a:pt x="6995" y="14125"/>
                    <a:pt x="6835" y="13805"/>
                  </a:cubicBezTo>
                  <a:lnTo>
                    <a:pt x="26659" y="4573"/>
                  </a:lnTo>
                  <a:lnTo>
                    <a:pt x="34013" y="1175"/>
                  </a:lnTo>
                  <a:cubicBezTo>
                    <a:pt x="34277" y="1055"/>
                    <a:pt x="34555" y="997"/>
                    <a:pt x="34829" y="997"/>
                  </a:cubicBezTo>
                  <a:close/>
                  <a:moveTo>
                    <a:pt x="6036" y="14165"/>
                  </a:moveTo>
                  <a:lnTo>
                    <a:pt x="6316" y="14724"/>
                  </a:lnTo>
                  <a:lnTo>
                    <a:pt x="6676" y="15524"/>
                  </a:lnTo>
                  <a:lnTo>
                    <a:pt x="27419" y="60287"/>
                  </a:lnTo>
                  <a:lnTo>
                    <a:pt x="23822" y="62006"/>
                  </a:lnTo>
                  <a:cubicBezTo>
                    <a:pt x="23570" y="62111"/>
                    <a:pt x="23308" y="62161"/>
                    <a:pt x="23050" y="62161"/>
                  </a:cubicBezTo>
                  <a:cubicBezTo>
                    <a:pt x="22323" y="62161"/>
                    <a:pt x="21628" y="61765"/>
                    <a:pt x="21304" y="61087"/>
                  </a:cubicBezTo>
                  <a:lnTo>
                    <a:pt x="1480" y="18361"/>
                  </a:lnTo>
                  <a:cubicBezTo>
                    <a:pt x="1040" y="17402"/>
                    <a:pt x="1440" y="16283"/>
                    <a:pt x="2399" y="15843"/>
                  </a:cubicBezTo>
                  <a:lnTo>
                    <a:pt x="6036" y="14165"/>
                  </a:lnTo>
                  <a:close/>
                  <a:moveTo>
                    <a:pt x="35027" y="0"/>
                  </a:moveTo>
                  <a:cubicBezTo>
                    <a:pt x="34633" y="0"/>
                    <a:pt x="34233" y="83"/>
                    <a:pt x="33853" y="256"/>
                  </a:cubicBezTo>
                  <a:lnTo>
                    <a:pt x="26499" y="3653"/>
                  </a:lnTo>
                  <a:lnTo>
                    <a:pt x="1999" y="15044"/>
                  </a:lnTo>
                  <a:cubicBezTo>
                    <a:pt x="600" y="15684"/>
                    <a:pt x="1" y="17362"/>
                    <a:pt x="640" y="18761"/>
                  </a:cubicBezTo>
                  <a:lnTo>
                    <a:pt x="20464" y="61446"/>
                  </a:lnTo>
                  <a:cubicBezTo>
                    <a:pt x="20944" y="62446"/>
                    <a:pt x="21943" y="63045"/>
                    <a:pt x="23022" y="63085"/>
                  </a:cubicBezTo>
                  <a:cubicBezTo>
                    <a:pt x="23422" y="63085"/>
                    <a:pt x="23822" y="62965"/>
                    <a:pt x="24181" y="62805"/>
                  </a:cubicBezTo>
                  <a:lnTo>
                    <a:pt x="28618" y="60767"/>
                  </a:lnTo>
                  <a:lnTo>
                    <a:pt x="56035" y="48057"/>
                  </a:lnTo>
                  <a:cubicBezTo>
                    <a:pt x="57434" y="47378"/>
                    <a:pt x="58034" y="45739"/>
                    <a:pt x="57394" y="44340"/>
                  </a:cubicBezTo>
                  <a:lnTo>
                    <a:pt x="37570" y="1615"/>
                  </a:lnTo>
                  <a:cubicBezTo>
                    <a:pt x="37104" y="595"/>
                    <a:pt x="36086" y="0"/>
                    <a:pt x="3502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418;p51">
              <a:extLst>
                <a:ext uri="{FF2B5EF4-FFF2-40B4-BE49-F238E27FC236}">
                  <a16:creationId xmlns:a16="http://schemas.microsoft.com/office/drawing/2014/main" id="{9E4024F6-005A-418D-83DD-16DAEA465DE9}"/>
                </a:ext>
              </a:extLst>
            </p:cNvPr>
            <p:cNvSpPr/>
            <p:nvPr/>
          </p:nvSpPr>
          <p:spPr>
            <a:xfrm>
              <a:off x="1404244" y="3894488"/>
              <a:ext cx="885" cy="1749"/>
            </a:xfrm>
            <a:custGeom>
              <a:avLst/>
              <a:gdLst/>
              <a:ahLst/>
              <a:cxnLst/>
              <a:rect l="l" t="t" r="r" b="b"/>
              <a:pathLst>
                <a:path w="41" h="81" extrusionOk="0">
                  <a:moveTo>
                    <a:pt x="0" y="1"/>
                  </a:moveTo>
                  <a:lnTo>
                    <a:pt x="40" y="81"/>
                  </a:lnTo>
                  <a:cubicBezTo>
                    <a:pt x="40" y="81"/>
                    <a:pt x="40" y="41"/>
                    <a:pt x="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" name="CuadroTexto 27">
            <a:extLst>
              <a:ext uri="{FF2B5EF4-FFF2-40B4-BE49-F238E27FC236}">
                <a16:creationId xmlns:a16="http://schemas.microsoft.com/office/drawing/2014/main" id="{78E9DB69-4588-43B6-9D66-C1C3B8D2829B}"/>
              </a:ext>
            </a:extLst>
          </p:cNvPr>
          <p:cNvSpPr txBox="1"/>
          <p:nvPr/>
        </p:nvSpPr>
        <p:spPr>
          <a:xfrm>
            <a:off x="891424" y="1343533"/>
            <a:ext cx="535848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2800" dirty="0">
                <a:effectLst/>
                <a:latin typeface="Bodoni MT Condensed" panose="02070606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 recopilación y registro de la información mediante un texto sintetizado.</a:t>
            </a:r>
            <a:endParaRPr lang="es-MX" sz="2800" dirty="0">
              <a:latin typeface="Bodoni MT Condensed" panose="02070606080606020203" pitchFamily="18" charset="0"/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39EA7EB3-A2EA-426E-BBAE-D80BBE54CB99}"/>
              </a:ext>
            </a:extLst>
          </p:cNvPr>
          <p:cNvSpPr txBox="1"/>
          <p:nvPr/>
        </p:nvSpPr>
        <p:spPr>
          <a:xfrm>
            <a:off x="-361506" y="2485669"/>
            <a:ext cx="493350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3200" b="1" i="0" dirty="0">
                <a:effectLst/>
                <a:latin typeface="Bodoni MT Condensed" panose="02070606080606020203" pitchFamily="18" charset="0"/>
              </a:rPr>
              <a:t>Castro et al., (2006) </a:t>
            </a:r>
            <a:endParaRPr lang="es-MX" sz="3200" b="1" dirty="0"/>
          </a:p>
        </p:txBody>
      </p:sp>
      <p:pic>
        <p:nvPicPr>
          <p:cNvPr id="3074" name="Picture 2" descr="Ver las imágenes de origen">
            <a:extLst>
              <a:ext uri="{FF2B5EF4-FFF2-40B4-BE49-F238E27FC236}">
                <a16:creationId xmlns:a16="http://schemas.microsoft.com/office/drawing/2014/main" id="{49C876D6-F6A0-420D-A1C4-98F04E69E8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0304" y="1701501"/>
            <a:ext cx="3121618" cy="2925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667083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>
            <a:extLst>
              <a:ext uri="{FF2B5EF4-FFF2-40B4-BE49-F238E27FC236}">
                <a16:creationId xmlns:a16="http://schemas.microsoft.com/office/drawing/2014/main" id="{B1747618-5990-497E-ACFE-94158F016D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6228" y="772433"/>
            <a:ext cx="3785771" cy="371400"/>
          </a:xfrm>
        </p:spPr>
        <p:txBody>
          <a:bodyPr/>
          <a:lstStyle/>
          <a:p>
            <a:r>
              <a:rPr lang="es-ES" dirty="0"/>
              <a:t>Ejemplo de cita de </a:t>
            </a:r>
            <a:r>
              <a:rPr lang="es-MX" sz="2000" dirty="0"/>
              <a:t>resumen</a:t>
            </a:r>
            <a:r>
              <a:rPr lang="es-ES" dirty="0"/>
              <a:t> </a:t>
            </a:r>
            <a:endParaRPr lang="es-MX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7842857-86B3-4DB7-A24C-018BD5078B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279" t="27875" r="22549" b="12019"/>
          <a:stretch/>
        </p:blipFill>
        <p:spPr>
          <a:xfrm>
            <a:off x="1742742" y="1433698"/>
            <a:ext cx="5658514" cy="340418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5" name="Google Shape;2100;p43">
            <a:extLst>
              <a:ext uri="{FF2B5EF4-FFF2-40B4-BE49-F238E27FC236}">
                <a16:creationId xmlns:a16="http://schemas.microsoft.com/office/drawing/2014/main" id="{C97CFDA0-083A-4FCC-8DF0-DB4BB8A61B7A}"/>
              </a:ext>
            </a:extLst>
          </p:cNvPr>
          <p:cNvGrpSpPr/>
          <p:nvPr/>
        </p:nvGrpSpPr>
        <p:grpSpPr>
          <a:xfrm>
            <a:off x="637953" y="619784"/>
            <a:ext cx="691203" cy="676698"/>
            <a:chOff x="6570250" y="1958983"/>
            <a:chExt cx="1084225" cy="875175"/>
          </a:xfrm>
        </p:grpSpPr>
        <p:grpSp>
          <p:nvGrpSpPr>
            <p:cNvPr id="6" name="Google Shape;2101;p43">
              <a:extLst>
                <a:ext uri="{FF2B5EF4-FFF2-40B4-BE49-F238E27FC236}">
                  <a16:creationId xmlns:a16="http://schemas.microsoft.com/office/drawing/2014/main" id="{3BA7FEE3-2E97-4660-8CC6-D5392064614E}"/>
                </a:ext>
              </a:extLst>
            </p:cNvPr>
            <p:cNvGrpSpPr/>
            <p:nvPr/>
          </p:nvGrpSpPr>
          <p:grpSpPr>
            <a:xfrm>
              <a:off x="6673987" y="1958983"/>
              <a:ext cx="724350" cy="875175"/>
              <a:chOff x="6569138" y="1958983"/>
              <a:chExt cx="724350" cy="875175"/>
            </a:xfrm>
          </p:grpSpPr>
          <p:sp>
            <p:nvSpPr>
              <p:cNvPr id="11" name="Google Shape;2102;p43">
                <a:extLst>
                  <a:ext uri="{FF2B5EF4-FFF2-40B4-BE49-F238E27FC236}">
                    <a16:creationId xmlns:a16="http://schemas.microsoft.com/office/drawing/2014/main" id="{9A35BC1C-F4B8-43C7-A2A2-F700C46F583B}"/>
                  </a:ext>
                </a:extLst>
              </p:cNvPr>
              <p:cNvSpPr/>
              <p:nvPr/>
            </p:nvSpPr>
            <p:spPr>
              <a:xfrm>
                <a:off x="6903813" y="2534808"/>
                <a:ext cx="321600" cy="285400"/>
              </a:xfrm>
              <a:custGeom>
                <a:avLst/>
                <a:gdLst/>
                <a:ahLst/>
                <a:cxnLst/>
                <a:rect l="l" t="t" r="r" b="b"/>
                <a:pathLst>
                  <a:path w="12864" h="11416" extrusionOk="0">
                    <a:moveTo>
                      <a:pt x="9493" y="0"/>
                    </a:moveTo>
                    <a:cubicBezTo>
                      <a:pt x="9191" y="0"/>
                      <a:pt x="8817" y="727"/>
                      <a:pt x="6637" y="2181"/>
                    </a:cubicBezTo>
                    <a:cubicBezTo>
                      <a:pt x="5558" y="2900"/>
                      <a:pt x="4328" y="3055"/>
                      <a:pt x="3012" y="3055"/>
                    </a:cubicBezTo>
                    <a:cubicBezTo>
                      <a:pt x="2393" y="3055"/>
                      <a:pt x="1753" y="3021"/>
                      <a:pt x="1102" y="2995"/>
                    </a:cubicBezTo>
                    <a:cubicBezTo>
                      <a:pt x="654" y="2995"/>
                      <a:pt x="573" y="2995"/>
                      <a:pt x="532" y="3442"/>
                    </a:cubicBezTo>
                    <a:cubicBezTo>
                      <a:pt x="1" y="9329"/>
                      <a:pt x="2708" y="11416"/>
                      <a:pt x="5699" y="11416"/>
                    </a:cubicBezTo>
                    <a:cubicBezTo>
                      <a:pt x="8892" y="11416"/>
                      <a:pt x="12408" y="9040"/>
                      <a:pt x="12660" y="6372"/>
                    </a:cubicBezTo>
                    <a:cubicBezTo>
                      <a:pt x="12863" y="4134"/>
                      <a:pt x="11439" y="1936"/>
                      <a:pt x="9933" y="349"/>
                    </a:cubicBezTo>
                    <a:cubicBezTo>
                      <a:pt x="9724" y="117"/>
                      <a:pt x="9614" y="0"/>
                      <a:pt x="94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2103;p43">
                <a:extLst>
                  <a:ext uri="{FF2B5EF4-FFF2-40B4-BE49-F238E27FC236}">
                    <a16:creationId xmlns:a16="http://schemas.microsoft.com/office/drawing/2014/main" id="{9636C5AC-ABAF-441F-A0DC-375181B9766C}"/>
                  </a:ext>
                </a:extLst>
              </p:cNvPr>
              <p:cNvSpPr/>
              <p:nvPr/>
            </p:nvSpPr>
            <p:spPr>
              <a:xfrm>
                <a:off x="6925688" y="2644583"/>
                <a:ext cx="301375" cy="129150"/>
              </a:xfrm>
              <a:custGeom>
                <a:avLst/>
                <a:gdLst/>
                <a:ahLst/>
                <a:cxnLst/>
                <a:rect l="l" t="t" r="r" b="b"/>
                <a:pathLst>
                  <a:path w="12055" h="5166" extrusionOk="0">
                    <a:moveTo>
                      <a:pt x="11308" y="0"/>
                    </a:moveTo>
                    <a:cubicBezTo>
                      <a:pt x="11236" y="0"/>
                      <a:pt x="11162" y="34"/>
                      <a:pt x="11093" y="109"/>
                    </a:cubicBezTo>
                    <a:cubicBezTo>
                      <a:pt x="9263" y="2285"/>
                      <a:pt x="6055" y="3845"/>
                      <a:pt x="2490" y="3845"/>
                    </a:cubicBezTo>
                    <a:cubicBezTo>
                      <a:pt x="1854" y="3845"/>
                      <a:pt x="1206" y="3795"/>
                      <a:pt x="552" y="3691"/>
                    </a:cubicBezTo>
                    <a:cubicBezTo>
                      <a:pt x="535" y="3688"/>
                      <a:pt x="519" y="3687"/>
                      <a:pt x="503" y="3687"/>
                    </a:cubicBezTo>
                    <a:cubicBezTo>
                      <a:pt x="1" y="3687"/>
                      <a:pt x="301" y="4917"/>
                      <a:pt x="1366" y="5074"/>
                    </a:cubicBezTo>
                    <a:cubicBezTo>
                      <a:pt x="1860" y="5135"/>
                      <a:pt x="2354" y="5165"/>
                      <a:pt x="2846" y="5165"/>
                    </a:cubicBezTo>
                    <a:cubicBezTo>
                      <a:pt x="5967" y="5165"/>
                      <a:pt x="9011" y="3958"/>
                      <a:pt x="11297" y="1778"/>
                    </a:cubicBezTo>
                    <a:cubicBezTo>
                      <a:pt x="12054" y="1020"/>
                      <a:pt x="11704" y="0"/>
                      <a:pt x="1130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2104;p43">
                <a:extLst>
                  <a:ext uri="{FF2B5EF4-FFF2-40B4-BE49-F238E27FC236}">
                    <a16:creationId xmlns:a16="http://schemas.microsoft.com/office/drawing/2014/main" id="{AC6DD793-13DB-4B09-AC8A-0C4E5DD0DC65}"/>
                  </a:ext>
                </a:extLst>
              </p:cNvPr>
              <p:cNvSpPr/>
              <p:nvPr/>
            </p:nvSpPr>
            <p:spPr>
              <a:xfrm>
                <a:off x="6913038" y="2581508"/>
                <a:ext cx="283875" cy="121450"/>
              </a:xfrm>
              <a:custGeom>
                <a:avLst/>
                <a:gdLst/>
                <a:ahLst/>
                <a:cxnLst/>
                <a:rect l="l" t="t" r="r" b="b"/>
                <a:pathLst>
                  <a:path w="11355" h="4858" extrusionOk="0">
                    <a:moveTo>
                      <a:pt x="10634" y="1"/>
                    </a:moveTo>
                    <a:cubicBezTo>
                      <a:pt x="10507" y="1"/>
                      <a:pt x="10371" y="116"/>
                      <a:pt x="10256" y="231"/>
                    </a:cubicBezTo>
                    <a:cubicBezTo>
                      <a:pt x="7882" y="2379"/>
                      <a:pt x="4810" y="3550"/>
                      <a:pt x="1621" y="3550"/>
                    </a:cubicBezTo>
                    <a:cubicBezTo>
                      <a:pt x="1367" y="3550"/>
                      <a:pt x="1111" y="3543"/>
                      <a:pt x="855" y="3528"/>
                    </a:cubicBezTo>
                    <a:lnTo>
                      <a:pt x="407" y="3528"/>
                    </a:lnTo>
                    <a:cubicBezTo>
                      <a:pt x="0" y="3528"/>
                      <a:pt x="122" y="4504"/>
                      <a:pt x="489" y="4626"/>
                    </a:cubicBezTo>
                    <a:cubicBezTo>
                      <a:pt x="652" y="4708"/>
                      <a:pt x="814" y="4708"/>
                      <a:pt x="977" y="4749"/>
                    </a:cubicBezTo>
                    <a:cubicBezTo>
                      <a:pt x="1499" y="4821"/>
                      <a:pt x="2021" y="4857"/>
                      <a:pt x="2541" y="4857"/>
                    </a:cubicBezTo>
                    <a:cubicBezTo>
                      <a:pt x="5510" y="4857"/>
                      <a:pt x="8394" y="3693"/>
                      <a:pt x="10541" y="1615"/>
                    </a:cubicBezTo>
                    <a:cubicBezTo>
                      <a:pt x="11355" y="882"/>
                      <a:pt x="11355" y="638"/>
                      <a:pt x="10785" y="68"/>
                    </a:cubicBezTo>
                    <a:cubicBezTo>
                      <a:pt x="10737" y="21"/>
                      <a:pt x="10686" y="1"/>
                      <a:pt x="1063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2105;p43">
                <a:extLst>
                  <a:ext uri="{FF2B5EF4-FFF2-40B4-BE49-F238E27FC236}">
                    <a16:creationId xmlns:a16="http://schemas.microsoft.com/office/drawing/2014/main" id="{001950F1-7F9C-49CC-AD57-2E30D251E9D8}"/>
                  </a:ext>
                </a:extLst>
              </p:cNvPr>
              <p:cNvSpPr/>
              <p:nvPr/>
            </p:nvSpPr>
            <p:spPr>
              <a:xfrm>
                <a:off x="6607813" y="1972433"/>
                <a:ext cx="685675" cy="631375"/>
              </a:xfrm>
              <a:custGeom>
                <a:avLst/>
                <a:gdLst/>
                <a:ahLst/>
                <a:cxnLst/>
                <a:rect l="l" t="t" r="r" b="b"/>
                <a:pathLst>
                  <a:path w="27427" h="25255" extrusionOk="0">
                    <a:moveTo>
                      <a:pt x="12929" y="1"/>
                    </a:moveTo>
                    <a:cubicBezTo>
                      <a:pt x="11657" y="1"/>
                      <a:pt x="10325" y="211"/>
                      <a:pt x="8954" y="664"/>
                    </a:cubicBezTo>
                    <a:cubicBezTo>
                      <a:pt x="2971" y="2658"/>
                      <a:pt x="0" y="8600"/>
                      <a:pt x="1384" y="14623"/>
                    </a:cubicBezTo>
                    <a:cubicBezTo>
                      <a:pt x="2838" y="20898"/>
                      <a:pt x="8546" y="25255"/>
                      <a:pt x="14036" y="25255"/>
                    </a:cubicBezTo>
                    <a:cubicBezTo>
                      <a:pt x="17768" y="25255"/>
                      <a:pt x="21399" y="23242"/>
                      <a:pt x="23523" y="18449"/>
                    </a:cubicBezTo>
                    <a:cubicBezTo>
                      <a:pt x="27426" y="9720"/>
                      <a:pt x="21584" y="1"/>
                      <a:pt x="1292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2106;p43">
                <a:extLst>
                  <a:ext uri="{FF2B5EF4-FFF2-40B4-BE49-F238E27FC236}">
                    <a16:creationId xmlns:a16="http://schemas.microsoft.com/office/drawing/2014/main" id="{BB1599C2-C0D9-423E-BAF6-E8DD5369D91A}"/>
                  </a:ext>
                </a:extLst>
              </p:cNvPr>
              <p:cNvSpPr/>
              <p:nvPr/>
            </p:nvSpPr>
            <p:spPr>
              <a:xfrm>
                <a:off x="6737013" y="2151633"/>
                <a:ext cx="414125" cy="456500"/>
              </a:xfrm>
              <a:custGeom>
                <a:avLst/>
                <a:gdLst/>
                <a:ahLst/>
                <a:cxnLst/>
                <a:rect l="l" t="t" r="r" b="b"/>
                <a:pathLst>
                  <a:path w="16565" h="18260" extrusionOk="0">
                    <a:moveTo>
                      <a:pt x="10101" y="3107"/>
                    </a:moveTo>
                    <a:cubicBezTo>
                      <a:pt x="10137" y="3107"/>
                      <a:pt x="10176" y="3130"/>
                      <a:pt x="10216" y="3182"/>
                    </a:cubicBezTo>
                    <a:lnTo>
                      <a:pt x="10256" y="3182"/>
                    </a:lnTo>
                    <a:cubicBezTo>
                      <a:pt x="10999" y="4073"/>
                      <a:pt x="11234" y="5880"/>
                      <a:pt x="10836" y="5880"/>
                    </a:cubicBezTo>
                    <a:cubicBezTo>
                      <a:pt x="10798" y="5880"/>
                      <a:pt x="10754" y="5863"/>
                      <a:pt x="10704" y="5827"/>
                    </a:cubicBezTo>
                    <a:cubicBezTo>
                      <a:pt x="9639" y="5130"/>
                      <a:pt x="9767" y="3107"/>
                      <a:pt x="10101" y="3107"/>
                    </a:cubicBezTo>
                    <a:close/>
                    <a:moveTo>
                      <a:pt x="4681" y="4973"/>
                    </a:moveTo>
                    <a:lnTo>
                      <a:pt x="4681" y="4973"/>
                    </a:lnTo>
                    <a:cubicBezTo>
                      <a:pt x="5129" y="5176"/>
                      <a:pt x="5495" y="5583"/>
                      <a:pt x="5698" y="6031"/>
                    </a:cubicBezTo>
                    <a:cubicBezTo>
                      <a:pt x="6140" y="6847"/>
                      <a:pt x="5901" y="7634"/>
                      <a:pt x="5644" y="7634"/>
                    </a:cubicBezTo>
                    <a:cubicBezTo>
                      <a:pt x="5593" y="7634"/>
                      <a:pt x="5542" y="7604"/>
                      <a:pt x="5495" y="7537"/>
                    </a:cubicBezTo>
                    <a:cubicBezTo>
                      <a:pt x="5210" y="7170"/>
                      <a:pt x="4355" y="5705"/>
                      <a:pt x="4681" y="4973"/>
                    </a:cubicBezTo>
                    <a:close/>
                    <a:moveTo>
                      <a:pt x="11496" y="1"/>
                    </a:moveTo>
                    <a:cubicBezTo>
                      <a:pt x="10997" y="1"/>
                      <a:pt x="10498" y="134"/>
                      <a:pt x="10053" y="415"/>
                    </a:cubicBezTo>
                    <a:cubicBezTo>
                      <a:pt x="9836" y="523"/>
                      <a:pt x="9605" y="559"/>
                      <a:pt x="9369" y="559"/>
                    </a:cubicBezTo>
                    <a:cubicBezTo>
                      <a:pt x="8895" y="559"/>
                      <a:pt x="8398" y="415"/>
                      <a:pt x="7937" y="415"/>
                    </a:cubicBezTo>
                    <a:cubicBezTo>
                      <a:pt x="6960" y="415"/>
                      <a:pt x="5983" y="700"/>
                      <a:pt x="5169" y="1269"/>
                    </a:cubicBezTo>
                    <a:cubicBezTo>
                      <a:pt x="4559" y="1636"/>
                      <a:pt x="4193" y="2287"/>
                      <a:pt x="3582" y="2653"/>
                    </a:cubicBezTo>
                    <a:cubicBezTo>
                      <a:pt x="3053" y="2979"/>
                      <a:pt x="978" y="2734"/>
                      <a:pt x="530" y="5339"/>
                    </a:cubicBezTo>
                    <a:cubicBezTo>
                      <a:pt x="1" y="8391"/>
                      <a:pt x="3501" y="12827"/>
                      <a:pt x="5413" y="15432"/>
                    </a:cubicBezTo>
                    <a:cubicBezTo>
                      <a:pt x="6024" y="16205"/>
                      <a:pt x="6716" y="16938"/>
                      <a:pt x="7448" y="17589"/>
                    </a:cubicBezTo>
                    <a:cubicBezTo>
                      <a:pt x="7703" y="17843"/>
                      <a:pt x="8313" y="18259"/>
                      <a:pt x="8818" y="18259"/>
                    </a:cubicBezTo>
                    <a:cubicBezTo>
                      <a:pt x="8878" y="18259"/>
                      <a:pt x="8938" y="18253"/>
                      <a:pt x="8995" y="18240"/>
                    </a:cubicBezTo>
                    <a:cubicBezTo>
                      <a:pt x="9158" y="18240"/>
                      <a:pt x="9239" y="18037"/>
                      <a:pt x="9158" y="17874"/>
                    </a:cubicBezTo>
                    <a:cubicBezTo>
                      <a:pt x="9076" y="17711"/>
                      <a:pt x="8954" y="17589"/>
                      <a:pt x="8873" y="17467"/>
                    </a:cubicBezTo>
                    <a:cubicBezTo>
                      <a:pt x="6756" y="15432"/>
                      <a:pt x="1547" y="8798"/>
                      <a:pt x="1914" y="5746"/>
                    </a:cubicBezTo>
                    <a:cubicBezTo>
                      <a:pt x="2002" y="4953"/>
                      <a:pt x="2514" y="4456"/>
                      <a:pt x="2792" y="4456"/>
                    </a:cubicBezTo>
                    <a:cubicBezTo>
                      <a:pt x="2899" y="4456"/>
                      <a:pt x="2972" y="4530"/>
                      <a:pt x="2972" y="4688"/>
                    </a:cubicBezTo>
                    <a:cubicBezTo>
                      <a:pt x="3012" y="6519"/>
                      <a:pt x="3338" y="7455"/>
                      <a:pt x="4274" y="8636"/>
                    </a:cubicBezTo>
                    <a:cubicBezTo>
                      <a:pt x="4699" y="9173"/>
                      <a:pt x="5223" y="9408"/>
                      <a:pt x="5728" y="9408"/>
                    </a:cubicBezTo>
                    <a:cubicBezTo>
                      <a:pt x="7058" y="9408"/>
                      <a:pt x="8255" y="7771"/>
                      <a:pt x="7163" y="5705"/>
                    </a:cubicBezTo>
                    <a:cubicBezTo>
                      <a:pt x="5902" y="3304"/>
                      <a:pt x="4803" y="3630"/>
                      <a:pt x="5495" y="2897"/>
                    </a:cubicBezTo>
                    <a:cubicBezTo>
                      <a:pt x="6006" y="2266"/>
                      <a:pt x="6761" y="1901"/>
                      <a:pt x="7547" y="1901"/>
                    </a:cubicBezTo>
                    <a:cubicBezTo>
                      <a:pt x="7826" y="1901"/>
                      <a:pt x="8108" y="1947"/>
                      <a:pt x="8384" y="2043"/>
                    </a:cubicBezTo>
                    <a:cubicBezTo>
                      <a:pt x="8588" y="2083"/>
                      <a:pt x="8629" y="2246"/>
                      <a:pt x="8588" y="2450"/>
                    </a:cubicBezTo>
                    <a:cubicBezTo>
                      <a:pt x="8140" y="3996"/>
                      <a:pt x="8466" y="6357"/>
                      <a:pt x="9809" y="7333"/>
                    </a:cubicBezTo>
                    <a:cubicBezTo>
                      <a:pt x="10121" y="7564"/>
                      <a:pt x="10483" y="7672"/>
                      <a:pt x="10840" y="7672"/>
                    </a:cubicBezTo>
                    <a:cubicBezTo>
                      <a:pt x="11554" y="7672"/>
                      <a:pt x="12251" y="7238"/>
                      <a:pt x="12495" y="6479"/>
                    </a:cubicBezTo>
                    <a:cubicBezTo>
                      <a:pt x="12820" y="5624"/>
                      <a:pt x="12576" y="3589"/>
                      <a:pt x="11396" y="2083"/>
                    </a:cubicBezTo>
                    <a:cubicBezTo>
                      <a:pt x="11192" y="1798"/>
                      <a:pt x="10948" y="1676"/>
                      <a:pt x="11030" y="1514"/>
                    </a:cubicBezTo>
                    <a:cubicBezTo>
                      <a:pt x="11056" y="1474"/>
                      <a:pt x="11192" y="1434"/>
                      <a:pt x="11390" y="1434"/>
                    </a:cubicBezTo>
                    <a:cubicBezTo>
                      <a:pt x="11796" y="1434"/>
                      <a:pt x="12463" y="1602"/>
                      <a:pt x="12983" y="2287"/>
                    </a:cubicBezTo>
                    <a:cubicBezTo>
                      <a:pt x="14367" y="4078"/>
                      <a:pt x="14570" y="8554"/>
                      <a:pt x="14611" y="10793"/>
                    </a:cubicBezTo>
                    <a:cubicBezTo>
                      <a:pt x="14692" y="15473"/>
                      <a:pt x="14326" y="14944"/>
                      <a:pt x="14408" y="16083"/>
                    </a:cubicBezTo>
                    <a:cubicBezTo>
                      <a:pt x="14408" y="16234"/>
                      <a:pt x="14519" y="16318"/>
                      <a:pt x="14660" y="16318"/>
                    </a:cubicBezTo>
                    <a:cubicBezTo>
                      <a:pt x="14709" y="16318"/>
                      <a:pt x="14762" y="16308"/>
                      <a:pt x="14815" y="16287"/>
                    </a:cubicBezTo>
                    <a:cubicBezTo>
                      <a:pt x="16564" y="15351"/>
                      <a:pt x="15751" y="6723"/>
                      <a:pt x="15425" y="4973"/>
                    </a:cubicBezTo>
                    <a:cubicBezTo>
                      <a:pt x="15099" y="2897"/>
                      <a:pt x="14448" y="1066"/>
                      <a:pt x="12576" y="211"/>
                    </a:cubicBezTo>
                    <a:cubicBezTo>
                      <a:pt x="12231" y="73"/>
                      <a:pt x="11863" y="1"/>
                      <a:pt x="1149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2107;p43">
                <a:extLst>
                  <a:ext uri="{FF2B5EF4-FFF2-40B4-BE49-F238E27FC236}">
                    <a16:creationId xmlns:a16="http://schemas.microsoft.com/office/drawing/2014/main" id="{AF0525FA-C5A1-4FF7-BB82-57BA25FEBFB5}"/>
                  </a:ext>
                </a:extLst>
              </p:cNvPr>
              <p:cNvSpPr/>
              <p:nvPr/>
            </p:nvSpPr>
            <p:spPr>
              <a:xfrm>
                <a:off x="6913038" y="2608933"/>
                <a:ext cx="288975" cy="207075"/>
              </a:xfrm>
              <a:custGeom>
                <a:avLst/>
                <a:gdLst/>
                <a:ahLst/>
                <a:cxnLst/>
                <a:rect l="l" t="t" r="r" b="b"/>
                <a:pathLst>
                  <a:path w="11559" h="8283" extrusionOk="0">
                    <a:moveTo>
                      <a:pt x="616" y="0"/>
                    </a:moveTo>
                    <a:cubicBezTo>
                      <a:pt x="225" y="0"/>
                      <a:pt x="187" y="162"/>
                      <a:pt x="122" y="803"/>
                    </a:cubicBezTo>
                    <a:cubicBezTo>
                      <a:pt x="0" y="2756"/>
                      <a:pt x="122" y="4995"/>
                      <a:pt x="1384" y="6622"/>
                    </a:cubicBezTo>
                    <a:cubicBezTo>
                      <a:pt x="2302" y="7836"/>
                      <a:pt x="3802" y="8283"/>
                      <a:pt x="5287" y="8283"/>
                    </a:cubicBezTo>
                    <a:cubicBezTo>
                      <a:pt x="5645" y="8283"/>
                      <a:pt x="6002" y="8257"/>
                      <a:pt x="6349" y="8210"/>
                    </a:cubicBezTo>
                    <a:cubicBezTo>
                      <a:pt x="8099" y="7965"/>
                      <a:pt x="10460" y="7029"/>
                      <a:pt x="11477" y="5483"/>
                    </a:cubicBezTo>
                    <a:cubicBezTo>
                      <a:pt x="11558" y="5320"/>
                      <a:pt x="11477" y="5157"/>
                      <a:pt x="11314" y="5117"/>
                    </a:cubicBezTo>
                    <a:cubicBezTo>
                      <a:pt x="11036" y="5056"/>
                      <a:pt x="10766" y="5032"/>
                      <a:pt x="10502" y="5032"/>
                    </a:cubicBezTo>
                    <a:cubicBezTo>
                      <a:pt x="9579" y="5032"/>
                      <a:pt x="8720" y="5322"/>
                      <a:pt x="7756" y="5322"/>
                    </a:cubicBezTo>
                    <a:cubicBezTo>
                      <a:pt x="7708" y="5322"/>
                      <a:pt x="7659" y="5322"/>
                      <a:pt x="7611" y="5320"/>
                    </a:cubicBezTo>
                    <a:cubicBezTo>
                      <a:pt x="7580" y="5321"/>
                      <a:pt x="7549" y="5321"/>
                      <a:pt x="7518" y="5321"/>
                    </a:cubicBezTo>
                    <a:cubicBezTo>
                      <a:pt x="4951" y="5321"/>
                      <a:pt x="2677" y="3663"/>
                      <a:pt x="1872" y="1210"/>
                    </a:cubicBezTo>
                    <a:cubicBezTo>
                      <a:pt x="1547" y="396"/>
                      <a:pt x="1588" y="70"/>
                      <a:pt x="1018" y="30"/>
                    </a:cubicBezTo>
                    <a:cubicBezTo>
                      <a:pt x="853" y="12"/>
                      <a:pt x="722" y="0"/>
                      <a:pt x="616" y="0"/>
                    </a:cubicBezTo>
                    <a:close/>
                  </a:path>
                </a:pathLst>
              </a:custGeom>
              <a:solidFill>
                <a:srgbClr val="0A1640">
                  <a:alpha val="125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2108;p43">
                <a:extLst>
                  <a:ext uri="{FF2B5EF4-FFF2-40B4-BE49-F238E27FC236}">
                    <a16:creationId xmlns:a16="http://schemas.microsoft.com/office/drawing/2014/main" id="{7D0300AC-0354-423B-8458-935DB3594F11}"/>
                  </a:ext>
                </a:extLst>
              </p:cNvPr>
              <p:cNvSpPr/>
              <p:nvPr/>
            </p:nvSpPr>
            <p:spPr>
              <a:xfrm>
                <a:off x="6606763" y="2025308"/>
                <a:ext cx="596275" cy="579725"/>
              </a:xfrm>
              <a:custGeom>
                <a:avLst/>
                <a:gdLst/>
                <a:ahLst/>
                <a:cxnLst/>
                <a:rect l="l" t="t" r="r" b="b"/>
                <a:pathLst>
                  <a:path w="23851" h="23189" extrusionOk="0">
                    <a:moveTo>
                      <a:pt x="6233" y="1"/>
                    </a:moveTo>
                    <a:cubicBezTo>
                      <a:pt x="5690" y="1"/>
                      <a:pt x="0" y="4241"/>
                      <a:pt x="1222" y="11613"/>
                    </a:cubicBezTo>
                    <a:cubicBezTo>
                      <a:pt x="2244" y="17922"/>
                      <a:pt x="8283" y="23188"/>
                      <a:pt x="14168" y="23188"/>
                    </a:cubicBezTo>
                    <a:cubicBezTo>
                      <a:pt x="17660" y="23188"/>
                      <a:pt x="21099" y="21333"/>
                      <a:pt x="23402" y="16741"/>
                    </a:cubicBezTo>
                    <a:cubicBezTo>
                      <a:pt x="23850" y="15886"/>
                      <a:pt x="23769" y="15764"/>
                      <a:pt x="22833" y="15479"/>
                    </a:cubicBezTo>
                    <a:cubicBezTo>
                      <a:pt x="22334" y="15329"/>
                      <a:pt x="21835" y="15263"/>
                      <a:pt x="21340" y="15263"/>
                    </a:cubicBezTo>
                    <a:cubicBezTo>
                      <a:pt x="19694" y="15263"/>
                      <a:pt x="18086" y="15990"/>
                      <a:pt x="16647" y="16741"/>
                    </a:cubicBezTo>
                    <a:cubicBezTo>
                      <a:pt x="15143" y="17509"/>
                      <a:pt x="13717" y="17856"/>
                      <a:pt x="12404" y="17856"/>
                    </a:cubicBezTo>
                    <a:cubicBezTo>
                      <a:pt x="7178" y="17856"/>
                      <a:pt x="3722" y="12372"/>
                      <a:pt x="4112" y="6160"/>
                    </a:cubicBezTo>
                    <a:cubicBezTo>
                      <a:pt x="4356" y="2578"/>
                      <a:pt x="6472" y="299"/>
                      <a:pt x="6269" y="14"/>
                    </a:cubicBezTo>
                    <a:cubicBezTo>
                      <a:pt x="6263" y="5"/>
                      <a:pt x="6250" y="1"/>
                      <a:pt x="6233" y="1"/>
                    </a:cubicBezTo>
                    <a:close/>
                  </a:path>
                </a:pathLst>
              </a:custGeom>
              <a:solidFill>
                <a:srgbClr val="0A1640">
                  <a:alpha val="125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2109;p43">
                <a:extLst>
                  <a:ext uri="{FF2B5EF4-FFF2-40B4-BE49-F238E27FC236}">
                    <a16:creationId xmlns:a16="http://schemas.microsoft.com/office/drawing/2014/main" id="{D756F2C8-D102-4562-A8AB-2E2A92E0F1D5}"/>
                  </a:ext>
                </a:extLst>
              </p:cNvPr>
              <p:cNvSpPr/>
              <p:nvPr/>
            </p:nvSpPr>
            <p:spPr>
              <a:xfrm>
                <a:off x="6569138" y="1958983"/>
                <a:ext cx="718050" cy="875175"/>
              </a:xfrm>
              <a:custGeom>
                <a:avLst/>
                <a:gdLst/>
                <a:ahLst/>
                <a:cxnLst/>
                <a:rect l="l" t="t" r="r" b="b"/>
                <a:pathLst>
                  <a:path w="28722" h="35007" extrusionOk="0">
                    <a:moveTo>
                      <a:pt x="14342" y="761"/>
                    </a:moveTo>
                    <a:cubicBezTo>
                      <a:pt x="15166" y="761"/>
                      <a:pt x="15994" y="851"/>
                      <a:pt x="16809" y="1039"/>
                    </a:cubicBezTo>
                    <a:cubicBezTo>
                      <a:pt x="20919" y="1935"/>
                      <a:pt x="23890" y="5150"/>
                      <a:pt x="25396" y="8975"/>
                    </a:cubicBezTo>
                    <a:cubicBezTo>
                      <a:pt x="26088" y="10766"/>
                      <a:pt x="26454" y="14388"/>
                      <a:pt x="25355" y="17563"/>
                    </a:cubicBezTo>
                    <a:cubicBezTo>
                      <a:pt x="24134" y="21185"/>
                      <a:pt x="21489" y="24359"/>
                      <a:pt x="17663" y="25173"/>
                    </a:cubicBezTo>
                    <a:cubicBezTo>
                      <a:pt x="16916" y="25330"/>
                      <a:pt x="16175" y="25404"/>
                      <a:pt x="15447" y="25404"/>
                    </a:cubicBezTo>
                    <a:cubicBezTo>
                      <a:pt x="7106" y="25404"/>
                      <a:pt x="441" y="15618"/>
                      <a:pt x="3623" y="7795"/>
                    </a:cubicBezTo>
                    <a:cubicBezTo>
                      <a:pt x="5379" y="3492"/>
                      <a:pt x="9814" y="761"/>
                      <a:pt x="14342" y="761"/>
                    </a:cubicBezTo>
                    <a:close/>
                    <a:moveTo>
                      <a:pt x="22850" y="23382"/>
                    </a:moveTo>
                    <a:cubicBezTo>
                      <a:pt x="23090" y="23382"/>
                      <a:pt x="23485" y="23799"/>
                      <a:pt x="24582" y="25417"/>
                    </a:cubicBezTo>
                    <a:cubicBezTo>
                      <a:pt x="25233" y="26394"/>
                      <a:pt x="25640" y="27533"/>
                      <a:pt x="25803" y="28673"/>
                    </a:cubicBezTo>
                    <a:cubicBezTo>
                      <a:pt x="25884" y="30057"/>
                      <a:pt x="25314" y="31359"/>
                      <a:pt x="24256" y="32214"/>
                    </a:cubicBezTo>
                    <a:lnTo>
                      <a:pt x="24297" y="32214"/>
                    </a:lnTo>
                    <a:cubicBezTo>
                      <a:pt x="23022" y="33338"/>
                      <a:pt x="20985" y="34234"/>
                      <a:pt x="19066" y="34234"/>
                    </a:cubicBezTo>
                    <a:cubicBezTo>
                      <a:pt x="16331" y="34234"/>
                      <a:pt x="13836" y="32414"/>
                      <a:pt x="14123" y="26841"/>
                    </a:cubicBezTo>
                    <a:cubicBezTo>
                      <a:pt x="14148" y="26368"/>
                      <a:pt x="14356" y="26276"/>
                      <a:pt x="14654" y="26276"/>
                    </a:cubicBezTo>
                    <a:cubicBezTo>
                      <a:pt x="14842" y="26276"/>
                      <a:pt x="15067" y="26312"/>
                      <a:pt x="15303" y="26312"/>
                    </a:cubicBezTo>
                    <a:cubicBezTo>
                      <a:pt x="15490" y="26324"/>
                      <a:pt x="15677" y="26329"/>
                      <a:pt x="15863" y="26329"/>
                    </a:cubicBezTo>
                    <a:cubicBezTo>
                      <a:pt x="18354" y="26329"/>
                      <a:pt x="20767" y="25327"/>
                      <a:pt x="22547" y="23586"/>
                    </a:cubicBezTo>
                    <a:cubicBezTo>
                      <a:pt x="22653" y="23480"/>
                      <a:pt x="22733" y="23382"/>
                      <a:pt x="22850" y="23382"/>
                    </a:cubicBezTo>
                    <a:close/>
                    <a:moveTo>
                      <a:pt x="14343" y="0"/>
                    </a:moveTo>
                    <a:cubicBezTo>
                      <a:pt x="10339" y="0"/>
                      <a:pt x="6329" y="1851"/>
                      <a:pt x="3989" y="5394"/>
                    </a:cubicBezTo>
                    <a:cubicBezTo>
                      <a:pt x="1" y="11499"/>
                      <a:pt x="1954" y="20208"/>
                      <a:pt x="8995" y="24440"/>
                    </a:cubicBezTo>
                    <a:cubicBezTo>
                      <a:pt x="12128" y="26272"/>
                      <a:pt x="13349" y="25702"/>
                      <a:pt x="13309" y="26394"/>
                    </a:cubicBezTo>
                    <a:cubicBezTo>
                      <a:pt x="12983" y="30667"/>
                      <a:pt x="14163" y="34696"/>
                      <a:pt x="18437" y="34981"/>
                    </a:cubicBezTo>
                    <a:cubicBezTo>
                      <a:pt x="18666" y="34998"/>
                      <a:pt x="18894" y="35006"/>
                      <a:pt x="19121" y="35006"/>
                    </a:cubicBezTo>
                    <a:cubicBezTo>
                      <a:pt x="24293" y="35006"/>
                      <a:pt x="28721" y="30645"/>
                      <a:pt x="25681" y="25498"/>
                    </a:cubicBezTo>
                    <a:cubicBezTo>
                      <a:pt x="23809" y="22365"/>
                      <a:pt x="23279" y="23057"/>
                      <a:pt x="23809" y="22243"/>
                    </a:cubicBezTo>
                    <a:cubicBezTo>
                      <a:pt x="25192" y="20249"/>
                      <a:pt x="25762" y="19597"/>
                      <a:pt x="26454" y="16830"/>
                    </a:cubicBezTo>
                    <a:cubicBezTo>
                      <a:pt x="27634" y="12435"/>
                      <a:pt x="26576" y="7714"/>
                      <a:pt x="23605" y="4214"/>
                    </a:cubicBezTo>
                    <a:cubicBezTo>
                      <a:pt x="21233" y="1371"/>
                      <a:pt x="17790" y="0"/>
                      <a:pt x="1434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" name="Google Shape;2110;p43">
              <a:extLst>
                <a:ext uri="{FF2B5EF4-FFF2-40B4-BE49-F238E27FC236}">
                  <a16:creationId xmlns:a16="http://schemas.microsoft.com/office/drawing/2014/main" id="{3801C2F5-B1FE-4FCA-9152-C01A6FE20D7B}"/>
                </a:ext>
              </a:extLst>
            </p:cNvPr>
            <p:cNvGrpSpPr/>
            <p:nvPr/>
          </p:nvGrpSpPr>
          <p:grpSpPr>
            <a:xfrm>
              <a:off x="6570250" y="2328658"/>
              <a:ext cx="1084225" cy="505500"/>
              <a:chOff x="6418938" y="2296233"/>
              <a:chExt cx="1084225" cy="505500"/>
            </a:xfrm>
          </p:grpSpPr>
          <p:sp>
            <p:nvSpPr>
              <p:cNvPr id="9" name="Google Shape;2111;p43">
                <a:extLst>
                  <a:ext uri="{FF2B5EF4-FFF2-40B4-BE49-F238E27FC236}">
                    <a16:creationId xmlns:a16="http://schemas.microsoft.com/office/drawing/2014/main" id="{7DFF2E30-BD58-4D4F-9B25-FB214E6C1628}"/>
                  </a:ext>
                </a:extLst>
              </p:cNvPr>
              <p:cNvSpPr/>
              <p:nvPr/>
            </p:nvSpPr>
            <p:spPr>
              <a:xfrm>
                <a:off x="7338313" y="2296233"/>
                <a:ext cx="164850" cy="229975"/>
              </a:xfrm>
              <a:custGeom>
                <a:avLst/>
                <a:gdLst/>
                <a:ahLst/>
                <a:cxnLst/>
                <a:rect l="l" t="t" r="r" b="b"/>
                <a:pathLst>
                  <a:path w="6594" h="9199" extrusionOk="0">
                    <a:moveTo>
                      <a:pt x="3400" y="1"/>
                    </a:moveTo>
                    <a:cubicBezTo>
                      <a:pt x="3277" y="1"/>
                      <a:pt x="3158" y="61"/>
                      <a:pt x="3094" y="189"/>
                    </a:cubicBezTo>
                    <a:cubicBezTo>
                      <a:pt x="2809" y="759"/>
                      <a:pt x="2239" y="2834"/>
                      <a:pt x="611" y="4218"/>
                    </a:cubicBezTo>
                    <a:cubicBezTo>
                      <a:pt x="1" y="4788"/>
                      <a:pt x="733" y="5073"/>
                      <a:pt x="1507" y="5968"/>
                    </a:cubicBezTo>
                    <a:cubicBezTo>
                      <a:pt x="2850" y="7555"/>
                      <a:pt x="2850" y="8451"/>
                      <a:pt x="3257" y="9020"/>
                    </a:cubicBezTo>
                    <a:cubicBezTo>
                      <a:pt x="3335" y="9138"/>
                      <a:pt x="3460" y="9199"/>
                      <a:pt x="3583" y="9199"/>
                    </a:cubicBezTo>
                    <a:cubicBezTo>
                      <a:pt x="3715" y="9199"/>
                      <a:pt x="3844" y="9128"/>
                      <a:pt x="3908" y="8980"/>
                    </a:cubicBezTo>
                    <a:cubicBezTo>
                      <a:pt x="4030" y="8817"/>
                      <a:pt x="4111" y="8613"/>
                      <a:pt x="4193" y="8410"/>
                    </a:cubicBezTo>
                    <a:cubicBezTo>
                      <a:pt x="4640" y="7067"/>
                      <a:pt x="5454" y="5846"/>
                      <a:pt x="6472" y="4869"/>
                    </a:cubicBezTo>
                    <a:cubicBezTo>
                      <a:pt x="6594" y="4666"/>
                      <a:pt x="6594" y="4381"/>
                      <a:pt x="6431" y="4177"/>
                    </a:cubicBezTo>
                    <a:cubicBezTo>
                      <a:pt x="5373" y="3282"/>
                      <a:pt x="4600" y="2183"/>
                      <a:pt x="4070" y="922"/>
                    </a:cubicBezTo>
                    <a:cubicBezTo>
                      <a:pt x="3989" y="637"/>
                      <a:pt x="3867" y="393"/>
                      <a:pt x="3704" y="148"/>
                    </a:cubicBezTo>
                    <a:cubicBezTo>
                      <a:pt x="3627" y="51"/>
                      <a:pt x="3512" y="1"/>
                      <a:pt x="340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Google Shape;2112;p43">
                <a:extLst>
                  <a:ext uri="{FF2B5EF4-FFF2-40B4-BE49-F238E27FC236}">
                    <a16:creationId xmlns:a16="http://schemas.microsoft.com/office/drawing/2014/main" id="{047BF3D3-940B-47CC-93AF-C9E902C4B072}"/>
                  </a:ext>
                </a:extLst>
              </p:cNvPr>
              <p:cNvSpPr/>
              <p:nvPr/>
            </p:nvSpPr>
            <p:spPr>
              <a:xfrm>
                <a:off x="6418938" y="2571758"/>
                <a:ext cx="164850" cy="229975"/>
              </a:xfrm>
              <a:custGeom>
                <a:avLst/>
                <a:gdLst/>
                <a:ahLst/>
                <a:cxnLst/>
                <a:rect l="l" t="t" r="r" b="b"/>
                <a:pathLst>
                  <a:path w="6594" h="9199" extrusionOk="0">
                    <a:moveTo>
                      <a:pt x="3400" y="1"/>
                    </a:moveTo>
                    <a:cubicBezTo>
                      <a:pt x="3277" y="1"/>
                      <a:pt x="3158" y="61"/>
                      <a:pt x="3094" y="189"/>
                    </a:cubicBezTo>
                    <a:cubicBezTo>
                      <a:pt x="2809" y="759"/>
                      <a:pt x="2239" y="2834"/>
                      <a:pt x="611" y="4218"/>
                    </a:cubicBezTo>
                    <a:cubicBezTo>
                      <a:pt x="1" y="4788"/>
                      <a:pt x="733" y="5073"/>
                      <a:pt x="1507" y="5968"/>
                    </a:cubicBezTo>
                    <a:cubicBezTo>
                      <a:pt x="2850" y="7555"/>
                      <a:pt x="2850" y="8451"/>
                      <a:pt x="3257" y="9020"/>
                    </a:cubicBezTo>
                    <a:cubicBezTo>
                      <a:pt x="3335" y="9138"/>
                      <a:pt x="3460" y="9199"/>
                      <a:pt x="3583" y="9199"/>
                    </a:cubicBezTo>
                    <a:cubicBezTo>
                      <a:pt x="3715" y="9199"/>
                      <a:pt x="3844" y="9128"/>
                      <a:pt x="3908" y="8980"/>
                    </a:cubicBezTo>
                    <a:cubicBezTo>
                      <a:pt x="4030" y="8817"/>
                      <a:pt x="4111" y="8613"/>
                      <a:pt x="4193" y="8410"/>
                    </a:cubicBezTo>
                    <a:cubicBezTo>
                      <a:pt x="4640" y="7067"/>
                      <a:pt x="5454" y="5846"/>
                      <a:pt x="6472" y="4869"/>
                    </a:cubicBezTo>
                    <a:cubicBezTo>
                      <a:pt x="6594" y="4666"/>
                      <a:pt x="6594" y="4381"/>
                      <a:pt x="6431" y="4177"/>
                    </a:cubicBezTo>
                    <a:cubicBezTo>
                      <a:pt x="5373" y="3282"/>
                      <a:pt x="4600" y="2183"/>
                      <a:pt x="4070" y="922"/>
                    </a:cubicBezTo>
                    <a:cubicBezTo>
                      <a:pt x="3989" y="637"/>
                      <a:pt x="3867" y="393"/>
                      <a:pt x="3704" y="148"/>
                    </a:cubicBezTo>
                    <a:cubicBezTo>
                      <a:pt x="3627" y="51"/>
                      <a:pt x="3512" y="1"/>
                      <a:pt x="340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9" name="Rectángulo redondeado 18"/>
          <p:cNvSpPr/>
          <p:nvPr/>
        </p:nvSpPr>
        <p:spPr>
          <a:xfrm>
            <a:off x="4426857" y="2481943"/>
            <a:ext cx="1748972" cy="1524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185182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09" name="Google Shape;1909;p39"/>
          <p:cNvGrpSpPr/>
          <p:nvPr/>
        </p:nvGrpSpPr>
        <p:grpSpPr>
          <a:xfrm rot="10800000">
            <a:off x="6495813" y="1409492"/>
            <a:ext cx="1426581" cy="2324516"/>
            <a:chOff x="1026111" y="1218554"/>
            <a:chExt cx="1426581" cy="2324516"/>
          </a:xfrm>
        </p:grpSpPr>
        <p:grpSp>
          <p:nvGrpSpPr>
            <p:cNvPr id="1910" name="Google Shape;1910;p39"/>
            <p:cNvGrpSpPr/>
            <p:nvPr/>
          </p:nvGrpSpPr>
          <p:grpSpPr>
            <a:xfrm>
              <a:off x="1026111" y="1218554"/>
              <a:ext cx="1426581" cy="2324516"/>
              <a:chOff x="-5" y="539504"/>
              <a:chExt cx="1426581" cy="2324516"/>
            </a:xfrm>
          </p:grpSpPr>
          <p:sp>
            <p:nvSpPr>
              <p:cNvPr id="1911" name="Google Shape;1911;p39"/>
              <p:cNvSpPr/>
              <p:nvPr/>
            </p:nvSpPr>
            <p:spPr>
              <a:xfrm>
                <a:off x="16623" y="787666"/>
                <a:ext cx="984320" cy="2062777"/>
              </a:xfrm>
              <a:custGeom>
                <a:avLst/>
                <a:gdLst/>
                <a:ahLst/>
                <a:cxnLst/>
                <a:rect l="l" t="t" r="r" b="b"/>
                <a:pathLst>
                  <a:path w="35813" h="75051" extrusionOk="0">
                    <a:moveTo>
                      <a:pt x="4704" y="147"/>
                    </a:moveTo>
                    <a:cubicBezTo>
                      <a:pt x="4324" y="147"/>
                      <a:pt x="4205" y="1248"/>
                      <a:pt x="3791" y="3146"/>
                    </a:cubicBezTo>
                    <a:cubicBezTo>
                      <a:pt x="1775" y="12986"/>
                      <a:pt x="1694" y="13349"/>
                      <a:pt x="444" y="19640"/>
                    </a:cubicBezTo>
                    <a:cubicBezTo>
                      <a:pt x="202" y="20770"/>
                      <a:pt x="0" y="21415"/>
                      <a:pt x="41" y="22181"/>
                    </a:cubicBezTo>
                    <a:cubicBezTo>
                      <a:pt x="81" y="22504"/>
                      <a:pt x="121" y="22826"/>
                      <a:pt x="202" y="23109"/>
                    </a:cubicBezTo>
                    <a:cubicBezTo>
                      <a:pt x="2743" y="31780"/>
                      <a:pt x="5243" y="40450"/>
                      <a:pt x="7744" y="49121"/>
                    </a:cubicBezTo>
                    <a:cubicBezTo>
                      <a:pt x="11696" y="62873"/>
                      <a:pt x="13470" y="69003"/>
                      <a:pt x="14277" y="71786"/>
                    </a:cubicBezTo>
                    <a:cubicBezTo>
                      <a:pt x="14947" y="74009"/>
                      <a:pt x="15000" y="74040"/>
                      <a:pt x="15084" y="74040"/>
                    </a:cubicBezTo>
                    <a:cubicBezTo>
                      <a:pt x="15086" y="74040"/>
                      <a:pt x="15089" y="74040"/>
                      <a:pt x="15091" y="74040"/>
                    </a:cubicBezTo>
                    <a:cubicBezTo>
                      <a:pt x="15101" y="74040"/>
                      <a:pt x="15112" y="74040"/>
                      <a:pt x="15124" y="74044"/>
                    </a:cubicBezTo>
                    <a:cubicBezTo>
                      <a:pt x="16276" y="74740"/>
                      <a:pt x="17908" y="75051"/>
                      <a:pt x="19755" y="75051"/>
                    </a:cubicBezTo>
                    <a:cubicBezTo>
                      <a:pt x="25408" y="75051"/>
                      <a:pt x="33080" y="72137"/>
                      <a:pt x="35208" y="68398"/>
                    </a:cubicBezTo>
                    <a:cubicBezTo>
                      <a:pt x="35732" y="67430"/>
                      <a:pt x="35812" y="70052"/>
                      <a:pt x="20931" y="18350"/>
                    </a:cubicBezTo>
                    <a:cubicBezTo>
                      <a:pt x="20770" y="17826"/>
                      <a:pt x="20649" y="17301"/>
                      <a:pt x="20487" y="16817"/>
                    </a:cubicBezTo>
                    <a:cubicBezTo>
                      <a:pt x="20447" y="16616"/>
                      <a:pt x="20407" y="16454"/>
                      <a:pt x="20326" y="16293"/>
                    </a:cubicBezTo>
                    <a:cubicBezTo>
                      <a:pt x="20004" y="15729"/>
                      <a:pt x="18955" y="14720"/>
                      <a:pt x="13107" y="8671"/>
                    </a:cubicBezTo>
                    <a:cubicBezTo>
                      <a:pt x="4759" y="0"/>
                      <a:pt x="5324" y="565"/>
                      <a:pt x="4920" y="242"/>
                    </a:cubicBezTo>
                    <a:cubicBezTo>
                      <a:pt x="4839" y="178"/>
                      <a:pt x="4768" y="147"/>
                      <a:pt x="4704" y="14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2" name="Google Shape;1912;p39"/>
              <p:cNvSpPr/>
              <p:nvPr/>
            </p:nvSpPr>
            <p:spPr>
              <a:xfrm>
                <a:off x="393498" y="2232222"/>
                <a:ext cx="176261" cy="543763"/>
              </a:xfrm>
              <a:custGeom>
                <a:avLst/>
                <a:gdLst/>
                <a:ahLst/>
                <a:cxnLst/>
                <a:rect l="l" t="t" r="r" b="b"/>
                <a:pathLst>
                  <a:path w="6413" h="19784" extrusionOk="0">
                    <a:moveTo>
                      <a:pt x="518" y="0"/>
                    </a:moveTo>
                    <a:cubicBezTo>
                      <a:pt x="467" y="0"/>
                      <a:pt x="415" y="11"/>
                      <a:pt x="363" y="31"/>
                    </a:cubicBezTo>
                    <a:cubicBezTo>
                      <a:pt x="162" y="72"/>
                      <a:pt x="0" y="233"/>
                      <a:pt x="41" y="475"/>
                    </a:cubicBezTo>
                    <a:cubicBezTo>
                      <a:pt x="323" y="2088"/>
                      <a:pt x="726" y="3701"/>
                      <a:pt x="1129" y="5314"/>
                    </a:cubicBezTo>
                    <a:cubicBezTo>
                      <a:pt x="1533" y="6928"/>
                      <a:pt x="1976" y="8541"/>
                      <a:pt x="2420" y="10114"/>
                    </a:cubicBezTo>
                    <a:cubicBezTo>
                      <a:pt x="2864" y="11727"/>
                      <a:pt x="3388" y="13300"/>
                      <a:pt x="3872" y="14872"/>
                    </a:cubicBezTo>
                    <a:cubicBezTo>
                      <a:pt x="4396" y="16445"/>
                      <a:pt x="4920" y="18018"/>
                      <a:pt x="5566" y="19551"/>
                    </a:cubicBezTo>
                    <a:cubicBezTo>
                      <a:pt x="5625" y="19700"/>
                      <a:pt x="5752" y="19783"/>
                      <a:pt x="5895" y="19783"/>
                    </a:cubicBezTo>
                    <a:cubicBezTo>
                      <a:pt x="5945" y="19783"/>
                      <a:pt x="5997" y="19773"/>
                      <a:pt x="6050" y="19752"/>
                    </a:cubicBezTo>
                    <a:cubicBezTo>
                      <a:pt x="6251" y="19712"/>
                      <a:pt x="6413" y="19551"/>
                      <a:pt x="6413" y="19309"/>
                    </a:cubicBezTo>
                    <a:cubicBezTo>
                      <a:pt x="6090" y="17696"/>
                      <a:pt x="5727" y="16082"/>
                      <a:pt x="5324" y="14469"/>
                    </a:cubicBezTo>
                    <a:cubicBezTo>
                      <a:pt x="4920" y="12856"/>
                      <a:pt x="4477" y="11243"/>
                      <a:pt x="3993" y="9670"/>
                    </a:cubicBezTo>
                    <a:cubicBezTo>
                      <a:pt x="3549" y="8097"/>
                      <a:pt x="3065" y="6484"/>
                      <a:pt x="2541" y="4911"/>
                    </a:cubicBezTo>
                    <a:cubicBezTo>
                      <a:pt x="2017" y="3338"/>
                      <a:pt x="1492" y="1766"/>
                      <a:pt x="887" y="233"/>
                    </a:cubicBezTo>
                    <a:cubicBezTo>
                      <a:pt x="798" y="83"/>
                      <a:pt x="664" y="0"/>
                      <a:pt x="51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3" name="Google Shape;1913;p39"/>
              <p:cNvSpPr/>
              <p:nvPr/>
            </p:nvSpPr>
            <p:spPr>
              <a:xfrm>
                <a:off x="179555" y="1483476"/>
                <a:ext cx="141905" cy="424011"/>
              </a:xfrm>
              <a:custGeom>
                <a:avLst/>
                <a:gdLst/>
                <a:ahLst/>
                <a:cxnLst/>
                <a:rect l="l" t="t" r="r" b="b"/>
                <a:pathLst>
                  <a:path w="5163" h="15427" extrusionOk="0">
                    <a:moveTo>
                      <a:pt x="450" y="1"/>
                    </a:moveTo>
                    <a:cubicBezTo>
                      <a:pt x="420" y="1"/>
                      <a:pt x="391" y="4"/>
                      <a:pt x="364" y="11"/>
                    </a:cubicBezTo>
                    <a:cubicBezTo>
                      <a:pt x="162" y="51"/>
                      <a:pt x="1" y="253"/>
                      <a:pt x="1" y="455"/>
                    </a:cubicBezTo>
                    <a:cubicBezTo>
                      <a:pt x="202" y="1705"/>
                      <a:pt x="485" y="2995"/>
                      <a:pt x="807" y="4205"/>
                    </a:cubicBezTo>
                    <a:cubicBezTo>
                      <a:pt x="1090" y="5455"/>
                      <a:pt x="1453" y="6706"/>
                      <a:pt x="1816" y="7956"/>
                    </a:cubicBezTo>
                    <a:cubicBezTo>
                      <a:pt x="2178" y="9166"/>
                      <a:pt x="2541" y="10375"/>
                      <a:pt x="2945" y="11585"/>
                    </a:cubicBezTo>
                    <a:cubicBezTo>
                      <a:pt x="3348" y="12836"/>
                      <a:pt x="3792" y="14005"/>
                      <a:pt x="4316" y="15215"/>
                    </a:cubicBezTo>
                    <a:cubicBezTo>
                      <a:pt x="4383" y="15349"/>
                      <a:pt x="4533" y="15427"/>
                      <a:pt x="4697" y="15427"/>
                    </a:cubicBezTo>
                    <a:cubicBezTo>
                      <a:pt x="4731" y="15427"/>
                      <a:pt x="4765" y="15424"/>
                      <a:pt x="4800" y="15417"/>
                    </a:cubicBezTo>
                    <a:cubicBezTo>
                      <a:pt x="5002" y="15376"/>
                      <a:pt x="5163" y="15175"/>
                      <a:pt x="5163" y="14973"/>
                    </a:cubicBezTo>
                    <a:cubicBezTo>
                      <a:pt x="4961" y="13682"/>
                      <a:pt x="4679" y="12432"/>
                      <a:pt x="4356" y="11182"/>
                    </a:cubicBezTo>
                    <a:cubicBezTo>
                      <a:pt x="4074" y="9932"/>
                      <a:pt x="3711" y="8722"/>
                      <a:pt x="3348" y="7472"/>
                    </a:cubicBezTo>
                    <a:cubicBezTo>
                      <a:pt x="2985" y="6262"/>
                      <a:pt x="2622" y="5012"/>
                      <a:pt x="2178" y="3802"/>
                    </a:cubicBezTo>
                    <a:cubicBezTo>
                      <a:pt x="1775" y="2592"/>
                      <a:pt x="1332" y="1382"/>
                      <a:pt x="848" y="213"/>
                    </a:cubicBezTo>
                    <a:cubicBezTo>
                      <a:pt x="747" y="79"/>
                      <a:pt x="592" y="1"/>
                      <a:pt x="4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4" name="Google Shape;1914;p39"/>
              <p:cNvSpPr/>
              <p:nvPr/>
            </p:nvSpPr>
            <p:spPr>
              <a:xfrm>
                <a:off x="408999" y="1291988"/>
                <a:ext cx="591944" cy="1558454"/>
              </a:xfrm>
              <a:custGeom>
                <a:avLst/>
                <a:gdLst/>
                <a:ahLst/>
                <a:cxnLst/>
                <a:rect l="l" t="t" r="r" b="b"/>
                <a:pathLst>
                  <a:path w="21537" h="56702" extrusionOk="0">
                    <a:moveTo>
                      <a:pt x="6655" y="1"/>
                    </a:moveTo>
                    <a:cubicBezTo>
                      <a:pt x="6615" y="82"/>
                      <a:pt x="6534" y="162"/>
                      <a:pt x="6494" y="283"/>
                    </a:cubicBezTo>
                    <a:cubicBezTo>
                      <a:pt x="1896" y="9115"/>
                      <a:pt x="12704" y="23472"/>
                      <a:pt x="11616" y="35894"/>
                    </a:cubicBezTo>
                    <a:cubicBezTo>
                      <a:pt x="11011" y="42629"/>
                      <a:pt x="5687" y="43798"/>
                      <a:pt x="1816" y="49122"/>
                    </a:cubicBezTo>
                    <a:cubicBezTo>
                      <a:pt x="888" y="50412"/>
                      <a:pt x="283" y="51864"/>
                      <a:pt x="1" y="53437"/>
                    </a:cubicBezTo>
                    <a:cubicBezTo>
                      <a:pt x="671" y="55660"/>
                      <a:pt x="724" y="55691"/>
                      <a:pt x="808" y="55691"/>
                    </a:cubicBezTo>
                    <a:cubicBezTo>
                      <a:pt x="810" y="55691"/>
                      <a:pt x="813" y="55691"/>
                      <a:pt x="815" y="55691"/>
                    </a:cubicBezTo>
                    <a:cubicBezTo>
                      <a:pt x="825" y="55691"/>
                      <a:pt x="836" y="55691"/>
                      <a:pt x="848" y="55695"/>
                    </a:cubicBezTo>
                    <a:cubicBezTo>
                      <a:pt x="2000" y="56391"/>
                      <a:pt x="3632" y="56702"/>
                      <a:pt x="5479" y="56702"/>
                    </a:cubicBezTo>
                    <a:cubicBezTo>
                      <a:pt x="11132" y="56702"/>
                      <a:pt x="18804" y="53788"/>
                      <a:pt x="20932" y="50049"/>
                    </a:cubicBezTo>
                    <a:cubicBezTo>
                      <a:pt x="21456" y="49081"/>
                      <a:pt x="21536" y="51703"/>
                      <a:pt x="6655" y="1"/>
                    </a:cubicBezTo>
                    <a:close/>
                  </a:path>
                </a:pathLst>
              </a:custGeom>
              <a:solidFill>
                <a:srgbClr val="0A1640">
                  <a:alpha val="125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5" name="Google Shape;1915;p39"/>
              <p:cNvSpPr/>
              <p:nvPr/>
            </p:nvSpPr>
            <p:spPr>
              <a:xfrm>
                <a:off x="16623" y="787666"/>
                <a:ext cx="558688" cy="624349"/>
              </a:xfrm>
              <a:custGeom>
                <a:avLst/>
                <a:gdLst/>
                <a:ahLst/>
                <a:cxnLst/>
                <a:rect l="l" t="t" r="r" b="b"/>
                <a:pathLst>
                  <a:path w="20327" h="22716" extrusionOk="0">
                    <a:moveTo>
                      <a:pt x="4704" y="187"/>
                    </a:moveTo>
                    <a:cubicBezTo>
                      <a:pt x="4325" y="187"/>
                      <a:pt x="4211" y="1288"/>
                      <a:pt x="3832" y="3186"/>
                    </a:cubicBezTo>
                    <a:cubicBezTo>
                      <a:pt x="2904" y="7622"/>
                      <a:pt x="2380" y="10123"/>
                      <a:pt x="1976" y="12139"/>
                    </a:cubicBezTo>
                    <a:cubicBezTo>
                      <a:pt x="1896" y="12502"/>
                      <a:pt x="1815" y="12825"/>
                      <a:pt x="1734" y="13188"/>
                    </a:cubicBezTo>
                    <a:cubicBezTo>
                      <a:pt x="1372" y="15124"/>
                      <a:pt x="1009" y="16737"/>
                      <a:pt x="444" y="19681"/>
                    </a:cubicBezTo>
                    <a:cubicBezTo>
                      <a:pt x="202" y="20810"/>
                      <a:pt x="0" y="21415"/>
                      <a:pt x="41" y="22222"/>
                    </a:cubicBezTo>
                    <a:lnTo>
                      <a:pt x="162" y="22222"/>
                    </a:lnTo>
                    <a:cubicBezTo>
                      <a:pt x="363" y="22262"/>
                      <a:pt x="565" y="22343"/>
                      <a:pt x="767" y="22343"/>
                    </a:cubicBezTo>
                    <a:cubicBezTo>
                      <a:pt x="2309" y="22582"/>
                      <a:pt x="3803" y="22716"/>
                      <a:pt x="5265" y="22716"/>
                    </a:cubicBezTo>
                    <a:cubicBezTo>
                      <a:pt x="8237" y="22716"/>
                      <a:pt x="11075" y="22162"/>
                      <a:pt x="13914" y="20810"/>
                    </a:cubicBezTo>
                    <a:cubicBezTo>
                      <a:pt x="16172" y="19721"/>
                      <a:pt x="18269" y="18269"/>
                      <a:pt x="20084" y="16535"/>
                    </a:cubicBezTo>
                    <a:cubicBezTo>
                      <a:pt x="20165" y="16454"/>
                      <a:pt x="20245" y="16374"/>
                      <a:pt x="20326" y="16293"/>
                    </a:cubicBezTo>
                    <a:cubicBezTo>
                      <a:pt x="20044" y="15769"/>
                      <a:pt x="19076" y="14841"/>
                      <a:pt x="14196" y="9841"/>
                    </a:cubicBezTo>
                    <a:lnTo>
                      <a:pt x="14035" y="9639"/>
                    </a:lnTo>
                    <a:lnTo>
                      <a:pt x="13269" y="8873"/>
                    </a:lnTo>
                    <a:lnTo>
                      <a:pt x="13107" y="8711"/>
                    </a:lnTo>
                    <a:cubicBezTo>
                      <a:pt x="4759" y="0"/>
                      <a:pt x="5324" y="565"/>
                      <a:pt x="4920" y="283"/>
                    </a:cubicBezTo>
                    <a:cubicBezTo>
                      <a:pt x="4839" y="219"/>
                      <a:pt x="4768" y="187"/>
                      <a:pt x="4704" y="18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6" name="Google Shape;1916;p39"/>
              <p:cNvSpPr/>
              <p:nvPr/>
            </p:nvSpPr>
            <p:spPr>
              <a:xfrm>
                <a:off x="19949" y="1057019"/>
                <a:ext cx="555362" cy="354996"/>
              </a:xfrm>
              <a:custGeom>
                <a:avLst/>
                <a:gdLst/>
                <a:ahLst/>
                <a:cxnLst/>
                <a:rect l="l" t="t" r="r" b="b"/>
                <a:pathLst>
                  <a:path w="20206" h="12916" extrusionOk="0">
                    <a:moveTo>
                      <a:pt x="14075" y="0"/>
                    </a:moveTo>
                    <a:cubicBezTo>
                      <a:pt x="13994" y="242"/>
                      <a:pt x="13914" y="444"/>
                      <a:pt x="13874" y="645"/>
                    </a:cubicBezTo>
                    <a:cubicBezTo>
                      <a:pt x="13390" y="2380"/>
                      <a:pt x="13914" y="4275"/>
                      <a:pt x="13269" y="5969"/>
                    </a:cubicBezTo>
                    <a:cubicBezTo>
                      <a:pt x="11615" y="10405"/>
                      <a:pt x="6372" y="8752"/>
                      <a:pt x="2985" y="10123"/>
                    </a:cubicBezTo>
                    <a:cubicBezTo>
                      <a:pt x="1815" y="10607"/>
                      <a:pt x="767" y="11413"/>
                      <a:pt x="0" y="12422"/>
                    </a:cubicBezTo>
                    <a:lnTo>
                      <a:pt x="41" y="12422"/>
                    </a:lnTo>
                    <a:cubicBezTo>
                      <a:pt x="242" y="12462"/>
                      <a:pt x="444" y="12543"/>
                      <a:pt x="646" y="12543"/>
                    </a:cubicBezTo>
                    <a:cubicBezTo>
                      <a:pt x="2188" y="12782"/>
                      <a:pt x="3682" y="12916"/>
                      <a:pt x="5144" y="12916"/>
                    </a:cubicBezTo>
                    <a:cubicBezTo>
                      <a:pt x="8116" y="12916"/>
                      <a:pt x="10954" y="12362"/>
                      <a:pt x="13793" y="11010"/>
                    </a:cubicBezTo>
                    <a:cubicBezTo>
                      <a:pt x="16051" y="9921"/>
                      <a:pt x="18148" y="8469"/>
                      <a:pt x="19963" y="6735"/>
                    </a:cubicBezTo>
                    <a:cubicBezTo>
                      <a:pt x="20044" y="6654"/>
                      <a:pt x="20124" y="6574"/>
                      <a:pt x="20205" y="6493"/>
                    </a:cubicBezTo>
                    <a:cubicBezTo>
                      <a:pt x="19923" y="5969"/>
                      <a:pt x="18955" y="5041"/>
                      <a:pt x="14075" y="0"/>
                    </a:cubicBezTo>
                    <a:close/>
                  </a:path>
                </a:pathLst>
              </a:custGeom>
              <a:solidFill>
                <a:srgbClr val="0A1640">
                  <a:alpha val="125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7" name="Google Shape;1917;p39"/>
              <p:cNvSpPr/>
              <p:nvPr/>
            </p:nvSpPr>
            <p:spPr>
              <a:xfrm>
                <a:off x="70934" y="787666"/>
                <a:ext cx="310388" cy="333558"/>
              </a:xfrm>
              <a:custGeom>
                <a:avLst/>
                <a:gdLst/>
                <a:ahLst/>
                <a:cxnLst/>
                <a:rect l="l" t="t" r="r" b="b"/>
                <a:pathLst>
                  <a:path w="11293" h="12136" extrusionOk="0">
                    <a:moveTo>
                      <a:pt x="2728" y="147"/>
                    </a:moveTo>
                    <a:cubicBezTo>
                      <a:pt x="2349" y="147"/>
                      <a:pt x="2235" y="1248"/>
                      <a:pt x="1856" y="3146"/>
                    </a:cubicBezTo>
                    <a:cubicBezTo>
                      <a:pt x="928" y="7582"/>
                      <a:pt x="404" y="10082"/>
                      <a:pt x="0" y="12099"/>
                    </a:cubicBezTo>
                    <a:cubicBezTo>
                      <a:pt x="343" y="12123"/>
                      <a:pt x="687" y="12135"/>
                      <a:pt x="1031" y="12135"/>
                    </a:cubicBezTo>
                    <a:cubicBezTo>
                      <a:pt x="5218" y="12135"/>
                      <a:pt x="9392" y="10398"/>
                      <a:pt x="11293" y="8832"/>
                    </a:cubicBezTo>
                    <a:lnTo>
                      <a:pt x="11131" y="8671"/>
                    </a:lnTo>
                    <a:cubicBezTo>
                      <a:pt x="2783" y="0"/>
                      <a:pt x="3348" y="565"/>
                      <a:pt x="2944" y="242"/>
                    </a:cubicBezTo>
                    <a:cubicBezTo>
                      <a:pt x="2863" y="178"/>
                      <a:pt x="2792" y="147"/>
                      <a:pt x="2728" y="14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8" name="Google Shape;1918;p39"/>
              <p:cNvSpPr/>
              <p:nvPr/>
            </p:nvSpPr>
            <p:spPr>
              <a:xfrm>
                <a:off x="180462" y="539504"/>
                <a:ext cx="1246115" cy="840766"/>
              </a:xfrm>
              <a:custGeom>
                <a:avLst/>
                <a:gdLst/>
                <a:ahLst/>
                <a:cxnLst/>
                <a:rect l="l" t="t" r="r" b="b"/>
                <a:pathLst>
                  <a:path w="45338" h="30590" extrusionOk="0">
                    <a:moveTo>
                      <a:pt x="30001" y="7965"/>
                    </a:moveTo>
                    <a:cubicBezTo>
                      <a:pt x="30293" y="7965"/>
                      <a:pt x="30606" y="8009"/>
                      <a:pt x="30940" y="8102"/>
                    </a:cubicBezTo>
                    <a:cubicBezTo>
                      <a:pt x="32029" y="8505"/>
                      <a:pt x="32594" y="9674"/>
                      <a:pt x="32674" y="10844"/>
                    </a:cubicBezTo>
                    <a:cubicBezTo>
                      <a:pt x="32876" y="13909"/>
                      <a:pt x="29851" y="16772"/>
                      <a:pt x="26544" y="17176"/>
                    </a:cubicBezTo>
                    <a:cubicBezTo>
                      <a:pt x="26026" y="13437"/>
                      <a:pt x="26731" y="7965"/>
                      <a:pt x="30001" y="7965"/>
                    </a:cubicBezTo>
                    <a:close/>
                    <a:moveTo>
                      <a:pt x="8322" y="1"/>
                    </a:moveTo>
                    <a:cubicBezTo>
                      <a:pt x="7111" y="1"/>
                      <a:pt x="5848" y="254"/>
                      <a:pt x="4646" y="802"/>
                    </a:cubicBezTo>
                    <a:cubicBezTo>
                      <a:pt x="0" y="3004"/>
                      <a:pt x="376" y="7350"/>
                      <a:pt x="887" y="7350"/>
                    </a:cubicBezTo>
                    <a:cubicBezTo>
                      <a:pt x="974" y="7350"/>
                      <a:pt x="1066" y="7222"/>
                      <a:pt x="1137" y="6932"/>
                    </a:cubicBezTo>
                    <a:cubicBezTo>
                      <a:pt x="1137" y="6892"/>
                      <a:pt x="1379" y="5803"/>
                      <a:pt x="1379" y="5763"/>
                    </a:cubicBezTo>
                    <a:cubicBezTo>
                      <a:pt x="2015" y="3058"/>
                      <a:pt x="4935" y="1132"/>
                      <a:pt x="8041" y="1132"/>
                    </a:cubicBezTo>
                    <a:cubicBezTo>
                      <a:pt x="8872" y="1132"/>
                      <a:pt x="9716" y="1270"/>
                      <a:pt x="10534" y="1568"/>
                    </a:cubicBezTo>
                    <a:cubicBezTo>
                      <a:pt x="16180" y="3948"/>
                      <a:pt x="13760" y="12135"/>
                      <a:pt x="19406" y="16692"/>
                    </a:cubicBezTo>
                    <a:cubicBezTo>
                      <a:pt x="21060" y="18023"/>
                      <a:pt x="23076" y="18829"/>
                      <a:pt x="25214" y="18991"/>
                    </a:cubicBezTo>
                    <a:cubicBezTo>
                      <a:pt x="26973" y="27178"/>
                      <a:pt x="32144" y="30589"/>
                      <a:pt x="36711" y="30589"/>
                    </a:cubicBezTo>
                    <a:cubicBezTo>
                      <a:pt x="39994" y="30589"/>
                      <a:pt x="42964" y="28826"/>
                      <a:pt x="44128" y="25806"/>
                    </a:cubicBezTo>
                    <a:cubicBezTo>
                      <a:pt x="44612" y="24475"/>
                      <a:pt x="44612" y="21854"/>
                      <a:pt x="44128" y="21128"/>
                    </a:cubicBezTo>
                    <a:cubicBezTo>
                      <a:pt x="43951" y="20845"/>
                      <a:pt x="43805" y="20717"/>
                      <a:pt x="43718" y="20717"/>
                    </a:cubicBezTo>
                    <a:cubicBezTo>
                      <a:pt x="43705" y="20717"/>
                      <a:pt x="43694" y="20720"/>
                      <a:pt x="43684" y="20725"/>
                    </a:cubicBezTo>
                    <a:cubicBezTo>
                      <a:pt x="43241" y="20926"/>
                      <a:pt x="45338" y="24677"/>
                      <a:pt x="41063" y="28186"/>
                    </a:cubicBezTo>
                    <a:cubicBezTo>
                      <a:pt x="39618" y="29038"/>
                      <a:pt x="38174" y="29428"/>
                      <a:pt x="36789" y="29428"/>
                    </a:cubicBezTo>
                    <a:cubicBezTo>
                      <a:pt x="32142" y="29428"/>
                      <a:pt x="28141" y="25039"/>
                      <a:pt x="26867" y="18950"/>
                    </a:cubicBezTo>
                    <a:cubicBezTo>
                      <a:pt x="31303" y="18386"/>
                      <a:pt x="34772" y="14554"/>
                      <a:pt x="34530" y="10723"/>
                    </a:cubicBezTo>
                    <a:cubicBezTo>
                      <a:pt x="34279" y="7585"/>
                      <a:pt x="32168" y="6103"/>
                      <a:pt x="29997" y="6103"/>
                    </a:cubicBezTo>
                    <a:cubicBezTo>
                      <a:pt x="28681" y="6103"/>
                      <a:pt x="27342" y="6648"/>
                      <a:pt x="26383" y="7698"/>
                    </a:cubicBezTo>
                    <a:cubicBezTo>
                      <a:pt x="24246" y="10037"/>
                      <a:pt x="24407" y="14070"/>
                      <a:pt x="24851" y="17176"/>
                    </a:cubicBezTo>
                    <a:cubicBezTo>
                      <a:pt x="22310" y="16853"/>
                      <a:pt x="20011" y="15482"/>
                      <a:pt x="18600" y="13385"/>
                    </a:cubicBezTo>
                    <a:cubicBezTo>
                      <a:pt x="16220" y="9795"/>
                      <a:pt x="16382" y="3867"/>
                      <a:pt x="12470" y="1165"/>
                    </a:cubicBezTo>
                    <a:cubicBezTo>
                      <a:pt x="11337" y="417"/>
                      <a:pt x="9873" y="1"/>
                      <a:pt x="83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9" name="Google Shape;1919;p39"/>
              <p:cNvSpPr/>
              <p:nvPr/>
            </p:nvSpPr>
            <p:spPr>
              <a:xfrm rot="10800000">
                <a:off x="575318" y="1897785"/>
                <a:ext cx="122995" cy="91717"/>
              </a:xfrm>
              <a:custGeom>
                <a:avLst/>
                <a:gdLst/>
                <a:ahLst/>
                <a:cxnLst/>
                <a:rect l="l" t="t" r="r" b="b"/>
                <a:pathLst>
                  <a:path w="4475" h="3337" extrusionOk="0">
                    <a:moveTo>
                      <a:pt x="2765" y="0"/>
                    </a:moveTo>
                    <a:cubicBezTo>
                      <a:pt x="1733" y="0"/>
                      <a:pt x="544" y="580"/>
                      <a:pt x="203" y="1669"/>
                    </a:cubicBezTo>
                    <a:cubicBezTo>
                      <a:pt x="1" y="2314"/>
                      <a:pt x="404" y="3081"/>
                      <a:pt x="1372" y="3282"/>
                    </a:cubicBezTo>
                    <a:cubicBezTo>
                      <a:pt x="1549" y="3320"/>
                      <a:pt x="1726" y="3337"/>
                      <a:pt x="1899" y="3337"/>
                    </a:cubicBezTo>
                    <a:cubicBezTo>
                      <a:pt x="3230" y="3337"/>
                      <a:pt x="4401" y="2319"/>
                      <a:pt x="4437" y="1427"/>
                    </a:cubicBezTo>
                    <a:cubicBezTo>
                      <a:pt x="4475" y="459"/>
                      <a:pt x="3682" y="0"/>
                      <a:pt x="276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0" name="Google Shape;1920;p39"/>
              <p:cNvSpPr/>
              <p:nvPr/>
            </p:nvSpPr>
            <p:spPr>
              <a:xfrm rot="10800000">
                <a:off x="291480" y="1980020"/>
                <a:ext cx="141465" cy="89656"/>
              </a:xfrm>
              <a:custGeom>
                <a:avLst/>
                <a:gdLst/>
                <a:ahLst/>
                <a:cxnLst/>
                <a:rect l="l" t="t" r="r" b="b"/>
                <a:pathLst>
                  <a:path w="5147" h="3262" extrusionOk="0">
                    <a:moveTo>
                      <a:pt x="3111" y="0"/>
                    </a:moveTo>
                    <a:cubicBezTo>
                      <a:pt x="1592" y="0"/>
                      <a:pt x="0" y="1307"/>
                      <a:pt x="872" y="2570"/>
                    </a:cubicBezTo>
                    <a:cubicBezTo>
                      <a:pt x="1163" y="3007"/>
                      <a:pt x="1798" y="3261"/>
                      <a:pt x="2499" y="3261"/>
                    </a:cubicBezTo>
                    <a:cubicBezTo>
                      <a:pt x="3157" y="3261"/>
                      <a:pt x="3874" y="3037"/>
                      <a:pt x="4421" y="2529"/>
                    </a:cubicBezTo>
                    <a:cubicBezTo>
                      <a:pt x="5147" y="1844"/>
                      <a:pt x="5106" y="997"/>
                      <a:pt x="4542" y="513"/>
                    </a:cubicBezTo>
                    <a:cubicBezTo>
                      <a:pt x="4141" y="153"/>
                      <a:pt x="3630" y="0"/>
                      <a:pt x="311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1" name="Google Shape;1921;p39"/>
              <p:cNvSpPr/>
              <p:nvPr/>
            </p:nvSpPr>
            <p:spPr>
              <a:xfrm rot="10800000">
                <a:off x="442236" y="1986094"/>
                <a:ext cx="144104" cy="106449"/>
              </a:xfrm>
              <a:custGeom>
                <a:avLst/>
                <a:gdLst/>
                <a:ahLst/>
                <a:cxnLst/>
                <a:rect l="l" t="t" r="r" b="b"/>
                <a:pathLst>
                  <a:path w="5243" h="3873" extrusionOk="0">
                    <a:moveTo>
                      <a:pt x="4469" y="0"/>
                    </a:moveTo>
                    <a:cubicBezTo>
                      <a:pt x="4209" y="0"/>
                      <a:pt x="3952" y="193"/>
                      <a:pt x="3952" y="498"/>
                    </a:cubicBezTo>
                    <a:cubicBezTo>
                      <a:pt x="4351" y="1828"/>
                      <a:pt x="3571" y="2912"/>
                      <a:pt x="2607" y="2912"/>
                    </a:cubicBezTo>
                    <a:cubicBezTo>
                      <a:pt x="2402" y="2912"/>
                      <a:pt x="2188" y="2863"/>
                      <a:pt x="1976" y="2756"/>
                    </a:cubicBezTo>
                    <a:cubicBezTo>
                      <a:pt x="1452" y="2474"/>
                      <a:pt x="1049" y="1990"/>
                      <a:pt x="928" y="1385"/>
                    </a:cubicBezTo>
                    <a:cubicBezTo>
                      <a:pt x="818" y="1228"/>
                      <a:pt x="653" y="1157"/>
                      <a:pt x="492" y="1157"/>
                    </a:cubicBezTo>
                    <a:cubicBezTo>
                      <a:pt x="240" y="1157"/>
                      <a:pt x="0" y="1332"/>
                      <a:pt x="0" y="1627"/>
                    </a:cubicBezTo>
                    <a:cubicBezTo>
                      <a:pt x="331" y="2886"/>
                      <a:pt x="1478" y="3872"/>
                      <a:pt x="2659" y="3872"/>
                    </a:cubicBezTo>
                    <a:cubicBezTo>
                      <a:pt x="2917" y="3872"/>
                      <a:pt x="3176" y="3825"/>
                      <a:pt x="3428" y="3724"/>
                    </a:cubicBezTo>
                    <a:cubicBezTo>
                      <a:pt x="4880" y="3119"/>
                      <a:pt x="5243" y="1466"/>
                      <a:pt x="4880" y="216"/>
                    </a:cubicBezTo>
                    <a:cubicBezTo>
                      <a:pt x="4775" y="67"/>
                      <a:pt x="4621" y="0"/>
                      <a:pt x="44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2" name="Google Shape;1922;p39"/>
              <p:cNvSpPr/>
              <p:nvPr/>
            </p:nvSpPr>
            <p:spPr>
              <a:xfrm rot="10800000">
                <a:off x="602556" y="1999919"/>
                <a:ext cx="95758" cy="75007"/>
              </a:xfrm>
              <a:custGeom>
                <a:avLst/>
                <a:gdLst/>
                <a:ahLst/>
                <a:cxnLst/>
                <a:rect l="l" t="t" r="r" b="b"/>
                <a:pathLst>
                  <a:path w="3484" h="2729" extrusionOk="0">
                    <a:moveTo>
                      <a:pt x="1557" y="0"/>
                    </a:moveTo>
                    <a:cubicBezTo>
                      <a:pt x="1423" y="0"/>
                      <a:pt x="1280" y="19"/>
                      <a:pt x="1130" y="59"/>
                    </a:cubicBezTo>
                    <a:cubicBezTo>
                      <a:pt x="404" y="260"/>
                      <a:pt x="1" y="1027"/>
                      <a:pt x="203" y="1752"/>
                    </a:cubicBezTo>
                    <a:cubicBezTo>
                      <a:pt x="371" y="2325"/>
                      <a:pt x="905" y="2729"/>
                      <a:pt x="1500" y="2729"/>
                    </a:cubicBezTo>
                    <a:cubicBezTo>
                      <a:pt x="1617" y="2729"/>
                      <a:pt x="1736" y="2713"/>
                      <a:pt x="1856" y="2680"/>
                    </a:cubicBezTo>
                    <a:cubicBezTo>
                      <a:pt x="3484" y="2273"/>
                      <a:pt x="3042" y="0"/>
                      <a:pt x="155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3" name="Google Shape;1923;p39"/>
              <p:cNvSpPr/>
              <p:nvPr/>
            </p:nvSpPr>
            <p:spPr>
              <a:xfrm rot="10800000">
                <a:off x="334219" y="2077564"/>
                <a:ext cx="108676" cy="76106"/>
              </a:xfrm>
              <a:custGeom>
                <a:avLst/>
                <a:gdLst/>
                <a:ahLst/>
                <a:cxnLst/>
                <a:rect l="l" t="t" r="r" b="b"/>
                <a:pathLst>
                  <a:path w="3954" h="2769" extrusionOk="0">
                    <a:moveTo>
                      <a:pt x="2048" y="0"/>
                    </a:moveTo>
                    <a:cubicBezTo>
                      <a:pt x="1918" y="0"/>
                      <a:pt x="1781" y="19"/>
                      <a:pt x="1637" y="60"/>
                    </a:cubicBezTo>
                    <a:cubicBezTo>
                      <a:pt x="1" y="497"/>
                      <a:pt x="495" y="2768"/>
                      <a:pt x="1909" y="2768"/>
                    </a:cubicBezTo>
                    <a:cubicBezTo>
                      <a:pt x="2063" y="2768"/>
                      <a:pt x="2228" y="2741"/>
                      <a:pt x="2403" y="2682"/>
                    </a:cubicBezTo>
                    <a:cubicBezTo>
                      <a:pt x="3953" y="2202"/>
                      <a:pt x="3443" y="0"/>
                      <a:pt x="20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4" name="Google Shape;1924;p39"/>
              <p:cNvSpPr/>
              <p:nvPr/>
            </p:nvSpPr>
            <p:spPr>
              <a:xfrm>
                <a:off x="-5" y="778815"/>
                <a:ext cx="1008700" cy="2085204"/>
              </a:xfrm>
              <a:custGeom>
                <a:avLst/>
                <a:gdLst/>
                <a:ahLst/>
                <a:cxnLst/>
                <a:rect l="l" t="t" r="r" b="b"/>
                <a:pathLst>
                  <a:path w="36700" h="75867" extrusionOk="0">
                    <a:moveTo>
                      <a:pt x="5405" y="1088"/>
                    </a:moveTo>
                    <a:cubicBezTo>
                      <a:pt x="5687" y="1411"/>
                      <a:pt x="19479" y="15526"/>
                      <a:pt x="20326" y="16575"/>
                    </a:cubicBezTo>
                    <a:cubicBezTo>
                      <a:pt x="20125" y="16776"/>
                      <a:pt x="19802" y="17018"/>
                      <a:pt x="19439" y="17381"/>
                    </a:cubicBezTo>
                    <a:cubicBezTo>
                      <a:pt x="14966" y="21104"/>
                      <a:pt x="10663" y="22570"/>
                      <a:pt x="5814" y="22570"/>
                    </a:cubicBezTo>
                    <a:cubicBezTo>
                      <a:pt x="4412" y="22570"/>
                      <a:pt x="2963" y="22447"/>
                      <a:pt x="1452" y="22221"/>
                    </a:cubicBezTo>
                    <a:cubicBezTo>
                      <a:pt x="1372" y="22181"/>
                      <a:pt x="1251" y="22181"/>
                      <a:pt x="1170" y="22140"/>
                    </a:cubicBezTo>
                    <a:cubicBezTo>
                      <a:pt x="1573" y="19358"/>
                      <a:pt x="5324" y="1371"/>
                      <a:pt x="5405" y="1088"/>
                    </a:cubicBezTo>
                    <a:close/>
                    <a:moveTo>
                      <a:pt x="20730" y="17502"/>
                    </a:moveTo>
                    <a:cubicBezTo>
                      <a:pt x="34845" y="66825"/>
                      <a:pt x="35813" y="67712"/>
                      <a:pt x="35369" y="68478"/>
                    </a:cubicBezTo>
                    <a:cubicBezTo>
                      <a:pt x="32983" y="72696"/>
                      <a:pt x="25157" y="74890"/>
                      <a:pt x="20164" y="74890"/>
                    </a:cubicBezTo>
                    <a:cubicBezTo>
                      <a:pt x="17899" y="74890"/>
                      <a:pt x="16217" y="74438"/>
                      <a:pt x="15890" y="73520"/>
                    </a:cubicBezTo>
                    <a:cubicBezTo>
                      <a:pt x="14882" y="70535"/>
                      <a:pt x="7784" y="45894"/>
                      <a:pt x="6977" y="42990"/>
                    </a:cubicBezTo>
                    <a:lnTo>
                      <a:pt x="6897" y="42708"/>
                    </a:lnTo>
                    <a:cubicBezTo>
                      <a:pt x="3953" y="32465"/>
                      <a:pt x="1936" y="25326"/>
                      <a:pt x="1331" y="23148"/>
                    </a:cubicBezTo>
                    <a:lnTo>
                      <a:pt x="1331" y="23148"/>
                    </a:lnTo>
                    <a:cubicBezTo>
                      <a:pt x="2243" y="23206"/>
                      <a:pt x="3913" y="23508"/>
                      <a:pt x="6069" y="23508"/>
                    </a:cubicBezTo>
                    <a:cubicBezTo>
                      <a:pt x="9922" y="23508"/>
                      <a:pt x="15326" y="22544"/>
                      <a:pt x="20730" y="17502"/>
                    </a:cubicBezTo>
                    <a:close/>
                    <a:moveTo>
                      <a:pt x="5320" y="1"/>
                    </a:moveTo>
                    <a:cubicBezTo>
                      <a:pt x="5239" y="1"/>
                      <a:pt x="5158" y="14"/>
                      <a:pt x="5082" y="40"/>
                    </a:cubicBezTo>
                    <a:cubicBezTo>
                      <a:pt x="4558" y="242"/>
                      <a:pt x="4437" y="887"/>
                      <a:pt x="4154" y="2339"/>
                    </a:cubicBezTo>
                    <a:cubicBezTo>
                      <a:pt x="3993" y="3145"/>
                      <a:pt x="0" y="22261"/>
                      <a:pt x="162" y="22544"/>
                    </a:cubicBezTo>
                    <a:cubicBezTo>
                      <a:pt x="162" y="22624"/>
                      <a:pt x="242" y="23028"/>
                      <a:pt x="5969" y="42990"/>
                    </a:cubicBezTo>
                    <a:lnTo>
                      <a:pt x="6050" y="43273"/>
                    </a:lnTo>
                    <a:cubicBezTo>
                      <a:pt x="6897" y="46257"/>
                      <a:pt x="13954" y="70817"/>
                      <a:pt x="15003" y="73842"/>
                    </a:cubicBezTo>
                    <a:cubicBezTo>
                      <a:pt x="15483" y="75229"/>
                      <a:pt x="17563" y="75866"/>
                      <a:pt x="20266" y="75866"/>
                    </a:cubicBezTo>
                    <a:cubicBezTo>
                      <a:pt x="25738" y="75866"/>
                      <a:pt x="33759" y="73254"/>
                      <a:pt x="36216" y="68962"/>
                    </a:cubicBezTo>
                    <a:cubicBezTo>
                      <a:pt x="36619" y="68317"/>
                      <a:pt x="36700" y="68519"/>
                      <a:pt x="34441" y="61058"/>
                    </a:cubicBezTo>
                    <a:cubicBezTo>
                      <a:pt x="25206" y="30166"/>
                      <a:pt x="21617" y="16897"/>
                      <a:pt x="21334" y="16414"/>
                    </a:cubicBezTo>
                    <a:cubicBezTo>
                      <a:pt x="19157" y="13631"/>
                      <a:pt x="5888" y="242"/>
                      <a:pt x="5808" y="201"/>
                    </a:cubicBezTo>
                    <a:cubicBezTo>
                      <a:pt x="5670" y="63"/>
                      <a:pt x="5495" y="1"/>
                      <a:pt x="53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925" name="Google Shape;1925;p39"/>
            <p:cNvSpPr/>
            <p:nvPr/>
          </p:nvSpPr>
          <p:spPr>
            <a:xfrm>
              <a:off x="2098431" y="2472250"/>
              <a:ext cx="276417" cy="285267"/>
            </a:xfrm>
            <a:custGeom>
              <a:avLst/>
              <a:gdLst/>
              <a:ahLst/>
              <a:cxnLst/>
              <a:rect l="l" t="t" r="r" b="b"/>
              <a:pathLst>
                <a:path w="10057" h="10379" extrusionOk="0">
                  <a:moveTo>
                    <a:pt x="3479" y="1"/>
                  </a:moveTo>
                  <a:cubicBezTo>
                    <a:pt x="3152" y="1"/>
                    <a:pt x="2797" y="226"/>
                    <a:pt x="2878" y="577"/>
                  </a:cubicBezTo>
                  <a:cubicBezTo>
                    <a:pt x="3039" y="1344"/>
                    <a:pt x="3322" y="2110"/>
                    <a:pt x="3644" y="2836"/>
                  </a:cubicBezTo>
                  <a:cubicBezTo>
                    <a:pt x="3725" y="2997"/>
                    <a:pt x="3886" y="3239"/>
                    <a:pt x="3725" y="3360"/>
                  </a:cubicBezTo>
                  <a:cubicBezTo>
                    <a:pt x="3711" y="3374"/>
                    <a:pt x="3690" y="3380"/>
                    <a:pt x="3664" y="3380"/>
                  </a:cubicBezTo>
                  <a:cubicBezTo>
                    <a:pt x="3378" y="3380"/>
                    <a:pt x="2405" y="2657"/>
                    <a:pt x="1668" y="2473"/>
                  </a:cubicBezTo>
                  <a:cubicBezTo>
                    <a:pt x="1622" y="2462"/>
                    <a:pt x="1577" y="2457"/>
                    <a:pt x="1534" y="2457"/>
                  </a:cubicBezTo>
                  <a:cubicBezTo>
                    <a:pt x="1092" y="2457"/>
                    <a:pt x="853" y="2992"/>
                    <a:pt x="1184" y="3360"/>
                  </a:cubicBezTo>
                  <a:cubicBezTo>
                    <a:pt x="1709" y="3804"/>
                    <a:pt x="2313" y="4167"/>
                    <a:pt x="2959" y="4409"/>
                  </a:cubicBezTo>
                  <a:lnTo>
                    <a:pt x="2959" y="4449"/>
                  </a:lnTo>
                  <a:cubicBezTo>
                    <a:pt x="3806" y="4973"/>
                    <a:pt x="3039" y="4893"/>
                    <a:pt x="620" y="5538"/>
                  </a:cubicBezTo>
                  <a:cubicBezTo>
                    <a:pt x="0" y="5732"/>
                    <a:pt x="161" y="6632"/>
                    <a:pt x="782" y="6632"/>
                  </a:cubicBezTo>
                  <a:cubicBezTo>
                    <a:pt x="808" y="6632"/>
                    <a:pt x="834" y="6630"/>
                    <a:pt x="862" y="6627"/>
                  </a:cubicBezTo>
                  <a:cubicBezTo>
                    <a:pt x="1063" y="6627"/>
                    <a:pt x="1225" y="6586"/>
                    <a:pt x="1386" y="6546"/>
                  </a:cubicBezTo>
                  <a:cubicBezTo>
                    <a:pt x="2359" y="6323"/>
                    <a:pt x="2960" y="6150"/>
                    <a:pt x="3241" y="6150"/>
                  </a:cubicBezTo>
                  <a:cubicBezTo>
                    <a:pt x="3670" y="6150"/>
                    <a:pt x="3352" y="6553"/>
                    <a:pt x="2475" y="7796"/>
                  </a:cubicBezTo>
                  <a:cubicBezTo>
                    <a:pt x="1820" y="8687"/>
                    <a:pt x="2033" y="9237"/>
                    <a:pt x="2472" y="9237"/>
                  </a:cubicBezTo>
                  <a:cubicBezTo>
                    <a:pt x="2710" y="9237"/>
                    <a:pt x="3013" y="9077"/>
                    <a:pt x="3281" y="8724"/>
                  </a:cubicBezTo>
                  <a:cubicBezTo>
                    <a:pt x="4103" y="7616"/>
                    <a:pt x="4463" y="7060"/>
                    <a:pt x="4610" y="7060"/>
                  </a:cubicBezTo>
                  <a:cubicBezTo>
                    <a:pt x="4773" y="7060"/>
                    <a:pt x="4674" y="7747"/>
                    <a:pt x="4653" y="9127"/>
                  </a:cubicBezTo>
                  <a:cubicBezTo>
                    <a:pt x="4653" y="9692"/>
                    <a:pt x="4612" y="10337"/>
                    <a:pt x="5177" y="10377"/>
                  </a:cubicBezTo>
                  <a:cubicBezTo>
                    <a:pt x="5189" y="10378"/>
                    <a:pt x="5201" y="10378"/>
                    <a:pt x="5213" y="10378"/>
                  </a:cubicBezTo>
                  <a:cubicBezTo>
                    <a:pt x="5860" y="10378"/>
                    <a:pt x="5784" y="9298"/>
                    <a:pt x="5903" y="7595"/>
                  </a:cubicBezTo>
                  <a:cubicBezTo>
                    <a:pt x="5923" y="7307"/>
                    <a:pt x="5996" y="7200"/>
                    <a:pt x="6113" y="7200"/>
                  </a:cubicBezTo>
                  <a:cubicBezTo>
                    <a:pt x="6456" y="7200"/>
                    <a:pt x="7179" y="8119"/>
                    <a:pt x="8081" y="8119"/>
                  </a:cubicBezTo>
                  <a:cubicBezTo>
                    <a:pt x="8323" y="8119"/>
                    <a:pt x="8484" y="7877"/>
                    <a:pt x="8443" y="7675"/>
                  </a:cubicBezTo>
                  <a:cubicBezTo>
                    <a:pt x="8363" y="7030"/>
                    <a:pt x="7839" y="6949"/>
                    <a:pt x="7395" y="6506"/>
                  </a:cubicBezTo>
                  <a:cubicBezTo>
                    <a:pt x="7113" y="6224"/>
                    <a:pt x="6669" y="6183"/>
                    <a:pt x="6588" y="5740"/>
                  </a:cubicBezTo>
                  <a:cubicBezTo>
                    <a:pt x="6951" y="5619"/>
                    <a:pt x="7274" y="5538"/>
                    <a:pt x="7637" y="5538"/>
                  </a:cubicBezTo>
                  <a:cubicBezTo>
                    <a:pt x="7839" y="5498"/>
                    <a:pt x="8000" y="5498"/>
                    <a:pt x="8161" y="5498"/>
                  </a:cubicBezTo>
                  <a:cubicBezTo>
                    <a:pt x="9331" y="5336"/>
                    <a:pt x="10057" y="5296"/>
                    <a:pt x="10016" y="4731"/>
                  </a:cubicBezTo>
                  <a:cubicBezTo>
                    <a:pt x="10016" y="4313"/>
                    <a:pt x="9639" y="4227"/>
                    <a:pt x="9230" y="4227"/>
                  </a:cubicBezTo>
                  <a:cubicBezTo>
                    <a:pt x="9088" y="4227"/>
                    <a:pt x="8942" y="4237"/>
                    <a:pt x="8806" y="4247"/>
                  </a:cubicBezTo>
                  <a:cubicBezTo>
                    <a:pt x="7723" y="4353"/>
                    <a:pt x="7066" y="4469"/>
                    <a:pt x="6740" y="4469"/>
                  </a:cubicBezTo>
                  <a:cubicBezTo>
                    <a:pt x="6192" y="4469"/>
                    <a:pt x="6576" y="4140"/>
                    <a:pt x="7435" y="2876"/>
                  </a:cubicBezTo>
                  <a:cubicBezTo>
                    <a:pt x="7677" y="2473"/>
                    <a:pt x="8000" y="2191"/>
                    <a:pt x="7597" y="1787"/>
                  </a:cubicBezTo>
                  <a:cubicBezTo>
                    <a:pt x="7490" y="1681"/>
                    <a:pt x="7373" y="1636"/>
                    <a:pt x="7251" y="1636"/>
                  </a:cubicBezTo>
                  <a:cubicBezTo>
                    <a:pt x="6912" y="1636"/>
                    <a:pt x="6544" y="1985"/>
                    <a:pt x="6306" y="2312"/>
                  </a:cubicBezTo>
                  <a:cubicBezTo>
                    <a:pt x="5867" y="2868"/>
                    <a:pt x="5576" y="3425"/>
                    <a:pt x="5342" y="3425"/>
                  </a:cubicBezTo>
                  <a:cubicBezTo>
                    <a:pt x="5254" y="3425"/>
                    <a:pt x="5173" y="3346"/>
                    <a:pt x="5096" y="3158"/>
                  </a:cubicBezTo>
                  <a:cubicBezTo>
                    <a:pt x="4249" y="1021"/>
                    <a:pt x="4128" y="577"/>
                    <a:pt x="3886" y="174"/>
                  </a:cubicBezTo>
                  <a:cubicBezTo>
                    <a:pt x="3793" y="55"/>
                    <a:pt x="3640" y="1"/>
                    <a:pt x="347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26" name="Google Shape;1926;p39"/>
          <p:cNvGrpSpPr/>
          <p:nvPr/>
        </p:nvGrpSpPr>
        <p:grpSpPr>
          <a:xfrm rot="10800000">
            <a:off x="1221605" y="1391532"/>
            <a:ext cx="2184950" cy="2360436"/>
            <a:chOff x="106223" y="914426"/>
            <a:chExt cx="2184950" cy="2360436"/>
          </a:xfrm>
        </p:grpSpPr>
        <p:sp>
          <p:nvSpPr>
            <p:cNvPr id="1927" name="Google Shape;1927;p39"/>
            <p:cNvSpPr/>
            <p:nvPr/>
          </p:nvSpPr>
          <p:spPr>
            <a:xfrm>
              <a:off x="1110263" y="1186950"/>
              <a:ext cx="233595" cy="245633"/>
            </a:xfrm>
            <a:custGeom>
              <a:avLst/>
              <a:gdLst/>
              <a:ahLst/>
              <a:cxnLst/>
              <a:rect l="l" t="t" r="r" b="b"/>
              <a:pathLst>
                <a:path w="8499" h="8937" extrusionOk="0">
                  <a:moveTo>
                    <a:pt x="3650" y="1"/>
                  </a:moveTo>
                  <a:cubicBezTo>
                    <a:pt x="3616" y="1"/>
                    <a:pt x="3578" y="2"/>
                    <a:pt x="3538" y="5"/>
                  </a:cubicBezTo>
                  <a:cubicBezTo>
                    <a:pt x="3054" y="5"/>
                    <a:pt x="3135" y="529"/>
                    <a:pt x="3216" y="1053"/>
                  </a:cubicBezTo>
                  <a:cubicBezTo>
                    <a:pt x="3458" y="2666"/>
                    <a:pt x="3538" y="2787"/>
                    <a:pt x="3417" y="2868"/>
                  </a:cubicBezTo>
                  <a:cubicBezTo>
                    <a:pt x="3412" y="2869"/>
                    <a:pt x="3407" y="2870"/>
                    <a:pt x="3400" y="2870"/>
                  </a:cubicBezTo>
                  <a:cubicBezTo>
                    <a:pt x="3218" y="2870"/>
                    <a:pt x="2643" y="2297"/>
                    <a:pt x="2409" y="2102"/>
                  </a:cubicBezTo>
                  <a:cubicBezTo>
                    <a:pt x="2113" y="1887"/>
                    <a:pt x="1871" y="1689"/>
                    <a:pt x="1647" y="1689"/>
                  </a:cubicBezTo>
                  <a:cubicBezTo>
                    <a:pt x="1535" y="1689"/>
                    <a:pt x="1428" y="1739"/>
                    <a:pt x="1320" y="1860"/>
                  </a:cubicBezTo>
                  <a:cubicBezTo>
                    <a:pt x="836" y="2384"/>
                    <a:pt x="1845" y="3029"/>
                    <a:pt x="2570" y="3594"/>
                  </a:cubicBezTo>
                  <a:lnTo>
                    <a:pt x="2570" y="3634"/>
                  </a:lnTo>
                  <a:cubicBezTo>
                    <a:pt x="3216" y="4199"/>
                    <a:pt x="2611" y="3997"/>
                    <a:pt x="473" y="4118"/>
                  </a:cubicBezTo>
                  <a:cubicBezTo>
                    <a:pt x="231" y="4118"/>
                    <a:pt x="30" y="4320"/>
                    <a:pt x="30" y="4562"/>
                  </a:cubicBezTo>
                  <a:cubicBezTo>
                    <a:pt x="0" y="5031"/>
                    <a:pt x="355" y="5095"/>
                    <a:pt x="628" y="5095"/>
                  </a:cubicBezTo>
                  <a:cubicBezTo>
                    <a:pt x="731" y="5095"/>
                    <a:pt x="822" y="5086"/>
                    <a:pt x="877" y="5086"/>
                  </a:cubicBezTo>
                  <a:cubicBezTo>
                    <a:pt x="1467" y="5064"/>
                    <a:pt x="1903" y="5036"/>
                    <a:pt x="2195" y="5036"/>
                  </a:cubicBezTo>
                  <a:cubicBezTo>
                    <a:pt x="2980" y="5036"/>
                    <a:pt x="2720" y="5238"/>
                    <a:pt x="1603" y="6296"/>
                  </a:cubicBezTo>
                  <a:cubicBezTo>
                    <a:pt x="859" y="6982"/>
                    <a:pt x="1008" y="7526"/>
                    <a:pt x="1445" y="7526"/>
                  </a:cubicBezTo>
                  <a:cubicBezTo>
                    <a:pt x="1624" y="7526"/>
                    <a:pt x="1852" y="7435"/>
                    <a:pt x="2086" y="7224"/>
                  </a:cubicBezTo>
                  <a:cubicBezTo>
                    <a:pt x="2940" y="6462"/>
                    <a:pt x="3342" y="6060"/>
                    <a:pt x="3478" y="6060"/>
                  </a:cubicBezTo>
                  <a:cubicBezTo>
                    <a:pt x="3639" y="6060"/>
                    <a:pt x="3437" y="6613"/>
                    <a:pt x="3175" y="7788"/>
                  </a:cubicBezTo>
                  <a:cubicBezTo>
                    <a:pt x="3095" y="8272"/>
                    <a:pt x="3014" y="8796"/>
                    <a:pt x="3417" y="8917"/>
                  </a:cubicBezTo>
                  <a:cubicBezTo>
                    <a:pt x="3460" y="8930"/>
                    <a:pt x="3500" y="8936"/>
                    <a:pt x="3538" y="8936"/>
                  </a:cubicBezTo>
                  <a:cubicBezTo>
                    <a:pt x="3854" y="8936"/>
                    <a:pt x="3995" y="8507"/>
                    <a:pt x="4103" y="8111"/>
                  </a:cubicBezTo>
                  <a:cubicBezTo>
                    <a:pt x="4456" y="6911"/>
                    <a:pt x="4507" y="6411"/>
                    <a:pt x="4696" y="6411"/>
                  </a:cubicBezTo>
                  <a:cubicBezTo>
                    <a:pt x="4831" y="6411"/>
                    <a:pt x="5037" y="6666"/>
                    <a:pt x="5474" y="7103"/>
                  </a:cubicBezTo>
                  <a:cubicBezTo>
                    <a:pt x="5708" y="7360"/>
                    <a:pt x="6051" y="7536"/>
                    <a:pt x="6297" y="7536"/>
                  </a:cubicBezTo>
                  <a:cubicBezTo>
                    <a:pt x="6475" y="7536"/>
                    <a:pt x="6603" y="7444"/>
                    <a:pt x="6603" y="7224"/>
                  </a:cubicBezTo>
                  <a:cubicBezTo>
                    <a:pt x="6644" y="6659"/>
                    <a:pt x="6200" y="6498"/>
                    <a:pt x="5918" y="6094"/>
                  </a:cubicBezTo>
                  <a:cubicBezTo>
                    <a:pt x="5756" y="5812"/>
                    <a:pt x="5393" y="5651"/>
                    <a:pt x="5393" y="5288"/>
                  </a:cubicBezTo>
                  <a:cubicBezTo>
                    <a:pt x="5474" y="5263"/>
                    <a:pt x="5579" y="5253"/>
                    <a:pt x="5701" y="5253"/>
                  </a:cubicBezTo>
                  <a:cubicBezTo>
                    <a:pt x="6204" y="5253"/>
                    <a:pt x="7001" y="5424"/>
                    <a:pt x="7604" y="5424"/>
                  </a:cubicBezTo>
                  <a:cubicBezTo>
                    <a:pt x="8031" y="5424"/>
                    <a:pt x="8360" y="5338"/>
                    <a:pt x="8418" y="5046"/>
                  </a:cubicBezTo>
                  <a:cubicBezTo>
                    <a:pt x="8499" y="4602"/>
                    <a:pt x="7934" y="4481"/>
                    <a:pt x="7491" y="4441"/>
                  </a:cubicBezTo>
                  <a:cubicBezTo>
                    <a:pt x="4990" y="4159"/>
                    <a:pt x="5071" y="4481"/>
                    <a:pt x="6563" y="3070"/>
                  </a:cubicBezTo>
                  <a:cubicBezTo>
                    <a:pt x="6845" y="2787"/>
                    <a:pt x="7168" y="2586"/>
                    <a:pt x="6886" y="2182"/>
                  </a:cubicBezTo>
                  <a:cubicBezTo>
                    <a:pt x="6800" y="2040"/>
                    <a:pt x="6670" y="1983"/>
                    <a:pt x="6523" y="1983"/>
                  </a:cubicBezTo>
                  <a:cubicBezTo>
                    <a:pt x="6252" y="1983"/>
                    <a:pt x="5925" y="2175"/>
                    <a:pt x="5716" y="2384"/>
                  </a:cubicBezTo>
                  <a:cubicBezTo>
                    <a:pt x="5296" y="2776"/>
                    <a:pt x="4953" y="3169"/>
                    <a:pt x="4743" y="3169"/>
                  </a:cubicBezTo>
                  <a:cubicBezTo>
                    <a:pt x="4650" y="3169"/>
                    <a:pt x="4583" y="3093"/>
                    <a:pt x="4547" y="2908"/>
                  </a:cubicBezTo>
                  <a:cubicBezTo>
                    <a:pt x="4129" y="364"/>
                    <a:pt x="4212" y="1"/>
                    <a:pt x="36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8" name="Google Shape;1928;p39"/>
            <p:cNvSpPr/>
            <p:nvPr/>
          </p:nvSpPr>
          <p:spPr>
            <a:xfrm>
              <a:off x="1283572" y="928938"/>
              <a:ext cx="990972" cy="1835091"/>
            </a:xfrm>
            <a:custGeom>
              <a:avLst/>
              <a:gdLst/>
              <a:ahLst/>
              <a:cxnLst/>
              <a:rect l="l" t="t" r="r" b="b"/>
              <a:pathLst>
                <a:path w="36055" h="66767" extrusionOk="0">
                  <a:moveTo>
                    <a:pt x="19783" y="0"/>
                  </a:moveTo>
                  <a:cubicBezTo>
                    <a:pt x="18452" y="0"/>
                    <a:pt x="17253" y="196"/>
                    <a:pt x="16293" y="627"/>
                  </a:cubicBezTo>
                  <a:cubicBezTo>
                    <a:pt x="15850" y="829"/>
                    <a:pt x="15446" y="1756"/>
                    <a:pt x="15325" y="2079"/>
                  </a:cubicBezTo>
                  <a:cubicBezTo>
                    <a:pt x="15083" y="2845"/>
                    <a:pt x="14680" y="3934"/>
                    <a:pt x="14156" y="5426"/>
                  </a:cubicBezTo>
                  <a:cubicBezTo>
                    <a:pt x="14115" y="5507"/>
                    <a:pt x="14075" y="5628"/>
                    <a:pt x="14035" y="5749"/>
                  </a:cubicBezTo>
                  <a:cubicBezTo>
                    <a:pt x="13511" y="7282"/>
                    <a:pt x="12825" y="9258"/>
                    <a:pt x="11938" y="11718"/>
                  </a:cubicBezTo>
                  <a:cubicBezTo>
                    <a:pt x="11817" y="12000"/>
                    <a:pt x="11736" y="12242"/>
                    <a:pt x="11655" y="12524"/>
                  </a:cubicBezTo>
                  <a:cubicBezTo>
                    <a:pt x="9397" y="18816"/>
                    <a:pt x="5969" y="28253"/>
                    <a:pt x="807" y="42368"/>
                  </a:cubicBezTo>
                  <a:cubicBezTo>
                    <a:pt x="646" y="42892"/>
                    <a:pt x="444" y="43376"/>
                    <a:pt x="283" y="43900"/>
                  </a:cubicBezTo>
                  <a:cubicBezTo>
                    <a:pt x="202" y="44062"/>
                    <a:pt x="162" y="44223"/>
                    <a:pt x="121" y="44384"/>
                  </a:cubicBezTo>
                  <a:cubicBezTo>
                    <a:pt x="0" y="45030"/>
                    <a:pt x="283" y="46481"/>
                    <a:pt x="1412" y="54789"/>
                  </a:cubicBezTo>
                  <a:cubicBezTo>
                    <a:pt x="3065" y="66767"/>
                    <a:pt x="2904" y="65920"/>
                    <a:pt x="3065" y="66444"/>
                  </a:cubicBezTo>
                  <a:cubicBezTo>
                    <a:pt x="3114" y="66609"/>
                    <a:pt x="3192" y="66685"/>
                    <a:pt x="3307" y="66685"/>
                  </a:cubicBezTo>
                  <a:cubicBezTo>
                    <a:pt x="3670" y="66685"/>
                    <a:pt x="4399" y="65916"/>
                    <a:pt x="5687" y="64751"/>
                  </a:cubicBezTo>
                  <a:cubicBezTo>
                    <a:pt x="20729" y="51160"/>
                    <a:pt x="19721" y="52007"/>
                    <a:pt x="19963" y="51644"/>
                  </a:cubicBezTo>
                  <a:cubicBezTo>
                    <a:pt x="20286" y="51079"/>
                    <a:pt x="19641" y="52853"/>
                    <a:pt x="29642" y="25309"/>
                  </a:cubicBezTo>
                  <a:cubicBezTo>
                    <a:pt x="34562" y="11879"/>
                    <a:pt x="34199" y="12928"/>
                    <a:pt x="35167" y="10226"/>
                  </a:cubicBezTo>
                  <a:cubicBezTo>
                    <a:pt x="36054" y="7725"/>
                    <a:pt x="35893" y="8048"/>
                    <a:pt x="35853" y="7927"/>
                  </a:cubicBezTo>
                  <a:cubicBezTo>
                    <a:pt x="34110" y="3816"/>
                    <a:pt x="25662" y="0"/>
                    <a:pt x="1978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9" name="Google Shape;1929;p39"/>
            <p:cNvSpPr/>
            <p:nvPr/>
          </p:nvSpPr>
          <p:spPr>
            <a:xfrm>
              <a:off x="1980317" y="1108141"/>
              <a:ext cx="167219" cy="403232"/>
            </a:xfrm>
            <a:custGeom>
              <a:avLst/>
              <a:gdLst/>
              <a:ahLst/>
              <a:cxnLst/>
              <a:rect l="l" t="t" r="r" b="b"/>
              <a:pathLst>
                <a:path w="6084" h="14671" extrusionOk="0">
                  <a:moveTo>
                    <a:pt x="5435" y="0"/>
                  </a:moveTo>
                  <a:cubicBezTo>
                    <a:pt x="5323" y="0"/>
                    <a:pt x="5226" y="35"/>
                    <a:pt x="5179" y="116"/>
                  </a:cubicBezTo>
                  <a:cubicBezTo>
                    <a:pt x="3002" y="4633"/>
                    <a:pt x="1308" y="9392"/>
                    <a:pt x="58" y="14231"/>
                  </a:cubicBezTo>
                  <a:cubicBezTo>
                    <a:pt x="0" y="14461"/>
                    <a:pt x="351" y="14670"/>
                    <a:pt x="616" y="14670"/>
                  </a:cubicBezTo>
                  <a:cubicBezTo>
                    <a:pt x="724" y="14670"/>
                    <a:pt x="818" y="14636"/>
                    <a:pt x="864" y="14554"/>
                  </a:cubicBezTo>
                  <a:cubicBezTo>
                    <a:pt x="3042" y="10037"/>
                    <a:pt x="4776" y="5278"/>
                    <a:pt x="6026" y="439"/>
                  </a:cubicBezTo>
                  <a:cubicBezTo>
                    <a:pt x="6084" y="209"/>
                    <a:pt x="5713" y="0"/>
                    <a:pt x="543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0" name="Google Shape;1930;p39"/>
            <p:cNvSpPr/>
            <p:nvPr/>
          </p:nvSpPr>
          <p:spPr>
            <a:xfrm>
              <a:off x="1735398" y="1799471"/>
              <a:ext cx="156005" cy="378771"/>
            </a:xfrm>
            <a:custGeom>
              <a:avLst/>
              <a:gdLst/>
              <a:ahLst/>
              <a:cxnLst/>
              <a:rect l="l" t="t" r="r" b="b"/>
              <a:pathLst>
                <a:path w="5676" h="13781" extrusionOk="0">
                  <a:moveTo>
                    <a:pt x="5096" y="0"/>
                  </a:moveTo>
                  <a:cubicBezTo>
                    <a:pt x="4963" y="0"/>
                    <a:pt x="4841" y="50"/>
                    <a:pt x="4774" y="169"/>
                  </a:cubicBezTo>
                  <a:cubicBezTo>
                    <a:pt x="2758" y="4363"/>
                    <a:pt x="1145" y="8799"/>
                    <a:pt x="56" y="13316"/>
                  </a:cubicBezTo>
                  <a:cubicBezTo>
                    <a:pt x="0" y="13568"/>
                    <a:pt x="331" y="13780"/>
                    <a:pt x="593" y="13780"/>
                  </a:cubicBezTo>
                  <a:cubicBezTo>
                    <a:pt x="710" y="13780"/>
                    <a:pt x="813" y="13738"/>
                    <a:pt x="862" y="13639"/>
                  </a:cubicBezTo>
                  <a:cubicBezTo>
                    <a:pt x="2919" y="9404"/>
                    <a:pt x="4492" y="5008"/>
                    <a:pt x="5621" y="451"/>
                  </a:cubicBezTo>
                  <a:cubicBezTo>
                    <a:pt x="5675" y="208"/>
                    <a:pt x="5366" y="0"/>
                    <a:pt x="509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1" name="Google Shape;1931;p39"/>
            <p:cNvSpPr/>
            <p:nvPr/>
          </p:nvSpPr>
          <p:spPr>
            <a:xfrm>
              <a:off x="1284671" y="2142319"/>
              <a:ext cx="547611" cy="622838"/>
            </a:xfrm>
            <a:custGeom>
              <a:avLst/>
              <a:gdLst/>
              <a:ahLst/>
              <a:cxnLst/>
              <a:rect l="l" t="t" r="r" b="b"/>
              <a:pathLst>
                <a:path w="19924" h="22661" extrusionOk="0">
                  <a:moveTo>
                    <a:pt x="3479" y="1"/>
                  </a:moveTo>
                  <a:cubicBezTo>
                    <a:pt x="2453" y="1"/>
                    <a:pt x="1425" y="65"/>
                    <a:pt x="404" y="197"/>
                  </a:cubicBezTo>
                  <a:cubicBezTo>
                    <a:pt x="283" y="237"/>
                    <a:pt x="162" y="278"/>
                    <a:pt x="81" y="278"/>
                  </a:cubicBezTo>
                  <a:cubicBezTo>
                    <a:pt x="1" y="842"/>
                    <a:pt x="202" y="2133"/>
                    <a:pt x="1211" y="9150"/>
                  </a:cubicBezTo>
                  <a:cubicBezTo>
                    <a:pt x="1211" y="9231"/>
                    <a:pt x="1251" y="9311"/>
                    <a:pt x="1251" y="9392"/>
                  </a:cubicBezTo>
                  <a:cubicBezTo>
                    <a:pt x="1291" y="9755"/>
                    <a:pt x="1332" y="10078"/>
                    <a:pt x="1412" y="10481"/>
                  </a:cubicBezTo>
                  <a:lnTo>
                    <a:pt x="1412" y="10683"/>
                  </a:lnTo>
                  <a:cubicBezTo>
                    <a:pt x="3025" y="22660"/>
                    <a:pt x="2904" y="21813"/>
                    <a:pt x="3025" y="22338"/>
                  </a:cubicBezTo>
                  <a:cubicBezTo>
                    <a:pt x="3073" y="22499"/>
                    <a:pt x="3151" y="22573"/>
                    <a:pt x="3265" y="22573"/>
                  </a:cubicBezTo>
                  <a:cubicBezTo>
                    <a:pt x="3636" y="22573"/>
                    <a:pt x="4382" y="21785"/>
                    <a:pt x="5647" y="20644"/>
                  </a:cubicBezTo>
                  <a:cubicBezTo>
                    <a:pt x="9034" y="17579"/>
                    <a:pt x="10930" y="15885"/>
                    <a:pt x="12422" y="14514"/>
                  </a:cubicBezTo>
                  <a:cubicBezTo>
                    <a:pt x="12704" y="14272"/>
                    <a:pt x="12987" y="14030"/>
                    <a:pt x="13229" y="13788"/>
                  </a:cubicBezTo>
                  <a:lnTo>
                    <a:pt x="18108" y="9311"/>
                  </a:lnTo>
                  <a:cubicBezTo>
                    <a:pt x="18955" y="8505"/>
                    <a:pt x="19520" y="8182"/>
                    <a:pt x="19923" y="7497"/>
                  </a:cubicBezTo>
                  <a:lnTo>
                    <a:pt x="19883" y="7456"/>
                  </a:lnTo>
                  <a:lnTo>
                    <a:pt x="19843" y="7416"/>
                  </a:lnTo>
                  <a:cubicBezTo>
                    <a:pt x="19722" y="7214"/>
                    <a:pt x="19601" y="7053"/>
                    <a:pt x="19439" y="6892"/>
                  </a:cubicBezTo>
                  <a:cubicBezTo>
                    <a:pt x="16092" y="3585"/>
                    <a:pt x="12503" y="1246"/>
                    <a:pt x="7905" y="399"/>
                  </a:cubicBezTo>
                  <a:cubicBezTo>
                    <a:pt x="6450" y="136"/>
                    <a:pt x="4966" y="1"/>
                    <a:pt x="34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2" name="Google Shape;1932;p39"/>
            <p:cNvSpPr/>
            <p:nvPr/>
          </p:nvSpPr>
          <p:spPr>
            <a:xfrm rot="10800000">
              <a:off x="1863964" y="1569064"/>
              <a:ext cx="142977" cy="90068"/>
            </a:xfrm>
            <a:custGeom>
              <a:avLst/>
              <a:gdLst/>
              <a:ahLst/>
              <a:cxnLst/>
              <a:rect l="l" t="t" r="r" b="b"/>
              <a:pathLst>
                <a:path w="5202" h="3277" extrusionOk="0">
                  <a:moveTo>
                    <a:pt x="1984" y="0"/>
                  </a:moveTo>
                  <a:cubicBezTo>
                    <a:pt x="1505" y="0"/>
                    <a:pt x="1033" y="130"/>
                    <a:pt x="646" y="433"/>
                  </a:cubicBezTo>
                  <a:cubicBezTo>
                    <a:pt x="121" y="916"/>
                    <a:pt x="1" y="1763"/>
                    <a:pt x="686" y="2449"/>
                  </a:cubicBezTo>
                  <a:cubicBezTo>
                    <a:pt x="1263" y="3025"/>
                    <a:pt x="2028" y="3276"/>
                    <a:pt x="2720" y="3276"/>
                  </a:cubicBezTo>
                  <a:cubicBezTo>
                    <a:pt x="3383" y="3276"/>
                    <a:pt x="3979" y="3046"/>
                    <a:pt x="4275" y="2651"/>
                  </a:cubicBezTo>
                  <a:cubicBezTo>
                    <a:pt x="5202" y="1385"/>
                    <a:pt x="3551" y="0"/>
                    <a:pt x="198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3" name="Google Shape;1933;p39"/>
            <p:cNvSpPr/>
            <p:nvPr/>
          </p:nvSpPr>
          <p:spPr>
            <a:xfrm rot="10800000">
              <a:off x="1603434" y="1478721"/>
              <a:ext cx="120852" cy="91278"/>
            </a:xfrm>
            <a:custGeom>
              <a:avLst/>
              <a:gdLst/>
              <a:ahLst/>
              <a:cxnLst/>
              <a:rect l="l" t="t" r="r" b="b"/>
              <a:pathLst>
                <a:path w="4397" h="3321" extrusionOk="0">
                  <a:moveTo>
                    <a:pt x="1644" y="0"/>
                  </a:moveTo>
                  <a:cubicBezTo>
                    <a:pt x="761" y="0"/>
                    <a:pt x="0" y="425"/>
                    <a:pt x="0" y="1343"/>
                  </a:cubicBezTo>
                  <a:cubicBezTo>
                    <a:pt x="37" y="2251"/>
                    <a:pt x="1216" y="3321"/>
                    <a:pt x="2568" y="3321"/>
                  </a:cubicBezTo>
                  <a:cubicBezTo>
                    <a:pt x="2718" y="3321"/>
                    <a:pt x="2871" y="3308"/>
                    <a:pt x="3025" y="3279"/>
                  </a:cubicBezTo>
                  <a:cubicBezTo>
                    <a:pt x="3993" y="3118"/>
                    <a:pt x="4396" y="2392"/>
                    <a:pt x="4235" y="1706"/>
                  </a:cubicBezTo>
                  <a:cubicBezTo>
                    <a:pt x="3927" y="608"/>
                    <a:pt x="2699" y="0"/>
                    <a:pt x="164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4" name="Google Shape;1934;p39"/>
            <p:cNvSpPr/>
            <p:nvPr/>
          </p:nvSpPr>
          <p:spPr>
            <a:xfrm>
              <a:off x="1305725" y="928938"/>
              <a:ext cx="968819" cy="1165611"/>
            </a:xfrm>
            <a:custGeom>
              <a:avLst/>
              <a:gdLst/>
              <a:ahLst/>
              <a:cxnLst/>
              <a:rect l="l" t="t" r="r" b="b"/>
              <a:pathLst>
                <a:path w="35249" h="42409" extrusionOk="0">
                  <a:moveTo>
                    <a:pt x="18977" y="0"/>
                  </a:moveTo>
                  <a:cubicBezTo>
                    <a:pt x="17646" y="0"/>
                    <a:pt x="16447" y="196"/>
                    <a:pt x="15487" y="627"/>
                  </a:cubicBezTo>
                  <a:cubicBezTo>
                    <a:pt x="15044" y="829"/>
                    <a:pt x="14640" y="1756"/>
                    <a:pt x="14519" y="2079"/>
                  </a:cubicBezTo>
                  <a:cubicBezTo>
                    <a:pt x="14277" y="2845"/>
                    <a:pt x="13874" y="3934"/>
                    <a:pt x="13350" y="5426"/>
                  </a:cubicBezTo>
                  <a:cubicBezTo>
                    <a:pt x="13309" y="5547"/>
                    <a:pt x="13269" y="5668"/>
                    <a:pt x="13229" y="5749"/>
                  </a:cubicBezTo>
                  <a:cubicBezTo>
                    <a:pt x="9922" y="15307"/>
                    <a:pt x="3752" y="32245"/>
                    <a:pt x="1" y="42408"/>
                  </a:cubicBezTo>
                  <a:cubicBezTo>
                    <a:pt x="122" y="42368"/>
                    <a:pt x="203" y="42328"/>
                    <a:pt x="324" y="42287"/>
                  </a:cubicBezTo>
                  <a:cubicBezTo>
                    <a:pt x="11643" y="36627"/>
                    <a:pt x="6223" y="11585"/>
                    <a:pt x="21918" y="11585"/>
                  </a:cubicBezTo>
                  <a:cubicBezTo>
                    <a:pt x="22328" y="11585"/>
                    <a:pt x="22751" y="11602"/>
                    <a:pt x="23190" y="11637"/>
                  </a:cubicBezTo>
                  <a:cubicBezTo>
                    <a:pt x="24272" y="11719"/>
                    <a:pt x="26832" y="12141"/>
                    <a:pt x="29237" y="12141"/>
                  </a:cubicBezTo>
                  <a:cubicBezTo>
                    <a:pt x="31583" y="12141"/>
                    <a:pt x="33783" y="11739"/>
                    <a:pt x="34321" y="10226"/>
                  </a:cubicBezTo>
                  <a:cubicBezTo>
                    <a:pt x="35248" y="7725"/>
                    <a:pt x="35087" y="8048"/>
                    <a:pt x="35047" y="7927"/>
                  </a:cubicBezTo>
                  <a:cubicBezTo>
                    <a:pt x="33304" y="3816"/>
                    <a:pt x="24856" y="0"/>
                    <a:pt x="18977" y="0"/>
                  </a:cubicBezTo>
                  <a:close/>
                </a:path>
              </a:pathLst>
            </a:custGeom>
            <a:solidFill>
              <a:srgbClr val="0A1640">
                <a:alpha val="125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5" name="Google Shape;1935;p39"/>
            <p:cNvSpPr/>
            <p:nvPr/>
          </p:nvSpPr>
          <p:spPr>
            <a:xfrm>
              <a:off x="1284671" y="2142319"/>
              <a:ext cx="546484" cy="251515"/>
            </a:xfrm>
            <a:custGeom>
              <a:avLst/>
              <a:gdLst/>
              <a:ahLst/>
              <a:cxnLst/>
              <a:rect l="l" t="t" r="r" b="b"/>
              <a:pathLst>
                <a:path w="19883" h="9151" extrusionOk="0">
                  <a:moveTo>
                    <a:pt x="3479" y="1"/>
                  </a:moveTo>
                  <a:cubicBezTo>
                    <a:pt x="2453" y="1"/>
                    <a:pt x="1425" y="65"/>
                    <a:pt x="404" y="197"/>
                  </a:cubicBezTo>
                  <a:cubicBezTo>
                    <a:pt x="283" y="237"/>
                    <a:pt x="162" y="278"/>
                    <a:pt x="81" y="278"/>
                  </a:cubicBezTo>
                  <a:cubicBezTo>
                    <a:pt x="1" y="842"/>
                    <a:pt x="202" y="2133"/>
                    <a:pt x="1211" y="9150"/>
                  </a:cubicBezTo>
                  <a:cubicBezTo>
                    <a:pt x="1372" y="9029"/>
                    <a:pt x="1574" y="8868"/>
                    <a:pt x="1775" y="8747"/>
                  </a:cubicBezTo>
                  <a:cubicBezTo>
                    <a:pt x="3146" y="7618"/>
                    <a:pt x="3832" y="5803"/>
                    <a:pt x="5364" y="4835"/>
                  </a:cubicBezTo>
                  <a:cubicBezTo>
                    <a:pt x="6251" y="4247"/>
                    <a:pt x="7104" y="4012"/>
                    <a:pt x="7933" y="4012"/>
                  </a:cubicBezTo>
                  <a:cubicBezTo>
                    <a:pt x="10797" y="4012"/>
                    <a:pt x="13380" y="6818"/>
                    <a:pt x="16132" y="7537"/>
                  </a:cubicBezTo>
                  <a:cubicBezTo>
                    <a:pt x="16677" y="7664"/>
                    <a:pt x="17238" y="7726"/>
                    <a:pt x="17804" y="7726"/>
                  </a:cubicBezTo>
                  <a:cubicBezTo>
                    <a:pt x="18496" y="7726"/>
                    <a:pt x="19195" y="7634"/>
                    <a:pt x="19883" y="7456"/>
                  </a:cubicBezTo>
                  <a:lnTo>
                    <a:pt x="19843" y="7416"/>
                  </a:lnTo>
                  <a:cubicBezTo>
                    <a:pt x="19722" y="7214"/>
                    <a:pt x="19601" y="7053"/>
                    <a:pt x="19439" y="6892"/>
                  </a:cubicBezTo>
                  <a:cubicBezTo>
                    <a:pt x="16092" y="3585"/>
                    <a:pt x="12503" y="1246"/>
                    <a:pt x="7905" y="399"/>
                  </a:cubicBezTo>
                  <a:cubicBezTo>
                    <a:pt x="6450" y="136"/>
                    <a:pt x="4966" y="1"/>
                    <a:pt x="3479" y="1"/>
                  </a:cubicBezTo>
                  <a:close/>
                </a:path>
              </a:pathLst>
            </a:custGeom>
            <a:solidFill>
              <a:srgbClr val="0A1640">
                <a:alpha val="125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6" name="Google Shape;1936;p39"/>
            <p:cNvSpPr/>
            <p:nvPr/>
          </p:nvSpPr>
          <p:spPr>
            <a:xfrm>
              <a:off x="1322353" y="2428905"/>
              <a:ext cx="303737" cy="335125"/>
            </a:xfrm>
            <a:custGeom>
              <a:avLst/>
              <a:gdLst/>
              <a:ahLst/>
              <a:cxnLst/>
              <a:rect l="l" t="t" r="r" b="b"/>
              <a:pathLst>
                <a:path w="11051" h="12193" extrusionOk="0">
                  <a:moveTo>
                    <a:pt x="463" y="0"/>
                  </a:moveTo>
                  <a:cubicBezTo>
                    <a:pt x="303" y="0"/>
                    <a:pt x="148" y="5"/>
                    <a:pt x="1" y="14"/>
                  </a:cubicBezTo>
                  <a:cubicBezTo>
                    <a:pt x="1" y="94"/>
                    <a:pt x="1" y="175"/>
                    <a:pt x="1" y="215"/>
                  </a:cubicBezTo>
                  <a:cubicBezTo>
                    <a:pt x="1654" y="12193"/>
                    <a:pt x="1493" y="11386"/>
                    <a:pt x="1654" y="11870"/>
                  </a:cubicBezTo>
                  <a:cubicBezTo>
                    <a:pt x="1703" y="12035"/>
                    <a:pt x="1781" y="12111"/>
                    <a:pt x="1896" y="12111"/>
                  </a:cubicBezTo>
                  <a:cubicBezTo>
                    <a:pt x="2259" y="12111"/>
                    <a:pt x="2988" y="11342"/>
                    <a:pt x="4276" y="10177"/>
                  </a:cubicBezTo>
                  <a:cubicBezTo>
                    <a:pt x="7623" y="7152"/>
                    <a:pt x="9518" y="5418"/>
                    <a:pt x="11051" y="4047"/>
                  </a:cubicBezTo>
                  <a:cubicBezTo>
                    <a:pt x="7775" y="1304"/>
                    <a:pt x="3203" y="0"/>
                    <a:pt x="46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7" name="Google Shape;1937;p39"/>
            <p:cNvSpPr/>
            <p:nvPr/>
          </p:nvSpPr>
          <p:spPr>
            <a:xfrm>
              <a:off x="106223" y="2884988"/>
              <a:ext cx="1224759" cy="389875"/>
            </a:xfrm>
            <a:custGeom>
              <a:avLst/>
              <a:gdLst/>
              <a:ahLst/>
              <a:cxnLst/>
              <a:rect l="l" t="t" r="r" b="b"/>
              <a:pathLst>
                <a:path w="44561" h="14185" extrusionOk="0">
                  <a:moveTo>
                    <a:pt x="43482" y="0"/>
                  </a:moveTo>
                  <a:cubicBezTo>
                    <a:pt x="43479" y="0"/>
                    <a:pt x="43477" y="0"/>
                    <a:pt x="43475" y="0"/>
                  </a:cubicBezTo>
                  <a:cubicBezTo>
                    <a:pt x="43274" y="0"/>
                    <a:pt x="43153" y="404"/>
                    <a:pt x="43032" y="1210"/>
                  </a:cubicBezTo>
                  <a:cubicBezTo>
                    <a:pt x="42314" y="7116"/>
                    <a:pt x="38386" y="9849"/>
                    <a:pt x="34970" y="9849"/>
                  </a:cubicBezTo>
                  <a:cubicBezTo>
                    <a:pt x="33394" y="9849"/>
                    <a:pt x="31926" y="9267"/>
                    <a:pt x="30933" y="8147"/>
                  </a:cubicBezTo>
                  <a:cubicBezTo>
                    <a:pt x="29522" y="6735"/>
                    <a:pt x="29038" y="3267"/>
                    <a:pt x="25731" y="2864"/>
                  </a:cubicBezTo>
                  <a:cubicBezTo>
                    <a:pt x="25557" y="2847"/>
                    <a:pt x="25389" y="2839"/>
                    <a:pt x="25226" y="2839"/>
                  </a:cubicBezTo>
                  <a:cubicBezTo>
                    <a:pt x="19750" y="2839"/>
                    <a:pt x="19477" y="11758"/>
                    <a:pt x="13995" y="12502"/>
                  </a:cubicBezTo>
                  <a:cubicBezTo>
                    <a:pt x="13821" y="12525"/>
                    <a:pt x="13647" y="12536"/>
                    <a:pt x="13474" y="12536"/>
                  </a:cubicBezTo>
                  <a:cubicBezTo>
                    <a:pt x="12727" y="12536"/>
                    <a:pt x="12004" y="12323"/>
                    <a:pt x="11414" y="11897"/>
                  </a:cubicBezTo>
                  <a:cubicBezTo>
                    <a:pt x="10204" y="10889"/>
                    <a:pt x="10325" y="10123"/>
                    <a:pt x="9720" y="8590"/>
                  </a:cubicBezTo>
                  <a:cubicBezTo>
                    <a:pt x="9183" y="6952"/>
                    <a:pt x="7697" y="5967"/>
                    <a:pt x="6134" y="5967"/>
                  </a:cubicBezTo>
                  <a:cubicBezTo>
                    <a:pt x="5466" y="5967"/>
                    <a:pt x="4783" y="6147"/>
                    <a:pt x="4155" y="6534"/>
                  </a:cubicBezTo>
                  <a:cubicBezTo>
                    <a:pt x="1735" y="7864"/>
                    <a:pt x="1" y="12220"/>
                    <a:pt x="646" y="12462"/>
                  </a:cubicBezTo>
                  <a:cubicBezTo>
                    <a:pt x="667" y="12470"/>
                    <a:pt x="689" y="12474"/>
                    <a:pt x="710" y="12474"/>
                  </a:cubicBezTo>
                  <a:cubicBezTo>
                    <a:pt x="1209" y="12474"/>
                    <a:pt x="1685" y="10252"/>
                    <a:pt x="3348" y="8550"/>
                  </a:cubicBezTo>
                  <a:cubicBezTo>
                    <a:pt x="4247" y="7605"/>
                    <a:pt x="5199" y="7226"/>
                    <a:pt x="6023" y="7226"/>
                  </a:cubicBezTo>
                  <a:cubicBezTo>
                    <a:pt x="6640" y="7226"/>
                    <a:pt x="7185" y="7438"/>
                    <a:pt x="7583" y="7784"/>
                  </a:cubicBezTo>
                  <a:cubicBezTo>
                    <a:pt x="8389" y="8469"/>
                    <a:pt x="8470" y="9639"/>
                    <a:pt x="8913" y="10889"/>
                  </a:cubicBezTo>
                  <a:cubicBezTo>
                    <a:pt x="9598" y="13013"/>
                    <a:pt x="11428" y="14184"/>
                    <a:pt x="13524" y="14184"/>
                  </a:cubicBezTo>
                  <a:cubicBezTo>
                    <a:pt x="15010" y="14184"/>
                    <a:pt x="16629" y="13596"/>
                    <a:pt x="18068" y="12341"/>
                  </a:cubicBezTo>
                  <a:cubicBezTo>
                    <a:pt x="20165" y="10486"/>
                    <a:pt x="21335" y="7784"/>
                    <a:pt x="22666" y="6130"/>
                  </a:cubicBezTo>
                  <a:cubicBezTo>
                    <a:pt x="23711" y="4831"/>
                    <a:pt x="24598" y="4659"/>
                    <a:pt x="25077" y="4659"/>
                  </a:cubicBezTo>
                  <a:cubicBezTo>
                    <a:pt x="25249" y="4659"/>
                    <a:pt x="25368" y="4681"/>
                    <a:pt x="25423" y="4681"/>
                  </a:cubicBezTo>
                  <a:cubicBezTo>
                    <a:pt x="25434" y="4681"/>
                    <a:pt x="25442" y="4680"/>
                    <a:pt x="25448" y="4678"/>
                  </a:cubicBezTo>
                  <a:cubicBezTo>
                    <a:pt x="28634" y="5001"/>
                    <a:pt x="27828" y="10325"/>
                    <a:pt x="33514" y="11252"/>
                  </a:cubicBezTo>
                  <a:cubicBezTo>
                    <a:pt x="33938" y="11302"/>
                    <a:pt x="34377" y="11336"/>
                    <a:pt x="34812" y="11336"/>
                  </a:cubicBezTo>
                  <a:cubicBezTo>
                    <a:pt x="35082" y="11336"/>
                    <a:pt x="35349" y="11323"/>
                    <a:pt x="35611" y="11292"/>
                  </a:cubicBezTo>
                  <a:cubicBezTo>
                    <a:pt x="43541" y="10648"/>
                    <a:pt x="44560" y="0"/>
                    <a:pt x="4348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8" name="Google Shape;1938;p39"/>
            <p:cNvSpPr/>
            <p:nvPr/>
          </p:nvSpPr>
          <p:spPr>
            <a:xfrm rot="10800000">
              <a:off x="1709856" y="1572335"/>
              <a:ext cx="147457" cy="101530"/>
            </a:xfrm>
            <a:custGeom>
              <a:avLst/>
              <a:gdLst/>
              <a:ahLst/>
              <a:cxnLst/>
              <a:rect l="l" t="t" r="r" b="b"/>
              <a:pathLst>
                <a:path w="5365" h="3694" extrusionOk="0">
                  <a:moveTo>
                    <a:pt x="1009" y="1"/>
                  </a:moveTo>
                  <a:cubicBezTo>
                    <a:pt x="1" y="81"/>
                    <a:pt x="82" y="1493"/>
                    <a:pt x="404" y="2178"/>
                  </a:cubicBezTo>
                  <a:cubicBezTo>
                    <a:pt x="824" y="3143"/>
                    <a:pt x="1941" y="3693"/>
                    <a:pt x="3007" y="3693"/>
                  </a:cubicBezTo>
                  <a:cubicBezTo>
                    <a:pt x="3992" y="3693"/>
                    <a:pt x="4934" y="3224"/>
                    <a:pt x="5244" y="2178"/>
                  </a:cubicBezTo>
                  <a:cubicBezTo>
                    <a:pt x="5365" y="1775"/>
                    <a:pt x="5203" y="1332"/>
                    <a:pt x="4800" y="1130"/>
                  </a:cubicBezTo>
                  <a:cubicBezTo>
                    <a:pt x="3671" y="444"/>
                    <a:pt x="2340" y="81"/>
                    <a:pt x="100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9" name="Google Shape;1939;p39"/>
            <p:cNvSpPr/>
            <p:nvPr/>
          </p:nvSpPr>
          <p:spPr>
            <a:xfrm rot="10800000">
              <a:off x="1853273" y="1665811"/>
              <a:ext cx="107631" cy="76271"/>
            </a:xfrm>
            <a:custGeom>
              <a:avLst/>
              <a:gdLst/>
              <a:ahLst/>
              <a:cxnLst/>
              <a:rect l="l" t="t" r="r" b="b"/>
              <a:pathLst>
                <a:path w="3916" h="2775" extrusionOk="0">
                  <a:moveTo>
                    <a:pt x="1930" y="0"/>
                  </a:moveTo>
                  <a:cubicBezTo>
                    <a:pt x="541" y="0"/>
                    <a:pt x="1" y="2096"/>
                    <a:pt x="1471" y="2684"/>
                  </a:cubicBezTo>
                  <a:cubicBezTo>
                    <a:pt x="1648" y="2746"/>
                    <a:pt x="1817" y="2774"/>
                    <a:pt x="1975" y="2774"/>
                  </a:cubicBezTo>
                  <a:cubicBezTo>
                    <a:pt x="3359" y="2774"/>
                    <a:pt x="3915" y="606"/>
                    <a:pt x="2358" y="63"/>
                  </a:cubicBezTo>
                  <a:cubicBezTo>
                    <a:pt x="2208" y="20"/>
                    <a:pt x="2065" y="0"/>
                    <a:pt x="19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0" name="Google Shape;1940;p39"/>
            <p:cNvSpPr/>
            <p:nvPr/>
          </p:nvSpPr>
          <p:spPr>
            <a:xfrm rot="10800000">
              <a:off x="1585624" y="1579921"/>
              <a:ext cx="97654" cy="75804"/>
            </a:xfrm>
            <a:custGeom>
              <a:avLst/>
              <a:gdLst/>
              <a:ahLst/>
              <a:cxnLst/>
              <a:rect l="l" t="t" r="r" b="b"/>
              <a:pathLst>
                <a:path w="3553" h="2758" extrusionOk="0">
                  <a:moveTo>
                    <a:pt x="1566" y="0"/>
                  </a:moveTo>
                  <a:cubicBezTo>
                    <a:pt x="971" y="0"/>
                    <a:pt x="407" y="404"/>
                    <a:pt x="243" y="994"/>
                  </a:cubicBezTo>
                  <a:cubicBezTo>
                    <a:pt x="1" y="1720"/>
                    <a:pt x="444" y="2486"/>
                    <a:pt x="1170" y="2688"/>
                  </a:cubicBezTo>
                  <a:cubicBezTo>
                    <a:pt x="1328" y="2736"/>
                    <a:pt x="1479" y="2758"/>
                    <a:pt x="1621" y="2758"/>
                  </a:cubicBezTo>
                  <a:cubicBezTo>
                    <a:pt x="3030" y="2758"/>
                    <a:pt x="3553" y="580"/>
                    <a:pt x="1977" y="67"/>
                  </a:cubicBezTo>
                  <a:cubicBezTo>
                    <a:pt x="1841" y="21"/>
                    <a:pt x="1703" y="0"/>
                    <a:pt x="156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1" name="Google Shape;1941;p39"/>
            <p:cNvSpPr/>
            <p:nvPr/>
          </p:nvSpPr>
          <p:spPr>
            <a:xfrm>
              <a:off x="1270269" y="914426"/>
              <a:ext cx="1020903" cy="1861449"/>
            </a:xfrm>
            <a:custGeom>
              <a:avLst/>
              <a:gdLst/>
              <a:ahLst/>
              <a:cxnLst/>
              <a:rect l="l" t="t" r="r" b="b"/>
              <a:pathLst>
                <a:path w="37144" h="67726" extrusionOk="0">
                  <a:moveTo>
                    <a:pt x="20465" y="932"/>
                  </a:moveTo>
                  <a:cubicBezTo>
                    <a:pt x="27248" y="932"/>
                    <a:pt x="36430" y="6519"/>
                    <a:pt x="35651" y="9060"/>
                  </a:cubicBezTo>
                  <a:cubicBezTo>
                    <a:pt x="34441" y="13093"/>
                    <a:pt x="22544" y="45195"/>
                    <a:pt x="20286" y="51244"/>
                  </a:cubicBezTo>
                  <a:cubicBezTo>
                    <a:pt x="15763" y="46791"/>
                    <a:pt x="10600" y="44167"/>
                    <a:pt x="4267" y="44167"/>
                  </a:cubicBezTo>
                  <a:cubicBezTo>
                    <a:pt x="3315" y="44167"/>
                    <a:pt x="2337" y="44227"/>
                    <a:pt x="1331" y="44348"/>
                  </a:cubicBezTo>
                  <a:cubicBezTo>
                    <a:pt x="1533" y="43783"/>
                    <a:pt x="16495" y="1801"/>
                    <a:pt x="16939" y="1599"/>
                  </a:cubicBezTo>
                  <a:cubicBezTo>
                    <a:pt x="17970" y="1135"/>
                    <a:pt x="19174" y="932"/>
                    <a:pt x="20465" y="932"/>
                  </a:cubicBezTo>
                  <a:close/>
                  <a:moveTo>
                    <a:pt x="4112" y="45173"/>
                  </a:moveTo>
                  <a:cubicBezTo>
                    <a:pt x="10576" y="45173"/>
                    <a:pt x="15172" y="47539"/>
                    <a:pt x="19600" y="51930"/>
                  </a:cubicBezTo>
                  <a:cubicBezTo>
                    <a:pt x="19681" y="52010"/>
                    <a:pt x="19762" y="52091"/>
                    <a:pt x="19802" y="52172"/>
                  </a:cubicBezTo>
                  <a:cubicBezTo>
                    <a:pt x="17826" y="54148"/>
                    <a:pt x="4154" y="66488"/>
                    <a:pt x="3993" y="66609"/>
                  </a:cubicBezTo>
                  <a:lnTo>
                    <a:pt x="3953" y="66650"/>
                  </a:lnTo>
                  <a:cubicBezTo>
                    <a:pt x="3832" y="65883"/>
                    <a:pt x="1130" y="46687"/>
                    <a:pt x="1049" y="45356"/>
                  </a:cubicBezTo>
                  <a:cubicBezTo>
                    <a:pt x="1331" y="45316"/>
                    <a:pt x="1735" y="45275"/>
                    <a:pt x="2259" y="45235"/>
                  </a:cubicBezTo>
                  <a:cubicBezTo>
                    <a:pt x="2894" y="45194"/>
                    <a:pt x="3511" y="45173"/>
                    <a:pt x="4112" y="45173"/>
                  </a:cubicBezTo>
                  <a:close/>
                  <a:moveTo>
                    <a:pt x="20472" y="0"/>
                  </a:moveTo>
                  <a:cubicBezTo>
                    <a:pt x="19052" y="0"/>
                    <a:pt x="17720" y="227"/>
                    <a:pt x="16576" y="752"/>
                  </a:cubicBezTo>
                  <a:cubicBezTo>
                    <a:pt x="15850" y="1034"/>
                    <a:pt x="15930" y="833"/>
                    <a:pt x="13309" y="8213"/>
                  </a:cubicBezTo>
                  <a:cubicBezTo>
                    <a:pt x="8917" y="20664"/>
                    <a:pt x="136" y="44912"/>
                    <a:pt x="121" y="44912"/>
                  </a:cubicBezTo>
                  <a:cubicBezTo>
                    <a:pt x="121" y="44912"/>
                    <a:pt x="121" y="44912"/>
                    <a:pt x="121" y="44912"/>
                  </a:cubicBezTo>
                  <a:lnTo>
                    <a:pt x="121" y="44912"/>
                  </a:lnTo>
                  <a:cubicBezTo>
                    <a:pt x="0" y="45961"/>
                    <a:pt x="3065" y="67093"/>
                    <a:pt x="3106" y="67134"/>
                  </a:cubicBezTo>
                  <a:cubicBezTo>
                    <a:pt x="3146" y="67416"/>
                    <a:pt x="3348" y="67618"/>
                    <a:pt x="3590" y="67698"/>
                  </a:cubicBezTo>
                  <a:cubicBezTo>
                    <a:pt x="3654" y="67717"/>
                    <a:pt x="3719" y="67726"/>
                    <a:pt x="3785" y="67726"/>
                  </a:cubicBezTo>
                  <a:cubicBezTo>
                    <a:pt x="4289" y="67726"/>
                    <a:pt x="4830" y="67193"/>
                    <a:pt x="5687" y="66408"/>
                  </a:cubicBezTo>
                  <a:cubicBezTo>
                    <a:pt x="6695" y="65440"/>
                    <a:pt x="20488" y="53099"/>
                    <a:pt x="20850" y="52414"/>
                  </a:cubicBezTo>
                  <a:cubicBezTo>
                    <a:pt x="21254" y="51567"/>
                    <a:pt x="35409" y="13133"/>
                    <a:pt x="36538" y="9342"/>
                  </a:cubicBezTo>
                  <a:cubicBezTo>
                    <a:pt x="37143" y="7447"/>
                    <a:pt x="34401" y="5188"/>
                    <a:pt x="33796" y="4785"/>
                  </a:cubicBezTo>
                  <a:cubicBezTo>
                    <a:pt x="30794" y="2464"/>
                    <a:pt x="25156" y="0"/>
                    <a:pt x="2047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2" name="Google Shape;1942;p39"/>
            <p:cNvSpPr/>
            <p:nvPr/>
          </p:nvSpPr>
          <p:spPr>
            <a:xfrm>
              <a:off x="832008" y="1455112"/>
              <a:ext cx="278258" cy="285212"/>
            </a:xfrm>
            <a:custGeom>
              <a:avLst/>
              <a:gdLst/>
              <a:ahLst/>
              <a:cxnLst/>
              <a:rect l="l" t="t" r="r" b="b"/>
              <a:pathLst>
                <a:path w="10124" h="10377" extrusionOk="0">
                  <a:moveTo>
                    <a:pt x="3733" y="1"/>
                  </a:moveTo>
                  <a:cubicBezTo>
                    <a:pt x="3437" y="1"/>
                    <a:pt x="3120" y="204"/>
                    <a:pt x="3146" y="537"/>
                  </a:cubicBezTo>
                  <a:cubicBezTo>
                    <a:pt x="3307" y="1344"/>
                    <a:pt x="3549" y="2110"/>
                    <a:pt x="3832" y="2836"/>
                  </a:cubicBezTo>
                  <a:cubicBezTo>
                    <a:pt x="3912" y="3038"/>
                    <a:pt x="4074" y="3239"/>
                    <a:pt x="3912" y="3401"/>
                  </a:cubicBezTo>
                  <a:cubicBezTo>
                    <a:pt x="3900" y="3408"/>
                    <a:pt x="3883" y="3412"/>
                    <a:pt x="3864" y="3412"/>
                  </a:cubicBezTo>
                  <a:cubicBezTo>
                    <a:pt x="3579" y="3412"/>
                    <a:pt x="2614" y="2619"/>
                    <a:pt x="1896" y="2392"/>
                  </a:cubicBezTo>
                  <a:cubicBezTo>
                    <a:pt x="1836" y="2374"/>
                    <a:pt x="1779" y="2366"/>
                    <a:pt x="1723" y="2366"/>
                  </a:cubicBezTo>
                  <a:cubicBezTo>
                    <a:pt x="1290" y="2366"/>
                    <a:pt x="1010" y="2882"/>
                    <a:pt x="1331" y="3239"/>
                  </a:cubicBezTo>
                  <a:cubicBezTo>
                    <a:pt x="1856" y="3723"/>
                    <a:pt x="2420" y="4126"/>
                    <a:pt x="3065" y="4409"/>
                  </a:cubicBezTo>
                  <a:cubicBezTo>
                    <a:pt x="3912" y="4933"/>
                    <a:pt x="3186" y="4852"/>
                    <a:pt x="726" y="5377"/>
                  </a:cubicBezTo>
                  <a:cubicBezTo>
                    <a:pt x="0" y="5538"/>
                    <a:pt x="242" y="6506"/>
                    <a:pt x="888" y="6506"/>
                  </a:cubicBezTo>
                  <a:cubicBezTo>
                    <a:pt x="968" y="6506"/>
                    <a:pt x="2420" y="6224"/>
                    <a:pt x="3065" y="6103"/>
                  </a:cubicBezTo>
                  <a:cubicBezTo>
                    <a:pt x="3126" y="6082"/>
                    <a:pt x="3186" y="6062"/>
                    <a:pt x="3247" y="6062"/>
                  </a:cubicBezTo>
                  <a:cubicBezTo>
                    <a:pt x="3307" y="6062"/>
                    <a:pt x="3368" y="6082"/>
                    <a:pt x="3428" y="6143"/>
                  </a:cubicBezTo>
                  <a:cubicBezTo>
                    <a:pt x="3509" y="6304"/>
                    <a:pt x="3388" y="6385"/>
                    <a:pt x="3348" y="6506"/>
                  </a:cubicBezTo>
                  <a:cubicBezTo>
                    <a:pt x="2380" y="7796"/>
                    <a:pt x="2138" y="7958"/>
                    <a:pt x="1977" y="8563"/>
                  </a:cubicBezTo>
                  <a:cubicBezTo>
                    <a:pt x="1879" y="8887"/>
                    <a:pt x="2121" y="9185"/>
                    <a:pt x="2407" y="9185"/>
                  </a:cubicBezTo>
                  <a:cubicBezTo>
                    <a:pt x="2478" y="9185"/>
                    <a:pt x="2551" y="9167"/>
                    <a:pt x="2622" y="9127"/>
                  </a:cubicBezTo>
                  <a:cubicBezTo>
                    <a:pt x="3208" y="8932"/>
                    <a:pt x="4288" y="7105"/>
                    <a:pt x="4574" y="7105"/>
                  </a:cubicBezTo>
                  <a:cubicBezTo>
                    <a:pt x="4583" y="7105"/>
                    <a:pt x="4591" y="7107"/>
                    <a:pt x="4598" y="7111"/>
                  </a:cubicBezTo>
                  <a:cubicBezTo>
                    <a:pt x="4800" y="7232"/>
                    <a:pt x="4437" y="9006"/>
                    <a:pt x="4558" y="9934"/>
                  </a:cubicBezTo>
                  <a:cubicBezTo>
                    <a:pt x="4602" y="10222"/>
                    <a:pt x="4841" y="10376"/>
                    <a:pt x="5075" y="10376"/>
                  </a:cubicBezTo>
                  <a:cubicBezTo>
                    <a:pt x="5266" y="10376"/>
                    <a:pt x="5453" y="10273"/>
                    <a:pt x="5526" y="10055"/>
                  </a:cubicBezTo>
                  <a:cubicBezTo>
                    <a:pt x="5727" y="9289"/>
                    <a:pt x="5848" y="8482"/>
                    <a:pt x="5888" y="7675"/>
                  </a:cubicBezTo>
                  <a:cubicBezTo>
                    <a:pt x="5908" y="7407"/>
                    <a:pt x="5975" y="7305"/>
                    <a:pt x="6081" y="7305"/>
                  </a:cubicBezTo>
                  <a:cubicBezTo>
                    <a:pt x="6406" y="7305"/>
                    <a:pt x="7104" y="8260"/>
                    <a:pt x="7986" y="8321"/>
                  </a:cubicBezTo>
                  <a:cubicBezTo>
                    <a:pt x="8268" y="8321"/>
                    <a:pt x="8429" y="8119"/>
                    <a:pt x="8429" y="7877"/>
                  </a:cubicBezTo>
                  <a:cubicBezTo>
                    <a:pt x="8308" y="7232"/>
                    <a:pt x="7824" y="7151"/>
                    <a:pt x="7421" y="6667"/>
                  </a:cubicBezTo>
                  <a:cubicBezTo>
                    <a:pt x="7139" y="6425"/>
                    <a:pt x="6695" y="6304"/>
                    <a:pt x="6614" y="5861"/>
                  </a:cubicBezTo>
                  <a:cubicBezTo>
                    <a:pt x="6977" y="5780"/>
                    <a:pt x="7340" y="5699"/>
                    <a:pt x="7703" y="5699"/>
                  </a:cubicBezTo>
                  <a:lnTo>
                    <a:pt x="8187" y="5699"/>
                  </a:lnTo>
                  <a:cubicBezTo>
                    <a:pt x="9437" y="5578"/>
                    <a:pt x="10083" y="5578"/>
                    <a:pt x="10123" y="5054"/>
                  </a:cubicBezTo>
                  <a:cubicBezTo>
                    <a:pt x="10123" y="4489"/>
                    <a:pt x="9437" y="4489"/>
                    <a:pt x="8913" y="4489"/>
                  </a:cubicBezTo>
                  <a:cubicBezTo>
                    <a:pt x="7891" y="4545"/>
                    <a:pt x="7243" y="4626"/>
                    <a:pt x="6894" y="4626"/>
                  </a:cubicBezTo>
                  <a:cubicBezTo>
                    <a:pt x="6237" y="4626"/>
                    <a:pt x="6634" y="4342"/>
                    <a:pt x="7582" y="3078"/>
                  </a:cubicBezTo>
                  <a:cubicBezTo>
                    <a:pt x="7865" y="2715"/>
                    <a:pt x="8147" y="2352"/>
                    <a:pt x="7824" y="1989"/>
                  </a:cubicBezTo>
                  <a:cubicBezTo>
                    <a:pt x="7724" y="1878"/>
                    <a:pt x="7602" y="1831"/>
                    <a:pt x="7472" y="1831"/>
                  </a:cubicBezTo>
                  <a:cubicBezTo>
                    <a:pt x="7129" y="1831"/>
                    <a:pt x="6727" y="2152"/>
                    <a:pt x="6493" y="2473"/>
                  </a:cubicBezTo>
                  <a:cubicBezTo>
                    <a:pt x="6064" y="3017"/>
                    <a:pt x="5736" y="3521"/>
                    <a:pt x="5495" y="3521"/>
                  </a:cubicBezTo>
                  <a:cubicBezTo>
                    <a:pt x="5397" y="3521"/>
                    <a:pt x="5313" y="3438"/>
                    <a:pt x="5243" y="3239"/>
                  </a:cubicBezTo>
                  <a:cubicBezTo>
                    <a:pt x="4517" y="1102"/>
                    <a:pt x="4396" y="618"/>
                    <a:pt x="4154" y="215"/>
                  </a:cubicBezTo>
                  <a:cubicBezTo>
                    <a:pt x="4066" y="68"/>
                    <a:pt x="3903" y="1"/>
                    <a:pt x="373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" name="Título 4">
            <a:extLst>
              <a:ext uri="{FF2B5EF4-FFF2-40B4-BE49-F238E27FC236}">
                <a16:creationId xmlns:a16="http://schemas.microsoft.com/office/drawing/2014/main" id="{78287C7C-EBDE-4B98-9BA1-A79CC19919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3245" y="2175802"/>
            <a:ext cx="4582170" cy="926700"/>
          </a:xfrm>
        </p:spPr>
        <p:txBody>
          <a:bodyPr/>
          <a:lstStyle/>
          <a:p>
            <a:r>
              <a:rPr lang="es-ES" dirty="0"/>
              <a:t>M</a:t>
            </a:r>
            <a:r>
              <a:rPr lang="es-MX" dirty="0" err="1">
                <a:solidFill>
                  <a:schemeClr val="dk1"/>
                </a:solidFill>
              </a:rPr>
              <a:t>ó</a:t>
            </a:r>
            <a:r>
              <a:rPr lang="es-ES" dirty="0"/>
              <a:t>dulo III </a:t>
            </a:r>
            <a:br>
              <a:rPr lang="es-ES" dirty="0"/>
            </a:br>
            <a:r>
              <a:rPr lang="es-ES" dirty="0"/>
              <a:t>Medios y Recursos de la investigación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419;p51">
            <a:extLst>
              <a:ext uri="{FF2B5EF4-FFF2-40B4-BE49-F238E27FC236}">
                <a16:creationId xmlns:a16="http://schemas.microsoft.com/office/drawing/2014/main" id="{43A0587F-CDAC-4956-804E-ADF29D4A19D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9669" y="756116"/>
            <a:ext cx="3155619" cy="43725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s-MX" sz="2400" dirty="0"/>
              <a:t>3.2.3.4 De análisis </a:t>
            </a:r>
            <a:br>
              <a:rPr lang="es-MX" sz="2400" dirty="0"/>
            </a:br>
            <a:endParaRPr lang="es-MX" sz="2400" dirty="0"/>
          </a:p>
        </p:txBody>
      </p:sp>
      <p:grpSp>
        <p:nvGrpSpPr>
          <p:cNvPr id="7" name="Google Shape;2399;p51">
            <a:extLst>
              <a:ext uri="{FF2B5EF4-FFF2-40B4-BE49-F238E27FC236}">
                <a16:creationId xmlns:a16="http://schemas.microsoft.com/office/drawing/2014/main" id="{79FD0E95-4F5C-4143-AC25-1B295A3904D0}"/>
              </a:ext>
            </a:extLst>
          </p:cNvPr>
          <p:cNvGrpSpPr/>
          <p:nvPr/>
        </p:nvGrpSpPr>
        <p:grpSpPr>
          <a:xfrm>
            <a:off x="619669" y="1214881"/>
            <a:ext cx="720034" cy="732949"/>
            <a:chOff x="1254102" y="3591313"/>
            <a:chExt cx="1252809" cy="1361869"/>
          </a:xfrm>
        </p:grpSpPr>
        <p:sp>
          <p:nvSpPr>
            <p:cNvPr id="8" name="Google Shape;2400;p51">
              <a:extLst>
                <a:ext uri="{FF2B5EF4-FFF2-40B4-BE49-F238E27FC236}">
                  <a16:creationId xmlns:a16="http://schemas.microsoft.com/office/drawing/2014/main" id="{B45BC9EE-9638-492B-8D5C-B815989A4BD0}"/>
                </a:ext>
              </a:extLst>
            </p:cNvPr>
            <p:cNvSpPr/>
            <p:nvPr/>
          </p:nvSpPr>
          <p:spPr>
            <a:xfrm>
              <a:off x="1276553" y="3612836"/>
              <a:ext cx="1200157" cy="1320378"/>
            </a:xfrm>
            <a:custGeom>
              <a:avLst/>
              <a:gdLst/>
              <a:ahLst/>
              <a:cxnLst/>
              <a:rect l="l" t="t" r="r" b="b"/>
              <a:pathLst>
                <a:path w="55595" h="61164" extrusionOk="0">
                  <a:moveTo>
                    <a:pt x="33783" y="0"/>
                  </a:moveTo>
                  <a:cubicBezTo>
                    <a:pt x="33512" y="0"/>
                    <a:pt x="33237" y="58"/>
                    <a:pt x="32973" y="178"/>
                  </a:cubicBezTo>
                  <a:lnTo>
                    <a:pt x="1359" y="14846"/>
                  </a:lnTo>
                  <a:cubicBezTo>
                    <a:pt x="400" y="15286"/>
                    <a:pt x="0" y="16405"/>
                    <a:pt x="440" y="17364"/>
                  </a:cubicBezTo>
                  <a:lnTo>
                    <a:pt x="20264" y="60090"/>
                  </a:lnTo>
                  <a:cubicBezTo>
                    <a:pt x="20588" y="60768"/>
                    <a:pt x="21283" y="61164"/>
                    <a:pt x="22010" y="61164"/>
                  </a:cubicBezTo>
                  <a:cubicBezTo>
                    <a:pt x="22268" y="61164"/>
                    <a:pt x="22530" y="61114"/>
                    <a:pt x="22782" y="61009"/>
                  </a:cubicBezTo>
                  <a:lnTo>
                    <a:pt x="54396" y="46341"/>
                  </a:lnTo>
                  <a:cubicBezTo>
                    <a:pt x="54756" y="46181"/>
                    <a:pt x="55075" y="45901"/>
                    <a:pt x="55275" y="45542"/>
                  </a:cubicBezTo>
                  <a:cubicBezTo>
                    <a:pt x="55555" y="45022"/>
                    <a:pt x="55595" y="44343"/>
                    <a:pt x="55315" y="43823"/>
                  </a:cubicBezTo>
                  <a:lnTo>
                    <a:pt x="35531" y="1098"/>
                  </a:lnTo>
                  <a:cubicBezTo>
                    <a:pt x="35183" y="402"/>
                    <a:pt x="34499" y="0"/>
                    <a:pt x="3378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2401;p51">
              <a:extLst>
                <a:ext uri="{FF2B5EF4-FFF2-40B4-BE49-F238E27FC236}">
                  <a16:creationId xmlns:a16="http://schemas.microsoft.com/office/drawing/2014/main" id="{5B96BE3A-8EEA-4F35-A696-F74AFEF4BEF8}"/>
                </a:ext>
              </a:extLst>
            </p:cNvPr>
            <p:cNvSpPr/>
            <p:nvPr/>
          </p:nvSpPr>
          <p:spPr>
            <a:xfrm>
              <a:off x="1393018" y="3612490"/>
              <a:ext cx="1083693" cy="1276836"/>
            </a:xfrm>
            <a:custGeom>
              <a:avLst/>
              <a:gdLst/>
              <a:ahLst/>
              <a:cxnLst/>
              <a:rect l="l" t="t" r="r" b="b"/>
              <a:pathLst>
                <a:path w="50200" h="59147" extrusionOk="0">
                  <a:moveTo>
                    <a:pt x="28384" y="1"/>
                  </a:moveTo>
                  <a:cubicBezTo>
                    <a:pt x="28128" y="1"/>
                    <a:pt x="27868" y="50"/>
                    <a:pt x="27618" y="154"/>
                  </a:cubicBezTo>
                  <a:lnTo>
                    <a:pt x="1360" y="12344"/>
                  </a:lnTo>
                  <a:lnTo>
                    <a:pt x="1" y="13024"/>
                  </a:lnTo>
                  <a:lnTo>
                    <a:pt x="2439" y="18260"/>
                  </a:lnTo>
                  <a:lnTo>
                    <a:pt x="3878" y="21297"/>
                  </a:lnTo>
                  <a:lnTo>
                    <a:pt x="5876" y="25734"/>
                  </a:lnTo>
                  <a:lnTo>
                    <a:pt x="6595" y="27212"/>
                  </a:lnTo>
                  <a:lnTo>
                    <a:pt x="14829" y="44958"/>
                  </a:lnTo>
                  <a:lnTo>
                    <a:pt x="15508" y="46477"/>
                  </a:lnTo>
                  <a:lnTo>
                    <a:pt x="17546" y="50873"/>
                  </a:lnTo>
                  <a:lnTo>
                    <a:pt x="18945" y="53871"/>
                  </a:lnTo>
                  <a:lnTo>
                    <a:pt x="21423" y="59147"/>
                  </a:lnTo>
                  <a:lnTo>
                    <a:pt x="49041" y="46317"/>
                  </a:lnTo>
                  <a:cubicBezTo>
                    <a:pt x="49401" y="46157"/>
                    <a:pt x="49680" y="45877"/>
                    <a:pt x="49880" y="45558"/>
                  </a:cubicBezTo>
                  <a:cubicBezTo>
                    <a:pt x="50160" y="45038"/>
                    <a:pt x="50200" y="44359"/>
                    <a:pt x="49920" y="43839"/>
                  </a:cubicBezTo>
                  <a:lnTo>
                    <a:pt x="49321" y="42440"/>
                  </a:lnTo>
                  <a:lnTo>
                    <a:pt x="30096" y="1114"/>
                  </a:lnTo>
                  <a:cubicBezTo>
                    <a:pt x="29801" y="404"/>
                    <a:pt x="29111" y="1"/>
                    <a:pt x="2838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2402;p51">
              <a:extLst>
                <a:ext uri="{FF2B5EF4-FFF2-40B4-BE49-F238E27FC236}">
                  <a16:creationId xmlns:a16="http://schemas.microsoft.com/office/drawing/2014/main" id="{BE88A7F3-D37F-45E5-B2E3-ACE75CD04DFA}"/>
                </a:ext>
              </a:extLst>
            </p:cNvPr>
            <p:cNvSpPr/>
            <p:nvPr/>
          </p:nvSpPr>
          <p:spPr>
            <a:xfrm>
              <a:off x="1483621" y="4291287"/>
              <a:ext cx="156186" cy="258208"/>
            </a:xfrm>
            <a:custGeom>
              <a:avLst/>
              <a:gdLst/>
              <a:ahLst/>
              <a:cxnLst/>
              <a:rect l="l" t="t" r="r" b="b"/>
              <a:pathLst>
                <a:path w="7235" h="11961" extrusionOk="0">
                  <a:moveTo>
                    <a:pt x="1096" y="0"/>
                  </a:moveTo>
                  <a:cubicBezTo>
                    <a:pt x="1018" y="0"/>
                    <a:pt x="946" y="15"/>
                    <a:pt x="880" y="45"/>
                  </a:cubicBezTo>
                  <a:cubicBezTo>
                    <a:pt x="0" y="445"/>
                    <a:pt x="520" y="3442"/>
                    <a:pt x="2039" y="6720"/>
                  </a:cubicBezTo>
                  <a:cubicBezTo>
                    <a:pt x="3406" y="9750"/>
                    <a:pt x="5183" y="11960"/>
                    <a:pt x="6139" y="11960"/>
                  </a:cubicBezTo>
                  <a:cubicBezTo>
                    <a:pt x="6217" y="11960"/>
                    <a:pt x="6289" y="11945"/>
                    <a:pt x="6355" y="11915"/>
                  </a:cubicBezTo>
                  <a:cubicBezTo>
                    <a:pt x="7234" y="11476"/>
                    <a:pt x="6715" y="8518"/>
                    <a:pt x="5196" y="5241"/>
                  </a:cubicBezTo>
                  <a:cubicBezTo>
                    <a:pt x="3792" y="2210"/>
                    <a:pt x="2046" y="0"/>
                    <a:pt x="10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2403;p51">
              <a:extLst>
                <a:ext uri="{FF2B5EF4-FFF2-40B4-BE49-F238E27FC236}">
                  <a16:creationId xmlns:a16="http://schemas.microsoft.com/office/drawing/2014/main" id="{5DD36138-2F76-41B8-B169-886D832E79C8}"/>
                </a:ext>
              </a:extLst>
            </p:cNvPr>
            <p:cNvSpPr/>
            <p:nvPr/>
          </p:nvSpPr>
          <p:spPr>
            <a:xfrm>
              <a:off x="1779564" y="4119667"/>
              <a:ext cx="414804" cy="406126"/>
            </a:xfrm>
            <a:custGeom>
              <a:avLst/>
              <a:gdLst/>
              <a:ahLst/>
              <a:cxnLst/>
              <a:rect l="l" t="t" r="r" b="b"/>
              <a:pathLst>
                <a:path w="19215" h="18813" extrusionOk="0">
                  <a:moveTo>
                    <a:pt x="6380" y="1"/>
                  </a:moveTo>
                  <a:cubicBezTo>
                    <a:pt x="5847" y="1"/>
                    <a:pt x="5344" y="422"/>
                    <a:pt x="5316" y="1041"/>
                  </a:cubicBezTo>
                  <a:lnTo>
                    <a:pt x="5196" y="5757"/>
                  </a:lnTo>
                  <a:cubicBezTo>
                    <a:pt x="5196" y="6116"/>
                    <a:pt x="4996" y="6436"/>
                    <a:pt x="4716" y="6636"/>
                  </a:cubicBezTo>
                  <a:lnTo>
                    <a:pt x="760" y="9234"/>
                  </a:lnTo>
                  <a:cubicBezTo>
                    <a:pt x="0" y="9714"/>
                    <a:pt x="120" y="10833"/>
                    <a:pt x="959" y="11152"/>
                  </a:cubicBezTo>
                  <a:lnTo>
                    <a:pt x="5436" y="12711"/>
                  </a:lnTo>
                  <a:cubicBezTo>
                    <a:pt x="5795" y="12831"/>
                    <a:pt x="6035" y="13111"/>
                    <a:pt x="6115" y="13471"/>
                  </a:cubicBezTo>
                  <a:lnTo>
                    <a:pt x="7394" y="18027"/>
                  </a:lnTo>
                  <a:cubicBezTo>
                    <a:pt x="7513" y="18525"/>
                    <a:pt x="7956" y="18813"/>
                    <a:pt x="8414" y="18813"/>
                  </a:cubicBezTo>
                  <a:cubicBezTo>
                    <a:pt x="8726" y="18813"/>
                    <a:pt x="9046" y="18679"/>
                    <a:pt x="9273" y="18387"/>
                  </a:cubicBezTo>
                  <a:lnTo>
                    <a:pt x="12150" y="14630"/>
                  </a:lnTo>
                  <a:cubicBezTo>
                    <a:pt x="12350" y="14350"/>
                    <a:pt x="12710" y="14190"/>
                    <a:pt x="13030" y="14190"/>
                  </a:cubicBezTo>
                  <a:lnTo>
                    <a:pt x="17786" y="14430"/>
                  </a:lnTo>
                  <a:cubicBezTo>
                    <a:pt x="17804" y="14431"/>
                    <a:pt x="17821" y="14431"/>
                    <a:pt x="17839" y="14431"/>
                  </a:cubicBezTo>
                  <a:cubicBezTo>
                    <a:pt x="18687" y="14431"/>
                    <a:pt x="19214" y="13495"/>
                    <a:pt x="18705" y="12751"/>
                  </a:cubicBezTo>
                  <a:lnTo>
                    <a:pt x="16027" y="8874"/>
                  </a:lnTo>
                  <a:cubicBezTo>
                    <a:pt x="15827" y="8555"/>
                    <a:pt x="15787" y="8195"/>
                    <a:pt x="15907" y="7875"/>
                  </a:cubicBezTo>
                  <a:lnTo>
                    <a:pt x="17586" y="3439"/>
                  </a:lnTo>
                  <a:cubicBezTo>
                    <a:pt x="17863" y="2712"/>
                    <a:pt x="17300" y="1985"/>
                    <a:pt x="16600" y="1985"/>
                  </a:cubicBezTo>
                  <a:cubicBezTo>
                    <a:pt x="16491" y="1985"/>
                    <a:pt x="16379" y="2002"/>
                    <a:pt x="16267" y="2040"/>
                  </a:cubicBezTo>
                  <a:lnTo>
                    <a:pt x="11751" y="3399"/>
                  </a:lnTo>
                  <a:cubicBezTo>
                    <a:pt x="11642" y="3423"/>
                    <a:pt x="11533" y="3436"/>
                    <a:pt x="11426" y="3436"/>
                  </a:cubicBezTo>
                  <a:cubicBezTo>
                    <a:pt x="11180" y="3436"/>
                    <a:pt x="10947" y="3366"/>
                    <a:pt x="10751" y="3199"/>
                  </a:cubicBezTo>
                  <a:lnTo>
                    <a:pt x="7034" y="241"/>
                  </a:lnTo>
                  <a:cubicBezTo>
                    <a:pt x="6833" y="75"/>
                    <a:pt x="6604" y="1"/>
                    <a:pt x="638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2404;p51">
              <a:extLst>
                <a:ext uri="{FF2B5EF4-FFF2-40B4-BE49-F238E27FC236}">
                  <a16:creationId xmlns:a16="http://schemas.microsoft.com/office/drawing/2014/main" id="{3EBAC7C2-51D6-4161-9173-5ECD32DB7033}"/>
                </a:ext>
              </a:extLst>
            </p:cNvPr>
            <p:cNvSpPr/>
            <p:nvPr/>
          </p:nvSpPr>
          <p:spPr>
            <a:xfrm>
              <a:off x="1893438" y="4469039"/>
              <a:ext cx="466808" cy="250717"/>
            </a:xfrm>
            <a:custGeom>
              <a:avLst/>
              <a:gdLst/>
              <a:ahLst/>
              <a:cxnLst/>
              <a:rect l="l" t="t" r="r" b="b"/>
              <a:pathLst>
                <a:path w="21624" h="11614" extrusionOk="0">
                  <a:moveTo>
                    <a:pt x="19744" y="1"/>
                  </a:moveTo>
                  <a:cubicBezTo>
                    <a:pt x="19503" y="1"/>
                    <a:pt x="19258" y="53"/>
                    <a:pt x="19025" y="164"/>
                  </a:cubicBezTo>
                  <a:lnTo>
                    <a:pt x="1200" y="8437"/>
                  </a:lnTo>
                  <a:cubicBezTo>
                    <a:pt x="361" y="8837"/>
                    <a:pt x="1" y="9796"/>
                    <a:pt x="401" y="10636"/>
                  </a:cubicBezTo>
                  <a:cubicBezTo>
                    <a:pt x="666" y="11256"/>
                    <a:pt x="1281" y="11614"/>
                    <a:pt x="1922" y="11614"/>
                  </a:cubicBezTo>
                  <a:cubicBezTo>
                    <a:pt x="2149" y="11614"/>
                    <a:pt x="2379" y="11569"/>
                    <a:pt x="2599" y="11475"/>
                  </a:cubicBezTo>
                  <a:lnTo>
                    <a:pt x="20424" y="3202"/>
                  </a:lnTo>
                  <a:cubicBezTo>
                    <a:pt x="21264" y="2802"/>
                    <a:pt x="21623" y="1803"/>
                    <a:pt x="21264" y="964"/>
                  </a:cubicBezTo>
                  <a:cubicBezTo>
                    <a:pt x="20975" y="357"/>
                    <a:pt x="20373" y="1"/>
                    <a:pt x="1974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2405;p51">
              <a:extLst>
                <a:ext uri="{FF2B5EF4-FFF2-40B4-BE49-F238E27FC236}">
                  <a16:creationId xmlns:a16="http://schemas.microsoft.com/office/drawing/2014/main" id="{A4D3603D-7EAC-45E6-B82F-4480C65235DD}"/>
                </a:ext>
              </a:extLst>
            </p:cNvPr>
            <p:cNvSpPr/>
            <p:nvPr/>
          </p:nvSpPr>
          <p:spPr>
            <a:xfrm>
              <a:off x="1560408" y="3750499"/>
              <a:ext cx="466787" cy="251084"/>
            </a:xfrm>
            <a:custGeom>
              <a:avLst/>
              <a:gdLst/>
              <a:ahLst/>
              <a:cxnLst/>
              <a:rect l="l" t="t" r="r" b="b"/>
              <a:pathLst>
                <a:path w="21623" h="11631" extrusionOk="0">
                  <a:moveTo>
                    <a:pt x="19713" y="0"/>
                  </a:moveTo>
                  <a:cubicBezTo>
                    <a:pt x="19483" y="0"/>
                    <a:pt x="19248" y="50"/>
                    <a:pt x="19025" y="156"/>
                  </a:cubicBezTo>
                  <a:lnTo>
                    <a:pt x="1199" y="8429"/>
                  </a:lnTo>
                  <a:cubicBezTo>
                    <a:pt x="360" y="8829"/>
                    <a:pt x="0" y="9828"/>
                    <a:pt x="400" y="10668"/>
                  </a:cubicBezTo>
                  <a:cubicBezTo>
                    <a:pt x="660" y="11274"/>
                    <a:pt x="1254" y="11630"/>
                    <a:pt x="1880" y="11630"/>
                  </a:cubicBezTo>
                  <a:cubicBezTo>
                    <a:pt x="2121" y="11630"/>
                    <a:pt x="2366" y="11578"/>
                    <a:pt x="2598" y="11467"/>
                  </a:cubicBezTo>
                  <a:lnTo>
                    <a:pt x="20424" y="3194"/>
                  </a:lnTo>
                  <a:cubicBezTo>
                    <a:pt x="21263" y="2794"/>
                    <a:pt x="21623" y="1835"/>
                    <a:pt x="21223" y="996"/>
                  </a:cubicBezTo>
                  <a:cubicBezTo>
                    <a:pt x="20959" y="379"/>
                    <a:pt x="20350" y="0"/>
                    <a:pt x="1971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2406;p51">
              <a:extLst>
                <a:ext uri="{FF2B5EF4-FFF2-40B4-BE49-F238E27FC236}">
                  <a16:creationId xmlns:a16="http://schemas.microsoft.com/office/drawing/2014/main" id="{7F485061-47A2-42BF-B3C1-3547515226C3}"/>
                </a:ext>
              </a:extLst>
            </p:cNvPr>
            <p:cNvSpPr/>
            <p:nvPr/>
          </p:nvSpPr>
          <p:spPr>
            <a:xfrm>
              <a:off x="1395609" y="4166274"/>
              <a:ext cx="140664" cy="91488"/>
            </a:xfrm>
            <a:custGeom>
              <a:avLst/>
              <a:gdLst/>
              <a:ahLst/>
              <a:cxnLst/>
              <a:rect l="l" t="t" r="r" b="b"/>
              <a:pathLst>
                <a:path w="6516" h="4238" extrusionOk="0">
                  <a:moveTo>
                    <a:pt x="5796" y="1"/>
                  </a:moveTo>
                  <a:lnTo>
                    <a:pt x="1" y="2718"/>
                  </a:lnTo>
                  <a:lnTo>
                    <a:pt x="720" y="4237"/>
                  </a:lnTo>
                  <a:lnTo>
                    <a:pt x="6515" y="1519"/>
                  </a:lnTo>
                  <a:lnTo>
                    <a:pt x="579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2407;p51">
              <a:extLst>
                <a:ext uri="{FF2B5EF4-FFF2-40B4-BE49-F238E27FC236}">
                  <a16:creationId xmlns:a16="http://schemas.microsoft.com/office/drawing/2014/main" id="{3FCA2375-7C5A-4FDA-9DB9-7AEFA865C75A}"/>
                </a:ext>
              </a:extLst>
            </p:cNvPr>
            <p:cNvSpPr/>
            <p:nvPr/>
          </p:nvSpPr>
          <p:spPr>
            <a:xfrm>
              <a:off x="1588881" y="4582157"/>
              <a:ext cx="140664" cy="90603"/>
            </a:xfrm>
            <a:custGeom>
              <a:avLst/>
              <a:gdLst/>
              <a:ahLst/>
              <a:cxnLst/>
              <a:rect l="l" t="t" r="r" b="b"/>
              <a:pathLst>
                <a:path w="6516" h="4197" extrusionOk="0">
                  <a:moveTo>
                    <a:pt x="5796" y="0"/>
                  </a:moveTo>
                  <a:lnTo>
                    <a:pt x="0" y="2678"/>
                  </a:lnTo>
                  <a:lnTo>
                    <a:pt x="720" y="4197"/>
                  </a:lnTo>
                  <a:lnTo>
                    <a:pt x="6515" y="1519"/>
                  </a:lnTo>
                  <a:lnTo>
                    <a:pt x="579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2408;p51">
              <a:extLst>
                <a:ext uri="{FF2B5EF4-FFF2-40B4-BE49-F238E27FC236}">
                  <a16:creationId xmlns:a16="http://schemas.microsoft.com/office/drawing/2014/main" id="{9C7F38A4-09E0-4CD7-8E09-4531CC79E214}"/>
                </a:ext>
              </a:extLst>
            </p:cNvPr>
            <p:cNvSpPr/>
            <p:nvPr/>
          </p:nvSpPr>
          <p:spPr>
            <a:xfrm>
              <a:off x="1395609" y="3881103"/>
              <a:ext cx="1108712" cy="1006496"/>
            </a:xfrm>
            <a:custGeom>
              <a:avLst/>
              <a:gdLst/>
              <a:ahLst/>
              <a:cxnLst/>
              <a:rect l="l" t="t" r="r" b="b"/>
              <a:pathLst>
                <a:path w="51359" h="46624" extrusionOk="0">
                  <a:moveTo>
                    <a:pt x="1465" y="1"/>
                  </a:moveTo>
                  <a:cubicBezTo>
                    <a:pt x="964" y="1"/>
                    <a:pt x="470" y="148"/>
                    <a:pt x="28" y="442"/>
                  </a:cubicBezTo>
                  <a:lnTo>
                    <a:pt x="28" y="442"/>
                  </a:lnTo>
                  <a:cubicBezTo>
                    <a:pt x="13" y="408"/>
                    <a:pt x="3" y="387"/>
                    <a:pt x="1" y="381"/>
                  </a:cubicBezTo>
                  <a:cubicBezTo>
                    <a:pt x="1" y="381"/>
                    <a:pt x="1" y="461"/>
                    <a:pt x="1" y="461"/>
                  </a:cubicBezTo>
                  <a:cubicBezTo>
                    <a:pt x="10" y="455"/>
                    <a:pt x="19" y="448"/>
                    <a:pt x="28" y="442"/>
                  </a:cubicBezTo>
                  <a:lnTo>
                    <a:pt x="28" y="442"/>
                  </a:lnTo>
                  <a:cubicBezTo>
                    <a:pt x="743" y="2004"/>
                    <a:pt x="14673" y="32044"/>
                    <a:pt x="14869" y="32435"/>
                  </a:cubicBezTo>
                  <a:cubicBezTo>
                    <a:pt x="14859" y="32417"/>
                    <a:pt x="14855" y="32408"/>
                    <a:pt x="14854" y="32408"/>
                  </a:cubicBezTo>
                  <a:lnTo>
                    <a:pt x="14854" y="32408"/>
                  </a:lnTo>
                  <a:cubicBezTo>
                    <a:pt x="14834" y="32408"/>
                    <a:pt x="19638" y="42741"/>
                    <a:pt x="21463" y="46624"/>
                  </a:cubicBezTo>
                  <a:cubicBezTo>
                    <a:pt x="50679" y="32915"/>
                    <a:pt x="49960" y="33754"/>
                    <a:pt x="50480" y="32755"/>
                  </a:cubicBezTo>
                  <a:cubicBezTo>
                    <a:pt x="51359" y="31276"/>
                    <a:pt x="48042" y="30117"/>
                    <a:pt x="47042" y="29877"/>
                  </a:cubicBezTo>
                  <a:cubicBezTo>
                    <a:pt x="46290" y="29709"/>
                    <a:pt x="45516" y="29632"/>
                    <a:pt x="44731" y="29632"/>
                  </a:cubicBezTo>
                  <a:cubicBezTo>
                    <a:pt x="39929" y="29632"/>
                    <a:pt x="34680" y="32509"/>
                    <a:pt x="30936" y="34913"/>
                  </a:cubicBezTo>
                  <a:cubicBezTo>
                    <a:pt x="29409" y="35899"/>
                    <a:pt x="27578" y="36986"/>
                    <a:pt x="25706" y="36986"/>
                  </a:cubicBezTo>
                  <a:cubicBezTo>
                    <a:pt x="25226" y="36986"/>
                    <a:pt x="24742" y="36915"/>
                    <a:pt x="24261" y="36752"/>
                  </a:cubicBezTo>
                  <a:cubicBezTo>
                    <a:pt x="22582" y="36192"/>
                    <a:pt x="21703" y="34673"/>
                    <a:pt x="21064" y="33115"/>
                  </a:cubicBezTo>
                  <a:cubicBezTo>
                    <a:pt x="18226" y="26360"/>
                    <a:pt x="14749" y="19885"/>
                    <a:pt x="11631" y="13211"/>
                  </a:cubicBezTo>
                  <a:cubicBezTo>
                    <a:pt x="9513" y="8774"/>
                    <a:pt x="7515" y="2340"/>
                    <a:pt x="2519" y="221"/>
                  </a:cubicBezTo>
                  <a:cubicBezTo>
                    <a:pt x="2175" y="74"/>
                    <a:pt x="1819" y="1"/>
                    <a:pt x="1465" y="1"/>
                  </a:cubicBezTo>
                  <a:close/>
                </a:path>
              </a:pathLst>
            </a:custGeom>
            <a:solidFill>
              <a:srgbClr val="0A1640">
                <a:alpha val="125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2409;p51">
              <a:extLst>
                <a:ext uri="{FF2B5EF4-FFF2-40B4-BE49-F238E27FC236}">
                  <a16:creationId xmlns:a16="http://schemas.microsoft.com/office/drawing/2014/main" id="{24AE5A6F-B67F-490C-A78A-15853FE06CF9}"/>
                </a:ext>
              </a:extLst>
            </p:cNvPr>
            <p:cNvSpPr/>
            <p:nvPr/>
          </p:nvSpPr>
          <p:spPr>
            <a:xfrm>
              <a:off x="1317958" y="3998043"/>
              <a:ext cx="155322" cy="123394"/>
            </a:xfrm>
            <a:custGeom>
              <a:avLst/>
              <a:gdLst/>
              <a:ahLst/>
              <a:cxnLst/>
              <a:rect l="l" t="t" r="r" b="b"/>
              <a:pathLst>
                <a:path w="7195" h="5716" extrusionOk="0">
                  <a:moveTo>
                    <a:pt x="5756" y="0"/>
                  </a:moveTo>
                  <a:lnTo>
                    <a:pt x="1" y="2678"/>
                  </a:lnTo>
                  <a:lnTo>
                    <a:pt x="1399" y="5715"/>
                  </a:lnTo>
                  <a:lnTo>
                    <a:pt x="7195" y="3038"/>
                  </a:lnTo>
                  <a:lnTo>
                    <a:pt x="57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2410;p51">
              <a:extLst>
                <a:ext uri="{FF2B5EF4-FFF2-40B4-BE49-F238E27FC236}">
                  <a16:creationId xmlns:a16="http://schemas.microsoft.com/office/drawing/2014/main" id="{13258DAE-89F4-4800-8BE8-66548FF4167E}"/>
                </a:ext>
              </a:extLst>
            </p:cNvPr>
            <p:cNvSpPr/>
            <p:nvPr/>
          </p:nvSpPr>
          <p:spPr>
            <a:xfrm>
              <a:off x="1651010" y="4716755"/>
              <a:ext cx="156186" cy="123394"/>
            </a:xfrm>
            <a:custGeom>
              <a:avLst/>
              <a:gdLst/>
              <a:ahLst/>
              <a:cxnLst/>
              <a:rect l="l" t="t" r="r" b="b"/>
              <a:pathLst>
                <a:path w="7235" h="5716" extrusionOk="0">
                  <a:moveTo>
                    <a:pt x="5795" y="0"/>
                  </a:moveTo>
                  <a:lnTo>
                    <a:pt x="0" y="2678"/>
                  </a:lnTo>
                  <a:lnTo>
                    <a:pt x="1439" y="5715"/>
                  </a:lnTo>
                  <a:lnTo>
                    <a:pt x="7234" y="3038"/>
                  </a:lnTo>
                  <a:lnTo>
                    <a:pt x="579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2411;p51">
              <a:extLst>
                <a:ext uri="{FF2B5EF4-FFF2-40B4-BE49-F238E27FC236}">
                  <a16:creationId xmlns:a16="http://schemas.microsoft.com/office/drawing/2014/main" id="{FF57F04B-D553-41BF-A256-1D9077F6E115}"/>
                </a:ext>
              </a:extLst>
            </p:cNvPr>
            <p:cNvSpPr/>
            <p:nvPr/>
          </p:nvSpPr>
          <p:spPr>
            <a:xfrm>
              <a:off x="1678318" y="4094453"/>
              <a:ext cx="145262" cy="94769"/>
            </a:xfrm>
            <a:custGeom>
              <a:avLst/>
              <a:gdLst/>
              <a:ahLst/>
              <a:cxnLst/>
              <a:rect l="l" t="t" r="r" b="b"/>
              <a:pathLst>
                <a:path w="6729" h="4390" extrusionOk="0">
                  <a:moveTo>
                    <a:pt x="4266" y="1"/>
                  </a:moveTo>
                  <a:cubicBezTo>
                    <a:pt x="2711" y="1"/>
                    <a:pt x="827" y="976"/>
                    <a:pt x="374" y="2488"/>
                  </a:cubicBezTo>
                  <a:cubicBezTo>
                    <a:pt x="1" y="3677"/>
                    <a:pt x="918" y="4389"/>
                    <a:pt x="2192" y="4389"/>
                  </a:cubicBezTo>
                  <a:cubicBezTo>
                    <a:pt x="3103" y="4389"/>
                    <a:pt x="4196" y="4025"/>
                    <a:pt x="5130" y="3208"/>
                  </a:cubicBezTo>
                  <a:cubicBezTo>
                    <a:pt x="6729" y="1769"/>
                    <a:pt x="6089" y="170"/>
                    <a:pt x="4530" y="10"/>
                  </a:cubicBezTo>
                  <a:cubicBezTo>
                    <a:pt x="4444" y="4"/>
                    <a:pt x="4355" y="1"/>
                    <a:pt x="426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412;p51">
              <a:extLst>
                <a:ext uri="{FF2B5EF4-FFF2-40B4-BE49-F238E27FC236}">
                  <a16:creationId xmlns:a16="http://schemas.microsoft.com/office/drawing/2014/main" id="{CEA2D936-BE25-436C-9B58-3CBEB70EA586}"/>
                </a:ext>
              </a:extLst>
            </p:cNvPr>
            <p:cNvSpPr/>
            <p:nvPr/>
          </p:nvSpPr>
          <p:spPr>
            <a:xfrm>
              <a:off x="1955826" y="3965467"/>
              <a:ext cx="158517" cy="93258"/>
            </a:xfrm>
            <a:custGeom>
              <a:avLst/>
              <a:gdLst/>
              <a:ahLst/>
              <a:cxnLst/>
              <a:rect l="l" t="t" r="r" b="b"/>
              <a:pathLst>
                <a:path w="7343" h="4320" extrusionOk="0">
                  <a:moveTo>
                    <a:pt x="4260" y="0"/>
                  </a:moveTo>
                  <a:cubicBezTo>
                    <a:pt x="2953" y="0"/>
                    <a:pt x="1502" y="777"/>
                    <a:pt x="828" y="1789"/>
                  </a:cubicBezTo>
                  <a:cubicBezTo>
                    <a:pt x="0" y="2941"/>
                    <a:pt x="566" y="4319"/>
                    <a:pt x="2263" y="4319"/>
                  </a:cubicBezTo>
                  <a:cubicBezTo>
                    <a:pt x="2451" y="4319"/>
                    <a:pt x="2652" y="4303"/>
                    <a:pt x="2866" y="4267"/>
                  </a:cubicBezTo>
                  <a:cubicBezTo>
                    <a:pt x="5784" y="3867"/>
                    <a:pt x="7343" y="1069"/>
                    <a:pt x="5384" y="230"/>
                  </a:cubicBezTo>
                  <a:cubicBezTo>
                    <a:pt x="5040" y="72"/>
                    <a:pt x="4657" y="0"/>
                    <a:pt x="426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413;p51">
              <a:extLst>
                <a:ext uri="{FF2B5EF4-FFF2-40B4-BE49-F238E27FC236}">
                  <a16:creationId xmlns:a16="http://schemas.microsoft.com/office/drawing/2014/main" id="{77EA9338-8150-4263-88A0-A2CB5B100E58}"/>
                </a:ext>
              </a:extLst>
            </p:cNvPr>
            <p:cNvSpPr/>
            <p:nvPr/>
          </p:nvSpPr>
          <p:spPr>
            <a:xfrm>
              <a:off x="1865827" y="4195568"/>
              <a:ext cx="248515" cy="244025"/>
            </a:xfrm>
            <a:custGeom>
              <a:avLst/>
              <a:gdLst/>
              <a:ahLst/>
              <a:cxnLst/>
              <a:rect l="l" t="t" r="r" b="b"/>
              <a:pathLst>
                <a:path w="11512" h="11304" extrusionOk="0">
                  <a:moveTo>
                    <a:pt x="3802" y="0"/>
                  </a:moveTo>
                  <a:cubicBezTo>
                    <a:pt x="3479" y="0"/>
                    <a:pt x="3186" y="244"/>
                    <a:pt x="3158" y="602"/>
                  </a:cubicBezTo>
                  <a:lnTo>
                    <a:pt x="3118" y="3440"/>
                  </a:lnTo>
                  <a:cubicBezTo>
                    <a:pt x="3118" y="3680"/>
                    <a:pt x="2999" y="3879"/>
                    <a:pt x="2799" y="3999"/>
                  </a:cubicBezTo>
                  <a:lnTo>
                    <a:pt x="441" y="5558"/>
                  </a:lnTo>
                  <a:cubicBezTo>
                    <a:pt x="1" y="5838"/>
                    <a:pt x="81" y="6517"/>
                    <a:pt x="560" y="6677"/>
                  </a:cubicBezTo>
                  <a:lnTo>
                    <a:pt x="3278" y="7636"/>
                  </a:lnTo>
                  <a:cubicBezTo>
                    <a:pt x="3478" y="7716"/>
                    <a:pt x="3598" y="7876"/>
                    <a:pt x="3678" y="8076"/>
                  </a:cubicBezTo>
                  <a:lnTo>
                    <a:pt x="4397" y="10834"/>
                  </a:lnTo>
                  <a:cubicBezTo>
                    <a:pt x="4490" y="11136"/>
                    <a:pt x="4760" y="11303"/>
                    <a:pt x="5031" y="11303"/>
                  </a:cubicBezTo>
                  <a:cubicBezTo>
                    <a:pt x="5226" y="11303"/>
                    <a:pt x="5423" y="11217"/>
                    <a:pt x="5556" y="11034"/>
                  </a:cubicBezTo>
                  <a:lnTo>
                    <a:pt x="7275" y="8795"/>
                  </a:lnTo>
                  <a:cubicBezTo>
                    <a:pt x="7395" y="8596"/>
                    <a:pt x="7595" y="8516"/>
                    <a:pt x="7835" y="8516"/>
                  </a:cubicBezTo>
                  <a:lnTo>
                    <a:pt x="10672" y="8676"/>
                  </a:lnTo>
                  <a:cubicBezTo>
                    <a:pt x="11192" y="8676"/>
                    <a:pt x="11512" y="8116"/>
                    <a:pt x="11232" y="7676"/>
                  </a:cubicBezTo>
                  <a:lnTo>
                    <a:pt x="9593" y="5318"/>
                  </a:lnTo>
                  <a:cubicBezTo>
                    <a:pt x="9473" y="5158"/>
                    <a:pt x="9473" y="4919"/>
                    <a:pt x="9513" y="4759"/>
                  </a:cubicBezTo>
                  <a:lnTo>
                    <a:pt x="10512" y="2081"/>
                  </a:lnTo>
                  <a:cubicBezTo>
                    <a:pt x="10687" y="1662"/>
                    <a:pt x="10373" y="1212"/>
                    <a:pt x="9945" y="1212"/>
                  </a:cubicBezTo>
                  <a:cubicBezTo>
                    <a:pt x="9883" y="1212"/>
                    <a:pt x="9819" y="1221"/>
                    <a:pt x="9753" y="1242"/>
                  </a:cubicBezTo>
                  <a:lnTo>
                    <a:pt x="7035" y="2041"/>
                  </a:lnTo>
                  <a:cubicBezTo>
                    <a:pt x="6969" y="2068"/>
                    <a:pt x="6898" y="2081"/>
                    <a:pt x="6827" y="2081"/>
                  </a:cubicBezTo>
                  <a:cubicBezTo>
                    <a:pt x="6684" y="2081"/>
                    <a:pt x="6542" y="2028"/>
                    <a:pt x="6436" y="1921"/>
                  </a:cubicBezTo>
                  <a:lnTo>
                    <a:pt x="4238" y="162"/>
                  </a:lnTo>
                  <a:cubicBezTo>
                    <a:pt x="4101" y="50"/>
                    <a:pt x="3948" y="0"/>
                    <a:pt x="380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414;p51">
              <a:extLst>
                <a:ext uri="{FF2B5EF4-FFF2-40B4-BE49-F238E27FC236}">
                  <a16:creationId xmlns:a16="http://schemas.microsoft.com/office/drawing/2014/main" id="{0AE4F632-2459-46A3-A385-35B67DAC5031}"/>
                </a:ext>
              </a:extLst>
            </p:cNvPr>
            <p:cNvSpPr/>
            <p:nvPr/>
          </p:nvSpPr>
          <p:spPr>
            <a:xfrm>
              <a:off x="1789149" y="3974340"/>
              <a:ext cx="147464" cy="117760"/>
            </a:xfrm>
            <a:custGeom>
              <a:avLst/>
              <a:gdLst/>
              <a:ahLst/>
              <a:cxnLst/>
              <a:rect l="l" t="t" r="r" b="b"/>
              <a:pathLst>
                <a:path w="6831" h="5455" extrusionOk="0">
                  <a:moveTo>
                    <a:pt x="5670" y="0"/>
                  </a:moveTo>
                  <a:cubicBezTo>
                    <a:pt x="5379" y="0"/>
                    <a:pt x="5090" y="296"/>
                    <a:pt x="5272" y="658"/>
                  </a:cubicBezTo>
                  <a:cubicBezTo>
                    <a:pt x="5831" y="1857"/>
                    <a:pt x="5791" y="3536"/>
                    <a:pt x="4512" y="4255"/>
                  </a:cubicBezTo>
                  <a:cubicBezTo>
                    <a:pt x="4202" y="4446"/>
                    <a:pt x="3849" y="4537"/>
                    <a:pt x="3505" y="4537"/>
                  </a:cubicBezTo>
                  <a:cubicBezTo>
                    <a:pt x="3272" y="4537"/>
                    <a:pt x="3043" y="4496"/>
                    <a:pt x="2834" y="4415"/>
                  </a:cubicBezTo>
                  <a:cubicBezTo>
                    <a:pt x="1994" y="4136"/>
                    <a:pt x="1355" y="3496"/>
                    <a:pt x="995" y="2657"/>
                  </a:cubicBezTo>
                  <a:cubicBezTo>
                    <a:pt x="910" y="2473"/>
                    <a:pt x="750" y="2394"/>
                    <a:pt x="589" y="2394"/>
                  </a:cubicBezTo>
                  <a:cubicBezTo>
                    <a:pt x="296" y="2394"/>
                    <a:pt x="1" y="2655"/>
                    <a:pt x="156" y="3016"/>
                  </a:cubicBezTo>
                  <a:cubicBezTo>
                    <a:pt x="635" y="4096"/>
                    <a:pt x="1475" y="4895"/>
                    <a:pt x="2554" y="5295"/>
                  </a:cubicBezTo>
                  <a:cubicBezTo>
                    <a:pt x="2874" y="5375"/>
                    <a:pt x="3193" y="5454"/>
                    <a:pt x="3513" y="5454"/>
                  </a:cubicBezTo>
                  <a:cubicBezTo>
                    <a:pt x="3993" y="5454"/>
                    <a:pt x="4512" y="5295"/>
                    <a:pt x="4952" y="5055"/>
                  </a:cubicBezTo>
                  <a:cubicBezTo>
                    <a:pt x="6670" y="4056"/>
                    <a:pt x="6830" y="1857"/>
                    <a:pt x="6071" y="299"/>
                  </a:cubicBezTo>
                  <a:cubicBezTo>
                    <a:pt x="5986" y="88"/>
                    <a:pt x="5828" y="0"/>
                    <a:pt x="567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415;p51">
              <a:extLst>
                <a:ext uri="{FF2B5EF4-FFF2-40B4-BE49-F238E27FC236}">
                  <a16:creationId xmlns:a16="http://schemas.microsoft.com/office/drawing/2014/main" id="{E2CF9E7A-BB74-4C3B-B9F7-862B526959E7}"/>
                </a:ext>
              </a:extLst>
            </p:cNvPr>
            <p:cNvSpPr/>
            <p:nvPr/>
          </p:nvSpPr>
          <p:spPr>
            <a:xfrm>
              <a:off x="1921912" y="3883025"/>
              <a:ext cx="92351" cy="78794"/>
            </a:xfrm>
            <a:custGeom>
              <a:avLst/>
              <a:gdLst/>
              <a:ahLst/>
              <a:cxnLst/>
              <a:rect l="l" t="t" r="r" b="b"/>
              <a:pathLst>
                <a:path w="4278" h="3650" extrusionOk="0">
                  <a:moveTo>
                    <a:pt x="3393" y="0"/>
                  </a:moveTo>
                  <a:cubicBezTo>
                    <a:pt x="3094" y="0"/>
                    <a:pt x="2800" y="283"/>
                    <a:pt x="2958" y="652"/>
                  </a:cubicBezTo>
                  <a:cubicBezTo>
                    <a:pt x="3318" y="1331"/>
                    <a:pt x="3278" y="2251"/>
                    <a:pt x="2719" y="2650"/>
                  </a:cubicBezTo>
                  <a:cubicBezTo>
                    <a:pt x="2609" y="2716"/>
                    <a:pt x="2474" y="2746"/>
                    <a:pt x="2343" y="2746"/>
                  </a:cubicBezTo>
                  <a:cubicBezTo>
                    <a:pt x="2235" y="2746"/>
                    <a:pt x="2129" y="2726"/>
                    <a:pt x="2039" y="2690"/>
                  </a:cubicBezTo>
                  <a:cubicBezTo>
                    <a:pt x="1520" y="2490"/>
                    <a:pt x="1120" y="2131"/>
                    <a:pt x="920" y="1611"/>
                  </a:cubicBezTo>
                  <a:cubicBezTo>
                    <a:pt x="860" y="1431"/>
                    <a:pt x="688" y="1341"/>
                    <a:pt x="504" y="1341"/>
                  </a:cubicBezTo>
                  <a:cubicBezTo>
                    <a:pt x="443" y="1341"/>
                    <a:pt x="381" y="1351"/>
                    <a:pt x="321" y="1371"/>
                  </a:cubicBezTo>
                  <a:cubicBezTo>
                    <a:pt x="121" y="1491"/>
                    <a:pt x="1" y="1731"/>
                    <a:pt x="121" y="1971"/>
                  </a:cubicBezTo>
                  <a:cubicBezTo>
                    <a:pt x="401" y="2690"/>
                    <a:pt x="1000" y="3250"/>
                    <a:pt x="1759" y="3529"/>
                  </a:cubicBezTo>
                  <a:cubicBezTo>
                    <a:pt x="1919" y="3609"/>
                    <a:pt x="2119" y="3609"/>
                    <a:pt x="2319" y="3649"/>
                  </a:cubicBezTo>
                  <a:cubicBezTo>
                    <a:pt x="2639" y="3649"/>
                    <a:pt x="2918" y="3529"/>
                    <a:pt x="3158" y="3370"/>
                  </a:cubicBezTo>
                  <a:cubicBezTo>
                    <a:pt x="4237" y="2770"/>
                    <a:pt x="4277" y="1291"/>
                    <a:pt x="3798" y="252"/>
                  </a:cubicBezTo>
                  <a:cubicBezTo>
                    <a:pt x="3703" y="75"/>
                    <a:pt x="3547" y="0"/>
                    <a:pt x="339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16;p51">
              <a:extLst>
                <a:ext uri="{FF2B5EF4-FFF2-40B4-BE49-F238E27FC236}">
                  <a16:creationId xmlns:a16="http://schemas.microsoft.com/office/drawing/2014/main" id="{D9A32F44-BEA6-4743-9DDC-7AB322F2CCC0}"/>
                </a:ext>
              </a:extLst>
            </p:cNvPr>
            <p:cNvSpPr/>
            <p:nvPr/>
          </p:nvSpPr>
          <p:spPr>
            <a:xfrm>
              <a:off x="1666532" y="4000828"/>
              <a:ext cx="90624" cy="78319"/>
            </a:xfrm>
            <a:custGeom>
              <a:avLst/>
              <a:gdLst/>
              <a:ahLst/>
              <a:cxnLst/>
              <a:rect l="l" t="t" r="r" b="b"/>
              <a:pathLst>
                <a:path w="4198" h="3628" extrusionOk="0">
                  <a:moveTo>
                    <a:pt x="3359" y="1"/>
                  </a:moveTo>
                  <a:cubicBezTo>
                    <a:pt x="3303" y="1"/>
                    <a:pt x="3248" y="11"/>
                    <a:pt x="3198" y="31"/>
                  </a:cubicBezTo>
                  <a:cubicBezTo>
                    <a:pt x="2958" y="151"/>
                    <a:pt x="2878" y="431"/>
                    <a:pt x="2958" y="630"/>
                  </a:cubicBezTo>
                  <a:cubicBezTo>
                    <a:pt x="3198" y="1110"/>
                    <a:pt x="3278" y="1670"/>
                    <a:pt x="3078" y="2189"/>
                  </a:cubicBezTo>
                  <a:cubicBezTo>
                    <a:pt x="2998" y="2429"/>
                    <a:pt x="2838" y="2629"/>
                    <a:pt x="2598" y="2709"/>
                  </a:cubicBezTo>
                  <a:cubicBezTo>
                    <a:pt x="2514" y="2735"/>
                    <a:pt x="2428" y="2748"/>
                    <a:pt x="2341" y="2748"/>
                  </a:cubicBezTo>
                  <a:cubicBezTo>
                    <a:pt x="1775" y="2748"/>
                    <a:pt x="1197" y="2214"/>
                    <a:pt x="920" y="1590"/>
                  </a:cubicBezTo>
                  <a:cubicBezTo>
                    <a:pt x="833" y="1445"/>
                    <a:pt x="683" y="1342"/>
                    <a:pt x="516" y="1342"/>
                  </a:cubicBezTo>
                  <a:cubicBezTo>
                    <a:pt x="452" y="1342"/>
                    <a:pt x="386" y="1357"/>
                    <a:pt x="320" y="1390"/>
                  </a:cubicBezTo>
                  <a:cubicBezTo>
                    <a:pt x="80" y="1470"/>
                    <a:pt x="0" y="1749"/>
                    <a:pt x="120" y="1989"/>
                  </a:cubicBezTo>
                  <a:cubicBezTo>
                    <a:pt x="480" y="2909"/>
                    <a:pt x="1319" y="3548"/>
                    <a:pt x="2319" y="3628"/>
                  </a:cubicBezTo>
                  <a:cubicBezTo>
                    <a:pt x="3038" y="3628"/>
                    <a:pt x="3637" y="3228"/>
                    <a:pt x="3917" y="2549"/>
                  </a:cubicBezTo>
                  <a:cubicBezTo>
                    <a:pt x="4197" y="1829"/>
                    <a:pt x="4157" y="990"/>
                    <a:pt x="3797" y="271"/>
                  </a:cubicBezTo>
                  <a:cubicBezTo>
                    <a:pt x="3707" y="91"/>
                    <a:pt x="3528" y="1"/>
                    <a:pt x="335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417;p51">
              <a:extLst>
                <a:ext uri="{FF2B5EF4-FFF2-40B4-BE49-F238E27FC236}">
                  <a16:creationId xmlns:a16="http://schemas.microsoft.com/office/drawing/2014/main" id="{D971AA1E-8036-44FA-8BC5-37EC6AE0C8A3}"/>
                </a:ext>
              </a:extLst>
            </p:cNvPr>
            <p:cNvSpPr/>
            <p:nvPr/>
          </p:nvSpPr>
          <p:spPr>
            <a:xfrm>
              <a:off x="1254102" y="3591313"/>
              <a:ext cx="1252809" cy="1361869"/>
            </a:xfrm>
            <a:custGeom>
              <a:avLst/>
              <a:gdLst/>
              <a:ahLst/>
              <a:cxnLst/>
              <a:rect l="l" t="t" r="r" b="b"/>
              <a:pathLst>
                <a:path w="58034" h="63086" extrusionOk="0">
                  <a:moveTo>
                    <a:pt x="34829" y="997"/>
                  </a:moveTo>
                  <a:cubicBezTo>
                    <a:pt x="35555" y="997"/>
                    <a:pt x="36252" y="1399"/>
                    <a:pt x="36571" y="2095"/>
                  </a:cubicBezTo>
                  <a:lnTo>
                    <a:pt x="56355" y="44820"/>
                  </a:lnTo>
                  <a:cubicBezTo>
                    <a:pt x="56635" y="45340"/>
                    <a:pt x="56595" y="46019"/>
                    <a:pt x="56315" y="46539"/>
                  </a:cubicBezTo>
                  <a:cubicBezTo>
                    <a:pt x="56115" y="46898"/>
                    <a:pt x="55796" y="47178"/>
                    <a:pt x="55436" y="47338"/>
                  </a:cubicBezTo>
                  <a:lnTo>
                    <a:pt x="28298" y="59968"/>
                  </a:lnTo>
                  <a:lnTo>
                    <a:pt x="6995" y="14125"/>
                  </a:lnTo>
                  <a:lnTo>
                    <a:pt x="6995" y="14125"/>
                  </a:lnTo>
                  <a:lnTo>
                    <a:pt x="7115" y="14365"/>
                  </a:lnTo>
                  <a:cubicBezTo>
                    <a:pt x="7115" y="14285"/>
                    <a:pt x="6995" y="14125"/>
                    <a:pt x="6835" y="13805"/>
                  </a:cubicBezTo>
                  <a:lnTo>
                    <a:pt x="26659" y="4573"/>
                  </a:lnTo>
                  <a:lnTo>
                    <a:pt x="34013" y="1175"/>
                  </a:lnTo>
                  <a:cubicBezTo>
                    <a:pt x="34277" y="1055"/>
                    <a:pt x="34555" y="997"/>
                    <a:pt x="34829" y="997"/>
                  </a:cubicBezTo>
                  <a:close/>
                  <a:moveTo>
                    <a:pt x="6036" y="14165"/>
                  </a:moveTo>
                  <a:lnTo>
                    <a:pt x="6316" y="14724"/>
                  </a:lnTo>
                  <a:lnTo>
                    <a:pt x="6676" y="15524"/>
                  </a:lnTo>
                  <a:lnTo>
                    <a:pt x="27419" y="60287"/>
                  </a:lnTo>
                  <a:lnTo>
                    <a:pt x="23822" y="62006"/>
                  </a:lnTo>
                  <a:cubicBezTo>
                    <a:pt x="23570" y="62111"/>
                    <a:pt x="23308" y="62161"/>
                    <a:pt x="23050" y="62161"/>
                  </a:cubicBezTo>
                  <a:cubicBezTo>
                    <a:pt x="22323" y="62161"/>
                    <a:pt x="21628" y="61765"/>
                    <a:pt x="21304" y="61087"/>
                  </a:cubicBezTo>
                  <a:lnTo>
                    <a:pt x="1480" y="18361"/>
                  </a:lnTo>
                  <a:cubicBezTo>
                    <a:pt x="1040" y="17402"/>
                    <a:pt x="1440" y="16283"/>
                    <a:pt x="2399" y="15843"/>
                  </a:cubicBezTo>
                  <a:lnTo>
                    <a:pt x="6036" y="14165"/>
                  </a:lnTo>
                  <a:close/>
                  <a:moveTo>
                    <a:pt x="35027" y="0"/>
                  </a:moveTo>
                  <a:cubicBezTo>
                    <a:pt x="34633" y="0"/>
                    <a:pt x="34233" y="83"/>
                    <a:pt x="33853" y="256"/>
                  </a:cubicBezTo>
                  <a:lnTo>
                    <a:pt x="26499" y="3653"/>
                  </a:lnTo>
                  <a:lnTo>
                    <a:pt x="1999" y="15044"/>
                  </a:lnTo>
                  <a:cubicBezTo>
                    <a:pt x="600" y="15684"/>
                    <a:pt x="1" y="17362"/>
                    <a:pt x="640" y="18761"/>
                  </a:cubicBezTo>
                  <a:lnTo>
                    <a:pt x="20464" y="61446"/>
                  </a:lnTo>
                  <a:cubicBezTo>
                    <a:pt x="20944" y="62446"/>
                    <a:pt x="21943" y="63045"/>
                    <a:pt x="23022" y="63085"/>
                  </a:cubicBezTo>
                  <a:cubicBezTo>
                    <a:pt x="23422" y="63085"/>
                    <a:pt x="23822" y="62965"/>
                    <a:pt x="24181" y="62805"/>
                  </a:cubicBezTo>
                  <a:lnTo>
                    <a:pt x="28618" y="60767"/>
                  </a:lnTo>
                  <a:lnTo>
                    <a:pt x="56035" y="48057"/>
                  </a:lnTo>
                  <a:cubicBezTo>
                    <a:pt x="57434" y="47378"/>
                    <a:pt x="58034" y="45739"/>
                    <a:pt x="57394" y="44340"/>
                  </a:cubicBezTo>
                  <a:lnTo>
                    <a:pt x="37570" y="1615"/>
                  </a:lnTo>
                  <a:cubicBezTo>
                    <a:pt x="37104" y="595"/>
                    <a:pt x="36086" y="0"/>
                    <a:pt x="3502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418;p51">
              <a:extLst>
                <a:ext uri="{FF2B5EF4-FFF2-40B4-BE49-F238E27FC236}">
                  <a16:creationId xmlns:a16="http://schemas.microsoft.com/office/drawing/2014/main" id="{9E4024F6-005A-418D-83DD-16DAEA465DE9}"/>
                </a:ext>
              </a:extLst>
            </p:cNvPr>
            <p:cNvSpPr/>
            <p:nvPr/>
          </p:nvSpPr>
          <p:spPr>
            <a:xfrm>
              <a:off x="1404244" y="3894488"/>
              <a:ext cx="885" cy="1749"/>
            </a:xfrm>
            <a:custGeom>
              <a:avLst/>
              <a:gdLst/>
              <a:ahLst/>
              <a:cxnLst/>
              <a:rect l="l" t="t" r="r" b="b"/>
              <a:pathLst>
                <a:path w="41" h="81" extrusionOk="0">
                  <a:moveTo>
                    <a:pt x="0" y="1"/>
                  </a:moveTo>
                  <a:lnTo>
                    <a:pt x="40" y="81"/>
                  </a:lnTo>
                  <a:cubicBezTo>
                    <a:pt x="40" y="81"/>
                    <a:pt x="40" y="41"/>
                    <a:pt x="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" name="CuadroTexto 28">
            <a:extLst>
              <a:ext uri="{FF2B5EF4-FFF2-40B4-BE49-F238E27FC236}">
                <a16:creationId xmlns:a16="http://schemas.microsoft.com/office/drawing/2014/main" id="{39EA7EB3-A2EA-426E-BBAE-D80BBE54CB99}"/>
              </a:ext>
            </a:extLst>
          </p:cNvPr>
          <p:cNvSpPr txBox="1"/>
          <p:nvPr/>
        </p:nvSpPr>
        <p:spPr>
          <a:xfrm>
            <a:off x="-269275" y="2867438"/>
            <a:ext cx="493350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3200" b="1" i="0" dirty="0">
                <a:effectLst/>
                <a:latin typeface="Bodoni MT Condensed" panose="02070606080606020203" pitchFamily="18" charset="0"/>
              </a:rPr>
              <a:t>Castro et al., (2006) </a:t>
            </a:r>
            <a:endParaRPr lang="es-MX" sz="3200" b="1" dirty="0"/>
          </a:p>
        </p:txBody>
      </p:sp>
      <p:sp>
        <p:nvSpPr>
          <p:cNvPr id="27" name="Google Shape;2053;p43">
            <a:extLst>
              <a:ext uri="{FF2B5EF4-FFF2-40B4-BE49-F238E27FC236}">
                <a16:creationId xmlns:a16="http://schemas.microsoft.com/office/drawing/2014/main" id="{DAF2B4B9-9D61-4A2D-972C-8C2485DFB4C1}"/>
              </a:ext>
            </a:extLst>
          </p:cNvPr>
          <p:cNvSpPr txBox="1">
            <a:spLocks/>
          </p:cNvSpPr>
          <p:nvPr/>
        </p:nvSpPr>
        <p:spPr>
          <a:xfrm>
            <a:off x="1309145" y="1837763"/>
            <a:ext cx="5459642" cy="438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ES" sz="2800">
                <a:latin typeface="Bodoni MT Condensed" panose="02070606080606020203" pitchFamily="18" charset="0"/>
              </a:rPr>
              <a:t>Registra los puntos de vista y argumentaciones del investigador, es decir, se ponen nuestras propias ideas acerca del tema que estamos investigando.</a:t>
            </a:r>
            <a:endParaRPr lang="en-US" sz="2800" dirty="0">
              <a:latin typeface="Bodoni MT Condensed" panose="02070606080606020203" pitchFamily="18" charset="0"/>
            </a:endParaRPr>
          </a:p>
        </p:txBody>
      </p:sp>
      <p:pic>
        <p:nvPicPr>
          <p:cNvPr id="4098" name="Picture 2" descr="Ver las imágenes de origen">
            <a:extLst>
              <a:ext uri="{FF2B5EF4-FFF2-40B4-BE49-F238E27FC236}">
                <a16:creationId xmlns:a16="http://schemas.microsoft.com/office/drawing/2014/main" id="{40FC7D83-E06B-4A99-AA9B-EB11583DC83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29393" y1="24121" x2="18051" y2="38498"/>
                        <a14:foregroundMark x1="18051" y1="38498" x2="25559" y2="54952"/>
                        <a14:foregroundMark x1="25559" y1="54952" x2="26038" y2="27316"/>
                        <a14:foregroundMark x1="26038" y1="27316" x2="25879" y2="55272"/>
                        <a14:foregroundMark x1="40256" y1="76358" x2="40256" y2="76358"/>
                        <a14:foregroundMark x1="33706" y1="75879" x2="33706" y2="75879"/>
                        <a14:foregroundMark x1="33706" y1="75879" x2="61981" y2="77476"/>
                        <a14:foregroundMark x1="61981" y1="77476" x2="66294" y2="74441"/>
                        <a14:foregroundMark x1="74760" y1="61661" x2="67732" y2="26038"/>
                        <a14:foregroundMark x1="67732" y1="26038" x2="62780" y2="22045"/>
                        <a14:foregroundMark x1="72684" y1="37700" x2="76518" y2="49361"/>
                        <a14:foregroundMark x1="76518" y1="49361" x2="75080" y2="60383"/>
                        <a14:foregroundMark x1="75080" y1="60383" x2="77476" y2="61821"/>
                        <a14:foregroundMark x1="76837" y1="40096" x2="76837" y2="40096"/>
                        <a14:foregroundMark x1="46645" y1="27955" x2="46645" y2="27955"/>
                        <a14:foregroundMark x1="39457" y1="37061" x2="39457" y2="55272"/>
                        <a14:foregroundMark x1="25879" y1="27157" x2="31949" y2="26677"/>
                        <a14:foregroundMark x1="41693" y1="66613" x2="41693" y2="66613"/>
                        <a14:foregroundMark x1="33067" y1="33546" x2="31949" y2="56709"/>
                        <a14:foregroundMark x1="31949" y1="56709" x2="34665" y2="65815"/>
                        <a14:foregroundMark x1="34665" y1="65815" x2="38498" y2="64856"/>
                        <a14:foregroundMark x1="74121" y1="60543" x2="73962" y2="6262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085" t="14540" r="8521" b="14459"/>
          <a:stretch/>
        </p:blipFill>
        <p:spPr bwMode="auto">
          <a:xfrm>
            <a:off x="6198781" y="2217195"/>
            <a:ext cx="2727241" cy="247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971216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>
            <a:extLst>
              <a:ext uri="{FF2B5EF4-FFF2-40B4-BE49-F238E27FC236}">
                <a16:creationId xmlns:a16="http://schemas.microsoft.com/office/drawing/2014/main" id="{B1747618-5990-497E-ACFE-94158F016D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6228" y="772433"/>
            <a:ext cx="3785771" cy="371400"/>
          </a:xfrm>
        </p:spPr>
        <p:txBody>
          <a:bodyPr/>
          <a:lstStyle/>
          <a:p>
            <a:r>
              <a:rPr lang="es-ES" dirty="0"/>
              <a:t>Ejemplo de cita de </a:t>
            </a:r>
            <a:r>
              <a:rPr lang="es-MX" sz="2000" dirty="0"/>
              <a:t>análisis</a:t>
            </a:r>
            <a:r>
              <a:rPr lang="es-ES" dirty="0"/>
              <a:t> </a:t>
            </a:r>
            <a:endParaRPr lang="es-MX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34238A9-6C48-4D56-9773-F07BAA87DD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279" t="23359" r="22209" b="18931"/>
          <a:stretch/>
        </p:blipFill>
        <p:spPr>
          <a:xfrm>
            <a:off x="1617737" y="1413566"/>
            <a:ext cx="5908523" cy="33923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4" name="Google Shape;2100;p43">
            <a:extLst>
              <a:ext uri="{FF2B5EF4-FFF2-40B4-BE49-F238E27FC236}">
                <a16:creationId xmlns:a16="http://schemas.microsoft.com/office/drawing/2014/main" id="{B503928C-3242-42C3-AF6D-B0B51BC1C702}"/>
              </a:ext>
            </a:extLst>
          </p:cNvPr>
          <p:cNvGrpSpPr/>
          <p:nvPr/>
        </p:nvGrpSpPr>
        <p:grpSpPr>
          <a:xfrm>
            <a:off x="637953" y="619784"/>
            <a:ext cx="691203" cy="676698"/>
            <a:chOff x="6570250" y="1958983"/>
            <a:chExt cx="1084225" cy="875175"/>
          </a:xfrm>
        </p:grpSpPr>
        <p:grpSp>
          <p:nvGrpSpPr>
            <p:cNvPr id="5" name="Google Shape;2101;p43">
              <a:extLst>
                <a:ext uri="{FF2B5EF4-FFF2-40B4-BE49-F238E27FC236}">
                  <a16:creationId xmlns:a16="http://schemas.microsoft.com/office/drawing/2014/main" id="{E0D62A15-3F23-458F-8455-B28FDFAF0EE7}"/>
                </a:ext>
              </a:extLst>
            </p:cNvPr>
            <p:cNvGrpSpPr/>
            <p:nvPr/>
          </p:nvGrpSpPr>
          <p:grpSpPr>
            <a:xfrm>
              <a:off x="6673987" y="1958983"/>
              <a:ext cx="724350" cy="875175"/>
              <a:chOff x="6569138" y="1958983"/>
              <a:chExt cx="724350" cy="875175"/>
            </a:xfrm>
          </p:grpSpPr>
          <p:sp>
            <p:nvSpPr>
              <p:cNvPr id="9" name="Google Shape;2102;p43">
                <a:extLst>
                  <a:ext uri="{FF2B5EF4-FFF2-40B4-BE49-F238E27FC236}">
                    <a16:creationId xmlns:a16="http://schemas.microsoft.com/office/drawing/2014/main" id="{195F3997-26E0-455E-84C5-12784CF00A2E}"/>
                  </a:ext>
                </a:extLst>
              </p:cNvPr>
              <p:cNvSpPr/>
              <p:nvPr/>
            </p:nvSpPr>
            <p:spPr>
              <a:xfrm>
                <a:off x="6903813" y="2534808"/>
                <a:ext cx="321600" cy="285400"/>
              </a:xfrm>
              <a:custGeom>
                <a:avLst/>
                <a:gdLst/>
                <a:ahLst/>
                <a:cxnLst/>
                <a:rect l="l" t="t" r="r" b="b"/>
                <a:pathLst>
                  <a:path w="12864" h="11416" extrusionOk="0">
                    <a:moveTo>
                      <a:pt x="9493" y="0"/>
                    </a:moveTo>
                    <a:cubicBezTo>
                      <a:pt x="9191" y="0"/>
                      <a:pt x="8817" y="727"/>
                      <a:pt x="6637" y="2181"/>
                    </a:cubicBezTo>
                    <a:cubicBezTo>
                      <a:pt x="5558" y="2900"/>
                      <a:pt x="4328" y="3055"/>
                      <a:pt x="3012" y="3055"/>
                    </a:cubicBezTo>
                    <a:cubicBezTo>
                      <a:pt x="2393" y="3055"/>
                      <a:pt x="1753" y="3021"/>
                      <a:pt x="1102" y="2995"/>
                    </a:cubicBezTo>
                    <a:cubicBezTo>
                      <a:pt x="654" y="2995"/>
                      <a:pt x="573" y="2995"/>
                      <a:pt x="532" y="3442"/>
                    </a:cubicBezTo>
                    <a:cubicBezTo>
                      <a:pt x="1" y="9329"/>
                      <a:pt x="2708" y="11416"/>
                      <a:pt x="5699" y="11416"/>
                    </a:cubicBezTo>
                    <a:cubicBezTo>
                      <a:pt x="8892" y="11416"/>
                      <a:pt x="12408" y="9040"/>
                      <a:pt x="12660" y="6372"/>
                    </a:cubicBezTo>
                    <a:cubicBezTo>
                      <a:pt x="12863" y="4134"/>
                      <a:pt x="11439" y="1936"/>
                      <a:pt x="9933" y="349"/>
                    </a:cubicBezTo>
                    <a:cubicBezTo>
                      <a:pt x="9724" y="117"/>
                      <a:pt x="9614" y="0"/>
                      <a:pt x="94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Google Shape;2103;p43">
                <a:extLst>
                  <a:ext uri="{FF2B5EF4-FFF2-40B4-BE49-F238E27FC236}">
                    <a16:creationId xmlns:a16="http://schemas.microsoft.com/office/drawing/2014/main" id="{BD143122-E509-49F9-924C-8B5B8C1EADD2}"/>
                  </a:ext>
                </a:extLst>
              </p:cNvPr>
              <p:cNvSpPr/>
              <p:nvPr/>
            </p:nvSpPr>
            <p:spPr>
              <a:xfrm>
                <a:off x="6925688" y="2644583"/>
                <a:ext cx="301375" cy="129150"/>
              </a:xfrm>
              <a:custGeom>
                <a:avLst/>
                <a:gdLst/>
                <a:ahLst/>
                <a:cxnLst/>
                <a:rect l="l" t="t" r="r" b="b"/>
                <a:pathLst>
                  <a:path w="12055" h="5166" extrusionOk="0">
                    <a:moveTo>
                      <a:pt x="11308" y="0"/>
                    </a:moveTo>
                    <a:cubicBezTo>
                      <a:pt x="11236" y="0"/>
                      <a:pt x="11162" y="34"/>
                      <a:pt x="11093" y="109"/>
                    </a:cubicBezTo>
                    <a:cubicBezTo>
                      <a:pt x="9263" y="2285"/>
                      <a:pt x="6055" y="3845"/>
                      <a:pt x="2490" y="3845"/>
                    </a:cubicBezTo>
                    <a:cubicBezTo>
                      <a:pt x="1854" y="3845"/>
                      <a:pt x="1206" y="3795"/>
                      <a:pt x="552" y="3691"/>
                    </a:cubicBezTo>
                    <a:cubicBezTo>
                      <a:pt x="535" y="3688"/>
                      <a:pt x="519" y="3687"/>
                      <a:pt x="503" y="3687"/>
                    </a:cubicBezTo>
                    <a:cubicBezTo>
                      <a:pt x="1" y="3687"/>
                      <a:pt x="301" y="4917"/>
                      <a:pt x="1366" y="5074"/>
                    </a:cubicBezTo>
                    <a:cubicBezTo>
                      <a:pt x="1860" y="5135"/>
                      <a:pt x="2354" y="5165"/>
                      <a:pt x="2846" y="5165"/>
                    </a:cubicBezTo>
                    <a:cubicBezTo>
                      <a:pt x="5967" y="5165"/>
                      <a:pt x="9011" y="3958"/>
                      <a:pt x="11297" y="1778"/>
                    </a:cubicBezTo>
                    <a:cubicBezTo>
                      <a:pt x="12054" y="1020"/>
                      <a:pt x="11704" y="0"/>
                      <a:pt x="1130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Google Shape;2104;p43">
                <a:extLst>
                  <a:ext uri="{FF2B5EF4-FFF2-40B4-BE49-F238E27FC236}">
                    <a16:creationId xmlns:a16="http://schemas.microsoft.com/office/drawing/2014/main" id="{384C1837-6DC1-4A98-9DD4-09219B9F7037}"/>
                  </a:ext>
                </a:extLst>
              </p:cNvPr>
              <p:cNvSpPr/>
              <p:nvPr/>
            </p:nvSpPr>
            <p:spPr>
              <a:xfrm>
                <a:off x="6913038" y="2581508"/>
                <a:ext cx="283875" cy="121450"/>
              </a:xfrm>
              <a:custGeom>
                <a:avLst/>
                <a:gdLst/>
                <a:ahLst/>
                <a:cxnLst/>
                <a:rect l="l" t="t" r="r" b="b"/>
                <a:pathLst>
                  <a:path w="11355" h="4858" extrusionOk="0">
                    <a:moveTo>
                      <a:pt x="10634" y="1"/>
                    </a:moveTo>
                    <a:cubicBezTo>
                      <a:pt x="10507" y="1"/>
                      <a:pt x="10371" y="116"/>
                      <a:pt x="10256" y="231"/>
                    </a:cubicBezTo>
                    <a:cubicBezTo>
                      <a:pt x="7882" y="2379"/>
                      <a:pt x="4810" y="3550"/>
                      <a:pt x="1621" y="3550"/>
                    </a:cubicBezTo>
                    <a:cubicBezTo>
                      <a:pt x="1367" y="3550"/>
                      <a:pt x="1111" y="3543"/>
                      <a:pt x="855" y="3528"/>
                    </a:cubicBezTo>
                    <a:lnTo>
                      <a:pt x="407" y="3528"/>
                    </a:lnTo>
                    <a:cubicBezTo>
                      <a:pt x="0" y="3528"/>
                      <a:pt x="122" y="4504"/>
                      <a:pt x="489" y="4626"/>
                    </a:cubicBezTo>
                    <a:cubicBezTo>
                      <a:pt x="652" y="4708"/>
                      <a:pt x="814" y="4708"/>
                      <a:pt x="977" y="4749"/>
                    </a:cubicBezTo>
                    <a:cubicBezTo>
                      <a:pt x="1499" y="4821"/>
                      <a:pt x="2021" y="4857"/>
                      <a:pt x="2541" y="4857"/>
                    </a:cubicBezTo>
                    <a:cubicBezTo>
                      <a:pt x="5510" y="4857"/>
                      <a:pt x="8394" y="3693"/>
                      <a:pt x="10541" y="1615"/>
                    </a:cubicBezTo>
                    <a:cubicBezTo>
                      <a:pt x="11355" y="882"/>
                      <a:pt x="11355" y="638"/>
                      <a:pt x="10785" y="68"/>
                    </a:cubicBezTo>
                    <a:cubicBezTo>
                      <a:pt x="10737" y="21"/>
                      <a:pt x="10686" y="1"/>
                      <a:pt x="1063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2105;p43">
                <a:extLst>
                  <a:ext uri="{FF2B5EF4-FFF2-40B4-BE49-F238E27FC236}">
                    <a16:creationId xmlns:a16="http://schemas.microsoft.com/office/drawing/2014/main" id="{00868A08-C10E-4463-829F-34069837F0AC}"/>
                  </a:ext>
                </a:extLst>
              </p:cNvPr>
              <p:cNvSpPr/>
              <p:nvPr/>
            </p:nvSpPr>
            <p:spPr>
              <a:xfrm>
                <a:off x="6607813" y="1972433"/>
                <a:ext cx="685675" cy="631375"/>
              </a:xfrm>
              <a:custGeom>
                <a:avLst/>
                <a:gdLst/>
                <a:ahLst/>
                <a:cxnLst/>
                <a:rect l="l" t="t" r="r" b="b"/>
                <a:pathLst>
                  <a:path w="27427" h="25255" extrusionOk="0">
                    <a:moveTo>
                      <a:pt x="12929" y="1"/>
                    </a:moveTo>
                    <a:cubicBezTo>
                      <a:pt x="11657" y="1"/>
                      <a:pt x="10325" y="211"/>
                      <a:pt x="8954" y="664"/>
                    </a:cubicBezTo>
                    <a:cubicBezTo>
                      <a:pt x="2971" y="2658"/>
                      <a:pt x="0" y="8600"/>
                      <a:pt x="1384" y="14623"/>
                    </a:cubicBezTo>
                    <a:cubicBezTo>
                      <a:pt x="2838" y="20898"/>
                      <a:pt x="8546" y="25255"/>
                      <a:pt x="14036" y="25255"/>
                    </a:cubicBezTo>
                    <a:cubicBezTo>
                      <a:pt x="17768" y="25255"/>
                      <a:pt x="21399" y="23242"/>
                      <a:pt x="23523" y="18449"/>
                    </a:cubicBezTo>
                    <a:cubicBezTo>
                      <a:pt x="27426" y="9720"/>
                      <a:pt x="21584" y="1"/>
                      <a:pt x="1292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2106;p43">
                <a:extLst>
                  <a:ext uri="{FF2B5EF4-FFF2-40B4-BE49-F238E27FC236}">
                    <a16:creationId xmlns:a16="http://schemas.microsoft.com/office/drawing/2014/main" id="{14511A73-A5DD-4611-909A-B5CA2697E78E}"/>
                  </a:ext>
                </a:extLst>
              </p:cNvPr>
              <p:cNvSpPr/>
              <p:nvPr/>
            </p:nvSpPr>
            <p:spPr>
              <a:xfrm>
                <a:off x="6737013" y="2151633"/>
                <a:ext cx="414125" cy="456500"/>
              </a:xfrm>
              <a:custGeom>
                <a:avLst/>
                <a:gdLst/>
                <a:ahLst/>
                <a:cxnLst/>
                <a:rect l="l" t="t" r="r" b="b"/>
                <a:pathLst>
                  <a:path w="16565" h="18260" extrusionOk="0">
                    <a:moveTo>
                      <a:pt x="10101" y="3107"/>
                    </a:moveTo>
                    <a:cubicBezTo>
                      <a:pt x="10137" y="3107"/>
                      <a:pt x="10176" y="3130"/>
                      <a:pt x="10216" y="3182"/>
                    </a:cubicBezTo>
                    <a:lnTo>
                      <a:pt x="10256" y="3182"/>
                    </a:lnTo>
                    <a:cubicBezTo>
                      <a:pt x="10999" y="4073"/>
                      <a:pt x="11234" y="5880"/>
                      <a:pt x="10836" y="5880"/>
                    </a:cubicBezTo>
                    <a:cubicBezTo>
                      <a:pt x="10798" y="5880"/>
                      <a:pt x="10754" y="5863"/>
                      <a:pt x="10704" y="5827"/>
                    </a:cubicBezTo>
                    <a:cubicBezTo>
                      <a:pt x="9639" y="5130"/>
                      <a:pt x="9767" y="3107"/>
                      <a:pt x="10101" y="3107"/>
                    </a:cubicBezTo>
                    <a:close/>
                    <a:moveTo>
                      <a:pt x="4681" y="4973"/>
                    </a:moveTo>
                    <a:lnTo>
                      <a:pt x="4681" y="4973"/>
                    </a:lnTo>
                    <a:cubicBezTo>
                      <a:pt x="5129" y="5176"/>
                      <a:pt x="5495" y="5583"/>
                      <a:pt x="5698" y="6031"/>
                    </a:cubicBezTo>
                    <a:cubicBezTo>
                      <a:pt x="6140" y="6847"/>
                      <a:pt x="5901" y="7634"/>
                      <a:pt x="5644" y="7634"/>
                    </a:cubicBezTo>
                    <a:cubicBezTo>
                      <a:pt x="5593" y="7634"/>
                      <a:pt x="5542" y="7604"/>
                      <a:pt x="5495" y="7537"/>
                    </a:cubicBezTo>
                    <a:cubicBezTo>
                      <a:pt x="5210" y="7170"/>
                      <a:pt x="4355" y="5705"/>
                      <a:pt x="4681" y="4973"/>
                    </a:cubicBezTo>
                    <a:close/>
                    <a:moveTo>
                      <a:pt x="11496" y="1"/>
                    </a:moveTo>
                    <a:cubicBezTo>
                      <a:pt x="10997" y="1"/>
                      <a:pt x="10498" y="134"/>
                      <a:pt x="10053" y="415"/>
                    </a:cubicBezTo>
                    <a:cubicBezTo>
                      <a:pt x="9836" y="523"/>
                      <a:pt x="9605" y="559"/>
                      <a:pt x="9369" y="559"/>
                    </a:cubicBezTo>
                    <a:cubicBezTo>
                      <a:pt x="8895" y="559"/>
                      <a:pt x="8398" y="415"/>
                      <a:pt x="7937" y="415"/>
                    </a:cubicBezTo>
                    <a:cubicBezTo>
                      <a:pt x="6960" y="415"/>
                      <a:pt x="5983" y="700"/>
                      <a:pt x="5169" y="1269"/>
                    </a:cubicBezTo>
                    <a:cubicBezTo>
                      <a:pt x="4559" y="1636"/>
                      <a:pt x="4193" y="2287"/>
                      <a:pt x="3582" y="2653"/>
                    </a:cubicBezTo>
                    <a:cubicBezTo>
                      <a:pt x="3053" y="2979"/>
                      <a:pt x="978" y="2734"/>
                      <a:pt x="530" y="5339"/>
                    </a:cubicBezTo>
                    <a:cubicBezTo>
                      <a:pt x="1" y="8391"/>
                      <a:pt x="3501" y="12827"/>
                      <a:pt x="5413" y="15432"/>
                    </a:cubicBezTo>
                    <a:cubicBezTo>
                      <a:pt x="6024" y="16205"/>
                      <a:pt x="6716" y="16938"/>
                      <a:pt x="7448" y="17589"/>
                    </a:cubicBezTo>
                    <a:cubicBezTo>
                      <a:pt x="7703" y="17843"/>
                      <a:pt x="8313" y="18259"/>
                      <a:pt x="8818" y="18259"/>
                    </a:cubicBezTo>
                    <a:cubicBezTo>
                      <a:pt x="8878" y="18259"/>
                      <a:pt x="8938" y="18253"/>
                      <a:pt x="8995" y="18240"/>
                    </a:cubicBezTo>
                    <a:cubicBezTo>
                      <a:pt x="9158" y="18240"/>
                      <a:pt x="9239" y="18037"/>
                      <a:pt x="9158" y="17874"/>
                    </a:cubicBezTo>
                    <a:cubicBezTo>
                      <a:pt x="9076" y="17711"/>
                      <a:pt x="8954" y="17589"/>
                      <a:pt x="8873" y="17467"/>
                    </a:cubicBezTo>
                    <a:cubicBezTo>
                      <a:pt x="6756" y="15432"/>
                      <a:pt x="1547" y="8798"/>
                      <a:pt x="1914" y="5746"/>
                    </a:cubicBezTo>
                    <a:cubicBezTo>
                      <a:pt x="2002" y="4953"/>
                      <a:pt x="2514" y="4456"/>
                      <a:pt x="2792" y="4456"/>
                    </a:cubicBezTo>
                    <a:cubicBezTo>
                      <a:pt x="2899" y="4456"/>
                      <a:pt x="2972" y="4530"/>
                      <a:pt x="2972" y="4688"/>
                    </a:cubicBezTo>
                    <a:cubicBezTo>
                      <a:pt x="3012" y="6519"/>
                      <a:pt x="3338" y="7455"/>
                      <a:pt x="4274" y="8636"/>
                    </a:cubicBezTo>
                    <a:cubicBezTo>
                      <a:pt x="4699" y="9173"/>
                      <a:pt x="5223" y="9408"/>
                      <a:pt x="5728" y="9408"/>
                    </a:cubicBezTo>
                    <a:cubicBezTo>
                      <a:pt x="7058" y="9408"/>
                      <a:pt x="8255" y="7771"/>
                      <a:pt x="7163" y="5705"/>
                    </a:cubicBezTo>
                    <a:cubicBezTo>
                      <a:pt x="5902" y="3304"/>
                      <a:pt x="4803" y="3630"/>
                      <a:pt x="5495" y="2897"/>
                    </a:cubicBezTo>
                    <a:cubicBezTo>
                      <a:pt x="6006" y="2266"/>
                      <a:pt x="6761" y="1901"/>
                      <a:pt x="7547" y="1901"/>
                    </a:cubicBezTo>
                    <a:cubicBezTo>
                      <a:pt x="7826" y="1901"/>
                      <a:pt x="8108" y="1947"/>
                      <a:pt x="8384" y="2043"/>
                    </a:cubicBezTo>
                    <a:cubicBezTo>
                      <a:pt x="8588" y="2083"/>
                      <a:pt x="8629" y="2246"/>
                      <a:pt x="8588" y="2450"/>
                    </a:cubicBezTo>
                    <a:cubicBezTo>
                      <a:pt x="8140" y="3996"/>
                      <a:pt x="8466" y="6357"/>
                      <a:pt x="9809" y="7333"/>
                    </a:cubicBezTo>
                    <a:cubicBezTo>
                      <a:pt x="10121" y="7564"/>
                      <a:pt x="10483" y="7672"/>
                      <a:pt x="10840" y="7672"/>
                    </a:cubicBezTo>
                    <a:cubicBezTo>
                      <a:pt x="11554" y="7672"/>
                      <a:pt x="12251" y="7238"/>
                      <a:pt x="12495" y="6479"/>
                    </a:cubicBezTo>
                    <a:cubicBezTo>
                      <a:pt x="12820" y="5624"/>
                      <a:pt x="12576" y="3589"/>
                      <a:pt x="11396" y="2083"/>
                    </a:cubicBezTo>
                    <a:cubicBezTo>
                      <a:pt x="11192" y="1798"/>
                      <a:pt x="10948" y="1676"/>
                      <a:pt x="11030" y="1514"/>
                    </a:cubicBezTo>
                    <a:cubicBezTo>
                      <a:pt x="11056" y="1474"/>
                      <a:pt x="11192" y="1434"/>
                      <a:pt x="11390" y="1434"/>
                    </a:cubicBezTo>
                    <a:cubicBezTo>
                      <a:pt x="11796" y="1434"/>
                      <a:pt x="12463" y="1602"/>
                      <a:pt x="12983" y="2287"/>
                    </a:cubicBezTo>
                    <a:cubicBezTo>
                      <a:pt x="14367" y="4078"/>
                      <a:pt x="14570" y="8554"/>
                      <a:pt x="14611" y="10793"/>
                    </a:cubicBezTo>
                    <a:cubicBezTo>
                      <a:pt x="14692" y="15473"/>
                      <a:pt x="14326" y="14944"/>
                      <a:pt x="14408" y="16083"/>
                    </a:cubicBezTo>
                    <a:cubicBezTo>
                      <a:pt x="14408" y="16234"/>
                      <a:pt x="14519" y="16318"/>
                      <a:pt x="14660" y="16318"/>
                    </a:cubicBezTo>
                    <a:cubicBezTo>
                      <a:pt x="14709" y="16318"/>
                      <a:pt x="14762" y="16308"/>
                      <a:pt x="14815" y="16287"/>
                    </a:cubicBezTo>
                    <a:cubicBezTo>
                      <a:pt x="16564" y="15351"/>
                      <a:pt x="15751" y="6723"/>
                      <a:pt x="15425" y="4973"/>
                    </a:cubicBezTo>
                    <a:cubicBezTo>
                      <a:pt x="15099" y="2897"/>
                      <a:pt x="14448" y="1066"/>
                      <a:pt x="12576" y="211"/>
                    </a:cubicBezTo>
                    <a:cubicBezTo>
                      <a:pt x="12231" y="73"/>
                      <a:pt x="11863" y="1"/>
                      <a:pt x="1149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2107;p43">
                <a:extLst>
                  <a:ext uri="{FF2B5EF4-FFF2-40B4-BE49-F238E27FC236}">
                    <a16:creationId xmlns:a16="http://schemas.microsoft.com/office/drawing/2014/main" id="{40D38B04-07B5-4913-B2A7-35F090792AF2}"/>
                  </a:ext>
                </a:extLst>
              </p:cNvPr>
              <p:cNvSpPr/>
              <p:nvPr/>
            </p:nvSpPr>
            <p:spPr>
              <a:xfrm>
                <a:off x="6913038" y="2608933"/>
                <a:ext cx="288975" cy="207075"/>
              </a:xfrm>
              <a:custGeom>
                <a:avLst/>
                <a:gdLst/>
                <a:ahLst/>
                <a:cxnLst/>
                <a:rect l="l" t="t" r="r" b="b"/>
                <a:pathLst>
                  <a:path w="11559" h="8283" extrusionOk="0">
                    <a:moveTo>
                      <a:pt x="616" y="0"/>
                    </a:moveTo>
                    <a:cubicBezTo>
                      <a:pt x="225" y="0"/>
                      <a:pt x="187" y="162"/>
                      <a:pt x="122" y="803"/>
                    </a:cubicBezTo>
                    <a:cubicBezTo>
                      <a:pt x="0" y="2756"/>
                      <a:pt x="122" y="4995"/>
                      <a:pt x="1384" y="6622"/>
                    </a:cubicBezTo>
                    <a:cubicBezTo>
                      <a:pt x="2302" y="7836"/>
                      <a:pt x="3802" y="8283"/>
                      <a:pt x="5287" y="8283"/>
                    </a:cubicBezTo>
                    <a:cubicBezTo>
                      <a:pt x="5645" y="8283"/>
                      <a:pt x="6002" y="8257"/>
                      <a:pt x="6349" y="8210"/>
                    </a:cubicBezTo>
                    <a:cubicBezTo>
                      <a:pt x="8099" y="7965"/>
                      <a:pt x="10460" y="7029"/>
                      <a:pt x="11477" y="5483"/>
                    </a:cubicBezTo>
                    <a:cubicBezTo>
                      <a:pt x="11558" y="5320"/>
                      <a:pt x="11477" y="5157"/>
                      <a:pt x="11314" y="5117"/>
                    </a:cubicBezTo>
                    <a:cubicBezTo>
                      <a:pt x="11036" y="5056"/>
                      <a:pt x="10766" y="5032"/>
                      <a:pt x="10502" y="5032"/>
                    </a:cubicBezTo>
                    <a:cubicBezTo>
                      <a:pt x="9579" y="5032"/>
                      <a:pt x="8720" y="5322"/>
                      <a:pt x="7756" y="5322"/>
                    </a:cubicBezTo>
                    <a:cubicBezTo>
                      <a:pt x="7708" y="5322"/>
                      <a:pt x="7659" y="5322"/>
                      <a:pt x="7611" y="5320"/>
                    </a:cubicBezTo>
                    <a:cubicBezTo>
                      <a:pt x="7580" y="5321"/>
                      <a:pt x="7549" y="5321"/>
                      <a:pt x="7518" y="5321"/>
                    </a:cubicBezTo>
                    <a:cubicBezTo>
                      <a:pt x="4951" y="5321"/>
                      <a:pt x="2677" y="3663"/>
                      <a:pt x="1872" y="1210"/>
                    </a:cubicBezTo>
                    <a:cubicBezTo>
                      <a:pt x="1547" y="396"/>
                      <a:pt x="1588" y="70"/>
                      <a:pt x="1018" y="30"/>
                    </a:cubicBezTo>
                    <a:cubicBezTo>
                      <a:pt x="853" y="12"/>
                      <a:pt x="722" y="0"/>
                      <a:pt x="616" y="0"/>
                    </a:cubicBezTo>
                    <a:close/>
                  </a:path>
                </a:pathLst>
              </a:custGeom>
              <a:solidFill>
                <a:srgbClr val="0A1640">
                  <a:alpha val="125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2108;p43">
                <a:extLst>
                  <a:ext uri="{FF2B5EF4-FFF2-40B4-BE49-F238E27FC236}">
                    <a16:creationId xmlns:a16="http://schemas.microsoft.com/office/drawing/2014/main" id="{977C6281-FCA1-420C-829D-1F2EB78352E8}"/>
                  </a:ext>
                </a:extLst>
              </p:cNvPr>
              <p:cNvSpPr/>
              <p:nvPr/>
            </p:nvSpPr>
            <p:spPr>
              <a:xfrm>
                <a:off x="6606763" y="2025308"/>
                <a:ext cx="596275" cy="579725"/>
              </a:xfrm>
              <a:custGeom>
                <a:avLst/>
                <a:gdLst/>
                <a:ahLst/>
                <a:cxnLst/>
                <a:rect l="l" t="t" r="r" b="b"/>
                <a:pathLst>
                  <a:path w="23851" h="23189" extrusionOk="0">
                    <a:moveTo>
                      <a:pt x="6233" y="1"/>
                    </a:moveTo>
                    <a:cubicBezTo>
                      <a:pt x="5690" y="1"/>
                      <a:pt x="0" y="4241"/>
                      <a:pt x="1222" y="11613"/>
                    </a:cubicBezTo>
                    <a:cubicBezTo>
                      <a:pt x="2244" y="17922"/>
                      <a:pt x="8283" y="23188"/>
                      <a:pt x="14168" y="23188"/>
                    </a:cubicBezTo>
                    <a:cubicBezTo>
                      <a:pt x="17660" y="23188"/>
                      <a:pt x="21099" y="21333"/>
                      <a:pt x="23402" y="16741"/>
                    </a:cubicBezTo>
                    <a:cubicBezTo>
                      <a:pt x="23850" y="15886"/>
                      <a:pt x="23769" y="15764"/>
                      <a:pt x="22833" y="15479"/>
                    </a:cubicBezTo>
                    <a:cubicBezTo>
                      <a:pt x="22334" y="15329"/>
                      <a:pt x="21835" y="15263"/>
                      <a:pt x="21340" y="15263"/>
                    </a:cubicBezTo>
                    <a:cubicBezTo>
                      <a:pt x="19694" y="15263"/>
                      <a:pt x="18086" y="15990"/>
                      <a:pt x="16647" y="16741"/>
                    </a:cubicBezTo>
                    <a:cubicBezTo>
                      <a:pt x="15143" y="17509"/>
                      <a:pt x="13717" y="17856"/>
                      <a:pt x="12404" y="17856"/>
                    </a:cubicBezTo>
                    <a:cubicBezTo>
                      <a:pt x="7178" y="17856"/>
                      <a:pt x="3722" y="12372"/>
                      <a:pt x="4112" y="6160"/>
                    </a:cubicBezTo>
                    <a:cubicBezTo>
                      <a:pt x="4356" y="2578"/>
                      <a:pt x="6472" y="299"/>
                      <a:pt x="6269" y="14"/>
                    </a:cubicBezTo>
                    <a:cubicBezTo>
                      <a:pt x="6263" y="5"/>
                      <a:pt x="6250" y="1"/>
                      <a:pt x="6233" y="1"/>
                    </a:cubicBezTo>
                    <a:close/>
                  </a:path>
                </a:pathLst>
              </a:custGeom>
              <a:solidFill>
                <a:srgbClr val="0A1640">
                  <a:alpha val="125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2109;p43">
                <a:extLst>
                  <a:ext uri="{FF2B5EF4-FFF2-40B4-BE49-F238E27FC236}">
                    <a16:creationId xmlns:a16="http://schemas.microsoft.com/office/drawing/2014/main" id="{7B8175C5-9E14-4A51-806A-DEECF810D73E}"/>
                  </a:ext>
                </a:extLst>
              </p:cNvPr>
              <p:cNvSpPr/>
              <p:nvPr/>
            </p:nvSpPr>
            <p:spPr>
              <a:xfrm>
                <a:off x="6569138" y="1958983"/>
                <a:ext cx="718050" cy="875175"/>
              </a:xfrm>
              <a:custGeom>
                <a:avLst/>
                <a:gdLst/>
                <a:ahLst/>
                <a:cxnLst/>
                <a:rect l="l" t="t" r="r" b="b"/>
                <a:pathLst>
                  <a:path w="28722" h="35007" extrusionOk="0">
                    <a:moveTo>
                      <a:pt x="14342" y="761"/>
                    </a:moveTo>
                    <a:cubicBezTo>
                      <a:pt x="15166" y="761"/>
                      <a:pt x="15994" y="851"/>
                      <a:pt x="16809" y="1039"/>
                    </a:cubicBezTo>
                    <a:cubicBezTo>
                      <a:pt x="20919" y="1935"/>
                      <a:pt x="23890" y="5150"/>
                      <a:pt x="25396" y="8975"/>
                    </a:cubicBezTo>
                    <a:cubicBezTo>
                      <a:pt x="26088" y="10766"/>
                      <a:pt x="26454" y="14388"/>
                      <a:pt x="25355" y="17563"/>
                    </a:cubicBezTo>
                    <a:cubicBezTo>
                      <a:pt x="24134" y="21185"/>
                      <a:pt x="21489" y="24359"/>
                      <a:pt x="17663" y="25173"/>
                    </a:cubicBezTo>
                    <a:cubicBezTo>
                      <a:pt x="16916" y="25330"/>
                      <a:pt x="16175" y="25404"/>
                      <a:pt x="15447" y="25404"/>
                    </a:cubicBezTo>
                    <a:cubicBezTo>
                      <a:pt x="7106" y="25404"/>
                      <a:pt x="441" y="15618"/>
                      <a:pt x="3623" y="7795"/>
                    </a:cubicBezTo>
                    <a:cubicBezTo>
                      <a:pt x="5379" y="3492"/>
                      <a:pt x="9814" y="761"/>
                      <a:pt x="14342" y="761"/>
                    </a:cubicBezTo>
                    <a:close/>
                    <a:moveTo>
                      <a:pt x="22850" y="23382"/>
                    </a:moveTo>
                    <a:cubicBezTo>
                      <a:pt x="23090" y="23382"/>
                      <a:pt x="23485" y="23799"/>
                      <a:pt x="24582" y="25417"/>
                    </a:cubicBezTo>
                    <a:cubicBezTo>
                      <a:pt x="25233" y="26394"/>
                      <a:pt x="25640" y="27533"/>
                      <a:pt x="25803" y="28673"/>
                    </a:cubicBezTo>
                    <a:cubicBezTo>
                      <a:pt x="25884" y="30057"/>
                      <a:pt x="25314" y="31359"/>
                      <a:pt x="24256" y="32214"/>
                    </a:cubicBezTo>
                    <a:lnTo>
                      <a:pt x="24297" y="32214"/>
                    </a:lnTo>
                    <a:cubicBezTo>
                      <a:pt x="23022" y="33338"/>
                      <a:pt x="20985" y="34234"/>
                      <a:pt x="19066" y="34234"/>
                    </a:cubicBezTo>
                    <a:cubicBezTo>
                      <a:pt x="16331" y="34234"/>
                      <a:pt x="13836" y="32414"/>
                      <a:pt x="14123" y="26841"/>
                    </a:cubicBezTo>
                    <a:cubicBezTo>
                      <a:pt x="14148" y="26368"/>
                      <a:pt x="14356" y="26276"/>
                      <a:pt x="14654" y="26276"/>
                    </a:cubicBezTo>
                    <a:cubicBezTo>
                      <a:pt x="14842" y="26276"/>
                      <a:pt x="15067" y="26312"/>
                      <a:pt x="15303" y="26312"/>
                    </a:cubicBezTo>
                    <a:cubicBezTo>
                      <a:pt x="15490" y="26324"/>
                      <a:pt x="15677" y="26329"/>
                      <a:pt x="15863" y="26329"/>
                    </a:cubicBezTo>
                    <a:cubicBezTo>
                      <a:pt x="18354" y="26329"/>
                      <a:pt x="20767" y="25327"/>
                      <a:pt x="22547" y="23586"/>
                    </a:cubicBezTo>
                    <a:cubicBezTo>
                      <a:pt x="22653" y="23480"/>
                      <a:pt x="22733" y="23382"/>
                      <a:pt x="22850" y="23382"/>
                    </a:cubicBezTo>
                    <a:close/>
                    <a:moveTo>
                      <a:pt x="14343" y="0"/>
                    </a:moveTo>
                    <a:cubicBezTo>
                      <a:pt x="10339" y="0"/>
                      <a:pt x="6329" y="1851"/>
                      <a:pt x="3989" y="5394"/>
                    </a:cubicBezTo>
                    <a:cubicBezTo>
                      <a:pt x="1" y="11499"/>
                      <a:pt x="1954" y="20208"/>
                      <a:pt x="8995" y="24440"/>
                    </a:cubicBezTo>
                    <a:cubicBezTo>
                      <a:pt x="12128" y="26272"/>
                      <a:pt x="13349" y="25702"/>
                      <a:pt x="13309" y="26394"/>
                    </a:cubicBezTo>
                    <a:cubicBezTo>
                      <a:pt x="12983" y="30667"/>
                      <a:pt x="14163" y="34696"/>
                      <a:pt x="18437" y="34981"/>
                    </a:cubicBezTo>
                    <a:cubicBezTo>
                      <a:pt x="18666" y="34998"/>
                      <a:pt x="18894" y="35006"/>
                      <a:pt x="19121" y="35006"/>
                    </a:cubicBezTo>
                    <a:cubicBezTo>
                      <a:pt x="24293" y="35006"/>
                      <a:pt x="28721" y="30645"/>
                      <a:pt x="25681" y="25498"/>
                    </a:cubicBezTo>
                    <a:cubicBezTo>
                      <a:pt x="23809" y="22365"/>
                      <a:pt x="23279" y="23057"/>
                      <a:pt x="23809" y="22243"/>
                    </a:cubicBezTo>
                    <a:cubicBezTo>
                      <a:pt x="25192" y="20249"/>
                      <a:pt x="25762" y="19597"/>
                      <a:pt x="26454" y="16830"/>
                    </a:cubicBezTo>
                    <a:cubicBezTo>
                      <a:pt x="27634" y="12435"/>
                      <a:pt x="26576" y="7714"/>
                      <a:pt x="23605" y="4214"/>
                    </a:cubicBezTo>
                    <a:cubicBezTo>
                      <a:pt x="21233" y="1371"/>
                      <a:pt x="17790" y="0"/>
                      <a:pt x="1434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" name="Google Shape;2110;p43">
              <a:extLst>
                <a:ext uri="{FF2B5EF4-FFF2-40B4-BE49-F238E27FC236}">
                  <a16:creationId xmlns:a16="http://schemas.microsoft.com/office/drawing/2014/main" id="{37EC1035-79A3-4C7E-8C30-F09C4C16C45D}"/>
                </a:ext>
              </a:extLst>
            </p:cNvPr>
            <p:cNvGrpSpPr/>
            <p:nvPr/>
          </p:nvGrpSpPr>
          <p:grpSpPr>
            <a:xfrm>
              <a:off x="6570250" y="2328658"/>
              <a:ext cx="1084225" cy="505500"/>
              <a:chOff x="6418938" y="2296233"/>
              <a:chExt cx="1084225" cy="505500"/>
            </a:xfrm>
          </p:grpSpPr>
          <p:sp>
            <p:nvSpPr>
              <p:cNvPr id="7" name="Google Shape;2111;p43">
                <a:extLst>
                  <a:ext uri="{FF2B5EF4-FFF2-40B4-BE49-F238E27FC236}">
                    <a16:creationId xmlns:a16="http://schemas.microsoft.com/office/drawing/2014/main" id="{D01D83BA-85C6-4299-994B-1850159912AB}"/>
                  </a:ext>
                </a:extLst>
              </p:cNvPr>
              <p:cNvSpPr/>
              <p:nvPr/>
            </p:nvSpPr>
            <p:spPr>
              <a:xfrm>
                <a:off x="7338313" y="2296233"/>
                <a:ext cx="164850" cy="229975"/>
              </a:xfrm>
              <a:custGeom>
                <a:avLst/>
                <a:gdLst/>
                <a:ahLst/>
                <a:cxnLst/>
                <a:rect l="l" t="t" r="r" b="b"/>
                <a:pathLst>
                  <a:path w="6594" h="9199" extrusionOk="0">
                    <a:moveTo>
                      <a:pt x="3400" y="1"/>
                    </a:moveTo>
                    <a:cubicBezTo>
                      <a:pt x="3277" y="1"/>
                      <a:pt x="3158" y="61"/>
                      <a:pt x="3094" y="189"/>
                    </a:cubicBezTo>
                    <a:cubicBezTo>
                      <a:pt x="2809" y="759"/>
                      <a:pt x="2239" y="2834"/>
                      <a:pt x="611" y="4218"/>
                    </a:cubicBezTo>
                    <a:cubicBezTo>
                      <a:pt x="1" y="4788"/>
                      <a:pt x="733" y="5073"/>
                      <a:pt x="1507" y="5968"/>
                    </a:cubicBezTo>
                    <a:cubicBezTo>
                      <a:pt x="2850" y="7555"/>
                      <a:pt x="2850" y="8451"/>
                      <a:pt x="3257" y="9020"/>
                    </a:cubicBezTo>
                    <a:cubicBezTo>
                      <a:pt x="3335" y="9138"/>
                      <a:pt x="3460" y="9199"/>
                      <a:pt x="3583" y="9199"/>
                    </a:cubicBezTo>
                    <a:cubicBezTo>
                      <a:pt x="3715" y="9199"/>
                      <a:pt x="3844" y="9128"/>
                      <a:pt x="3908" y="8980"/>
                    </a:cubicBezTo>
                    <a:cubicBezTo>
                      <a:pt x="4030" y="8817"/>
                      <a:pt x="4111" y="8613"/>
                      <a:pt x="4193" y="8410"/>
                    </a:cubicBezTo>
                    <a:cubicBezTo>
                      <a:pt x="4640" y="7067"/>
                      <a:pt x="5454" y="5846"/>
                      <a:pt x="6472" y="4869"/>
                    </a:cubicBezTo>
                    <a:cubicBezTo>
                      <a:pt x="6594" y="4666"/>
                      <a:pt x="6594" y="4381"/>
                      <a:pt x="6431" y="4177"/>
                    </a:cubicBezTo>
                    <a:cubicBezTo>
                      <a:pt x="5373" y="3282"/>
                      <a:pt x="4600" y="2183"/>
                      <a:pt x="4070" y="922"/>
                    </a:cubicBezTo>
                    <a:cubicBezTo>
                      <a:pt x="3989" y="637"/>
                      <a:pt x="3867" y="393"/>
                      <a:pt x="3704" y="148"/>
                    </a:cubicBezTo>
                    <a:cubicBezTo>
                      <a:pt x="3627" y="51"/>
                      <a:pt x="3512" y="1"/>
                      <a:pt x="340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" name="Google Shape;2112;p43">
                <a:extLst>
                  <a:ext uri="{FF2B5EF4-FFF2-40B4-BE49-F238E27FC236}">
                    <a16:creationId xmlns:a16="http://schemas.microsoft.com/office/drawing/2014/main" id="{AFFC5A15-AC3B-4A24-82BD-8775360AC25A}"/>
                  </a:ext>
                </a:extLst>
              </p:cNvPr>
              <p:cNvSpPr/>
              <p:nvPr/>
            </p:nvSpPr>
            <p:spPr>
              <a:xfrm>
                <a:off x="6418938" y="2571758"/>
                <a:ext cx="164850" cy="229975"/>
              </a:xfrm>
              <a:custGeom>
                <a:avLst/>
                <a:gdLst/>
                <a:ahLst/>
                <a:cxnLst/>
                <a:rect l="l" t="t" r="r" b="b"/>
                <a:pathLst>
                  <a:path w="6594" h="9199" extrusionOk="0">
                    <a:moveTo>
                      <a:pt x="3400" y="1"/>
                    </a:moveTo>
                    <a:cubicBezTo>
                      <a:pt x="3277" y="1"/>
                      <a:pt x="3158" y="61"/>
                      <a:pt x="3094" y="189"/>
                    </a:cubicBezTo>
                    <a:cubicBezTo>
                      <a:pt x="2809" y="759"/>
                      <a:pt x="2239" y="2834"/>
                      <a:pt x="611" y="4218"/>
                    </a:cubicBezTo>
                    <a:cubicBezTo>
                      <a:pt x="1" y="4788"/>
                      <a:pt x="733" y="5073"/>
                      <a:pt x="1507" y="5968"/>
                    </a:cubicBezTo>
                    <a:cubicBezTo>
                      <a:pt x="2850" y="7555"/>
                      <a:pt x="2850" y="8451"/>
                      <a:pt x="3257" y="9020"/>
                    </a:cubicBezTo>
                    <a:cubicBezTo>
                      <a:pt x="3335" y="9138"/>
                      <a:pt x="3460" y="9199"/>
                      <a:pt x="3583" y="9199"/>
                    </a:cubicBezTo>
                    <a:cubicBezTo>
                      <a:pt x="3715" y="9199"/>
                      <a:pt x="3844" y="9128"/>
                      <a:pt x="3908" y="8980"/>
                    </a:cubicBezTo>
                    <a:cubicBezTo>
                      <a:pt x="4030" y="8817"/>
                      <a:pt x="4111" y="8613"/>
                      <a:pt x="4193" y="8410"/>
                    </a:cubicBezTo>
                    <a:cubicBezTo>
                      <a:pt x="4640" y="7067"/>
                      <a:pt x="5454" y="5846"/>
                      <a:pt x="6472" y="4869"/>
                    </a:cubicBezTo>
                    <a:cubicBezTo>
                      <a:pt x="6594" y="4666"/>
                      <a:pt x="6594" y="4381"/>
                      <a:pt x="6431" y="4177"/>
                    </a:cubicBezTo>
                    <a:cubicBezTo>
                      <a:pt x="5373" y="3282"/>
                      <a:pt x="4600" y="2183"/>
                      <a:pt x="4070" y="922"/>
                    </a:cubicBezTo>
                    <a:cubicBezTo>
                      <a:pt x="3989" y="637"/>
                      <a:pt x="3867" y="393"/>
                      <a:pt x="3704" y="148"/>
                    </a:cubicBezTo>
                    <a:cubicBezTo>
                      <a:pt x="3627" y="51"/>
                      <a:pt x="3512" y="1"/>
                      <a:pt x="340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7" name="CuadroTexto 16"/>
          <p:cNvSpPr txBox="1"/>
          <p:nvPr/>
        </p:nvSpPr>
        <p:spPr>
          <a:xfrm>
            <a:off x="3084286" y="3109741"/>
            <a:ext cx="21989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(Real Academia Española, 2021)</a:t>
            </a:r>
            <a:endParaRPr lang="es-MX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646775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5">
            <a:extLst>
              <a:ext uri="{FF2B5EF4-FFF2-40B4-BE49-F238E27FC236}">
                <a16:creationId xmlns:a16="http://schemas.microsoft.com/office/drawing/2014/main" id="{D0184DD6-D126-BE0B-EF8D-6C27E5C37F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3" name="Rectangle 16">
            <a:extLst>
              <a:ext uri="{FF2B5EF4-FFF2-40B4-BE49-F238E27FC236}">
                <a16:creationId xmlns:a16="http://schemas.microsoft.com/office/drawing/2014/main" id="{255D3664-C9E6-DCAB-986A-B1E153B935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7792" y="332861"/>
            <a:ext cx="7582565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200" b="1" i="0" u="none" strike="noStrike" cap="none" normalizeH="0" baseline="0" dirty="0" smtClean="0">
                <a:ln>
                  <a:noFill/>
                </a:ln>
                <a:solidFill>
                  <a:srgbClr val="2E74B5"/>
                </a:solidFill>
                <a:effectLst/>
                <a:latin typeface="AR CENA" charset="0"/>
                <a:ea typeface="Calibri" panose="020F0502020204030204" pitchFamily="34" charset="0"/>
                <a:cs typeface="Arial" panose="020B0604020202020204" pitchFamily="34" charset="0"/>
              </a:rPr>
              <a:t>Para comprobar tus aprendizajes</a:t>
            </a:r>
            <a:r>
              <a:rPr kumimoji="0" lang="es-MX" altLang="es-MX" sz="1200" b="0" i="0" u="sng" strike="noStrike" cap="none" normalizeH="0" baseline="0" dirty="0" smtClean="0">
                <a:ln>
                  <a:noFill/>
                </a:ln>
                <a:solidFill>
                  <a:srgbClr val="2E74B5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kumimoji="0" lang="es-MX" altLang="es-MX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MX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MX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Instrucciones</a:t>
            </a:r>
            <a:r>
              <a:rPr kumimoji="0" lang="es-ES" altLang="es-MX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De los siguientes enunciados, subraya tu respuesta que a tu juicio sea la correcta.</a:t>
            </a:r>
            <a:endParaRPr kumimoji="0" lang="es-MX" altLang="es-MX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7" name="Rectangle 22">
            <a:extLst>
              <a:ext uri="{FF2B5EF4-FFF2-40B4-BE49-F238E27FC236}">
                <a16:creationId xmlns:a16="http://schemas.microsoft.com/office/drawing/2014/main" id="{97554385-F774-FABC-4CD5-52E8E4ED49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7792" y="1358760"/>
            <a:ext cx="7692723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MX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/>
            <a:r>
              <a:rPr kumimoji="0" lang="es-ES" altLang="es-MX" sz="12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1.- Son las condiciones, circunstancias y elementos mínimos suficientes que permiten desarrollar una serie de actividades para encontrar soluciones o explicaciones.</a:t>
            </a:r>
          </a:p>
          <a:p>
            <a:pPr lvl="0" algn="just"/>
            <a:endParaRPr lang="es-ES" altLang="es-MX" sz="1200" dirty="0" smtClean="0"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es-ES" altLang="es-MX" sz="1200" dirty="0" smtClean="0">
                <a:ea typeface="Calibri" panose="020F0502020204030204" pitchFamily="34" charset="0"/>
                <a:cs typeface="Arial" panose="020B0604020202020204" pitchFamily="34" charset="0"/>
              </a:rPr>
              <a:t>a)Medios </a:t>
            </a:r>
            <a:r>
              <a:rPr lang="es-ES" altLang="es-MX" sz="1200" dirty="0">
                <a:ea typeface="Calibri" panose="020F0502020204030204" pitchFamily="34" charset="0"/>
                <a:cs typeface="Arial" panose="020B0604020202020204" pitchFamily="34" charset="0"/>
              </a:rPr>
              <a:t>de investigación 		b)Recursos de la investigación </a:t>
            </a:r>
          </a:p>
          <a:p>
            <a:pPr lvl="0" algn="just"/>
            <a:r>
              <a:rPr lang="es-ES" altLang="es-MX" sz="1200" dirty="0">
                <a:ea typeface="Calibri" panose="020F0502020204030204" pitchFamily="34" charset="0"/>
                <a:cs typeface="Arial" panose="020B0604020202020204" pitchFamily="34" charset="0"/>
              </a:rPr>
              <a:t>c)Recintos informativos 		d)Fuentes de información </a:t>
            </a:r>
          </a:p>
          <a:p>
            <a:pPr lvl="0" algn="just"/>
            <a:endParaRPr lang="es-ES" altLang="es-MX" sz="1200" dirty="0"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s-ES" altLang="es-MX" sz="1200" b="1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ES" altLang="es-MX" sz="1200" b="1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rPr>
              <a:t>2</a:t>
            </a:r>
            <a:r>
              <a:rPr kumimoji="0" lang="es-ES" altLang="es-MX" sz="12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.- Son los espacios, lugares o establecimientos donde se encuentran las diversas fuentes de consulta.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s-ES" altLang="es-MX" sz="12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ES" altLang="es-MX" sz="1200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rPr>
              <a:t>a)Fuentes </a:t>
            </a:r>
            <a:r>
              <a:rPr kumimoji="0" lang="es-ES" altLang="es-MX" sz="12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de información 		b)Medios de investigación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ES" altLang="es-MX" sz="12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c)Recintos informativos 		d)Recursos de la investigación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s-ES" altLang="es-MX" sz="12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s-ES" altLang="es-MX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017494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5">
            <a:extLst>
              <a:ext uri="{FF2B5EF4-FFF2-40B4-BE49-F238E27FC236}">
                <a16:creationId xmlns:a16="http://schemas.microsoft.com/office/drawing/2014/main" id="{D0184DD6-D126-BE0B-EF8D-6C27E5C37F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7" name="Rectangle 22">
            <a:extLst>
              <a:ext uri="{FF2B5EF4-FFF2-40B4-BE49-F238E27FC236}">
                <a16:creationId xmlns:a16="http://schemas.microsoft.com/office/drawing/2014/main" id="{97554385-F774-FABC-4CD5-52E8E4ED49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7871" y="554890"/>
            <a:ext cx="7884818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MX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ES" altLang="es-MX" sz="1200" b="1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rPr>
              <a:t>3</a:t>
            </a:r>
            <a:r>
              <a:rPr kumimoji="0" lang="es-ES" altLang="es-MX" sz="12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.- Es la entidad o persona que recopila, procesa y pone a disposición del investigador, documentos y materiales que pueda consultar para la elaboración de los marcos de investigación que le interesa estudiar.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ES" altLang="es-MX" sz="12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a)Recursos de la investigación	b)Fuentes de información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ES" altLang="es-MX" sz="12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c)Medios de investigación 		d)Recintos informativos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s-ES" altLang="es-MX" sz="12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s-ES" altLang="es-MX" sz="1200" b="1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s-ES" altLang="es-MX" sz="1200" b="1" dirty="0"/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ES" altLang="es-MX" sz="1200" b="1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rPr>
              <a:t>4</a:t>
            </a:r>
            <a:r>
              <a:rPr kumimoji="0" lang="es-ES" altLang="es-MX" sz="12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.- Son las fuentes que tienen el carácter de libros, ensayos, tesis, manuales, enciclopedias, diccionarios, entre otros.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ES" altLang="es-MX" sz="12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a)Fuentes hemerográficas 		b)Fuentes cibergráficas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ES" altLang="es-MX" sz="12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c)Fichas de trabajo 		d)Fuentes bibliográficas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s-ES" altLang="es-MX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88308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5">
            <a:extLst>
              <a:ext uri="{FF2B5EF4-FFF2-40B4-BE49-F238E27FC236}">
                <a16:creationId xmlns:a16="http://schemas.microsoft.com/office/drawing/2014/main" id="{D0184DD6-D126-BE0B-EF8D-6C27E5C37F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7" name="Rectangle 22">
            <a:extLst>
              <a:ext uri="{FF2B5EF4-FFF2-40B4-BE49-F238E27FC236}">
                <a16:creationId xmlns:a16="http://schemas.microsoft.com/office/drawing/2014/main" id="{97554385-F774-FABC-4CD5-52E8E4ED49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48592" y="457200"/>
            <a:ext cx="7414260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ES" altLang="es-MX" sz="12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5.- Son fuentes de información que se publican y circulan con frecuencia o con cierta periodicidad. El diario, la revista, los boletines, los trípticos, los carteles, los folletos, entre otros.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s-ES" altLang="es-MX" sz="12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ES" altLang="es-MX" sz="1200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rPr>
              <a:t>a)Fuentes </a:t>
            </a:r>
            <a:r>
              <a:rPr kumimoji="0" lang="es-ES" altLang="es-MX" sz="12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bibliográficas 		b)Fichas hemerográficas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ES" altLang="es-MX" sz="12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c)Recursos de la investigación 	d)Ficha de paráfrasis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s-ES" altLang="es-MX" sz="12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s-ES" altLang="es-MX" sz="1200" b="1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ES" altLang="es-MX" sz="1200" b="1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rPr>
              <a:t>6</a:t>
            </a:r>
            <a:r>
              <a:rPr kumimoji="0" lang="es-ES" altLang="es-MX" sz="12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.- Se refiere al conjunto de recursos y fuentes de información que se toman de Internet y para su consulta se requiere el uso de la computadora.</a:t>
            </a:r>
            <a:r>
              <a:rPr kumimoji="0" lang="es-ES" altLang="es-MX" sz="12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s-ES" altLang="es-MX" sz="12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ES" altLang="es-MX" sz="1200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rPr>
              <a:t>a)Fuentes </a:t>
            </a:r>
            <a:r>
              <a:rPr kumimoji="0" lang="es-ES" altLang="es-MX" sz="12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cibergráficas 			b)Recintos informativos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ES" altLang="es-MX" sz="12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c)Fichas de resumen 			d)Instrumentos de registro o identificación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s-ES" altLang="es-MX" sz="12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s-ES" altLang="es-MX" sz="1200" b="1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ES" altLang="es-MX" sz="1200" b="1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rPr>
              <a:t>7</a:t>
            </a:r>
            <a:r>
              <a:rPr kumimoji="0" lang="es-ES" altLang="es-MX" sz="12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.- Son un conjunto de elementos disponibles para llevar a cabo una investigación, es decir, los objetos o procedimientos de los que hace uso el investigador durante el proyecto para explicar o resolver el problema observado.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s-ES" altLang="es-MX" sz="12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ES" altLang="es-MX" sz="1200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rPr>
              <a:t>a)Medios </a:t>
            </a:r>
            <a:r>
              <a:rPr kumimoji="0" lang="es-ES" altLang="es-MX" sz="12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de la investigación 		b)Recintos informativos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ES" altLang="es-MX" sz="12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c)Recursos de la investigación 		d)Instrumentos de acopio o Ficha de trabajo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s-ES" altLang="es-MX" sz="12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s-ES" altLang="es-MX" sz="12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807353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5">
            <a:extLst>
              <a:ext uri="{FF2B5EF4-FFF2-40B4-BE49-F238E27FC236}">
                <a16:creationId xmlns:a16="http://schemas.microsoft.com/office/drawing/2014/main" id="{D0184DD6-D126-BE0B-EF8D-6C27E5C37F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7" name="Rectangle 22">
            <a:extLst>
              <a:ext uri="{FF2B5EF4-FFF2-40B4-BE49-F238E27FC236}">
                <a16:creationId xmlns:a16="http://schemas.microsoft.com/office/drawing/2014/main" id="{97554385-F774-FABC-4CD5-52E8E4ED49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7477" y="180201"/>
            <a:ext cx="7433603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s-ES" altLang="es-MX" sz="12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ES" altLang="es-MX" sz="12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8. Consiste en la elaboración de las fichas ya sean bibliográficas, hemerográficas y electrónicas, son los recursos y herramientas que se manejan para identificar los documentos que se utilizarán en la investigación.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ES" altLang="es-MX" sz="12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a)Instrumentos de registro o identificación	b)Fuentes de información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ES" altLang="es-MX" sz="12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c)Instrumentos de acopio o Ficha de trabajo	d)Fuentes hemerográficas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s-ES" altLang="es-MX" sz="12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s-ES" altLang="es-MX" sz="1200" b="1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ES" altLang="es-MX" sz="1200" b="1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rPr>
              <a:t>9</a:t>
            </a:r>
            <a:r>
              <a:rPr kumimoji="0" lang="es-ES" altLang="es-MX" sz="12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.- Se registran las anotaciones en forma de ideas, proposiciones, datos, nombres o cifras relacionadas con un tema de investigación y que se obtienen de diversas fuentes de consulta tales como: documentos impresos, Internet etcétera.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ES" altLang="es-MX" sz="12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a)Instrumentos de registro o identificación	b)Medios de investigación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ES" altLang="es-MX" sz="12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c)Recursos de la investigación		d)Instrumentos de acopio o Ficha de </a:t>
            </a:r>
            <a:r>
              <a:rPr kumimoji="0" lang="es-ES" altLang="es-MX" sz="1200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rPr>
              <a:t>trabajo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s-ES" altLang="es-MX" sz="1200" dirty="0"/>
          </a:p>
          <a:p>
            <a:pPr lvl="0" algn="just"/>
            <a:endParaRPr lang="es-ES" altLang="es-MX" sz="1200" b="1" dirty="0" smtClean="0"/>
          </a:p>
          <a:p>
            <a:pPr lvl="0" algn="just"/>
            <a:endParaRPr lang="es-ES" altLang="es-MX" sz="1200" b="1" dirty="0"/>
          </a:p>
          <a:p>
            <a:pPr lvl="0" algn="just"/>
            <a:r>
              <a:rPr lang="es-ES" altLang="es-MX" sz="1200" b="1" dirty="0" smtClean="0"/>
              <a:t>10</a:t>
            </a:r>
            <a:r>
              <a:rPr lang="es-ES" altLang="es-MX" sz="1200" b="1" dirty="0"/>
              <a:t>.- Significa traspasar a la ficha, una frase o un párrafo completo de un autor, tal y como lo presenta, incluyendo las fallas gramaticales u ortográficas que pudieran existir. </a:t>
            </a:r>
          </a:p>
          <a:p>
            <a:pPr lvl="0" algn="just"/>
            <a:r>
              <a:rPr lang="es-ES" altLang="es-MX" sz="1200" dirty="0"/>
              <a:t>a)Ficha de paráfrasis			b)Ficha de análisis</a:t>
            </a:r>
          </a:p>
          <a:p>
            <a:pPr lvl="0" algn="just"/>
            <a:r>
              <a:rPr lang="es-ES" altLang="es-MX" sz="1200" dirty="0"/>
              <a:t>c)Ficha de resumen 			d)Ficha de cita textual</a:t>
            </a:r>
          </a:p>
          <a:p>
            <a:pPr lvl="0" algn="just"/>
            <a:endParaRPr lang="es-ES" altLang="es-MX" sz="1200" dirty="0"/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s-ES" altLang="es-MX" sz="12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960718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5">
            <a:extLst>
              <a:ext uri="{FF2B5EF4-FFF2-40B4-BE49-F238E27FC236}">
                <a16:creationId xmlns:a16="http://schemas.microsoft.com/office/drawing/2014/main" id="{D0184DD6-D126-BE0B-EF8D-6C27E5C37F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7" name="Rectangle 22">
            <a:extLst>
              <a:ext uri="{FF2B5EF4-FFF2-40B4-BE49-F238E27FC236}">
                <a16:creationId xmlns:a16="http://schemas.microsoft.com/office/drawing/2014/main" id="{97554385-F774-FABC-4CD5-52E8E4ED49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6333" y="272534"/>
            <a:ext cx="7432867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ES" altLang="es-MX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11</a:t>
            </a:r>
            <a:r>
              <a:rPr kumimoji="0" lang="es-ES" altLang="es-MX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.- El investigador repite o explica la idea de un texto con sus propias palabras. Es decir, la idea se expone de manera explicada.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ES" altLang="es-MX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a)Fucha de cita textual			b)Ficha de resumen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ES" altLang="es-MX" sz="12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c)Ficha de paráfrasis	</a:t>
            </a:r>
            <a:r>
              <a:rPr kumimoji="0" lang="es-ES" altLang="es-MX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		d)Ficha de análisis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s-ES" altLang="es-MX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s-ES" altLang="es-MX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ES" altLang="es-MX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12.- La recopilación y registro de la información mediante un texto sintetizado.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ES" altLang="es-MX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a)Ficha de análisis 			</a:t>
            </a:r>
            <a:r>
              <a:rPr kumimoji="0" lang="es-ES" altLang="es-MX" sz="12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b)Ficha de resumen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ES" altLang="es-MX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c)Ficha de cita textual			d)Ficha de paráfrasis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s-ES" altLang="es-MX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s-ES" altLang="es-MX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ES" altLang="es-MX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13</a:t>
            </a:r>
            <a:r>
              <a:rPr kumimoji="0" lang="es-ES" altLang="es-MX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.- Registra los puntos de vista y argumentaciones del investigador, es decir, se ponen nuestras propias ideas acerca del tema que estamos investigando.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ES" altLang="es-MX" sz="12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a)Ficha de análisis</a:t>
            </a:r>
            <a:r>
              <a:rPr kumimoji="0" lang="es-ES" altLang="es-MX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			b)Ficha de cita textual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ES" altLang="es-MX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c)Ficha de paráfrasis 			d)Ficha de resumen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s-ES" altLang="es-MX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s-ES" altLang="es-MX" sz="1200" dirty="0"/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ES" altLang="es-MX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Verifica tus resultados en: </a:t>
            </a:r>
          </a:p>
        </p:txBody>
      </p:sp>
    </p:spTree>
    <p:extLst>
      <p:ext uri="{BB962C8B-B14F-4D97-AF65-F5344CB8AC3E}">
        <p14:creationId xmlns:p14="http://schemas.microsoft.com/office/powerpoint/2010/main" val="302837296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>
            <a:extLst>
              <a:ext uri="{FF2B5EF4-FFF2-40B4-BE49-F238E27FC236}">
                <a16:creationId xmlns:a16="http://schemas.microsoft.com/office/drawing/2014/main" id="{3DFA11C2-DF59-A30F-21D4-21C0000EF256}"/>
              </a:ext>
            </a:extLst>
          </p:cNvPr>
          <p:cNvSpPr txBox="1"/>
          <p:nvPr/>
        </p:nvSpPr>
        <p:spPr>
          <a:xfrm>
            <a:off x="1102065" y="438443"/>
            <a:ext cx="7134446" cy="2836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ES" sz="2200" b="1" dirty="0">
                <a:solidFill>
                  <a:srgbClr val="2E74B5"/>
                </a:solidFill>
                <a:latin typeface="AR CENA" charset="0"/>
                <a:ea typeface="Calibri" panose="020F0502020204030204" pitchFamily="34" charset="0"/>
                <a:cs typeface="Arial" panose="020B0604020202020204" pitchFamily="34" charset="0"/>
              </a:rPr>
              <a:t>Cuadro comparativo </a:t>
            </a:r>
            <a:endParaRPr lang="es-MX" sz="2200" b="1" dirty="0">
              <a:solidFill>
                <a:srgbClr val="2E74B5"/>
              </a:solidFill>
              <a:latin typeface="AR CENA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ES" sz="1400" u="sng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Actividad </a:t>
            </a:r>
            <a:r>
              <a:rPr lang="es-ES" sz="1400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aprendizaje </a:t>
            </a:r>
            <a:r>
              <a:rPr lang="es-ES" sz="1400" u="sng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Instrucciones</a:t>
            </a:r>
            <a:r>
              <a:rPr lang="es-MX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Completa con la información correcta, uno acerca de los Instrumentos de registro o identificación en el que pongas, a que se refiere cuando son fichas bibliográficas, hemerográficas y cibergráficas, cuáles son sus características y partes que la componen.  </a:t>
            </a:r>
            <a:endParaRPr lang="es-MX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el segundo cuadro comparativo, escribe acerca de los Instrumentos de acopio o ficha de trabajo, en donde coloques a que se refieren las de cita textual, paráfrasis, resumen y análisis cuáles son sus características y las partes que la componen. Recuerda citar de la manera correcta tú información, en formato APA. </a:t>
            </a:r>
            <a:endParaRPr lang="es-MX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129912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62A79BBB-FAD7-CFEE-E97C-7D07403872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6452427"/>
              </p:ext>
            </p:extLst>
          </p:nvPr>
        </p:nvGraphicFramePr>
        <p:xfrm>
          <a:off x="1494971" y="600760"/>
          <a:ext cx="6894286" cy="4327449"/>
        </p:xfrm>
        <a:graphic>
          <a:graphicData uri="http://schemas.openxmlformats.org/drawingml/2006/table">
            <a:tbl>
              <a:tblPr firstRow="1" firstCol="1" bandRow="1">
                <a:tableStyleId>{72833802-FEF1-4C79-8D5D-14CF1EAF98D9}</a:tableStyleId>
              </a:tblPr>
              <a:tblGrid>
                <a:gridCol w="1723252">
                  <a:extLst>
                    <a:ext uri="{9D8B030D-6E8A-4147-A177-3AD203B41FA5}">
                      <a16:colId xmlns:a16="http://schemas.microsoft.com/office/drawing/2014/main" val="2086138671"/>
                    </a:ext>
                  </a:extLst>
                </a:gridCol>
                <a:gridCol w="1723252">
                  <a:extLst>
                    <a:ext uri="{9D8B030D-6E8A-4147-A177-3AD203B41FA5}">
                      <a16:colId xmlns:a16="http://schemas.microsoft.com/office/drawing/2014/main" val="2265367519"/>
                    </a:ext>
                  </a:extLst>
                </a:gridCol>
                <a:gridCol w="1723891">
                  <a:extLst>
                    <a:ext uri="{9D8B030D-6E8A-4147-A177-3AD203B41FA5}">
                      <a16:colId xmlns:a16="http://schemas.microsoft.com/office/drawing/2014/main" val="3418287012"/>
                    </a:ext>
                  </a:extLst>
                </a:gridCol>
                <a:gridCol w="1723891">
                  <a:extLst>
                    <a:ext uri="{9D8B030D-6E8A-4147-A177-3AD203B41FA5}">
                      <a16:colId xmlns:a16="http://schemas.microsoft.com/office/drawing/2014/main" val="1672048689"/>
                    </a:ext>
                  </a:extLst>
                </a:gridCol>
              </a:tblGrid>
              <a:tr h="3146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 dirty="0">
                          <a:solidFill>
                            <a:sysClr val="windowText" lastClr="000000"/>
                          </a:solidFill>
                          <a:effectLst/>
                        </a:rPr>
                        <a:t>Tipo</a:t>
                      </a:r>
                      <a:endParaRPr lang="es-MX" sz="14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00" marR="430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>
                          <a:solidFill>
                            <a:sysClr val="windowText" lastClr="000000"/>
                          </a:solidFill>
                          <a:effectLst/>
                        </a:rPr>
                        <a:t>¿Qué es?</a:t>
                      </a:r>
                      <a:endParaRPr lang="es-MX" sz="140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00" marR="430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>
                          <a:solidFill>
                            <a:sysClr val="windowText" lastClr="000000"/>
                          </a:solidFill>
                          <a:effectLst/>
                        </a:rPr>
                        <a:t>Características</a:t>
                      </a:r>
                      <a:endParaRPr lang="es-MX" sz="140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00" marR="430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>
                          <a:solidFill>
                            <a:sysClr val="windowText" lastClr="000000"/>
                          </a:solidFill>
                          <a:effectLst/>
                        </a:rPr>
                        <a:t>Partes de la ficha</a:t>
                      </a:r>
                      <a:endParaRPr lang="es-MX" sz="140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00" marR="43000" marT="0" marB="0"/>
                </a:tc>
                <a:extLst>
                  <a:ext uri="{0D108BD9-81ED-4DB2-BD59-A6C34878D82A}">
                    <a16:rowId xmlns:a16="http://schemas.microsoft.com/office/drawing/2014/main" val="1538353505"/>
                  </a:ext>
                </a:extLst>
              </a:tr>
              <a:tr h="12114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 dirty="0">
                          <a:solidFill>
                            <a:sysClr val="windowText" lastClr="000000"/>
                          </a:solidFill>
                          <a:effectLst/>
                        </a:rPr>
                        <a:t>Bibliográficas</a:t>
                      </a:r>
                      <a:endParaRPr lang="es-MX" sz="1400" dirty="0">
                        <a:solidFill>
                          <a:sysClr val="windowText" lastClr="00000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 dirty="0">
                          <a:solidFill>
                            <a:sysClr val="windowText" lastClr="000000"/>
                          </a:solidFill>
                          <a:effectLst/>
                        </a:rPr>
                        <a:t> </a:t>
                      </a:r>
                      <a:endParaRPr lang="es-MX" sz="1400" dirty="0">
                        <a:solidFill>
                          <a:sysClr val="windowText" lastClr="00000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 dirty="0">
                          <a:solidFill>
                            <a:sysClr val="windowText" lastClr="000000"/>
                          </a:solidFill>
                          <a:effectLst/>
                        </a:rPr>
                        <a:t> </a:t>
                      </a:r>
                      <a:endParaRPr lang="es-MX" sz="1400" dirty="0">
                        <a:solidFill>
                          <a:sysClr val="windowText" lastClr="00000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 dirty="0">
                          <a:solidFill>
                            <a:sysClr val="windowText" lastClr="000000"/>
                          </a:solidFill>
                          <a:effectLst/>
                        </a:rPr>
                        <a:t> </a:t>
                      </a:r>
                      <a:endParaRPr lang="es-MX" sz="1400" dirty="0">
                        <a:solidFill>
                          <a:sysClr val="windowText" lastClr="000000"/>
                        </a:solidFill>
                        <a:effectLst/>
                      </a:endParaRPr>
                    </a:p>
                  </a:txBody>
                  <a:tcPr marL="43000" marR="430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>
                          <a:solidFill>
                            <a:sysClr val="windowText" lastClr="000000"/>
                          </a:solidFill>
                          <a:effectLst/>
                        </a:rPr>
                        <a:t> </a:t>
                      </a:r>
                      <a:endParaRPr lang="es-MX" sz="1400">
                        <a:solidFill>
                          <a:sysClr val="windowText" lastClr="00000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>
                          <a:solidFill>
                            <a:sysClr val="windowText" lastClr="000000"/>
                          </a:solidFill>
                          <a:effectLst/>
                        </a:rPr>
                        <a:t> </a:t>
                      </a:r>
                      <a:endParaRPr lang="es-MX" sz="1400">
                        <a:solidFill>
                          <a:sysClr val="windowText" lastClr="00000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>
                          <a:solidFill>
                            <a:sysClr val="windowText" lastClr="000000"/>
                          </a:solidFill>
                          <a:effectLst/>
                        </a:rPr>
                        <a:t> </a:t>
                      </a:r>
                      <a:endParaRPr lang="es-MX" sz="140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00" marR="430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 dirty="0">
                          <a:solidFill>
                            <a:sysClr val="windowText" lastClr="000000"/>
                          </a:solidFill>
                          <a:effectLst/>
                        </a:rPr>
                        <a:t> </a:t>
                      </a:r>
                      <a:endParaRPr lang="es-MX" sz="14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00" marR="430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>
                          <a:solidFill>
                            <a:sysClr val="windowText" lastClr="000000"/>
                          </a:solidFill>
                          <a:effectLst/>
                        </a:rPr>
                        <a:t> </a:t>
                      </a:r>
                      <a:endParaRPr lang="es-MX" sz="140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00" marR="43000" marT="0" marB="0"/>
                </a:tc>
                <a:extLst>
                  <a:ext uri="{0D108BD9-81ED-4DB2-BD59-A6C34878D82A}">
                    <a16:rowId xmlns:a16="http://schemas.microsoft.com/office/drawing/2014/main" val="1792280975"/>
                  </a:ext>
                </a:extLst>
              </a:tr>
              <a:tr h="11818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 dirty="0">
                          <a:solidFill>
                            <a:sysClr val="windowText" lastClr="000000"/>
                          </a:solidFill>
                          <a:effectLst/>
                        </a:rPr>
                        <a:t>Hemerográficas</a:t>
                      </a:r>
                      <a:endParaRPr lang="es-MX" sz="1400" dirty="0">
                        <a:solidFill>
                          <a:sysClr val="windowText" lastClr="00000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 dirty="0">
                          <a:solidFill>
                            <a:sysClr val="windowText" lastClr="000000"/>
                          </a:solidFill>
                          <a:effectLst/>
                        </a:rPr>
                        <a:t> </a:t>
                      </a:r>
                      <a:endParaRPr lang="es-MX" sz="1400" dirty="0">
                        <a:solidFill>
                          <a:sysClr val="windowText" lastClr="000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1400" dirty="0">
                        <a:solidFill>
                          <a:sysClr val="windowText" lastClr="000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 dirty="0">
                          <a:solidFill>
                            <a:sysClr val="windowText" lastClr="000000"/>
                          </a:solidFill>
                          <a:effectLst/>
                        </a:rPr>
                        <a:t> </a:t>
                      </a:r>
                      <a:endParaRPr lang="es-MX" sz="14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00" marR="430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>
                          <a:solidFill>
                            <a:sysClr val="windowText" lastClr="000000"/>
                          </a:solidFill>
                          <a:effectLst/>
                        </a:rPr>
                        <a:t> </a:t>
                      </a:r>
                      <a:endParaRPr lang="es-MX" sz="1400">
                        <a:solidFill>
                          <a:sysClr val="windowText" lastClr="00000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>
                          <a:solidFill>
                            <a:sysClr val="windowText" lastClr="000000"/>
                          </a:solidFill>
                          <a:effectLst/>
                        </a:rPr>
                        <a:t> </a:t>
                      </a:r>
                      <a:endParaRPr lang="es-MX" sz="1400">
                        <a:solidFill>
                          <a:sysClr val="windowText" lastClr="00000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>
                          <a:solidFill>
                            <a:sysClr val="windowText" lastClr="000000"/>
                          </a:solidFill>
                          <a:effectLst/>
                        </a:rPr>
                        <a:t> </a:t>
                      </a:r>
                      <a:endParaRPr lang="es-MX" sz="140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00" marR="430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 dirty="0">
                          <a:solidFill>
                            <a:sysClr val="windowText" lastClr="000000"/>
                          </a:solidFill>
                          <a:effectLst/>
                        </a:rPr>
                        <a:t> </a:t>
                      </a:r>
                      <a:endParaRPr lang="es-MX" sz="14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00" marR="430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 dirty="0">
                          <a:solidFill>
                            <a:sysClr val="windowText" lastClr="000000"/>
                          </a:solidFill>
                          <a:effectLst/>
                        </a:rPr>
                        <a:t> </a:t>
                      </a:r>
                      <a:endParaRPr lang="es-MX" sz="14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00" marR="43000" marT="0" marB="0"/>
                </a:tc>
                <a:extLst>
                  <a:ext uri="{0D108BD9-81ED-4DB2-BD59-A6C34878D82A}">
                    <a16:rowId xmlns:a16="http://schemas.microsoft.com/office/drawing/2014/main" val="2104231224"/>
                  </a:ext>
                </a:extLst>
              </a:tr>
              <a:tr h="12114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 dirty="0">
                          <a:solidFill>
                            <a:sysClr val="windowText" lastClr="000000"/>
                          </a:solidFill>
                          <a:effectLst/>
                        </a:rPr>
                        <a:t>Cibergráficas</a:t>
                      </a:r>
                      <a:endParaRPr lang="es-MX" sz="1400" dirty="0">
                        <a:solidFill>
                          <a:sysClr val="windowText" lastClr="00000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 dirty="0">
                          <a:solidFill>
                            <a:sysClr val="windowText" lastClr="000000"/>
                          </a:solidFill>
                          <a:effectLst/>
                        </a:rPr>
                        <a:t> </a:t>
                      </a:r>
                      <a:endParaRPr lang="es-MX" sz="1400" dirty="0">
                        <a:solidFill>
                          <a:sysClr val="windowText" lastClr="00000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 dirty="0">
                          <a:solidFill>
                            <a:sysClr val="windowText" lastClr="000000"/>
                          </a:solidFill>
                          <a:effectLst/>
                        </a:rPr>
                        <a:t> </a:t>
                      </a:r>
                      <a:endParaRPr lang="es-MX" sz="1400" dirty="0">
                        <a:solidFill>
                          <a:sysClr val="windowText" lastClr="00000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 dirty="0">
                          <a:solidFill>
                            <a:sysClr val="windowText" lastClr="000000"/>
                          </a:solidFill>
                          <a:effectLst/>
                        </a:rPr>
                        <a:t> </a:t>
                      </a:r>
                      <a:endParaRPr lang="es-MX" sz="14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00" marR="430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>
                          <a:solidFill>
                            <a:sysClr val="windowText" lastClr="000000"/>
                          </a:solidFill>
                          <a:effectLst/>
                        </a:rPr>
                        <a:t> </a:t>
                      </a:r>
                      <a:endParaRPr lang="es-MX" sz="1400">
                        <a:solidFill>
                          <a:sysClr val="windowText" lastClr="00000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>
                          <a:solidFill>
                            <a:sysClr val="windowText" lastClr="000000"/>
                          </a:solidFill>
                          <a:effectLst/>
                        </a:rPr>
                        <a:t> </a:t>
                      </a:r>
                      <a:endParaRPr lang="es-MX" sz="1400">
                        <a:solidFill>
                          <a:sysClr val="windowText" lastClr="00000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>
                          <a:solidFill>
                            <a:sysClr val="windowText" lastClr="000000"/>
                          </a:solidFill>
                          <a:effectLst/>
                        </a:rPr>
                        <a:t> </a:t>
                      </a:r>
                      <a:endParaRPr lang="es-MX" sz="140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00" marR="430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 dirty="0">
                          <a:solidFill>
                            <a:sysClr val="windowText" lastClr="000000"/>
                          </a:solidFill>
                          <a:effectLst/>
                        </a:rPr>
                        <a:t> </a:t>
                      </a:r>
                      <a:endParaRPr lang="es-MX" sz="14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00" marR="430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 dirty="0">
                          <a:solidFill>
                            <a:sysClr val="windowText" lastClr="000000"/>
                          </a:solidFill>
                          <a:effectLst/>
                        </a:rPr>
                        <a:t> </a:t>
                      </a:r>
                      <a:endParaRPr lang="es-MX" sz="14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00" marR="43000" marT="0" marB="0"/>
                </a:tc>
                <a:extLst>
                  <a:ext uri="{0D108BD9-81ED-4DB2-BD59-A6C34878D82A}">
                    <a16:rowId xmlns:a16="http://schemas.microsoft.com/office/drawing/2014/main" val="2257198349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8497611A-3573-1DD2-D64C-37E3765123CC}"/>
              </a:ext>
            </a:extLst>
          </p:cNvPr>
          <p:cNvSpPr txBox="1"/>
          <p:nvPr/>
        </p:nvSpPr>
        <p:spPr>
          <a:xfrm>
            <a:off x="229445" y="164737"/>
            <a:ext cx="8401408" cy="3112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es-MX" sz="1400" b="1" i="1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CUADRO COMPARATIVO: INSTRUMENTOS DE IDENTIFICACIÓN Y REGISTRO DE INFORMACIÓN </a:t>
            </a:r>
            <a:endParaRPr lang="es-MX" sz="14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560247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8497611A-3573-1DD2-D64C-37E3765123CC}"/>
              </a:ext>
            </a:extLst>
          </p:cNvPr>
          <p:cNvSpPr txBox="1"/>
          <p:nvPr/>
        </p:nvSpPr>
        <p:spPr>
          <a:xfrm>
            <a:off x="604706" y="139836"/>
            <a:ext cx="8123274" cy="7085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es-MX" sz="16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CUADRO COMPARATIVO: INSTRUMENTOS DE ACOPIO DE INFORMACIÓN </a:t>
            </a:r>
          </a:p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es-MX" sz="16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FICHAS DE TRABAJO</a:t>
            </a:r>
            <a:endParaRPr lang="es-MX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9E5B254D-3E5E-1C33-0F24-972C4EE0BD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1521889"/>
              </p:ext>
            </p:extLst>
          </p:nvPr>
        </p:nvGraphicFramePr>
        <p:xfrm>
          <a:off x="1010093" y="859459"/>
          <a:ext cx="7421524" cy="4058590"/>
        </p:xfrm>
        <a:graphic>
          <a:graphicData uri="http://schemas.openxmlformats.org/drawingml/2006/table">
            <a:tbl>
              <a:tblPr firstRow="1" firstCol="1" bandRow="1">
                <a:tableStyleId>{912C8C85-51F0-491E-9774-3900AFEF0FD7}</a:tableStyleId>
              </a:tblPr>
              <a:tblGrid>
                <a:gridCol w="1855037">
                  <a:extLst>
                    <a:ext uri="{9D8B030D-6E8A-4147-A177-3AD203B41FA5}">
                      <a16:colId xmlns:a16="http://schemas.microsoft.com/office/drawing/2014/main" val="3131531643"/>
                    </a:ext>
                  </a:extLst>
                </a:gridCol>
                <a:gridCol w="1855037">
                  <a:extLst>
                    <a:ext uri="{9D8B030D-6E8A-4147-A177-3AD203B41FA5}">
                      <a16:colId xmlns:a16="http://schemas.microsoft.com/office/drawing/2014/main" val="522846735"/>
                    </a:ext>
                  </a:extLst>
                </a:gridCol>
                <a:gridCol w="1855725">
                  <a:extLst>
                    <a:ext uri="{9D8B030D-6E8A-4147-A177-3AD203B41FA5}">
                      <a16:colId xmlns:a16="http://schemas.microsoft.com/office/drawing/2014/main" val="2868944777"/>
                    </a:ext>
                  </a:extLst>
                </a:gridCol>
                <a:gridCol w="1855725">
                  <a:extLst>
                    <a:ext uri="{9D8B030D-6E8A-4147-A177-3AD203B41FA5}">
                      <a16:colId xmlns:a16="http://schemas.microsoft.com/office/drawing/2014/main" val="3327647102"/>
                    </a:ext>
                  </a:extLst>
                </a:gridCol>
              </a:tblGrid>
              <a:tr h="693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>
                          <a:effectLst/>
                        </a:rPr>
                        <a:t>Tipo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742" marR="277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>
                          <a:effectLst/>
                        </a:rPr>
                        <a:t>¿Qué es?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742" marR="277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>
                          <a:effectLst/>
                        </a:rPr>
                        <a:t>Características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742" marR="277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>
                          <a:effectLst/>
                        </a:rPr>
                        <a:t>Partes de la ficha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742" marR="27742" marT="0" marB="0"/>
                </a:tc>
                <a:extLst>
                  <a:ext uri="{0D108BD9-81ED-4DB2-BD59-A6C34878D82A}">
                    <a16:rowId xmlns:a16="http://schemas.microsoft.com/office/drawing/2014/main" val="3794849131"/>
                  </a:ext>
                </a:extLst>
              </a:tr>
              <a:tr h="87534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 dirty="0">
                          <a:effectLst/>
                        </a:rPr>
                        <a:t>Cita textual</a:t>
                      </a:r>
                      <a:endParaRPr lang="es-MX" sz="14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MX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742" marR="277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 dirty="0">
                          <a:effectLst/>
                        </a:rPr>
                        <a:t>  </a:t>
                      </a:r>
                      <a:endParaRPr lang="es-MX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742" marR="277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742" marR="277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742" marR="27742" marT="0" marB="0"/>
                </a:tc>
                <a:extLst>
                  <a:ext uri="{0D108BD9-81ED-4DB2-BD59-A6C34878D82A}">
                    <a16:rowId xmlns:a16="http://schemas.microsoft.com/office/drawing/2014/main" val="1287755385"/>
                  </a:ext>
                </a:extLst>
              </a:tr>
              <a:tr h="88250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 dirty="0">
                          <a:effectLst/>
                        </a:rPr>
                        <a:t>Paráfrasis </a:t>
                      </a:r>
                      <a:endParaRPr lang="es-MX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742" marR="277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742" marR="277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742" marR="277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742" marR="27742" marT="0" marB="0"/>
                </a:tc>
                <a:extLst>
                  <a:ext uri="{0D108BD9-81ED-4DB2-BD59-A6C34878D82A}">
                    <a16:rowId xmlns:a16="http://schemas.microsoft.com/office/drawing/2014/main" val="3334267865"/>
                  </a:ext>
                </a:extLst>
              </a:tr>
              <a:tr h="7180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 dirty="0">
                          <a:effectLst/>
                        </a:rPr>
                        <a:t>Resumen</a:t>
                      </a:r>
                      <a:endParaRPr lang="es-MX" sz="14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742" marR="277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>
                          <a:effectLst/>
                        </a:rPr>
                        <a:t> </a:t>
                      </a:r>
                      <a:endParaRPr lang="es-MX" sz="14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>
                          <a:effectLst/>
                        </a:rPr>
                        <a:t> </a:t>
                      </a:r>
                      <a:endParaRPr lang="es-MX" sz="14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>
                          <a:effectLst/>
                        </a:rPr>
                        <a:t> 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742" marR="277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742" marR="277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>
                          <a:effectLst/>
                        </a:rPr>
                        <a:t> 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742" marR="27742" marT="0" marB="0"/>
                </a:tc>
                <a:extLst>
                  <a:ext uri="{0D108BD9-81ED-4DB2-BD59-A6C34878D82A}">
                    <a16:rowId xmlns:a16="http://schemas.microsoft.com/office/drawing/2014/main" val="202969138"/>
                  </a:ext>
                </a:extLst>
              </a:tr>
              <a:tr h="10538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 dirty="0">
                          <a:effectLst/>
                        </a:rPr>
                        <a:t>Análisis</a:t>
                      </a:r>
                      <a:endParaRPr lang="es-MX" sz="1400" dirty="0">
                        <a:effectLst/>
                      </a:endParaRPr>
                    </a:p>
                  </a:txBody>
                  <a:tcPr marL="27742" marR="277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742" marR="277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>
                          <a:effectLst/>
                        </a:rPr>
                        <a:t> 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742" marR="277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742" marR="27742" marT="0" marB="0"/>
                </a:tc>
                <a:extLst>
                  <a:ext uri="{0D108BD9-81ED-4DB2-BD59-A6C34878D82A}">
                    <a16:rowId xmlns:a16="http://schemas.microsoft.com/office/drawing/2014/main" val="32588862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59324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3" name="Google Shape;1723;p34"/>
          <p:cNvSpPr txBox="1">
            <a:spLocks noGrp="1"/>
          </p:cNvSpPr>
          <p:nvPr>
            <p:ph type="body" idx="1"/>
          </p:nvPr>
        </p:nvSpPr>
        <p:spPr>
          <a:xfrm>
            <a:off x="3156263" y="1251403"/>
            <a:ext cx="5265336" cy="331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2400" b="0" i="0" dirty="0">
                <a:effectLst/>
                <a:latin typeface="Bodoni MT Condensed" panose="02070606080606020203" pitchFamily="18" charset="0"/>
              </a:rPr>
              <a:t>Identifica los medios y recursos de investigación disponibles para extraer la información de las diferentes fuentes documentales, tanto de las impresas como de las digitales.</a:t>
            </a:r>
          </a:p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2400" b="0" i="0" dirty="0">
                <a:effectLst/>
                <a:latin typeface="Bodoni MT Condensed" panose="02070606080606020203" pitchFamily="18" charset="0"/>
              </a:rPr>
              <a:t>Usa las fichas de registro y acopio para recabar información de las diferentes fuentes documentales sobre el problema observado y que está plasmado en su proyecto de investigación.</a:t>
            </a:r>
            <a:endParaRPr sz="2400" dirty="0">
              <a:latin typeface="Bodoni MT Condensed" panose="02070606080606020203" pitchFamily="18" charset="0"/>
            </a:endParaRPr>
          </a:p>
        </p:txBody>
      </p:sp>
      <p:sp>
        <p:nvSpPr>
          <p:cNvPr id="1722" name="Google Shape;1722;p3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dirty="0">
                <a:solidFill>
                  <a:schemeClr val="dk1"/>
                </a:solidFill>
              </a:rPr>
              <a:t>Propósito: </a:t>
            </a:r>
          </a:p>
        </p:txBody>
      </p:sp>
      <p:grpSp>
        <p:nvGrpSpPr>
          <p:cNvPr id="4" name="Google Shape;1626;p33">
            <a:extLst>
              <a:ext uri="{FF2B5EF4-FFF2-40B4-BE49-F238E27FC236}">
                <a16:creationId xmlns:a16="http://schemas.microsoft.com/office/drawing/2014/main" id="{696292BA-7134-4745-BFBB-7E5C00CA0238}"/>
              </a:ext>
            </a:extLst>
          </p:cNvPr>
          <p:cNvGrpSpPr/>
          <p:nvPr/>
        </p:nvGrpSpPr>
        <p:grpSpPr>
          <a:xfrm>
            <a:off x="720000" y="1306449"/>
            <a:ext cx="2479803" cy="2530602"/>
            <a:chOff x="5591937" y="1227830"/>
            <a:chExt cx="2633886" cy="2687840"/>
          </a:xfrm>
        </p:grpSpPr>
        <p:sp>
          <p:nvSpPr>
            <p:cNvPr id="5" name="Google Shape;1627;p33">
              <a:extLst>
                <a:ext uri="{FF2B5EF4-FFF2-40B4-BE49-F238E27FC236}">
                  <a16:creationId xmlns:a16="http://schemas.microsoft.com/office/drawing/2014/main" id="{A88F35FD-330A-4546-9CB7-5F4F2883D049}"/>
                </a:ext>
              </a:extLst>
            </p:cNvPr>
            <p:cNvSpPr/>
            <p:nvPr/>
          </p:nvSpPr>
          <p:spPr>
            <a:xfrm>
              <a:off x="5655790" y="1447435"/>
              <a:ext cx="2249738" cy="2444327"/>
            </a:xfrm>
            <a:custGeom>
              <a:avLst/>
              <a:gdLst/>
              <a:ahLst/>
              <a:cxnLst/>
              <a:rect l="l" t="t" r="r" b="b"/>
              <a:pathLst>
                <a:path w="83185" h="90380" extrusionOk="0">
                  <a:moveTo>
                    <a:pt x="56652" y="1"/>
                  </a:moveTo>
                  <a:cubicBezTo>
                    <a:pt x="56382" y="1"/>
                    <a:pt x="56106" y="46"/>
                    <a:pt x="55836" y="142"/>
                  </a:cubicBezTo>
                  <a:lnTo>
                    <a:pt x="1913" y="19595"/>
                  </a:lnTo>
                  <a:cubicBezTo>
                    <a:pt x="651" y="20043"/>
                    <a:pt x="0" y="21427"/>
                    <a:pt x="448" y="22648"/>
                  </a:cubicBezTo>
                  <a:lnTo>
                    <a:pt x="24296" y="88781"/>
                  </a:lnTo>
                  <a:cubicBezTo>
                    <a:pt x="24378" y="89065"/>
                    <a:pt x="24540" y="89310"/>
                    <a:pt x="24744" y="89554"/>
                  </a:cubicBezTo>
                  <a:cubicBezTo>
                    <a:pt x="25215" y="90084"/>
                    <a:pt x="25877" y="90379"/>
                    <a:pt x="26562" y="90379"/>
                  </a:cubicBezTo>
                  <a:cubicBezTo>
                    <a:pt x="26824" y="90379"/>
                    <a:pt x="27089" y="90336"/>
                    <a:pt x="27348" y="90246"/>
                  </a:cubicBezTo>
                  <a:lnTo>
                    <a:pt x="81272" y="70792"/>
                  </a:lnTo>
                  <a:cubicBezTo>
                    <a:pt x="82534" y="70345"/>
                    <a:pt x="83185" y="68961"/>
                    <a:pt x="82737" y="67740"/>
                  </a:cubicBezTo>
                  <a:lnTo>
                    <a:pt x="58929" y="1607"/>
                  </a:lnTo>
                  <a:cubicBezTo>
                    <a:pt x="58577" y="615"/>
                    <a:pt x="57647" y="1"/>
                    <a:pt x="5665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1628;p33">
              <a:extLst>
                <a:ext uri="{FF2B5EF4-FFF2-40B4-BE49-F238E27FC236}">
                  <a16:creationId xmlns:a16="http://schemas.microsoft.com/office/drawing/2014/main" id="{8228D110-CF39-43E9-A9D9-6A0BB8D00F90}"/>
                </a:ext>
              </a:extLst>
            </p:cNvPr>
            <p:cNvSpPr/>
            <p:nvPr/>
          </p:nvSpPr>
          <p:spPr>
            <a:xfrm>
              <a:off x="5768054" y="1559293"/>
              <a:ext cx="2024129" cy="2219718"/>
            </a:xfrm>
            <a:custGeom>
              <a:avLst/>
              <a:gdLst/>
              <a:ahLst/>
              <a:cxnLst/>
              <a:rect l="l" t="t" r="r" b="b"/>
              <a:pathLst>
                <a:path w="74843" h="82075" extrusionOk="0">
                  <a:moveTo>
                    <a:pt x="50779" y="0"/>
                  </a:moveTo>
                  <a:cubicBezTo>
                    <a:pt x="50555" y="0"/>
                    <a:pt x="50326" y="38"/>
                    <a:pt x="50098" y="116"/>
                  </a:cubicBezTo>
                  <a:lnTo>
                    <a:pt x="50098" y="76"/>
                  </a:lnTo>
                  <a:lnTo>
                    <a:pt x="1547" y="17576"/>
                  </a:lnTo>
                  <a:cubicBezTo>
                    <a:pt x="529" y="17942"/>
                    <a:pt x="0" y="19081"/>
                    <a:pt x="366" y="20099"/>
                  </a:cubicBezTo>
                  <a:lnTo>
                    <a:pt x="22261" y="80778"/>
                  </a:lnTo>
                  <a:cubicBezTo>
                    <a:pt x="22549" y="81577"/>
                    <a:pt x="23313" y="82075"/>
                    <a:pt x="24120" y="82075"/>
                  </a:cubicBezTo>
                  <a:cubicBezTo>
                    <a:pt x="24341" y="82075"/>
                    <a:pt x="24566" y="82037"/>
                    <a:pt x="24785" y="81959"/>
                  </a:cubicBezTo>
                  <a:lnTo>
                    <a:pt x="73296" y="64499"/>
                  </a:lnTo>
                  <a:cubicBezTo>
                    <a:pt x="74313" y="64133"/>
                    <a:pt x="74842" y="62994"/>
                    <a:pt x="74476" y="61976"/>
                  </a:cubicBezTo>
                  <a:lnTo>
                    <a:pt x="52621" y="1297"/>
                  </a:lnTo>
                  <a:cubicBezTo>
                    <a:pt x="52334" y="498"/>
                    <a:pt x="51595" y="0"/>
                    <a:pt x="5077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1629;p33">
              <a:extLst>
                <a:ext uri="{FF2B5EF4-FFF2-40B4-BE49-F238E27FC236}">
                  <a16:creationId xmlns:a16="http://schemas.microsoft.com/office/drawing/2014/main" id="{F7708990-3ACB-472C-9BE6-4164A189536B}"/>
                </a:ext>
              </a:extLst>
            </p:cNvPr>
            <p:cNvSpPr/>
            <p:nvPr/>
          </p:nvSpPr>
          <p:spPr>
            <a:xfrm>
              <a:off x="6354687" y="1494196"/>
              <a:ext cx="1550841" cy="2396755"/>
            </a:xfrm>
            <a:custGeom>
              <a:avLst/>
              <a:gdLst/>
              <a:ahLst/>
              <a:cxnLst/>
              <a:rect l="l" t="t" r="r" b="b"/>
              <a:pathLst>
                <a:path w="57343" h="88621" extrusionOk="0">
                  <a:moveTo>
                    <a:pt x="33128" y="0"/>
                  </a:moveTo>
                  <a:cubicBezTo>
                    <a:pt x="31907" y="651"/>
                    <a:pt x="30808" y="1506"/>
                    <a:pt x="29913" y="2564"/>
                  </a:cubicBezTo>
                  <a:cubicBezTo>
                    <a:pt x="28407" y="4396"/>
                    <a:pt x="27553" y="7082"/>
                    <a:pt x="28651" y="10988"/>
                  </a:cubicBezTo>
                  <a:cubicBezTo>
                    <a:pt x="31582" y="21326"/>
                    <a:pt x="42488" y="49976"/>
                    <a:pt x="43262" y="51971"/>
                  </a:cubicBezTo>
                  <a:cubicBezTo>
                    <a:pt x="44483" y="54941"/>
                    <a:pt x="45215" y="57505"/>
                    <a:pt x="44035" y="60965"/>
                  </a:cubicBezTo>
                  <a:cubicBezTo>
                    <a:pt x="42448" y="65523"/>
                    <a:pt x="36343" y="68819"/>
                    <a:pt x="32396" y="70244"/>
                  </a:cubicBezTo>
                  <a:cubicBezTo>
                    <a:pt x="19698" y="74802"/>
                    <a:pt x="3175" y="79156"/>
                    <a:pt x="448" y="86767"/>
                  </a:cubicBezTo>
                  <a:cubicBezTo>
                    <a:pt x="245" y="87336"/>
                    <a:pt x="82" y="87906"/>
                    <a:pt x="1" y="88517"/>
                  </a:cubicBezTo>
                  <a:cubicBezTo>
                    <a:pt x="215" y="88588"/>
                    <a:pt x="437" y="88620"/>
                    <a:pt x="660" y="88620"/>
                  </a:cubicBezTo>
                  <a:cubicBezTo>
                    <a:pt x="945" y="88620"/>
                    <a:pt x="1232" y="88567"/>
                    <a:pt x="1506" y="88476"/>
                  </a:cubicBezTo>
                  <a:lnTo>
                    <a:pt x="55430" y="69063"/>
                  </a:lnTo>
                  <a:cubicBezTo>
                    <a:pt x="56692" y="68616"/>
                    <a:pt x="57343" y="67232"/>
                    <a:pt x="56895" y="65970"/>
                  </a:cubicBezTo>
                  <a:lnTo>
                    <a:pt x="33128" y="0"/>
                  </a:lnTo>
                  <a:close/>
                </a:path>
              </a:pathLst>
            </a:custGeom>
            <a:solidFill>
              <a:srgbClr val="0A1640">
                <a:alpha val="125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630;p33">
              <a:extLst>
                <a:ext uri="{FF2B5EF4-FFF2-40B4-BE49-F238E27FC236}">
                  <a16:creationId xmlns:a16="http://schemas.microsoft.com/office/drawing/2014/main" id="{559CA3A4-D963-4754-807E-A9F9DAD125B0}"/>
                </a:ext>
              </a:extLst>
            </p:cNvPr>
            <p:cNvSpPr/>
            <p:nvPr/>
          </p:nvSpPr>
          <p:spPr>
            <a:xfrm>
              <a:off x="5831880" y="2066982"/>
              <a:ext cx="160566" cy="136442"/>
            </a:xfrm>
            <a:custGeom>
              <a:avLst/>
              <a:gdLst/>
              <a:ahLst/>
              <a:cxnLst/>
              <a:rect l="l" t="t" r="r" b="b"/>
              <a:pathLst>
                <a:path w="5937" h="5045" extrusionOk="0">
                  <a:moveTo>
                    <a:pt x="2845" y="0"/>
                  </a:moveTo>
                  <a:cubicBezTo>
                    <a:pt x="2569" y="0"/>
                    <a:pt x="2283" y="47"/>
                    <a:pt x="1995" y="147"/>
                  </a:cubicBezTo>
                  <a:cubicBezTo>
                    <a:pt x="692" y="635"/>
                    <a:pt x="1" y="2059"/>
                    <a:pt x="448" y="3362"/>
                  </a:cubicBezTo>
                  <a:cubicBezTo>
                    <a:pt x="854" y="4472"/>
                    <a:pt x="1853" y="5044"/>
                    <a:pt x="2852" y="5044"/>
                  </a:cubicBezTo>
                  <a:cubicBezTo>
                    <a:pt x="3758" y="5044"/>
                    <a:pt x="4664" y="4573"/>
                    <a:pt x="5128" y="3606"/>
                  </a:cubicBezTo>
                  <a:cubicBezTo>
                    <a:pt x="5937" y="1849"/>
                    <a:pt x="4590" y="0"/>
                    <a:pt x="28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631;p33">
              <a:extLst>
                <a:ext uri="{FF2B5EF4-FFF2-40B4-BE49-F238E27FC236}">
                  <a16:creationId xmlns:a16="http://schemas.microsoft.com/office/drawing/2014/main" id="{EBFE00DF-B33C-4A12-BD9A-E2775D836EF8}"/>
                </a:ext>
              </a:extLst>
            </p:cNvPr>
            <p:cNvSpPr/>
            <p:nvPr/>
          </p:nvSpPr>
          <p:spPr>
            <a:xfrm>
              <a:off x="5910041" y="2281990"/>
              <a:ext cx="151912" cy="135928"/>
            </a:xfrm>
            <a:custGeom>
              <a:avLst/>
              <a:gdLst/>
              <a:ahLst/>
              <a:cxnLst/>
              <a:rect l="l" t="t" r="r" b="b"/>
              <a:pathLst>
                <a:path w="5617" h="5026" extrusionOk="0">
                  <a:moveTo>
                    <a:pt x="2823" y="1"/>
                  </a:moveTo>
                  <a:cubicBezTo>
                    <a:pt x="1720" y="1"/>
                    <a:pt x="712" y="718"/>
                    <a:pt x="407" y="1801"/>
                  </a:cubicBezTo>
                  <a:cubicBezTo>
                    <a:pt x="0" y="3144"/>
                    <a:pt x="773" y="4528"/>
                    <a:pt x="2116" y="4935"/>
                  </a:cubicBezTo>
                  <a:cubicBezTo>
                    <a:pt x="2342" y="4996"/>
                    <a:pt x="2568" y="5026"/>
                    <a:pt x="2791" y="5026"/>
                  </a:cubicBezTo>
                  <a:cubicBezTo>
                    <a:pt x="3895" y="5026"/>
                    <a:pt x="4904" y="4303"/>
                    <a:pt x="5209" y="3185"/>
                  </a:cubicBezTo>
                  <a:cubicBezTo>
                    <a:pt x="5616" y="1842"/>
                    <a:pt x="4843" y="458"/>
                    <a:pt x="3500" y="92"/>
                  </a:cubicBezTo>
                  <a:cubicBezTo>
                    <a:pt x="3274" y="30"/>
                    <a:pt x="3047" y="1"/>
                    <a:pt x="282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632;p33">
              <a:extLst>
                <a:ext uri="{FF2B5EF4-FFF2-40B4-BE49-F238E27FC236}">
                  <a16:creationId xmlns:a16="http://schemas.microsoft.com/office/drawing/2014/main" id="{9523F79E-042B-42F8-8CF3-193D7D9792B7}"/>
                </a:ext>
              </a:extLst>
            </p:cNvPr>
            <p:cNvSpPr/>
            <p:nvPr/>
          </p:nvSpPr>
          <p:spPr>
            <a:xfrm>
              <a:off x="5985983" y="2496240"/>
              <a:ext cx="160566" cy="136009"/>
            </a:xfrm>
            <a:custGeom>
              <a:avLst/>
              <a:gdLst/>
              <a:ahLst/>
              <a:cxnLst/>
              <a:rect l="l" t="t" r="r" b="b"/>
              <a:pathLst>
                <a:path w="5937" h="5029" extrusionOk="0">
                  <a:moveTo>
                    <a:pt x="2845" y="0"/>
                  </a:moveTo>
                  <a:cubicBezTo>
                    <a:pt x="2569" y="0"/>
                    <a:pt x="2283" y="47"/>
                    <a:pt x="1994" y="146"/>
                  </a:cubicBezTo>
                  <a:cubicBezTo>
                    <a:pt x="692" y="594"/>
                    <a:pt x="0" y="2059"/>
                    <a:pt x="488" y="3362"/>
                  </a:cubicBezTo>
                  <a:cubicBezTo>
                    <a:pt x="871" y="4467"/>
                    <a:pt x="1853" y="5028"/>
                    <a:pt x="2843" y="5028"/>
                  </a:cubicBezTo>
                  <a:cubicBezTo>
                    <a:pt x="3749" y="5028"/>
                    <a:pt x="4661" y="4558"/>
                    <a:pt x="5128" y="3606"/>
                  </a:cubicBezTo>
                  <a:cubicBezTo>
                    <a:pt x="5936" y="1849"/>
                    <a:pt x="4590" y="0"/>
                    <a:pt x="28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633;p33">
              <a:extLst>
                <a:ext uri="{FF2B5EF4-FFF2-40B4-BE49-F238E27FC236}">
                  <a16:creationId xmlns:a16="http://schemas.microsoft.com/office/drawing/2014/main" id="{D64A256E-8312-4883-B221-C511CFDD5177}"/>
                </a:ext>
              </a:extLst>
            </p:cNvPr>
            <p:cNvSpPr/>
            <p:nvPr/>
          </p:nvSpPr>
          <p:spPr>
            <a:xfrm>
              <a:off x="6063007" y="2710869"/>
              <a:ext cx="160593" cy="136009"/>
            </a:xfrm>
            <a:custGeom>
              <a:avLst/>
              <a:gdLst/>
              <a:ahLst/>
              <a:cxnLst/>
              <a:rect l="l" t="t" r="r" b="b"/>
              <a:pathLst>
                <a:path w="5938" h="5029" extrusionOk="0">
                  <a:moveTo>
                    <a:pt x="2872" y="0"/>
                  </a:moveTo>
                  <a:cubicBezTo>
                    <a:pt x="2600" y="0"/>
                    <a:pt x="2319" y="46"/>
                    <a:pt x="2036" y="146"/>
                  </a:cubicBezTo>
                  <a:cubicBezTo>
                    <a:pt x="693" y="594"/>
                    <a:pt x="1" y="2059"/>
                    <a:pt x="489" y="3362"/>
                  </a:cubicBezTo>
                  <a:cubicBezTo>
                    <a:pt x="893" y="4467"/>
                    <a:pt x="1874" y="5028"/>
                    <a:pt x="2859" y="5028"/>
                  </a:cubicBezTo>
                  <a:cubicBezTo>
                    <a:pt x="3759" y="5028"/>
                    <a:pt x="4662" y="4558"/>
                    <a:pt x="5129" y="3606"/>
                  </a:cubicBezTo>
                  <a:cubicBezTo>
                    <a:pt x="5937" y="1849"/>
                    <a:pt x="4591" y="0"/>
                    <a:pt x="287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634;p33">
              <a:extLst>
                <a:ext uri="{FF2B5EF4-FFF2-40B4-BE49-F238E27FC236}">
                  <a16:creationId xmlns:a16="http://schemas.microsoft.com/office/drawing/2014/main" id="{C734BDCF-9164-4E19-87F1-0ADF44424E46}"/>
                </a:ext>
              </a:extLst>
            </p:cNvPr>
            <p:cNvSpPr/>
            <p:nvPr/>
          </p:nvSpPr>
          <p:spPr>
            <a:xfrm>
              <a:off x="6141167" y="2925147"/>
              <a:ext cx="160296" cy="136199"/>
            </a:xfrm>
            <a:custGeom>
              <a:avLst/>
              <a:gdLst/>
              <a:ahLst/>
              <a:cxnLst/>
              <a:rect l="l" t="t" r="r" b="b"/>
              <a:pathLst>
                <a:path w="5927" h="5036" extrusionOk="0">
                  <a:moveTo>
                    <a:pt x="2871" y="1"/>
                  </a:moveTo>
                  <a:cubicBezTo>
                    <a:pt x="2587" y="1"/>
                    <a:pt x="2292" y="51"/>
                    <a:pt x="1995" y="159"/>
                  </a:cubicBezTo>
                  <a:cubicBezTo>
                    <a:pt x="652" y="607"/>
                    <a:pt x="0" y="2072"/>
                    <a:pt x="448" y="3374"/>
                  </a:cubicBezTo>
                  <a:cubicBezTo>
                    <a:pt x="850" y="4474"/>
                    <a:pt x="1834" y="5035"/>
                    <a:pt x="2818" y="5035"/>
                  </a:cubicBezTo>
                  <a:cubicBezTo>
                    <a:pt x="3728" y="5035"/>
                    <a:pt x="4638" y="4556"/>
                    <a:pt x="5088" y="3578"/>
                  </a:cubicBezTo>
                  <a:cubicBezTo>
                    <a:pt x="5927" y="1864"/>
                    <a:pt x="4603" y="1"/>
                    <a:pt x="287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635;p33">
              <a:extLst>
                <a:ext uri="{FF2B5EF4-FFF2-40B4-BE49-F238E27FC236}">
                  <a16:creationId xmlns:a16="http://schemas.microsoft.com/office/drawing/2014/main" id="{9ECBA19A-B316-42F8-9369-20710C1B7A94}"/>
                </a:ext>
              </a:extLst>
            </p:cNvPr>
            <p:cNvSpPr/>
            <p:nvPr/>
          </p:nvSpPr>
          <p:spPr>
            <a:xfrm>
              <a:off x="6219300" y="3140128"/>
              <a:ext cx="151939" cy="136307"/>
            </a:xfrm>
            <a:custGeom>
              <a:avLst/>
              <a:gdLst/>
              <a:ahLst/>
              <a:cxnLst/>
              <a:rect l="l" t="t" r="r" b="b"/>
              <a:pathLst>
                <a:path w="5618" h="5040" extrusionOk="0">
                  <a:moveTo>
                    <a:pt x="2794" y="0"/>
                  </a:moveTo>
                  <a:cubicBezTo>
                    <a:pt x="1701" y="0"/>
                    <a:pt x="703" y="742"/>
                    <a:pt x="367" y="1815"/>
                  </a:cubicBezTo>
                  <a:cubicBezTo>
                    <a:pt x="1" y="3158"/>
                    <a:pt x="774" y="4542"/>
                    <a:pt x="2117" y="4949"/>
                  </a:cubicBezTo>
                  <a:cubicBezTo>
                    <a:pt x="2342" y="5010"/>
                    <a:pt x="2569" y="5039"/>
                    <a:pt x="2791" y="5039"/>
                  </a:cubicBezTo>
                  <a:cubicBezTo>
                    <a:pt x="3896" y="5039"/>
                    <a:pt x="4905" y="4316"/>
                    <a:pt x="5210" y="3199"/>
                  </a:cubicBezTo>
                  <a:cubicBezTo>
                    <a:pt x="5617" y="1856"/>
                    <a:pt x="4844" y="472"/>
                    <a:pt x="3501" y="106"/>
                  </a:cubicBezTo>
                  <a:cubicBezTo>
                    <a:pt x="3265" y="34"/>
                    <a:pt x="3027" y="0"/>
                    <a:pt x="279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636;p33">
              <a:extLst>
                <a:ext uri="{FF2B5EF4-FFF2-40B4-BE49-F238E27FC236}">
                  <a16:creationId xmlns:a16="http://schemas.microsoft.com/office/drawing/2014/main" id="{19F48903-B46F-4FB4-B9DE-725B91694AA9}"/>
                </a:ext>
              </a:extLst>
            </p:cNvPr>
            <p:cNvSpPr/>
            <p:nvPr/>
          </p:nvSpPr>
          <p:spPr>
            <a:xfrm>
              <a:off x="6296351" y="3354405"/>
              <a:ext cx="159376" cy="136199"/>
            </a:xfrm>
            <a:custGeom>
              <a:avLst/>
              <a:gdLst/>
              <a:ahLst/>
              <a:cxnLst/>
              <a:rect l="l" t="t" r="r" b="b"/>
              <a:pathLst>
                <a:path w="5893" h="5036" extrusionOk="0">
                  <a:moveTo>
                    <a:pt x="2830" y="1"/>
                  </a:moveTo>
                  <a:cubicBezTo>
                    <a:pt x="2547" y="1"/>
                    <a:pt x="2252" y="51"/>
                    <a:pt x="1954" y="159"/>
                  </a:cubicBezTo>
                  <a:cubicBezTo>
                    <a:pt x="652" y="607"/>
                    <a:pt x="1" y="2072"/>
                    <a:pt x="448" y="3374"/>
                  </a:cubicBezTo>
                  <a:cubicBezTo>
                    <a:pt x="829" y="4474"/>
                    <a:pt x="1803" y="5035"/>
                    <a:pt x="2788" y="5035"/>
                  </a:cubicBezTo>
                  <a:cubicBezTo>
                    <a:pt x="3699" y="5035"/>
                    <a:pt x="4619" y="4555"/>
                    <a:pt x="5088" y="3578"/>
                  </a:cubicBezTo>
                  <a:cubicBezTo>
                    <a:pt x="5892" y="1864"/>
                    <a:pt x="4563" y="1"/>
                    <a:pt x="283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637;p33">
              <a:extLst>
                <a:ext uri="{FF2B5EF4-FFF2-40B4-BE49-F238E27FC236}">
                  <a16:creationId xmlns:a16="http://schemas.microsoft.com/office/drawing/2014/main" id="{06264CCA-ED35-4C6B-B8A0-6C3E7EE6DE4D}"/>
                </a:ext>
              </a:extLst>
            </p:cNvPr>
            <p:cNvSpPr/>
            <p:nvPr/>
          </p:nvSpPr>
          <p:spPr>
            <a:xfrm>
              <a:off x="6372294" y="3569034"/>
              <a:ext cx="160458" cy="135793"/>
            </a:xfrm>
            <a:custGeom>
              <a:avLst/>
              <a:gdLst/>
              <a:ahLst/>
              <a:cxnLst/>
              <a:rect l="l" t="t" r="r" b="b"/>
              <a:pathLst>
                <a:path w="5933" h="5021" extrusionOk="0">
                  <a:moveTo>
                    <a:pt x="2897" y="0"/>
                  </a:moveTo>
                  <a:cubicBezTo>
                    <a:pt x="2617" y="0"/>
                    <a:pt x="2328" y="50"/>
                    <a:pt x="2036" y="159"/>
                  </a:cubicBezTo>
                  <a:cubicBezTo>
                    <a:pt x="693" y="607"/>
                    <a:pt x="1" y="2072"/>
                    <a:pt x="489" y="3374"/>
                  </a:cubicBezTo>
                  <a:cubicBezTo>
                    <a:pt x="893" y="4458"/>
                    <a:pt x="1874" y="5021"/>
                    <a:pt x="2858" y="5021"/>
                  </a:cubicBezTo>
                  <a:cubicBezTo>
                    <a:pt x="3759" y="5021"/>
                    <a:pt x="4662" y="4550"/>
                    <a:pt x="5129" y="3578"/>
                  </a:cubicBezTo>
                  <a:cubicBezTo>
                    <a:pt x="5933" y="1864"/>
                    <a:pt x="4604" y="0"/>
                    <a:pt x="289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38;p33">
              <a:extLst>
                <a:ext uri="{FF2B5EF4-FFF2-40B4-BE49-F238E27FC236}">
                  <a16:creationId xmlns:a16="http://schemas.microsoft.com/office/drawing/2014/main" id="{B7155DB0-DFAD-481C-A7EC-729BE529851B}"/>
                </a:ext>
              </a:extLst>
            </p:cNvPr>
            <p:cNvSpPr/>
            <p:nvPr/>
          </p:nvSpPr>
          <p:spPr>
            <a:xfrm>
              <a:off x="6415214" y="1675803"/>
              <a:ext cx="795799" cy="413870"/>
            </a:xfrm>
            <a:custGeom>
              <a:avLst/>
              <a:gdLst/>
              <a:ahLst/>
              <a:cxnLst/>
              <a:rect l="l" t="t" r="r" b="b"/>
              <a:pathLst>
                <a:path w="29425" h="15303" extrusionOk="0">
                  <a:moveTo>
                    <a:pt x="27472" y="0"/>
                  </a:moveTo>
                  <a:lnTo>
                    <a:pt x="1" y="9890"/>
                  </a:lnTo>
                  <a:lnTo>
                    <a:pt x="2646" y="11965"/>
                  </a:lnTo>
                  <a:lnTo>
                    <a:pt x="1954" y="15302"/>
                  </a:lnTo>
                  <a:lnTo>
                    <a:pt x="1954" y="15302"/>
                  </a:lnTo>
                  <a:lnTo>
                    <a:pt x="29425" y="5413"/>
                  </a:lnTo>
                  <a:lnTo>
                    <a:pt x="28489" y="4640"/>
                  </a:lnTo>
                  <a:lnTo>
                    <a:pt x="26780" y="3297"/>
                  </a:lnTo>
                  <a:lnTo>
                    <a:pt x="274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639;p33">
              <a:extLst>
                <a:ext uri="{FF2B5EF4-FFF2-40B4-BE49-F238E27FC236}">
                  <a16:creationId xmlns:a16="http://schemas.microsoft.com/office/drawing/2014/main" id="{9985278A-B45D-48FC-B634-CAA5B6C3F0C1}"/>
                </a:ext>
              </a:extLst>
            </p:cNvPr>
            <p:cNvSpPr/>
            <p:nvPr/>
          </p:nvSpPr>
          <p:spPr>
            <a:xfrm>
              <a:off x="7119655" y="1775816"/>
              <a:ext cx="51737" cy="48870"/>
            </a:xfrm>
            <a:custGeom>
              <a:avLst/>
              <a:gdLst/>
              <a:ahLst/>
              <a:cxnLst/>
              <a:rect l="l" t="t" r="r" b="b"/>
              <a:pathLst>
                <a:path w="1913" h="1807" extrusionOk="0">
                  <a:moveTo>
                    <a:pt x="861" y="0"/>
                  </a:moveTo>
                  <a:cubicBezTo>
                    <a:pt x="477" y="0"/>
                    <a:pt x="139" y="262"/>
                    <a:pt x="41" y="657"/>
                  </a:cubicBezTo>
                  <a:cubicBezTo>
                    <a:pt x="0" y="860"/>
                    <a:pt x="0" y="1023"/>
                    <a:pt x="41" y="1186"/>
                  </a:cubicBezTo>
                  <a:cubicBezTo>
                    <a:pt x="200" y="1603"/>
                    <a:pt x="562" y="1807"/>
                    <a:pt x="920" y="1807"/>
                  </a:cubicBezTo>
                  <a:cubicBezTo>
                    <a:pt x="1296" y="1807"/>
                    <a:pt x="1666" y="1583"/>
                    <a:pt x="1791" y="1145"/>
                  </a:cubicBezTo>
                  <a:cubicBezTo>
                    <a:pt x="1913" y="657"/>
                    <a:pt x="1628" y="169"/>
                    <a:pt x="1140" y="46"/>
                  </a:cubicBezTo>
                  <a:cubicBezTo>
                    <a:pt x="1046" y="15"/>
                    <a:pt x="952" y="0"/>
                    <a:pt x="86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640;p33">
              <a:extLst>
                <a:ext uri="{FF2B5EF4-FFF2-40B4-BE49-F238E27FC236}">
                  <a16:creationId xmlns:a16="http://schemas.microsoft.com/office/drawing/2014/main" id="{47A22EB0-2BF2-4556-AF46-B8F384912A1A}"/>
                </a:ext>
              </a:extLst>
            </p:cNvPr>
            <p:cNvSpPr/>
            <p:nvPr/>
          </p:nvSpPr>
          <p:spPr>
            <a:xfrm>
              <a:off x="7033787" y="1766323"/>
              <a:ext cx="61663" cy="49006"/>
            </a:xfrm>
            <a:custGeom>
              <a:avLst/>
              <a:gdLst/>
              <a:ahLst/>
              <a:cxnLst/>
              <a:rect l="l" t="t" r="r" b="b"/>
              <a:pathLst>
                <a:path w="2280" h="1812" extrusionOk="0">
                  <a:moveTo>
                    <a:pt x="1120" y="1"/>
                  </a:moveTo>
                  <a:cubicBezTo>
                    <a:pt x="1028" y="1"/>
                    <a:pt x="937" y="11"/>
                    <a:pt x="855" y="31"/>
                  </a:cubicBezTo>
                  <a:cubicBezTo>
                    <a:pt x="1" y="357"/>
                    <a:pt x="41" y="1537"/>
                    <a:pt x="896" y="1781"/>
                  </a:cubicBezTo>
                  <a:cubicBezTo>
                    <a:pt x="998" y="1801"/>
                    <a:pt x="1089" y="1812"/>
                    <a:pt x="1181" y="1812"/>
                  </a:cubicBezTo>
                  <a:cubicBezTo>
                    <a:pt x="1273" y="1812"/>
                    <a:pt x="1364" y="1801"/>
                    <a:pt x="1466" y="1781"/>
                  </a:cubicBezTo>
                  <a:cubicBezTo>
                    <a:pt x="2280" y="1456"/>
                    <a:pt x="2239" y="275"/>
                    <a:pt x="1384" y="31"/>
                  </a:cubicBezTo>
                  <a:cubicBezTo>
                    <a:pt x="1303" y="11"/>
                    <a:pt x="1211" y="1"/>
                    <a:pt x="112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641;p33">
              <a:extLst>
                <a:ext uri="{FF2B5EF4-FFF2-40B4-BE49-F238E27FC236}">
                  <a16:creationId xmlns:a16="http://schemas.microsoft.com/office/drawing/2014/main" id="{09C64594-88CB-4E24-8D88-4EDE57C0762B}"/>
                </a:ext>
              </a:extLst>
            </p:cNvPr>
            <p:cNvSpPr/>
            <p:nvPr/>
          </p:nvSpPr>
          <p:spPr>
            <a:xfrm>
              <a:off x="7089040" y="1708771"/>
              <a:ext cx="58147" cy="49141"/>
            </a:xfrm>
            <a:custGeom>
              <a:avLst/>
              <a:gdLst/>
              <a:ahLst/>
              <a:cxnLst/>
              <a:rect l="l" t="t" r="r" b="b"/>
              <a:pathLst>
                <a:path w="2150" h="1817" extrusionOk="0">
                  <a:moveTo>
                    <a:pt x="1106" y="0"/>
                  </a:moveTo>
                  <a:cubicBezTo>
                    <a:pt x="463" y="0"/>
                    <a:pt x="0" y="736"/>
                    <a:pt x="359" y="1345"/>
                  </a:cubicBezTo>
                  <a:cubicBezTo>
                    <a:pt x="538" y="1667"/>
                    <a:pt x="843" y="1816"/>
                    <a:pt x="1146" y="1816"/>
                  </a:cubicBezTo>
                  <a:cubicBezTo>
                    <a:pt x="1531" y="1816"/>
                    <a:pt x="1913" y="1575"/>
                    <a:pt x="2027" y="1142"/>
                  </a:cubicBezTo>
                  <a:cubicBezTo>
                    <a:pt x="2150" y="653"/>
                    <a:pt x="1865" y="165"/>
                    <a:pt x="1376" y="43"/>
                  </a:cubicBezTo>
                  <a:cubicBezTo>
                    <a:pt x="1284" y="14"/>
                    <a:pt x="1194" y="0"/>
                    <a:pt x="110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642;p33">
              <a:extLst>
                <a:ext uri="{FF2B5EF4-FFF2-40B4-BE49-F238E27FC236}">
                  <a16:creationId xmlns:a16="http://schemas.microsoft.com/office/drawing/2014/main" id="{A8B8266C-7077-402A-9961-EAC92FB0566C}"/>
                </a:ext>
              </a:extLst>
            </p:cNvPr>
            <p:cNvSpPr/>
            <p:nvPr/>
          </p:nvSpPr>
          <p:spPr>
            <a:xfrm>
              <a:off x="7059101" y="1833476"/>
              <a:ext cx="53955" cy="38269"/>
            </a:xfrm>
            <a:custGeom>
              <a:avLst/>
              <a:gdLst/>
              <a:ahLst/>
              <a:cxnLst/>
              <a:rect l="l" t="t" r="r" b="b"/>
              <a:pathLst>
                <a:path w="1995" h="1415" extrusionOk="0">
                  <a:moveTo>
                    <a:pt x="1079" y="0"/>
                  </a:moveTo>
                  <a:cubicBezTo>
                    <a:pt x="988" y="0"/>
                    <a:pt x="896" y="10"/>
                    <a:pt x="815" y="31"/>
                  </a:cubicBezTo>
                  <a:cubicBezTo>
                    <a:pt x="245" y="234"/>
                    <a:pt x="1" y="926"/>
                    <a:pt x="367" y="1414"/>
                  </a:cubicBezTo>
                  <a:lnTo>
                    <a:pt x="1181" y="1129"/>
                  </a:lnTo>
                  <a:lnTo>
                    <a:pt x="1995" y="845"/>
                  </a:lnTo>
                  <a:cubicBezTo>
                    <a:pt x="1954" y="478"/>
                    <a:pt x="1710" y="153"/>
                    <a:pt x="1344" y="31"/>
                  </a:cubicBezTo>
                  <a:cubicBezTo>
                    <a:pt x="1262" y="10"/>
                    <a:pt x="1171" y="0"/>
                    <a:pt x="107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643;p33">
              <a:extLst>
                <a:ext uri="{FF2B5EF4-FFF2-40B4-BE49-F238E27FC236}">
                  <a16:creationId xmlns:a16="http://schemas.microsoft.com/office/drawing/2014/main" id="{947146F9-F30F-4B7E-80CF-00CA21AE5C6B}"/>
                </a:ext>
              </a:extLst>
            </p:cNvPr>
            <p:cNvSpPr/>
            <p:nvPr/>
          </p:nvSpPr>
          <p:spPr>
            <a:xfrm>
              <a:off x="6984268" y="1824713"/>
              <a:ext cx="50655" cy="48573"/>
            </a:xfrm>
            <a:custGeom>
              <a:avLst/>
              <a:gdLst/>
              <a:ahLst/>
              <a:cxnLst/>
              <a:rect l="l" t="t" r="r" b="b"/>
              <a:pathLst>
                <a:path w="1873" h="1796" extrusionOk="0">
                  <a:moveTo>
                    <a:pt x="953" y="1"/>
                  </a:moveTo>
                  <a:cubicBezTo>
                    <a:pt x="549" y="1"/>
                    <a:pt x="185" y="268"/>
                    <a:pt x="82" y="680"/>
                  </a:cubicBezTo>
                  <a:cubicBezTo>
                    <a:pt x="0" y="843"/>
                    <a:pt x="41" y="1006"/>
                    <a:pt x="82" y="1209"/>
                  </a:cubicBezTo>
                  <a:cubicBezTo>
                    <a:pt x="219" y="1601"/>
                    <a:pt x="573" y="1795"/>
                    <a:pt x="927" y="1795"/>
                  </a:cubicBezTo>
                  <a:cubicBezTo>
                    <a:pt x="1307" y="1795"/>
                    <a:pt x="1686" y="1571"/>
                    <a:pt x="1791" y="1128"/>
                  </a:cubicBezTo>
                  <a:cubicBezTo>
                    <a:pt x="1872" y="965"/>
                    <a:pt x="1832" y="762"/>
                    <a:pt x="1791" y="599"/>
                  </a:cubicBezTo>
                  <a:cubicBezTo>
                    <a:pt x="1669" y="314"/>
                    <a:pt x="1465" y="110"/>
                    <a:pt x="1181" y="29"/>
                  </a:cubicBezTo>
                  <a:cubicBezTo>
                    <a:pt x="1104" y="10"/>
                    <a:pt x="1028" y="1"/>
                    <a:pt x="95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644;p33">
              <a:extLst>
                <a:ext uri="{FF2B5EF4-FFF2-40B4-BE49-F238E27FC236}">
                  <a16:creationId xmlns:a16="http://schemas.microsoft.com/office/drawing/2014/main" id="{575E6503-D614-435D-B371-5790DCC2C9B5}"/>
                </a:ext>
              </a:extLst>
            </p:cNvPr>
            <p:cNvSpPr/>
            <p:nvPr/>
          </p:nvSpPr>
          <p:spPr>
            <a:xfrm>
              <a:off x="6902808" y="1814760"/>
              <a:ext cx="53955" cy="49006"/>
            </a:xfrm>
            <a:custGeom>
              <a:avLst/>
              <a:gdLst/>
              <a:ahLst/>
              <a:cxnLst/>
              <a:rect l="l" t="t" r="r" b="b"/>
              <a:pathLst>
                <a:path w="1995" h="1812" extrusionOk="0">
                  <a:moveTo>
                    <a:pt x="978" y="0"/>
                  </a:moveTo>
                  <a:cubicBezTo>
                    <a:pt x="886" y="0"/>
                    <a:pt x="794" y="10"/>
                    <a:pt x="693" y="31"/>
                  </a:cubicBezTo>
                  <a:cubicBezTo>
                    <a:pt x="448" y="153"/>
                    <a:pt x="204" y="356"/>
                    <a:pt x="123" y="682"/>
                  </a:cubicBezTo>
                  <a:cubicBezTo>
                    <a:pt x="1" y="1130"/>
                    <a:pt x="286" y="1659"/>
                    <a:pt x="774" y="1781"/>
                  </a:cubicBezTo>
                  <a:cubicBezTo>
                    <a:pt x="855" y="1801"/>
                    <a:pt x="947" y="1811"/>
                    <a:pt x="1039" y="1811"/>
                  </a:cubicBezTo>
                  <a:cubicBezTo>
                    <a:pt x="1130" y="1811"/>
                    <a:pt x="1222" y="1801"/>
                    <a:pt x="1303" y="1781"/>
                  </a:cubicBezTo>
                  <a:cubicBezTo>
                    <a:pt x="1588" y="1659"/>
                    <a:pt x="1791" y="1415"/>
                    <a:pt x="1873" y="1130"/>
                  </a:cubicBezTo>
                  <a:cubicBezTo>
                    <a:pt x="1995" y="641"/>
                    <a:pt x="1710" y="194"/>
                    <a:pt x="1262" y="31"/>
                  </a:cubicBezTo>
                  <a:cubicBezTo>
                    <a:pt x="1161" y="10"/>
                    <a:pt x="1069" y="0"/>
                    <a:pt x="97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645;p33">
              <a:extLst>
                <a:ext uri="{FF2B5EF4-FFF2-40B4-BE49-F238E27FC236}">
                  <a16:creationId xmlns:a16="http://schemas.microsoft.com/office/drawing/2014/main" id="{A0B8D98A-F9F2-45B4-9124-DD8CD5FBEF39}"/>
                </a:ext>
              </a:extLst>
            </p:cNvPr>
            <p:cNvSpPr/>
            <p:nvPr/>
          </p:nvSpPr>
          <p:spPr>
            <a:xfrm>
              <a:off x="7016181" y="1711016"/>
              <a:ext cx="49546" cy="37079"/>
            </a:xfrm>
            <a:custGeom>
              <a:avLst/>
              <a:gdLst/>
              <a:ahLst/>
              <a:cxnLst/>
              <a:rect l="l" t="t" r="r" b="b"/>
              <a:pathLst>
                <a:path w="1832" h="1371" extrusionOk="0">
                  <a:moveTo>
                    <a:pt x="1669" y="1"/>
                  </a:moveTo>
                  <a:lnTo>
                    <a:pt x="815" y="285"/>
                  </a:lnTo>
                  <a:lnTo>
                    <a:pt x="1" y="570"/>
                  </a:lnTo>
                  <a:cubicBezTo>
                    <a:pt x="41" y="937"/>
                    <a:pt x="326" y="1262"/>
                    <a:pt x="652" y="1344"/>
                  </a:cubicBezTo>
                  <a:cubicBezTo>
                    <a:pt x="736" y="1360"/>
                    <a:pt x="813" y="1370"/>
                    <a:pt x="889" y="1370"/>
                  </a:cubicBezTo>
                  <a:cubicBezTo>
                    <a:pt x="997" y="1370"/>
                    <a:pt x="1102" y="1351"/>
                    <a:pt x="1222" y="1303"/>
                  </a:cubicBezTo>
                  <a:cubicBezTo>
                    <a:pt x="1466" y="1221"/>
                    <a:pt x="1710" y="977"/>
                    <a:pt x="1791" y="692"/>
                  </a:cubicBezTo>
                  <a:cubicBezTo>
                    <a:pt x="1832" y="448"/>
                    <a:pt x="1791" y="204"/>
                    <a:pt x="166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646;p33">
              <a:extLst>
                <a:ext uri="{FF2B5EF4-FFF2-40B4-BE49-F238E27FC236}">
                  <a16:creationId xmlns:a16="http://schemas.microsoft.com/office/drawing/2014/main" id="{9BD73595-95C4-44E1-A81F-1FBFAFE4DA4F}"/>
                </a:ext>
              </a:extLst>
            </p:cNvPr>
            <p:cNvSpPr/>
            <p:nvPr/>
          </p:nvSpPr>
          <p:spPr>
            <a:xfrm>
              <a:off x="6954762" y="1757182"/>
              <a:ext cx="57038" cy="49168"/>
            </a:xfrm>
            <a:custGeom>
              <a:avLst/>
              <a:gdLst/>
              <a:ahLst/>
              <a:cxnLst/>
              <a:rect l="l" t="t" r="r" b="b"/>
              <a:pathLst>
                <a:path w="2109" h="1818" extrusionOk="0">
                  <a:moveTo>
                    <a:pt x="1106" y="1"/>
                  </a:moveTo>
                  <a:cubicBezTo>
                    <a:pt x="463" y="1"/>
                    <a:pt x="0" y="737"/>
                    <a:pt x="359" y="1346"/>
                  </a:cubicBezTo>
                  <a:cubicBezTo>
                    <a:pt x="538" y="1668"/>
                    <a:pt x="835" y="1817"/>
                    <a:pt x="1129" y="1817"/>
                  </a:cubicBezTo>
                  <a:cubicBezTo>
                    <a:pt x="1503" y="1817"/>
                    <a:pt x="1873" y="1576"/>
                    <a:pt x="1987" y="1142"/>
                  </a:cubicBezTo>
                  <a:cubicBezTo>
                    <a:pt x="2109" y="654"/>
                    <a:pt x="1824" y="166"/>
                    <a:pt x="1376" y="44"/>
                  </a:cubicBezTo>
                  <a:cubicBezTo>
                    <a:pt x="1284" y="14"/>
                    <a:pt x="1194" y="1"/>
                    <a:pt x="110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647;p33">
              <a:extLst>
                <a:ext uri="{FF2B5EF4-FFF2-40B4-BE49-F238E27FC236}">
                  <a16:creationId xmlns:a16="http://schemas.microsoft.com/office/drawing/2014/main" id="{ED8A5253-8246-4229-BAFE-45F02CF2E81B}"/>
                </a:ext>
              </a:extLst>
            </p:cNvPr>
            <p:cNvSpPr/>
            <p:nvPr/>
          </p:nvSpPr>
          <p:spPr>
            <a:xfrm>
              <a:off x="6924823" y="1882157"/>
              <a:ext cx="53955" cy="39107"/>
            </a:xfrm>
            <a:custGeom>
              <a:avLst/>
              <a:gdLst/>
              <a:ahLst/>
              <a:cxnLst/>
              <a:rect l="l" t="t" r="r" b="b"/>
              <a:pathLst>
                <a:path w="1995" h="1446" extrusionOk="0">
                  <a:moveTo>
                    <a:pt x="1059" y="1"/>
                  </a:moveTo>
                  <a:cubicBezTo>
                    <a:pt x="967" y="1"/>
                    <a:pt x="876" y="21"/>
                    <a:pt x="774" y="62"/>
                  </a:cubicBezTo>
                  <a:cubicBezTo>
                    <a:pt x="204" y="225"/>
                    <a:pt x="1" y="957"/>
                    <a:pt x="367" y="1446"/>
                  </a:cubicBezTo>
                  <a:lnTo>
                    <a:pt x="1181" y="1120"/>
                  </a:lnTo>
                  <a:lnTo>
                    <a:pt x="1995" y="835"/>
                  </a:lnTo>
                  <a:cubicBezTo>
                    <a:pt x="1954" y="469"/>
                    <a:pt x="1710" y="143"/>
                    <a:pt x="1344" y="62"/>
                  </a:cubicBezTo>
                  <a:cubicBezTo>
                    <a:pt x="1242" y="21"/>
                    <a:pt x="1150" y="1"/>
                    <a:pt x="105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648;p33">
              <a:extLst>
                <a:ext uri="{FF2B5EF4-FFF2-40B4-BE49-F238E27FC236}">
                  <a16:creationId xmlns:a16="http://schemas.microsoft.com/office/drawing/2014/main" id="{9A9D15B0-DA0D-474D-A20B-D9779BD0F04A}"/>
                </a:ext>
              </a:extLst>
            </p:cNvPr>
            <p:cNvSpPr/>
            <p:nvPr/>
          </p:nvSpPr>
          <p:spPr>
            <a:xfrm>
              <a:off x="6849989" y="1873151"/>
              <a:ext cx="49546" cy="48546"/>
            </a:xfrm>
            <a:custGeom>
              <a:avLst/>
              <a:gdLst/>
              <a:ahLst/>
              <a:cxnLst/>
              <a:rect l="l" t="t" r="r" b="b"/>
              <a:pathLst>
                <a:path w="1832" h="1795" extrusionOk="0">
                  <a:moveTo>
                    <a:pt x="913" y="1"/>
                  </a:moveTo>
                  <a:cubicBezTo>
                    <a:pt x="508" y="1"/>
                    <a:pt x="144" y="268"/>
                    <a:pt x="41" y="680"/>
                  </a:cubicBezTo>
                  <a:cubicBezTo>
                    <a:pt x="0" y="843"/>
                    <a:pt x="0" y="1046"/>
                    <a:pt x="41" y="1209"/>
                  </a:cubicBezTo>
                  <a:cubicBezTo>
                    <a:pt x="198" y="1601"/>
                    <a:pt x="553" y="1795"/>
                    <a:pt x="906" y="1795"/>
                  </a:cubicBezTo>
                  <a:cubicBezTo>
                    <a:pt x="1286" y="1795"/>
                    <a:pt x="1664" y="1571"/>
                    <a:pt x="1791" y="1128"/>
                  </a:cubicBezTo>
                  <a:cubicBezTo>
                    <a:pt x="1832" y="965"/>
                    <a:pt x="1832" y="761"/>
                    <a:pt x="1750" y="599"/>
                  </a:cubicBezTo>
                  <a:cubicBezTo>
                    <a:pt x="1669" y="314"/>
                    <a:pt x="1425" y="110"/>
                    <a:pt x="1140" y="29"/>
                  </a:cubicBezTo>
                  <a:cubicBezTo>
                    <a:pt x="1064" y="10"/>
                    <a:pt x="987" y="1"/>
                    <a:pt x="91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649;p33">
              <a:extLst>
                <a:ext uri="{FF2B5EF4-FFF2-40B4-BE49-F238E27FC236}">
                  <a16:creationId xmlns:a16="http://schemas.microsoft.com/office/drawing/2014/main" id="{9AD03106-26EA-4684-9C7A-7ABC19056736}"/>
                </a:ext>
              </a:extLst>
            </p:cNvPr>
            <p:cNvSpPr/>
            <p:nvPr/>
          </p:nvSpPr>
          <p:spPr>
            <a:xfrm>
              <a:off x="6768530" y="1863171"/>
              <a:ext cx="53955" cy="49006"/>
            </a:xfrm>
            <a:custGeom>
              <a:avLst/>
              <a:gdLst/>
              <a:ahLst/>
              <a:cxnLst/>
              <a:rect l="l" t="t" r="r" b="b"/>
              <a:pathLst>
                <a:path w="1995" h="1812" extrusionOk="0">
                  <a:moveTo>
                    <a:pt x="957" y="1"/>
                  </a:moveTo>
                  <a:cubicBezTo>
                    <a:pt x="866" y="1"/>
                    <a:pt x="774" y="11"/>
                    <a:pt x="693" y="31"/>
                  </a:cubicBezTo>
                  <a:cubicBezTo>
                    <a:pt x="408" y="154"/>
                    <a:pt x="204" y="398"/>
                    <a:pt x="123" y="642"/>
                  </a:cubicBezTo>
                  <a:cubicBezTo>
                    <a:pt x="1" y="1130"/>
                    <a:pt x="286" y="1659"/>
                    <a:pt x="774" y="1781"/>
                  </a:cubicBezTo>
                  <a:cubicBezTo>
                    <a:pt x="855" y="1802"/>
                    <a:pt x="947" y="1812"/>
                    <a:pt x="1039" y="1812"/>
                  </a:cubicBezTo>
                  <a:cubicBezTo>
                    <a:pt x="1130" y="1812"/>
                    <a:pt x="1222" y="1802"/>
                    <a:pt x="1303" y="1781"/>
                  </a:cubicBezTo>
                  <a:cubicBezTo>
                    <a:pt x="1588" y="1659"/>
                    <a:pt x="1791" y="1415"/>
                    <a:pt x="1873" y="1171"/>
                  </a:cubicBezTo>
                  <a:cubicBezTo>
                    <a:pt x="1995" y="683"/>
                    <a:pt x="1710" y="194"/>
                    <a:pt x="1222" y="31"/>
                  </a:cubicBezTo>
                  <a:cubicBezTo>
                    <a:pt x="1140" y="11"/>
                    <a:pt x="1049" y="1"/>
                    <a:pt x="95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650;p33">
              <a:extLst>
                <a:ext uri="{FF2B5EF4-FFF2-40B4-BE49-F238E27FC236}">
                  <a16:creationId xmlns:a16="http://schemas.microsoft.com/office/drawing/2014/main" id="{CECD7900-4E16-4ADF-A9E8-60FCA2694756}"/>
                </a:ext>
              </a:extLst>
            </p:cNvPr>
            <p:cNvSpPr/>
            <p:nvPr/>
          </p:nvSpPr>
          <p:spPr>
            <a:xfrm>
              <a:off x="6881903" y="1759453"/>
              <a:ext cx="49546" cy="37160"/>
            </a:xfrm>
            <a:custGeom>
              <a:avLst/>
              <a:gdLst/>
              <a:ahLst/>
              <a:cxnLst/>
              <a:rect l="l" t="t" r="r" b="b"/>
              <a:pathLst>
                <a:path w="1832" h="1374" extrusionOk="0">
                  <a:moveTo>
                    <a:pt x="1628" y="0"/>
                  </a:moveTo>
                  <a:lnTo>
                    <a:pt x="814" y="326"/>
                  </a:lnTo>
                  <a:lnTo>
                    <a:pt x="1" y="611"/>
                  </a:lnTo>
                  <a:cubicBezTo>
                    <a:pt x="41" y="977"/>
                    <a:pt x="285" y="1262"/>
                    <a:pt x="652" y="1343"/>
                  </a:cubicBezTo>
                  <a:cubicBezTo>
                    <a:pt x="733" y="1364"/>
                    <a:pt x="825" y="1374"/>
                    <a:pt x="916" y="1374"/>
                  </a:cubicBezTo>
                  <a:cubicBezTo>
                    <a:pt x="1008" y="1374"/>
                    <a:pt x="1099" y="1364"/>
                    <a:pt x="1181" y="1343"/>
                  </a:cubicBezTo>
                  <a:cubicBezTo>
                    <a:pt x="1466" y="1221"/>
                    <a:pt x="1669" y="1018"/>
                    <a:pt x="1751" y="733"/>
                  </a:cubicBezTo>
                  <a:cubicBezTo>
                    <a:pt x="1832" y="489"/>
                    <a:pt x="1791" y="204"/>
                    <a:pt x="162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651;p33">
              <a:extLst>
                <a:ext uri="{FF2B5EF4-FFF2-40B4-BE49-F238E27FC236}">
                  <a16:creationId xmlns:a16="http://schemas.microsoft.com/office/drawing/2014/main" id="{61CC002C-B8C4-4F22-9AA5-0A8C589107FC}"/>
                </a:ext>
              </a:extLst>
            </p:cNvPr>
            <p:cNvSpPr/>
            <p:nvPr/>
          </p:nvSpPr>
          <p:spPr>
            <a:xfrm>
              <a:off x="6819239" y="1805917"/>
              <a:ext cx="58282" cy="48843"/>
            </a:xfrm>
            <a:custGeom>
              <a:avLst/>
              <a:gdLst/>
              <a:ahLst/>
              <a:cxnLst/>
              <a:rect l="l" t="t" r="r" b="b"/>
              <a:pathLst>
                <a:path w="2155" h="1806" extrusionOk="0">
                  <a:moveTo>
                    <a:pt x="1140" y="0"/>
                  </a:moveTo>
                  <a:cubicBezTo>
                    <a:pt x="482" y="0"/>
                    <a:pt x="0" y="716"/>
                    <a:pt x="364" y="1335"/>
                  </a:cubicBezTo>
                  <a:cubicBezTo>
                    <a:pt x="543" y="1657"/>
                    <a:pt x="848" y="1806"/>
                    <a:pt x="1151" y="1806"/>
                  </a:cubicBezTo>
                  <a:cubicBezTo>
                    <a:pt x="1537" y="1806"/>
                    <a:pt x="1919" y="1564"/>
                    <a:pt x="2033" y="1131"/>
                  </a:cubicBezTo>
                  <a:cubicBezTo>
                    <a:pt x="2155" y="643"/>
                    <a:pt x="1870" y="154"/>
                    <a:pt x="1382" y="32"/>
                  </a:cubicBezTo>
                  <a:cubicBezTo>
                    <a:pt x="1299" y="11"/>
                    <a:pt x="1218" y="0"/>
                    <a:pt x="11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652;p33">
              <a:extLst>
                <a:ext uri="{FF2B5EF4-FFF2-40B4-BE49-F238E27FC236}">
                  <a16:creationId xmlns:a16="http://schemas.microsoft.com/office/drawing/2014/main" id="{521D9754-3755-4703-A5F7-EC12A10D2566}"/>
                </a:ext>
              </a:extLst>
            </p:cNvPr>
            <p:cNvSpPr/>
            <p:nvPr/>
          </p:nvSpPr>
          <p:spPr>
            <a:xfrm>
              <a:off x="6790545" y="1930594"/>
              <a:ext cx="52873" cy="39107"/>
            </a:xfrm>
            <a:custGeom>
              <a:avLst/>
              <a:gdLst/>
              <a:ahLst/>
              <a:cxnLst/>
              <a:rect l="l" t="t" r="r" b="b"/>
              <a:pathLst>
                <a:path w="1955" h="1446" extrusionOk="0">
                  <a:moveTo>
                    <a:pt x="1038" y="1"/>
                  </a:moveTo>
                  <a:cubicBezTo>
                    <a:pt x="947" y="1"/>
                    <a:pt x="855" y="21"/>
                    <a:pt x="774" y="62"/>
                  </a:cubicBezTo>
                  <a:cubicBezTo>
                    <a:pt x="204" y="225"/>
                    <a:pt x="1" y="957"/>
                    <a:pt x="367" y="1445"/>
                  </a:cubicBezTo>
                  <a:lnTo>
                    <a:pt x="1140" y="1120"/>
                  </a:lnTo>
                  <a:lnTo>
                    <a:pt x="1954" y="835"/>
                  </a:lnTo>
                  <a:cubicBezTo>
                    <a:pt x="1954" y="469"/>
                    <a:pt x="1669" y="143"/>
                    <a:pt x="1303" y="62"/>
                  </a:cubicBezTo>
                  <a:cubicBezTo>
                    <a:pt x="1222" y="21"/>
                    <a:pt x="1130" y="1"/>
                    <a:pt x="103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653;p33">
              <a:extLst>
                <a:ext uri="{FF2B5EF4-FFF2-40B4-BE49-F238E27FC236}">
                  <a16:creationId xmlns:a16="http://schemas.microsoft.com/office/drawing/2014/main" id="{C4AF849A-93B1-4BB5-A582-3F922C234399}"/>
                </a:ext>
              </a:extLst>
            </p:cNvPr>
            <p:cNvSpPr/>
            <p:nvPr/>
          </p:nvSpPr>
          <p:spPr>
            <a:xfrm>
              <a:off x="6715711" y="1921588"/>
              <a:ext cx="49546" cy="48546"/>
            </a:xfrm>
            <a:custGeom>
              <a:avLst/>
              <a:gdLst/>
              <a:ahLst/>
              <a:cxnLst/>
              <a:rect l="l" t="t" r="r" b="b"/>
              <a:pathLst>
                <a:path w="1832" h="1795" extrusionOk="0">
                  <a:moveTo>
                    <a:pt x="913" y="0"/>
                  </a:moveTo>
                  <a:cubicBezTo>
                    <a:pt x="508" y="0"/>
                    <a:pt x="144" y="267"/>
                    <a:pt x="41" y="680"/>
                  </a:cubicBezTo>
                  <a:cubicBezTo>
                    <a:pt x="0" y="842"/>
                    <a:pt x="0" y="1046"/>
                    <a:pt x="82" y="1209"/>
                  </a:cubicBezTo>
                  <a:cubicBezTo>
                    <a:pt x="219" y="1601"/>
                    <a:pt x="564" y="1795"/>
                    <a:pt x="912" y="1795"/>
                  </a:cubicBezTo>
                  <a:cubicBezTo>
                    <a:pt x="1286" y="1795"/>
                    <a:pt x="1664" y="1570"/>
                    <a:pt x="1791" y="1127"/>
                  </a:cubicBezTo>
                  <a:cubicBezTo>
                    <a:pt x="1832" y="964"/>
                    <a:pt x="1832" y="761"/>
                    <a:pt x="1750" y="598"/>
                  </a:cubicBezTo>
                  <a:cubicBezTo>
                    <a:pt x="1669" y="313"/>
                    <a:pt x="1425" y="110"/>
                    <a:pt x="1140" y="28"/>
                  </a:cubicBezTo>
                  <a:cubicBezTo>
                    <a:pt x="1064" y="9"/>
                    <a:pt x="987" y="0"/>
                    <a:pt x="91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654;p33">
              <a:extLst>
                <a:ext uri="{FF2B5EF4-FFF2-40B4-BE49-F238E27FC236}">
                  <a16:creationId xmlns:a16="http://schemas.microsoft.com/office/drawing/2014/main" id="{210CEAE5-4C2E-44F8-B7C9-AB8C3BBA4643}"/>
                </a:ext>
              </a:extLst>
            </p:cNvPr>
            <p:cNvSpPr/>
            <p:nvPr/>
          </p:nvSpPr>
          <p:spPr>
            <a:xfrm>
              <a:off x="6629843" y="1911609"/>
              <a:ext cx="61663" cy="49006"/>
            </a:xfrm>
            <a:custGeom>
              <a:avLst/>
              <a:gdLst/>
              <a:ahLst/>
              <a:cxnLst/>
              <a:rect l="l" t="t" r="r" b="b"/>
              <a:pathLst>
                <a:path w="2280" h="1812" extrusionOk="0">
                  <a:moveTo>
                    <a:pt x="1120" y="1"/>
                  </a:moveTo>
                  <a:cubicBezTo>
                    <a:pt x="1029" y="1"/>
                    <a:pt x="937" y="11"/>
                    <a:pt x="856" y="31"/>
                  </a:cubicBezTo>
                  <a:cubicBezTo>
                    <a:pt x="1" y="357"/>
                    <a:pt x="42" y="1537"/>
                    <a:pt x="937" y="1781"/>
                  </a:cubicBezTo>
                  <a:cubicBezTo>
                    <a:pt x="1018" y="1802"/>
                    <a:pt x="1110" y="1812"/>
                    <a:pt x="1201" y="1812"/>
                  </a:cubicBezTo>
                  <a:cubicBezTo>
                    <a:pt x="1293" y="1812"/>
                    <a:pt x="1385" y="1802"/>
                    <a:pt x="1466" y="1781"/>
                  </a:cubicBezTo>
                  <a:cubicBezTo>
                    <a:pt x="2280" y="1456"/>
                    <a:pt x="2239" y="275"/>
                    <a:pt x="1385" y="31"/>
                  </a:cubicBezTo>
                  <a:cubicBezTo>
                    <a:pt x="1303" y="11"/>
                    <a:pt x="1212" y="1"/>
                    <a:pt x="112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1655;p33">
              <a:extLst>
                <a:ext uri="{FF2B5EF4-FFF2-40B4-BE49-F238E27FC236}">
                  <a16:creationId xmlns:a16="http://schemas.microsoft.com/office/drawing/2014/main" id="{B0E0E191-B6AF-413E-84DA-ACAF44463B12}"/>
                </a:ext>
              </a:extLst>
            </p:cNvPr>
            <p:cNvSpPr/>
            <p:nvPr/>
          </p:nvSpPr>
          <p:spPr>
            <a:xfrm>
              <a:off x="6747624" y="1807864"/>
              <a:ext cx="49546" cy="37187"/>
            </a:xfrm>
            <a:custGeom>
              <a:avLst/>
              <a:gdLst/>
              <a:ahLst/>
              <a:cxnLst/>
              <a:rect l="l" t="t" r="r" b="b"/>
              <a:pathLst>
                <a:path w="1832" h="1375" extrusionOk="0">
                  <a:moveTo>
                    <a:pt x="1628" y="1"/>
                  </a:moveTo>
                  <a:lnTo>
                    <a:pt x="814" y="327"/>
                  </a:lnTo>
                  <a:lnTo>
                    <a:pt x="1" y="611"/>
                  </a:lnTo>
                  <a:cubicBezTo>
                    <a:pt x="41" y="978"/>
                    <a:pt x="285" y="1263"/>
                    <a:pt x="652" y="1344"/>
                  </a:cubicBezTo>
                  <a:cubicBezTo>
                    <a:pt x="733" y="1364"/>
                    <a:pt x="825" y="1374"/>
                    <a:pt x="916" y="1374"/>
                  </a:cubicBezTo>
                  <a:cubicBezTo>
                    <a:pt x="1008" y="1374"/>
                    <a:pt x="1099" y="1364"/>
                    <a:pt x="1181" y="1344"/>
                  </a:cubicBezTo>
                  <a:cubicBezTo>
                    <a:pt x="1466" y="1263"/>
                    <a:pt x="1669" y="1018"/>
                    <a:pt x="1750" y="733"/>
                  </a:cubicBezTo>
                  <a:cubicBezTo>
                    <a:pt x="1832" y="489"/>
                    <a:pt x="1791" y="204"/>
                    <a:pt x="162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1656;p33">
              <a:extLst>
                <a:ext uri="{FF2B5EF4-FFF2-40B4-BE49-F238E27FC236}">
                  <a16:creationId xmlns:a16="http://schemas.microsoft.com/office/drawing/2014/main" id="{907CF440-9F81-433D-8526-B2A803A54C3B}"/>
                </a:ext>
              </a:extLst>
            </p:cNvPr>
            <p:cNvSpPr/>
            <p:nvPr/>
          </p:nvSpPr>
          <p:spPr>
            <a:xfrm>
              <a:off x="6684961" y="1854354"/>
              <a:ext cx="58282" cy="48843"/>
            </a:xfrm>
            <a:custGeom>
              <a:avLst/>
              <a:gdLst/>
              <a:ahLst/>
              <a:cxnLst/>
              <a:rect l="l" t="t" r="r" b="b"/>
              <a:pathLst>
                <a:path w="2155" h="1806" extrusionOk="0">
                  <a:moveTo>
                    <a:pt x="1140" y="0"/>
                  </a:moveTo>
                  <a:cubicBezTo>
                    <a:pt x="482" y="0"/>
                    <a:pt x="0" y="716"/>
                    <a:pt x="364" y="1334"/>
                  </a:cubicBezTo>
                  <a:cubicBezTo>
                    <a:pt x="543" y="1656"/>
                    <a:pt x="848" y="1805"/>
                    <a:pt x="1151" y="1805"/>
                  </a:cubicBezTo>
                  <a:cubicBezTo>
                    <a:pt x="1537" y="1805"/>
                    <a:pt x="1919" y="1564"/>
                    <a:pt x="2033" y="1131"/>
                  </a:cubicBezTo>
                  <a:cubicBezTo>
                    <a:pt x="2155" y="642"/>
                    <a:pt x="1870" y="154"/>
                    <a:pt x="1381" y="32"/>
                  </a:cubicBezTo>
                  <a:cubicBezTo>
                    <a:pt x="1299" y="10"/>
                    <a:pt x="1218" y="0"/>
                    <a:pt x="11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657;p33">
              <a:extLst>
                <a:ext uri="{FF2B5EF4-FFF2-40B4-BE49-F238E27FC236}">
                  <a16:creationId xmlns:a16="http://schemas.microsoft.com/office/drawing/2014/main" id="{8CE20AFB-ED89-44FD-AC8A-58847B93D262}"/>
                </a:ext>
              </a:extLst>
            </p:cNvPr>
            <p:cNvSpPr/>
            <p:nvPr/>
          </p:nvSpPr>
          <p:spPr>
            <a:xfrm>
              <a:off x="6659566" y="1979032"/>
              <a:ext cx="50655" cy="37998"/>
            </a:xfrm>
            <a:custGeom>
              <a:avLst/>
              <a:gdLst/>
              <a:ahLst/>
              <a:cxnLst/>
              <a:rect l="l" t="t" r="r" b="b"/>
              <a:pathLst>
                <a:path w="1873" h="1405" extrusionOk="0">
                  <a:moveTo>
                    <a:pt x="916" y="0"/>
                  </a:moveTo>
                  <a:cubicBezTo>
                    <a:pt x="825" y="0"/>
                    <a:pt x="733" y="21"/>
                    <a:pt x="652" y="61"/>
                  </a:cubicBezTo>
                  <a:cubicBezTo>
                    <a:pt x="367" y="143"/>
                    <a:pt x="164" y="387"/>
                    <a:pt x="82" y="672"/>
                  </a:cubicBezTo>
                  <a:cubicBezTo>
                    <a:pt x="1" y="916"/>
                    <a:pt x="82" y="1201"/>
                    <a:pt x="245" y="1404"/>
                  </a:cubicBezTo>
                  <a:lnTo>
                    <a:pt x="1059" y="1160"/>
                  </a:lnTo>
                  <a:lnTo>
                    <a:pt x="1873" y="875"/>
                  </a:lnTo>
                  <a:cubicBezTo>
                    <a:pt x="1832" y="468"/>
                    <a:pt x="1588" y="143"/>
                    <a:pt x="1181" y="61"/>
                  </a:cubicBezTo>
                  <a:cubicBezTo>
                    <a:pt x="1100" y="21"/>
                    <a:pt x="1008" y="0"/>
                    <a:pt x="91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1658;p33">
              <a:extLst>
                <a:ext uri="{FF2B5EF4-FFF2-40B4-BE49-F238E27FC236}">
                  <a16:creationId xmlns:a16="http://schemas.microsoft.com/office/drawing/2014/main" id="{17531BD8-6D88-41CC-878A-94B6AE05B698}"/>
                </a:ext>
              </a:extLst>
            </p:cNvPr>
            <p:cNvSpPr/>
            <p:nvPr/>
          </p:nvSpPr>
          <p:spPr>
            <a:xfrm>
              <a:off x="6579215" y="1969999"/>
              <a:ext cx="53955" cy="48897"/>
            </a:xfrm>
            <a:custGeom>
              <a:avLst/>
              <a:gdLst/>
              <a:ahLst/>
              <a:cxnLst/>
              <a:rect l="l" t="t" r="r" b="b"/>
              <a:pathLst>
                <a:path w="1995" h="1808" extrusionOk="0">
                  <a:moveTo>
                    <a:pt x="994" y="1"/>
                  </a:moveTo>
                  <a:cubicBezTo>
                    <a:pt x="590" y="1"/>
                    <a:pt x="226" y="268"/>
                    <a:pt x="123" y="680"/>
                  </a:cubicBezTo>
                  <a:cubicBezTo>
                    <a:pt x="1" y="1128"/>
                    <a:pt x="286" y="1657"/>
                    <a:pt x="774" y="1779"/>
                  </a:cubicBezTo>
                  <a:cubicBezTo>
                    <a:pt x="844" y="1798"/>
                    <a:pt x="915" y="1807"/>
                    <a:pt x="985" y="1807"/>
                  </a:cubicBezTo>
                  <a:cubicBezTo>
                    <a:pt x="1366" y="1807"/>
                    <a:pt x="1736" y="1540"/>
                    <a:pt x="1873" y="1128"/>
                  </a:cubicBezTo>
                  <a:cubicBezTo>
                    <a:pt x="1995" y="640"/>
                    <a:pt x="1710" y="151"/>
                    <a:pt x="1222" y="29"/>
                  </a:cubicBezTo>
                  <a:cubicBezTo>
                    <a:pt x="1146" y="10"/>
                    <a:pt x="1069" y="1"/>
                    <a:pt x="99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659;p33">
              <a:extLst>
                <a:ext uri="{FF2B5EF4-FFF2-40B4-BE49-F238E27FC236}">
                  <a16:creationId xmlns:a16="http://schemas.microsoft.com/office/drawing/2014/main" id="{78142F85-D3E0-4541-81DE-45114AFC233A}"/>
                </a:ext>
              </a:extLst>
            </p:cNvPr>
            <p:cNvSpPr/>
            <p:nvPr/>
          </p:nvSpPr>
          <p:spPr>
            <a:xfrm>
              <a:off x="6495565" y="1960046"/>
              <a:ext cx="61663" cy="49006"/>
            </a:xfrm>
            <a:custGeom>
              <a:avLst/>
              <a:gdLst/>
              <a:ahLst/>
              <a:cxnLst/>
              <a:rect l="l" t="t" r="r" b="b"/>
              <a:pathLst>
                <a:path w="2280" h="1812" extrusionOk="0">
                  <a:moveTo>
                    <a:pt x="1105" y="0"/>
                  </a:moveTo>
                  <a:cubicBezTo>
                    <a:pt x="1018" y="0"/>
                    <a:pt x="937" y="11"/>
                    <a:pt x="856" y="31"/>
                  </a:cubicBezTo>
                  <a:cubicBezTo>
                    <a:pt x="1" y="356"/>
                    <a:pt x="42" y="1537"/>
                    <a:pt x="896" y="1781"/>
                  </a:cubicBezTo>
                  <a:cubicBezTo>
                    <a:pt x="998" y="1801"/>
                    <a:pt x="1090" y="1811"/>
                    <a:pt x="1181" y="1811"/>
                  </a:cubicBezTo>
                  <a:cubicBezTo>
                    <a:pt x="1273" y="1811"/>
                    <a:pt x="1364" y="1801"/>
                    <a:pt x="1466" y="1781"/>
                  </a:cubicBezTo>
                  <a:cubicBezTo>
                    <a:pt x="2280" y="1455"/>
                    <a:pt x="2239" y="275"/>
                    <a:pt x="1385" y="31"/>
                  </a:cubicBezTo>
                  <a:cubicBezTo>
                    <a:pt x="1283" y="11"/>
                    <a:pt x="1191" y="0"/>
                    <a:pt x="110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1660;p33">
              <a:extLst>
                <a:ext uri="{FF2B5EF4-FFF2-40B4-BE49-F238E27FC236}">
                  <a16:creationId xmlns:a16="http://schemas.microsoft.com/office/drawing/2014/main" id="{DA51A487-19AD-40B7-B722-E531C672A54D}"/>
                </a:ext>
              </a:extLst>
            </p:cNvPr>
            <p:cNvSpPr/>
            <p:nvPr/>
          </p:nvSpPr>
          <p:spPr>
            <a:xfrm>
              <a:off x="6612237" y="1856302"/>
              <a:ext cx="53955" cy="37187"/>
            </a:xfrm>
            <a:custGeom>
              <a:avLst/>
              <a:gdLst/>
              <a:ahLst/>
              <a:cxnLst/>
              <a:rect l="l" t="t" r="r" b="b"/>
              <a:pathLst>
                <a:path w="1995" h="1375" extrusionOk="0">
                  <a:moveTo>
                    <a:pt x="1669" y="1"/>
                  </a:moveTo>
                  <a:lnTo>
                    <a:pt x="855" y="326"/>
                  </a:lnTo>
                  <a:lnTo>
                    <a:pt x="1" y="611"/>
                  </a:lnTo>
                  <a:cubicBezTo>
                    <a:pt x="82" y="977"/>
                    <a:pt x="326" y="1262"/>
                    <a:pt x="693" y="1344"/>
                  </a:cubicBezTo>
                  <a:cubicBezTo>
                    <a:pt x="774" y="1364"/>
                    <a:pt x="855" y="1374"/>
                    <a:pt x="942" y="1374"/>
                  </a:cubicBezTo>
                  <a:cubicBezTo>
                    <a:pt x="1028" y="1374"/>
                    <a:pt x="1120" y="1364"/>
                    <a:pt x="1222" y="1344"/>
                  </a:cubicBezTo>
                  <a:cubicBezTo>
                    <a:pt x="1751" y="1140"/>
                    <a:pt x="1995" y="489"/>
                    <a:pt x="166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661;p33">
              <a:extLst>
                <a:ext uri="{FF2B5EF4-FFF2-40B4-BE49-F238E27FC236}">
                  <a16:creationId xmlns:a16="http://schemas.microsoft.com/office/drawing/2014/main" id="{6C7F96EB-EEA8-4676-AE81-8E3FE3D93A13}"/>
                </a:ext>
              </a:extLst>
            </p:cNvPr>
            <p:cNvSpPr/>
            <p:nvPr/>
          </p:nvSpPr>
          <p:spPr>
            <a:xfrm>
              <a:off x="6551737" y="1902819"/>
              <a:ext cx="57227" cy="49006"/>
            </a:xfrm>
            <a:custGeom>
              <a:avLst/>
              <a:gdLst/>
              <a:ahLst/>
              <a:cxnLst/>
              <a:rect l="l" t="t" r="r" b="b"/>
              <a:pathLst>
                <a:path w="2116" h="1812" extrusionOk="0">
                  <a:moveTo>
                    <a:pt x="1111" y="0"/>
                  </a:moveTo>
                  <a:cubicBezTo>
                    <a:pt x="455" y="0"/>
                    <a:pt x="0" y="752"/>
                    <a:pt x="366" y="1374"/>
                  </a:cubicBezTo>
                  <a:cubicBezTo>
                    <a:pt x="541" y="1672"/>
                    <a:pt x="830" y="1811"/>
                    <a:pt x="1119" y="1811"/>
                  </a:cubicBezTo>
                  <a:cubicBezTo>
                    <a:pt x="1499" y="1811"/>
                    <a:pt x="1878" y="1569"/>
                    <a:pt x="1994" y="1129"/>
                  </a:cubicBezTo>
                  <a:cubicBezTo>
                    <a:pt x="2116" y="641"/>
                    <a:pt x="1831" y="153"/>
                    <a:pt x="1342" y="31"/>
                  </a:cubicBezTo>
                  <a:cubicBezTo>
                    <a:pt x="1263" y="10"/>
                    <a:pt x="1186" y="0"/>
                    <a:pt x="111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1662;p33">
              <a:extLst>
                <a:ext uri="{FF2B5EF4-FFF2-40B4-BE49-F238E27FC236}">
                  <a16:creationId xmlns:a16="http://schemas.microsoft.com/office/drawing/2014/main" id="{B16FCDB2-1965-4A7C-889C-0A0695B31DBF}"/>
                </a:ext>
              </a:extLst>
            </p:cNvPr>
            <p:cNvSpPr/>
            <p:nvPr/>
          </p:nvSpPr>
          <p:spPr>
            <a:xfrm>
              <a:off x="6518851" y="2027253"/>
              <a:ext cx="56010" cy="39296"/>
            </a:xfrm>
            <a:custGeom>
              <a:avLst/>
              <a:gdLst/>
              <a:ahLst/>
              <a:cxnLst/>
              <a:rect l="l" t="t" r="r" b="b"/>
              <a:pathLst>
                <a:path w="2071" h="1453" extrusionOk="0">
                  <a:moveTo>
                    <a:pt x="1193" y="0"/>
                  </a:moveTo>
                  <a:cubicBezTo>
                    <a:pt x="492" y="0"/>
                    <a:pt x="0" y="826"/>
                    <a:pt x="442" y="1453"/>
                  </a:cubicBezTo>
                  <a:lnTo>
                    <a:pt x="1256" y="1168"/>
                  </a:lnTo>
                  <a:lnTo>
                    <a:pt x="2070" y="883"/>
                  </a:lnTo>
                  <a:cubicBezTo>
                    <a:pt x="2070" y="476"/>
                    <a:pt x="1785" y="150"/>
                    <a:pt x="1419" y="28"/>
                  </a:cubicBezTo>
                  <a:cubicBezTo>
                    <a:pt x="1342" y="9"/>
                    <a:pt x="1266" y="0"/>
                    <a:pt x="119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663;p33">
              <a:extLst>
                <a:ext uri="{FF2B5EF4-FFF2-40B4-BE49-F238E27FC236}">
                  <a16:creationId xmlns:a16="http://schemas.microsoft.com/office/drawing/2014/main" id="{EFEB9148-0495-4A2D-8302-452254406BB7}"/>
                </a:ext>
              </a:extLst>
            </p:cNvPr>
            <p:cNvSpPr/>
            <p:nvPr/>
          </p:nvSpPr>
          <p:spPr>
            <a:xfrm>
              <a:off x="6472468" y="2021411"/>
              <a:ext cx="24232" cy="46247"/>
            </a:xfrm>
            <a:custGeom>
              <a:avLst/>
              <a:gdLst/>
              <a:ahLst/>
              <a:cxnLst/>
              <a:rect l="l" t="t" r="r" b="b"/>
              <a:pathLst>
                <a:path w="896" h="1710" extrusionOk="0">
                  <a:moveTo>
                    <a:pt x="367" y="0"/>
                  </a:moveTo>
                  <a:lnTo>
                    <a:pt x="204" y="692"/>
                  </a:lnTo>
                  <a:lnTo>
                    <a:pt x="0" y="1709"/>
                  </a:lnTo>
                  <a:cubicBezTo>
                    <a:pt x="407" y="1669"/>
                    <a:pt x="733" y="1425"/>
                    <a:pt x="814" y="1058"/>
                  </a:cubicBezTo>
                  <a:cubicBezTo>
                    <a:pt x="896" y="855"/>
                    <a:pt x="855" y="692"/>
                    <a:pt x="814" y="529"/>
                  </a:cubicBezTo>
                  <a:cubicBezTo>
                    <a:pt x="733" y="285"/>
                    <a:pt x="570" y="122"/>
                    <a:pt x="36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664;p33">
              <a:extLst>
                <a:ext uri="{FF2B5EF4-FFF2-40B4-BE49-F238E27FC236}">
                  <a16:creationId xmlns:a16="http://schemas.microsoft.com/office/drawing/2014/main" id="{C766ADFA-BD99-432B-AD57-88B3012F1A79}"/>
                </a:ext>
              </a:extLst>
            </p:cNvPr>
            <p:cNvSpPr/>
            <p:nvPr/>
          </p:nvSpPr>
          <p:spPr>
            <a:xfrm>
              <a:off x="6477958" y="1904739"/>
              <a:ext cx="55064" cy="38269"/>
            </a:xfrm>
            <a:custGeom>
              <a:avLst/>
              <a:gdLst/>
              <a:ahLst/>
              <a:cxnLst/>
              <a:rect l="l" t="t" r="r" b="b"/>
              <a:pathLst>
                <a:path w="2036" h="1415" extrusionOk="0">
                  <a:moveTo>
                    <a:pt x="1669" y="0"/>
                  </a:moveTo>
                  <a:lnTo>
                    <a:pt x="855" y="285"/>
                  </a:lnTo>
                  <a:lnTo>
                    <a:pt x="1" y="570"/>
                  </a:lnTo>
                  <a:cubicBezTo>
                    <a:pt x="41" y="936"/>
                    <a:pt x="286" y="1262"/>
                    <a:pt x="652" y="1384"/>
                  </a:cubicBezTo>
                  <a:cubicBezTo>
                    <a:pt x="733" y="1404"/>
                    <a:pt x="825" y="1415"/>
                    <a:pt x="916" y="1415"/>
                  </a:cubicBezTo>
                  <a:cubicBezTo>
                    <a:pt x="1008" y="1415"/>
                    <a:pt x="1100" y="1404"/>
                    <a:pt x="1181" y="1384"/>
                  </a:cubicBezTo>
                  <a:cubicBezTo>
                    <a:pt x="1791" y="1181"/>
                    <a:pt x="2036" y="489"/>
                    <a:pt x="166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665;p33">
              <a:extLst>
                <a:ext uri="{FF2B5EF4-FFF2-40B4-BE49-F238E27FC236}">
                  <a16:creationId xmlns:a16="http://schemas.microsoft.com/office/drawing/2014/main" id="{412BAD7E-5D6A-474C-B150-05BCD789AB59}"/>
                </a:ext>
              </a:extLst>
            </p:cNvPr>
            <p:cNvSpPr/>
            <p:nvPr/>
          </p:nvSpPr>
          <p:spPr>
            <a:xfrm>
              <a:off x="6431739" y="1951202"/>
              <a:ext cx="42947" cy="34996"/>
            </a:xfrm>
            <a:custGeom>
              <a:avLst/>
              <a:gdLst/>
              <a:ahLst/>
              <a:cxnLst/>
              <a:rect l="l" t="t" r="r" b="b"/>
              <a:pathLst>
                <a:path w="1588" h="1294" extrusionOk="0">
                  <a:moveTo>
                    <a:pt x="586" y="0"/>
                  </a:moveTo>
                  <a:cubicBezTo>
                    <a:pt x="380" y="0"/>
                    <a:pt x="179" y="76"/>
                    <a:pt x="0" y="195"/>
                  </a:cubicBezTo>
                  <a:lnTo>
                    <a:pt x="1384" y="1294"/>
                  </a:lnTo>
                  <a:cubicBezTo>
                    <a:pt x="1384" y="1212"/>
                    <a:pt x="1425" y="1172"/>
                    <a:pt x="1425" y="1131"/>
                  </a:cubicBezTo>
                  <a:cubicBezTo>
                    <a:pt x="1588" y="643"/>
                    <a:pt x="1262" y="154"/>
                    <a:pt x="814" y="32"/>
                  </a:cubicBezTo>
                  <a:cubicBezTo>
                    <a:pt x="738" y="10"/>
                    <a:pt x="662" y="0"/>
                    <a:pt x="58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666;p33">
              <a:extLst>
                <a:ext uri="{FF2B5EF4-FFF2-40B4-BE49-F238E27FC236}">
                  <a16:creationId xmlns:a16="http://schemas.microsoft.com/office/drawing/2014/main" id="{CA113BA2-8BD0-43AD-AF47-D6B5CE173394}"/>
                </a:ext>
              </a:extLst>
            </p:cNvPr>
            <p:cNvSpPr/>
            <p:nvPr/>
          </p:nvSpPr>
          <p:spPr>
            <a:xfrm>
              <a:off x="6285344" y="2321449"/>
              <a:ext cx="217956" cy="207408"/>
            </a:xfrm>
            <a:custGeom>
              <a:avLst/>
              <a:gdLst/>
              <a:ahLst/>
              <a:cxnLst/>
              <a:rect l="l" t="t" r="r" b="b"/>
              <a:pathLst>
                <a:path w="8059" h="7669" extrusionOk="0">
                  <a:moveTo>
                    <a:pt x="3811" y="1"/>
                  </a:moveTo>
                  <a:cubicBezTo>
                    <a:pt x="3725" y="1"/>
                    <a:pt x="3640" y="42"/>
                    <a:pt x="3582" y="139"/>
                  </a:cubicBezTo>
                  <a:lnTo>
                    <a:pt x="2727" y="2214"/>
                  </a:lnTo>
                  <a:cubicBezTo>
                    <a:pt x="2687" y="2296"/>
                    <a:pt x="2605" y="2377"/>
                    <a:pt x="2524" y="2377"/>
                  </a:cubicBezTo>
                  <a:lnTo>
                    <a:pt x="326" y="2906"/>
                  </a:lnTo>
                  <a:cubicBezTo>
                    <a:pt x="82" y="2947"/>
                    <a:pt x="1" y="3272"/>
                    <a:pt x="204" y="3394"/>
                  </a:cubicBezTo>
                  <a:lnTo>
                    <a:pt x="1954" y="4860"/>
                  </a:lnTo>
                  <a:cubicBezTo>
                    <a:pt x="1995" y="4900"/>
                    <a:pt x="2036" y="5022"/>
                    <a:pt x="2036" y="5104"/>
                  </a:cubicBezTo>
                  <a:lnTo>
                    <a:pt x="1832" y="7342"/>
                  </a:lnTo>
                  <a:cubicBezTo>
                    <a:pt x="1801" y="7529"/>
                    <a:pt x="1937" y="7668"/>
                    <a:pt x="2094" y="7668"/>
                  </a:cubicBezTo>
                  <a:cubicBezTo>
                    <a:pt x="2142" y="7668"/>
                    <a:pt x="2191" y="7655"/>
                    <a:pt x="2239" y="7627"/>
                  </a:cubicBezTo>
                  <a:lnTo>
                    <a:pt x="4152" y="6406"/>
                  </a:lnTo>
                  <a:cubicBezTo>
                    <a:pt x="4193" y="6386"/>
                    <a:pt x="4243" y="6375"/>
                    <a:pt x="4294" y="6375"/>
                  </a:cubicBezTo>
                  <a:cubicBezTo>
                    <a:pt x="4345" y="6375"/>
                    <a:pt x="4396" y="6386"/>
                    <a:pt x="4437" y="6406"/>
                  </a:cubicBezTo>
                  <a:lnTo>
                    <a:pt x="6512" y="7301"/>
                  </a:lnTo>
                  <a:cubicBezTo>
                    <a:pt x="6554" y="7327"/>
                    <a:pt x="6598" y="7338"/>
                    <a:pt x="6640" y="7338"/>
                  </a:cubicBezTo>
                  <a:cubicBezTo>
                    <a:pt x="6803" y="7338"/>
                    <a:pt x="6943" y="7170"/>
                    <a:pt x="6879" y="6976"/>
                  </a:cubicBezTo>
                  <a:lnTo>
                    <a:pt x="6349" y="4778"/>
                  </a:lnTo>
                  <a:cubicBezTo>
                    <a:pt x="6309" y="4697"/>
                    <a:pt x="6349" y="4615"/>
                    <a:pt x="6390" y="4534"/>
                  </a:cubicBezTo>
                  <a:lnTo>
                    <a:pt x="7896" y="2865"/>
                  </a:lnTo>
                  <a:cubicBezTo>
                    <a:pt x="8059" y="2662"/>
                    <a:pt x="7937" y="2377"/>
                    <a:pt x="7692" y="2377"/>
                  </a:cubicBezTo>
                  <a:lnTo>
                    <a:pt x="5454" y="2214"/>
                  </a:lnTo>
                  <a:cubicBezTo>
                    <a:pt x="5373" y="2214"/>
                    <a:pt x="5291" y="2173"/>
                    <a:pt x="5251" y="2092"/>
                  </a:cubicBezTo>
                  <a:lnTo>
                    <a:pt x="4070" y="139"/>
                  </a:lnTo>
                  <a:cubicBezTo>
                    <a:pt x="4006" y="53"/>
                    <a:pt x="3908" y="1"/>
                    <a:pt x="381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667;p33">
              <a:extLst>
                <a:ext uri="{FF2B5EF4-FFF2-40B4-BE49-F238E27FC236}">
                  <a16:creationId xmlns:a16="http://schemas.microsoft.com/office/drawing/2014/main" id="{C24CE38D-5E1D-498A-A535-1955CE40DCD5}"/>
                </a:ext>
              </a:extLst>
            </p:cNvPr>
            <p:cNvSpPr/>
            <p:nvPr/>
          </p:nvSpPr>
          <p:spPr>
            <a:xfrm>
              <a:off x="6614455" y="2094379"/>
              <a:ext cx="608675" cy="550474"/>
            </a:xfrm>
            <a:custGeom>
              <a:avLst/>
              <a:gdLst/>
              <a:ahLst/>
              <a:cxnLst/>
              <a:rect l="l" t="t" r="r" b="b"/>
              <a:pathLst>
                <a:path w="22506" h="20354" extrusionOk="0">
                  <a:moveTo>
                    <a:pt x="11245" y="1"/>
                  </a:moveTo>
                  <a:cubicBezTo>
                    <a:pt x="7430" y="1"/>
                    <a:pt x="3854" y="2144"/>
                    <a:pt x="2116" y="5686"/>
                  </a:cubicBezTo>
                  <a:cubicBezTo>
                    <a:pt x="0" y="10000"/>
                    <a:pt x="1221" y="15209"/>
                    <a:pt x="5006" y="18180"/>
                  </a:cubicBezTo>
                  <a:cubicBezTo>
                    <a:pt x="6854" y="19630"/>
                    <a:pt x="9071" y="20353"/>
                    <a:pt x="11282" y="20353"/>
                  </a:cubicBezTo>
                  <a:cubicBezTo>
                    <a:pt x="13599" y="20353"/>
                    <a:pt x="15910" y="19559"/>
                    <a:pt x="17785" y="17976"/>
                  </a:cubicBezTo>
                  <a:cubicBezTo>
                    <a:pt x="21488" y="14883"/>
                    <a:pt x="22506" y="9633"/>
                    <a:pt x="20267" y="5401"/>
                  </a:cubicBezTo>
                  <a:cubicBezTo>
                    <a:pt x="18884" y="2878"/>
                    <a:pt x="16523" y="1006"/>
                    <a:pt x="13756" y="314"/>
                  </a:cubicBezTo>
                  <a:cubicBezTo>
                    <a:pt x="12918" y="103"/>
                    <a:pt x="12076" y="1"/>
                    <a:pt x="1124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668;p33">
              <a:extLst>
                <a:ext uri="{FF2B5EF4-FFF2-40B4-BE49-F238E27FC236}">
                  <a16:creationId xmlns:a16="http://schemas.microsoft.com/office/drawing/2014/main" id="{9E1758B1-FCF5-4EF5-95A1-D42EF0211851}"/>
                </a:ext>
              </a:extLst>
            </p:cNvPr>
            <p:cNvSpPr/>
            <p:nvPr/>
          </p:nvSpPr>
          <p:spPr>
            <a:xfrm>
              <a:off x="6870895" y="2102844"/>
              <a:ext cx="392369" cy="542847"/>
            </a:xfrm>
            <a:custGeom>
              <a:avLst/>
              <a:gdLst/>
              <a:ahLst/>
              <a:cxnLst/>
              <a:rect l="l" t="t" r="r" b="b"/>
              <a:pathLst>
                <a:path w="14508" h="20072" extrusionOk="0">
                  <a:moveTo>
                    <a:pt x="4274" y="1"/>
                  </a:moveTo>
                  <a:lnTo>
                    <a:pt x="4274" y="1"/>
                  </a:lnTo>
                  <a:cubicBezTo>
                    <a:pt x="7570" y="2239"/>
                    <a:pt x="9442" y="6065"/>
                    <a:pt x="9157" y="10053"/>
                  </a:cubicBezTo>
                  <a:cubicBezTo>
                    <a:pt x="8710" y="14815"/>
                    <a:pt x="5006" y="18884"/>
                    <a:pt x="1" y="19902"/>
                  </a:cubicBezTo>
                  <a:cubicBezTo>
                    <a:pt x="639" y="20016"/>
                    <a:pt x="1265" y="20071"/>
                    <a:pt x="1877" y="20071"/>
                  </a:cubicBezTo>
                  <a:cubicBezTo>
                    <a:pt x="9302" y="20071"/>
                    <a:pt x="14508" y="12006"/>
                    <a:pt x="10785" y="5088"/>
                  </a:cubicBezTo>
                  <a:cubicBezTo>
                    <a:pt x="9402" y="2565"/>
                    <a:pt x="7082" y="733"/>
                    <a:pt x="42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1669;p33">
              <a:extLst>
                <a:ext uri="{FF2B5EF4-FFF2-40B4-BE49-F238E27FC236}">
                  <a16:creationId xmlns:a16="http://schemas.microsoft.com/office/drawing/2014/main" id="{B97C4E7C-6623-4114-BDA3-D3352C6E8BE1}"/>
                </a:ext>
              </a:extLst>
            </p:cNvPr>
            <p:cNvSpPr/>
            <p:nvPr/>
          </p:nvSpPr>
          <p:spPr>
            <a:xfrm>
              <a:off x="6337081" y="2368940"/>
              <a:ext cx="115590" cy="109559"/>
            </a:xfrm>
            <a:custGeom>
              <a:avLst/>
              <a:gdLst/>
              <a:ahLst/>
              <a:cxnLst/>
              <a:rect l="l" t="t" r="r" b="b"/>
              <a:pathLst>
                <a:path w="4274" h="4051" extrusionOk="0">
                  <a:moveTo>
                    <a:pt x="2015" y="0"/>
                  </a:moveTo>
                  <a:cubicBezTo>
                    <a:pt x="1954" y="0"/>
                    <a:pt x="1893" y="31"/>
                    <a:pt x="1873" y="92"/>
                  </a:cubicBezTo>
                  <a:lnTo>
                    <a:pt x="1425" y="1191"/>
                  </a:lnTo>
                  <a:cubicBezTo>
                    <a:pt x="1425" y="1231"/>
                    <a:pt x="1384" y="1272"/>
                    <a:pt x="1343" y="1272"/>
                  </a:cubicBezTo>
                  <a:lnTo>
                    <a:pt x="163" y="1557"/>
                  </a:lnTo>
                  <a:cubicBezTo>
                    <a:pt x="41" y="1557"/>
                    <a:pt x="0" y="1720"/>
                    <a:pt x="123" y="1801"/>
                  </a:cubicBezTo>
                  <a:lnTo>
                    <a:pt x="1018" y="2574"/>
                  </a:lnTo>
                  <a:cubicBezTo>
                    <a:pt x="1059" y="2615"/>
                    <a:pt x="1059" y="2656"/>
                    <a:pt x="1059" y="2697"/>
                  </a:cubicBezTo>
                  <a:lnTo>
                    <a:pt x="937" y="3877"/>
                  </a:lnTo>
                  <a:cubicBezTo>
                    <a:pt x="937" y="3977"/>
                    <a:pt x="1019" y="4050"/>
                    <a:pt x="1117" y="4050"/>
                  </a:cubicBezTo>
                  <a:cubicBezTo>
                    <a:pt x="1137" y="4050"/>
                    <a:pt x="1159" y="4047"/>
                    <a:pt x="1181" y="4040"/>
                  </a:cubicBezTo>
                  <a:lnTo>
                    <a:pt x="2198" y="3388"/>
                  </a:lnTo>
                  <a:lnTo>
                    <a:pt x="2361" y="3388"/>
                  </a:lnTo>
                  <a:lnTo>
                    <a:pt x="3419" y="3877"/>
                  </a:lnTo>
                  <a:cubicBezTo>
                    <a:pt x="3441" y="3884"/>
                    <a:pt x="3462" y="3887"/>
                    <a:pt x="3483" y="3887"/>
                  </a:cubicBezTo>
                  <a:cubicBezTo>
                    <a:pt x="3579" y="3887"/>
                    <a:pt x="3656" y="3814"/>
                    <a:pt x="3623" y="3714"/>
                  </a:cubicBezTo>
                  <a:lnTo>
                    <a:pt x="3338" y="2534"/>
                  </a:lnTo>
                  <a:cubicBezTo>
                    <a:pt x="3338" y="2493"/>
                    <a:pt x="3338" y="2452"/>
                    <a:pt x="3378" y="2412"/>
                  </a:cubicBezTo>
                  <a:lnTo>
                    <a:pt x="4152" y="1516"/>
                  </a:lnTo>
                  <a:cubicBezTo>
                    <a:pt x="4274" y="1435"/>
                    <a:pt x="4192" y="1272"/>
                    <a:pt x="4070" y="1272"/>
                  </a:cubicBezTo>
                  <a:lnTo>
                    <a:pt x="2890" y="1191"/>
                  </a:lnTo>
                  <a:cubicBezTo>
                    <a:pt x="2849" y="1191"/>
                    <a:pt x="2768" y="1150"/>
                    <a:pt x="2768" y="1109"/>
                  </a:cubicBezTo>
                  <a:lnTo>
                    <a:pt x="2157" y="92"/>
                  </a:lnTo>
                  <a:cubicBezTo>
                    <a:pt x="2137" y="31"/>
                    <a:pt x="2076" y="0"/>
                    <a:pt x="201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1670;p33">
              <a:extLst>
                <a:ext uri="{FF2B5EF4-FFF2-40B4-BE49-F238E27FC236}">
                  <a16:creationId xmlns:a16="http://schemas.microsoft.com/office/drawing/2014/main" id="{3889E771-21D0-4E39-BF0F-81F0E90F8930}"/>
                </a:ext>
              </a:extLst>
            </p:cNvPr>
            <p:cNvSpPr/>
            <p:nvPr/>
          </p:nvSpPr>
          <p:spPr>
            <a:xfrm>
              <a:off x="5632667" y="2113608"/>
              <a:ext cx="295007" cy="135928"/>
            </a:xfrm>
            <a:custGeom>
              <a:avLst/>
              <a:gdLst/>
              <a:ahLst/>
              <a:cxnLst/>
              <a:rect l="l" t="t" r="r" b="b"/>
              <a:pathLst>
                <a:path w="10908" h="5026" extrusionOk="0">
                  <a:moveTo>
                    <a:pt x="9872" y="0"/>
                  </a:moveTo>
                  <a:cubicBezTo>
                    <a:pt x="9770" y="0"/>
                    <a:pt x="9666" y="16"/>
                    <a:pt x="9564" y="50"/>
                  </a:cubicBezTo>
                  <a:lnTo>
                    <a:pt x="733" y="3225"/>
                  </a:lnTo>
                  <a:cubicBezTo>
                    <a:pt x="245" y="3388"/>
                    <a:pt x="0" y="3917"/>
                    <a:pt x="163" y="4405"/>
                  </a:cubicBezTo>
                  <a:cubicBezTo>
                    <a:pt x="292" y="4792"/>
                    <a:pt x="650" y="5025"/>
                    <a:pt x="1036" y="5025"/>
                  </a:cubicBezTo>
                  <a:cubicBezTo>
                    <a:pt x="1138" y="5025"/>
                    <a:pt x="1241" y="5009"/>
                    <a:pt x="1343" y="4975"/>
                  </a:cubicBezTo>
                  <a:lnTo>
                    <a:pt x="10175" y="1800"/>
                  </a:lnTo>
                  <a:cubicBezTo>
                    <a:pt x="10663" y="1597"/>
                    <a:pt x="10907" y="1068"/>
                    <a:pt x="10744" y="620"/>
                  </a:cubicBezTo>
                  <a:cubicBezTo>
                    <a:pt x="10616" y="234"/>
                    <a:pt x="10257" y="0"/>
                    <a:pt x="987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1671;p33">
              <a:extLst>
                <a:ext uri="{FF2B5EF4-FFF2-40B4-BE49-F238E27FC236}">
                  <a16:creationId xmlns:a16="http://schemas.microsoft.com/office/drawing/2014/main" id="{8A65F058-EA74-4673-896F-62937C2970EB}"/>
                </a:ext>
              </a:extLst>
            </p:cNvPr>
            <p:cNvSpPr/>
            <p:nvPr/>
          </p:nvSpPr>
          <p:spPr>
            <a:xfrm>
              <a:off x="5709718" y="2327642"/>
              <a:ext cx="294980" cy="136523"/>
            </a:xfrm>
            <a:custGeom>
              <a:avLst/>
              <a:gdLst/>
              <a:ahLst/>
              <a:cxnLst/>
              <a:rect l="l" t="t" r="r" b="b"/>
              <a:pathLst>
                <a:path w="10907" h="5048" extrusionOk="0">
                  <a:moveTo>
                    <a:pt x="9918" y="0"/>
                  </a:moveTo>
                  <a:cubicBezTo>
                    <a:pt x="9801" y="0"/>
                    <a:pt x="9681" y="23"/>
                    <a:pt x="9564" y="72"/>
                  </a:cubicBezTo>
                  <a:lnTo>
                    <a:pt x="733" y="3247"/>
                  </a:lnTo>
                  <a:cubicBezTo>
                    <a:pt x="244" y="3410"/>
                    <a:pt x="0" y="3939"/>
                    <a:pt x="163" y="4427"/>
                  </a:cubicBezTo>
                  <a:cubicBezTo>
                    <a:pt x="292" y="4813"/>
                    <a:pt x="650" y="5047"/>
                    <a:pt x="1036" y="5047"/>
                  </a:cubicBezTo>
                  <a:cubicBezTo>
                    <a:pt x="1138" y="5047"/>
                    <a:pt x="1241" y="5031"/>
                    <a:pt x="1343" y="4997"/>
                  </a:cubicBezTo>
                  <a:lnTo>
                    <a:pt x="10174" y="1782"/>
                  </a:lnTo>
                  <a:cubicBezTo>
                    <a:pt x="10663" y="1619"/>
                    <a:pt x="10907" y="1090"/>
                    <a:pt x="10744" y="601"/>
                  </a:cubicBezTo>
                  <a:cubicBezTo>
                    <a:pt x="10621" y="231"/>
                    <a:pt x="10286" y="0"/>
                    <a:pt x="991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672;p33">
              <a:extLst>
                <a:ext uri="{FF2B5EF4-FFF2-40B4-BE49-F238E27FC236}">
                  <a16:creationId xmlns:a16="http://schemas.microsoft.com/office/drawing/2014/main" id="{2144AFD0-4F31-49B6-935A-5ED0419DF5FF}"/>
                </a:ext>
              </a:extLst>
            </p:cNvPr>
            <p:cNvSpPr/>
            <p:nvPr/>
          </p:nvSpPr>
          <p:spPr>
            <a:xfrm>
              <a:off x="5786742" y="2542271"/>
              <a:ext cx="296116" cy="136415"/>
            </a:xfrm>
            <a:custGeom>
              <a:avLst/>
              <a:gdLst/>
              <a:ahLst/>
              <a:cxnLst/>
              <a:rect l="l" t="t" r="r" b="b"/>
              <a:pathLst>
                <a:path w="10949" h="5044" extrusionOk="0">
                  <a:moveTo>
                    <a:pt x="9918" y="0"/>
                  </a:moveTo>
                  <a:cubicBezTo>
                    <a:pt x="9802" y="0"/>
                    <a:pt x="9682" y="23"/>
                    <a:pt x="9565" y="72"/>
                  </a:cubicBezTo>
                  <a:lnTo>
                    <a:pt x="734" y="3247"/>
                  </a:lnTo>
                  <a:cubicBezTo>
                    <a:pt x="245" y="3410"/>
                    <a:pt x="1" y="3939"/>
                    <a:pt x="164" y="4427"/>
                  </a:cubicBezTo>
                  <a:cubicBezTo>
                    <a:pt x="295" y="4788"/>
                    <a:pt x="664" y="5043"/>
                    <a:pt x="1058" y="5043"/>
                  </a:cubicBezTo>
                  <a:cubicBezTo>
                    <a:pt x="1153" y="5043"/>
                    <a:pt x="1249" y="5028"/>
                    <a:pt x="1344" y="4997"/>
                  </a:cubicBezTo>
                  <a:lnTo>
                    <a:pt x="10216" y="1782"/>
                  </a:lnTo>
                  <a:cubicBezTo>
                    <a:pt x="10704" y="1619"/>
                    <a:pt x="10948" y="1090"/>
                    <a:pt x="10745" y="601"/>
                  </a:cubicBezTo>
                  <a:cubicBezTo>
                    <a:pt x="10621" y="230"/>
                    <a:pt x="10286" y="0"/>
                    <a:pt x="991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673;p33">
              <a:extLst>
                <a:ext uri="{FF2B5EF4-FFF2-40B4-BE49-F238E27FC236}">
                  <a16:creationId xmlns:a16="http://schemas.microsoft.com/office/drawing/2014/main" id="{AA8866FB-058B-4DDC-8ABF-A5EB0EC8CF98}"/>
                </a:ext>
              </a:extLst>
            </p:cNvPr>
            <p:cNvSpPr/>
            <p:nvPr/>
          </p:nvSpPr>
          <p:spPr>
            <a:xfrm>
              <a:off x="5863794" y="2756386"/>
              <a:ext cx="296116" cy="135928"/>
            </a:xfrm>
            <a:custGeom>
              <a:avLst/>
              <a:gdLst/>
              <a:ahLst/>
              <a:cxnLst/>
              <a:rect l="l" t="t" r="r" b="b"/>
              <a:pathLst>
                <a:path w="10949" h="5026" extrusionOk="0">
                  <a:moveTo>
                    <a:pt x="9892" y="0"/>
                  </a:moveTo>
                  <a:cubicBezTo>
                    <a:pt x="9796" y="0"/>
                    <a:pt x="9699" y="17"/>
                    <a:pt x="9605" y="51"/>
                  </a:cubicBezTo>
                  <a:lnTo>
                    <a:pt x="733" y="3266"/>
                  </a:lnTo>
                  <a:cubicBezTo>
                    <a:pt x="245" y="3429"/>
                    <a:pt x="1" y="3958"/>
                    <a:pt x="204" y="4405"/>
                  </a:cubicBezTo>
                  <a:cubicBezTo>
                    <a:pt x="333" y="4792"/>
                    <a:pt x="691" y="5025"/>
                    <a:pt x="1077" y="5025"/>
                  </a:cubicBezTo>
                  <a:cubicBezTo>
                    <a:pt x="1179" y="5025"/>
                    <a:pt x="1283" y="5009"/>
                    <a:pt x="1384" y="4975"/>
                  </a:cubicBezTo>
                  <a:lnTo>
                    <a:pt x="10216" y="1801"/>
                  </a:lnTo>
                  <a:cubicBezTo>
                    <a:pt x="10704" y="1638"/>
                    <a:pt x="10948" y="1109"/>
                    <a:pt x="10745" y="620"/>
                  </a:cubicBezTo>
                  <a:cubicBezTo>
                    <a:pt x="10616" y="234"/>
                    <a:pt x="10258" y="0"/>
                    <a:pt x="98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1674;p33">
              <a:extLst>
                <a:ext uri="{FF2B5EF4-FFF2-40B4-BE49-F238E27FC236}">
                  <a16:creationId xmlns:a16="http://schemas.microsoft.com/office/drawing/2014/main" id="{14A7EB9A-B25B-4E4B-9FF4-13B21DF6B7A6}"/>
                </a:ext>
              </a:extLst>
            </p:cNvPr>
            <p:cNvSpPr/>
            <p:nvPr/>
          </p:nvSpPr>
          <p:spPr>
            <a:xfrm>
              <a:off x="5940845" y="2971529"/>
              <a:ext cx="296116" cy="135982"/>
            </a:xfrm>
            <a:custGeom>
              <a:avLst/>
              <a:gdLst/>
              <a:ahLst/>
              <a:cxnLst/>
              <a:rect l="l" t="t" r="r" b="b"/>
              <a:pathLst>
                <a:path w="10949" h="5028" extrusionOk="0">
                  <a:moveTo>
                    <a:pt x="9959" y="0"/>
                  </a:moveTo>
                  <a:cubicBezTo>
                    <a:pt x="9842" y="0"/>
                    <a:pt x="9722" y="23"/>
                    <a:pt x="9605" y="72"/>
                  </a:cubicBezTo>
                  <a:lnTo>
                    <a:pt x="733" y="3247"/>
                  </a:lnTo>
                  <a:cubicBezTo>
                    <a:pt x="285" y="3409"/>
                    <a:pt x="1" y="3939"/>
                    <a:pt x="204" y="4427"/>
                  </a:cubicBezTo>
                  <a:cubicBezTo>
                    <a:pt x="328" y="4798"/>
                    <a:pt x="663" y="5028"/>
                    <a:pt x="1031" y="5028"/>
                  </a:cubicBezTo>
                  <a:cubicBezTo>
                    <a:pt x="1147" y="5028"/>
                    <a:pt x="1267" y="5005"/>
                    <a:pt x="1384" y="4956"/>
                  </a:cubicBezTo>
                  <a:lnTo>
                    <a:pt x="10216" y="1782"/>
                  </a:lnTo>
                  <a:cubicBezTo>
                    <a:pt x="10704" y="1619"/>
                    <a:pt x="10948" y="1090"/>
                    <a:pt x="10785" y="601"/>
                  </a:cubicBezTo>
                  <a:cubicBezTo>
                    <a:pt x="10662" y="230"/>
                    <a:pt x="10327" y="0"/>
                    <a:pt x="995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1675;p33">
              <a:extLst>
                <a:ext uri="{FF2B5EF4-FFF2-40B4-BE49-F238E27FC236}">
                  <a16:creationId xmlns:a16="http://schemas.microsoft.com/office/drawing/2014/main" id="{706CAFF3-3772-4549-A347-EB85330096FE}"/>
                </a:ext>
              </a:extLst>
            </p:cNvPr>
            <p:cNvSpPr/>
            <p:nvPr/>
          </p:nvSpPr>
          <p:spPr>
            <a:xfrm>
              <a:off x="6019005" y="3186753"/>
              <a:ext cx="294980" cy="135387"/>
            </a:xfrm>
            <a:custGeom>
              <a:avLst/>
              <a:gdLst/>
              <a:ahLst/>
              <a:cxnLst/>
              <a:rect l="l" t="t" r="r" b="b"/>
              <a:pathLst>
                <a:path w="10907" h="5006" extrusionOk="0">
                  <a:moveTo>
                    <a:pt x="9871" y="0"/>
                  </a:moveTo>
                  <a:cubicBezTo>
                    <a:pt x="9769" y="0"/>
                    <a:pt x="9666" y="16"/>
                    <a:pt x="9564" y="50"/>
                  </a:cubicBezTo>
                  <a:lnTo>
                    <a:pt x="733" y="3225"/>
                  </a:lnTo>
                  <a:cubicBezTo>
                    <a:pt x="244" y="3387"/>
                    <a:pt x="0" y="3916"/>
                    <a:pt x="163" y="4405"/>
                  </a:cubicBezTo>
                  <a:cubicBezTo>
                    <a:pt x="286" y="4776"/>
                    <a:pt x="621" y="5006"/>
                    <a:pt x="989" y="5006"/>
                  </a:cubicBezTo>
                  <a:cubicBezTo>
                    <a:pt x="1106" y="5006"/>
                    <a:pt x="1226" y="4983"/>
                    <a:pt x="1343" y="4934"/>
                  </a:cubicBezTo>
                  <a:lnTo>
                    <a:pt x="10174" y="1800"/>
                  </a:lnTo>
                  <a:cubicBezTo>
                    <a:pt x="10663" y="1597"/>
                    <a:pt x="10907" y="1068"/>
                    <a:pt x="10744" y="620"/>
                  </a:cubicBezTo>
                  <a:cubicBezTo>
                    <a:pt x="10615" y="234"/>
                    <a:pt x="10257" y="0"/>
                    <a:pt x="987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676;p33">
              <a:extLst>
                <a:ext uri="{FF2B5EF4-FFF2-40B4-BE49-F238E27FC236}">
                  <a16:creationId xmlns:a16="http://schemas.microsoft.com/office/drawing/2014/main" id="{4BDB480F-4003-4537-B575-AE8C3AFEDCA3}"/>
                </a:ext>
              </a:extLst>
            </p:cNvPr>
            <p:cNvSpPr/>
            <p:nvPr/>
          </p:nvSpPr>
          <p:spPr>
            <a:xfrm>
              <a:off x="6096029" y="3400274"/>
              <a:ext cx="295007" cy="136361"/>
            </a:xfrm>
            <a:custGeom>
              <a:avLst/>
              <a:gdLst/>
              <a:ahLst/>
              <a:cxnLst/>
              <a:rect l="l" t="t" r="r" b="b"/>
              <a:pathLst>
                <a:path w="10908" h="5042" extrusionOk="0">
                  <a:moveTo>
                    <a:pt x="9872" y="0"/>
                  </a:moveTo>
                  <a:cubicBezTo>
                    <a:pt x="9770" y="0"/>
                    <a:pt x="9667" y="17"/>
                    <a:pt x="9565" y="51"/>
                  </a:cubicBezTo>
                  <a:lnTo>
                    <a:pt x="733" y="3266"/>
                  </a:lnTo>
                  <a:cubicBezTo>
                    <a:pt x="245" y="3428"/>
                    <a:pt x="1" y="3957"/>
                    <a:pt x="164" y="4446"/>
                  </a:cubicBezTo>
                  <a:cubicBezTo>
                    <a:pt x="290" y="4793"/>
                    <a:pt x="636" y="5042"/>
                    <a:pt x="1012" y="5042"/>
                  </a:cubicBezTo>
                  <a:cubicBezTo>
                    <a:pt x="1122" y="5042"/>
                    <a:pt x="1234" y="5021"/>
                    <a:pt x="1344" y="4975"/>
                  </a:cubicBezTo>
                  <a:lnTo>
                    <a:pt x="10216" y="1800"/>
                  </a:lnTo>
                  <a:cubicBezTo>
                    <a:pt x="10663" y="1638"/>
                    <a:pt x="10908" y="1109"/>
                    <a:pt x="10745" y="620"/>
                  </a:cubicBezTo>
                  <a:cubicBezTo>
                    <a:pt x="10616" y="234"/>
                    <a:pt x="10258" y="0"/>
                    <a:pt x="987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677;p33">
              <a:extLst>
                <a:ext uri="{FF2B5EF4-FFF2-40B4-BE49-F238E27FC236}">
                  <a16:creationId xmlns:a16="http://schemas.microsoft.com/office/drawing/2014/main" id="{55731A00-C075-451F-9705-39DC7FC308D5}"/>
                </a:ext>
              </a:extLst>
            </p:cNvPr>
            <p:cNvSpPr/>
            <p:nvPr/>
          </p:nvSpPr>
          <p:spPr>
            <a:xfrm>
              <a:off x="6173080" y="3614903"/>
              <a:ext cx="296116" cy="136361"/>
            </a:xfrm>
            <a:custGeom>
              <a:avLst/>
              <a:gdLst/>
              <a:ahLst/>
              <a:cxnLst/>
              <a:rect l="l" t="t" r="r" b="b"/>
              <a:pathLst>
                <a:path w="10949" h="5042" extrusionOk="0">
                  <a:moveTo>
                    <a:pt x="9872" y="0"/>
                  </a:moveTo>
                  <a:cubicBezTo>
                    <a:pt x="9770" y="0"/>
                    <a:pt x="9666" y="16"/>
                    <a:pt x="9564" y="50"/>
                  </a:cubicBezTo>
                  <a:lnTo>
                    <a:pt x="733" y="3266"/>
                  </a:lnTo>
                  <a:cubicBezTo>
                    <a:pt x="245" y="3428"/>
                    <a:pt x="1" y="3957"/>
                    <a:pt x="163" y="4446"/>
                  </a:cubicBezTo>
                  <a:cubicBezTo>
                    <a:pt x="321" y="4793"/>
                    <a:pt x="674" y="5042"/>
                    <a:pt x="1033" y="5042"/>
                  </a:cubicBezTo>
                  <a:cubicBezTo>
                    <a:pt x="1138" y="5042"/>
                    <a:pt x="1243" y="5021"/>
                    <a:pt x="1344" y="4975"/>
                  </a:cubicBezTo>
                  <a:lnTo>
                    <a:pt x="10216" y="1800"/>
                  </a:lnTo>
                  <a:cubicBezTo>
                    <a:pt x="10704" y="1638"/>
                    <a:pt x="10948" y="1109"/>
                    <a:pt x="10745" y="620"/>
                  </a:cubicBezTo>
                  <a:cubicBezTo>
                    <a:pt x="10616" y="234"/>
                    <a:pt x="10258" y="0"/>
                    <a:pt x="987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1678;p33">
              <a:extLst>
                <a:ext uri="{FF2B5EF4-FFF2-40B4-BE49-F238E27FC236}">
                  <a16:creationId xmlns:a16="http://schemas.microsoft.com/office/drawing/2014/main" id="{FFDE5F32-39B8-4D96-8D79-CA3E77DAECB6}"/>
                </a:ext>
              </a:extLst>
            </p:cNvPr>
            <p:cNvSpPr/>
            <p:nvPr/>
          </p:nvSpPr>
          <p:spPr>
            <a:xfrm>
              <a:off x="7013990" y="2293646"/>
              <a:ext cx="105692" cy="80215"/>
            </a:xfrm>
            <a:custGeom>
              <a:avLst/>
              <a:gdLst/>
              <a:ahLst/>
              <a:cxnLst/>
              <a:rect l="l" t="t" r="r" b="b"/>
              <a:pathLst>
                <a:path w="3908" h="2966" extrusionOk="0">
                  <a:moveTo>
                    <a:pt x="2298" y="1"/>
                  </a:moveTo>
                  <a:cubicBezTo>
                    <a:pt x="1972" y="1"/>
                    <a:pt x="1626" y="87"/>
                    <a:pt x="1303" y="271"/>
                  </a:cubicBezTo>
                  <a:cubicBezTo>
                    <a:pt x="407" y="719"/>
                    <a:pt x="0" y="1655"/>
                    <a:pt x="366" y="2347"/>
                  </a:cubicBezTo>
                  <a:cubicBezTo>
                    <a:pt x="593" y="2750"/>
                    <a:pt x="1069" y="2966"/>
                    <a:pt x="1602" y="2966"/>
                  </a:cubicBezTo>
                  <a:cubicBezTo>
                    <a:pt x="1930" y="2966"/>
                    <a:pt x="2279" y="2884"/>
                    <a:pt x="2605" y="2713"/>
                  </a:cubicBezTo>
                  <a:cubicBezTo>
                    <a:pt x="3500" y="2225"/>
                    <a:pt x="3907" y="1329"/>
                    <a:pt x="3541" y="638"/>
                  </a:cubicBezTo>
                  <a:cubicBezTo>
                    <a:pt x="3313" y="233"/>
                    <a:pt x="2834" y="1"/>
                    <a:pt x="229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1679;p33">
              <a:extLst>
                <a:ext uri="{FF2B5EF4-FFF2-40B4-BE49-F238E27FC236}">
                  <a16:creationId xmlns:a16="http://schemas.microsoft.com/office/drawing/2014/main" id="{4C0845C4-0516-49D6-B222-519122A95881}"/>
                </a:ext>
              </a:extLst>
            </p:cNvPr>
            <p:cNvSpPr/>
            <p:nvPr/>
          </p:nvSpPr>
          <p:spPr>
            <a:xfrm>
              <a:off x="6754223" y="2432333"/>
              <a:ext cx="105692" cy="81000"/>
            </a:xfrm>
            <a:custGeom>
              <a:avLst/>
              <a:gdLst/>
              <a:ahLst/>
              <a:cxnLst/>
              <a:rect l="l" t="t" r="r" b="b"/>
              <a:pathLst>
                <a:path w="3908" h="2995" extrusionOk="0">
                  <a:moveTo>
                    <a:pt x="2298" y="1"/>
                  </a:moveTo>
                  <a:cubicBezTo>
                    <a:pt x="1973" y="1"/>
                    <a:pt x="1626" y="86"/>
                    <a:pt x="1303" y="271"/>
                  </a:cubicBezTo>
                  <a:cubicBezTo>
                    <a:pt x="408" y="760"/>
                    <a:pt x="1" y="1655"/>
                    <a:pt x="367" y="2347"/>
                  </a:cubicBezTo>
                  <a:cubicBezTo>
                    <a:pt x="591" y="2769"/>
                    <a:pt x="1057" y="2994"/>
                    <a:pt x="1581" y="2994"/>
                  </a:cubicBezTo>
                  <a:cubicBezTo>
                    <a:pt x="1915" y="2994"/>
                    <a:pt x="2273" y="2903"/>
                    <a:pt x="2605" y="2713"/>
                  </a:cubicBezTo>
                  <a:cubicBezTo>
                    <a:pt x="3501" y="2265"/>
                    <a:pt x="3908" y="1329"/>
                    <a:pt x="3541" y="637"/>
                  </a:cubicBezTo>
                  <a:cubicBezTo>
                    <a:pt x="3314" y="233"/>
                    <a:pt x="2834" y="1"/>
                    <a:pt x="229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1680;p33">
              <a:extLst>
                <a:ext uri="{FF2B5EF4-FFF2-40B4-BE49-F238E27FC236}">
                  <a16:creationId xmlns:a16="http://schemas.microsoft.com/office/drawing/2014/main" id="{5FD9F16D-0245-40AE-A76C-D23F30C24ACA}"/>
                </a:ext>
              </a:extLst>
            </p:cNvPr>
            <p:cNvSpPr/>
            <p:nvPr/>
          </p:nvSpPr>
          <p:spPr>
            <a:xfrm>
              <a:off x="6064116" y="2030661"/>
              <a:ext cx="276292" cy="267421"/>
            </a:xfrm>
            <a:custGeom>
              <a:avLst/>
              <a:gdLst/>
              <a:ahLst/>
              <a:cxnLst/>
              <a:rect l="l" t="t" r="r" b="b"/>
              <a:pathLst>
                <a:path w="10216" h="9888" extrusionOk="0">
                  <a:moveTo>
                    <a:pt x="2924" y="0"/>
                  </a:moveTo>
                  <a:cubicBezTo>
                    <a:pt x="2736" y="0"/>
                    <a:pt x="2565" y="143"/>
                    <a:pt x="2565" y="350"/>
                  </a:cubicBezTo>
                  <a:lnTo>
                    <a:pt x="2687" y="3240"/>
                  </a:lnTo>
                  <a:cubicBezTo>
                    <a:pt x="2687" y="3362"/>
                    <a:pt x="2646" y="3484"/>
                    <a:pt x="2524" y="3565"/>
                  </a:cubicBezTo>
                  <a:lnTo>
                    <a:pt x="245" y="5274"/>
                  </a:lnTo>
                  <a:cubicBezTo>
                    <a:pt x="1" y="5478"/>
                    <a:pt x="82" y="5844"/>
                    <a:pt x="367" y="5926"/>
                  </a:cubicBezTo>
                  <a:lnTo>
                    <a:pt x="3134" y="6699"/>
                  </a:lnTo>
                  <a:cubicBezTo>
                    <a:pt x="3256" y="6740"/>
                    <a:pt x="3338" y="6821"/>
                    <a:pt x="3378" y="6943"/>
                  </a:cubicBezTo>
                  <a:lnTo>
                    <a:pt x="4315" y="9629"/>
                  </a:lnTo>
                  <a:cubicBezTo>
                    <a:pt x="4384" y="9791"/>
                    <a:pt x="4533" y="9888"/>
                    <a:pt x="4678" y="9888"/>
                  </a:cubicBezTo>
                  <a:cubicBezTo>
                    <a:pt x="4788" y="9888"/>
                    <a:pt x="4896" y="9833"/>
                    <a:pt x="4966" y="9710"/>
                  </a:cubicBezTo>
                  <a:lnTo>
                    <a:pt x="6553" y="7309"/>
                  </a:lnTo>
                  <a:cubicBezTo>
                    <a:pt x="6634" y="7228"/>
                    <a:pt x="6756" y="7187"/>
                    <a:pt x="6878" y="7146"/>
                  </a:cubicBezTo>
                  <a:lnTo>
                    <a:pt x="9727" y="7106"/>
                  </a:lnTo>
                  <a:cubicBezTo>
                    <a:pt x="10053" y="7106"/>
                    <a:pt x="10216" y="6740"/>
                    <a:pt x="10012" y="6536"/>
                  </a:cubicBezTo>
                  <a:lnTo>
                    <a:pt x="8221" y="4257"/>
                  </a:lnTo>
                  <a:cubicBezTo>
                    <a:pt x="8140" y="4176"/>
                    <a:pt x="8140" y="4053"/>
                    <a:pt x="8181" y="3931"/>
                  </a:cubicBezTo>
                  <a:lnTo>
                    <a:pt x="8995" y="1205"/>
                  </a:lnTo>
                  <a:cubicBezTo>
                    <a:pt x="9061" y="937"/>
                    <a:pt x="8882" y="725"/>
                    <a:pt x="8657" y="725"/>
                  </a:cubicBezTo>
                  <a:cubicBezTo>
                    <a:pt x="8608" y="725"/>
                    <a:pt x="8557" y="735"/>
                    <a:pt x="8506" y="757"/>
                  </a:cubicBezTo>
                  <a:lnTo>
                    <a:pt x="5820" y="1774"/>
                  </a:lnTo>
                  <a:cubicBezTo>
                    <a:pt x="5788" y="1785"/>
                    <a:pt x="5755" y="1790"/>
                    <a:pt x="5723" y="1790"/>
                  </a:cubicBezTo>
                  <a:cubicBezTo>
                    <a:pt x="5636" y="1790"/>
                    <a:pt x="5554" y="1753"/>
                    <a:pt x="5495" y="1693"/>
                  </a:cubicBezTo>
                  <a:lnTo>
                    <a:pt x="3134" y="65"/>
                  </a:lnTo>
                  <a:cubicBezTo>
                    <a:pt x="3068" y="21"/>
                    <a:pt x="2995" y="0"/>
                    <a:pt x="292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1681;p33">
              <a:extLst>
                <a:ext uri="{FF2B5EF4-FFF2-40B4-BE49-F238E27FC236}">
                  <a16:creationId xmlns:a16="http://schemas.microsoft.com/office/drawing/2014/main" id="{00E284FB-F444-4B49-89B0-39CDEB449D6F}"/>
                </a:ext>
              </a:extLst>
            </p:cNvPr>
            <p:cNvSpPr/>
            <p:nvPr/>
          </p:nvSpPr>
          <p:spPr>
            <a:xfrm>
              <a:off x="6280936" y="2620566"/>
              <a:ext cx="241079" cy="229666"/>
            </a:xfrm>
            <a:custGeom>
              <a:avLst/>
              <a:gdLst/>
              <a:ahLst/>
              <a:cxnLst/>
              <a:rect l="l" t="t" r="r" b="b"/>
              <a:pathLst>
                <a:path w="8914" h="8492" extrusionOk="0">
                  <a:moveTo>
                    <a:pt x="4625" y="0"/>
                  </a:moveTo>
                  <a:cubicBezTo>
                    <a:pt x="4518" y="0"/>
                    <a:pt x="4414" y="51"/>
                    <a:pt x="4356" y="148"/>
                  </a:cubicBezTo>
                  <a:lnTo>
                    <a:pt x="3135" y="2346"/>
                  </a:lnTo>
                  <a:cubicBezTo>
                    <a:pt x="3053" y="2427"/>
                    <a:pt x="2972" y="2468"/>
                    <a:pt x="2890" y="2509"/>
                  </a:cubicBezTo>
                  <a:lnTo>
                    <a:pt x="367" y="2712"/>
                  </a:lnTo>
                  <a:cubicBezTo>
                    <a:pt x="123" y="2753"/>
                    <a:pt x="1" y="3078"/>
                    <a:pt x="164" y="3282"/>
                  </a:cubicBezTo>
                  <a:lnTo>
                    <a:pt x="1873" y="5113"/>
                  </a:lnTo>
                  <a:cubicBezTo>
                    <a:pt x="1954" y="5195"/>
                    <a:pt x="1954" y="5276"/>
                    <a:pt x="1954" y="5398"/>
                  </a:cubicBezTo>
                  <a:lnTo>
                    <a:pt x="1385" y="7840"/>
                  </a:lnTo>
                  <a:cubicBezTo>
                    <a:pt x="1352" y="8034"/>
                    <a:pt x="1500" y="8202"/>
                    <a:pt x="1684" y="8202"/>
                  </a:cubicBezTo>
                  <a:cubicBezTo>
                    <a:pt x="1732" y="8202"/>
                    <a:pt x="1782" y="8191"/>
                    <a:pt x="1832" y="8166"/>
                  </a:cubicBezTo>
                  <a:lnTo>
                    <a:pt x="4111" y="7148"/>
                  </a:lnTo>
                  <a:cubicBezTo>
                    <a:pt x="4152" y="7128"/>
                    <a:pt x="4203" y="7118"/>
                    <a:pt x="4254" y="7118"/>
                  </a:cubicBezTo>
                  <a:cubicBezTo>
                    <a:pt x="4305" y="7118"/>
                    <a:pt x="4356" y="7128"/>
                    <a:pt x="4396" y="7148"/>
                  </a:cubicBezTo>
                  <a:lnTo>
                    <a:pt x="6553" y="8451"/>
                  </a:lnTo>
                  <a:cubicBezTo>
                    <a:pt x="6600" y="8479"/>
                    <a:pt x="6651" y="8492"/>
                    <a:pt x="6702" y="8492"/>
                  </a:cubicBezTo>
                  <a:cubicBezTo>
                    <a:pt x="6872" y="8492"/>
                    <a:pt x="7042" y="8344"/>
                    <a:pt x="7042" y="8125"/>
                  </a:cubicBezTo>
                  <a:lnTo>
                    <a:pt x="6757" y="5642"/>
                  </a:lnTo>
                  <a:cubicBezTo>
                    <a:pt x="6716" y="5561"/>
                    <a:pt x="6757" y="5439"/>
                    <a:pt x="6838" y="5358"/>
                  </a:cubicBezTo>
                  <a:lnTo>
                    <a:pt x="8710" y="3730"/>
                  </a:lnTo>
                  <a:cubicBezTo>
                    <a:pt x="8914" y="3567"/>
                    <a:pt x="8832" y="3241"/>
                    <a:pt x="8588" y="3201"/>
                  </a:cubicBezTo>
                  <a:lnTo>
                    <a:pt x="6146" y="2672"/>
                  </a:lnTo>
                  <a:cubicBezTo>
                    <a:pt x="6024" y="2631"/>
                    <a:pt x="5943" y="2590"/>
                    <a:pt x="5902" y="2468"/>
                  </a:cubicBezTo>
                  <a:lnTo>
                    <a:pt x="4925" y="189"/>
                  </a:lnTo>
                  <a:cubicBezTo>
                    <a:pt x="4861" y="61"/>
                    <a:pt x="4742" y="0"/>
                    <a:pt x="462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1682;p33">
              <a:extLst>
                <a:ext uri="{FF2B5EF4-FFF2-40B4-BE49-F238E27FC236}">
                  <a16:creationId xmlns:a16="http://schemas.microsoft.com/office/drawing/2014/main" id="{FF83D8B2-0980-43C6-A257-E6CCBD4F23BF}"/>
                </a:ext>
              </a:extLst>
            </p:cNvPr>
            <p:cNvSpPr/>
            <p:nvPr/>
          </p:nvSpPr>
          <p:spPr>
            <a:xfrm>
              <a:off x="6332673" y="2678226"/>
              <a:ext cx="125516" cy="118917"/>
            </a:xfrm>
            <a:custGeom>
              <a:avLst/>
              <a:gdLst/>
              <a:ahLst/>
              <a:cxnLst/>
              <a:rect l="l" t="t" r="r" b="b"/>
              <a:pathLst>
                <a:path w="4641" h="4397" extrusionOk="0">
                  <a:moveTo>
                    <a:pt x="2407" y="0"/>
                  </a:moveTo>
                  <a:cubicBezTo>
                    <a:pt x="2351" y="0"/>
                    <a:pt x="2300" y="31"/>
                    <a:pt x="2280" y="92"/>
                  </a:cubicBezTo>
                  <a:lnTo>
                    <a:pt x="1629" y="1191"/>
                  </a:lnTo>
                  <a:cubicBezTo>
                    <a:pt x="1588" y="1231"/>
                    <a:pt x="1547" y="1272"/>
                    <a:pt x="1506" y="1272"/>
                  </a:cubicBezTo>
                  <a:lnTo>
                    <a:pt x="204" y="1394"/>
                  </a:lnTo>
                  <a:cubicBezTo>
                    <a:pt x="41" y="1394"/>
                    <a:pt x="1" y="1598"/>
                    <a:pt x="123" y="1679"/>
                  </a:cubicBezTo>
                  <a:lnTo>
                    <a:pt x="977" y="2656"/>
                  </a:lnTo>
                  <a:cubicBezTo>
                    <a:pt x="1018" y="2696"/>
                    <a:pt x="1059" y="2737"/>
                    <a:pt x="1018" y="2778"/>
                  </a:cubicBezTo>
                  <a:lnTo>
                    <a:pt x="733" y="4080"/>
                  </a:lnTo>
                  <a:cubicBezTo>
                    <a:pt x="702" y="4175"/>
                    <a:pt x="792" y="4269"/>
                    <a:pt x="891" y="4269"/>
                  </a:cubicBezTo>
                  <a:cubicBezTo>
                    <a:pt x="920" y="4269"/>
                    <a:pt x="950" y="4261"/>
                    <a:pt x="977" y="4243"/>
                  </a:cubicBezTo>
                  <a:lnTo>
                    <a:pt x="2158" y="3714"/>
                  </a:lnTo>
                  <a:cubicBezTo>
                    <a:pt x="2178" y="3694"/>
                    <a:pt x="2198" y="3683"/>
                    <a:pt x="2224" y="3683"/>
                  </a:cubicBezTo>
                  <a:cubicBezTo>
                    <a:pt x="2249" y="3683"/>
                    <a:pt x="2280" y="3694"/>
                    <a:pt x="2320" y="3714"/>
                  </a:cubicBezTo>
                  <a:lnTo>
                    <a:pt x="3419" y="4365"/>
                  </a:lnTo>
                  <a:cubicBezTo>
                    <a:pt x="3452" y="4387"/>
                    <a:pt x="3488" y="4397"/>
                    <a:pt x="3521" y="4397"/>
                  </a:cubicBezTo>
                  <a:cubicBezTo>
                    <a:pt x="3614" y="4397"/>
                    <a:pt x="3693" y="4321"/>
                    <a:pt x="3663" y="4202"/>
                  </a:cubicBezTo>
                  <a:lnTo>
                    <a:pt x="3501" y="2941"/>
                  </a:lnTo>
                  <a:cubicBezTo>
                    <a:pt x="3501" y="2859"/>
                    <a:pt x="3541" y="2819"/>
                    <a:pt x="3582" y="2778"/>
                  </a:cubicBezTo>
                  <a:lnTo>
                    <a:pt x="4559" y="1923"/>
                  </a:lnTo>
                  <a:cubicBezTo>
                    <a:pt x="4640" y="1801"/>
                    <a:pt x="4599" y="1638"/>
                    <a:pt x="4477" y="1638"/>
                  </a:cubicBezTo>
                  <a:lnTo>
                    <a:pt x="3216" y="1353"/>
                  </a:lnTo>
                  <a:cubicBezTo>
                    <a:pt x="3134" y="1353"/>
                    <a:pt x="3094" y="1313"/>
                    <a:pt x="3094" y="1272"/>
                  </a:cubicBezTo>
                  <a:lnTo>
                    <a:pt x="2565" y="92"/>
                  </a:lnTo>
                  <a:cubicBezTo>
                    <a:pt x="2524" y="31"/>
                    <a:pt x="2463" y="0"/>
                    <a:pt x="240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1683;p33">
              <a:extLst>
                <a:ext uri="{FF2B5EF4-FFF2-40B4-BE49-F238E27FC236}">
                  <a16:creationId xmlns:a16="http://schemas.microsoft.com/office/drawing/2014/main" id="{B465FF95-38A3-46D8-ADF6-396D243AF3E0}"/>
                </a:ext>
              </a:extLst>
            </p:cNvPr>
            <p:cNvSpPr/>
            <p:nvPr/>
          </p:nvSpPr>
          <p:spPr>
            <a:xfrm>
              <a:off x="6122452" y="2079747"/>
              <a:ext cx="157429" cy="153616"/>
            </a:xfrm>
            <a:custGeom>
              <a:avLst/>
              <a:gdLst/>
              <a:ahLst/>
              <a:cxnLst/>
              <a:rect l="l" t="t" r="r" b="b"/>
              <a:pathLst>
                <a:path w="5821" h="5680" extrusionOk="0">
                  <a:moveTo>
                    <a:pt x="1653" y="0"/>
                  </a:moveTo>
                  <a:cubicBezTo>
                    <a:pt x="1556" y="0"/>
                    <a:pt x="1466" y="54"/>
                    <a:pt x="1466" y="163"/>
                  </a:cubicBezTo>
                  <a:lnTo>
                    <a:pt x="1547" y="1832"/>
                  </a:lnTo>
                  <a:cubicBezTo>
                    <a:pt x="1547" y="1913"/>
                    <a:pt x="1506" y="1954"/>
                    <a:pt x="1466" y="1994"/>
                  </a:cubicBezTo>
                  <a:lnTo>
                    <a:pt x="123" y="3012"/>
                  </a:lnTo>
                  <a:cubicBezTo>
                    <a:pt x="1" y="3134"/>
                    <a:pt x="41" y="3337"/>
                    <a:pt x="204" y="3378"/>
                  </a:cubicBezTo>
                  <a:lnTo>
                    <a:pt x="1791" y="3826"/>
                  </a:lnTo>
                  <a:cubicBezTo>
                    <a:pt x="1873" y="3866"/>
                    <a:pt x="1913" y="3907"/>
                    <a:pt x="1954" y="3988"/>
                  </a:cubicBezTo>
                  <a:lnTo>
                    <a:pt x="2483" y="5535"/>
                  </a:lnTo>
                  <a:cubicBezTo>
                    <a:pt x="2506" y="5626"/>
                    <a:pt x="2593" y="5679"/>
                    <a:pt x="2679" y="5679"/>
                  </a:cubicBezTo>
                  <a:cubicBezTo>
                    <a:pt x="2747" y="5679"/>
                    <a:pt x="2814" y="5647"/>
                    <a:pt x="2849" y="5576"/>
                  </a:cubicBezTo>
                  <a:lnTo>
                    <a:pt x="3745" y="4192"/>
                  </a:lnTo>
                  <a:cubicBezTo>
                    <a:pt x="3785" y="4151"/>
                    <a:pt x="3826" y="4111"/>
                    <a:pt x="3907" y="4111"/>
                  </a:cubicBezTo>
                  <a:lnTo>
                    <a:pt x="5576" y="4070"/>
                  </a:lnTo>
                  <a:cubicBezTo>
                    <a:pt x="5739" y="4070"/>
                    <a:pt x="5820" y="3866"/>
                    <a:pt x="5698" y="3744"/>
                  </a:cubicBezTo>
                  <a:lnTo>
                    <a:pt x="4681" y="2442"/>
                  </a:lnTo>
                  <a:cubicBezTo>
                    <a:pt x="4640" y="2401"/>
                    <a:pt x="4640" y="2320"/>
                    <a:pt x="4681" y="2279"/>
                  </a:cubicBezTo>
                  <a:lnTo>
                    <a:pt x="5128" y="692"/>
                  </a:lnTo>
                  <a:cubicBezTo>
                    <a:pt x="5201" y="546"/>
                    <a:pt x="5079" y="401"/>
                    <a:pt x="4935" y="401"/>
                  </a:cubicBezTo>
                  <a:cubicBezTo>
                    <a:pt x="4919" y="401"/>
                    <a:pt x="4901" y="403"/>
                    <a:pt x="4884" y="407"/>
                  </a:cubicBezTo>
                  <a:lnTo>
                    <a:pt x="3338" y="1018"/>
                  </a:lnTo>
                  <a:lnTo>
                    <a:pt x="3134" y="1018"/>
                  </a:lnTo>
                  <a:lnTo>
                    <a:pt x="1791" y="41"/>
                  </a:lnTo>
                  <a:cubicBezTo>
                    <a:pt x="1751" y="14"/>
                    <a:pt x="1701" y="0"/>
                    <a:pt x="165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1684;p33">
              <a:extLst>
                <a:ext uri="{FF2B5EF4-FFF2-40B4-BE49-F238E27FC236}">
                  <a16:creationId xmlns:a16="http://schemas.microsoft.com/office/drawing/2014/main" id="{8780778D-0886-4152-84FB-CD972C4712C4}"/>
                </a:ext>
              </a:extLst>
            </p:cNvPr>
            <p:cNvSpPr/>
            <p:nvPr/>
          </p:nvSpPr>
          <p:spPr>
            <a:xfrm>
              <a:off x="5591937" y="1422635"/>
              <a:ext cx="2341123" cy="2493035"/>
            </a:xfrm>
            <a:custGeom>
              <a:avLst/>
              <a:gdLst/>
              <a:ahLst/>
              <a:cxnLst/>
              <a:rect l="l" t="t" r="r" b="b"/>
              <a:pathLst>
                <a:path w="86564" h="92181" extrusionOk="0">
                  <a:moveTo>
                    <a:pt x="11396" y="25518"/>
                  </a:moveTo>
                  <a:cubicBezTo>
                    <a:pt x="12454" y="25518"/>
                    <a:pt x="12698" y="26983"/>
                    <a:pt x="11681" y="27349"/>
                  </a:cubicBezTo>
                  <a:lnTo>
                    <a:pt x="5047" y="29751"/>
                  </a:lnTo>
                  <a:lnTo>
                    <a:pt x="4192" y="30035"/>
                  </a:lnTo>
                  <a:lnTo>
                    <a:pt x="2849" y="30524"/>
                  </a:lnTo>
                  <a:cubicBezTo>
                    <a:pt x="2768" y="30565"/>
                    <a:pt x="2646" y="30565"/>
                    <a:pt x="2524" y="30565"/>
                  </a:cubicBezTo>
                  <a:cubicBezTo>
                    <a:pt x="1506" y="30565"/>
                    <a:pt x="1221" y="29099"/>
                    <a:pt x="2239" y="28774"/>
                  </a:cubicBezTo>
                  <a:lnTo>
                    <a:pt x="3541" y="28285"/>
                  </a:lnTo>
                  <a:lnTo>
                    <a:pt x="4396" y="28001"/>
                  </a:lnTo>
                  <a:lnTo>
                    <a:pt x="11070" y="25599"/>
                  </a:lnTo>
                  <a:cubicBezTo>
                    <a:pt x="11152" y="25559"/>
                    <a:pt x="11274" y="25518"/>
                    <a:pt x="11396" y="25518"/>
                  </a:cubicBezTo>
                  <a:close/>
                  <a:moveTo>
                    <a:pt x="14245" y="33454"/>
                  </a:moveTo>
                  <a:cubicBezTo>
                    <a:pt x="15303" y="33454"/>
                    <a:pt x="15547" y="34919"/>
                    <a:pt x="14529" y="35245"/>
                  </a:cubicBezTo>
                  <a:lnTo>
                    <a:pt x="7896" y="37646"/>
                  </a:lnTo>
                  <a:lnTo>
                    <a:pt x="7041" y="37971"/>
                  </a:lnTo>
                  <a:lnTo>
                    <a:pt x="5698" y="38460"/>
                  </a:lnTo>
                  <a:cubicBezTo>
                    <a:pt x="5617" y="38500"/>
                    <a:pt x="5495" y="38500"/>
                    <a:pt x="5373" y="38500"/>
                  </a:cubicBezTo>
                  <a:cubicBezTo>
                    <a:pt x="4355" y="38500"/>
                    <a:pt x="4070" y="37035"/>
                    <a:pt x="5088" y="36710"/>
                  </a:cubicBezTo>
                  <a:lnTo>
                    <a:pt x="6390" y="36221"/>
                  </a:lnTo>
                  <a:lnTo>
                    <a:pt x="7245" y="35937"/>
                  </a:lnTo>
                  <a:lnTo>
                    <a:pt x="13919" y="33535"/>
                  </a:lnTo>
                  <a:cubicBezTo>
                    <a:pt x="14041" y="33495"/>
                    <a:pt x="14122" y="33454"/>
                    <a:pt x="14245" y="33454"/>
                  </a:cubicBezTo>
                  <a:close/>
                  <a:moveTo>
                    <a:pt x="17093" y="41390"/>
                  </a:moveTo>
                  <a:cubicBezTo>
                    <a:pt x="18151" y="41390"/>
                    <a:pt x="18396" y="42855"/>
                    <a:pt x="17419" y="43181"/>
                  </a:cubicBezTo>
                  <a:lnTo>
                    <a:pt x="10745" y="45582"/>
                  </a:lnTo>
                  <a:lnTo>
                    <a:pt x="9890" y="45907"/>
                  </a:lnTo>
                  <a:lnTo>
                    <a:pt x="8547" y="46396"/>
                  </a:lnTo>
                  <a:cubicBezTo>
                    <a:pt x="8466" y="46396"/>
                    <a:pt x="8343" y="46436"/>
                    <a:pt x="8262" y="46436"/>
                  </a:cubicBezTo>
                  <a:cubicBezTo>
                    <a:pt x="7204" y="46436"/>
                    <a:pt x="6960" y="44971"/>
                    <a:pt x="7937" y="44646"/>
                  </a:cubicBezTo>
                  <a:lnTo>
                    <a:pt x="9280" y="44157"/>
                  </a:lnTo>
                  <a:lnTo>
                    <a:pt x="10134" y="43873"/>
                  </a:lnTo>
                  <a:lnTo>
                    <a:pt x="16768" y="41471"/>
                  </a:lnTo>
                  <a:cubicBezTo>
                    <a:pt x="16890" y="41431"/>
                    <a:pt x="16971" y="41390"/>
                    <a:pt x="17093" y="41390"/>
                  </a:cubicBezTo>
                  <a:close/>
                  <a:moveTo>
                    <a:pt x="19942" y="49326"/>
                  </a:moveTo>
                  <a:cubicBezTo>
                    <a:pt x="21000" y="49326"/>
                    <a:pt x="21244" y="50791"/>
                    <a:pt x="20268" y="51117"/>
                  </a:cubicBezTo>
                  <a:lnTo>
                    <a:pt x="13593" y="53518"/>
                  </a:lnTo>
                  <a:lnTo>
                    <a:pt x="12739" y="53843"/>
                  </a:lnTo>
                  <a:lnTo>
                    <a:pt x="11436" y="54332"/>
                  </a:lnTo>
                  <a:cubicBezTo>
                    <a:pt x="11314" y="54332"/>
                    <a:pt x="11192" y="54372"/>
                    <a:pt x="11111" y="54372"/>
                  </a:cubicBezTo>
                  <a:cubicBezTo>
                    <a:pt x="10053" y="54372"/>
                    <a:pt x="9809" y="52907"/>
                    <a:pt x="10785" y="52582"/>
                  </a:cubicBezTo>
                  <a:lnTo>
                    <a:pt x="12128" y="52093"/>
                  </a:lnTo>
                  <a:lnTo>
                    <a:pt x="12983" y="51808"/>
                  </a:lnTo>
                  <a:lnTo>
                    <a:pt x="19617" y="49407"/>
                  </a:lnTo>
                  <a:cubicBezTo>
                    <a:pt x="19739" y="49367"/>
                    <a:pt x="19861" y="49326"/>
                    <a:pt x="19942" y="49326"/>
                  </a:cubicBezTo>
                  <a:close/>
                  <a:moveTo>
                    <a:pt x="22832" y="57262"/>
                  </a:moveTo>
                  <a:cubicBezTo>
                    <a:pt x="23849" y="57262"/>
                    <a:pt x="24134" y="58727"/>
                    <a:pt x="23117" y="59053"/>
                  </a:cubicBezTo>
                  <a:lnTo>
                    <a:pt x="16483" y="61454"/>
                  </a:lnTo>
                  <a:lnTo>
                    <a:pt x="15628" y="61779"/>
                  </a:lnTo>
                  <a:lnTo>
                    <a:pt x="14285" y="62227"/>
                  </a:lnTo>
                  <a:cubicBezTo>
                    <a:pt x="14204" y="62268"/>
                    <a:pt x="14082" y="62308"/>
                    <a:pt x="13960" y="62308"/>
                  </a:cubicBezTo>
                  <a:cubicBezTo>
                    <a:pt x="12942" y="62308"/>
                    <a:pt x="12657" y="60843"/>
                    <a:pt x="13675" y="60518"/>
                  </a:cubicBezTo>
                  <a:lnTo>
                    <a:pt x="14977" y="60029"/>
                  </a:lnTo>
                  <a:lnTo>
                    <a:pt x="15832" y="59704"/>
                  </a:lnTo>
                  <a:lnTo>
                    <a:pt x="22506" y="57303"/>
                  </a:lnTo>
                  <a:cubicBezTo>
                    <a:pt x="22587" y="57303"/>
                    <a:pt x="22710" y="57262"/>
                    <a:pt x="22832" y="57262"/>
                  </a:cubicBezTo>
                  <a:close/>
                  <a:moveTo>
                    <a:pt x="25680" y="65198"/>
                  </a:moveTo>
                  <a:cubicBezTo>
                    <a:pt x="26739" y="65198"/>
                    <a:pt x="26983" y="66663"/>
                    <a:pt x="26006" y="66989"/>
                  </a:cubicBezTo>
                  <a:lnTo>
                    <a:pt x="19332" y="69390"/>
                  </a:lnTo>
                  <a:lnTo>
                    <a:pt x="18477" y="69715"/>
                  </a:lnTo>
                  <a:lnTo>
                    <a:pt x="17134" y="70163"/>
                  </a:lnTo>
                  <a:cubicBezTo>
                    <a:pt x="17053" y="70204"/>
                    <a:pt x="16931" y="70244"/>
                    <a:pt x="16808" y="70244"/>
                  </a:cubicBezTo>
                  <a:cubicBezTo>
                    <a:pt x="15791" y="70244"/>
                    <a:pt x="15547" y="68779"/>
                    <a:pt x="16524" y="68454"/>
                  </a:cubicBezTo>
                  <a:lnTo>
                    <a:pt x="17826" y="67965"/>
                  </a:lnTo>
                  <a:lnTo>
                    <a:pt x="18721" y="67640"/>
                  </a:lnTo>
                  <a:lnTo>
                    <a:pt x="25355" y="65239"/>
                  </a:lnTo>
                  <a:cubicBezTo>
                    <a:pt x="25477" y="65239"/>
                    <a:pt x="25558" y="65198"/>
                    <a:pt x="25680" y="65198"/>
                  </a:cubicBezTo>
                  <a:close/>
                  <a:moveTo>
                    <a:pt x="28529" y="73134"/>
                  </a:moveTo>
                  <a:cubicBezTo>
                    <a:pt x="29547" y="73134"/>
                    <a:pt x="29791" y="74558"/>
                    <a:pt x="28855" y="74924"/>
                  </a:cubicBezTo>
                  <a:lnTo>
                    <a:pt x="22180" y="77326"/>
                  </a:lnTo>
                  <a:lnTo>
                    <a:pt x="21326" y="77651"/>
                  </a:lnTo>
                  <a:lnTo>
                    <a:pt x="19983" y="78099"/>
                  </a:lnTo>
                  <a:cubicBezTo>
                    <a:pt x="19901" y="78140"/>
                    <a:pt x="19779" y="78180"/>
                    <a:pt x="19698" y="78180"/>
                  </a:cubicBezTo>
                  <a:cubicBezTo>
                    <a:pt x="18640" y="78180"/>
                    <a:pt x="18396" y="76715"/>
                    <a:pt x="19372" y="76390"/>
                  </a:cubicBezTo>
                  <a:lnTo>
                    <a:pt x="20715" y="75901"/>
                  </a:lnTo>
                  <a:lnTo>
                    <a:pt x="21570" y="75576"/>
                  </a:lnTo>
                  <a:lnTo>
                    <a:pt x="28204" y="73175"/>
                  </a:lnTo>
                  <a:cubicBezTo>
                    <a:pt x="28326" y="73175"/>
                    <a:pt x="28407" y="73134"/>
                    <a:pt x="28529" y="73134"/>
                  </a:cubicBezTo>
                  <a:close/>
                  <a:moveTo>
                    <a:pt x="31421" y="81069"/>
                  </a:moveTo>
                  <a:cubicBezTo>
                    <a:pt x="32443" y="81069"/>
                    <a:pt x="32667" y="82499"/>
                    <a:pt x="31704" y="82860"/>
                  </a:cubicBezTo>
                  <a:lnTo>
                    <a:pt x="25029" y="85262"/>
                  </a:lnTo>
                  <a:lnTo>
                    <a:pt x="24175" y="85587"/>
                  </a:lnTo>
                  <a:lnTo>
                    <a:pt x="22872" y="86035"/>
                  </a:lnTo>
                  <a:cubicBezTo>
                    <a:pt x="22750" y="86076"/>
                    <a:pt x="22669" y="86116"/>
                    <a:pt x="22547" y="86116"/>
                  </a:cubicBezTo>
                  <a:cubicBezTo>
                    <a:pt x="22533" y="86117"/>
                    <a:pt x="22519" y="86117"/>
                    <a:pt x="22505" y="86117"/>
                  </a:cubicBezTo>
                  <a:cubicBezTo>
                    <a:pt x="21481" y="86117"/>
                    <a:pt x="21217" y="84647"/>
                    <a:pt x="22221" y="84326"/>
                  </a:cubicBezTo>
                  <a:lnTo>
                    <a:pt x="23564" y="83837"/>
                  </a:lnTo>
                  <a:lnTo>
                    <a:pt x="24419" y="83512"/>
                  </a:lnTo>
                  <a:lnTo>
                    <a:pt x="31052" y="81110"/>
                  </a:lnTo>
                  <a:cubicBezTo>
                    <a:pt x="31175" y="81070"/>
                    <a:pt x="31256" y="81070"/>
                    <a:pt x="31378" y="81070"/>
                  </a:cubicBezTo>
                  <a:cubicBezTo>
                    <a:pt x="31392" y="81069"/>
                    <a:pt x="31407" y="81069"/>
                    <a:pt x="31421" y="81069"/>
                  </a:cubicBezTo>
                  <a:close/>
                  <a:moveTo>
                    <a:pt x="59013" y="918"/>
                  </a:moveTo>
                  <a:cubicBezTo>
                    <a:pt x="60008" y="918"/>
                    <a:pt x="60938" y="1532"/>
                    <a:pt x="61290" y="2524"/>
                  </a:cubicBezTo>
                  <a:lnTo>
                    <a:pt x="85098" y="68657"/>
                  </a:lnTo>
                  <a:cubicBezTo>
                    <a:pt x="85546" y="69878"/>
                    <a:pt x="84895" y="71262"/>
                    <a:pt x="83633" y="71709"/>
                  </a:cubicBezTo>
                  <a:lnTo>
                    <a:pt x="83674" y="71709"/>
                  </a:lnTo>
                  <a:lnTo>
                    <a:pt x="29750" y="91122"/>
                  </a:lnTo>
                  <a:cubicBezTo>
                    <a:pt x="29465" y="91203"/>
                    <a:pt x="29180" y="91285"/>
                    <a:pt x="28936" y="91285"/>
                  </a:cubicBezTo>
                  <a:cubicBezTo>
                    <a:pt x="28204" y="91285"/>
                    <a:pt x="27552" y="90959"/>
                    <a:pt x="27105" y="90430"/>
                  </a:cubicBezTo>
                  <a:cubicBezTo>
                    <a:pt x="26901" y="90227"/>
                    <a:pt x="26739" y="89942"/>
                    <a:pt x="26657" y="89657"/>
                  </a:cubicBezTo>
                  <a:lnTo>
                    <a:pt x="25355" y="86116"/>
                  </a:lnTo>
                  <a:lnTo>
                    <a:pt x="32029" y="83715"/>
                  </a:lnTo>
                  <a:cubicBezTo>
                    <a:pt x="33983" y="83023"/>
                    <a:pt x="33454" y="80174"/>
                    <a:pt x="31419" y="80134"/>
                  </a:cubicBezTo>
                  <a:cubicBezTo>
                    <a:pt x="31215" y="80134"/>
                    <a:pt x="30971" y="80174"/>
                    <a:pt x="30808" y="80256"/>
                  </a:cubicBezTo>
                  <a:lnTo>
                    <a:pt x="24134" y="82657"/>
                  </a:lnTo>
                  <a:lnTo>
                    <a:pt x="22506" y="78180"/>
                  </a:lnTo>
                  <a:lnTo>
                    <a:pt x="29180" y="75779"/>
                  </a:lnTo>
                  <a:cubicBezTo>
                    <a:pt x="31093" y="75087"/>
                    <a:pt x="30605" y="72238"/>
                    <a:pt x="28570" y="72238"/>
                  </a:cubicBezTo>
                  <a:cubicBezTo>
                    <a:pt x="28366" y="72238"/>
                    <a:pt x="28122" y="72279"/>
                    <a:pt x="27919" y="72320"/>
                  </a:cubicBezTo>
                  <a:lnTo>
                    <a:pt x="21285" y="74721"/>
                  </a:lnTo>
                  <a:lnTo>
                    <a:pt x="19657" y="70244"/>
                  </a:lnTo>
                  <a:lnTo>
                    <a:pt x="26332" y="67843"/>
                  </a:lnTo>
                  <a:cubicBezTo>
                    <a:pt x="28374" y="67114"/>
                    <a:pt x="27606" y="64261"/>
                    <a:pt x="25755" y="64261"/>
                  </a:cubicBezTo>
                  <a:cubicBezTo>
                    <a:pt x="25541" y="64261"/>
                    <a:pt x="25311" y="64299"/>
                    <a:pt x="25070" y="64384"/>
                  </a:cubicBezTo>
                  <a:lnTo>
                    <a:pt x="18396" y="66785"/>
                  </a:lnTo>
                  <a:lnTo>
                    <a:pt x="16808" y="62308"/>
                  </a:lnTo>
                  <a:lnTo>
                    <a:pt x="23483" y="59907"/>
                  </a:lnTo>
                  <a:cubicBezTo>
                    <a:pt x="24419" y="59582"/>
                    <a:pt x="24907" y="58524"/>
                    <a:pt x="24582" y="57587"/>
                  </a:cubicBezTo>
                  <a:cubicBezTo>
                    <a:pt x="24292" y="56815"/>
                    <a:pt x="23569" y="56348"/>
                    <a:pt x="22816" y="56348"/>
                  </a:cubicBezTo>
                  <a:cubicBezTo>
                    <a:pt x="22617" y="56348"/>
                    <a:pt x="22417" y="56380"/>
                    <a:pt x="22221" y="56448"/>
                  </a:cubicBezTo>
                  <a:lnTo>
                    <a:pt x="15506" y="58890"/>
                  </a:lnTo>
                  <a:lnTo>
                    <a:pt x="13919" y="54372"/>
                  </a:lnTo>
                  <a:lnTo>
                    <a:pt x="20593" y="52012"/>
                  </a:lnTo>
                  <a:cubicBezTo>
                    <a:pt x="22506" y="51279"/>
                    <a:pt x="22018" y="48431"/>
                    <a:pt x="19942" y="48431"/>
                  </a:cubicBezTo>
                  <a:cubicBezTo>
                    <a:pt x="19739" y="48431"/>
                    <a:pt x="19535" y="48471"/>
                    <a:pt x="19332" y="48553"/>
                  </a:cubicBezTo>
                  <a:lnTo>
                    <a:pt x="12657" y="50954"/>
                  </a:lnTo>
                  <a:lnTo>
                    <a:pt x="11070" y="46477"/>
                  </a:lnTo>
                  <a:lnTo>
                    <a:pt x="17704" y="44076"/>
                  </a:lnTo>
                  <a:cubicBezTo>
                    <a:pt x="19772" y="43314"/>
                    <a:pt x="18994" y="40482"/>
                    <a:pt x="17185" y="40482"/>
                  </a:cubicBezTo>
                  <a:cubicBezTo>
                    <a:pt x="16965" y="40482"/>
                    <a:pt x="16730" y="40524"/>
                    <a:pt x="16483" y="40617"/>
                  </a:cubicBezTo>
                  <a:lnTo>
                    <a:pt x="9809" y="43018"/>
                  </a:lnTo>
                  <a:lnTo>
                    <a:pt x="8181" y="38541"/>
                  </a:lnTo>
                  <a:lnTo>
                    <a:pt x="14855" y="36140"/>
                  </a:lnTo>
                  <a:cubicBezTo>
                    <a:pt x="16768" y="35407"/>
                    <a:pt x="16279" y="32559"/>
                    <a:pt x="14245" y="32559"/>
                  </a:cubicBezTo>
                  <a:cubicBezTo>
                    <a:pt x="14041" y="32559"/>
                    <a:pt x="13797" y="32599"/>
                    <a:pt x="13634" y="32681"/>
                  </a:cubicBezTo>
                  <a:lnTo>
                    <a:pt x="6960" y="35041"/>
                  </a:lnTo>
                  <a:lnTo>
                    <a:pt x="5332" y="30605"/>
                  </a:lnTo>
                  <a:lnTo>
                    <a:pt x="12006" y="28204"/>
                  </a:lnTo>
                  <a:cubicBezTo>
                    <a:pt x="14164" y="27521"/>
                    <a:pt x="13398" y="24580"/>
                    <a:pt x="11561" y="24580"/>
                  </a:cubicBezTo>
                  <a:cubicBezTo>
                    <a:pt x="11320" y="24580"/>
                    <a:pt x="11060" y="24631"/>
                    <a:pt x="10785" y="24745"/>
                  </a:cubicBezTo>
                  <a:lnTo>
                    <a:pt x="4111" y="27146"/>
                  </a:lnTo>
                  <a:lnTo>
                    <a:pt x="2809" y="23565"/>
                  </a:lnTo>
                  <a:cubicBezTo>
                    <a:pt x="2402" y="22344"/>
                    <a:pt x="3012" y="20960"/>
                    <a:pt x="4274" y="20512"/>
                  </a:cubicBezTo>
                  <a:lnTo>
                    <a:pt x="58197" y="1059"/>
                  </a:lnTo>
                  <a:cubicBezTo>
                    <a:pt x="58467" y="963"/>
                    <a:pt x="58743" y="918"/>
                    <a:pt x="59013" y="918"/>
                  </a:cubicBezTo>
                  <a:close/>
                  <a:moveTo>
                    <a:pt x="59011" y="1"/>
                  </a:moveTo>
                  <a:cubicBezTo>
                    <a:pt x="58645" y="1"/>
                    <a:pt x="58279" y="82"/>
                    <a:pt x="57913" y="204"/>
                  </a:cubicBezTo>
                  <a:lnTo>
                    <a:pt x="3948" y="19617"/>
                  </a:lnTo>
                  <a:cubicBezTo>
                    <a:pt x="2239" y="20268"/>
                    <a:pt x="1344" y="22140"/>
                    <a:pt x="1954" y="23890"/>
                  </a:cubicBezTo>
                  <a:lnTo>
                    <a:pt x="3216" y="27431"/>
                  </a:lnTo>
                  <a:lnTo>
                    <a:pt x="1913" y="27919"/>
                  </a:lnTo>
                  <a:cubicBezTo>
                    <a:pt x="1" y="28611"/>
                    <a:pt x="489" y="31460"/>
                    <a:pt x="2524" y="31501"/>
                  </a:cubicBezTo>
                  <a:cubicBezTo>
                    <a:pt x="2727" y="31501"/>
                    <a:pt x="2971" y="31460"/>
                    <a:pt x="3175" y="31378"/>
                  </a:cubicBezTo>
                  <a:lnTo>
                    <a:pt x="4477" y="30890"/>
                  </a:lnTo>
                  <a:lnTo>
                    <a:pt x="6105" y="35367"/>
                  </a:lnTo>
                  <a:lnTo>
                    <a:pt x="4762" y="35855"/>
                  </a:lnTo>
                  <a:cubicBezTo>
                    <a:pt x="2684" y="36584"/>
                    <a:pt x="3480" y="39438"/>
                    <a:pt x="5337" y="39438"/>
                  </a:cubicBezTo>
                  <a:cubicBezTo>
                    <a:pt x="5553" y="39438"/>
                    <a:pt x="5783" y="39399"/>
                    <a:pt x="6024" y="39314"/>
                  </a:cubicBezTo>
                  <a:lnTo>
                    <a:pt x="7326" y="38826"/>
                  </a:lnTo>
                  <a:lnTo>
                    <a:pt x="8954" y="43303"/>
                  </a:lnTo>
                  <a:lnTo>
                    <a:pt x="7611" y="43791"/>
                  </a:lnTo>
                  <a:cubicBezTo>
                    <a:pt x="5698" y="44483"/>
                    <a:pt x="6187" y="47332"/>
                    <a:pt x="8262" y="47332"/>
                  </a:cubicBezTo>
                  <a:cubicBezTo>
                    <a:pt x="8466" y="47332"/>
                    <a:pt x="8669" y="47291"/>
                    <a:pt x="8873" y="47250"/>
                  </a:cubicBezTo>
                  <a:lnTo>
                    <a:pt x="10216" y="46762"/>
                  </a:lnTo>
                  <a:lnTo>
                    <a:pt x="11803" y="51239"/>
                  </a:lnTo>
                  <a:lnTo>
                    <a:pt x="10500" y="51727"/>
                  </a:lnTo>
                  <a:cubicBezTo>
                    <a:pt x="8335" y="52413"/>
                    <a:pt x="9114" y="55340"/>
                    <a:pt x="10965" y="55340"/>
                  </a:cubicBezTo>
                  <a:cubicBezTo>
                    <a:pt x="11201" y="55340"/>
                    <a:pt x="11454" y="55292"/>
                    <a:pt x="11721" y="55186"/>
                  </a:cubicBezTo>
                  <a:lnTo>
                    <a:pt x="13064" y="54698"/>
                  </a:lnTo>
                  <a:lnTo>
                    <a:pt x="14652" y="59175"/>
                  </a:lnTo>
                  <a:lnTo>
                    <a:pt x="13349" y="59663"/>
                  </a:lnTo>
                  <a:cubicBezTo>
                    <a:pt x="11396" y="60355"/>
                    <a:pt x="11925" y="63204"/>
                    <a:pt x="13960" y="63204"/>
                  </a:cubicBezTo>
                  <a:cubicBezTo>
                    <a:pt x="14163" y="63204"/>
                    <a:pt x="14367" y="63163"/>
                    <a:pt x="14570" y="63082"/>
                  </a:cubicBezTo>
                  <a:lnTo>
                    <a:pt x="15913" y="62634"/>
                  </a:lnTo>
                  <a:lnTo>
                    <a:pt x="17541" y="67111"/>
                  </a:lnTo>
                  <a:lnTo>
                    <a:pt x="16198" y="67558"/>
                  </a:lnTo>
                  <a:cubicBezTo>
                    <a:pt x="15750" y="67721"/>
                    <a:pt x="15343" y="68087"/>
                    <a:pt x="15140" y="68535"/>
                  </a:cubicBezTo>
                  <a:cubicBezTo>
                    <a:pt x="14547" y="69791"/>
                    <a:pt x="15539" y="71136"/>
                    <a:pt x="16808" y="71136"/>
                  </a:cubicBezTo>
                  <a:cubicBezTo>
                    <a:pt x="17019" y="71136"/>
                    <a:pt x="17239" y="71099"/>
                    <a:pt x="17460" y="71018"/>
                  </a:cubicBezTo>
                  <a:lnTo>
                    <a:pt x="18762" y="70570"/>
                  </a:lnTo>
                  <a:lnTo>
                    <a:pt x="20390" y="75047"/>
                  </a:lnTo>
                  <a:lnTo>
                    <a:pt x="19047" y="75494"/>
                  </a:lnTo>
                  <a:cubicBezTo>
                    <a:pt x="16979" y="76256"/>
                    <a:pt x="17757" y="79088"/>
                    <a:pt x="19594" y="79088"/>
                  </a:cubicBezTo>
                  <a:cubicBezTo>
                    <a:pt x="19818" y="79088"/>
                    <a:pt x="20057" y="79046"/>
                    <a:pt x="20308" y="78954"/>
                  </a:cubicBezTo>
                  <a:lnTo>
                    <a:pt x="21611" y="78506"/>
                  </a:lnTo>
                  <a:lnTo>
                    <a:pt x="23239" y="82983"/>
                  </a:lnTo>
                  <a:lnTo>
                    <a:pt x="21896" y="83430"/>
                  </a:lnTo>
                  <a:cubicBezTo>
                    <a:pt x="19983" y="84163"/>
                    <a:pt x="20471" y="86971"/>
                    <a:pt x="22547" y="87012"/>
                  </a:cubicBezTo>
                  <a:cubicBezTo>
                    <a:pt x="22750" y="87012"/>
                    <a:pt x="22954" y="86971"/>
                    <a:pt x="23157" y="86889"/>
                  </a:cubicBezTo>
                  <a:lnTo>
                    <a:pt x="24460" y="86401"/>
                  </a:lnTo>
                  <a:lnTo>
                    <a:pt x="25762" y="89982"/>
                  </a:lnTo>
                  <a:cubicBezTo>
                    <a:pt x="25884" y="90349"/>
                    <a:pt x="26087" y="90715"/>
                    <a:pt x="26372" y="91041"/>
                  </a:cubicBezTo>
                  <a:cubicBezTo>
                    <a:pt x="27023" y="91773"/>
                    <a:pt x="27919" y="92180"/>
                    <a:pt x="28895" y="92180"/>
                  </a:cubicBezTo>
                  <a:cubicBezTo>
                    <a:pt x="29262" y="92180"/>
                    <a:pt x="29628" y="92099"/>
                    <a:pt x="29994" y="91977"/>
                  </a:cubicBezTo>
                  <a:lnTo>
                    <a:pt x="83959" y="72564"/>
                  </a:lnTo>
                  <a:cubicBezTo>
                    <a:pt x="85668" y="71913"/>
                    <a:pt x="86563" y="70041"/>
                    <a:pt x="85953" y="68332"/>
                  </a:cubicBezTo>
                  <a:lnTo>
                    <a:pt x="62145" y="2199"/>
                  </a:lnTo>
                  <a:cubicBezTo>
                    <a:pt x="61657" y="896"/>
                    <a:pt x="60436" y="1"/>
                    <a:pt x="5901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1685;p33">
              <a:extLst>
                <a:ext uri="{FF2B5EF4-FFF2-40B4-BE49-F238E27FC236}">
                  <a16:creationId xmlns:a16="http://schemas.microsoft.com/office/drawing/2014/main" id="{458F80DA-2F38-42F5-9BBA-1E59E5895499}"/>
                </a:ext>
              </a:extLst>
            </p:cNvPr>
            <p:cNvSpPr/>
            <p:nvPr/>
          </p:nvSpPr>
          <p:spPr>
            <a:xfrm>
              <a:off x="6572616" y="2874059"/>
              <a:ext cx="621954" cy="237022"/>
            </a:xfrm>
            <a:custGeom>
              <a:avLst/>
              <a:gdLst/>
              <a:ahLst/>
              <a:cxnLst/>
              <a:rect l="l" t="t" r="r" b="b"/>
              <a:pathLst>
                <a:path w="22997" h="8764" extrusionOk="0">
                  <a:moveTo>
                    <a:pt x="22389" y="1"/>
                  </a:moveTo>
                  <a:cubicBezTo>
                    <a:pt x="22325" y="1"/>
                    <a:pt x="22255" y="17"/>
                    <a:pt x="22181" y="54"/>
                  </a:cubicBezTo>
                  <a:lnTo>
                    <a:pt x="367" y="7909"/>
                  </a:lnTo>
                  <a:cubicBezTo>
                    <a:pt x="123" y="7990"/>
                    <a:pt x="1" y="8234"/>
                    <a:pt x="82" y="8479"/>
                  </a:cubicBezTo>
                  <a:cubicBezTo>
                    <a:pt x="163" y="8641"/>
                    <a:pt x="326" y="8763"/>
                    <a:pt x="530" y="8763"/>
                  </a:cubicBezTo>
                  <a:lnTo>
                    <a:pt x="693" y="8763"/>
                  </a:lnTo>
                  <a:lnTo>
                    <a:pt x="22465" y="909"/>
                  </a:lnTo>
                  <a:cubicBezTo>
                    <a:pt x="22996" y="732"/>
                    <a:pt x="22819" y="1"/>
                    <a:pt x="2238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1686;p33">
              <a:extLst>
                <a:ext uri="{FF2B5EF4-FFF2-40B4-BE49-F238E27FC236}">
                  <a16:creationId xmlns:a16="http://schemas.microsoft.com/office/drawing/2014/main" id="{5A0E5F4D-315E-4AC1-A8A3-22264B65F285}"/>
                </a:ext>
              </a:extLst>
            </p:cNvPr>
            <p:cNvSpPr/>
            <p:nvPr/>
          </p:nvSpPr>
          <p:spPr>
            <a:xfrm>
              <a:off x="6372294" y="3019805"/>
              <a:ext cx="170221" cy="137497"/>
            </a:xfrm>
            <a:custGeom>
              <a:avLst/>
              <a:gdLst/>
              <a:ahLst/>
              <a:cxnLst/>
              <a:rect l="l" t="t" r="r" b="b"/>
              <a:pathLst>
                <a:path w="6294" h="5084" extrusionOk="0">
                  <a:moveTo>
                    <a:pt x="3134" y="933"/>
                  </a:moveTo>
                  <a:cubicBezTo>
                    <a:pt x="4193" y="933"/>
                    <a:pt x="4966" y="1869"/>
                    <a:pt x="4762" y="2886"/>
                  </a:cubicBezTo>
                  <a:cubicBezTo>
                    <a:pt x="4576" y="3664"/>
                    <a:pt x="3890" y="4180"/>
                    <a:pt x="3159" y="4180"/>
                  </a:cubicBezTo>
                  <a:cubicBezTo>
                    <a:pt x="2933" y="4180"/>
                    <a:pt x="2704" y="4131"/>
                    <a:pt x="2483" y="4026"/>
                  </a:cubicBezTo>
                  <a:cubicBezTo>
                    <a:pt x="2076" y="3822"/>
                    <a:pt x="1791" y="3497"/>
                    <a:pt x="1629" y="3090"/>
                  </a:cubicBezTo>
                  <a:cubicBezTo>
                    <a:pt x="1303" y="2235"/>
                    <a:pt x="1751" y="1340"/>
                    <a:pt x="2605" y="1014"/>
                  </a:cubicBezTo>
                  <a:cubicBezTo>
                    <a:pt x="2768" y="973"/>
                    <a:pt x="2972" y="933"/>
                    <a:pt x="3134" y="933"/>
                  </a:cubicBezTo>
                  <a:close/>
                  <a:moveTo>
                    <a:pt x="3172" y="1"/>
                  </a:moveTo>
                  <a:cubicBezTo>
                    <a:pt x="2883" y="1"/>
                    <a:pt x="2583" y="51"/>
                    <a:pt x="2280" y="159"/>
                  </a:cubicBezTo>
                  <a:cubicBezTo>
                    <a:pt x="164" y="933"/>
                    <a:pt x="1" y="3863"/>
                    <a:pt x="2076" y="4840"/>
                  </a:cubicBezTo>
                  <a:cubicBezTo>
                    <a:pt x="2402" y="5002"/>
                    <a:pt x="2768" y="5084"/>
                    <a:pt x="3134" y="5084"/>
                  </a:cubicBezTo>
                  <a:cubicBezTo>
                    <a:pt x="4152" y="5084"/>
                    <a:pt x="5047" y="4514"/>
                    <a:pt x="5454" y="3619"/>
                  </a:cubicBezTo>
                  <a:cubicBezTo>
                    <a:pt x="6294" y="1870"/>
                    <a:pt x="4939" y="1"/>
                    <a:pt x="317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1687;p33">
              <a:extLst>
                <a:ext uri="{FF2B5EF4-FFF2-40B4-BE49-F238E27FC236}">
                  <a16:creationId xmlns:a16="http://schemas.microsoft.com/office/drawing/2014/main" id="{3A8CD9D1-DDDE-47C3-B2A6-D1858E9410B8}"/>
                </a:ext>
              </a:extLst>
            </p:cNvPr>
            <p:cNvSpPr/>
            <p:nvPr/>
          </p:nvSpPr>
          <p:spPr>
            <a:xfrm>
              <a:off x="6641959" y="3065348"/>
              <a:ext cx="620602" cy="237239"/>
            </a:xfrm>
            <a:custGeom>
              <a:avLst/>
              <a:gdLst/>
              <a:ahLst/>
              <a:cxnLst/>
              <a:rect l="l" t="t" r="r" b="b"/>
              <a:pathLst>
                <a:path w="22947" h="8772" extrusionOk="0">
                  <a:moveTo>
                    <a:pt x="22286" y="0"/>
                  </a:moveTo>
                  <a:cubicBezTo>
                    <a:pt x="22240" y="0"/>
                    <a:pt x="22191" y="7"/>
                    <a:pt x="22140" y="22"/>
                  </a:cubicBezTo>
                  <a:lnTo>
                    <a:pt x="326" y="7876"/>
                  </a:lnTo>
                  <a:cubicBezTo>
                    <a:pt x="123" y="7958"/>
                    <a:pt x="1" y="8243"/>
                    <a:pt x="82" y="8446"/>
                  </a:cubicBezTo>
                  <a:cubicBezTo>
                    <a:pt x="123" y="8650"/>
                    <a:pt x="326" y="8772"/>
                    <a:pt x="489" y="8772"/>
                  </a:cubicBezTo>
                  <a:cubicBezTo>
                    <a:pt x="570" y="8772"/>
                    <a:pt x="611" y="8772"/>
                    <a:pt x="652" y="8731"/>
                  </a:cubicBezTo>
                  <a:lnTo>
                    <a:pt x="22465" y="877"/>
                  </a:lnTo>
                  <a:cubicBezTo>
                    <a:pt x="22947" y="691"/>
                    <a:pt x="22754" y="0"/>
                    <a:pt x="2228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1688;p33">
              <a:extLst>
                <a:ext uri="{FF2B5EF4-FFF2-40B4-BE49-F238E27FC236}">
                  <a16:creationId xmlns:a16="http://schemas.microsoft.com/office/drawing/2014/main" id="{26A5A460-21DA-43B4-BA3B-4364359E29D4}"/>
                </a:ext>
              </a:extLst>
            </p:cNvPr>
            <p:cNvSpPr/>
            <p:nvPr/>
          </p:nvSpPr>
          <p:spPr>
            <a:xfrm>
              <a:off x="6437229" y="3210742"/>
              <a:ext cx="166246" cy="138092"/>
            </a:xfrm>
            <a:custGeom>
              <a:avLst/>
              <a:gdLst/>
              <a:ahLst/>
              <a:cxnLst/>
              <a:rect l="l" t="t" r="r" b="b"/>
              <a:pathLst>
                <a:path w="6147" h="5106" extrusionOk="0">
                  <a:moveTo>
                    <a:pt x="3297" y="913"/>
                  </a:moveTo>
                  <a:cubicBezTo>
                    <a:pt x="4600" y="913"/>
                    <a:pt x="5373" y="2419"/>
                    <a:pt x="4640" y="3477"/>
                  </a:cubicBezTo>
                  <a:cubicBezTo>
                    <a:pt x="4302" y="3941"/>
                    <a:pt x="3791" y="4162"/>
                    <a:pt x="3287" y="4162"/>
                  </a:cubicBezTo>
                  <a:cubicBezTo>
                    <a:pt x="2640" y="4162"/>
                    <a:pt x="2003" y="3797"/>
                    <a:pt x="1751" y="3111"/>
                  </a:cubicBezTo>
                  <a:cubicBezTo>
                    <a:pt x="1466" y="2256"/>
                    <a:pt x="1914" y="1320"/>
                    <a:pt x="2728" y="1035"/>
                  </a:cubicBezTo>
                  <a:cubicBezTo>
                    <a:pt x="2931" y="954"/>
                    <a:pt x="3094" y="913"/>
                    <a:pt x="3297" y="913"/>
                  </a:cubicBezTo>
                  <a:close/>
                  <a:moveTo>
                    <a:pt x="3280" y="0"/>
                  </a:moveTo>
                  <a:cubicBezTo>
                    <a:pt x="2500" y="0"/>
                    <a:pt x="1713" y="349"/>
                    <a:pt x="1181" y="1076"/>
                  </a:cubicBezTo>
                  <a:cubicBezTo>
                    <a:pt x="1" y="2785"/>
                    <a:pt x="1222" y="5105"/>
                    <a:pt x="3297" y="5105"/>
                  </a:cubicBezTo>
                  <a:cubicBezTo>
                    <a:pt x="3582" y="5064"/>
                    <a:pt x="3867" y="5024"/>
                    <a:pt x="4152" y="4942"/>
                  </a:cubicBezTo>
                  <a:cubicBezTo>
                    <a:pt x="5454" y="4454"/>
                    <a:pt x="6146" y="2989"/>
                    <a:pt x="5699" y="1686"/>
                  </a:cubicBezTo>
                  <a:cubicBezTo>
                    <a:pt x="5285" y="584"/>
                    <a:pt x="4289" y="0"/>
                    <a:pt x="328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1689;p33">
              <a:extLst>
                <a:ext uri="{FF2B5EF4-FFF2-40B4-BE49-F238E27FC236}">
                  <a16:creationId xmlns:a16="http://schemas.microsoft.com/office/drawing/2014/main" id="{E42A2041-C15E-4070-A6E8-E46352142E07}"/>
                </a:ext>
              </a:extLst>
            </p:cNvPr>
            <p:cNvSpPr/>
            <p:nvPr/>
          </p:nvSpPr>
          <p:spPr>
            <a:xfrm>
              <a:off x="6706894" y="3255502"/>
              <a:ext cx="624685" cy="237509"/>
            </a:xfrm>
            <a:custGeom>
              <a:avLst/>
              <a:gdLst/>
              <a:ahLst/>
              <a:cxnLst/>
              <a:rect l="l" t="t" r="r" b="b"/>
              <a:pathLst>
                <a:path w="23098" h="8782" extrusionOk="0">
                  <a:moveTo>
                    <a:pt x="22472" y="0"/>
                  </a:moveTo>
                  <a:cubicBezTo>
                    <a:pt x="22419" y="0"/>
                    <a:pt x="22363" y="10"/>
                    <a:pt x="22303" y="31"/>
                  </a:cubicBezTo>
                  <a:lnTo>
                    <a:pt x="22303" y="72"/>
                  </a:lnTo>
                  <a:lnTo>
                    <a:pt x="489" y="7886"/>
                  </a:lnTo>
                  <a:cubicBezTo>
                    <a:pt x="1" y="8049"/>
                    <a:pt x="123" y="8781"/>
                    <a:pt x="652" y="8781"/>
                  </a:cubicBezTo>
                  <a:cubicBezTo>
                    <a:pt x="693" y="8781"/>
                    <a:pt x="733" y="8781"/>
                    <a:pt x="815" y="8741"/>
                  </a:cubicBezTo>
                  <a:lnTo>
                    <a:pt x="22588" y="886"/>
                  </a:lnTo>
                  <a:cubicBezTo>
                    <a:pt x="23097" y="704"/>
                    <a:pt x="22923" y="0"/>
                    <a:pt x="2247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1690;p33">
              <a:extLst>
                <a:ext uri="{FF2B5EF4-FFF2-40B4-BE49-F238E27FC236}">
                  <a16:creationId xmlns:a16="http://schemas.microsoft.com/office/drawing/2014/main" id="{03A8AA6F-2EB5-4C2D-9674-749F9EA71101}"/>
                </a:ext>
              </a:extLst>
            </p:cNvPr>
            <p:cNvSpPr/>
            <p:nvPr/>
          </p:nvSpPr>
          <p:spPr>
            <a:xfrm>
              <a:off x="6513523" y="3401815"/>
              <a:ext cx="165894" cy="137253"/>
            </a:xfrm>
            <a:custGeom>
              <a:avLst/>
              <a:gdLst/>
              <a:ahLst/>
              <a:cxnLst/>
              <a:rect l="l" t="t" r="r" b="b"/>
              <a:pathLst>
                <a:path w="6134" h="5075" extrusionOk="0">
                  <a:moveTo>
                    <a:pt x="2966" y="925"/>
                  </a:moveTo>
                  <a:cubicBezTo>
                    <a:pt x="3004" y="925"/>
                    <a:pt x="3042" y="927"/>
                    <a:pt x="3081" y="930"/>
                  </a:cubicBezTo>
                  <a:cubicBezTo>
                    <a:pt x="4261" y="970"/>
                    <a:pt x="4994" y="2191"/>
                    <a:pt x="4465" y="3249"/>
                  </a:cubicBezTo>
                  <a:cubicBezTo>
                    <a:pt x="4302" y="3616"/>
                    <a:pt x="3976" y="3941"/>
                    <a:pt x="3569" y="4063"/>
                  </a:cubicBezTo>
                  <a:cubicBezTo>
                    <a:pt x="3387" y="4124"/>
                    <a:pt x="3200" y="4153"/>
                    <a:pt x="3017" y="4153"/>
                  </a:cubicBezTo>
                  <a:cubicBezTo>
                    <a:pt x="2344" y="4153"/>
                    <a:pt x="1718" y="3758"/>
                    <a:pt x="1494" y="3087"/>
                  </a:cubicBezTo>
                  <a:cubicBezTo>
                    <a:pt x="1101" y="2025"/>
                    <a:pt x="1885" y="925"/>
                    <a:pt x="2966" y="925"/>
                  </a:cubicBezTo>
                  <a:close/>
                  <a:moveTo>
                    <a:pt x="3036" y="0"/>
                  </a:moveTo>
                  <a:cubicBezTo>
                    <a:pt x="1388" y="0"/>
                    <a:pt x="1" y="1665"/>
                    <a:pt x="639" y="3412"/>
                  </a:cubicBezTo>
                  <a:cubicBezTo>
                    <a:pt x="989" y="4430"/>
                    <a:pt x="1960" y="5075"/>
                    <a:pt x="3009" y="5075"/>
                  </a:cubicBezTo>
                  <a:cubicBezTo>
                    <a:pt x="3302" y="5075"/>
                    <a:pt x="3602" y="5025"/>
                    <a:pt x="3895" y="4918"/>
                  </a:cubicBezTo>
                  <a:cubicBezTo>
                    <a:pt x="5970" y="4145"/>
                    <a:pt x="6133" y="1214"/>
                    <a:pt x="4098" y="238"/>
                  </a:cubicBezTo>
                  <a:cubicBezTo>
                    <a:pt x="3744" y="75"/>
                    <a:pt x="3384" y="0"/>
                    <a:pt x="303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1691;p33">
              <a:extLst>
                <a:ext uri="{FF2B5EF4-FFF2-40B4-BE49-F238E27FC236}">
                  <a16:creationId xmlns:a16="http://schemas.microsoft.com/office/drawing/2014/main" id="{3BF00AA2-F67A-4B3E-92BE-159FC00A8DCE}"/>
                </a:ext>
              </a:extLst>
            </p:cNvPr>
            <p:cNvSpPr/>
            <p:nvPr/>
          </p:nvSpPr>
          <p:spPr>
            <a:xfrm>
              <a:off x="6388818" y="1650489"/>
              <a:ext cx="853026" cy="463389"/>
            </a:xfrm>
            <a:custGeom>
              <a:avLst/>
              <a:gdLst/>
              <a:ahLst/>
              <a:cxnLst/>
              <a:rect l="l" t="t" r="r" b="b"/>
              <a:pathLst>
                <a:path w="31541" h="17134" extrusionOk="0">
                  <a:moveTo>
                    <a:pt x="28448" y="936"/>
                  </a:moveTo>
                  <a:lnTo>
                    <a:pt x="27756" y="4273"/>
                  </a:lnTo>
                  <a:lnTo>
                    <a:pt x="29465" y="5616"/>
                  </a:lnTo>
                  <a:lnTo>
                    <a:pt x="30401" y="6349"/>
                  </a:lnTo>
                  <a:lnTo>
                    <a:pt x="2930" y="16238"/>
                  </a:lnTo>
                  <a:lnTo>
                    <a:pt x="2930" y="16238"/>
                  </a:lnTo>
                  <a:lnTo>
                    <a:pt x="3622" y="12901"/>
                  </a:lnTo>
                  <a:lnTo>
                    <a:pt x="977" y="10826"/>
                  </a:lnTo>
                  <a:lnTo>
                    <a:pt x="28448" y="936"/>
                  </a:lnTo>
                  <a:close/>
                  <a:moveTo>
                    <a:pt x="28407" y="0"/>
                  </a:moveTo>
                  <a:cubicBezTo>
                    <a:pt x="28325" y="0"/>
                    <a:pt x="28203" y="41"/>
                    <a:pt x="28122" y="82"/>
                  </a:cubicBezTo>
                  <a:lnTo>
                    <a:pt x="651" y="9971"/>
                  </a:lnTo>
                  <a:cubicBezTo>
                    <a:pt x="326" y="10093"/>
                    <a:pt x="122" y="10337"/>
                    <a:pt x="41" y="10663"/>
                  </a:cubicBezTo>
                  <a:cubicBezTo>
                    <a:pt x="0" y="10988"/>
                    <a:pt x="122" y="11355"/>
                    <a:pt x="407" y="11558"/>
                  </a:cubicBezTo>
                  <a:lnTo>
                    <a:pt x="2605" y="13308"/>
                  </a:lnTo>
                  <a:lnTo>
                    <a:pt x="2035" y="16076"/>
                  </a:lnTo>
                  <a:cubicBezTo>
                    <a:pt x="1913" y="16605"/>
                    <a:pt x="2361" y="17134"/>
                    <a:pt x="2930" y="17134"/>
                  </a:cubicBezTo>
                  <a:cubicBezTo>
                    <a:pt x="3053" y="17134"/>
                    <a:pt x="3134" y="17134"/>
                    <a:pt x="3256" y="17093"/>
                  </a:cubicBezTo>
                  <a:lnTo>
                    <a:pt x="30727" y="7204"/>
                  </a:lnTo>
                  <a:cubicBezTo>
                    <a:pt x="31378" y="6959"/>
                    <a:pt x="31540" y="6064"/>
                    <a:pt x="30971" y="5616"/>
                  </a:cubicBezTo>
                  <a:lnTo>
                    <a:pt x="30035" y="4843"/>
                  </a:lnTo>
                  <a:lnTo>
                    <a:pt x="28773" y="3866"/>
                  </a:lnTo>
                  <a:lnTo>
                    <a:pt x="29343" y="1180"/>
                  </a:lnTo>
                  <a:cubicBezTo>
                    <a:pt x="29384" y="1099"/>
                    <a:pt x="29384" y="1018"/>
                    <a:pt x="29384" y="936"/>
                  </a:cubicBezTo>
                  <a:cubicBezTo>
                    <a:pt x="29384" y="407"/>
                    <a:pt x="28977" y="0"/>
                    <a:pt x="284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1692;p33">
              <a:extLst>
                <a:ext uri="{FF2B5EF4-FFF2-40B4-BE49-F238E27FC236}">
                  <a16:creationId xmlns:a16="http://schemas.microsoft.com/office/drawing/2014/main" id="{1123CCA4-85B4-436F-A0E6-820817DDCF7E}"/>
                </a:ext>
              </a:extLst>
            </p:cNvPr>
            <p:cNvSpPr/>
            <p:nvPr/>
          </p:nvSpPr>
          <p:spPr>
            <a:xfrm>
              <a:off x="6956736" y="2251591"/>
              <a:ext cx="88978" cy="67018"/>
            </a:xfrm>
            <a:custGeom>
              <a:avLst/>
              <a:gdLst/>
              <a:ahLst/>
              <a:cxnLst/>
              <a:rect l="l" t="t" r="r" b="b"/>
              <a:pathLst>
                <a:path w="3290" h="2478" extrusionOk="0">
                  <a:moveTo>
                    <a:pt x="1515" y="1"/>
                  </a:moveTo>
                  <a:cubicBezTo>
                    <a:pt x="1391" y="1"/>
                    <a:pt x="1266" y="12"/>
                    <a:pt x="1140" y="36"/>
                  </a:cubicBezTo>
                  <a:cubicBezTo>
                    <a:pt x="408" y="239"/>
                    <a:pt x="1" y="1053"/>
                    <a:pt x="82" y="2030"/>
                  </a:cubicBezTo>
                  <a:cubicBezTo>
                    <a:pt x="82" y="2274"/>
                    <a:pt x="286" y="2477"/>
                    <a:pt x="530" y="2477"/>
                  </a:cubicBezTo>
                  <a:lnTo>
                    <a:pt x="571" y="2477"/>
                  </a:lnTo>
                  <a:cubicBezTo>
                    <a:pt x="856" y="2437"/>
                    <a:pt x="1018" y="2193"/>
                    <a:pt x="978" y="1948"/>
                  </a:cubicBezTo>
                  <a:cubicBezTo>
                    <a:pt x="937" y="1460"/>
                    <a:pt x="1140" y="1012"/>
                    <a:pt x="1425" y="931"/>
                  </a:cubicBezTo>
                  <a:cubicBezTo>
                    <a:pt x="1467" y="926"/>
                    <a:pt x="1508" y="923"/>
                    <a:pt x="1549" y="923"/>
                  </a:cubicBezTo>
                  <a:cubicBezTo>
                    <a:pt x="1832" y="923"/>
                    <a:pt x="2108" y="1043"/>
                    <a:pt x="2321" y="1257"/>
                  </a:cubicBezTo>
                  <a:cubicBezTo>
                    <a:pt x="2418" y="1329"/>
                    <a:pt x="2518" y="1360"/>
                    <a:pt x="2613" y="1360"/>
                  </a:cubicBezTo>
                  <a:cubicBezTo>
                    <a:pt x="2995" y="1360"/>
                    <a:pt x="3290" y="858"/>
                    <a:pt x="2931" y="565"/>
                  </a:cubicBezTo>
                  <a:cubicBezTo>
                    <a:pt x="2537" y="203"/>
                    <a:pt x="2036" y="1"/>
                    <a:pt x="15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1693;p33">
              <a:extLst>
                <a:ext uri="{FF2B5EF4-FFF2-40B4-BE49-F238E27FC236}">
                  <a16:creationId xmlns:a16="http://schemas.microsoft.com/office/drawing/2014/main" id="{DF70FED0-E25B-488D-B4A2-BDABABCADA70}"/>
                </a:ext>
              </a:extLst>
            </p:cNvPr>
            <p:cNvSpPr/>
            <p:nvPr/>
          </p:nvSpPr>
          <p:spPr>
            <a:xfrm>
              <a:off x="6765230" y="2353957"/>
              <a:ext cx="84786" cy="65909"/>
            </a:xfrm>
            <a:custGeom>
              <a:avLst/>
              <a:gdLst/>
              <a:ahLst/>
              <a:cxnLst/>
              <a:rect l="l" t="t" r="r" b="b"/>
              <a:pathLst>
                <a:path w="3135" h="2437" extrusionOk="0">
                  <a:moveTo>
                    <a:pt x="1540" y="0"/>
                  </a:moveTo>
                  <a:cubicBezTo>
                    <a:pt x="1420" y="0"/>
                    <a:pt x="1300" y="12"/>
                    <a:pt x="1181" y="35"/>
                  </a:cubicBezTo>
                  <a:cubicBezTo>
                    <a:pt x="448" y="239"/>
                    <a:pt x="1" y="1053"/>
                    <a:pt x="82" y="2030"/>
                  </a:cubicBezTo>
                  <a:cubicBezTo>
                    <a:pt x="123" y="2274"/>
                    <a:pt x="326" y="2437"/>
                    <a:pt x="570" y="2437"/>
                  </a:cubicBezTo>
                  <a:lnTo>
                    <a:pt x="611" y="2437"/>
                  </a:lnTo>
                  <a:cubicBezTo>
                    <a:pt x="855" y="2437"/>
                    <a:pt x="1018" y="2192"/>
                    <a:pt x="1018" y="1948"/>
                  </a:cubicBezTo>
                  <a:cubicBezTo>
                    <a:pt x="937" y="1419"/>
                    <a:pt x="1140" y="1012"/>
                    <a:pt x="1425" y="931"/>
                  </a:cubicBezTo>
                  <a:cubicBezTo>
                    <a:pt x="1466" y="926"/>
                    <a:pt x="1508" y="923"/>
                    <a:pt x="1549" y="923"/>
                  </a:cubicBezTo>
                  <a:cubicBezTo>
                    <a:pt x="1832" y="923"/>
                    <a:pt x="2107" y="1043"/>
                    <a:pt x="2320" y="1256"/>
                  </a:cubicBezTo>
                  <a:cubicBezTo>
                    <a:pt x="2405" y="1324"/>
                    <a:pt x="2504" y="1357"/>
                    <a:pt x="2603" y="1357"/>
                  </a:cubicBezTo>
                  <a:cubicBezTo>
                    <a:pt x="2740" y="1357"/>
                    <a:pt x="2877" y="1294"/>
                    <a:pt x="2972" y="1175"/>
                  </a:cubicBezTo>
                  <a:cubicBezTo>
                    <a:pt x="3134" y="971"/>
                    <a:pt x="3134" y="687"/>
                    <a:pt x="2931" y="524"/>
                  </a:cubicBezTo>
                  <a:cubicBezTo>
                    <a:pt x="2538" y="196"/>
                    <a:pt x="2039" y="0"/>
                    <a:pt x="154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1694;p33">
              <a:extLst>
                <a:ext uri="{FF2B5EF4-FFF2-40B4-BE49-F238E27FC236}">
                  <a16:creationId xmlns:a16="http://schemas.microsoft.com/office/drawing/2014/main" id="{7ED3501F-49EB-489E-B318-0D29C691E806}"/>
                </a:ext>
              </a:extLst>
            </p:cNvPr>
            <p:cNvSpPr/>
            <p:nvPr/>
          </p:nvSpPr>
          <p:spPr>
            <a:xfrm>
              <a:off x="6858022" y="2346005"/>
              <a:ext cx="160377" cy="113481"/>
            </a:xfrm>
            <a:custGeom>
              <a:avLst/>
              <a:gdLst/>
              <a:ahLst/>
              <a:cxnLst/>
              <a:rect l="l" t="t" r="r" b="b"/>
              <a:pathLst>
                <a:path w="5930" h="4196" extrusionOk="0">
                  <a:moveTo>
                    <a:pt x="4580" y="1"/>
                  </a:moveTo>
                  <a:cubicBezTo>
                    <a:pt x="4273" y="1"/>
                    <a:pt x="3989" y="301"/>
                    <a:pt x="4180" y="655"/>
                  </a:cubicBezTo>
                  <a:cubicBezTo>
                    <a:pt x="4924" y="2087"/>
                    <a:pt x="3728" y="3315"/>
                    <a:pt x="2525" y="3315"/>
                  </a:cubicBezTo>
                  <a:cubicBezTo>
                    <a:pt x="1950" y="3315"/>
                    <a:pt x="1374" y="3035"/>
                    <a:pt x="1006" y="2364"/>
                  </a:cubicBezTo>
                  <a:cubicBezTo>
                    <a:pt x="912" y="2176"/>
                    <a:pt x="760" y="2099"/>
                    <a:pt x="609" y="2099"/>
                  </a:cubicBezTo>
                  <a:cubicBezTo>
                    <a:pt x="303" y="2099"/>
                    <a:pt x="1" y="2417"/>
                    <a:pt x="192" y="2771"/>
                  </a:cubicBezTo>
                  <a:cubicBezTo>
                    <a:pt x="517" y="3422"/>
                    <a:pt x="1128" y="3870"/>
                    <a:pt x="1820" y="4114"/>
                  </a:cubicBezTo>
                  <a:cubicBezTo>
                    <a:pt x="2064" y="4155"/>
                    <a:pt x="2308" y="4196"/>
                    <a:pt x="2593" y="4196"/>
                  </a:cubicBezTo>
                  <a:cubicBezTo>
                    <a:pt x="4628" y="4196"/>
                    <a:pt x="5930" y="2039"/>
                    <a:pt x="4994" y="248"/>
                  </a:cubicBezTo>
                  <a:cubicBezTo>
                    <a:pt x="4887" y="74"/>
                    <a:pt x="4730" y="1"/>
                    <a:pt x="458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1695;p33">
              <a:extLst>
                <a:ext uri="{FF2B5EF4-FFF2-40B4-BE49-F238E27FC236}">
                  <a16:creationId xmlns:a16="http://schemas.microsoft.com/office/drawing/2014/main" id="{85D33672-602B-418A-9FB7-1452B1C95617}"/>
                </a:ext>
              </a:extLst>
            </p:cNvPr>
            <p:cNvSpPr/>
            <p:nvPr/>
          </p:nvSpPr>
          <p:spPr>
            <a:xfrm>
              <a:off x="6558309" y="2068632"/>
              <a:ext cx="669229" cy="602184"/>
            </a:xfrm>
            <a:custGeom>
              <a:avLst/>
              <a:gdLst/>
              <a:ahLst/>
              <a:cxnLst/>
              <a:rect l="l" t="t" r="r" b="b"/>
              <a:pathLst>
                <a:path w="24745" h="22266" extrusionOk="0">
                  <a:moveTo>
                    <a:pt x="13349" y="981"/>
                  </a:moveTo>
                  <a:cubicBezTo>
                    <a:pt x="14163" y="981"/>
                    <a:pt x="15018" y="1062"/>
                    <a:pt x="15832" y="1266"/>
                  </a:cubicBezTo>
                  <a:cubicBezTo>
                    <a:pt x="20838" y="2487"/>
                    <a:pt x="24175" y="7289"/>
                    <a:pt x="23524" y="12417"/>
                  </a:cubicBezTo>
                  <a:cubicBezTo>
                    <a:pt x="22916" y="17518"/>
                    <a:pt x="18564" y="21330"/>
                    <a:pt x="13431" y="21330"/>
                  </a:cubicBezTo>
                  <a:cubicBezTo>
                    <a:pt x="13404" y="21330"/>
                    <a:pt x="13377" y="21330"/>
                    <a:pt x="13349" y="21330"/>
                  </a:cubicBezTo>
                  <a:cubicBezTo>
                    <a:pt x="12739" y="21330"/>
                    <a:pt x="12169" y="21289"/>
                    <a:pt x="11559" y="21167"/>
                  </a:cubicBezTo>
                  <a:cubicBezTo>
                    <a:pt x="2035" y="19539"/>
                    <a:pt x="1" y="6719"/>
                    <a:pt x="8547" y="2161"/>
                  </a:cubicBezTo>
                  <a:cubicBezTo>
                    <a:pt x="10012" y="1388"/>
                    <a:pt x="11681" y="981"/>
                    <a:pt x="13349" y="981"/>
                  </a:cubicBezTo>
                  <a:close/>
                  <a:moveTo>
                    <a:pt x="13365" y="0"/>
                  </a:moveTo>
                  <a:cubicBezTo>
                    <a:pt x="7841" y="0"/>
                    <a:pt x="3091" y="4082"/>
                    <a:pt x="2361" y="9649"/>
                  </a:cubicBezTo>
                  <a:cubicBezTo>
                    <a:pt x="1547" y="15551"/>
                    <a:pt x="5535" y="21045"/>
                    <a:pt x="11436" y="22103"/>
                  </a:cubicBezTo>
                  <a:cubicBezTo>
                    <a:pt x="12047" y="22184"/>
                    <a:pt x="12698" y="22266"/>
                    <a:pt x="13349" y="22266"/>
                  </a:cubicBezTo>
                  <a:cubicBezTo>
                    <a:pt x="19332" y="22266"/>
                    <a:pt x="24215" y="17585"/>
                    <a:pt x="24500" y="11644"/>
                  </a:cubicBezTo>
                  <a:cubicBezTo>
                    <a:pt x="24744" y="5702"/>
                    <a:pt x="20268" y="574"/>
                    <a:pt x="14367" y="45"/>
                  </a:cubicBezTo>
                  <a:cubicBezTo>
                    <a:pt x="14030" y="15"/>
                    <a:pt x="13696" y="0"/>
                    <a:pt x="133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1696;p33">
              <a:extLst>
                <a:ext uri="{FF2B5EF4-FFF2-40B4-BE49-F238E27FC236}">
                  <a16:creationId xmlns:a16="http://schemas.microsoft.com/office/drawing/2014/main" id="{B5FFF84D-2987-451E-BA3E-B8DFE4A0E2DB}"/>
                </a:ext>
              </a:extLst>
            </p:cNvPr>
            <p:cNvSpPr/>
            <p:nvPr/>
          </p:nvSpPr>
          <p:spPr>
            <a:xfrm>
              <a:off x="6032203" y="2004643"/>
              <a:ext cx="331328" cy="318374"/>
            </a:xfrm>
            <a:custGeom>
              <a:avLst/>
              <a:gdLst/>
              <a:ahLst/>
              <a:cxnLst/>
              <a:rect l="l" t="t" r="r" b="b"/>
              <a:pathLst>
                <a:path w="12251" h="11772" extrusionOk="0">
                  <a:moveTo>
                    <a:pt x="4068" y="963"/>
                  </a:moveTo>
                  <a:cubicBezTo>
                    <a:pt x="4137" y="963"/>
                    <a:pt x="4208" y="984"/>
                    <a:pt x="4274" y="1027"/>
                  </a:cubicBezTo>
                  <a:lnTo>
                    <a:pt x="6634" y="2655"/>
                  </a:lnTo>
                  <a:cubicBezTo>
                    <a:pt x="6706" y="2703"/>
                    <a:pt x="6777" y="2722"/>
                    <a:pt x="6849" y="2722"/>
                  </a:cubicBezTo>
                  <a:cubicBezTo>
                    <a:pt x="6899" y="2722"/>
                    <a:pt x="6950" y="2713"/>
                    <a:pt x="7000" y="2696"/>
                  </a:cubicBezTo>
                  <a:lnTo>
                    <a:pt x="9686" y="1678"/>
                  </a:lnTo>
                  <a:lnTo>
                    <a:pt x="9808" y="1678"/>
                  </a:lnTo>
                  <a:cubicBezTo>
                    <a:pt x="10053" y="1719"/>
                    <a:pt x="10215" y="1923"/>
                    <a:pt x="10175" y="2167"/>
                  </a:cubicBezTo>
                  <a:lnTo>
                    <a:pt x="9320" y="4934"/>
                  </a:lnTo>
                  <a:cubicBezTo>
                    <a:pt x="9279" y="5056"/>
                    <a:pt x="9320" y="5178"/>
                    <a:pt x="9401" y="5260"/>
                  </a:cubicBezTo>
                  <a:lnTo>
                    <a:pt x="11192" y="7498"/>
                  </a:lnTo>
                  <a:cubicBezTo>
                    <a:pt x="11355" y="7742"/>
                    <a:pt x="11192" y="8108"/>
                    <a:pt x="10907" y="8108"/>
                  </a:cubicBezTo>
                  <a:lnTo>
                    <a:pt x="8018" y="8149"/>
                  </a:lnTo>
                  <a:cubicBezTo>
                    <a:pt x="7896" y="8149"/>
                    <a:pt x="7774" y="8190"/>
                    <a:pt x="7733" y="8312"/>
                  </a:cubicBezTo>
                  <a:lnTo>
                    <a:pt x="6146" y="10713"/>
                  </a:lnTo>
                  <a:cubicBezTo>
                    <a:pt x="6064" y="10795"/>
                    <a:pt x="5942" y="10876"/>
                    <a:pt x="5820" y="10876"/>
                  </a:cubicBezTo>
                  <a:cubicBezTo>
                    <a:pt x="5657" y="10876"/>
                    <a:pt x="5535" y="10754"/>
                    <a:pt x="5495" y="10632"/>
                  </a:cubicBezTo>
                  <a:lnTo>
                    <a:pt x="4558" y="7905"/>
                  </a:lnTo>
                  <a:cubicBezTo>
                    <a:pt x="4518" y="7783"/>
                    <a:pt x="4396" y="7702"/>
                    <a:pt x="4314" y="7661"/>
                  </a:cubicBezTo>
                  <a:lnTo>
                    <a:pt x="1506" y="6888"/>
                  </a:lnTo>
                  <a:cubicBezTo>
                    <a:pt x="1221" y="6806"/>
                    <a:pt x="1140" y="6440"/>
                    <a:pt x="1384" y="6236"/>
                  </a:cubicBezTo>
                  <a:lnTo>
                    <a:pt x="3704" y="4527"/>
                  </a:lnTo>
                  <a:cubicBezTo>
                    <a:pt x="3785" y="4446"/>
                    <a:pt x="3867" y="4324"/>
                    <a:pt x="3826" y="4202"/>
                  </a:cubicBezTo>
                  <a:lnTo>
                    <a:pt x="3704" y="1353"/>
                  </a:lnTo>
                  <a:cubicBezTo>
                    <a:pt x="3704" y="1114"/>
                    <a:pt x="3878" y="963"/>
                    <a:pt x="4068" y="963"/>
                  </a:cubicBezTo>
                  <a:close/>
                  <a:moveTo>
                    <a:pt x="4083" y="1"/>
                  </a:moveTo>
                  <a:cubicBezTo>
                    <a:pt x="3386" y="1"/>
                    <a:pt x="2749" y="579"/>
                    <a:pt x="2809" y="1353"/>
                  </a:cubicBezTo>
                  <a:lnTo>
                    <a:pt x="2931" y="3957"/>
                  </a:lnTo>
                  <a:lnTo>
                    <a:pt x="855" y="5504"/>
                  </a:lnTo>
                  <a:cubicBezTo>
                    <a:pt x="0" y="6155"/>
                    <a:pt x="245" y="7498"/>
                    <a:pt x="1262" y="7783"/>
                  </a:cubicBezTo>
                  <a:lnTo>
                    <a:pt x="3785" y="8475"/>
                  </a:lnTo>
                  <a:lnTo>
                    <a:pt x="4599" y="10917"/>
                  </a:lnTo>
                  <a:cubicBezTo>
                    <a:pt x="4803" y="11446"/>
                    <a:pt x="5291" y="11771"/>
                    <a:pt x="5820" y="11771"/>
                  </a:cubicBezTo>
                  <a:cubicBezTo>
                    <a:pt x="6268" y="11771"/>
                    <a:pt x="6675" y="11568"/>
                    <a:pt x="6878" y="11201"/>
                  </a:cubicBezTo>
                  <a:lnTo>
                    <a:pt x="8343" y="9045"/>
                  </a:lnTo>
                  <a:lnTo>
                    <a:pt x="10907" y="9004"/>
                  </a:lnTo>
                  <a:cubicBezTo>
                    <a:pt x="11396" y="9004"/>
                    <a:pt x="11843" y="8719"/>
                    <a:pt x="12047" y="8271"/>
                  </a:cubicBezTo>
                  <a:cubicBezTo>
                    <a:pt x="12250" y="7824"/>
                    <a:pt x="12210" y="7295"/>
                    <a:pt x="11884" y="6928"/>
                  </a:cubicBezTo>
                  <a:lnTo>
                    <a:pt x="10297" y="4893"/>
                  </a:lnTo>
                  <a:lnTo>
                    <a:pt x="11029" y="2411"/>
                  </a:lnTo>
                  <a:cubicBezTo>
                    <a:pt x="11151" y="2004"/>
                    <a:pt x="11070" y="1597"/>
                    <a:pt x="10826" y="1271"/>
                  </a:cubicBezTo>
                  <a:cubicBezTo>
                    <a:pt x="10582" y="946"/>
                    <a:pt x="10215" y="783"/>
                    <a:pt x="9808" y="783"/>
                  </a:cubicBezTo>
                  <a:cubicBezTo>
                    <a:pt x="9686" y="783"/>
                    <a:pt x="9524" y="783"/>
                    <a:pt x="9361" y="864"/>
                  </a:cubicBezTo>
                  <a:lnTo>
                    <a:pt x="6960" y="1760"/>
                  </a:lnTo>
                  <a:lnTo>
                    <a:pt x="4843" y="254"/>
                  </a:lnTo>
                  <a:cubicBezTo>
                    <a:pt x="4603" y="79"/>
                    <a:pt x="4339" y="1"/>
                    <a:pt x="408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1697;p33">
              <a:extLst>
                <a:ext uri="{FF2B5EF4-FFF2-40B4-BE49-F238E27FC236}">
                  <a16:creationId xmlns:a16="http://schemas.microsoft.com/office/drawing/2014/main" id="{27310919-7178-4683-A012-D9D1E6403AAB}"/>
                </a:ext>
              </a:extLst>
            </p:cNvPr>
            <p:cNvSpPr/>
            <p:nvPr/>
          </p:nvSpPr>
          <p:spPr>
            <a:xfrm>
              <a:off x="6253431" y="2297027"/>
              <a:ext cx="280700" cy="256305"/>
            </a:xfrm>
            <a:custGeom>
              <a:avLst/>
              <a:gdLst/>
              <a:ahLst/>
              <a:cxnLst/>
              <a:rect l="l" t="t" r="r" b="b"/>
              <a:pathLst>
                <a:path w="10379" h="9477" extrusionOk="0">
                  <a:moveTo>
                    <a:pt x="5006" y="920"/>
                  </a:moveTo>
                  <a:cubicBezTo>
                    <a:pt x="5088" y="920"/>
                    <a:pt x="5210" y="960"/>
                    <a:pt x="5250" y="1042"/>
                  </a:cubicBezTo>
                  <a:lnTo>
                    <a:pt x="6431" y="2995"/>
                  </a:lnTo>
                  <a:cubicBezTo>
                    <a:pt x="6471" y="3076"/>
                    <a:pt x="6553" y="3117"/>
                    <a:pt x="6634" y="3117"/>
                  </a:cubicBezTo>
                  <a:lnTo>
                    <a:pt x="8872" y="3280"/>
                  </a:lnTo>
                  <a:cubicBezTo>
                    <a:pt x="9117" y="3280"/>
                    <a:pt x="9239" y="3565"/>
                    <a:pt x="9076" y="3768"/>
                  </a:cubicBezTo>
                  <a:lnTo>
                    <a:pt x="7570" y="5437"/>
                  </a:lnTo>
                  <a:cubicBezTo>
                    <a:pt x="7529" y="5518"/>
                    <a:pt x="7489" y="5600"/>
                    <a:pt x="7529" y="5681"/>
                  </a:cubicBezTo>
                  <a:lnTo>
                    <a:pt x="8059" y="7879"/>
                  </a:lnTo>
                  <a:cubicBezTo>
                    <a:pt x="8099" y="8082"/>
                    <a:pt x="7977" y="8245"/>
                    <a:pt x="7774" y="8245"/>
                  </a:cubicBezTo>
                  <a:lnTo>
                    <a:pt x="7652" y="8245"/>
                  </a:lnTo>
                  <a:lnTo>
                    <a:pt x="5617" y="7350"/>
                  </a:lnTo>
                  <a:lnTo>
                    <a:pt x="5495" y="7350"/>
                  </a:lnTo>
                  <a:cubicBezTo>
                    <a:pt x="5454" y="7350"/>
                    <a:pt x="5373" y="7350"/>
                    <a:pt x="5332" y="7390"/>
                  </a:cubicBezTo>
                  <a:lnTo>
                    <a:pt x="3419" y="8571"/>
                  </a:lnTo>
                  <a:cubicBezTo>
                    <a:pt x="3378" y="8611"/>
                    <a:pt x="3338" y="8611"/>
                    <a:pt x="3297" y="8611"/>
                  </a:cubicBezTo>
                  <a:cubicBezTo>
                    <a:pt x="3134" y="8611"/>
                    <a:pt x="2971" y="8489"/>
                    <a:pt x="3012" y="8286"/>
                  </a:cubicBezTo>
                  <a:lnTo>
                    <a:pt x="3216" y="6047"/>
                  </a:lnTo>
                  <a:cubicBezTo>
                    <a:pt x="3216" y="5966"/>
                    <a:pt x="3175" y="5885"/>
                    <a:pt x="3093" y="5803"/>
                  </a:cubicBezTo>
                  <a:lnTo>
                    <a:pt x="1384" y="4379"/>
                  </a:lnTo>
                  <a:cubicBezTo>
                    <a:pt x="1181" y="4216"/>
                    <a:pt x="1262" y="3931"/>
                    <a:pt x="1506" y="3850"/>
                  </a:cubicBezTo>
                  <a:lnTo>
                    <a:pt x="3704" y="3361"/>
                  </a:lnTo>
                  <a:cubicBezTo>
                    <a:pt x="3785" y="3321"/>
                    <a:pt x="3867" y="3280"/>
                    <a:pt x="3907" y="3199"/>
                  </a:cubicBezTo>
                  <a:lnTo>
                    <a:pt x="4721" y="1082"/>
                  </a:lnTo>
                  <a:cubicBezTo>
                    <a:pt x="4762" y="960"/>
                    <a:pt x="4884" y="920"/>
                    <a:pt x="5006" y="920"/>
                  </a:cubicBezTo>
                  <a:close/>
                  <a:moveTo>
                    <a:pt x="5006" y="1"/>
                  </a:moveTo>
                  <a:cubicBezTo>
                    <a:pt x="4554" y="1"/>
                    <a:pt x="4103" y="257"/>
                    <a:pt x="3907" y="757"/>
                  </a:cubicBezTo>
                  <a:lnTo>
                    <a:pt x="3175" y="2507"/>
                  </a:lnTo>
                  <a:lnTo>
                    <a:pt x="1303" y="2954"/>
                  </a:lnTo>
                  <a:cubicBezTo>
                    <a:pt x="326" y="3158"/>
                    <a:pt x="1" y="4379"/>
                    <a:pt x="774" y="5030"/>
                  </a:cubicBezTo>
                  <a:lnTo>
                    <a:pt x="2239" y="6251"/>
                  </a:lnTo>
                  <a:lnTo>
                    <a:pt x="2076" y="8164"/>
                  </a:lnTo>
                  <a:cubicBezTo>
                    <a:pt x="2035" y="8489"/>
                    <a:pt x="2157" y="8855"/>
                    <a:pt x="2361" y="9100"/>
                  </a:cubicBezTo>
                  <a:cubicBezTo>
                    <a:pt x="2580" y="9319"/>
                    <a:pt x="2864" y="9472"/>
                    <a:pt x="3156" y="9472"/>
                  </a:cubicBezTo>
                  <a:cubicBezTo>
                    <a:pt x="3189" y="9472"/>
                    <a:pt x="3223" y="9470"/>
                    <a:pt x="3256" y="9466"/>
                  </a:cubicBezTo>
                  <a:cubicBezTo>
                    <a:pt x="3300" y="9473"/>
                    <a:pt x="3342" y="9477"/>
                    <a:pt x="3382" y="9477"/>
                  </a:cubicBezTo>
                  <a:cubicBezTo>
                    <a:pt x="3573" y="9477"/>
                    <a:pt x="3740" y="9404"/>
                    <a:pt x="3907" y="9303"/>
                  </a:cubicBezTo>
                  <a:lnTo>
                    <a:pt x="5535" y="8286"/>
                  </a:lnTo>
                  <a:lnTo>
                    <a:pt x="7285" y="9059"/>
                  </a:lnTo>
                  <a:cubicBezTo>
                    <a:pt x="7448" y="9100"/>
                    <a:pt x="7611" y="9140"/>
                    <a:pt x="7774" y="9140"/>
                  </a:cubicBezTo>
                  <a:cubicBezTo>
                    <a:pt x="8140" y="9140"/>
                    <a:pt x="8506" y="8978"/>
                    <a:pt x="8710" y="8693"/>
                  </a:cubicBezTo>
                  <a:cubicBezTo>
                    <a:pt x="8954" y="8408"/>
                    <a:pt x="9035" y="8001"/>
                    <a:pt x="8954" y="7675"/>
                  </a:cubicBezTo>
                  <a:lnTo>
                    <a:pt x="8466" y="5803"/>
                  </a:lnTo>
                  <a:lnTo>
                    <a:pt x="9727" y="4379"/>
                  </a:lnTo>
                  <a:cubicBezTo>
                    <a:pt x="10378" y="3606"/>
                    <a:pt x="9931" y="2425"/>
                    <a:pt x="8913" y="2385"/>
                  </a:cubicBezTo>
                  <a:lnTo>
                    <a:pt x="7000" y="2222"/>
                  </a:lnTo>
                  <a:lnTo>
                    <a:pt x="6024" y="594"/>
                  </a:lnTo>
                  <a:cubicBezTo>
                    <a:pt x="5796" y="196"/>
                    <a:pt x="5401" y="1"/>
                    <a:pt x="500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1698;p33">
              <a:extLst>
                <a:ext uri="{FF2B5EF4-FFF2-40B4-BE49-F238E27FC236}">
                  <a16:creationId xmlns:a16="http://schemas.microsoft.com/office/drawing/2014/main" id="{B625D4A8-47A7-4D3A-9310-B7BFF32B644E}"/>
                </a:ext>
              </a:extLst>
            </p:cNvPr>
            <p:cNvSpPr/>
            <p:nvPr/>
          </p:nvSpPr>
          <p:spPr>
            <a:xfrm>
              <a:off x="6249023" y="2595468"/>
              <a:ext cx="304905" cy="279050"/>
            </a:xfrm>
            <a:custGeom>
              <a:avLst/>
              <a:gdLst/>
              <a:ahLst/>
              <a:cxnLst/>
              <a:rect l="l" t="t" r="r" b="b"/>
              <a:pathLst>
                <a:path w="11274" h="10318" extrusionOk="0">
                  <a:moveTo>
                    <a:pt x="5793" y="912"/>
                  </a:moveTo>
                  <a:cubicBezTo>
                    <a:pt x="5913" y="912"/>
                    <a:pt x="6039" y="985"/>
                    <a:pt x="6105" y="1117"/>
                  </a:cubicBezTo>
                  <a:lnTo>
                    <a:pt x="7082" y="3396"/>
                  </a:lnTo>
                  <a:cubicBezTo>
                    <a:pt x="7123" y="3518"/>
                    <a:pt x="7204" y="3559"/>
                    <a:pt x="7326" y="3600"/>
                  </a:cubicBezTo>
                  <a:lnTo>
                    <a:pt x="9768" y="4129"/>
                  </a:lnTo>
                  <a:cubicBezTo>
                    <a:pt x="10012" y="4169"/>
                    <a:pt x="10094" y="4495"/>
                    <a:pt x="9890" y="4658"/>
                  </a:cubicBezTo>
                  <a:lnTo>
                    <a:pt x="8018" y="6286"/>
                  </a:lnTo>
                  <a:cubicBezTo>
                    <a:pt x="7937" y="6367"/>
                    <a:pt x="7896" y="6489"/>
                    <a:pt x="7937" y="6570"/>
                  </a:cubicBezTo>
                  <a:lnTo>
                    <a:pt x="8222" y="9053"/>
                  </a:lnTo>
                  <a:cubicBezTo>
                    <a:pt x="8222" y="9256"/>
                    <a:pt x="8099" y="9419"/>
                    <a:pt x="7896" y="9419"/>
                  </a:cubicBezTo>
                  <a:cubicBezTo>
                    <a:pt x="7815" y="9419"/>
                    <a:pt x="7774" y="9419"/>
                    <a:pt x="7733" y="9379"/>
                  </a:cubicBezTo>
                  <a:lnTo>
                    <a:pt x="5576" y="8076"/>
                  </a:lnTo>
                  <a:cubicBezTo>
                    <a:pt x="5536" y="8076"/>
                    <a:pt x="5495" y="8036"/>
                    <a:pt x="5413" y="8036"/>
                  </a:cubicBezTo>
                  <a:cubicBezTo>
                    <a:pt x="5373" y="8036"/>
                    <a:pt x="5332" y="8076"/>
                    <a:pt x="5291" y="8076"/>
                  </a:cubicBezTo>
                  <a:lnTo>
                    <a:pt x="3012" y="9094"/>
                  </a:lnTo>
                  <a:cubicBezTo>
                    <a:pt x="2972" y="9134"/>
                    <a:pt x="2931" y="9134"/>
                    <a:pt x="2890" y="9134"/>
                  </a:cubicBezTo>
                  <a:cubicBezTo>
                    <a:pt x="2687" y="9134"/>
                    <a:pt x="2524" y="8931"/>
                    <a:pt x="2565" y="8727"/>
                  </a:cubicBezTo>
                  <a:lnTo>
                    <a:pt x="3134" y="6326"/>
                  </a:lnTo>
                  <a:cubicBezTo>
                    <a:pt x="3134" y="6204"/>
                    <a:pt x="3134" y="6082"/>
                    <a:pt x="3053" y="6001"/>
                  </a:cubicBezTo>
                  <a:lnTo>
                    <a:pt x="1344" y="4169"/>
                  </a:lnTo>
                  <a:cubicBezTo>
                    <a:pt x="1181" y="3966"/>
                    <a:pt x="1303" y="3681"/>
                    <a:pt x="1547" y="3640"/>
                  </a:cubicBezTo>
                  <a:lnTo>
                    <a:pt x="4070" y="3437"/>
                  </a:lnTo>
                  <a:cubicBezTo>
                    <a:pt x="4152" y="3396"/>
                    <a:pt x="4233" y="3355"/>
                    <a:pt x="4315" y="3274"/>
                  </a:cubicBezTo>
                  <a:lnTo>
                    <a:pt x="5536" y="1076"/>
                  </a:lnTo>
                  <a:cubicBezTo>
                    <a:pt x="5592" y="964"/>
                    <a:pt x="5690" y="912"/>
                    <a:pt x="5793" y="912"/>
                  </a:cubicBezTo>
                  <a:close/>
                  <a:moveTo>
                    <a:pt x="5792" y="1"/>
                  </a:moveTo>
                  <a:cubicBezTo>
                    <a:pt x="5373" y="1"/>
                    <a:pt x="4952" y="206"/>
                    <a:pt x="4722" y="629"/>
                  </a:cubicBezTo>
                  <a:lnTo>
                    <a:pt x="3663" y="2541"/>
                  </a:lnTo>
                  <a:lnTo>
                    <a:pt x="1466" y="2745"/>
                  </a:lnTo>
                  <a:cubicBezTo>
                    <a:pt x="448" y="2826"/>
                    <a:pt x="1" y="4047"/>
                    <a:pt x="693" y="4780"/>
                  </a:cubicBezTo>
                  <a:lnTo>
                    <a:pt x="2158" y="6408"/>
                  </a:lnTo>
                  <a:lnTo>
                    <a:pt x="1669" y="8524"/>
                  </a:lnTo>
                  <a:cubicBezTo>
                    <a:pt x="1466" y="9338"/>
                    <a:pt x="2076" y="10070"/>
                    <a:pt x="2850" y="10070"/>
                  </a:cubicBezTo>
                  <a:cubicBezTo>
                    <a:pt x="3053" y="10070"/>
                    <a:pt x="3216" y="10030"/>
                    <a:pt x="3379" y="9948"/>
                  </a:cubicBezTo>
                  <a:lnTo>
                    <a:pt x="5373" y="9053"/>
                  </a:lnTo>
                  <a:lnTo>
                    <a:pt x="7245" y="10152"/>
                  </a:lnTo>
                  <a:cubicBezTo>
                    <a:pt x="7451" y="10263"/>
                    <a:pt x="7675" y="10318"/>
                    <a:pt x="7896" y="10318"/>
                  </a:cubicBezTo>
                  <a:cubicBezTo>
                    <a:pt x="8243" y="10318"/>
                    <a:pt x="8583" y="10181"/>
                    <a:pt x="8832" y="9908"/>
                  </a:cubicBezTo>
                  <a:cubicBezTo>
                    <a:pt x="9035" y="9623"/>
                    <a:pt x="9158" y="9297"/>
                    <a:pt x="9117" y="8931"/>
                  </a:cubicBezTo>
                  <a:lnTo>
                    <a:pt x="8873" y="6774"/>
                  </a:lnTo>
                  <a:lnTo>
                    <a:pt x="10501" y="5349"/>
                  </a:lnTo>
                  <a:cubicBezTo>
                    <a:pt x="11274" y="4658"/>
                    <a:pt x="10948" y="3396"/>
                    <a:pt x="9931" y="3193"/>
                  </a:cubicBezTo>
                  <a:lnTo>
                    <a:pt x="7815" y="2786"/>
                  </a:lnTo>
                  <a:lnTo>
                    <a:pt x="6919" y="751"/>
                  </a:lnTo>
                  <a:cubicBezTo>
                    <a:pt x="6726" y="257"/>
                    <a:pt x="6261" y="1"/>
                    <a:pt x="579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1699;p33">
              <a:extLst>
                <a:ext uri="{FF2B5EF4-FFF2-40B4-BE49-F238E27FC236}">
                  <a16:creationId xmlns:a16="http://schemas.microsoft.com/office/drawing/2014/main" id="{8072A06B-8A52-4A40-AD18-4D7D133934C8}"/>
                </a:ext>
              </a:extLst>
            </p:cNvPr>
            <p:cNvSpPr/>
            <p:nvPr/>
          </p:nvSpPr>
          <p:spPr>
            <a:xfrm>
              <a:off x="7971546" y="1323731"/>
              <a:ext cx="200349" cy="178200"/>
            </a:xfrm>
            <a:custGeom>
              <a:avLst/>
              <a:gdLst/>
              <a:ahLst/>
              <a:cxnLst/>
              <a:rect l="l" t="t" r="r" b="b"/>
              <a:pathLst>
                <a:path w="7408" h="6589" extrusionOk="0">
                  <a:moveTo>
                    <a:pt x="3224" y="1"/>
                  </a:moveTo>
                  <a:cubicBezTo>
                    <a:pt x="2709" y="1"/>
                    <a:pt x="2195" y="92"/>
                    <a:pt x="1710" y="280"/>
                  </a:cubicBezTo>
                  <a:lnTo>
                    <a:pt x="1" y="4065"/>
                  </a:lnTo>
                  <a:cubicBezTo>
                    <a:pt x="82" y="4106"/>
                    <a:pt x="204" y="4106"/>
                    <a:pt x="286" y="4146"/>
                  </a:cubicBezTo>
                  <a:lnTo>
                    <a:pt x="5495" y="6425"/>
                  </a:lnTo>
                  <a:cubicBezTo>
                    <a:pt x="5576" y="6466"/>
                    <a:pt x="5658" y="6507"/>
                    <a:pt x="5739" y="6588"/>
                  </a:cubicBezTo>
                  <a:lnTo>
                    <a:pt x="7408" y="2803"/>
                  </a:lnTo>
                  <a:cubicBezTo>
                    <a:pt x="7082" y="2030"/>
                    <a:pt x="6594" y="1338"/>
                    <a:pt x="5902" y="890"/>
                  </a:cubicBezTo>
                  <a:lnTo>
                    <a:pt x="5576" y="687"/>
                  </a:lnTo>
                  <a:cubicBezTo>
                    <a:pt x="4874" y="236"/>
                    <a:pt x="4049" y="1"/>
                    <a:pt x="32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1700;p33">
              <a:extLst>
                <a:ext uri="{FF2B5EF4-FFF2-40B4-BE49-F238E27FC236}">
                  <a16:creationId xmlns:a16="http://schemas.microsoft.com/office/drawing/2014/main" id="{0A1E53DA-50C7-417D-B301-7D65D610C150}"/>
                </a:ext>
              </a:extLst>
            </p:cNvPr>
            <p:cNvSpPr/>
            <p:nvPr/>
          </p:nvSpPr>
          <p:spPr>
            <a:xfrm>
              <a:off x="7971546" y="1323731"/>
              <a:ext cx="200349" cy="178200"/>
            </a:xfrm>
            <a:custGeom>
              <a:avLst/>
              <a:gdLst/>
              <a:ahLst/>
              <a:cxnLst/>
              <a:rect l="l" t="t" r="r" b="b"/>
              <a:pathLst>
                <a:path w="7408" h="6589" extrusionOk="0">
                  <a:moveTo>
                    <a:pt x="3224" y="1"/>
                  </a:moveTo>
                  <a:cubicBezTo>
                    <a:pt x="2709" y="1"/>
                    <a:pt x="2195" y="92"/>
                    <a:pt x="1710" y="280"/>
                  </a:cubicBezTo>
                  <a:lnTo>
                    <a:pt x="1" y="4065"/>
                  </a:lnTo>
                  <a:cubicBezTo>
                    <a:pt x="82" y="4106"/>
                    <a:pt x="204" y="4106"/>
                    <a:pt x="286" y="4146"/>
                  </a:cubicBezTo>
                  <a:lnTo>
                    <a:pt x="5495" y="6425"/>
                  </a:lnTo>
                  <a:cubicBezTo>
                    <a:pt x="5576" y="6466"/>
                    <a:pt x="5658" y="6507"/>
                    <a:pt x="5739" y="6588"/>
                  </a:cubicBezTo>
                  <a:lnTo>
                    <a:pt x="7408" y="2803"/>
                  </a:lnTo>
                  <a:cubicBezTo>
                    <a:pt x="7082" y="2030"/>
                    <a:pt x="6594" y="1338"/>
                    <a:pt x="5902" y="890"/>
                  </a:cubicBezTo>
                  <a:lnTo>
                    <a:pt x="5576" y="687"/>
                  </a:lnTo>
                  <a:cubicBezTo>
                    <a:pt x="4874" y="236"/>
                    <a:pt x="4049" y="1"/>
                    <a:pt x="3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1701;p33">
              <a:extLst>
                <a:ext uri="{FF2B5EF4-FFF2-40B4-BE49-F238E27FC236}">
                  <a16:creationId xmlns:a16="http://schemas.microsoft.com/office/drawing/2014/main" id="{5378DE54-E94C-4A4E-A345-4F2A350617F3}"/>
                </a:ext>
              </a:extLst>
            </p:cNvPr>
            <p:cNvSpPr/>
            <p:nvPr/>
          </p:nvSpPr>
          <p:spPr>
            <a:xfrm>
              <a:off x="7460855" y="1452790"/>
              <a:ext cx="458981" cy="710959"/>
            </a:xfrm>
            <a:custGeom>
              <a:avLst/>
              <a:gdLst/>
              <a:ahLst/>
              <a:cxnLst/>
              <a:rect l="l" t="t" r="r" b="b"/>
              <a:pathLst>
                <a:path w="16971" h="26288" extrusionOk="0">
                  <a:moveTo>
                    <a:pt x="14556" y="0"/>
                  </a:moveTo>
                  <a:cubicBezTo>
                    <a:pt x="12103" y="0"/>
                    <a:pt x="9506" y="684"/>
                    <a:pt x="8750" y="2467"/>
                  </a:cubicBezTo>
                  <a:cubicBezTo>
                    <a:pt x="3785" y="14473"/>
                    <a:pt x="2646" y="17892"/>
                    <a:pt x="41" y="25665"/>
                  </a:cubicBezTo>
                  <a:cubicBezTo>
                    <a:pt x="0" y="25909"/>
                    <a:pt x="163" y="26153"/>
                    <a:pt x="448" y="26234"/>
                  </a:cubicBezTo>
                  <a:cubicBezTo>
                    <a:pt x="448" y="26234"/>
                    <a:pt x="581" y="26288"/>
                    <a:pt x="733" y="26288"/>
                  </a:cubicBezTo>
                  <a:cubicBezTo>
                    <a:pt x="847" y="26288"/>
                    <a:pt x="971" y="26258"/>
                    <a:pt x="1058" y="26153"/>
                  </a:cubicBezTo>
                  <a:cubicBezTo>
                    <a:pt x="1442" y="25654"/>
                    <a:pt x="2044" y="25336"/>
                    <a:pt x="2658" y="25336"/>
                  </a:cubicBezTo>
                  <a:cubicBezTo>
                    <a:pt x="2694" y="25336"/>
                    <a:pt x="2731" y="25337"/>
                    <a:pt x="2768" y="25339"/>
                  </a:cubicBezTo>
                  <a:cubicBezTo>
                    <a:pt x="2787" y="25340"/>
                    <a:pt x="2806" y="25340"/>
                    <a:pt x="2824" y="25340"/>
                  </a:cubicBezTo>
                  <a:cubicBezTo>
                    <a:pt x="3830" y="25340"/>
                    <a:pt x="3945" y="24268"/>
                    <a:pt x="3785" y="23589"/>
                  </a:cubicBezTo>
                  <a:cubicBezTo>
                    <a:pt x="3582" y="22572"/>
                    <a:pt x="3052" y="21758"/>
                    <a:pt x="3337" y="20740"/>
                  </a:cubicBezTo>
                  <a:cubicBezTo>
                    <a:pt x="5087" y="16060"/>
                    <a:pt x="7041" y="11502"/>
                    <a:pt x="9238" y="7025"/>
                  </a:cubicBezTo>
                  <a:cubicBezTo>
                    <a:pt x="9915" y="5773"/>
                    <a:pt x="11039" y="5445"/>
                    <a:pt x="12259" y="5445"/>
                  </a:cubicBezTo>
                  <a:cubicBezTo>
                    <a:pt x="13020" y="5445"/>
                    <a:pt x="13819" y="5573"/>
                    <a:pt x="14570" y="5682"/>
                  </a:cubicBezTo>
                  <a:lnTo>
                    <a:pt x="16971" y="229"/>
                  </a:lnTo>
                  <a:cubicBezTo>
                    <a:pt x="16238" y="82"/>
                    <a:pt x="15406" y="0"/>
                    <a:pt x="1455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1702;p33">
              <a:extLst>
                <a:ext uri="{FF2B5EF4-FFF2-40B4-BE49-F238E27FC236}">
                  <a16:creationId xmlns:a16="http://schemas.microsoft.com/office/drawing/2014/main" id="{57E163D7-D0E8-484C-92AC-B021E3B79917}"/>
                </a:ext>
              </a:extLst>
            </p:cNvPr>
            <p:cNvSpPr/>
            <p:nvPr/>
          </p:nvSpPr>
          <p:spPr>
            <a:xfrm>
              <a:off x="7324359" y="1431966"/>
              <a:ext cx="824413" cy="1639765"/>
            </a:xfrm>
            <a:custGeom>
              <a:avLst/>
              <a:gdLst/>
              <a:ahLst/>
              <a:cxnLst/>
              <a:rect l="l" t="t" r="r" b="b"/>
              <a:pathLst>
                <a:path w="30483" h="60631" extrusionOk="0">
                  <a:moveTo>
                    <a:pt x="23605" y="1"/>
                  </a:moveTo>
                  <a:cubicBezTo>
                    <a:pt x="23118" y="1"/>
                    <a:pt x="22641" y="257"/>
                    <a:pt x="22384" y="714"/>
                  </a:cubicBezTo>
                  <a:lnTo>
                    <a:pt x="20960" y="3888"/>
                  </a:lnTo>
                  <a:cubicBezTo>
                    <a:pt x="20227" y="5557"/>
                    <a:pt x="19535" y="7103"/>
                    <a:pt x="18884" y="8569"/>
                  </a:cubicBezTo>
                  <a:cubicBezTo>
                    <a:pt x="13960" y="19679"/>
                    <a:pt x="11681" y="25132"/>
                    <a:pt x="9524" y="30382"/>
                  </a:cubicBezTo>
                  <a:cubicBezTo>
                    <a:pt x="8547" y="32702"/>
                    <a:pt x="7570" y="34981"/>
                    <a:pt x="6390" y="37708"/>
                  </a:cubicBezTo>
                  <a:cubicBezTo>
                    <a:pt x="2524" y="46539"/>
                    <a:pt x="2931" y="46214"/>
                    <a:pt x="1791" y="49998"/>
                  </a:cubicBezTo>
                  <a:lnTo>
                    <a:pt x="1629" y="50568"/>
                  </a:lnTo>
                  <a:cubicBezTo>
                    <a:pt x="774" y="53417"/>
                    <a:pt x="245" y="56306"/>
                    <a:pt x="1" y="59277"/>
                  </a:cubicBezTo>
                  <a:cubicBezTo>
                    <a:pt x="1" y="59359"/>
                    <a:pt x="1" y="59399"/>
                    <a:pt x="1" y="59481"/>
                  </a:cubicBezTo>
                  <a:cubicBezTo>
                    <a:pt x="82" y="59928"/>
                    <a:pt x="367" y="60335"/>
                    <a:pt x="815" y="60498"/>
                  </a:cubicBezTo>
                  <a:cubicBezTo>
                    <a:pt x="937" y="60539"/>
                    <a:pt x="1100" y="60580"/>
                    <a:pt x="1262" y="60620"/>
                  </a:cubicBezTo>
                  <a:cubicBezTo>
                    <a:pt x="1318" y="60627"/>
                    <a:pt x="1373" y="60631"/>
                    <a:pt x="1427" y="60631"/>
                  </a:cubicBezTo>
                  <a:cubicBezTo>
                    <a:pt x="1686" y="60631"/>
                    <a:pt x="1922" y="60552"/>
                    <a:pt x="2158" y="60417"/>
                  </a:cubicBezTo>
                  <a:cubicBezTo>
                    <a:pt x="2198" y="60335"/>
                    <a:pt x="2239" y="60295"/>
                    <a:pt x="2280" y="60254"/>
                  </a:cubicBezTo>
                  <a:cubicBezTo>
                    <a:pt x="4315" y="58097"/>
                    <a:pt x="6065" y="55696"/>
                    <a:pt x="7611" y="53173"/>
                  </a:cubicBezTo>
                  <a:lnTo>
                    <a:pt x="7896" y="52644"/>
                  </a:lnTo>
                  <a:cubicBezTo>
                    <a:pt x="9931" y="49307"/>
                    <a:pt x="9972" y="49795"/>
                    <a:pt x="13878" y="41004"/>
                  </a:cubicBezTo>
                  <a:cubicBezTo>
                    <a:pt x="15099" y="38278"/>
                    <a:pt x="16117" y="35999"/>
                    <a:pt x="17175" y="33679"/>
                  </a:cubicBezTo>
                  <a:cubicBezTo>
                    <a:pt x="19495" y="28551"/>
                    <a:pt x="21977" y="23138"/>
                    <a:pt x="26861" y="12069"/>
                  </a:cubicBezTo>
                  <a:cubicBezTo>
                    <a:pt x="27878" y="9708"/>
                    <a:pt x="28977" y="7103"/>
                    <a:pt x="30239" y="4173"/>
                  </a:cubicBezTo>
                  <a:cubicBezTo>
                    <a:pt x="30483" y="3481"/>
                    <a:pt x="30117" y="2708"/>
                    <a:pt x="29425" y="2464"/>
                  </a:cubicBezTo>
                  <a:lnTo>
                    <a:pt x="24216" y="144"/>
                  </a:lnTo>
                  <a:cubicBezTo>
                    <a:pt x="24021" y="47"/>
                    <a:pt x="23812" y="1"/>
                    <a:pt x="2360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1703;p33">
              <a:extLst>
                <a:ext uri="{FF2B5EF4-FFF2-40B4-BE49-F238E27FC236}">
                  <a16:creationId xmlns:a16="http://schemas.microsoft.com/office/drawing/2014/main" id="{AB20BF2B-C8D1-49EF-8A36-8C9BAAF5A2E9}"/>
                </a:ext>
              </a:extLst>
            </p:cNvPr>
            <p:cNvSpPr/>
            <p:nvPr/>
          </p:nvSpPr>
          <p:spPr>
            <a:xfrm>
              <a:off x="7304940" y="3040602"/>
              <a:ext cx="76700" cy="96740"/>
            </a:xfrm>
            <a:custGeom>
              <a:avLst/>
              <a:gdLst/>
              <a:ahLst/>
              <a:cxnLst/>
              <a:rect l="l" t="t" r="r" b="b"/>
              <a:pathLst>
                <a:path w="2836" h="3577" extrusionOk="0">
                  <a:moveTo>
                    <a:pt x="678" y="1"/>
                  </a:moveTo>
                  <a:cubicBezTo>
                    <a:pt x="637" y="82"/>
                    <a:pt x="597" y="204"/>
                    <a:pt x="556" y="326"/>
                  </a:cubicBezTo>
                  <a:lnTo>
                    <a:pt x="108" y="2931"/>
                  </a:lnTo>
                  <a:cubicBezTo>
                    <a:pt x="1" y="3307"/>
                    <a:pt x="283" y="3576"/>
                    <a:pt x="581" y="3576"/>
                  </a:cubicBezTo>
                  <a:cubicBezTo>
                    <a:pt x="735" y="3576"/>
                    <a:pt x="893" y="3504"/>
                    <a:pt x="1004" y="3338"/>
                  </a:cubicBezTo>
                  <a:lnTo>
                    <a:pt x="2632" y="1222"/>
                  </a:lnTo>
                  <a:cubicBezTo>
                    <a:pt x="2713" y="1140"/>
                    <a:pt x="2754" y="1059"/>
                    <a:pt x="2835" y="937"/>
                  </a:cubicBezTo>
                  <a:lnTo>
                    <a:pt x="2835" y="937"/>
                  </a:lnTo>
                  <a:cubicBezTo>
                    <a:pt x="2595" y="1085"/>
                    <a:pt x="2333" y="1154"/>
                    <a:pt x="2077" y="1154"/>
                  </a:cubicBezTo>
                  <a:cubicBezTo>
                    <a:pt x="1418" y="1154"/>
                    <a:pt x="795" y="704"/>
                    <a:pt x="67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1704;p33">
              <a:extLst>
                <a:ext uri="{FF2B5EF4-FFF2-40B4-BE49-F238E27FC236}">
                  <a16:creationId xmlns:a16="http://schemas.microsoft.com/office/drawing/2014/main" id="{DFCF2422-C8E4-44FB-B0A8-7C461F13561B}"/>
                </a:ext>
              </a:extLst>
            </p:cNvPr>
            <p:cNvSpPr/>
            <p:nvPr/>
          </p:nvSpPr>
          <p:spPr>
            <a:xfrm>
              <a:off x="7371688" y="2253647"/>
              <a:ext cx="416087" cy="603185"/>
            </a:xfrm>
            <a:custGeom>
              <a:avLst/>
              <a:gdLst/>
              <a:ahLst/>
              <a:cxnLst/>
              <a:rect l="l" t="t" r="r" b="b"/>
              <a:pathLst>
                <a:path w="15385" h="22303" extrusionOk="0">
                  <a:moveTo>
                    <a:pt x="7733" y="0"/>
                  </a:moveTo>
                  <a:cubicBezTo>
                    <a:pt x="6716" y="2320"/>
                    <a:pt x="5780" y="4599"/>
                    <a:pt x="4600" y="7326"/>
                  </a:cubicBezTo>
                  <a:cubicBezTo>
                    <a:pt x="733" y="16157"/>
                    <a:pt x="1140" y="15832"/>
                    <a:pt x="1" y="19616"/>
                  </a:cubicBezTo>
                  <a:cubicBezTo>
                    <a:pt x="1100" y="19942"/>
                    <a:pt x="2117" y="20308"/>
                    <a:pt x="3134" y="20756"/>
                  </a:cubicBezTo>
                  <a:cubicBezTo>
                    <a:pt x="4152" y="21204"/>
                    <a:pt x="5169" y="21733"/>
                    <a:pt x="6105" y="22302"/>
                  </a:cubicBezTo>
                  <a:cubicBezTo>
                    <a:pt x="8140" y="18925"/>
                    <a:pt x="8140" y="19413"/>
                    <a:pt x="12088" y="10622"/>
                  </a:cubicBezTo>
                  <a:cubicBezTo>
                    <a:pt x="13309" y="7896"/>
                    <a:pt x="14326" y="5657"/>
                    <a:pt x="15384" y="3337"/>
                  </a:cubicBezTo>
                  <a:lnTo>
                    <a:pt x="15384" y="3337"/>
                  </a:lnTo>
                  <a:cubicBezTo>
                    <a:pt x="13462" y="4927"/>
                    <a:pt x="10903" y="7489"/>
                    <a:pt x="9382" y="7489"/>
                  </a:cubicBezTo>
                  <a:cubicBezTo>
                    <a:pt x="9228" y="7489"/>
                    <a:pt x="9085" y="7463"/>
                    <a:pt x="8954" y="7407"/>
                  </a:cubicBezTo>
                  <a:cubicBezTo>
                    <a:pt x="7570" y="6797"/>
                    <a:pt x="7815" y="2768"/>
                    <a:pt x="773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1705;p33">
              <a:extLst>
                <a:ext uri="{FF2B5EF4-FFF2-40B4-BE49-F238E27FC236}">
                  <a16:creationId xmlns:a16="http://schemas.microsoft.com/office/drawing/2014/main" id="{F8D07A40-D865-4D74-A316-E0FD009353CD}"/>
                </a:ext>
              </a:extLst>
            </p:cNvPr>
            <p:cNvSpPr/>
            <p:nvPr/>
          </p:nvSpPr>
          <p:spPr>
            <a:xfrm>
              <a:off x="7835077" y="1431966"/>
              <a:ext cx="313695" cy="326406"/>
            </a:xfrm>
            <a:custGeom>
              <a:avLst/>
              <a:gdLst/>
              <a:ahLst/>
              <a:cxnLst/>
              <a:rect l="l" t="t" r="r" b="b"/>
              <a:pathLst>
                <a:path w="11599" h="12069" extrusionOk="0">
                  <a:moveTo>
                    <a:pt x="4721" y="1"/>
                  </a:moveTo>
                  <a:cubicBezTo>
                    <a:pt x="4234" y="1"/>
                    <a:pt x="3757" y="257"/>
                    <a:pt x="3500" y="714"/>
                  </a:cubicBezTo>
                  <a:cubicBezTo>
                    <a:pt x="2198" y="3604"/>
                    <a:pt x="1018" y="6208"/>
                    <a:pt x="0" y="8569"/>
                  </a:cubicBezTo>
                  <a:lnTo>
                    <a:pt x="41" y="8569"/>
                  </a:lnTo>
                  <a:cubicBezTo>
                    <a:pt x="2890" y="9138"/>
                    <a:pt x="5616" y="10319"/>
                    <a:pt x="7977" y="12069"/>
                  </a:cubicBezTo>
                  <a:cubicBezTo>
                    <a:pt x="8994" y="9708"/>
                    <a:pt x="10093" y="7103"/>
                    <a:pt x="11355" y="4173"/>
                  </a:cubicBezTo>
                  <a:cubicBezTo>
                    <a:pt x="11599" y="3481"/>
                    <a:pt x="11233" y="2708"/>
                    <a:pt x="10541" y="2464"/>
                  </a:cubicBezTo>
                  <a:lnTo>
                    <a:pt x="5332" y="144"/>
                  </a:lnTo>
                  <a:cubicBezTo>
                    <a:pt x="5137" y="47"/>
                    <a:pt x="4928" y="1"/>
                    <a:pt x="472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1706;p33">
              <a:extLst>
                <a:ext uri="{FF2B5EF4-FFF2-40B4-BE49-F238E27FC236}">
                  <a16:creationId xmlns:a16="http://schemas.microsoft.com/office/drawing/2014/main" id="{242859BE-D22E-4BAC-8BAC-548A361AF8BE}"/>
                </a:ext>
              </a:extLst>
            </p:cNvPr>
            <p:cNvSpPr/>
            <p:nvPr/>
          </p:nvSpPr>
          <p:spPr>
            <a:xfrm>
              <a:off x="8017766" y="1252333"/>
              <a:ext cx="182743" cy="147233"/>
            </a:xfrm>
            <a:custGeom>
              <a:avLst/>
              <a:gdLst/>
              <a:ahLst/>
              <a:cxnLst/>
              <a:rect l="l" t="t" r="r" b="b"/>
              <a:pathLst>
                <a:path w="6757" h="5444" extrusionOk="0">
                  <a:moveTo>
                    <a:pt x="3114" y="0"/>
                  </a:moveTo>
                  <a:cubicBezTo>
                    <a:pt x="3084" y="0"/>
                    <a:pt x="3053" y="10"/>
                    <a:pt x="3013" y="31"/>
                  </a:cubicBezTo>
                  <a:lnTo>
                    <a:pt x="2972" y="31"/>
                  </a:lnTo>
                  <a:lnTo>
                    <a:pt x="2728" y="71"/>
                  </a:lnTo>
                  <a:lnTo>
                    <a:pt x="2483" y="112"/>
                  </a:lnTo>
                  <a:lnTo>
                    <a:pt x="2280" y="153"/>
                  </a:lnTo>
                  <a:lnTo>
                    <a:pt x="2239" y="153"/>
                  </a:lnTo>
                  <a:cubicBezTo>
                    <a:pt x="2158" y="193"/>
                    <a:pt x="2076" y="234"/>
                    <a:pt x="2036" y="275"/>
                  </a:cubicBezTo>
                  <a:cubicBezTo>
                    <a:pt x="1466" y="519"/>
                    <a:pt x="1018" y="885"/>
                    <a:pt x="693" y="1414"/>
                  </a:cubicBezTo>
                  <a:cubicBezTo>
                    <a:pt x="652" y="1455"/>
                    <a:pt x="611" y="1536"/>
                    <a:pt x="571" y="1618"/>
                  </a:cubicBezTo>
                  <a:cubicBezTo>
                    <a:pt x="530" y="1699"/>
                    <a:pt x="489" y="1781"/>
                    <a:pt x="449" y="1862"/>
                  </a:cubicBezTo>
                  <a:lnTo>
                    <a:pt x="1" y="2920"/>
                  </a:lnTo>
                  <a:cubicBezTo>
                    <a:pt x="486" y="2732"/>
                    <a:pt x="1000" y="2641"/>
                    <a:pt x="1518" y="2641"/>
                  </a:cubicBezTo>
                  <a:cubicBezTo>
                    <a:pt x="2346" y="2641"/>
                    <a:pt x="3181" y="2876"/>
                    <a:pt x="3908" y="3327"/>
                  </a:cubicBezTo>
                  <a:lnTo>
                    <a:pt x="4233" y="3530"/>
                  </a:lnTo>
                  <a:cubicBezTo>
                    <a:pt x="4885" y="4019"/>
                    <a:pt x="5414" y="4670"/>
                    <a:pt x="5699" y="5443"/>
                  </a:cubicBezTo>
                  <a:lnTo>
                    <a:pt x="6187" y="4385"/>
                  </a:lnTo>
                  <a:cubicBezTo>
                    <a:pt x="6757" y="3042"/>
                    <a:pt x="6350" y="1496"/>
                    <a:pt x="5169" y="641"/>
                  </a:cubicBezTo>
                  <a:cubicBezTo>
                    <a:pt x="4966" y="478"/>
                    <a:pt x="4763" y="397"/>
                    <a:pt x="4518" y="275"/>
                  </a:cubicBezTo>
                  <a:lnTo>
                    <a:pt x="4356" y="193"/>
                  </a:lnTo>
                  <a:lnTo>
                    <a:pt x="4193" y="153"/>
                  </a:lnTo>
                  <a:lnTo>
                    <a:pt x="4071" y="112"/>
                  </a:lnTo>
                  <a:cubicBezTo>
                    <a:pt x="3989" y="71"/>
                    <a:pt x="3867" y="71"/>
                    <a:pt x="3745" y="71"/>
                  </a:cubicBezTo>
                  <a:cubicBezTo>
                    <a:pt x="3664" y="31"/>
                    <a:pt x="3542" y="31"/>
                    <a:pt x="3460" y="31"/>
                  </a:cubicBezTo>
                  <a:cubicBezTo>
                    <a:pt x="3419" y="10"/>
                    <a:pt x="3379" y="0"/>
                    <a:pt x="3338" y="0"/>
                  </a:cubicBezTo>
                  <a:cubicBezTo>
                    <a:pt x="3297" y="0"/>
                    <a:pt x="3257" y="10"/>
                    <a:pt x="3216" y="31"/>
                  </a:cubicBezTo>
                  <a:cubicBezTo>
                    <a:pt x="3175" y="10"/>
                    <a:pt x="3145" y="0"/>
                    <a:pt x="311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1707;p33">
              <a:extLst>
                <a:ext uri="{FF2B5EF4-FFF2-40B4-BE49-F238E27FC236}">
                  <a16:creationId xmlns:a16="http://schemas.microsoft.com/office/drawing/2014/main" id="{9C403723-3177-45C9-8536-D0839B5AAFE3}"/>
                </a:ext>
              </a:extLst>
            </p:cNvPr>
            <p:cNvSpPr/>
            <p:nvPr/>
          </p:nvSpPr>
          <p:spPr>
            <a:xfrm>
              <a:off x="7733685" y="2128915"/>
              <a:ext cx="79404" cy="87950"/>
            </a:xfrm>
            <a:custGeom>
              <a:avLst/>
              <a:gdLst/>
              <a:ahLst/>
              <a:cxnLst/>
              <a:rect l="l" t="t" r="r" b="b"/>
              <a:pathLst>
                <a:path w="2936" h="3252" extrusionOk="0">
                  <a:moveTo>
                    <a:pt x="1978" y="0"/>
                  </a:moveTo>
                  <a:cubicBezTo>
                    <a:pt x="1048" y="0"/>
                    <a:pt x="1" y="1804"/>
                    <a:pt x="616" y="2862"/>
                  </a:cubicBezTo>
                  <a:cubicBezTo>
                    <a:pt x="748" y="3105"/>
                    <a:pt x="975" y="3251"/>
                    <a:pt x="1240" y="3251"/>
                  </a:cubicBezTo>
                  <a:cubicBezTo>
                    <a:pt x="1464" y="3251"/>
                    <a:pt x="1716" y="3146"/>
                    <a:pt x="1959" y="2903"/>
                  </a:cubicBezTo>
                  <a:cubicBezTo>
                    <a:pt x="2813" y="2130"/>
                    <a:pt x="2935" y="705"/>
                    <a:pt x="2488" y="217"/>
                  </a:cubicBezTo>
                  <a:cubicBezTo>
                    <a:pt x="2330" y="66"/>
                    <a:pt x="2156" y="0"/>
                    <a:pt x="197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1708;p33">
              <a:extLst>
                <a:ext uri="{FF2B5EF4-FFF2-40B4-BE49-F238E27FC236}">
                  <a16:creationId xmlns:a16="http://schemas.microsoft.com/office/drawing/2014/main" id="{61AA0FB6-3358-40DC-83A6-E812F508C114}"/>
                </a:ext>
              </a:extLst>
            </p:cNvPr>
            <p:cNvSpPr/>
            <p:nvPr/>
          </p:nvSpPr>
          <p:spPr>
            <a:xfrm>
              <a:off x="7816361" y="1928322"/>
              <a:ext cx="81460" cy="86544"/>
            </a:xfrm>
            <a:custGeom>
              <a:avLst/>
              <a:gdLst/>
              <a:ahLst/>
              <a:cxnLst/>
              <a:rect l="l" t="t" r="r" b="b"/>
              <a:pathLst>
                <a:path w="3012" h="3200" extrusionOk="0">
                  <a:moveTo>
                    <a:pt x="2247" y="0"/>
                  </a:moveTo>
                  <a:cubicBezTo>
                    <a:pt x="2190" y="0"/>
                    <a:pt x="2133" y="8"/>
                    <a:pt x="2076" y="24"/>
                  </a:cubicBezTo>
                  <a:cubicBezTo>
                    <a:pt x="652" y="390"/>
                    <a:pt x="0" y="3117"/>
                    <a:pt x="1384" y="3198"/>
                  </a:cubicBezTo>
                  <a:cubicBezTo>
                    <a:pt x="1396" y="3199"/>
                    <a:pt x="1409" y="3199"/>
                    <a:pt x="1421" y="3199"/>
                  </a:cubicBezTo>
                  <a:cubicBezTo>
                    <a:pt x="2071" y="3199"/>
                    <a:pt x="3012" y="2159"/>
                    <a:pt x="3012" y="1000"/>
                  </a:cubicBezTo>
                  <a:cubicBezTo>
                    <a:pt x="3012" y="361"/>
                    <a:pt x="2640" y="0"/>
                    <a:pt x="224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1709;p33">
              <a:extLst>
                <a:ext uri="{FF2B5EF4-FFF2-40B4-BE49-F238E27FC236}">
                  <a16:creationId xmlns:a16="http://schemas.microsoft.com/office/drawing/2014/main" id="{EA5EEAF7-FD6C-48C5-A871-C8CB54910568}"/>
                </a:ext>
              </a:extLst>
            </p:cNvPr>
            <p:cNvSpPr/>
            <p:nvPr/>
          </p:nvSpPr>
          <p:spPr>
            <a:xfrm>
              <a:off x="7358490" y="1431966"/>
              <a:ext cx="821113" cy="1639765"/>
            </a:xfrm>
            <a:custGeom>
              <a:avLst/>
              <a:gdLst/>
              <a:ahLst/>
              <a:cxnLst/>
              <a:rect l="l" t="t" r="r" b="b"/>
              <a:pathLst>
                <a:path w="30361" h="60631" extrusionOk="0">
                  <a:moveTo>
                    <a:pt x="22343" y="1"/>
                  </a:moveTo>
                  <a:cubicBezTo>
                    <a:pt x="21856" y="1"/>
                    <a:pt x="21379" y="257"/>
                    <a:pt x="21122" y="714"/>
                  </a:cubicBezTo>
                  <a:lnTo>
                    <a:pt x="19698" y="3888"/>
                  </a:lnTo>
                  <a:cubicBezTo>
                    <a:pt x="30360" y="8365"/>
                    <a:pt x="7285" y="46824"/>
                    <a:pt x="0" y="60620"/>
                  </a:cubicBezTo>
                  <a:cubicBezTo>
                    <a:pt x="56" y="60627"/>
                    <a:pt x="111" y="60631"/>
                    <a:pt x="165" y="60631"/>
                  </a:cubicBezTo>
                  <a:cubicBezTo>
                    <a:pt x="424" y="60631"/>
                    <a:pt x="660" y="60552"/>
                    <a:pt x="896" y="60417"/>
                  </a:cubicBezTo>
                  <a:cubicBezTo>
                    <a:pt x="936" y="60335"/>
                    <a:pt x="977" y="60295"/>
                    <a:pt x="1018" y="60254"/>
                  </a:cubicBezTo>
                  <a:cubicBezTo>
                    <a:pt x="3053" y="58097"/>
                    <a:pt x="4803" y="55696"/>
                    <a:pt x="6349" y="53173"/>
                  </a:cubicBezTo>
                  <a:lnTo>
                    <a:pt x="6634" y="52644"/>
                  </a:lnTo>
                  <a:cubicBezTo>
                    <a:pt x="8669" y="49307"/>
                    <a:pt x="8710" y="49795"/>
                    <a:pt x="12616" y="41004"/>
                  </a:cubicBezTo>
                  <a:cubicBezTo>
                    <a:pt x="13837" y="38278"/>
                    <a:pt x="14855" y="35999"/>
                    <a:pt x="15913" y="33679"/>
                  </a:cubicBezTo>
                  <a:cubicBezTo>
                    <a:pt x="18233" y="28551"/>
                    <a:pt x="20715" y="23138"/>
                    <a:pt x="25599" y="12069"/>
                  </a:cubicBezTo>
                  <a:cubicBezTo>
                    <a:pt x="26616" y="9708"/>
                    <a:pt x="27715" y="7103"/>
                    <a:pt x="28977" y="4173"/>
                  </a:cubicBezTo>
                  <a:cubicBezTo>
                    <a:pt x="29221" y="3481"/>
                    <a:pt x="28855" y="2708"/>
                    <a:pt x="28163" y="2464"/>
                  </a:cubicBezTo>
                  <a:lnTo>
                    <a:pt x="22954" y="144"/>
                  </a:lnTo>
                  <a:cubicBezTo>
                    <a:pt x="22759" y="47"/>
                    <a:pt x="22550" y="1"/>
                    <a:pt x="22343" y="1"/>
                  </a:cubicBezTo>
                  <a:close/>
                </a:path>
              </a:pathLst>
            </a:custGeom>
            <a:solidFill>
              <a:srgbClr val="0A1640">
                <a:alpha val="125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1710;p33">
              <a:extLst>
                <a:ext uri="{FF2B5EF4-FFF2-40B4-BE49-F238E27FC236}">
                  <a16:creationId xmlns:a16="http://schemas.microsoft.com/office/drawing/2014/main" id="{06F543C4-6E81-4859-BE87-002A7A93F162}"/>
                </a:ext>
              </a:extLst>
            </p:cNvPr>
            <p:cNvSpPr/>
            <p:nvPr/>
          </p:nvSpPr>
          <p:spPr>
            <a:xfrm>
              <a:off x="8061795" y="1254253"/>
              <a:ext cx="138714" cy="247678"/>
            </a:xfrm>
            <a:custGeom>
              <a:avLst/>
              <a:gdLst/>
              <a:ahLst/>
              <a:cxnLst/>
              <a:rect l="l" t="t" r="r" b="b"/>
              <a:pathLst>
                <a:path w="5129" h="9158" extrusionOk="0">
                  <a:moveTo>
                    <a:pt x="2117" y="0"/>
                  </a:moveTo>
                  <a:cubicBezTo>
                    <a:pt x="2443" y="1058"/>
                    <a:pt x="2483" y="2157"/>
                    <a:pt x="2239" y="3256"/>
                  </a:cubicBezTo>
                  <a:cubicBezTo>
                    <a:pt x="1832" y="5006"/>
                    <a:pt x="1059" y="6675"/>
                    <a:pt x="1" y="8140"/>
                  </a:cubicBezTo>
                  <a:lnTo>
                    <a:pt x="2158" y="8994"/>
                  </a:lnTo>
                  <a:cubicBezTo>
                    <a:pt x="2239" y="9035"/>
                    <a:pt x="2321" y="9076"/>
                    <a:pt x="2402" y="9157"/>
                  </a:cubicBezTo>
                  <a:lnTo>
                    <a:pt x="4559" y="4314"/>
                  </a:lnTo>
                  <a:cubicBezTo>
                    <a:pt x="5129" y="2971"/>
                    <a:pt x="4722" y="1425"/>
                    <a:pt x="3541" y="570"/>
                  </a:cubicBezTo>
                  <a:cubicBezTo>
                    <a:pt x="3338" y="407"/>
                    <a:pt x="3135" y="326"/>
                    <a:pt x="2890" y="204"/>
                  </a:cubicBezTo>
                  <a:lnTo>
                    <a:pt x="2728" y="122"/>
                  </a:lnTo>
                  <a:lnTo>
                    <a:pt x="2565" y="82"/>
                  </a:lnTo>
                  <a:lnTo>
                    <a:pt x="2443" y="41"/>
                  </a:lnTo>
                  <a:cubicBezTo>
                    <a:pt x="2361" y="0"/>
                    <a:pt x="2239" y="0"/>
                    <a:pt x="2117" y="0"/>
                  </a:cubicBezTo>
                  <a:close/>
                </a:path>
              </a:pathLst>
            </a:custGeom>
            <a:solidFill>
              <a:srgbClr val="0A1640">
                <a:alpha val="125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1711;p33">
              <a:extLst>
                <a:ext uri="{FF2B5EF4-FFF2-40B4-BE49-F238E27FC236}">
                  <a16:creationId xmlns:a16="http://schemas.microsoft.com/office/drawing/2014/main" id="{E118393C-1980-4C1B-A7AB-2EB342FD3ACA}"/>
                </a:ext>
              </a:extLst>
            </p:cNvPr>
            <p:cNvSpPr/>
            <p:nvPr/>
          </p:nvSpPr>
          <p:spPr>
            <a:xfrm>
              <a:off x="7674321" y="2113229"/>
              <a:ext cx="73833" cy="57173"/>
            </a:xfrm>
            <a:custGeom>
              <a:avLst/>
              <a:gdLst/>
              <a:ahLst/>
              <a:cxnLst/>
              <a:rect l="l" t="t" r="r" b="b"/>
              <a:pathLst>
                <a:path w="2730" h="2114" extrusionOk="0">
                  <a:moveTo>
                    <a:pt x="1498" y="0"/>
                  </a:moveTo>
                  <a:cubicBezTo>
                    <a:pt x="511" y="0"/>
                    <a:pt x="0" y="1521"/>
                    <a:pt x="1101" y="2018"/>
                  </a:cubicBezTo>
                  <a:cubicBezTo>
                    <a:pt x="1243" y="2083"/>
                    <a:pt x="1391" y="2114"/>
                    <a:pt x="1535" y="2114"/>
                  </a:cubicBezTo>
                  <a:cubicBezTo>
                    <a:pt x="1931" y="2114"/>
                    <a:pt x="2306" y="1887"/>
                    <a:pt x="2485" y="1530"/>
                  </a:cubicBezTo>
                  <a:cubicBezTo>
                    <a:pt x="2729" y="960"/>
                    <a:pt x="2485" y="349"/>
                    <a:pt x="1956" y="105"/>
                  </a:cubicBezTo>
                  <a:cubicBezTo>
                    <a:pt x="1795" y="33"/>
                    <a:pt x="1641" y="0"/>
                    <a:pt x="149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1712;p33">
              <a:extLst>
                <a:ext uri="{FF2B5EF4-FFF2-40B4-BE49-F238E27FC236}">
                  <a16:creationId xmlns:a16="http://schemas.microsoft.com/office/drawing/2014/main" id="{926F2531-9105-451B-9009-BC8B5BCAB2DD}"/>
                </a:ext>
              </a:extLst>
            </p:cNvPr>
            <p:cNvSpPr/>
            <p:nvPr/>
          </p:nvSpPr>
          <p:spPr>
            <a:xfrm>
              <a:off x="7765273" y="1919316"/>
              <a:ext cx="67613" cy="56957"/>
            </a:xfrm>
            <a:custGeom>
              <a:avLst/>
              <a:gdLst/>
              <a:ahLst/>
              <a:cxnLst/>
              <a:rect l="l" t="t" r="r" b="b"/>
              <a:pathLst>
                <a:path w="2500" h="2106" extrusionOk="0">
                  <a:moveTo>
                    <a:pt x="1342" y="0"/>
                  </a:moveTo>
                  <a:cubicBezTo>
                    <a:pt x="928" y="0"/>
                    <a:pt x="529" y="238"/>
                    <a:pt x="343" y="642"/>
                  </a:cubicBezTo>
                  <a:cubicBezTo>
                    <a:pt x="0" y="1459"/>
                    <a:pt x="682" y="2105"/>
                    <a:pt x="1360" y="2105"/>
                  </a:cubicBezTo>
                  <a:cubicBezTo>
                    <a:pt x="1728" y="2105"/>
                    <a:pt x="2096" y="1914"/>
                    <a:pt x="2296" y="1455"/>
                  </a:cubicBezTo>
                  <a:cubicBezTo>
                    <a:pt x="2500" y="926"/>
                    <a:pt x="2256" y="316"/>
                    <a:pt x="1727" y="72"/>
                  </a:cubicBezTo>
                  <a:cubicBezTo>
                    <a:pt x="1601" y="23"/>
                    <a:pt x="1471" y="0"/>
                    <a:pt x="134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1713;p33">
              <a:extLst>
                <a:ext uri="{FF2B5EF4-FFF2-40B4-BE49-F238E27FC236}">
                  <a16:creationId xmlns:a16="http://schemas.microsoft.com/office/drawing/2014/main" id="{A904D6BB-B1B2-484B-A373-72392BA6B3A7}"/>
                </a:ext>
              </a:extLst>
            </p:cNvPr>
            <p:cNvSpPr/>
            <p:nvPr/>
          </p:nvSpPr>
          <p:spPr>
            <a:xfrm>
              <a:off x="7278139" y="1227830"/>
              <a:ext cx="947684" cy="1933880"/>
            </a:xfrm>
            <a:custGeom>
              <a:avLst/>
              <a:gdLst/>
              <a:ahLst/>
              <a:cxnLst/>
              <a:rect l="l" t="t" r="r" b="b"/>
              <a:pathLst>
                <a:path w="35041" h="71506" extrusionOk="0">
                  <a:moveTo>
                    <a:pt x="31093" y="937"/>
                  </a:moveTo>
                  <a:cubicBezTo>
                    <a:pt x="31215" y="977"/>
                    <a:pt x="31297" y="977"/>
                    <a:pt x="31419" y="1018"/>
                  </a:cubicBezTo>
                  <a:cubicBezTo>
                    <a:pt x="31459" y="1018"/>
                    <a:pt x="31500" y="1059"/>
                    <a:pt x="31541" y="1059"/>
                  </a:cubicBezTo>
                  <a:lnTo>
                    <a:pt x="31704" y="1099"/>
                  </a:lnTo>
                  <a:lnTo>
                    <a:pt x="31866" y="1181"/>
                  </a:lnTo>
                  <a:cubicBezTo>
                    <a:pt x="32111" y="1262"/>
                    <a:pt x="32314" y="1384"/>
                    <a:pt x="32517" y="1547"/>
                  </a:cubicBezTo>
                  <a:cubicBezTo>
                    <a:pt x="33657" y="2402"/>
                    <a:pt x="34105" y="3948"/>
                    <a:pt x="33494" y="5291"/>
                  </a:cubicBezTo>
                  <a:lnTo>
                    <a:pt x="31704" y="9279"/>
                  </a:lnTo>
                  <a:cubicBezTo>
                    <a:pt x="31663" y="9239"/>
                    <a:pt x="31581" y="9198"/>
                    <a:pt x="31500" y="9157"/>
                  </a:cubicBezTo>
                  <a:lnTo>
                    <a:pt x="26250" y="6878"/>
                  </a:lnTo>
                  <a:cubicBezTo>
                    <a:pt x="26169" y="6838"/>
                    <a:pt x="26087" y="6797"/>
                    <a:pt x="26006" y="6797"/>
                  </a:cubicBezTo>
                  <a:lnTo>
                    <a:pt x="27797" y="2768"/>
                  </a:lnTo>
                  <a:cubicBezTo>
                    <a:pt x="27797" y="2687"/>
                    <a:pt x="27837" y="2605"/>
                    <a:pt x="27878" y="2524"/>
                  </a:cubicBezTo>
                  <a:cubicBezTo>
                    <a:pt x="27919" y="2442"/>
                    <a:pt x="28000" y="2361"/>
                    <a:pt x="28041" y="2280"/>
                  </a:cubicBezTo>
                  <a:cubicBezTo>
                    <a:pt x="28366" y="1791"/>
                    <a:pt x="28814" y="1425"/>
                    <a:pt x="29343" y="1181"/>
                  </a:cubicBezTo>
                  <a:cubicBezTo>
                    <a:pt x="29424" y="1140"/>
                    <a:pt x="29506" y="1099"/>
                    <a:pt x="29587" y="1059"/>
                  </a:cubicBezTo>
                  <a:lnTo>
                    <a:pt x="29628" y="1059"/>
                  </a:lnTo>
                  <a:cubicBezTo>
                    <a:pt x="29669" y="1059"/>
                    <a:pt x="29750" y="1018"/>
                    <a:pt x="29791" y="1018"/>
                  </a:cubicBezTo>
                  <a:cubicBezTo>
                    <a:pt x="29913" y="977"/>
                    <a:pt x="29994" y="977"/>
                    <a:pt x="30076" y="977"/>
                  </a:cubicBezTo>
                  <a:cubicBezTo>
                    <a:pt x="30157" y="937"/>
                    <a:pt x="30238" y="937"/>
                    <a:pt x="30320" y="937"/>
                  </a:cubicBezTo>
                  <a:close/>
                  <a:moveTo>
                    <a:pt x="21285" y="8343"/>
                  </a:moveTo>
                  <a:cubicBezTo>
                    <a:pt x="21855" y="8343"/>
                    <a:pt x="22425" y="8384"/>
                    <a:pt x="22994" y="8425"/>
                  </a:cubicBezTo>
                  <a:lnTo>
                    <a:pt x="21814" y="11070"/>
                  </a:lnTo>
                  <a:lnTo>
                    <a:pt x="21651" y="11436"/>
                  </a:lnTo>
                  <a:cubicBezTo>
                    <a:pt x="21285" y="12291"/>
                    <a:pt x="20919" y="13064"/>
                    <a:pt x="20593" y="13878"/>
                  </a:cubicBezTo>
                  <a:lnTo>
                    <a:pt x="20593" y="13919"/>
                  </a:lnTo>
                  <a:cubicBezTo>
                    <a:pt x="20064" y="13838"/>
                    <a:pt x="19535" y="13797"/>
                    <a:pt x="18965" y="13797"/>
                  </a:cubicBezTo>
                  <a:cubicBezTo>
                    <a:pt x="17785" y="13797"/>
                    <a:pt x="16646" y="14082"/>
                    <a:pt x="15994" y="15343"/>
                  </a:cubicBezTo>
                  <a:cubicBezTo>
                    <a:pt x="13797" y="19820"/>
                    <a:pt x="11803" y="24419"/>
                    <a:pt x="10093" y="29099"/>
                  </a:cubicBezTo>
                  <a:cubicBezTo>
                    <a:pt x="9768" y="30116"/>
                    <a:pt x="10297" y="30930"/>
                    <a:pt x="10500" y="31948"/>
                  </a:cubicBezTo>
                  <a:cubicBezTo>
                    <a:pt x="10663" y="32599"/>
                    <a:pt x="10582" y="33657"/>
                    <a:pt x="9605" y="33657"/>
                  </a:cubicBezTo>
                  <a:lnTo>
                    <a:pt x="9402" y="33657"/>
                  </a:lnTo>
                  <a:cubicBezTo>
                    <a:pt x="8750" y="33698"/>
                    <a:pt x="8181" y="33983"/>
                    <a:pt x="7814" y="34471"/>
                  </a:cubicBezTo>
                  <a:cubicBezTo>
                    <a:pt x="7692" y="34593"/>
                    <a:pt x="7570" y="34634"/>
                    <a:pt x="7448" y="34634"/>
                  </a:cubicBezTo>
                  <a:cubicBezTo>
                    <a:pt x="7367" y="34634"/>
                    <a:pt x="7245" y="34593"/>
                    <a:pt x="7163" y="34552"/>
                  </a:cubicBezTo>
                  <a:cubicBezTo>
                    <a:pt x="6919" y="34471"/>
                    <a:pt x="6756" y="34227"/>
                    <a:pt x="6797" y="33983"/>
                  </a:cubicBezTo>
                  <a:cubicBezTo>
                    <a:pt x="9402" y="26250"/>
                    <a:pt x="10541" y="22791"/>
                    <a:pt x="15506" y="10785"/>
                  </a:cubicBezTo>
                  <a:cubicBezTo>
                    <a:pt x="16239" y="8995"/>
                    <a:pt x="18843" y="8343"/>
                    <a:pt x="21285" y="8343"/>
                  </a:cubicBezTo>
                  <a:close/>
                  <a:moveTo>
                    <a:pt x="25233" y="7570"/>
                  </a:moveTo>
                  <a:cubicBezTo>
                    <a:pt x="25395" y="7570"/>
                    <a:pt x="25518" y="7611"/>
                    <a:pt x="25680" y="7611"/>
                  </a:cubicBezTo>
                  <a:cubicBezTo>
                    <a:pt x="25762" y="7652"/>
                    <a:pt x="25843" y="7692"/>
                    <a:pt x="25925" y="7733"/>
                  </a:cubicBezTo>
                  <a:lnTo>
                    <a:pt x="31134" y="10012"/>
                  </a:lnTo>
                  <a:cubicBezTo>
                    <a:pt x="31215" y="10053"/>
                    <a:pt x="31297" y="10093"/>
                    <a:pt x="31378" y="10134"/>
                  </a:cubicBezTo>
                  <a:cubicBezTo>
                    <a:pt x="31622" y="10297"/>
                    <a:pt x="31826" y="10541"/>
                    <a:pt x="31948" y="10826"/>
                  </a:cubicBezTo>
                  <a:cubicBezTo>
                    <a:pt x="32070" y="11111"/>
                    <a:pt x="32070" y="11436"/>
                    <a:pt x="31948" y="11721"/>
                  </a:cubicBezTo>
                  <a:cubicBezTo>
                    <a:pt x="30686" y="14651"/>
                    <a:pt x="29587" y="17256"/>
                    <a:pt x="28570" y="19617"/>
                  </a:cubicBezTo>
                  <a:cubicBezTo>
                    <a:pt x="23686" y="30686"/>
                    <a:pt x="21204" y="36099"/>
                    <a:pt x="18884" y="41227"/>
                  </a:cubicBezTo>
                  <a:cubicBezTo>
                    <a:pt x="17826" y="43547"/>
                    <a:pt x="16808" y="45826"/>
                    <a:pt x="15587" y="48552"/>
                  </a:cubicBezTo>
                  <a:cubicBezTo>
                    <a:pt x="11681" y="57343"/>
                    <a:pt x="11640" y="56855"/>
                    <a:pt x="9605" y="60192"/>
                  </a:cubicBezTo>
                  <a:lnTo>
                    <a:pt x="9320" y="60761"/>
                  </a:lnTo>
                  <a:cubicBezTo>
                    <a:pt x="7896" y="63081"/>
                    <a:pt x="6309" y="65279"/>
                    <a:pt x="4477" y="67314"/>
                  </a:cubicBezTo>
                  <a:cubicBezTo>
                    <a:pt x="4274" y="67517"/>
                    <a:pt x="4070" y="67761"/>
                    <a:pt x="3867" y="67965"/>
                  </a:cubicBezTo>
                  <a:cubicBezTo>
                    <a:pt x="3664" y="68100"/>
                    <a:pt x="3462" y="68179"/>
                    <a:pt x="3237" y="68179"/>
                  </a:cubicBezTo>
                  <a:cubicBezTo>
                    <a:pt x="3190" y="68179"/>
                    <a:pt x="3142" y="68175"/>
                    <a:pt x="3093" y="68168"/>
                  </a:cubicBezTo>
                  <a:lnTo>
                    <a:pt x="2971" y="68168"/>
                  </a:lnTo>
                  <a:cubicBezTo>
                    <a:pt x="2239" y="68128"/>
                    <a:pt x="1710" y="67558"/>
                    <a:pt x="1710" y="66825"/>
                  </a:cubicBezTo>
                  <a:cubicBezTo>
                    <a:pt x="1954" y="63895"/>
                    <a:pt x="2483" y="60965"/>
                    <a:pt x="3338" y="58116"/>
                  </a:cubicBezTo>
                  <a:cubicBezTo>
                    <a:pt x="3419" y="57913"/>
                    <a:pt x="3460" y="57709"/>
                    <a:pt x="3541" y="57546"/>
                  </a:cubicBezTo>
                  <a:cubicBezTo>
                    <a:pt x="4640" y="53762"/>
                    <a:pt x="4274" y="54087"/>
                    <a:pt x="8099" y="45256"/>
                  </a:cubicBezTo>
                  <a:cubicBezTo>
                    <a:pt x="9279" y="42529"/>
                    <a:pt x="10256" y="40250"/>
                    <a:pt x="11233" y="37930"/>
                  </a:cubicBezTo>
                  <a:cubicBezTo>
                    <a:pt x="13431" y="32680"/>
                    <a:pt x="15750" y="27268"/>
                    <a:pt x="20634" y="16117"/>
                  </a:cubicBezTo>
                  <a:lnTo>
                    <a:pt x="21244" y="14692"/>
                  </a:lnTo>
                  <a:lnTo>
                    <a:pt x="21448" y="14245"/>
                  </a:lnTo>
                  <a:lnTo>
                    <a:pt x="22669" y="11436"/>
                  </a:lnTo>
                  <a:lnTo>
                    <a:pt x="23849" y="8750"/>
                  </a:lnTo>
                  <a:cubicBezTo>
                    <a:pt x="23930" y="8628"/>
                    <a:pt x="23971" y="8466"/>
                    <a:pt x="24052" y="8303"/>
                  </a:cubicBezTo>
                  <a:cubicBezTo>
                    <a:pt x="24052" y="8303"/>
                    <a:pt x="24052" y="8262"/>
                    <a:pt x="24093" y="8262"/>
                  </a:cubicBezTo>
                  <a:cubicBezTo>
                    <a:pt x="24215" y="7977"/>
                    <a:pt x="24459" y="7774"/>
                    <a:pt x="24744" y="7652"/>
                  </a:cubicBezTo>
                  <a:cubicBezTo>
                    <a:pt x="24907" y="7611"/>
                    <a:pt x="25070" y="7570"/>
                    <a:pt x="25233" y="7570"/>
                  </a:cubicBezTo>
                  <a:close/>
                  <a:moveTo>
                    <a:pt x="1384" y="68413"/>
                  </a:moveTo>
                  <a:cubicBezTo>
                    <a:pt x="1791" y="68820"/>
                    <a:pt x="2361" y="69104"/>
                    <a:pt x="2971" y="69104"/>
                  </a:cubicBezTo>
                  <a:lnTo>
                    <a:pt x="1995" y="70366"/>
                  </a:lnTo>
                  <a:cubicBezTo>
                    <a:pt x="1913" y="70529"/>
                    <a:pt x="1710" y="70651"/>
                    <a:pt x="1547" y="70651"/>
                  </a:cubicBezTo>
                  <a:cubicBezTo>
                    <a:pt x="1466" y="70651"/>
                    <a:pt x="1425" y="70651"/>
                    <a:pt x="1344" y="70610"/>
                  </a:cubicBezTo>
                  <a:cubicBezTo>
                    <a:pt x="1140" y="70488"/>
                    <a:pt x="1018" y="70244"/>
                    <a:pt x="1099" y="70000"/>
                  </a:cubicBezTo>
                  <a:lnTo>
                    <a:pt x="1384" y="68413"/>
                  </a:lnTo>
                  <a:close/>
                  <a:moveTo>
                    <a:pt x="30198" y="0"/>
                  </a:moveTo>
                  <a:cubicBezTo>
                    <a:pt x="30116" y="0"/>
                    <a:pt x="29994" y="0"/>
                    <a:pt x="29913" y="41"/>
                  </a:cubicBezTo>
                  <a:lnTo>
                    <a:pt x="29628" y="82"/>
                  </a:lnTo>
                  <a:lnTo>
                    <a:pt x="29587" y="82"/>
                  </a:lnTo>
                  <a:lnTo>
                    <a:pt x="29343" y="163"/>
                  </a:lnTo>
                  <a:lnTo>
                    <a:pt x="29262" y="204"/>
                  </a:lnTo>
                  <a:lnTo>
                    <a:pt x="28977" y="326"/>
                  </a:lnTo>
                  <a:cubicBezTo>
                    <a:pt x="28285" y="611"/>
                    <a:pt x="27675" y="1140"/>
                    <a:pt x="27268" y="1791"/>
                  </a:cubicBezTo>
                  <a:cubicBezTo>
                    <a:pt x="27227" y="1873"/>
                    <a:pt x="27145" y="1954"/>
                    <a:pt x="27105" y="2076"/>
                  </a:cubicBezTo>
                  <a:cubicBezTo>
                    <a:pt x="27064" y="2157"/>
                    <a:pt x="27023" y="2239"/>
                    <a:pt x="26983" y="2361"/>
                  </a:cubicBezTo>
                  <a:lnTo>
                    <a:pt x="25111" y="6634"/>
                  </a:lnTo>
                  <a:cubicBezTo>
                    <a:pt x="24419" y="6634"/>
                    <a:pt x="23808" y="7000"/>
                    <a:pt x="23442" y="7529"/>
                  </a:cubicBezTo>
                  <a:cubicBezTo>
                    <a:pt x="23401" y="7529"/>
                    <a:pt x="23361" y="7529"/>
                    <a:pt x="23320" y="7489"/>
                  </a:cubicBezTo>
                  <a:cubicBezTo>
                    <a:pt x="22628" y="7407"/>
                    <a:pt x="21977" y="7367"/>
                    <a:pt x="21285" y="7367"/>
                  </a:cubicBezTo>
                  <a:cubicBezTo>
                    <a:pt x="16442" y="7367"/>
                    <a:pt x="15058" y="9483"/>
                    <a:pt x="14692" y="10378"/>
                  </a:cubicBezTo>
                  <a:cubicBezTo>
                    <a:pt x="9768" y="22262"/>
                    <a:pt x="8588" y="25721"/>
                    <a:pt x="6024" y="33372"/>
                  </a:cubicBezTo>
                  <a:lnTo>
                    <a:pt x="5942" y="33616"/>
                  </a:lnTo>
                  <a:cubicBezTo>
                    <a:pt x="5739" y="34349"/>
                    <a:pt x="6105" y="35082"/>
                    <a:pt x="6797" y="35366"/>
                  </a:cubicBezTo>
                  <a:lnTo>
                    <a:pt x="6919" y="35366"/>
                  </a:lnTo>
                  <a:cubicBezTo>
                    <a:pt x="7082" y="35448"/>
                    <a:pt x="7285" y="35488"/>
                    <a:pt x="7448" y="35488"/>
                  </a:cubicBezTo>
                  <a:cubicBezTo>
                    <a:pt x="7855" y="35488"/>
                    <a:pt x="8221" y="35326"/>
                    <a:pt x="8465" y="35000"/>
                  </a:cubicBezTo>
                  <a:cubicBezTo>
                    <a:pt x="8710" y="34715"/>
                    <a:pt x="9035" y="34552"/>
                    <a:pt x="9402" y="34512"/>
                  </a:cubicBezTo>
                  <a:lnTo>
                    <a:pt x="9564" y="34512"/>
                  </a:lnTo>
                  <a:cubicBezTo>
                    <a:pt x="10134" y="34512"/>
                    <a:pt x="10663" y="34308"/>
                    <a:pt x="10989" y="33861"/>
                  </a:cubicBezTo>
                  <a:cubicBezTo>
                    <a:pt x="11436" y="33209"/>
                    <a:pt x="11599" y="32436"/>
                    <a:pt x="11396" y="31663"/>
                  </a:cubicBezTo>
                  <a:cubicBezTo>
                    <a:pt x="11314" y="31337"/>
                    <a:pt x="11233" y="31012"/>
                    <a:pt x="11111" y="30686"/>
                  </a:cubicBezTo>
                  <a:cubicBezTo>
                    <a:pt x="10907" y="30279"/>
                    <a:pt x="10867" y="29750"/>
                    <a:pt x="10948" y="29302"/>
                  </a:cubicBezTo>
                  <a:cubicBezTo>
                    <a:pt x="12657" y="24663"/>
                    <a:pt x="14611" y="20146"/>
                    <a:pt x="16768" y="15710"/>
                  </a:cubicBezTo>
                  <a:cubicBezTo>
                    <a:pt x="17175" y="14936"/>
                    <a:pt x="17826" y="14611"/>
                    <a:pt x="18965" y="14611"/>
                  </a:cubicBezTo>
                  <a:cubicBezTo>
                    <a:pt x="19372" y="14611"/>
                    <a:pt x="19779" y="14651"/>
                    <a:pt x="20186" y="14692"/>
                  </a:cubicBezTo>
                  <a:lnTo>
                    <a:pt x="19739" y="15669"/>
                  </a:lnTo>
                  <a:cubicBezTo>
                    <a:pt x="15099" y="26210"/>
                    <a:pt x="12739" y="31785"/>
                    <a:pt x="10663" y="36669"/>
                  </a:cubicBezTo>
                  <a:lnTo>
                    <a:pt x="10297" y="37483"/>
                  </a:lnTo>
                  <a:cubicBezTo>
                    <a:pt x="9157" y="40209"/>
                    <a:pt x="8221" y="42407"/>
                    <a:pt x="7204" y="44808"/>
                  </a:cubicBezTo>
                  <a:cubicBezTo>
                    <a:pt x="4030" y="52093"/>
                    <a:pt x="3704" y="53232"/>
                    <a:pt x="3093" y="55471"/>
                  </a:cubicBezTo>
                  <a:cubicBezTo>
                    <a:pt x="2931" y="56000"/>
                    <a:pt x="2768" y="56488"/>
                    <a:pt x="2564" y="57221"/>
                  </a:cubicBezTo>
                  <a:cubicBezTo>
                    <a:pt x="2524" y="57343"/>
                    <a:pt x="2483" y="57465"/>
                    <a:pt x="2442" y="57587"/>
                  </a:cubicBezTo>
                  <a:lnTo>
                    <a:pt x="2402" y="57791"/>
                  </a:lnTo>
                  <a:cubicBezTo>
                    <a:pt x="1506" y="60721"/>
                    <a:pt x="937" y="63773"/>
                    <a:pt x="692" y="66825"/>
                  </a:cubicBezTo>
                  <a:cubicBezTo>
                    <a:pt x="611" y="67110"/>
                    <a:pt x="652" y="67151"/>
                    <a:pt x="163" y="69756"/>
                  </a:cubicBezTo>
                  <a:cubicBezTo>
                    <a:pt x="0" y="70407"/>
                    <a:pt x="326" y="71099"/>
                    <a:pt x="977" y="71383"/>
                  </a:cubicBezTo>
                  <a:cubicBezTo>
                    <a:pt x="1140" y="71465"/>
                    <a:pt x="1303" y="71506"/>
                    <a:pt x="1506" y="71506"/>
                  </a:cubicBezTo>
                  <a:cubicBezTo>
                    <a:pt x="1995" y="71506"/>
                    <a:pt x="2442" y="71261"/>
                    <a:pt x="2687" y="70895"/>
                  </a:cubicBezTo>
                  <a:cubicBezTo>
                    <a:pt x="4274" y="68860"/>
                    <a:pt x="4355" y="68779"/>
                    <a:pt x="4518" y="68494"/>
                  </a:cubicBezTo>
                  <a:cubicBezTo>
                    <a:pt x="6593" y="66256"/>
                    <a:pt x="8465" y="63773"/>
                    <a:pt x="10012" y="61168"/>
                  </a:cubicBezTo>
                  <a:cubicBezTo>
                    <a:pt x="10093" y="61006"/>
                    <a:pt x="10175" y="60884"/>
                    <a:pt x="10215" y="60802"/>
                  </a:cubicBezTo>
                  <a:lnTo>
                    <a:pt x="10338" y="60599"/>
                  </a:lnTo>
                  <a:cubicBezTo>
                    <a:pt x="10704" y="60029"/>
                    <a:pt x="10989" y="59541"/>
                    <a:pt x="11274" y="59093"/>
                  </a:cubicBezTo>
                  <a:cubicBezTo>
                    <a:pt x="12495" y="57099"/>
                    <a:pt x="13105" y="56081"/>
                    <a:pt x="16361" y="48837"/>
                  </a:cubicBezTo>
                  <a:cubicBezTo>
                    <a:pt x="17582" y="46070"/>
                    <a:pt x="18640" y="43709"/>
                    <a:pt x="19657" y="41552"/>
                  </a:cubicBezTo>
                  <a:lnTo>
                    <a:pt x="19983" y="40779"/>
                  </a:lnTo>
                  <a:cubicBezTo>
                    <a:pt x="22221" y="35936"/>
                    <a:pt x="24704" y="30483"/>
                    <a:pt x="29343" y="19901"/>
                  </a:cubicBezTo>
                  <a:cubicBezTo>
                    <a:pt x="30361" y="17541"/>
                    <a:pt x="31500" y="14936"/>
                    <a:pt x="32762" y="12006"/>
                  </a:cubicBezTo>
                  <a:cubicBezTo>
                    <a:pt x="33047" y="11274"/>
                    <a:pt x="32924" y="10460"/>
                    <a:pt x="32436" y="9849"/>
                  </a:cubicBezTo>
                  <a:lnTo>
                    <a:pt x="34308" y="5576"/>
                  </a:lnTo>
                  <a:cubicBezTo>
                    <a:pt x="35041" y="3867"/>
                    <a:pt x="34512" y="1873"/>
                    <a:pt x="33047" y="774"/>
                  </a:cubicBezTo>
                  <a:cubicBezTo>
                    <a:pt x="32802" y="611"/>
                    <a:pt x="32517" y="448"/>
                    <a:pt x="32273" y="326"/>
                  </a:cubicBezTo>
                  <a:lnTo>
                    <a:pt x="32029" y="245"/>
                  </a:lnTo>
                  <a:lnTo>
                    <a:pt x="31785" y="163"/>
                  </a:lnTo>
                  <a:cubicBezTo>
                    <a:pt x="31744" y="123"/>
                    <a:pt x="31704" y="123"/>
                    <a:pt x="31622" y="123"/>
                  </a:cubicBezTo>
                  <a:cubicBezTo>
                    <a:pt x="31500" y="82"/>
                    <a:pt x="31378" y="41"/>
                    <a:pt x="31215" y="41"/>
                  </a:cubicBezTo>
                  <a:lnTo>
                    <a:pt x="3093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1714;p33">
              <a:extLst>
                <a:ext uri="{FF2B5EF4-FFF2-40B4-BE49-F238E27FC236}">
                  <a16:creationId xmlns:a16="http://schemas.microsoft.com/office/drawing/2014/main" id="{CD7A9C35-4A1B-4C88-9A38-983D432F3960}"/>
                </a:ext>
              </a:extLst>
            </p:cNvPr>
            <p:cNvSpPr/>
            <p:nvPr/>
          </p:nvSpPr>
          <p:spPr>
            <a:xfrm>
              <a:off x="7729682" y="1995881"/>
              <a:ext cx="106503" cy="108099"/>
            </a:xfrm>
            <a:custGeom>
              <a:avLst/>
              <a:gdLst/>
              <a:ahLst/>
              <a:cxnLst/>
              <a:rect l="l" t="t" r="r" b="b"/>
              <a:pathLst>
                <a:path w="3938" h="3997" extrusionOk="0">
                  <a:moveTo>
                    <a:pt x="1941" y="0"/>
                  </a:moveTo>
                  <a:cubicBezTo>
                    <a:pt x="1762" y="0"/>
                    <a:pt x="1596" y="105"/>
                    <a:pt x="1537" y="252"/>
                  </a:cubicBezTo>
                  <a:cubicBezTo>
                    <a:pt x="1455" y="497"/>
                    <a:pt x="1537" y="781"/>
                    <a:pt x="1781" y="863"/>
                  </a:cubicBezTo>
                  <a:cubicBezTo>
                    <a:pt x="2432" y="1066"/>
                    <a:pt x="2798" y="1717"/>
                    <a:pt x="2676" y="2409"/>
                  </a:cubicBezTo>
                  <a:cubicBezTo>
                    <a:pt x="2595" y="2653"/>
                    <a:pt x="2391" y="2857"/>
                    <a:pt x="2147" y="2979"/>
                  </a:cubicBezTo>
                  <a:cubicBezTo>
                    <a:pt x="1958" y="3036"/>
                    <a:pt x="1761" y="3066"/>
                    <a:pt x="1562" y="3066"/>
                  </a:cubicBezTo>
                  <a:cubicBezTo>
                    <a:pt x="1334" y="3066"/>
                    <a:pt x="1104" y="3026"/>
                    <a:pt x="886" y="2938"/>
                  </a:cubicBezTo>
                  <a:cubicBezTo>
                    <a:pt x="806" y="2889"/>
                    <a:pt x="728" y="2868"/>
                    <a:pt x="655" y="2868"/>
                  </a:cubicBezTo>
                  <a:cubicBezTo>
                    <a:pt x="246" y="2868"/>
                    <a:pt x="1" y="3545"/>
                    <a:pt x="519" y="3752"/>
                  </a:cubicBezTo>
                  <a:cubicBezTo>
                    <a:pt x="845" y="3915"/>
                    <a:pt x="1211" y="3996"/>
                    <a:pt x="1618" y="3996"/>
                  </a:cubicBezTo>
                  <a:cubicBezTo>
                    <a:pt x="1903" y="3996"/>
                    <a:pt x="2229" y="3915"/>
                    <a:pt x="2514" y="3793"/>
                  </a:cubicBezTo>
                  <a:cubicBezTo>
                    <a:pt x="3002" y="3590"/>
                    <a:pt x="3409" y="3183"/>
                    <a:pt x="3572" y="2694"/>
                  </a:cubicBezTo>
                  <a:cubicBezTo>
                    <a:pt x="3938" y="1555"/>
                    <a:pt x="3124" y="456"/>
                    <a:pt x="2147" y="49"/>
                  </a:cubicBezTo>
                  <a:cubicBezTo>
                    <a:pt x="2080" y="15"/>
                    <a:pt x="2010" y="0"/>
                    <a:pt x="19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722;p34">
            <a:extLst>
              <a:ext uri="{FF2B5EF4-FFF2-40B4-BE49-F238E27FC236}">
                <a16:creationId xmlns:a16="http://schemas.microsoft.com/office/drawing/2014/main" id="{DB71CA9A-4CA3-448F-8AD4-8F8F78A8673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35204" y="305390"/>
            <a:ext cx="7701600" cy="5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000" dirty="0">
                <a:solidFill>
                  <a:schemeClr val="dk1"/>
                </a:solidFill>
              </a:rPr>
              <a:t>Para </a:t>
            </a:r>
            <a:r>
              <a:rPr lang="es-ES" sz="4000" dirty="0" smtClean="0">
                <a:solidFill>
                  <a:schemeClr val="dk1"/>
                </a:solidFill>
              </a:rPr>
              <a:t>ampliar sobre </a:t>
            </a:r>
            <a:r>
              <a:rPr lang="es-ES" sz="4000" dirty="0">
                <a:solidFill>
                  <a:schemeClr val="dk1"/>
                </a:solidFill>
              </a:rPr>
              <a:t>del tema: </a:t>
            </a:r>
            <a:endParaRPr sz="4000" dirty="0">
              <a:solidFill>
                <a:schemeClr val="dk1"/>
              </a:solidFill>
            </a:endParaRPr>
          </a:p>
        </p:txBody>
      </p:sp>
      <p:sp>
        <p:nvSpPr>
          <p:cNvPr id="116" name="CuadroTexto 115">
            <a:extLst>
              <a:ext uri="{FF2B5EF4-FFF2-40B4-BE49-F238E27FC236}">
                <a16:creationId xmlns:a16="http://schemas.microsoft.com/office/drawing/2014/main" id="{40ADC7D3-822A-4F47-9EC4-051026DE7E6C}"/>
              </a:ext>
            </a:extLst>
          </p:cNvPr>
          <p:cNvSpPr txBox="1"/>
          <p:nvPr/>
        </p:nvSpPr>
        <p:spPr>
          <a:xfrm>
            <a:off x="635204" y="1048331"/>
            <a:ext cx="8100005" cy="32008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marR="0" lvl="0" indent="-1714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s-ES" altLang="es-MX" sz="20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Bodoni MT Condensed" panose="02070606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Carmona</a:t>
            </a:r>
            <a:r>
              <a:rPr kumimoji="0" lang="es-ES" altLang="es-MX" sz="20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Bodoni MT Condensed" panose="02070606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A. (s. f.). «Medios Y Recursos Para La </a:t>
            </a:r>
            <a:r>
              <a:rPr kumimoji="0" lang="es-ES" altLang="es-MX" sz="2000" b="0" i="0" u="none" strike="noStrike" cap="none" normalizeH="0" baseline="0" dirty="0" err="1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Bodoni MT Condensed" panose="02070606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Investigacion</a:t>
            </a:r>
            <a:r>
              <a:rPr kumimoji="0" lang="es-ES" altLang="es-MX" sz="20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Bodoni MT Condensed" panose="02070606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». prezi.com. Recuperado 12 de septiembre de 2022, de </a:t>
            </a:r>
            <a:r>
              <a:rPr kumimoji="0" lang="es-ES" altLang="es-MX" sz="20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Bodoni MT Condensed" panose="02070606080606020203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https://cutt.ly/0CZqJWI</a:t>
            </a:r>
            <a:endParaRPr kumimoji="0" lang="es-ES" altLang="es-MX" sz="2000" b="0" i="0" u="none" strike="noStrike" cap="none" normalizeH="0" baseline="0" dirty="0">
              <a:ln>
                <a:noFill/>
              </a:ln>
              <a:solidFill>
                <a:schemeClr val="accent4">
                  <a:lumMod val="10000"/>
                </a:schemeClr>
              </a:solidFill>
              <a:effectLst/>
              <a:latin typeface="Bodoni MT Condensed" panose="020706060806060202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1450" marR="0" lvl="0" indent="-1714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s-ES" altLang="es-MX" sz="20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Bodoni MT Condensed" panose="02070606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Biblioteca Digital UAEMex</a:t>
            </a:r>
            <a:r>
              <a:rPr kumimoji="0" lang="es-ES" altLang="es-MX" sz="2000" b="0" i="0" u="none" strike="noStrike" cap="none" normalizeH="0" baseline="0" dirty="0">
                <a:ln>
                  <a:noFill/>
                </a:ln>
                <a:solidFill>
                  <a:srgbClr val="0563C1"/>
                </a:solidFill>
                <a:effectLst/>
                <a:latin typeface="Bodoni MT Condensed" panose="02070606080606020203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 https://www.youtube.com/watch?v=UhFmAUEK38w&amp;t=2s&amp;ab_channel=BibliotecaDigitalUAEM%C3%A9x</a:t>
            </a:r>
            <a:r>
              <a:rPr kumimoji="0" lang="es-ES" altLang="es-MX" sz="20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Bodoni MT Condensed" panose="02070606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171450" marR="0" lvl="0" indent="-1714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s-ES" altLang="es-MX" sz="2000" b="0" i="0" u="none" strike="noStrike" cap="none" normalizeH="0" baseline="0" dirty="0" err="1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Bodoni MT Condensed" panose="02070606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Tips</a:t>
            </a:r>
            <a:r>
              <a:rPr kumimoji="0" lang="es-ES" altLang="es-MX" sz="20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Bodoni MT Condensed" panose="02070606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para buscar información en internet. </a:t>
            </a:r>
            <a:r>
              <a:rPr kumimoji="0" lang="es-ES" altLang="es-MX" sz="20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Bodoni MT Condensed" panose="02070606080606020203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https://www.youtube.com/watch?v=VNjSCUxrvWQ&amp;ab_channel=BrandCom</a:t>
            </a:r>
            <a:r>
              <a:rPr kumimoji="0" lang="es-ES" altLang="es-MX" sz="20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Bodoni MT Condensed" panose="02070606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s-ES" altLang="es-MX" sz="2000" b="0" i="0" u="none" strike="noStrike" cap="none" normalizeH="0" baseline="0" dirty="0">
              <a:ln>
                <a:noFill/>
              </a:ln>
              <a:solidFill>
                <a:schemeClr val="accent4">
                  <a:lumMod val="10000"/>
                </a:schemeClr>
              </a:solidFill>
              <a:effectLst/>
              <a:latin typeface="Bodoni MT Condensed" panose="02070606080606020203" pitchFamily="18" charset="0"/>
              <a:ea typeface="Calibri" panose="020F0502020204030204" pitchFamily="34" charset="0"/>
              <a:cs typeface="Times New Roman" panose="02020603050405020304" pitchFamily="18" charset="0"/>
              <a:hlinkClick r:id="rId6"/>
            </a:endParaRPr>
          </a:p>
          <a:p>
            <a:pPr marL="171450" marR="0" lvl="0" indent="-1714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s-ES" altLang="es-MX" sz="20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Bodoni MT Condensed" panose="02070606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Diseño de una investigación. </a:t>
            </a:r>
            <a:r>
              <a:rPr kumimoji="0" lang="es-ES" altLang="es-MX" sz="20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Bodoni MT Condensed" panose="02070606080606020203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https://www.youtube.com/watch?v=5UYi3FWe12E&amp;ab_channel=UniversidadContinental-ModalidadaDistancia</a:t>
            </a:r>
            <a:r>
              <a:rPr lang="es-ES" altLang="es-MX" sz="2000" dirty="0">
                <a:solidFill>
                  <a:schemeClr val="accent4">
                    <a:lumMod val="10000"/>
                  </a:schemeClr>
                </a:solidFill>
                <a:latin typeface="Bodoni MT Condensed" panose="02070606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171450" marR="0" lvl="0" indent="-1714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s-ES" altLang="es-MX" sz="2200" b="0" i="0" u="none" strike="noStrike" cap="none" normalizeH="0" baseline="0" dirty="0">
              <a:ln>
                <a:noFill/>
              </a:ln>
              <a:solidFill>
                <a:schemeClr val="accent4">
                  <a:lumMod val="10000"/>
                </a:schemeClr>
              </a:solidFill>
              <a:effectLst/>
              <a:latin typeface="Bodoni MT Condensed" panose="020706060806060202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625207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3274;p62">
            <a:extLst>
              <a:ext uri="{FF2B5EF4-FFF2-40B4-BE49-F238E27FC236}">
                <a16:creationId xmlns:a16="http://schemas.microsoft.com/office/drawing/2014/main" id="{70EAEFA0-3966-4094-B885-6056AEDFDFA1}"/>
              </a:ext>
            </a:extLst>
          </p:cNvPr>
          <p:cNvGrpSpPr/>
          <p:nvPr/>
        </p:nvGrpSpPr>
        <p:grpSpPr>
          <a:xfrm>
            <a:off x="7293429" y="203199"/>
            <a:ext cx="1611085" cy="1436915"/>
            <a:chOff x="3702714" y="2961411"/>
            <a:chExt cx="2745855" cy="2078530"/>
          </a:xfrm>
        </p:grpSpPr>
        <p:sp>
          <p:nvSpPr>
            <p:cNvPr id="75" name="Google Shape;3275;p62">
              <a:extLst>
                <a:ext uri="{FF2B5EF4-FFF2-40B4-BE49-F238E27FC236}">
                  <a16:creationId xmlns:a16="http://schemas.microsoft.com/office/drawing/2014/main" id="{28442A96-A36B-4456-A3D4-2AC25D66CE62}"/>
                </a:ext>
              </a:extLst>
            </p:cNvPr>
            <p:cNvSpPr/>
            <p:nvPr/>
          </p:nvSpPr>
          <p:spPr>
            <a:xfrm>
              <a:off x="4093415" y="4119642"/>
              <a:ext cx="884799" cy="577171"/>
            </a:xfrm>
            <a:custGeom>
              <a:avLst/>
              <a:gdLst/>
              <a:ahLst/>
              <a:cxnLst/>
              <a:rect l="l" t="t" r="r" b="b"/>
              <a:pathLst>
                <a:path w="39355" h="25672" extrusionOk="0">
                  <a:moveTo>
                    <a:pt x="34899" y="1"/>
                  </a:moveTo>
                  <a:cubicBezTo>
                    <a:pt x="33499" y="1"/>
                    <a:pt x="32330" y="308"/>
                    <a:pt x="31378" y="928"/>
                  </a:cubicBezTo>
                  <a:cubicBezTo>
                    <a:pt x="28692" y="2678"/>
                    <a:pt x="28163" y="6463"/>
                    <a:pt x="27634" y="10451"/>
                  </a:cubicBezTo>
                  <a:cubicBezTo>
                    <a:pt x="27105" y="14195"/>
                    <a:pt x="26576" y="18061"/>
                    <a:pt x="24175" y="19974"/>
                  </a:cubicBezTo>
                  <a:cubicBezTo>
                    <a:pt x="23080" y="20850"/>
                    <a:pt x="22091" y="21206"/>
                    <a:pt x="21159" y="21206"/>
                  </a:cubicBezTo>
                  <a:cubicBezTo>
                    <a:pt x="19318" y="21206"/>
                    <a:pt x="17696" y="19818"/>
                    <a:pt x="15913" y="18305"/>
                  </a:cubicBezTo>
                  <a:cubicBezTo>
                    <a:pt x="13979" y="16667"/>
                    <a:pt x="11861" y="14870"/>
                    <a:pt x="9282" y="14870"/>
                  </a:cubicBezTo>
                  <a:cubicBezTo>
                    <a:pt x="8658" y="14870"/>
                    <a:pt x="8007" y="14975"/>
                    <a:pt x="7326" y="15213"/>
                  </a:cubicBezTo>
                  <a:cubicBezTo>
                    <a:pt x="0" y="17654"/>
                    <a:pt x="896" y="25143"/>
                    <a:pt x="896" y="25224"/>
                  </a:cubicBezTo>
                  <a:cubicBezTo>
                    <a:pt x="936" y="25468"/>
                    <a:pt x="1140" y="25672"/>
                    <a:pt x="1384" y="25672"/>
                  </a:cubicBezTo>
                  <a:lnTo>
                    <a:pt x="1466" y="25672"/>
                  </a:lnTo>
                  <a:cubicBezTo>
                    <a:pt x="1750" y="25631"/>
                    <a:pt x="1913" y="25387"/>
                    <a:pt x="1873" y="25102"/>
                  </a:cubicBezTo>
                  <a:cubicBezTo>
                    <a:pt x="1873" y="24817"/>
                    <a:pt x="1140" y="18346"/>
                    <a:pt x="7652" y="16149"/>
                  </a:cubicBezTo>
                  <a:cubicBezTo>
                    <a:pt x="8219" y="15954"/>
                    <a:pt x="8760" y="15867"/>
                    <a:pt x="9281" y="15867"/>
                  </a:cubicBezTo>
                  <a:cubicBezTo>
                    <a:pt x="11482" y="15867"/>
                    <a:pt x="13312" y="17433"/>
                    <a:pt x="15221" y="19079"/>
                  </a:cubicBezTo>
                  <a:cubicBezTo>
                    <a:pt x="17076" y="20638"/>
                    <a:pt x="18948" y="22232"/>
                    <a:pt x="21132" y="22232"/>
                  </a:cubicBezTo>
                  <a:cubicBezTo>
                    <a:pt x="22254" y="22232"/>
                    <a:pt x="23459" y="21811"/>
                    <a:pt x="24785" y="20747"/>
                  </a:cubicBezTo>
                  <a:cubicBezTo>
                    <a:pt x="27552" y="18590"/>
                    <a:pt x="28081" y="14521"/>
                    <a:pt x="28651" y="10573"/>
                  </a:cubicBezTo>
                  <a:cubicBezTo>
                    <a:pt x="29140" y="6829"/>
                    <a:pt x="29628" y="3248"/>
                    <a:pt x="31948" y="1782"/>
                  </a:cubicBezTo>
                  <a:cubicBezTo>
                    <a:pt x="32742" y="1267"/>
                    <a:pt x="33719" y="1012"/>
                    <a:pt x="34906" y="1012"/>
                  </a:cubicBezTo>
                  <a:cubicBezTo>
                    <a:pt x="35968" y="1012"/>
                    <a:pt x="37200" y="1216"/>
                    <a:pt x="38622" y="1620"/>
                  </a:cubicBezTo>
                  <a:cubicBezTo>
                    <a:pt x="38672" y="1634"/>
                    <a:pt x="38723" y="1641"/>
                    <a:pt x="38772" y="1641"/>
                  </a:cubicBezTo>
                  <a:cubicBezTo>
                    <a:pt x="39001" y="1641"/>
                    <a:pt x="39206" y="1495"/>
                    <a:pt x="39273" y="1294"/>
                  </a:cubicBezTo>
                  <a:cubicBezTo>
                    <a:pt x="39355" y="1009"/>
                    <a:pt x="39192" y="724"/>
                    <a:pt x="38907" y="643"/>
                  </a:cubicBezTo>
                  <a:cubicBezTo>
                    <a:pt x="37404" y="216"/>
                    <a:pt x="36071" y="1"/>
                    <a:pt x="3489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3276;p62">
              <a:extLst>
                <a:ext uri="{FF2B5EF4-FFF2-40B4-BE49-F238E27FC236}">
                  <a16:creationId xmlns:a16="http://schemas.microsoft.com/office/drawing/2014/main" id="{8D7899E2-EADA-46D6-8D56-F56C1F96602B}"/>
                </a:ext>
              </a:extLst>
            </p:cNvPr>
            <p:cNvSpPr/>
            <p:nvPr/>
          </p:nvSpPr>
          <p:spPr>
            <a:xfrm>
              <a:off x="3735651" y="4433992"/>
              <a:ext cx="575552" cy="532948"/>
            </a:xfrm>
            <a:custGeom>
              <a:avLst/>
              <a:gdLst/>
              <a:ahLst/>
              <a:cxnLst/>
              <a:rect l="l" t="t" r="r" b="b"/>
              <a:pathLst>
                <a:path w="25600" h="23705" extrusionOk="0">
                  <a:moveTo>
                    <a:pt x="16298" y="0"/>
                  </a:moveTo>
                  <a:cubicBezTo>
                    <a:pt x="14253" y="0"/>
                    <a:pt x="12202" y="745"/>
                    <a:pt x="10582" y="2248"/>
                  </a:cubicBezTo>
                  <a:lnTo>
                    <a:pt x="9565" y="3184"/>
                  </a:lnTo>
                  <a:lnTo>
                    <a:pt x="3257" y="9248"/>
                  </a:lnTo>
                  <a:cubicBezTo>
                    <a:pt x="42" y="12544"/>
                    <a:pt x="1" y="17794"/>
                    <a:pt x="3175" y="21091"/>
                  </a:cubicBezTo>
                  <a:cubicBezTo>
                    <a:pt x="4848" y="22828"/>
                    <a:pt x="7073" y="23705"/>
                    <a:pt x="9298" y="23705"/>
                  </a:cubicBezTo>
                  <a:cubicBezTo>
                    <a:pt x="11348" y="23705"/>
                    <a:pt x="13398" y="22960"/>
                    <a:pt x="15018" y="21457"/>
                  </a:cubicBezTo>
                  <a:lnTo>
                    <a:pt x="19739" y="16940"/>
                  </a:lnTo>
                  <a:lnTo>
                    <a:pt x="21326" y="15393"/>
                  </a:lnTo>
                  <a:lnTo>
                    <a:pt x="22303" y="14457"/>
                  </a:lnTo>
                  <a:cubicBezTo>
                    <a:pt x="25559" y="11201"/>
                    <a:pt x="25599" y="5911"/>
                    <a:pt x="22384" y="2614"/>
                  </a:cubicBezTo>
                  <a:cubicBezTo>
                    <a:pt x="20732" y="877"/>
                    <a:pt x="18518" y="0"/>
                    <a:pt x="162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3277;p62">
              <a:extLst>
                <a:ext uri="{FF2B5EF4-FFF2-40B4-BE49-F238E27FC236}">
                  <a16:creationId xmlns:a16="http://schemas.microsoft.com/office/drawing/2014/main" id="{D375764B-58C4-4708-AA54-5E84160937A4}"/>
                </a:ext>
              </a:extLst>
            </p:cNvPr>
            <p:cNvSpPr/>
            <p:nvPr/>
          </p:nvSpPr>
          <p:spPr>
            <a:xfrm>
              <a:off x="3950674" y="4431294"/>
              <a:ext cx="365093" cy="348794"/>
            </a:xfrm>
            <a:custGeom>
              <a:avLst/>
              <a:gdLst/>
              <a:ahLst/>
              <a:cxnLst/>
              <a:rect l="l" t="t" r="r" b="b"/>
              <a:pathLst>
                <a:path w="16239" h="15514" extrusionOk="0">
                  <a:moveTo>
                    <a:pt x="6852" y="1"/>
                  </a:moveTo>
                  <a:cubicBezTo>
                    <a:pt x="4744" y="1"/>
                    <a:pt x="2641" y="785"/>
                    <a:pt x="1018" y="2368"/>
                  </a:cubicBezTo>
                  <a:lnTo>
                    <a:pt x="1" y="3304"/>
                  </a:lnTo>
                  <a:cubicBezTo>
                    <a:pt x="1629" y="9124"/>
                    <a:pt x="6024" y="13682"/>
                    <a:pt x="11762" y="15513"/>
                  </a:cubicBezTo>
                  <a:lnTo>
                    <a:pt x="12739" y="14577"/>
                  </a:lnTo>
                  <a:cubicBezTo>
                    <a:pt x="16117" y="11321"/>
                    <a:pt x="16239" y="5990"/>
                    <a:pt x="12983" y="2612"/>
                  </a:cubicBezTo>
                  <a:cubicBezTo>
                    <a:pt x="11310" y="877"/>
                    <a:pt x="9079" y="1"/>
                    <a:pt x="685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3278;p62">
              <a:extLst>
                <a:ext uri="{FF2B5EF4-FFF2-40B4-BE49-F238E27FC236}">
                  <a16:creationId xmlns:a16="http://schemas.microsoft.com/office/drawing/2014/main" id="{8DC9C093-6873-4DD6-8DC7-3024DB04D180}"/>
                </a:ext>
              </a:extLst>
            </p:cNvPr>
            <p:cNvSpPr/>
            <p:nvPr/>
          </p:nvSpPr>
          <p:spPr>
            <a:xfrm>
              <a:off x="4086086" y="4530375"/>
              <a:ext cx="114413" cy="106050"/>
            </a:xfrm>
            <a:custGeom>
              <a:avLst/>
              <a:gdLst/>
              <a:ahLst/>
              <a:cxnLst/>
              <a:rect l="l" t="t" r="r" b="b"/>
              <a:pathLst>
                <a:path w="5089" h="4717" extrusionOk="0">
                  <a:moveTo>
                    <a:pt x="3232" y="1"/>
                  </a:moveTo>
                  <a:cubicBezTo>
                    <a:pt x="2806" y="1"/>
                    <a:pt x="2376" y="164"/>
                    <a:pt x="2036" y="484"/>
                  </a:cubicBezTo>
                  <a:lnTo>
                    <a:pt x="693" y="1868"/>
                  </a:lnTo>
                  <a:cubicBezTo>
                    <a:pt x="42" y="2478"/>
                    <a:pt x="1" y="3536"/>
                    <a:pt x="652" y="4228"/>
                  </a:cubicBezTo>
                  <a:cubicBezTo>
                    <a:pt x="978" y="4554"/>
                    <a:pt x="1405" y="4717"/>
                    <a:pt x="1837" y="4717"/>
                  </a:cubicBezTo>
                  <a:cubicBezTo>
                    <a:pt x="2270" y="4717"/>
                    <a:pt x="2707" y="4554"/>
                    <a:pt x="3053" y="4228"/>
                  </a:cubicBezTo>
                  <a:lnTo>
                    <a:pt x="4396" y="2926"/>
                  </a:lnTo>
                  <a:cubicBezTo>
                    <a:pt x="5088" y="2275"/>
                    <a:pt x="5088" y="1176"/>
                    <a:pt x="4437" y="525"/>
                  </a:cubicBezTo>
                  <a:cubicBezTo>
                    <a:pt x="4106" y="174"/>
                    <a:pt x="3671" y="1"/>
                    <a:pt x="323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3279;p62">
              <a:extLst>
                <a:ext uri="{FF2B5EF4-FFF2-40B4-BE49-F238E27FC236}">
                  <a16:creationId xmlns:a16="http://schemas.microsoft.com/office/drawing/2014/main" id="{1EF9DC55-CB24-4961-A565-E6F60D02402A}"/>
                </a:ext>
              </a:extLst>
            </p:cNvPr>
            <p:cNvSpPr/>
            <p:nvPr/>
          </p:nvSpPr>
          <p:spPr>
            <a:xfrm>
              <a:off x="3744262" y="4769071"/>
              <a:ext cx="435171" cy="201825"/>
            </a:xfrm>
            <a:custGeom>
              <a:avLst/>
              <a:gdLst/>
              <a:ahLst/>
              <a:cxnLst/>
              <a:rect l="l" t="t" r="r" b="b"/>
              <a:pathLst>
                <a:path w="19356" h="8977" extrusionOk="0">
                  <a:moveTo>
                    <a:pt x="310" y="1"/>
                  </a:moveTo>
                  <a:lnTo>
                    <a:pt x="310" y="1"/>
                  </a:lnTo>
                  <a:cubicBezTo>
                    <a:pt x="1" y="5314"/>
                    <a:pt x="4313" y="8976"/>
                    <a:pt x="8834" y="8976"/>
                  </a:cubicBezTo>
                  <a:cubicBezTo>
                    <a:pt x="10858" y="8976"/>
                    <a:pt x="12924" y="8242"/>
                    <a:pt x="14635" y="6594"/>
                  </a:cubicBezTo>
                  <a:lnTo>
                    <a:pt x="19356" y="2036"/>
                  </a:lnTo>
                  <a:cubicBezTo>
                    <a:pt x="18949" y="1710"/>
                    <a:pt x="18501" y="1466"/>
                    <a:pt x="18013" y="1384"/>
                  </a:cubicBezTo>
                  <a:cubicBezTo>
                    <a:pt x="17757" y="1337"/>
                    <a:pt x="17504" y="1316"/>
                    <a:pt x="17253" y="1316"/>
                  </a:cubicBezTo>
                  <a:cubicBezTo>
                    <a:pt x="15986" y="1316"/>
                    <a:pt x="14779" y="1865"/>
                    <a:pt x="13658" y="2443"/>
                  </a:cubicBezTo>
                  <a:cubicBezTo>
                    <a:pt x="11865" y="3339"/>
                    <a:pt x="9982" y="3855"/>
                    <a:pt x="8116" y="3855"/>
                  </a:cubicBezTo>
                  <a:cubicBezTo>
                    <a:pt x="6424" y="3855"/>
                    <a:pt x="4745" y="3431"/>
                    <a:pt x="3159" y="2483"/>
                  </a:cubicBezTo>
                  <a:cubicBezTo>
                    <a:pt x="2060" y="1832"/>
                    <a:pt x="1083" y="1018"/>
                    <a:pt x="310" y="1"/>
                  </a:cubicBezTo>
                  <a:close/>
                </a:path>
              </a:pathLst>
            </a:custGeom>
            <a:solidFill>
              <a:srgbClr val="0A1640">
                <a:alpha val="125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3280;p62">
              <a:extLst>
                <a:ext uri="{FF2B5EF4-FFF2-40B4-BE49-F238E27FC236}">
                  <a16:creationId xmlns:a16="http://schemas.microsoft.com/office/drawing/2014/main" id="{89FB8E7E-6379-4D55-A0EF-B2F28D2FBBAA}"/>
                </a:ext>
              </a:extLst>
            </p:cNvPr>
            <p:cNvSpPr/>
            <p:nvPr/>
          </p:nvSpPr>
          <p:spPr>
            <a:xfrm>
              <a:off x="3702714" y="4419536"/>
              <a:ext cx="674363" cy="565053"/>
            </a:xfrm>
            <a:custGeom>
              <a:avLst/>
              <a:gdLst/>
              <a:ahLst/>
              <a:cxnLst/>
              <a:rect l="l" t="t" r="r" b="b"/>
              <a:pathLst>
                <a:path w="29995" h="25133" extrusionOk="0">
                  <a:moveTo>
                    <a:pt x="20264" y="5421"/>
                  </a:moveTo>
                  <a:cubicBezTo>
                    <a:pt x="21175" y="5421"/>
                    <a:pt x="21968" y="6604"/>
                    <a:pt x="21123" y="7449"/>
                  </a:cubicBezTo>
                  <a:lnTo>
                    <a:pt x="19739" y="8833"/>
                  </a:lnTo>
                  <a:cubicBezTo>
                    <a:pt x="19496" y="9067"/>
                    <a:pt x="19224" y="9166"/>
                    <a:pt x="18961" y="9166"/>
                  </a:cubicBezTo>
                  <a:cubicBezTo>
                    <a:pt x="18037" y="9166"/>
                    <a:pt x="17215" y="7947"/>
                    <a:pt x="18070" y="7123"/>
                  </a:cubicBezTo>
                  <a:lnTo>
                    <a:pt x="19454" y="5780"/>
                  </a:lnTo>
                  <a:cubicBezTo>
                    <a:pt x="19707" y="5527"/>
                    <a:pt x="19991" y="5421"/>
                    <a:pt x="20264" y="5421"/>
                  </a:cubicBezTo>
                  <a:close/>
                  <a:moveTo>
                    <a:pt x="17909" y="1026"/>
                  </a:moveTo>
                  <a:cubicBezTo>
                    <a:pt x="19896" y="1026"/>
                    <a:pt x="21830" y="1758"/>
                    <a:pt x="23280" y="3135"/>
                  </a:cubicBezTo>
                  <a:lnTo>
                    <a:pt x="21530" y="4804"/>
                  </a:lnTo>
                  <a:cubicBezTo>
                    <a:pt x="21156" y="4554"/>
                    <a:pt x="20719" y="4430"/>
                    <a:pt x="20286" y="4430"/>
                  </a:cubicBezTo>
                  <a:cubicBezTo>
                    <a:pt x="19728" y="4430"/>
                    <a:pt x="19174" y="4636"/>
                    <a:pt x="18762" y="5048"/>
                  </a:cubicBezTo>
                  <a:cubicBezTo>
                    <a:pt x="17826" y="6106"/>
                    <a:pt x="16727" y="6594"/>
                    <a:pt x="16727" y="7937"/>
                  </a:cubicBezTo>
                  <a:cubicBezTo>
                    <a:pt x="16727" y="8344"/>
                    <a:pt x="16849" y="8751"/>
                    <a:pt x="17053" y="9118"/>
                  </a:cubicBezTo>
                  <a:lnTo>
                    <a:pt x="15425" y="10705"/>
                  </a:lnTo>
                  <a:cubicBezTo>
                    <a:pt x="13675" y="8792"/>
                    <a:pt x="12373" y="6472"/>
                    <a:pt x="11640" y="3990"/>
                  </a:cubicBezTo>
                  <a:cubicBezTo>
                    <a:pt x="13309" y="2362"/>
                    <a:pt x="14652" y="1304"/>
                    <a:pt x="17175" y="1060"/>
                  </a:cubicBezTo>
                  <a:cubicBezTo>
                    <a:pt x="17420" y="1037"/>
                    <a:pt x="17665" y="1026"/>
                    <a:pt x="17909" y="1026"/>
                  </a:cubicBezTo>
                  <a:close/>
                  <a:moveTo>
                    <a:pt x="23971" y="3868"/>
                  </a:moveTo>
                  <a:cubicBezTo>
                    <a:pt x="26088" y="6391"/>
                    <a:pt x="26454" y="9932"/>
                    <a:pt x="24867" y="12821"/>
                  </a:cubicBezTo>
                  <a:cubicBezTo>
                    <a:pt x="24297" y="13838"/>
                    <a:pt x="23524" y="14734"/>
                    <a:pt x="22669" y="15466"/>
                  </a:cubicBezTo>
                  <a:cubicBezTo>
                    <a:pt x="20187" y="14652"/>
                    <a:pt x="17948" y="13269"/>
                    <a:pt x="16117" y="11437"/>
                  </a:cubicBezTo>
                  <a:lnTo>
                    <a:pt x="17745" y="9850"/>
                  </a:lnTo>
                  <a:cubicBezTo>
                    <a:pt x="18150" y="10093"/>
                    <a:pt x="18529" y="10193"/>
                    <a:pt x="18882" y="10193"/>
                  </a:cubicBezTo>
                  <a:cubicBezTo>
                    <a:pt x="20301" y="10193"/>
                    <a:pt x="21293" y="8581"/>
                    <a:pt x="21814" y="8222"/>
                  </a:cubicBezTo>
                  <a:cubicBezTo>
                    <a:pt x="22506" y="7530"/>
                    <a:pt x="22669" y="6432"/>
                    <a:pt x="22181" y="5577"/>
                  </a:cubicBezTo>
                  <a:lnTo>
                    <a:pt x="23971" y="3868"/>
                  </a:lnTo>
                  <a:close/>
                  <a:moveTo>
                    <a:pt x="10786" y="4763"/>
                  </a:moveTo>
                  <a:cubicBezTo>
                    <a:pt x="12535" y="10094"/>
                    <a:pt x="16605" y="14327"/>
                    <a:pt x="21855" y="16240"/>
                  </a:cubicBezTo>
                  <a:lnTo>
                    <a:pt x="16117" y="21734"/>
                  </a:lnTo>
                  <a:cubicBezTo>
                    <a:pt x="14649" y="23202"/>
                    <a:pt x="12678" y="23974"/>
                    <a:pt x="10619" y="23974"/>
                  </a:cubicBezTo>
                  <a:cubicBezTo>
                    <a:pt x="10566" y="23974"/>
                    <a:pt x="10513" y="23973"/>
                    <a:pt x="10460" y="23972"/>
                  </a:cubicBezTo>
                  <a:cubicBezTo>
                    <a:pt x="3338" y="23850"/>
                    <a:pt x="1" y="15141"/>
                    <a:pt x="5088" y="10257"/>
                  </a:cubicBezTo>
                  <a:lnTo>
                    <a:pt x="10786" y="4763"/>
                  </a:lnTo>
                  <a:close/>
                  <a:moveTo>
                    <a:pt x="17916" y="0"/>
                  </a:moveTo>
                  <a:cubicBezTo>
                    <a:pt x="15609" y="0"/>
                    <a:pt x="13353" y="892"/>
                    <a:pt x="11681" y="2525"/>
                  </a:cubicBezTo>
                  <a:lnTo>
                    <a:pt x="10704" y="3461"/>
                  </a:lnTo>
                  <a:lnTo>
                    <a:pt x="4396" y="9525"/>
                  </a:lnTo>
                  <a:cubicBezTo>
                    <a:pt x="693" y="12943"/>
                    <a:pt x="530" y="18722"/>
                    <a:pt x="4030" y="22385"/>
                  </a:cubicBezTo>
                  <a:cubicBezTo>
                    <a:pt x="5779" y="24217"/>
                    <a:pt x="8132" y="25132"/>
                    <a:pt x="10489" y="25132"/>
                  </a:cubicBezTo>
                  <a:cubicBezTo>
                    <a:pt x="12792" y="25132"/>
                    <a:pt x="15099" y="24257"/>
                    <a:pt x="16849" y="22507"/>
                  </a:cubicBezTo>
                  <a:lnTo>
                    <a:pt x="24134" y="15466"/>
                  </a:lnTo>
                  <a:cubicBezTo>
                    <a:pt x="29995" y="9850"/>
                    <a:pt x="25884" y="164"/>
                    <a:pt x="18070" y="1"/>
                  </a:cubicBezTo>
                  <a:cubicBezTo>
                    <a:pt x="18019" y="1"/>
                    <a:pt x="17968" y="0"/>
                    <a:pt x="179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3281;p62">
              <a:extLst>
                <a:ext uri="{FF2B5EF4-FFF2-40B4-BE49-F238E27FC236}">
                  <a16:creationId xmlns:a16="http://schemas.microsoft.com/office/drawing/2014/main" id="{A0F66F53-BDE2-4D2F-9D11-15D37BB56E8B}"/>
                </a:ext>
              </a:extLst>
            </p:cNvPr>
            <p:cNvSpPr/>
            <p:nvPr/>
          </p:nvSpPr>
          <p:spPr>
            <a:xfrm>
              <a:off x="4388947" y="3083918"/>
              <a:ext cx="2052315" cy="1687177"/>
            </a:xfrm>
            <a:custGeom>
              <a:avLst/>
              <a:gdLst/>
              <a:ahLst/>
              <a:cxnLst/>
              <a:rect l="l" t="t" r="r" b="b"/>
              <a:pathLst>
                <a:path w="91285" h="75044" extrusionOk="0">
                  <a:moveTo>
                    <a:pt x="17385" y="1"/>
                  </a:moveTo>
                  <a:cubicBezTo>
                    <a:pt x="16074" y="1"/>
                    <a:pt x="14854" y="870"/>
                    <a:pt x="14448" y="2188"/>
                  </a:cubicBezTo>
                  <a:lnTo>
                    <a:pt x="489" y="50943"/>
                  </a:lnTo>
                  <a:cubicBezTo>
                    <a:pt x="1" y="52531"/>
                    <a:pt x="937" y="54199"/>
                    <a:pt x="2524" y="54688"/>
                  </a:cubicBezTo>
                  <a:lnTo>
                    <a:pt x="32029" y="63153"/>
                  </a:lnTo>
                  <a:lnTo>
                    <a:pt x="39233" y="65228"/>
                  </a:lnTo>
                  <a:lnTo>
                    <a:pt x="43669" y="66490"/>
                  </a:lnTo>
                  <a:lnTo>
                    <a:pt x="73133" y="74914"/>
                  </a:lnTo>
                  <a:cubicBezTo>
                    <a:pt x="73419" y="75002"/>
                    <a:pt x="73708" y="75044"/>
                    <a:pt x="73992" y="75044"/>
                  </a:cubicBezTo>
                  <a:cubicBezTo>
                    <a:pt x="75282" y="75044"/>
                    <a:pt x="76470" y="74180"/>
                    <a:pt x="76837" y="72879"/>
                  </a:cubicBezTo>
                  <a:lnTo>
                    <a:pt x="90837" y="24124"/>
                  </a:lnTo>
                  <a:cubicBezTo>
                    <a:pt x="91284" y="22496"/>
                    <a:pt x="90348" y="20868"/>
                    <a:pt x="88761" y="20420"/>
                  </a:cubicBezTo>
                  <a:lnTo>
                    <a:pt x="18192" y="113"/>
                  </a:lnTo>
                  <a:cubicBezTo>
                    <a:pt x="17923" y="37"/>
                    <a:pt x="17652" y="1"/>
                    <a:pt x="173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3282;p62">
              <a:extLst>
                <a:ext uri="{FF2B5EF4-FFF2-40B4-BE49-F238E27FC236}">
                  <a16:creationId xmlns:a16="http://schemas.microsoft.com/office/drawing/2014/main" id="{255E2472-5D00-4596-8EBF-BB0C61E0C7C1}"/>
                </a:ext>
              </a:extLst>
            </p:cNvPr>
            <p:cNvSpPr/>
            <p:nvPr/>
          </p:nvSpPr>
          <p:spPr>
            <a:xfrm>
              <a:off x="5010206" y="4503733"/>
              <a:ext cx="360529" cy="349535"/>
            </a:xfrm>
            <a:custGeom>
              <a:avLst/>
              <a:gdLst/>
              <a:ahLst/>
              <a:cxnLst/>
              <a:rect l="l" t="t" r="r" b="b"/>
              <a:pathLst>
                <a:path w="16036" h="15547" extrusionOk="0">
                  <a:moveTo>
                    <a:pt x="4396" y="1"/>
                  </a:moveTo>
                  <a:lnTo>
                    <a:pt x="530" y="10175"/>
                  </a:lnTo>
                  <a:lnTo>
                    <a:pt x="1" y="11681"/>
                  </a:lnTo>
                  <a:lnTo>
                    <a:pt x="13553" y="15547"/>
                  </a:lnTo>
                  <a:lnTo>
                    <a:pt x="16036" y="3338"/>
                  </a:lnTo>
                  <a:lnTo>
                    <a:pt x="11600" y="2076"/>
                  </a:lnTo>
                  <a:lnTo>
                    <a:pt x="439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3283;p62">
              <a:extLst>
                <a:ext uri="{FF2B5EF4-FFF2-40B4-BE49-F238E27FC236}">
                  <a16:creationId xmlns:a16="http://schemas.microsoft.com/office/drawing/2014/main" id="{DE0C7F61-6746-4871-88CE-818B6C94DA23}"/>
                </a:ext>
              </a:extLst>
            </p:cNvPr>
            <p:cNvSpPr/>
            <p:nvPr/>
          </p:nvSpPr>
          <p:spPr>
            <a:xfrm>
              <a:off x="4651903" y="4682244"/>
              <a:ext cx="994244" cy="345803"/>
            </a:xfrm>
            <a:custGeom>
              <a:avLst/>
              <a:gdLst/>
              <a:ahLst/>
              <a:cxnLst/>
              <a:rect l="l" t="t" r="r" b="b"/>
              <a:pathLst>
                <a:path w="44223" h="15381" extrusionOk="0">
                  <a:moveTo>
                    <a:pt x="2670" y="0"/>
                  </a:moveTo>
                  <a:cubicBezTo>
                    <a:pt x="1144" y="0"/>
                    <a:pt x="0" y="1679"/>
                    <a:pt x="799" y="3130"/>
                  </a:cubicBezTo>
                  <a:cubicBezTo>
                    <a:pt x="1084" y="3619"/>
                    <a:pt x="1531" y="3985"/>
                    <a:pt x="2101" y="4148"/>
                  </a:cubicBezTo>
                  <a:cubicBezTo>
                    <a:pt x="18665" y="8828"/>
                    <a:pt x="28188" y="11636"/>
                    <a:pt x="33763" y="13264"/>
                  </a:cubicBezTo>
                  <a:cubicBezTo>
                    <a:pt x="39380" y="14892"/>
                    <a:pt x="41048" y="15380"/>
                    <a:pt x="41821" y="15380"/>
                  </a:cubicBezTo>
                  <a:cubicBezTo>
                    <a:pt x="42066" y="15380"/>
                    <a:pt x="42310" y="15339"/>
                    <a:pt x="42554" y="15177"/>
                  </a:cubicBezTo>
                  <a:lnTo>
                    <a:pt x="42595" y="15136"/>
                  </a:lnTo>
                  <a:cubicBezTo>
                    <a:pt x="44222" y="14241"/>
                    <a:pt x="43978" y="11799"/>
                    <a:pt x="42147" y="11270"/>
                  </a:cubicBezTo>
                  <a:lnTo>
                    <a:pt x="29490" y="7648"/>
                  </a:lnTo>
                  <a:lnTo>
                    <a:pt x="15938" y="3741"/>
                  </a:lnTo>
                  <a:lnTo>
                    <a:pt x="3240" y="78"/>
                  </a:lnTo>
                  <a:cubicBezTo>
                    <a:pt x="3047" y="25"/>
                    <a:pt x="2856" y="0"/>
                    <a:pt x="267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3284;p62">
              <a:extLst>
                <a:ext uri="{FF2B5EF4-FFF2-40B4-BE49-F238E27FC236}">
                  <a16:creationId xmlns:a16="http://schemas.microsoft.com/office/drawing/2014/main" id="{57BC1609-AA52-45BB-BC98-2E45B68381C3}"/>
                </a:ext>
              </a:extLst>
            </p:cNvPr>
            <p:cNvSpPr/>
            <p:nvPr/>
          </p:nvSpPr>
          <p:spPr>
            <a:xfrm>
              <a:off x="4388947" y="4096575"/>
              <a:ext cx="1765933" cy="674520"/>
            </a:xfrm>
            <a:custGeom>
              <a:avLst/>
              <a:gdLst/>
              <a:ahLst/>
              <a:cxnLst/>
              <a:rect l="l" t="t" r="r" b="b"/>
              <a:pathLst>
                <a:path w="78547" h="30002" extrusionOk="0">
                  <a:moveTo>
                    <a:pt x="2158" y="0"/>
                  </a:moveTo>
                  <a:lnTo>
                    <a:pt x="489" y="5901"/>
                  </a:lnTo>
                  <a:cubicBezTo>
                    <a:pt x="1" y="7489"/>
                    <a:pt x="937" y="9157"/>
                    <a:pt x="2565" y="9646"/>
                  </a:cubicBezTo>
                  <a:lnTo>
                    <a:pt x="73133" y="29872"/>
                  </a:lnTo>
                  <a:cubicBezTo>
                    <a:pt x="73419" y="29960"/>
                    <a:pt x="73708" y="30002"/>
                    <a:pt x="73992" y="30002"/>
                  </a:cubicBezTo>
                  <a:cubicBezTo>
                    <a:pt x="75282" y="30002"/>
                    <a:pt x="76470" y="29138"/>
                    <a:pt x="76837" y="27837"/>
                  </a:cubicBezTo>
                  <a:lnTo>
                    <a:pt x="78546" y="21895"/>
                  </a:lnTo>
                  <a:lnTo>
                    <a:pt x="215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3285;p62">
              <a:extLst>
                <a:ext uri="{FF2B5EF4-FFF2-40B4-BE49-F238E27FC236}">
                  <a16:creationId xmlns:a16="http://schemas.microsoft.com/office/drawing/2014/main" id="{97E2B25E-BA69-4864-98A2-F00DF3554A81}"/>
                </a:ext>
              </a:extLst>
            </p:cNvPr>
            <p:cNvSpPr/>
            <p:nvPr/>
          </p:nvSpPr>
          <p:spPr>
            <a:xfrm>
              <a:off x="4651903" y="4682244"/>
              <a:ext cx="994244" cy="345803"/>
            </a:xfrm>
            <a:custGeom>
              <a:avLst/>
              <a:gdLst/>
              <a:ahLst/>
              <a:cxnLst/>
              <a:rect l="l" t="t" r="r" b="b"/>
              <a:pathLst>
                <a:path w="44223" h="15381" extrusionOk="0">
                  <a:moveTo>
                    <a:pt x="2670" y="0"/>
                  </a:moveTo>
                  <a:cubicBezTo>
                    <a:pt x="1144" y="0"/>
                    <a:pt x="0" y="1679"/>
                    <a:pt x="799" y="3130"/>
                  </a:cubicBezTo>
                  <a:cubicBezTo>
                    <a:pt x="1084" y="3619"/>
                    <a:pt x="1531" y="3985"/>
                    <a:pt x="2101" y="4148"/>
                  </a:cubicBezTo>
                  <a:cubicBezTo>
                    <a:pt x="18665" y="8828"/>
                    <a:pt x="28188" y="11636"/>
                    <a:pt x="33763" y="13264"/>
                  </a:cubicBezTo>
                  <a:cubicBezTo>
                    <a:pt x="39380" y="14892"/>
                    <a:pt x="41048" y="15380"/>
                    <a:pt x="41821" y="15380"/>
                  </a:cubicBezTo>
                  <a:cubicBezTo>
                    <a:pt x="42066" y="15380"/>
                    <a:pt x="42310" y="15339"/>
                    <a:pt x="42554" y="15177"/>
                  </a:cubicBezTo>
                  <a:lnTo>
                    <a:pt x="42595" y="15136"/>
                  </a:lnTo>
                  <a:cubicBezTo>
                    <a:pt x="44222" y="14241"/>
                    <a:pt x="43978" y="11799"/>
                    <a:pt x="42147" y="11270"/>
                  </a:cubicBezTo>
                  <a:lnTo>
                    <a:pt x="29490" y="7648"/>
                  </a:lnTo>
                  <a:lnTo>
                    <a:pt x="15938" y="3741"/>
                  </a:lnTo>
                  <a:lnTo>
                    <a:pt x="3240" y="78"/>
                  </a:lnTo>
                  <a:cubicBezTo>
                    <a:pt x="3047" y="25"/>
                    <a:pt x="2856" y="0"/>
                    <a:pt x="267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3286;p62">
              <a:extLst>
                <a:ext uri="{FF2B5EF4-FFF2-40B4-BE49-F238E27FC236}">
                  <a16:creationId xmlns:a16="http://schemas.microsoft.com/office/drawing/2014/main" id="{B187B54C-0458-423D-9C68-737674C8CD01}"/>
                </a:ext>
              </a:extLst>
            </p:cNvPr>
            <p:cNvSpPr/>
            <p:nvPr/>
          </p:nvSpPr>
          <p:spPr>
            <a:xfrm>
              <a:off x="4548146" y="3173646"/>
              <a:ext cx="1791540" cy="1309696"/>
            </a:xfrm>
            <a:custGeom>
              <a:avLst/>
              <a:gdLst/>
              <a:ahLst/>
              <a:cxnLst/>
              <a:rect l="l" t="t" r="r" b="b"/>
              <a:pathLst>
                <a:path w="79686" h="58254" extrusionOk="0">
                  <a:moveTo>
                    <a:pt x="11736" y="0"/>
                  </a:moveTo>
                  <a:cubicBezTo>
                    <a:pt x="11322" y="0"/>
                    <a:pt x="10929" y="268"/>
                    <a:pt x="10826" y="680"/>
                  </a:cubicBezTo>
                  <a:lnTo>
                    <a:pt x="123" y="37877"/>
                  </a:lnTo>
                  <a:cubicBezTo>
                    <a:pt x="1" y="38365"/>
                    <a:pt x="286" y="38854"/>
                    <a:pt x="774" y="39016"/>
                  </a:cubicBezTo>
                  <a:lnTo>
                    <a:pt x="67721" y="58226"/>
                  </a:lnTo>
                  <a:cubicBezTo>
                    <a:pt x="67797" y="58245"/>
                    <a:pt x="67874" y="58254"/>
                    <a:pt x="67951" y="58254"/>
                  </a:cubicBezTo>
                  <a:cubicBezTo>
                    <a:pt x="68365" y="58254"/>
                    <a:pt x="68757" y="57987"/>
                    <a:pt x="68860" y="57574"/>
                  </a:cubicBezTo>
                  <a:lnTo>
                    <a:pt x="79564" y="20377"/>
                  </a:lnTo>
                  <a:cubicBezTo>
                    <a:pt x="79686" y="19889"/>
                    <a:pt x="79401" y="19400"/>
                    <a:pt x="78913" y="19238"/>
                  </a:cubicBezTo>
                  <a:lnTo>
                    <a:pt x="11966" y="29"/>
                  </a:lnTo>
                  <a:cubicBezTo>
                    <a:pt x="11890" y="9"/>
                    <a:pt x="11812" y="0"/>
                    <a:pt x="117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7" name="Google Shape;3287;p62">
              <a:extLst>
                <a:ext uri="{FF2B5EF4-FFF2-40B4-BE49-F238E27FC236}">
                  <a16:creationId xmlns:a16="http://schemas.microsoft.com/office/drawing/2014/main" id="{F7857518-ADFE-403C-89AA-7422EC4693FC}"/>
                </a:ext>
              </a:extLst>
            </p:cNvPr>
            <p:cNvSpPr/>
            <p:nvPr/>
          </p:nvSpPr>
          <p:spPr>
            <a:xfrm>
              <a:off x="4837293" y="3567764"/>
              <a:ext cx="147328" cy="141820"/>
            </a:xfrm>
            <a:custGeom>
              <a:avLst/>
              <a:gdLst/>
              <a:ahLst/>
              <a:cxnLst/>
              <a:rect l="l" t="t" r="r" b="b"/>
              <a:pathLst>
                <a:path w="6553" h="6308" extrusionOk="0">
                  <a:moveTo>
                    <a:pt x="3061" y="1"/>
                  </a:moveTo>
                  <a:cubicBezTo>
                    <a:pt x="2934" y="1"/>
                    <a:pt x="2813" y="84"/>
                    <a:pt x="2768" y="242"/>
                  </a:cubicBezTo>
                  <a:lnTo>
                    <a:pt x="2198" y="1789"/>
                  </a:lnTo>
                  <a:cubicBezTo>
                    <a:pt x="2157" y="1911"/>
                    <a:pt x="2076" y="1992"/>
                    <a:pt x="1954" y="1992"/>
                  </a:cubicBezTo>
                  <a:lnTo>
                    <a:pt x="326" y="2440"/>
                  </a:lnTo>
                  <a:cubicBezTo>
                    <a:pt x="82" y="2481"/>
                    <a:pt x="0" y="2847"/>
                    <a:pt x="204" y="3010"/>
                  </a:cubicBezTo>
                  <a:lnTo>
                    <a:pt x="1547" y="4027"/>
                  </a:lnTo>
                  <a:cubicBezTo>
                    <a:pt x="1628" y="4068"/>
                    <a:pt x="1669" y="4190"/>
                    <a:pt x="1669" y="4312"/>
                  </a:cubicBezTo>
                  <a:lnTo>
                    <a:pt x="1547" y="5981"/>
                  </a:lnTo>
                  <a:cubicBezTo>
                    <a:pt x="1547" y="6168"/>
                    <a:pt x="1714" y="6307"/>
                    <a:pt x="1902" y="6307"/>
                  </a:cubicBezTo>
                  <a:cubicBezTo>
                    <a:pt x="1959" y="6307"/>
                    <a:pt x="2019" y="6294"/>
                    <a:pt x="2076" y="6266"/>
                  </a:cubicBezTo>
                  <a:lnTo>
                    <a:pt x="3459" y="5330"/>
                  </a:lnTo>
                  <a:cubicBezTo>
                    <a:pt x="3507" y="5282"/>
                    <a:pt x="3569" y="5262"/>
                    <a:pt x="3628" y="5262"/>
                  </a:cubicBezTo>
                  <a:cubicBezTo>
                    <a:pt x="3670" y="5262"/>
                    <a:pt x="3711" y="5272"/>
                    <a:pt x="3744" y="5289"/>
                  </a:cubicBezTo>
                  <a:lnTo>
                    <a:pt x="5332" y="5899"/>
                  </a:lnTo>
                  <a:cubicBezTo>
                    <a:pt x="5349" y="5903"/>
                    <a:pt x="5367" y="5905"/>
                    <a:pt x="5385" y="5905"/>
                  </a:cubicBezTo>
                  <a:cubicBezTo>
                    <a:pt x="5575" y="5905"/>
                    <a:pt x="5772" y="5716"/>
                    <a:pt x="5698" y="5492"/>
                  </a:cubicBezTo>
                  <a:lnTo>
                    <a:pt x="5250" y="3865"/>
                  </a:lnTo>
                  <a:cubicBezTo>
                    <a:pt x="5209" y="3783"/>
                    <a:pt x="5250" y="3661"/>
                    <a:pt x="5332" y="3580"/>
                  </a:cubicBezTo>
                  <a:lnTo>
                    <a:pt x="6390" y="2277"/>
                  </a:lnTo>
                  <a:cubicBezTo>
                    <a:pt x="6552" y="2074"/>
                    <a:pt x="6430" y="1789"/>
                    <a:pt x="6145" y="1789"/>
                  </a:cubicBezTo>
                  <a:lnTo>
                    <a:pt x="4477" y="1708"/>
                  </a:lnTo>
                  <a:cubicBezTo>
                    <a:pt x="4395" y="1708"/>
                    <a:pt x="4273" y="1667"/>
                    <a:pt x="4233" y="1586"/>
                  </a:cubicBezTo>
                  <a:lnTo>
                    <a:pt x="3337" y="161"/>
                  </a:lnTo>
                  <a:cubicBezTo>
                    <a:pt x="3265" y="53"/>
                    <a:pt x="3161" y="1"/>
                    <a:pt x="306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3288;p62">
              <a:extLst>
                <a:ext uri="{FF2B5EF4-FFF2-40B4-BE49-F238E27FC236}">
                  <a16:creationId xmlns:a16="http://schemas.microsoft.com/office/drawing/2014/main" id="{E9AC28D4-6A98-4CBE-BFAC-D5CEA97BFA56}"/>
                </a:ext>
              </a:extLst>
            </p:cNvPr>
            <p:cNvSpPr/>
            <p:nvPr/>
          </p:nvSpPr>
          <p:spPr>
            <a:xfrm>
              <a:off x="5305761" y="4049901"/>
              <a:ext cx="150071" cy="139324"/>
            </a:xfrm>
            <a:custGeom>
              <a:avLst/>
              <a:gdLst/>
              <a:ahLst/>
              <a:cxnLst/>
              <a:rect l="l" t="t" r="r" b="b"/>
              <a:pathLst>
                <a:path w="6675" h="6197" extrusionOk="0">
                  <a:moveTo>
                    <a:pt x="5054" y="0"/>
                  </a:moveTo>
                  <a:cubicBezTo>
                    <a:pt x="4998" y="0"/>
                    <a:pt x="4940" y="13"/>
                    <a:pt x="4884" y="41"/>
                  </a:cubicBezTo>
                  <a:lnTo>
                    <a:pt x="3419" y="855"/>
                  </a:lnTo>
                  <a:cubicBezTo>
                    <a:pt x="3378" y="876"/>
                    <a:pt x="3327" y="886"/>
                    <a:pt x="3276" y="886"/>
                  </a:cubicBezTo>
                  <a:cubicBezTo>
                    <a:pt x="3225" y="886"/>
                    <a:pt x="3175" y="876"/>
                    <a:pt x="3134" y="855"/>
                  </a:cubicBezTo>
                  <a:lnTo>
                    <a:pt x="1587" y="123"/>
                  </a:lnTo>
                  <a:cubicBezTo>
                    <a:pt x="1538" y="98"/>
                    <a:pt x="1487" y="87"/>
                    <a:pt x="1437" y="87"/>
                  </a:cubicBezTo>
                  <a:cubicBezTo>
                    <a:pt x="1243" y="87"/>
                    <a:pt x="1075" y="262"/>
                    <a:pt x="1140" y="489"/>
                  </a:cubicBezTo>
                  <a:lnTo>
                    <a:pt x="1465" y="2117"/>
                  </a:lnTo>
                  <a:cubicBezTo>
                    <a:pt x="1465" y="2239"/>
                    <a:pt x="1465" y="2320"/>
                    <a:pt x="1384" y="2402"/>
                  </a:cubicBezTo>
                  <a:lnTo>
                    <a:pt x="204" y="3623"/>
                  </a:lnTo>
                  <a:cubicBezTo>
                    <a:pt x="0" y="3786"/>
                    <a:pt x="122" y="4111"/>
                    <a:pt x="407" y="4152"/>
                  </a:cubicBezTo>
                  <a:lnTo>
                    <a:pt x="2076" y="4355"/>
                  </a:lnTo>
                  <a:cubicBezTo>
                    <a:pt x="2157" y="4355"/>
                    <a:pt x="2279" y="4437"/>
                    <a:pt x="2320" y="4518"/>
                  </a:cubicBezTo>
                  <a:lnTo>
                    <a:pt x="3093" y="5983"/>
                  </a:lnTo>
                  <a:cubicBezTo>
                    <a:pt x="3154" y="6126"/>
                    <a:pt x="3286" y="6197"/>
                    <a:pt x="3414" y="6197"/>
                  </a:cubicBezTo>
                  <a:cubicBezTo>
                    <a:pt x="3541" y="6197"/>
                    <a:pt x="3663" y="6126"/>
                    <a:pt x="3704" y="5983"/>
                  </a:cubicBezTo>
                  <a:lnTo>
                    <a:pt x="4395" y="4477"/>
                  </a:lnTo>
                  <a:cubicBezTo>
                    <a:pt x="4436" y="4355"/>
                    <a:pt x="4518" y="4315"/>
                    <a:pt x="4640" y="4274"/>
                  </a:cubicBezTo>
                  <a:lnTo>
                    <a:pt x="6308" y="3989"/>
                  </a:lnTo>
                  <a:cubicBezTo>
                    <a:pt x="6552" y="3948"/>
                    <a:pt x="6674" y="3623"/>
                    <a:pt x="6471" y="3419"/>
                  </a:cubicBezTo>
                  <a:lnTo>
                    <a:pt x="5209" y="2320"/>
                  </a:lnTo>
                  <a:cubicBezTo>
                    <a:pt x="5128" y="2239"/>
                    <a:pt x="5128" y="2117"/>
                    <a:pt x="5128" y="2036"/>
                  </a:cubicBezTo>
                  <a:lnTo>
                    <a:pt x="5372" y="367"/>
                  </a:lnTo>
                  <a:cubicBezTo>
                    <a:pt x="5404" y="147"/>
                    <a:pt x="5242" y="0"/>
                    <a:pt x="505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3289;p62">
              <a:extLst>
                <a:ext uri="{FF2B5EF4-FFF2-40B4-BE49-F238E27FC236}">
                  <a16:creationId xmlns:a16="http://schemas.microsoft.com/office/drawing/2014/main" id="{DBF365E4-4F8C-4CF0-9C3F-ABE1C9F684FB}"/>
                </a:ext>
              </a:extLst>
            </p:cNvPr>
            <p:cNvSpPr/>
            <p:nvPr/>
          </p:nvSpPr>
          <p:spPr>
            <a:xfrm>
              <a:off x="5964544" y="3878427"/>
              <a:ext cx="148227" cy="139009"/>
            </a:xfrm>
            <a:custGeom>
              <a:avLst/>
              <a:gdLst/>
              <a:ahLst/>
              <a:cxnLst/>
              <a:rect l="l" t="t" r="r" b="b"/>
              <a:pathLst>
                <a:path w="6593" h="6183" extrusionOk="0">
                  <a:moveTo>
                    <a:pt x="5002" y="0"/>
                  </a:moveTo>
                  <a:cubicBezTo>
                    <a:pt x="4948" y="0"/>
                    <a:pt x="4893" y="18"/>
                    <a:pt x="4843" y="58"/>
                  </a:cubicBezTo>
                  <a:lnTo>
                    <a:pt x="3378" y="872"/>
                  </a:lnTo>
                  <a:cubicBezTo>
                    <a:pt x="3317" y="892"/>
                    <a:pt x="3266" y="903"/>
                    <a:pt x="3215" y="903"/>
                  </a:cubicBezTo>
                  <a:cubicBezTo>
                    <a:pt x="3164" y="903"/>
                    <a:pt x="3113" y="892"/>
                    <a:pt x="3052" y="872"/>
                  </a:cubicBezTo>
                  <a:lnTo>
                    <a:pt x="1547" y="139"/>
                  </a:lnTo>
                  <a:cubicBezTo>
                    <a:pt x="1496" y="114"/>
                    <a:pt x="1446" y="103"/>
                    <a:pt x="1398" y="103"/>
                  </a:cubicBezTo>
                  <a:cubicBezTo>
                    <a:pt x="1214" y="103"/>
                    <a:pt x="1067" y="271"/>
                    <a:pt x="1099" y="465"/>
                  </a:cubicBezTo>
                  <a:lnTo>
                    <a:pt x="1424" y="2134"/>
                  </a:lnTo>
                  <a:cubicBezTo>
                    <a:pt x="1465" y="2215"/>
                    <a:pt x="1424" y="2337"/>
                    <a:pt x="1343" y="2419"/>
                  </a:cubicBezTo>
                  <a:lnTo>
                    <a:pt x="163" y="3599"/>
                  </a:lnTo>
                  <a:cubicBezTo>
                    <a:pt x="0" y="3802"/>
                    <a:pt x="122" y="4128"/>
                    <a:pt x="366" y="4168"/>
                  </a:cubicBezTo>
                  <a:lnTo>
                    <a:pt x="2035" y="4331"/>
                  </a:lnTo>
                  <a:cubicBezTo>
                    <a:pt x="2157" y="4372"/>
                    <a:pt x="2238" y="4413"/>
                    <a:pt x="2279" y="4535"/>
                  </a:cubicBezTo>
                  <a:lnTo>
                    <a:pt x="3052" y="6000"/>
                  </a:lnTo>
                  <a:cubicBezTo>
                    <a:pt x="3113" y="6122"/>
                    <a:pt x="3235" y="6183"/>
                    <a:pt x="3358" y="6183"/>
                  </a:cubicBezTo>
                  <a:cubicBezTo>
                    <a:pt x="3480" y="6183"/>
                    <a:pt x="3602" y="6122"/>
                    <a:pt x="3663" y="6000"/>
                  </a:cubicBezTo>
                  <a:lnTo>
                    <a:pt x="4355" y="4453"/>
                  </a:lnTo>
                  <a:cubicBezTo>
                    <a:pt x="4395" y="4372"/>
                    <a:pt x="4477" y="4291"/>
                    <a:pt x="4599" y="4291"/>
                  </a:cubicBezTo>
                  <a:lnTo>
                    <a:pt x="6227" y="4006"/>
                  </a:lnTo>
                  <a:cubicBezTo>
                    <a:pt x="6512" y="3965"/>
                    <a:pt x="6593" y="3639"/>
                    <a:pt x="6390" y="3436"/>
                  </a:cubicBezTo>
                  <a:lnTo>
                    <a:pt x="5169" y="2296"/>
                  </a:lnTo>
                  <a:cubicBezTo>
                    <a:pt x="5087" y="2256"/>
                    <a:pt x="5047" y="2134"/>
                    <a:pt x="5087" y="2012"/>
                  </a:cubicBezTo>
                  <a:lnTo>
                    <a:pt x="5291" y="384"/>
                  </a:lnTo>
                  <a:cubicBezTo>
                    <a:pt x="5321" y="169"/>
                    <a:pt x="5167" y="0"/>
                    <a:pt x="500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3290;p62">
              <a:extLst>
                <a:ext uri="{FF2B5EF4-FFF2-40B4-BE49-F238E27FC236}">
                  <a16:creationId xmlns:a16="http://schemas.microsoft.com/office/drawing/2014/main" id="{AD2DECED-99BF-4C7D-B5AD-3CA7C1D4DAD1}"/>
                </a:ext>
              </a:extLst>
            </p:cNvPr>
            <p:cNvSpPr/>
            <p:nvPr/>
          </p:nvSpPr>
          <p:spPr>
            <a:xfrm>
              <a:off x="5010206" y="4550407"/>
              <a:ext cx="360529" cy="302862"/>
            </a:xfrm>
            <a:custGeom>
              <a:avLst/>
              <a:gdLst/>
              <a:ahLst/>
              <a:cxnLst/>
              <a:rect l="l" t="t" r="r" b="b"/>
              <a:pathLst>
                <a:path w="16036" h="13471" extrusionOk="0">
                  <a:moveTo>
                    <a:pt x="11600" y="0"/>
                  </a:moveTo>
                  <a:cubicBezTo>
                    <a:pt x="9605" y="3744"/>
                    <a:pt x="6228" y="7244"/>
                    <a:pt x="530" y="8140"/>
                  </a:cubicBezTo>
                  <a:lnTo>
                    <a:pt x="1" y="9605"/>
                  </a:lnTo>
                  <a:lnTo>
                    <a:pt x="13553" y="13471"/>
                  </a:lnTo>
                  <a:lnTo>
                    <a:pt x="16036" y="1262"/>
                  </a:lnTo>
                  <a:lnTo>
                    <a:pt x="11600" y="0"/>
                  </a:lnTo>
                  <a:close/>
                </a:path>
              </a:pathLst>
            </a:custGeom>
            <a:solidFill>
              <a:srgbClr val="0A1640">
                <a:alpha val="125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3291;p62">
              <a:extLst>
                <a:ext uri="{FF2B5EF4-FFF2-40B4-BE49-F238E27FC236}">
                  <a16:creationId xmlns:a16="http://schemas.microsoft.com/office/drawing/2014/main" id="{E293D3A3-DA19-4E8E-B038-C08D0A386F20}"/>
                </a:ext>
              </a:extLst>
            </p:cNvPr>
            <p:cNvSpPr/>
            <p:nvPr/>
          </p:nvSpPr>
          <p:spPr>
            <a:xfrm>
              <a:off x="4388947" y="3524710"/>
              <a:ext cx="2052315" cy="1246385"/>
            </a:xfrm>
            <a:custGeom>
              <a:avLst/>
              <a:gdLst/>
              <a:ahLst/>
              <a:cxnLst/>
              <a:rect l="l" t="t" r="r" b="b"/>
              <a:pathLst>
                <a:path w="91285" h="55438" extrusionOk="0">
                  <a:moveTo>
                    <a:pt x="86116" y="1"/>
                  </a:moveTo>
                  <a:cubicBezTo>
                    <a:pt x="84325" y="14204"/>
                    <a:pt x="75331" y="32803"/>
                    <a:pt x="62145" y="37645"/>
                  </a:cubicBezTo>
                  <a:cubicBezTo>
                    <a:pt x="58711" y="38913"/>
                    <a:pt x="55068" y="39358"/>
                    <a:pt x="51401" y="39358"/>
                  </a:cubicBezTo>
                  <a:cubicBezTo>
                    <a:pt x="48593" y="39358"/>
                    <a:pt x="45771" y="39097"/>
                    <a:pt x="43017" y="38744"/>
                  </a:cubicBezTo>
                  <a:cubicBezTo>
                    <a:pt x="33291" y="37523"/>
                    <a:pt x="23727" y="35163"/>
                    <a:pt x="14204" y="33006"/>
                  </a:cubicBezTo>
                  <a:cubicBezTo>
                    <a:pt x="9768" y="31989"/>
                    <a:pt x="5332" y="30930"/>
                    <a:pt x="896" y="29913"/>
                  </a:cubicBezTo>
                  <a:lnTo>
                    <a:pt x="489" y="31337"/>
                  </a:lnTo>
                  <a:cubicBezTo>
                    <a:pt x="1" y="32925"/>
                    <a:pt x="937" y="34593"/>
                    <a:pt x="2565" y="35082"/>
                  </a:cubicBezTo>
                  <a:lnTo>
                    <a:pt x="73133" y="55308"/>
                  </a:lnTo>
                  <a:cubicBezTo>
                    <a:pt x="73419" y="55396"/>
                    <a:pt x="73708" y="55438"/>
                    <a:pt x="73992" y="55438"/>
                  </a:cubicBezTo>
                  <a:cubicBezTo>
                    <a:pt x="75282" y="55438"/>
                    <a:pt x="76470" y="54574"/>
                    <a:pt x="76837" y="53273"/>
                  </a:cubicBezTo>
                  <a:lnTo>
                    <a:pt x="90837" y="4518"/>
                  </a:lnTo>
                  <a:cubicBezTo>
                    <a:pt x="91284" y="2890"/>
                    <a:pt x="90389" y="1221"/>
                    <a:pt x="88761" y="774"/>
                  </a:cubicBezTo>
                  <a:lnTo>
                    <a:pt x="86116" y="1"/>
                  </a:lnTo>
                  <a:close/>
                </a:path>
              </a:pathLst>
            </a:custGeom>
            <a:solidFill>
              <a:srgbClr val="0A1640">
                <a:alpha val="125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3292;p62">
              <a:extLst>
                <a:ext uri="{FF2B5EF4-FFF2-40B4-BE49-F238E27FC236}">
                  <a16:creationId xmlns:a16="http://schemas.microsoft.com/office/drawing/2014/main" id="{4F7F9116-956C-4197-9C79-3110183019C4}"/>
                </a:ext>
              </a:extLst>
            </p:cNvPr>
            <p:cNvSpPr/>
            <p:nvPr/>
          </p:nvSpPr>
          <p:spPr>
            <a:xfrm>
              <a:off x="5218237" y="3544292"/>
              <a:ext cx="193664" cy="102138"/>
            </a:xfrm>
            <a:custGeom>
              <a:avLst/>
              <a:gdLst/>
              <a:ahLst/>
              <a:cxnLst/>
              <a:rect l="l" t="t" r="r" b="b"/>
              <a:pathLst>
                <a:path w="8614" h="4543" extrusionOk="0">
                  <a:moveTo>
                    <a:pt x="3849" y="1"/>
                  </a:moveTo>
                  <a:cubicBezTo>
                    <a:pt x="3190" y="1"/>
                    <a:pt x="2553" y="145"/>
                    <a:pt x="2021" y="473"/>
                  </a:cubicBezTo>
                  <a:cubicBezTo>
                    <a:pt x="1" y="1725"/>
                    <a:pt x="2193" y="4543"/>
                    <a:pt x="5491" y="4543"/>
                  </a:cubicBezTo>
                  <a:cubicBezTo>
                    <a:pt x="5515" y="4543"/>
                    <a:pt x="5538" y="4543"/>
                    <a:pt x="5562" y="4542"/>
                  </a:cubicBezTo>
                  <a:cubicBezTo>
                    <a:pt x="7963" y="4542"/>
                    <a:pt x="8614" y="2711"/>
                    <a:pt x="7393" y="1409"/>
                  </a:cubicBezTo>
                  <a:cubicBezTo>
                    <a:pt x="6554" y="570"/>
                    <a:pt x="5158" y="1"/>
                    <a:pt x="384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3293;p62">
              <a:extLst>
                <a:ext uri="{FF2B5EF4-FFF2-40B4-BE49-F238E27FC236}">
                  <a16:creationId xmlns:a16="http://schemas.microsoft.com/office/drawing/2014/main" id="{C68F4BFF-31DE-4CB5-81A8-CBB1FDF04E38}"/>
                </a:ext>
              </a:extLst>
            </p:cNvPr>
            <p:cNvSpPr/>
            <p:nvPr/>
          </p:nvSpPr>
          <p:spPr>
            <a:xfrm>
              <a:off x="5580250" y="3643080"/>
              <a:ext cx="176780" cy="103487"/>
            </a:xfrm>
            <a:custGeom>
              <a:avLst/>
              <a:gdLst/>
              <a:ahLst/>
              <a:cxnLst/>
              <a:rect l="l" t="t" r="r" b="b"/>
              <a:pathLst>
                <a:path w="7863" h="4603" extrusionOk="0">
                  <a:moveTo>
                    <a:pt x="3119" y="1"/>
                  </a:moveTo>
                  <a:cubicBezTo>
                    <a:pt x="2783" y="1"/>
                    <a:pt x="2458" y="36"/>
                    <a:pt x="2157" y="108"/>
                  </a:cubicBezTo>
                  <a:cubicBezTo>
                    <a:pt x="407" y="515"/>
                    <a:pt x="0" y="2427"/>
                    <a:pt x="2035" y="3730"/>
                  </a:cubicBezTo>
                  <a:cubicBezTo>
                    <a:pt x="2988" y="4337"/>
                    <a:pt x="4006" y="4603"/>
                    <a:pt x="4894" y="4603"/>
                  </a:cubicBezTo>
                  <a:cubicBezTo>
                    <a:pt x="6624" y="4603"/>
                    <a:pt x="7862" y="3595"/>
                    <a:pt x="7163" y="2142"/>
                  </a:cubicBezTo>
                  <a:cubicBezTo>
                    <a:pt x="6492" y="768"/>
                    <a:pt x="4689" y="1"/>
                    <a:pt x="311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3294;p62">
              <a:extLst>
                <a:ext uri="{FF2B5EF4-FFF2-40B4-BE49-F238E27FC236}">
                  <a16:creationId xmlns:a16="http://schemas.microsoft.com/office/drawing/2014/main" id="{3217C155-4021-4DFE-ACA5-7E402C84F179}"/>
                </a:ext>
              </a:extLst>
            </p:cNvPr>
            <p:cNvSpPr/>
            <p:nvPr/>
          </p:nvSpPr>
          <p:spPr>
            <a:xfrm>
              <a:off x="5921804" y="3607805"/>
              <a:ext cx="246138" cy="142989"/>
            </a:xfrm>
            <a:custGeom>
              <a:avLst/>
              <a:gdLst/>
              <a:ahLst/>
              <a:cxnLst/>
              <a:rect l="l" t="t" r="r" b="b"/>
              <a:pathLst>
                <a:path w="10948" h="6360" extrusionOk="0">
                  <a:moveTo>
                    <a:pt x="5656" y="1"/>
                  </a:moveTo>
                  <a:cubicBezTo>
                    <a:pt x="1826" y="1"/>
                    <a:pt x="1" y="5831"/>
                    <a:pt x="2634" y="5990"/>
                  </a:cubicBezTo>
                  <a:cubicBezTo>
                    <a:pt x="2658" y="5992"/>
                    <a:pt x="2683" y="5993"/>
                    <a:pt x="2707" y="5993"/>
                  </a:cubicBezTo>
                  <a:cubicBezTo>
                    <a:pt x="3409" y="5993"/>
                    <a:pt x="4019" y="5437"/>
                    <a:pt x="4058" y="4729"/>
                  </a:cubicBezTo>
                  <a:cubicBezTo>
                    <a:pt x="4138" y="3613"/>
                    <a:pt x="4841" y="2693"/>
                    <a:pt x="5635" y="2693"/>
                  </a:cubicBezTo>
                  <a:cubicBezTo>
                    <a:pt x="5652" y="2693"/>
                    <a:pt x="5669" y="2693"/>
                    <a:pt x="5686" y="2694"/>
                  </a:cubicBezTo>
                  <a:cubicBezTo>
                    <a:pt x="6500" y="2735"/>
                    <a:pt x="7110" y="3752"/>
                    <a:pt x="7070" y="4932"/>
                  </a:cubicBezTo>
                  <a:cubicBezTo>
                    <a:pt x="6988" y="5665"/>
                    <a:pt x="7558" y="6316"/>
                    <a:pt x="8291" y="6357"/>
                  </a:cubicBezTo>
                  <a:cubicBezTo>
                    <a:pt x="8325" y="6359"/>
                    <a:pt x="8359" y="6360"/>
                    <a:pt x="8392" y="6360"/>
                  </a:cubicBezTo>
                  <a:cubicBezTo>
                    <a:pt x="10948" y="6360"/>
                    <a:pt x="9827" y="249"/>
                    <a:pt x="5889" y="8"/>
                  </a:cubicBezTo>
                  <a:cubicBezTo>
                    <a:pt x="5811" y="3"/>
                    <a:pt x="5733" y="1"/>
                    <a:pt x="565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3295;p62">
              <a:extLst>
                <a:ext uri="{FF2B5EF4-FFF2-40B4-BE49-F238E27FC236}">
                  <a16:creationId xmlns:a16="http://schemas.microsoft.com/office/drawing/2014/main" id="{32D8345D-76B1-40A5-BB54-95F11EAD98BF}"/>
                </a:ext>
              </a:extLst>
            </p:cNvPr>
            <p:cNvSpPr/>
            <p:nvPr/>
          </p:nvSpPr>
          <p:spPr>
            <a:xfrm>
              <a:off x="4715011" y="3845963"/>
              <a:ext cx="208300" cy="160233"/>
            </a:xfrm>
            <a:custGeom>
              <a:avLst/>
              <a:gdLst/>
              <a:ahLst/>
              <a:cxnLst/>
              <a:rect l="l" t="t" r="r" b="b"/>
              <a:pathLst>
                <a:path w="9265" h="7127" extrusionOk="0">
                  <a:moveTo>
                    <a:pt x="7160" y="0"/>
                  </a:moveTo>
                  <a:cubicBezTo>
                    <a:pt x="6300" y="0"/>
                    <a:pt x="5413" y="787"/>
                    <a:pt x="5887" y="1909"/>
                  </a:cubicBezTo>
                  <a:cubicBezTo>
                    <a:pt x="6212" y="3008"/>
                    <a:pt x="5887" y="4147"/>
                    <a:pt x="5114" y="4392"/>
                  </a:cubicBezTo>
                  <a:cubicBezTo>
                    <a:pt x="5009" y="4425"/>
                    <a:pt x="4901" y="4440"/>
                    <a:pt x="4791" y="4440"/>
                  </a:cubicBezTo>
                  <a:cubicBezTo>
                    <a:pt x="4087" y="4440"/>
                    <a:pt x="3314" y="3790"/>
                    <a:pt x="2997" y="2804"/>
                  </a:cubicBezTo>
                  <a:cubicBezTo>
                    <a:pt x="2840" y="2064"/>
                    <a:pt x="2310" y="1750"/>
                    <a:pt x="1765" y="1750"/>
                  </a:cubicBezTo>
                  <a:cubicBezTo>
                    <a:pt x="902" y="1750"/>
                    <a:pt x="0" y="2537"/>
                    <a:pt x="474" y="3659"/>
                  </a:cubicBezTo>
                  <a:cubicBezTo>
                    <a:pt x="1152" y="5760"/>
                    <a:pt x="2957" y="7127"/>
                    <a:pt x="4811" y="7127"/>
                  </a:cubicBezTo>
                  <a:cubicBezTo>
                    <a:pt x="5184" y="7127"/>
                    <a:pt x="5559" y="7071"/>
                    <a:pt x="5928" y="6955"/>
                  </a:cubicBezTo>
                  <a:cubicBezTo>
                    <a:pt x="8125" y="6264"/>
                    <a:pt x="9265" y="3618"/>
                    <a:pt x="8451" y="1054"/>
                  </a:cubicBezTo>
                  <a:lnTo>
                    <a:pt x="8410" y="1054"/>
                  </a:lnTo>
                  <a:cubicBezTo>
                    <a:pt x="8237" y="314"/>
                    <a:pt x="7704" y="0"/>
                    <a:pt x="716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3296;p62">
              <a:extLst>
                <a:ext uri="{FF2B5EF4-FFF2-40B4-BE49-F238E27FC236}">
                  <a16:creationId xmlns:a16="http://schemas.microsoft.com/office/drawing/2014/main" id="{1CFC66CC-0FDB-467B-944E-0986538C1891}"/>
                </a:ext>
              </a:extLst>
            </p:cNvPr>
            <p:cNvSpPr/>
            <p:nvPr/>
          </p:nvSpPr>
          <p:spPr>
            <a:xfrm>
              <a:off x="5562264" y="3887555"/>
              <a:ext cx="180804" cy="186830"/>
            </a:xfrm>
            <a:custGeom>
              <a:avLst/>
              <a:gdLst/>
              <a:ahLst/>
              <a:cxnLst/>
              <a:rect l="l" t="t" r="r" b="b"/>
              <a:pathLst>
                <a:path w="8042" h="8310" extrusionOk="0">
                  <a:moveTo>
                    <a:pt x="2836" y="0"/>
                  </a:moveTo>
                  <a:cubicBezTo>
                    <a:pt x="1275" y="0"/>
                    <a:pt x="1" y="735"/>
                    <a:pt x="393" y="1972"/>
                  </a:cubicBezTo>
                  <a:cubicBezTo>
                    <a:pt x="559" y="2534"/>
                    <a:pt x="1100" y="2934"/>
                    <a:pt x="1689" y="2934"/>
                  </a:cubicBezTo>
                  <a:cubicBezTo>
                    <a:pt x="1826" y="2934"/>
                    <a:pt x="1965" y="2913"/>
                    <a:pt x="2103" y="2867"/>
                  </a:cubicBezTo>
                  <a:cubicBezTo>
                    <a:pt x="2395" y="2770"/>
                    <a:pt x="2689" y="2724"/>
                    <a:pt x="2969" y="2724"/>
                  </a:cubicBezTo>
                  <a:cubicBezTo>
                    <a:pt x="3744" y="2724"/>
                    <a:pt x="4406" y="3073"/>
                    <a:pt x="4585" y="3640"/>
                  </a:cubicBezTo>
                  <a:cubicBezTo>
                    <a:pt x="4829" y="4414"/>
                    <a:pt x="4097" y="5390"/>
                    <a:pt x="2998" y="5716"/>
                  </a:cubicBezTo>
                  <a:cubicBezTo>
                    <a:pt x="2265" y="5960"/>
                    <a:pt x="1899" y="6693"/>
                    <a:pt x="2103" y="7425"/>
                  </a:cubicBezTo>
                  <a:cubicBezTo>
                    <a:pt x="2301" y="8040"/>
                    <a:pt x="2773" y="8310"/>
                    <a:pt x="3356" y="8310"/>
                  </a:cubicBezTo>
                  <a:cubicBezTo>
                    <a:pt x="5164" y="8310"/>
                    <a:pt x="8041" y="5719"/>
                    <a:pt x="7149" y="2826"/>
                  </a:cubicBezTo>
                  <a:cubicBezTo>
                    <a:pt x="6517" y="846"/>
                    <a:pt x="4511" y="0"/>
                    <a:pt x="283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3297;p62">
              <a:extLst>
                <a:ext uri="{FF2B5EF4-FFF2-40B4-BE49-F238E27FC236}">
                  <a16:creationId xmlns:a16="http://schemas.microsoft.com/office/drawing/2014/main" id="{41517FAD-A85E-4B4A-B1C8-002A6CE6E8CD}"/>
                </a:ext>
              </a:extLst>
            </p:cNvPr>
            <p:cNvSpPr/>
            <p:nvPr/>
          </p:nvSpPr>
          <p:spPr>
            <a:xfrm>
              <a:off x="4872051" y="3273288"/>
              <a:ext cx="276625" cy="267924"/>
            </a:xfrm>
            <a:custGeom>
              <a:avLst/>
              <a:gdLst/>
              <a:ahLst/>
              <a:cxnLst/>
              <a:rect l="l" t="t" r="r" b="b"/>
              <a:pathLst>
                <a:path w="12304" h="11917" extrusionOk="0">
                  <a:moveTo>
                    <a:pt x="3464" y="4001"/>
                  </a:moveTo>
                  <a:cubicBezTo>
                    <a:pt x="3648" y="4001"/>
                    <a:pt x="3754" y="4094"/>
                    <a:pt x="3704" y="4306"/>
                  </a:cubicBezTo>
                  <a:cubicBezTo>
                    <a:pt x="3582" y="4998"/>
                    <a:pt x="3012" y="5527"/>
                    <a:pt x="2320" y="5649"/>
                  </a:cubicBezTo>
                  <a:cubicBezTo>
                    <a:pt x="2305" y="5651"/>
                    <a:pt x="2289" y="5653"/>
                    <a:pt x="2273" y="5653"/>
                  </a:cubicBezTo>
                  <a:cubicBezTo>
                    <a:pt x="2051" y="5653"/>
                    <a:pt x="1878" y="5389"/>
                    <a:pt x="1954" y="5160"/>
                  </a:cubicBezTo>
                  <a:cubicBezTo>
                    <a:pt x="2237" y="4482"/>
                    <a:pt x="3049" y="4001"/>
                    <a:pt x="3464" y="4001"/>
                  </a:cubicBezTo>
                  <a:close/>
                  <a:moveTo>
                    <a:pt x="7418" y="7965"/>
                  </a:moveTo>
                  <a:cubicBezTo>
                    <a:pt x="7442" y="7965"/>
                    <a:pt x="7465" y="7966"/>
                    <a:pt x="7489" y="7968"/>
                  </a:cubicBezTo>
                  <a:lnTo>
                    <a:pt x="7530" y="7968"/>
                  </a:lnTo>
                  <a:cubicBezTo>
                    <a:pt x="8315" y="8043"/>
                    <a:pt x="7246" y="9594"/>
                    <a:pt x="6593" y="9594"/>
                  </a:cubicBezTo>
                  <a:cubicBezTo>
                    <a:pt x="6535" y="9594"/>
                    <a:pt x="6481" y="9582"/>
                    <a:pt x="6431" y="9556"/>
                  </a:cubicBezTo>
                  <a:cubicBezTo>
                    <a:pt x="5996" y="9318"/>
                    <a:pt x="6599" y="7965"/>
                    <a:pt x="7418" y="7965"/>
                  </a:cubicBezTo>
                  <a:close/>
                  <a:moveTo>
                    <a:pt x="1399" y="0"/>
                  </a:moveTo>
                  <a:cubicBezTo>
                    <a:pt x="795" y="0"/>
                    <a:pt x="437" y="687"/>
                    <a:pt x="1018" y="1050"/>
                  </a:cubicBezTo>
                  <a:cubicBezTo>
                    <a:pt x="1384" y="1253"/>
                    <a:pt x="2402" y="1457"/>
                    <a:pt x="3012" y="1986"/>
                  </a:cubicBezTo>
                  <a:cubicBezTo>
                    <a:pt x="3867" y="2759"/>
                    <a:pt x="3053" y="2759"/>
                    <a:pt x="2443" y="3085"/>
                  </a:cubicBezTo>
                  <a:cubicBezTo>
                    <a:pt x="1059" y="3817"/>
                    <a:pt x="1" y="5323"/>
                    <a:pt x="1140" y="6422"/>
                  </a:cubicBezTo>
                  <a:cubicBezTo>
                    <a:pt x="1468" y="6750"/>
                    <a:pt x="1870" y="6896"/>
                    <a:pt x="2288" y="6896"/>
                  </a:cubicBezTo>
                  <a:cubicBezTo>
                    <a:pt x="3326" y="6896"/>
                    <a:pt x="4467" y="6000"/>
                    <a:pt x="4844" y="4753"/>
                  </a:cubicBezTo>
                  <a:cubicBezTo>
                    <a:pt x="4964" y="4320"/>
                    <a:pt x="5027" y="4129"/>
                    <a:pt x="5202" y="4129"/>
                  </a:cubicBezTo>
                  <a:cubicBezTo>
                    <a:pt x="5323" y="4129"/>
                    <a:pt x="5497" y="4221"/>
                    <a:pt x="5780" y="4387"/>
                  </a:cubicBezTo>
                  <a:cubicBezTo>
                    <a:pt x="6594" y="4794"/>
                    <a:pt x="7245" y="5486"/>
                    <a:pt x="7611" y="6300"/>
                  </a:cubicBezTo>
                  <a:cubicBezTo>
                    <a:pt x="7896" y="6951"/>
                    <a:pt x="7163" y="6748"/>
                    <a:pt x="6309" y="7358"/>
                  </a:cubicBezTo>
                  <a:cubicBezTo>
                    <a:pt x="5413" y="8009"/>
                    <a:pt x="4722" y="9474"/>
                    <a:pt x="5576" y="10329"/>
                  </a:cubicBezTo>
                  <a:cubicBezTo>
                    <a:pt x="5836" y="10560"/>
                    <a:pt x="6177" y="10668"/>
                    <a:pt x="6513" y="10668"/>
                  </a:cubicBezTo>
                  <a:cubicBezTo>
                    <a:pt x="6651" y="10668"/>
                    <a:pt x="6789" y="10649"/>
                    <a:pt x="6919" y="10614"/>
                  </a:cubicBezTo>
                  <a:cubicBezTo>
                    <a:pt x="8812" y="10131"/>
                    <a:pt x="8809" y="8364"/>
                    <a:pt x="9226" y="8364"/>
                  </a:cubicBezTo>
                  <a:cubicBezTo>
                    <a:pt x="9266" y="8364"/>
                    <a:pt x="9311" y="8380"/>
                    <a:pt x="9361" y="8416"/>
                  </a:cubicBezTo>
                  <a:cubicBezTo>
                    <a:pt x="11437" y="10003"/>
                    <a:pt x="9890" y="11468"/>
                    <a:pt x="10501" y="11835"/>
                  </a:cubicBezTo>
                  <a:cubicBezTo>
                    <a:pt x="10585" y="11890"/>
                    <a:pt x="10670" y="11916"/>
                    <a:pt x="10752" y="11916"/>
                  </a:cubicBezTo>
                  <a:cubicBezTo>
                    <a:pt x="11691" y="11916"/>
                    <a:pt x="12304" y="8512"/>
                    <a:pt x="9646" y="7277"/>
                  </a:cubicBezTo>
                  <a:cubicBezTo>
                    <a:pt x="8751" y="6870"/>
                    <a:pt x="9158" y="6585"/>
                    <a:pt x="8588" y="5567"/>
                  </a:cubicBezTo>
                  <a:cubicBezTo>
                    <a:pt x="7937" y="4346"/>
                    <a:pt x="6838" y="3410"/>
                    <a:pt x="5536" y="2963"/>
                  </a:cubicBezTo>
                  <a:cubicBezTo>
                    <a:pt x="4233" y="2556"/>
                    <a:pt x="4803" y="806"/>
                    <a:pt x="1629" y="33"/>
                  </a:cubicBezTo>
                  <a:cubicBezTo>
                    <a:pt x="1549" y="10"/>
                    <a:pt x="1472" y="0"/>
                    <a:pt x="1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3298;p62">
              <a:extLst>
                <a:ext uri="{FF2B5EF4-FFF2-40B4-BE49-F238E27FC236}">
                  <a16:creationId xmlns:a16="http://schemas.microsoft.com/office/drawing/2014/main" id="{597AA304-1AFE-4EF1-A19B-DA5BA8296387}"/>
                </a:ext>
              </a:extLst>
            </p:cNvPr>
            <p:cNvSpPr/>
            <p:nvPr/>
          </p:nvSpPr>
          <p:spPr>
            <a:xfrm>
              <a:off x="5044290" y="3792814"/>
              <a:ext cx="362036" cy="164167"/>
            </a:xfrm>
            <a:custGeom>
              <a:avLst/>
              <a:gdLst/>
              <a:ahLst/>
              <a:cxnLst/>
              <a:rect l="l" t="t" r="r" b="b"/>
              <a:pathLst>
                <a:path w="16103" h="7302" extrusionOk="0">
                  <a:moveTo>
                    <a:pt x="10801" y="1312"/>
                  </a:moveTo>
                  <a:cubicBezTo>
                    <a:pt x="10908" y="1312"/>
                    <a:pt x="11020" y="1363"/>
                    <a:pt x="11101" y="1465"/>
                  </a:cubicBezTo>
                  <a:cubicBezTo>
                    <a:pt x="11629" y="2169"/>
                    <a:pt x="11457" y="3481"/>
                    <a:pt x="11059" y="3481"/>
                  </a:cubicBezTo>
                  <a:cubicBezTo>
                    <a:pt x="10996" y="3481"/>
                    <a:pt x="10928" y="3449"/>
                    <a:pt x="10857" y="3378"/>
                  </a:cubicBezTo>
                  <a:cubicBezTo>
                    <a:pt x="10369" y="2889"/>
                    <a:pt x="10206" y="2116"/>
                    <a:pt x="10491" y="1465"/>
                  </a:cubicBezTo>
                  <a:lnTo>
                    <a:pt x="10531" y="1465"/>
                  </a:lnTo>
                  <a:cubicBezTo>
                    <a:pt x="10592" y="1363"/>
                    <a:pt x="10694" y="1312"/>
                    <a:pt x="10801" y="1312"/>
                  </a:cubicBezTo>
                  <a:close/>
                  <a:moveTo>
                    <a:pt x="5132" y="2810"/>
                  </a:moveTo>
                  <a:cubicBezTo>
                    <a:pt x="5599" y="2810"/>
                    <a:pt x="6286" y="3972"/>
                    <a:pt x="5770" y="4599"/>
                  </a:cubicBezTo>
                  <a:cubicBezTo>
                    <a:pt x="5696" y="4695"/>
                    <a:pt x="5617" y="4737"/>
                    <a:pt x="5537" y="4737"/>
                  </a:cubicBezTo>
                  <a:cubicBezTo>
                    <a:pt x="5041" y="4737"/>
                    <a:pt x="4506" y="3129"/>
                    <a:pt x="4997" y="2849"/>
                  </a:cubicBezTo>
                  <a:cubicBezTo>
                    <a:pt x="5038" y="2822"/>
                    <a:pt x="5084" y="2810"/>
                    <a:pt x="5132" y="2810"/>
                  </a:cubicBezTo>
                  <a:close/>
                  <a:moveTo>
                    <a:pt x="10870" y="0"/>
                  </a:moveTo>
                  <a:cubicBezTo>
                    <a:pt x="10750" y="0"/>
                    <a:pt x="10624" y="13"/>
                    <a:pt x="10491" y="41"/>
                  </a:cubicBezTo>
                  <a:cubicBezTo>
                    <a:pt x="8944" y="407"/>
                    <a:pt x="8741" y="2686"/>
                    <a:pt x="9921" y="4070"/>
                  </a:cubicBezTo>
                  <a:cubicBezTo>
                    <a:pt x="10409" y="4639"/>
                    <a:pt x="10409" y="4680"/>
                    <a:pt x="9717" y="5087"/>
                  </a:cubicBezTo>
                  <a:cubicBezTo>
                    <a:pt x="9060" y="5449"/>
                    <a:pt x="8349" y="5651"/>
                    <a:pt x="7628" y="5651"/>
                  </a:cubicBezTo>
                  <a:cubicBezTo>
                    <a:pt x="7457" y="5651"/>
                    <a:pt x="7285" y="5640"/>
                    <a:pt x="7113" y="5616"/>
                  </a:cubicBezTo>
                  <a:cubicBezTo>
                    <a:pt x="6421" y="5494"/>
                    <a:pt x="6991" y="4965"/>
                    <a:pt x="6950" y="3907"/>
                  </a:cubicBezTo>
                  <a:cubicBezTo>
                    <a:pt x="6876" y="2907"/>
                    <a:pt x="6162" y="1671"/>
                    <a:pt x="5145" y="1671"/>
                  </a:cubicBezTo>
                  <a:cubicBezTo>
                    <a:pt x="5044" y="1671"/>
                    <a:pt x="4940" y="1683"/>
                    <a:pt x="4834" y="1709"/>
                  </a:cubicBezTo>
                  <a:cubicBezTo>
                    <a:pt x="4345" y="1831"/>
                    <a:pt x="3979" y="2197"/>
                    <a:pt x="3857" y="2686"/>
                  </a:cubicBezTo>
                  <a:cubicBezTo>
                    <a:pt x="3206" y="4721"/>
                    <a:pt x="5037" y="5657"/>
                    <a:pt x="4386" y="5901"/>
                  </a:cubicBezTo>
                  <a:cubicBezTo>
                    <a:pt x="3947" y="6059"/>
                    <a:pt x="3573" y="6124"/>
                    <a:pt x="3253" y="6124"/>
                  </a:cubicBezTo>
                  <a:cubicBezTo>
                    <a:pt x="1896" y="6124"/>
                    <a:pt x="1491" y="4971"/>
                    <a:pt x="1024" y="4971"/>
                  </a:cubicBezTo>
                  <a:cubicBezTo>
                    <a:pt x="979" y="4971"/>
                    <a:pt x="933" y="4982"/>
                    <a:pt x="886" y="5006"/>
                  </a:cubicBezTo>
                  <a:cubicBezTo>
                    <a:pt x="1" y="5417"/>
                    <a:pt x="1474" y="7301"/>
                    <a:pt x="3434" y="7301"/>
                  </a:cubicBezTo>
                  <a:cubicBezTo>
                    <a:pt x="3997" y="7301"/>
                    <a:pt x="4601" y="7146"/>
                    <a:pt x="5200" y="6756"/>
                  </a:cubicBezTo>
                  <a:cubicBezTo>
                    <a:pt x="5479" y="6588"/>
                    <a:pt x="5667" y="6531"/>
                    <a:pt x="5839" y="6531"/>
                  </a:cubicBezTo>
                  <a:cubicBezTo>
                    <a:pt x="6171" y="6531"/>
                    <a:pt x="6445" y="6743"/>
                    <a:pt x="7194" y="6796"/>
                  </a:cubicBezTo>
                  <a:cubicBezTo>
                    <a:pt x="7355" y="6810"/>
                    <a:pt x="7515" y="6817"/>
                    <a:pt x="7675" y="6817"/>
                  </a:cubicBezTo>
                  <a:cubicBezTo>
                    <a:pt x="8894" y="6817"/>
                    <a:pt x="10084" y="6408"/>
                    <a:pt x="11020" y="5616"/>
                  </a:cubicBezTo>
                  <a:cubicBezTo>
                    <a:pt x="11378" y="5337"/>
                    <a:pt x="11741" y="5301"/>
                    <a:pt x="12151" y="5301"/>
                  </a:cubicBezTo>
                  <a:cubicBezTo>
                    <a:pt x="12294" y="5301"/>
                    <a:pt x="12444" y="5305"/>
                    <a:pt x="12601" y="5305"/>
                  </a:cubicBezTo>
                  <a:cubicBezTo>
                    <a:pt x="13368" y="5305"/>
                    <a:pt x="14317" y="5199"/>
                    <a:pt x="15659" y="3947"/>
                  </a:cubicBezTo>
                  <a:cubicBezTo>
                    <a:pt x="16102" y="3504"/>
                    <a:pt x="15889" y="2804"/>
                    <a:pt x="15401" y="2804"/>
                  </a:cubicBezTo>
                  <a:cubicBezTo>
                    <a:pt x="15306" y="2804"/>
                    <a:pt x="15202" y="2830"/>
                    <a:pt x="15089" y="2889"/>
                  </a:cubicBezTo>
                  <a:cubicBezTo>
                    <a:pt x="14764" y="3052"/>
                    <a:pt x="13991" y="3825"/>
                    <a:pt x="13258" y="4029"/>
                  </a:cubicBezTo>
                  <a:cubicBezTo>
                    <a:pt x="13058" y="4086"/>
                    <a:pt x="12906" y="4112"/>
                    <a:pt x="12791" y="4112"/>
                  </a:cubicBezTo>
                  <a:cubicBezTo>
                    <a:pt x="12251" y="4112"/>
                    <a:pt x="12540" y="3541"/>
                    <a:pt x="12607" y="2971"/>
                  </a:cubicBezTo>
                  <a:cubicBezTo>
                    <a:pt x="12719" y="1554"/>
                    <a:pt x="12181" y="0"/>
                    <a:pt x="1087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3299;p62">
              <a:extLst>
                <a:ext uri="{FF2B5EF4-FFF2-40B4-BE49-F238E27FC236}">
                  <a16:creationId xmlns:a16="http://schemas.microsoft.com/office/drawing/2014/main" id="{6BF889D6-8648-4DBD-98CC-4A0DAACC4C0B}"/>
                </a:ext>
              </a:extLst>
            </p:cNvPr>
            <p:cNvSpPr/>
            <p:nvPr/>
          </p:nvSpPr>
          <p:spPr>
            <a:xfrm>
              <a:off x="5777804" y="4051498"/>
              <a:ext cx="270015" cy="284044"/>
            </a:xfrm>
            <a:custGeom>
              <a:avLst/>
              <a:gdLst/>
              <a:ahLst/>
              <a:cxnLst/>
              <a:rect l="l" t="t" r="r" b="b"/>
              <a:pathLst>
                <a:path w="12010" h="12634" extrusionOk="0">
                  <a:moveTo>
                    <a:pt x="5779" y="2656"/>
                  </a:moveTo>
                  <a:cubicBezTo>
                    <a:pt x="5840" y="2656"/>
                    <a:pt x="5896" y="2669"/>
                    <a:pt x="5946" y="2697"/>
                  </a:cubicBezTo>
                  <a:cubicBezTo>
                    <a:pt x="6330" y="2966"/>
                    <a:pt x="5698" y="4216"/>
                    <a:pt x="4871" y="4216"/>
                  </a:cubicBezTo>
                  <a:cubicBezTo>
                    <a:pt x="4823" y="4216"/>
                    <a:pt x="4774" y="4212"/>
                    <a:pt x="4725" y="4203"/>
                  </a:cubicBezTo>
                  <a:cubicBezTo>
                    <a:pt x="3981" y="4091"/>
                    <a:pt x="5139" y="2656"/>
                    <a:pt x="5779" y="2656"/>
                  </a:cubicBezTo>
                  <a:close/>
                  <a:moveTo>
                    <a:pt x="9730" y="6930"/>
                  </a:moveTo>
                  <a:cubicBezTo>
                    <a:pt x="9975" y="6970"/>
                    <a:pt x="10137" y="7215"/>
                    <a:pt x="10015" y="7459"/>
                  </a:cubicBezTo>
                  <a:cubicBezTo>
                    <a:pt x="9714" y="8090"/>
                    <a:pt x="8894" y="8499"/>
                    <a:pt x="8466" y="8499"/>
                  </a:cubicBezTo>
                  <a:cubicBezTo>
                    <a:pt x="8260" y="8499"/>
                    <a:pt x="8145" y="8403"/>
                    <a:pt x="8225" y="8191"/>
                  </a:cubicBezTo>
                  <a:cubicBezTo>
                    <a:pt x="8428" y="7499"/>
                    <a:pt x="9039" y="7011"/>
                    <a:pt x="9730" y="6930"/>
                  </a:cubicBezTo>
                  <a:close/>
                  <a:moveTo>
                    <a:pt x="1783" y="0"/>
                  </a:moveTo>
                  <a:cubicBezTo>
                    <a:pt x="869" y="0"/>
                    <a:pt x="1" y="3318"/>
                    <a:pt x="2568" y="4732"/>
                  </a:cubicBezTo>
                  <a:cubicBezTo>
                    <a:pt x="3382" y="5180"/>
                    <a:pt x="2934" y="5465"/>
                    <a:pt x="3463" y="6523"/>
                  </a:cubicBezTo>
                  <a:cubicBezTo>
                    <a:pt x="3992" y="7784"/>
                    <a:pt x="5010" y="8802"/>
                    <a:pt x="6312" y="9331"/>
                  </a:cubicBezTo>
                  <a:cubicBezTo>
                    <a:pt x="7574" y="9860"/>
                    <a:pt x="6882" y="11569"/>
                    <a:pt x="9975" y="12587"/>
                  </a:cubicBezTo>
                  <a:cubicBezTo>
                    <a:pt x="10066" y="12619"/>
                    <a:pt x="10155" y="12633"/>
                    <a:pt x="10240" y="12633"/>
                  </a:cubicBezTo>
                  <a:cubicBezTo>
                    <a:pt x="10805" y="12633"/>
                    <a:pt x="11191" y="11999"/>
                    <a:pt x="10626" y="11610"/>
                  </a:cubicBezTo>
                  <a:cubicBezTo>
                    <a:pt x="10300" y="11406"/>
                    <a:pt x="9283" y="11081"/>
                    <a:pt x="8754" y="10511"/>
                  </a:cubicBezTo>
                  <a:cubicBezTo>
                    <a:pt x="7940" y="9697"/>
                    <a:pt x="8754" y="9738"/>
                    <a:pt x="9405" y="9453"/>
                  </a:cubicBezTo>
                  <a:cubicBezTo>
                    <a:pt x="10829" y="8842"/>
                    <a:pt x="12009" y="7459"/>
                    <a:pt x="10951" y="6238"/>
                  </a:cubicBezTo>
                  <a:cubicBezTo>
                    <a:pt x="10616" y="5851"/>
                    <a:pt x="10178" y="5680"/>
                    <a:pt x="9714" y="5680"/>
                  </a:cubicBezTo>
                  <a:cubicBezTo>
                    <a:pt x="8716" y="5680"/>
                    <a:pt x="7598" y="6469"/>
                    <a:pt x="7126" y="7581"/>
                  </a:cubicBezTo>
                  <a:cubicBezTo>
                    <a:pt x="6961" y="8005"/>
                    <a:pt x="6892" y="8197"/>
                    <a:pt x="6728" y="8197"/>
                  </a:cubicBezTo>
                  <a:cubicBezTo>
                    <a:pt x="6609" y="8197"/>
                    <a:pt x="6441" y="8095"/>
                    <a:pt x="6149" y="7906"/>
                  </a:cubicBezTo>
                  <a:cubicBezTo>
                    <a:pt x="5376" y="7418"/>
                    <a:pt x="4806" y="6726"/>
                    <a:pt x="4481" y="5872"/>
                  </a:cubicBezTo>
                  <a:cubicBezTo>
                    <a:pt x="4236" y="5220"/>
                    <a:pt x="4969" y="5465"/>
                    <a:pt x="5864" y="4936"/>
                  </a:cubicBezTo>
                  <a:cubicBezTo>
                    <a:pt x="6841" y="4366"/>
                    <a:pt x="7655" y="2941"/>
                    <a:pt x="6841" y="2005"/>
                  </a:cubicBezTo>
                  <a:cubicBezTo>
                    <a:pt x="6547" y="1711"/>
                    <a:pt x="6173" y="1574"/>
                    <a:pt x="5784" y="1574"/>
                  </a:cubicBezTo>
                  <a:cubicBezTo>
                    <a:pt x="5690" y="1574"/>
                    <a:pt x="5594" y="1582"/>
                    <a:pt x="5498" y="1598"/>
                  </a:cubicBezTo>
                  <a:cubicBezTo>
                    <a:pt x="3623" y="1929"/>
                    <a:pt x="3442" y="3655"/>
                    <a:pt x="3064" y="3655"/>
                  </a:cubicBezTo>
                  <a:cubicBezTo>
                    <a:pt x="3024" y="3655"/>
                    <a:pt x="2981" y="3636"/>
                    <a:pt x="2934" y="3593"/>
                  </a:cubicBezTo>
                  <a:cubicBezTo>
                    <a:pt x="981" y="1843"/>
                    <a:pt x="2649" y="540"/>
                    <a:pt x="2039" y="93"/>
                  </a:cubicBezTo>
                  <a:cubicBezTo>
                    <a:pt x="1955" y="30"/>
                    <a:pt x="1869" y="0"/>
                    <a:pt x="178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3300;p62">
              <a:extLst>
                <a:ext uri="{FF2B5EF4-FFF2-40B4-BE49-F238E27FC236}">
                  <a16:creationId xmlns:a16="http://schemas.microsoft.com/office/drawing/2014/main" id="{57AE5D0C-12AE-4BEC-80F4-0E153C6FEF9F}"/>
                </a:ext>
              </a:extLst>
            </p:cNvPr>
            <p:cNvSpPr/>
            <p:nvPr/>
          </p:nvSpPr>
          <p:spPr>
            <a:xfrm>
              <a:off x="5213763" y="4396626"/>
              <a:ext cx="102992" cy="86603"/>
            </a:xfrm>
            <a:custGeom>
              <a:avLst/>
              <a:gdLst/>
              <a:ahLst/>
              <a:cxnLst/>
              <a:rect l="l" t="t" r="r" b="b"/>
              <a:pathLst>
                <a:path w="4581" h="3852" extrusionOk="0">
                  <a:moveTo>
                    <a:pt x="2395" y="1"/>
                  </a:moveTo>
                  <a:cubicBezTo>
                    <a:pt x="1023" y="1"/>
                    <a:pt x="0" y="1522"/>
                    <a:pt x="755" y="2852"/>
                  </a:cubicBezTo>
                  <a:cubicBezTo>
                    <a:pt x="1120" y="3528"/>
                    <a:pt x="1773" y="3851"/>
                    <a:pt x="2425" y="3851"/>
                  </a:cubicBezTo>
                  <a:cubicBezTo>
                    <a:pt x="3226" y="3851"/>
                    <a:pt x="4027" y="3364"/>
                    <a:pt x="4296" y="2445"/>
                  </a:cubicBezTo>
                  <a:cubicBezTo>
                    <a:pt x="4580" y="1427"/>
                    <a:pt x="3970" y="369"/>
                    <a:pt x="2953" y="84"/>
                  </a:cubicBezTo>
                  <a:cubicBezTo>
                    <a:pt x="2763" y="27"/>
                    <a:pt x="2576" y="1"/>
                    <a:pt x="23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3301;p62">
              <a:extLst>
                <a:ext uri="{FF2B5EF4-FFF2-40B4-BE49-F238E27FC236}">
                  <a16:creationId xmlns:a16="http://schemas.microsoft.com/office/drawing/2014/main" id="{334E7ABE-C6E4-4291-93CF-CE9CD7DE7CED}"/>
                </a:ext>
              </a:extLst>
            </p:cNvPr>
            <p:cNvSpPr/>
            <p:nvPr/>
          </p:nvSpPr>
          <p:spPr>
            <a:xfrm>
              <a:off x="4376132" y="3072475"/>
              <a:ext cx="2072437" cy="1967466"/>
            </a:xfrm>
            <a:custGeom>
              <a:avLst/>
              <a:gdLst/>
              <a:ahLst/>
              <a:cxnLst/>
              <a:rect l="l" t="t" r="r" b="b"/>
              <a:pathLst>
                <a:path w="92180" h="87511" extrusionOk="0">
                  <a:moveTo>
                    <a:pt x="17948" y="988"/>
                  </a:moveTo>
                  <a:cubicBezTo>
                    <a:pt x="18192" y="988"/>
                    <a:pt x="18396" y="1029"/>
                    <a:pt x="18640" y="1069"/>
                  </a:cubicBezTo>
                  <a:lnTo>
                    <a:pt x="89209" y="21336"/>
                  </a:lnTo>
                  <a:cubicBezTo>
                    <a:pt x="90552" y="21703"/>
                    <a:pt x="91325" y="23127"/>
                    <a:pt x="90959" y="24470"/>
                  </a:cubicBezTo>
                  <a:lnTo>
                    <a:pt x="76959" y="73225"/>
                  </a:lnTo>
                  <a:cubicBezTo>
                    <a:pt x="76654" y="74309"/>
                    <a:pt x="75618" y="75026"/>
                    <a:pt x="74528" y="75026"/>
                  </a:cubicBezTo>
                  <a:cubicBezTo>
                    <a:pt x="74308" y="75026"/>
                    <a:pt x="74085" y="74996"/>
                    <a:pt x="73866" y="74935"/>
                  </a:cubicBezTo>
                  <a:lnTo>
                    <a:pt x="3257" y="54667"/>
                  </a:lnTo>
                  <a:cubicBezTo>
                    <a:pt x="1954" y="54301"/>
                    <a:pt x="1181" y="52918"/>
                    <a:pt x="1547" y="51574"/>
                  </a:cubicBezTo>
                  <a:lnTo>
                    <a:pt x="15547" y="2819"/>
                  </a:lnTo>
                  <a:cubicBezTo>
                    <a:pt x="15710" y="2168"/>
                    <a:pt x="16158" y="1639"/>
                    <a:pt x="16727" y="1313"/>
                  </a:cubicBezTo>
                  <a:cubicBezTo>
                    <a:pt x="17094" y="1110"/>
                    <a:pt x="17541" y="988"/>
                    <a:pt x="17948" y="988"/>
                  </a:cubicBezTo>
                  <a:close/>
                  <a:moveTo>
                    <a:pt x="32925" y="64272"/>
                  </a:moveTo>
                  <a:lnTo>
                    <a:pt x="43628" y="67324"/>
                  </a:lnTo>
                  <a:lnTo>
                    <a:pt x="41349" y="78557"/>
                  </a:lnTo>
                  <a:lnTo>
                    <a:pt x="34309" y="76522"/>
                  </a:lnTo>
                  <a:lnTo>
                    <a:pt x="28896" y="74975"/>
                  </a:lnTo>
                  <a:lnTo>
                    <a:pt x="32925" y="64272"/>
                  </a:lnTo>
                  <a:close/>
                  <a:moveTo>
                    <a:pt x="14937" y="72086"/>
                  </a:moveTo>
                  <a:cubicBezTo>
                    <a:pt x="15099" y="72086"/>
                    <a:pt x="15222" y="72127"/>
                    <a:pt x="15384" y="72167"/>
                  </a:cubicBezTo>
                  <a:lnTo>
                    <a:pt x="34064" y="77539"/>
                  </a:lnTo>
                  <a:lnTo>
                    <a:pt x="41593" y="79696"/>
                  </a:lnTo>
                  <a:lnTo>
                    <a:pt x="54332" y="83359"/>
                  </a:lnTo>
                  <a:cubicBezTo>
                    <a:pt x="54942" y="83522"/>
                    <a:pt x="55390" y="84051"/>
                    <a:pt x="55430" y="84702"/>
                  </a:cubicBezTo>
                  <a:cubicBezTo>
                    <a:pt x="55512" y="85353"/>
                    <a:pt x="55186" y="85964"/>
                    <a:pt x="54616" y="86289"/>
                  </a:cubicBezTo>
                  <a:lnTo>
                    <a:pt x="54535" y="86330"/>
                  </a:lnTo>
                  <a:cubicBezTo>
                    <a:pt x="54413" y="86411"/>
                    <a:pt x="54250" y="86493"/>
                    <a:pt x="54087" y="86493"/>
                  </a:cubicBezTo>
                  <a:cubicBezTo>
                    <a:pt x="53395" y="86493"/>
                    <a:pt x="51401" y="85882"/>
                    <a:pt x="46192" y="84376"/>
                  </a:cubicBezTo>
                  <a:cubicBezTo>
                    <a:pt x="40942" y="82830"/>
                    <a:pt x="31378" y="80022"/>
                    <a:pt x="14489" y="75260"/>
                  </a:cubicBezTo>
                  <a:cubicBezTo>
                    <a:pt x="13634" y="75016"/>
                    <a:pt x="13146" y="74121"/>
                    <a:pt x="13390" y="73266"/>
                  </a:cubicBezTo>
                  <a:cubicBezTo>
                    <a:pt x="13512" y="72859"/>
                    <a:pt x="13797" y="72493"/>
                    <a:pt x="14163" y="72289"/>
                  </a:cubicBezTo>
                  <a:cubicBezTo>
                    <a:pt x="14408" y="72167"/>
                    <a:pt x="14652" y="72086"/>
                    <a:pt x="14937" y="72086"/>
                  </a:cubicBezTo>
                  <a:close/>
                  <a:moveTo>
                    <a:pt x="17956" y="0"/>
                  </a:moveTo>
                  <a:cubicBezTo>
                    <a:pt x="16400" y="0"/>
                    <a:pt x="15003" y="1021"/>
                    <a:pt x="14530" y="2575"/>
                  </a:cubicBezTo>
                  <a:lnTo>
                    <a:pt x="571" y="51330"/>
                  </a:lnTo>
                  <a:cubicBezTo>
                    <a:pt x="1" y="53202"/>
                    <a:pt x="1100" y="55156"/>
                    <a:pt x="2972" y="55685"/>
                  </a:cubicBezTo>
                  <a:lnTo>
                    <a:pt x="31948" y="63987"/>
                  </a:lnTo>
                  <a:lnTo>
                    <a:pt x="27878" y="74691"/>
                  </a:lnTo>
                  <a:lnTo>
                    <a:pt x="15669" y="71191"/>
                  </a:lnTo>
                  <a:cubicBezTo>
                    <a:pt x="15414" y="71116"/>
                    <a:pt x="15164" y="71082"/>
                    <a:pt x="14922" y="71082"/>
                  </a:cubicBezTo>
                  <a:cubicBezTo>
                    <a:pt x="13035" y="71082"/>
                    <a:pt x="11648" y="73177"/>
                    <a:pt x="12658" y="75016"/>
                  </a:cubicBezTo>
                  <a:cubicBezTo>
                    <a:pt x="12983" y="75586"/>
                    <a:pt x="13553" y="76074"/>
                    <a:pt x="14245" y="76237"/>
                  </a:cubicBezTo>
                  <a:cubicBezTo>
                    <a:pt x="31134" y="81039"/>
                    <a:pt x="40779" y="83847"/>
                    <a:pt x="45948" y="85353"/>
                  </a:cubicBezTo>
                  <a:cubicBezTo>
                    <a:pt x="51564" y="87022"/>
                    <a:pt x="53273" y="87510"/>
                    <a:pt x="54128" y="87510"/>
                  </a:cubicBezTo>
                  <a:cubicBezTo>
                    <a:pt x="54454" y="87510"/>
                    <a:pt x="54820" y="87388"/>
                    <a:pt x="55105" y="87225"/>
                  </a:cubicBezTo>
                  <a:lnTo>
                    <a:pt x="55145" y="87185"/>
                  </a:lnTo>
                  <a:cubicBezTo>
                    <a:pt x="57180" y="86045"/>
                    <a:pt x="56855" y="82993"/>
                    <a:pt x="54616" y="82382"/>
                  </a:cubicBezTo>
                  <a:lnTo>
                    <a:pt x="42367" y="78842"/>
                  </a:lnTo>
                  <a:lnTo>
                    <a:pt x="44646" y="67609"/>
                  </a:lnTo>
                  <a:lnTo>
                    <a:pt x="73581" y="75911"/>
                  </a:lnTo>
                  <a:cubicBezTo>
                    <a:pt x="73907" y="76034"/>
                    <a:pt x="74232" y="76074"/>
                    <a:pt x="74558" y="76074"/>
                  </a:cubicBezTo>
                  <a:cubicBezTo>
                    <a:pt x="75168" y="76074"/>
                    <a:pt x="75738" y="75911"/>
                    <a:pt x="76267" y="75627"/>
                  </a:cubicBezTo>
                  <a:cubicBezTo>
                    <a:pt x="77081" y="75179"/>
                    <a:pt x="77692" y="74406"/>
                    <a:pt x="77936" y="73510"/>
                  </a:cubicBezTo>
                  <a:lnTo>
                    <a:pt x="91936" y="24755"/>
                  </a:lnTo>
                  <a:cubicBezTo>
                    <a:pt x="92180" y="23860"/>
                    <a:pt x="92058" y="22883"/>
                    <a:pt x="91610" y="22069"/>
                  </a:cubicBezTo>
                  <a:cubicBezTo>
                    <a:pt x="91122" y="21255"/>
                    <a:pt x="90389" y="20645"/>
                    <a:pt x="89494" y="20400"/>
                  </a:cubicBezTo>
                  <a:lnTo>
                    <a:pt x="18925" y="133"/>
                  </a:lnTo>
                  <a:cubicBezTo>
                    <a:pt x="18600" y="43"/>
                    <a:pt x="18274" y="0"/>
                    <a:pt x="179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3302;p62">
              <a:extLst>
                <a:ext uri="{FF2B5EF4-FFF2-40B4-BE49-F238E27FC236}">
                  <a16:creationId xmlns:a16="http://schemas.microsoft.com/office/drawing/2014/main" id="{505EF327-40F4-4296-B0CE-5E72B06F0CEC}"/>
                </a:ext>
              </a:extLst>
            </p:cNvPr>
            <p:cNvSpPr/>
            <p:nvPr/>
          </p:nvSpPr>
          <p:spPr>
            <a:xfrm>
              <a:off x="5426537" y="3531815"/>
              <a:ext cx="177522" cy="122102"/>
            </a:xfrm>
            <a:custGeom>
              <a:avLst/>
              <a:gdLst/>
              <a:ahLst/>
              <a:cxnLst/>
              <a:rect l="l" t="t" r="r" b="b"/>
              <a:pathLst>
                <a:path w="7896" h="5431" extrusionOk="0">
                  <a:moveTo>
                    <a:pt x="1538" y="0"/>
                  </a:moveTo>
                  <a:cubicBezTo>
                    <a:pt x="1447" y="0"/>
                    <a:pt x="1369" y="4"/>
                    <a:pt x="1302" y="10"/>
                  </a:cubicBezTo>
                  <a:cubicBezTo>
                    <a:pt x="0" y="173"/>
                    <a:pt x="0" y="1760"/>
                    <a:pt x="285" y="2859"/>
                  </a:cubicBezTo>
                  <a:cubicBezTo>
                    <a:pt x="326" y="2981"/>
                    <a:pt x="407" y="3144"/>
                    <a:pt x="489" y="3307"/>
                  </a:cubicBezTo>
                  <a:cubicBezTo>
                    <a:pt x="1138" y="4684"/>
                    <a:pt x="2733" y="5430"/>
                    <a:pt x="4278" y="5430"/>
                  </a:cubicBezTo>
                  <a:cubicBezTo>
                    <a:pt x="5153" y="5430"/>
                    <a:pt x="6012" y="5191"/>
                    <a:pt x="6674" y="4690"/>
                  </a:cubicBezTo>
                  <a:cubicBezTo>
                    <a:pt x="7163" y="4283"/>
                    <a:pt x="7529" y="3714"/>
                    <a:pt x="7692" y="3103"/>
                  </a:cubicBezTo>
                  <a:cubicBezTo>
                    <a:pt x="7895" y="2493"/>
                    <a:pt x="7611" y="1801"/>
                    <a:pt x="7000" y="1557"/>
                  </a:cubicBezTo>
                  <a:cubicBezTo>
                    <a:pt x="5056" y="435"/>
                    <a:pt x="2561" y="0"/>
                    <a:pt x="15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3303;p62">
              <a:extLst>
                <a:ext uri="{FF2B5EF4-FFF2-40B4-BE49-F238E27FC236}">
                  <a16:creationId xmlns:a16="http://schemas.microsoft.com/office/drawing/2014/main" id="{13688A70-90A2-40D6-93D0-A0E3277A6F4E}"/>
                </a:ext>
              </a:extLst>
            </p:cNvPr>
            <p:cNvSpPr/>
            <p:nvPr/>
          </p:nvSpPr>
          <p:spPr>
            <a:xfrm>
              <a:off x="5312169" y="3456993"/>
              <a:ext cx="99328" cy="84309"/>
            </a:xfrm>
            <a:custGeom>
              <a:avLst/>
              <a:gdLst/>
              <a:ahLst/>
              <a:cxnLst/>
              <a:rect l="l" t="t" r="r" b="b"/>
              <a:pathLst>
                <a:path w="4418" h="3750" extrusionOk="0">
                  <a:moveTo>
                    <a:pt x="2401" y="1"/>
                  </a:moveTo>
                  <a:cubicBezTo>
                    <a:pt x="855" y="1"/>
                    <a:pt x="0" y="1751"/>
                    <a:pt x="936" y="2972"/>
                  </a:cubicBezTo>
                  <a:cubicBezTo>
                    <a:pt x="1338" y="3507"/>
                    <a:pt x="1919" y="3749"/>
                    <a:pt x="2486" y="3749"/>
                  </a:cubicBezTo>
                  <a:cubicBezTo>
                    <a:pt x="3472" y="3749"/>
                    <a:pt x="4417" y="3020"/>
                    <a:pt x="4314" y="1832"/>
                  </a:cubicBezTo>
                  <a:cubicBezTo>
                    <a:pt x="4192" y="856"/>
                    <a:pt x="3419" y="82"/>
                    <a:pt x="240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3304;p62">
              <a:extLst>
                <a:ext uri="{FF2B5EF4-FFF2-40B4-BE49-F238E27FC236}">
                  <a16:creationId xmlns:a16="http://schemas.microsoft.com/office/drawing/2014/main" id="{72C83AE9-40F9-4808-9523-EA038AFFA012}"/>
                </a:ext>
              </a:extLst>
            </p:cNvPr>
            <p:cNvSpPr/>
            <p:nvPr/>
          </p:nvSpPr>
          <p:spPr>
            <a:xfrm>
              <a:off x="5626002" y="3549238"/>
              <a:ext cx="109805" cy="82736"/>
            </a:xfrm>
            <a:custGeom>
              <a:avLst/>
              <a:gdLst/>
              <a:ahLst/>
              <a:cxnLst/>
              <a:rect l="l" t="t" r="r" b="b"/>
              <a:pathLst>
                <a:path w="4884" h="3680" extrusionOk="0">
                  <a:moveTo>
                    <a:pt x="2607" y="0"/>
                  </a:moveTo>
                  <a:cubicBezTo>
                    <a:pt x="2000" y="0"/>
                    <a:pt x="1414" y="279"/>
                    <a:pt x="1018" y="782"/>
                  </a:cubicBezTo>
                  <a:cubicBezTo>
                    <a:pt x="0" y="2080"/>
                    <a:pt x="1100" y="3680"/>
                    <a:pt x="2543" y="3680"/>
                  </a:cubicBezTo>
                  <a:cubicBezTo>
                    <a:pt x="2774" y="3680"/>
                    <a:pt x="3014" y="3639"/>
                    <a:pt x="3256" y="3549"/>
                  </a:cubicBezTo>
                  <a:cubicBezTo>
                    <a:pt x="4721" y="3020"/>
                    <a:pt x="4884" y="1026"/>
                    <a:pt x="3581" y="253"/>
                  </a:cubicBezTo>
                  <a:cubicBezTo>
                    <a:pt x="3268" y="81"/>
                    <a:pt x="2934" y="0"/>
                    <a:pt x="260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3305;p62">
              <a:extLst>
                <a:ext uri="{FF2B5EF4-FFF2-40B4-BE49-F238E27FC236}">
                  <a16:creationId xmlns:a16="http://schemas.microsoft.com/office/drawing/2014/main" id="{695683AE-1E3C-46C3-92B9-E175E0515B7D}"/>
                </a:ext>
              </a:extLst>
            </p:cNvPr>
            <p:cNvSpPr/>
            <p:nvPr/>
          </p:nvSpPr>
          <p:spPr>
            <a:xfrm>
              <a:off x="5432945" y="3576015"/>
              <a:ext cx="143663" cy="77902"/>
            </a:xfrm>
            <a:custGeom>
              <a:avLst/>
              <a:gdLst/>
              <a:ahLst/>
              <a:cxnLst/>
              <a:rect l="l" t="t" r="r" b="b"/>
              <a:pathLst>
                <a:path w="6390" h="3465" extrusionOk="0">
                  <a:moveTo>
                    <a:pt x="2535" y="1"/>
                  </a:moveTo>
                  <a:cubicBezTo>
                    <a:pt x="1656" y="1"/>
                    <a:pt x="764" y="284"/>
                    <a:pt x="0" y="893"/>
                  </a:cubicBezTo>
                  <a:cubicBezTo>
                    <a:pt x="41" y="1015"/>
                    <a:pt x="122" y="1178"/>
                    <a:pt x="204" y="1341"/>
                  </a:cubicBezTo>
                  <a:cubicBezTo>
                    <a:pt x="853" y="2718"/>
                    <a:pt x="2464" y="3464"/>
                    <a:pt x="4011" y="3464"/>
                  </a:cubicBezTo>
                  <a:cubicBezTo>
                    <a:pt x="4887" y="3464"/>
                    <a:pt x="5742" y="3225"/>
                    <a:pt x="6389" y="2724"/>
                  </a:cubicBezTo>
                  <a:cubicBezTo>
                    <a:pt x="5779" y="999"/>
                    <a:pt x="4182" y="1"/>
                    <a:pt x="253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3306;p62">
              <a:extLst>
                <a:ext uri="{FF2B5EF4-FFF2-40B4-BE49-F238E27FC236}">
                  <a16:creationId xmlns:a16="http://schemas.microsoft.com/office/drawing/2014/main" id="{93F5CA34-5ADA-4779-9D86-AC577CF7BF35}"/>
                </a:ext>
              </a:extLst>
            </p:cNvPr>
            <p:cNvSpPr/>
            <p:nvPr/>
          </p:nvSpPr>
          <p:spPr>
            <a:xfrm>
              <a:off x="4354279" y="2961411"/>
              <a:ext cx="262933" cy="260527"/>
            </a:xfrm>
            <a:custGeom>
              <a:avLst/>
              <a:gdLst/>
              <a:ahLst/>
              <a:cxnLst/>
              <a:rect l="l" t="t" r="r" b="b"/>
              <a:pathLst>
                <a:path w="11695" h="11588" extrusionOk="0">
                  <a:moveTo>
                    <a:pt x="3581" y="1"/>
                  </a:moveTo>
                  <a:cubicBezTo>
                    <a:pt x="1660" y="1"/>
                    <a:pt x="1" y="2317"/>
                    <a:pt x="1543" y="4259"/>
                  </a:cubicBezTo>
                  <a:cubicBezTo>
                    <a:pt x="3415" y="6660"/>
                    <a:pt x="8665" y="10364"/>
                    <a:pt x="11025" y="11544"/>
                  </a:cubicBezTo>
                  <a:cubicBezTo>
                    <a:pt x="11084" y="11574"/>
                    <a:pt x="11145" y="11587"/>
                    <a:pt x="11203" y="11587"/>
                  </a:cubicBezTo>
                  <a:cubicBezTo>
                    <a:pt x="11468" y="11587"/>
                    <a:pt x="11695" y="11315"/>
                    <a:pt x="11595" y="11015"/>
                  </a:cubicBezTo>
                  <a:cubicBezTo>
                    <a:pt x="10659" y="8492"/>
                    <a:pt x="7566" y="2876"/>
                    <a:pt x="5409" y="800"/>
                  </a:cubicBezTo>
                  <a:cubicBezTo>
                    <a:pt x="4837" y="238"/>
                    <a:pt x="4195" y="1"/>
                    <a:pt x="358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3307;p62">
              <a:extLst>
                <a:ext uri="{FF2B5EF4-FFF2-40B4-BE49-F238E27FC236}">
                  <a16:creationId xmlns:a16="http://schemas.microsoft.com/office/drawing/2014/main" id="{E19D0700-E9DC-4575-8870-B568EF368883}"/>
                </a:ext>
              </a:extLst>
            </p:cNvPr>
            <p:cNvSpPr/>
            <p:nvPr/>
          </p:nvSpPr>
          <p:spPr>
            <a:xfrm>
              <a:off x="4265429" y="3383430"/>
              <a:ext cx="260797" cy="94067"/>
            </a:xfrm>
            <a:custGeom>
              <a:avLst/>
              <a:gdLst/>
              <a:ahLst/>
              <a:cxnLst/>
              <a:rect l="l" t="t" r="r" b="b"/>
              <a:pathLst>
                <a:path w="11600" h="4184" extrusionOk="0">
                  <a:moveTo>
                    <a:pt x="3108" y="1"/>
                  </a:moveTo>
                  <a:cubicBezTo>
                    <a:pt x="2932" y="1"/>
                    <a:pt x="2764" y="6"/>
                    <a:pt x="2605" y="17"/>
                  </a:cubicBezTo>
                  <a:cubicBezTo>
                    <a:pt x="1" y="221"/>
                    <a:pt x="41" y="4006"/>
                    <a:pt x="2605" y="4168"/>
                  </a:cubicBezTo>
                  <a:cubicBezTo>
                    <a:pt x="2752" y="4178"/>
                    <a:pt x="2907" y="4183"/>
                    <a:pt x="3068" y="4183"/>
                  </a:cubicBezTo>
                  <a:cubicBezTo>
                    <a:pt x="5536" y="4183"/>
                    <a:pt x="9521" y="3063"/>
                    <a:pt x="11355" y="2337"/>
                  </a:cubicBezTo>
                  <a:cubicBezTo>
                    <a:pt x="11599" y="2215"/>
                    <a:pt x="11599" y="1849"/>
                    <a:pt x="11314" y="1726"/>
                  </a:cubicBezTo>
                  <a:cubicBezTo>
                    <a:pt x="9455" y="1005"/>
                    <a:pt x="5542" y="1"/>
                    <a:pt x="310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3308;p62">
              <a:extLst>
                <a:ext uri="{FF2B5EF4-FFF2-40B4-BE49-F238E27FC236}">
                  <a16:creationId xmlns:a16="http://schemas.microsoft.com/office/drawing/2014/main" id="{94CAC229-BAD5-48A2-B37F-42C6AEAB702D}"/>
                </a:ext>
              </a:extLst>
            </p:cNvPr>
            <p:cNvSpPr/>
            <p:nvPr/>
          </p:nvSpPr>
          <p:spPr>
            <a:xfrm>
              <a:off x="4274579" y="3175287"/>
              <a:ext cx="285483" cy="137278"/>
            </a:xfrm>
            <a:custGeom>
              <a:avLst/>
              <a:gdLst/>
              <a:ahLst/>
              <a:cxnLst/>
              <a:rect l="l" t="t" r="r" b="b"/>
              <a:pathLst>
                <a:path w="12698" h="6106" extrusionOk="0">
                  <a:moveTo>
                    <a:pt x="2333" y="1"/>
                  </a:moveTo>
                  <a:cubicBezTo>
                    <a:pt x="1509" y="1"/>
                    <a:pt x="748" y="500"/>
                    <a:pt x="448" y="1299"/>
                  </a:cubicBezTo>
                  <a:cubicBezTo>
                    <a:pt x="0" y="2397"/>
                    <a:pt x="530" y="3618"/>
                    <a:pt x="1588" y="4107"/>
                  </a:cubicBezTo>
                  <a:cubicBezTo>
                    <a:pt x="3747" y="5049"/>
                    <a:pt x="9733" y="6105"/>
                    <a:pt x="12089" y="6105"/>
                  </a:cubicBezTo>
                  <a:cubicBezTo>
                    <a:pt x="12175" y="6105"/>
                    <a:pt x="12256" y="6104"/>
                    <a:pt x="12332" y="6101"/>
                  </a:cubicBezTo>
                  <a:cubicBezTo>
                    <a:pt x="12617" y="6060"/>
                    <a:pt x="12698" y="5694"/>
                    <a:pt x="12494" y="5531"/>
                  </a:cubicBezTo>
                  <a:cubicBezTo>
                    <a:pt x="10867" y="4107"/>
                    <a:pt x="5210" y="729"/>
                    <a:pt x="2890" y="78"/>
                  </a:cubicBezTo>
                  <a:cubicBezTo>
                    <a:pt x="2704" y="26"/>
                    <a:pt x="2517" y="1"/>
                    <a:pt x="233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4" name="Google Shape;1722;p34">
            <a:extLst>
              <a:ext uri="{FF2B5EF4-FFF2-40B4-BE49-F238E27FC236}">
                <a16:creationId xmlns:a16="http://schemas.microsoft.com/office/drawing/2014/main" id="{DB71CA9A-4CA3-448F-8AD4-8F8F78A8673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97826" y="-3390"/>
            <a:ext cx="7701600" cy="5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dirty="0">
                <a:solidFill>
                  <a:schemeClr val="dk1"/>
                </a:solidFill>
              </a:rPr>
              <a:t>R</a:t>
            </a:r>
            <a:r>
              <a:rPr lang="en" dirty="0">
                <a:solidFill>
                  <a:schemeClr val="dk1"/>
                </a:solidFill>
              </a:rPr>
              <a:t>eferencias:</a:t>
            </a:r>
            <a:endParaRPr dirty="0">
              <a:solidFill>
                <a:schemeClr val="dk1"/>
              </a:solidFill>
            </a:endParaRPr>
          </a:p>
        </p:txBody>
      </p:sp>
      <p:sp>
        <p:nvSpPr>
          <p:cNvPr id="116" name="CuadroTexto 115">
            <a:extLst>
              <a:ext uri="{FF2B5EF4-FFF2-40B4-BE49-F238E27FC236}">
                <a16:creationId xmlns:a16="http://schemas.microsoft.com/office/drawing/2014/main" id="{40ADC7D3-822A-4F47-9EC4-051026DE7E6C}"/>
              </a:ext>
            </a:extLst>
          </p:cNvPr>
          <p:cNvSpPr txBox="1"/>
          <p:nvPr/>
        </p:nvSpPr>
        <p:spPr>
          <a:xfrm>
            <a:off x="973731" y="1106549"/>
            <a:ext cx="624238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marR="0" lvl="0" indent="-1714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s-ES" altLang="es-MX" dirty="0">
                <a:solidFill>
                  <a:schemeClr val="accent4">
                    <a:lumMod val="10000"/>
                  </a:schemeClr>
                </a:solidFill>
                <a:latin typeface="Bodoni MT Condensed" panose="02070606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Castro, J., Castañeda, A., Chong, J., Hernández, S., Gutiérrez, E., Medina, E., Brito, L. (2006). Medios y recursos para la investigación. Toluca, Estado de México. </a:t>
            </a:r>
            <a:r>
              <a:rPr lang="es-ES" dirty="0" err="1">
                <a:solidFill>
                  <a:schemeClr val="accent4">
                    <a:lumMod val="10000"/>
                  </a:schemeClr>
                </a:solidFill>
                <a:latin typeface="Bodoni MT Condensed" panose="02070606080606020203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AntologiaMedios_y_Recursos</a:t>
            </a:r>
            <a:r>
              <a:rPr lang="es-ES" dirty="0">
                <a:solidFill>
                  <a:schemeClr val="accent4">
                    <a:lumMod val="10000"/>
                  </a:schemeClr>
                </a:solidFill>
                <a:latin typeface="Bodoni MT Condensed" panose="02070606080606020203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 (1).pdf</a:t>
            </a:r>
            <a:endParaRPr lang="es-ES" altLang="es-MX" dirty="0">
              <a:solidFill>
                <a:schemeClr val="accent4">
                  <a:lumMod val="10000"/>
                </a:schemeClr>
              </a:solidFill>
              <a:latin typeface="Bodoni MT Condensed" panose="020706060806060202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1450" marR="0" lvl="0" indent="-1714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s-ES" altLang="es-MX" dirty="0">
                <a:solidFill>
                  <a:schemeClr val="accent4">
                    <a:lumMod val="10000"/>
                  </a:schemeClr>
                </a:solidFill>
                <a:latin typeface="Bodoni MT Condensed" panose="02070606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Lizcano, F. (2003). “Acerca de los contenidos y las partes de un proyecto de investigación” en Investigación y posgrado. Boletín trimestral. Nos. 20. </a:t>
            </a:r>
            <a:r>
              <a:rPr lang="es-ES" dirty="0">
                <a:solidFill>
                  <a:schemeClr val="accent4">
                    <a:lumMod val="10000"/>
                  </a:schemeClr>
                </a:solidFill>
                <a:latin typeface="Bodoni MT Condensed" panose="02070606080606020203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Acerca de los contenidos y las partes de un proyecto de investigación (uaemex.mx)</a:t>
            </a:r>
            <a:endParaRPr lang="es-ES" altLang="es-MX" dirty="0">
              <a:solidFill>
                <a:schemeClr val="accent4">
                  <a:lumMod val="10000"/>
                </a:schemeClr>
              </a:solidFill>
              <a:latin typeface="Bodoni MT Condensed" panose="020706060806060202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036718" y="2996751"/>
            <a:ext cx="73031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MX" dirty="0">
                <a:solidFill>
                  <a:schemeClr val="accent4">
                    <a:lumMod val="10000"/>
                  </a:schemeClr>
                </a:solidFill>
                <a:latin typeface="Bodoni MT Condensed" panose="02070606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Centro de Escritura Javeriano. (2020). Normas APA, séptima edición. Cali, Colombia: Pontificia Universidad</a:t>
            </a:r>
            <a:r>
              <a:rPr lang="es-ES" altLang="es-MX" dirty="0">
                <a:solidFill>
                  <a:schemeClr val="accent4">
                    <a:lumMod val="10000"/>
                  </a:schemeClr>
                </a:solidFill>
                <a:latin typeface="Bodoni MT Condensed" panose="02070606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altLang="es-MX" dirty="0" smtClean="0">
                <a:solidFill>
                  <a:schemeClr val="accent4">
                    <a:lumMod val="10000"/>
                  </a:schemeClr>
                </a:solidFill>
                <a:latin typeface="Bodoni MT Condensed" panose="02070606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Javeriana https</a:t>
            </a:r>
            <a:r>
              <a:rPr lang="es-ES" altLang="es-MX" dirty="0">
                <a:solidFill>
                  <a:schemeClr val="accent4">
                    <a:lumMod val="10000"/>
                  </a:schemeClr>
                </a:solidFill>
                <a:latin typeface="Bodoni MT Condensed" panose="02070606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://www2.javerianacali.edu.co/sites/ujc/files/manual_de_normas_apa_7a_completo.pdf</a:t>
            </a:r>
            <a:endParaRPr lang="es-ES" altLang="es-MX" dirty="0" smtClean="0">
              <a:solidFill>
                <a:schemeClr val="accent4">
                  <a:lumMod val="10000"/>
                </a:schemeClr>
              </a:solidFill>
              <a:latin typeface="Bodoni MT Condensed" panose="020706060806060202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1450" lvl="0" indent="-17145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altLang="es-MX" dirty="0" smtClean="0">
                <a:solidFill>
                  <a:schemeClr val="accent4">
                    <a:lumMod val="10000"/>
                  </a:schemeClr>
                </a:solidFill>
                <a:latin typeface="Bodoni MT Condensed" panose="02070606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Modulo </a:t>
            </a:r>
            <a:r>
              <a:rPr lang="es-ES" altLang="es-MX" dirty="0">
                <a:solidFill>
                  <a:schemeClr val="accent4">
                    <a:lumMod val="10000"/>
                  </a:schemeClr>
                </a:solidFill>
                <a:latin typeface="Bodoni MT Condensed" panose="02070606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tres medios y recursos de investigación. (2015). </a:t>
            </a:r>
            <a:r>
              <a:rPr lang="es-ES" altLang="es-MX" dirty="0" err="1">
                <a:solidFill>
                  <a:schemeClr val="accent4">
                    <a:lumMod val="10000"/>
                  </a:schemeClr>
                </a:solidFill>
                <a:latin typeface="Bodoni MT Condensed" panose="02070606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Redalyc</a:t>
            </a:r>
            <a:r>
              <a:rPr lang="es-ES" altLang="es-MX" dirty="0">
                <a:solidFill>
                  <a:schemeClr val="accent4">
                    <a:lumMod val="10000"/>
                  </a:schemeClr>
                </a:solidFill>
                <a:latin typeface="Bodoni MT Condensed" panose="02070606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Recuperado 12 de septiembre de 2022, de </a:t>
            </a:r>
            <a:r>
              <a:rPr lang="es-ES" altLang="es-MX" dirty="0">
                <a:solidFill>
                  <a:schemeClr val="accent4">
                    <a:lumMod val="10000"/>
                  </a:schemeClr>
                </a:solidFill>
                <a:latin typeface="Bodoni MT Condensed" panose="02070606080606020203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https://acortar.link/jHjgeE</a:t>
            </a:r>
            <a:endParaRPr lang="es-ES" altLang="es-MX" dirty="0">
              <a:solidFill>
                <a:schemeClr val="accent4">
                  <a:lumMod val="10000"/>
                </a:schemeClr>
              </a:solidFill>
              <a:latin typeface="Bodoni MT Condensed" panose="020706060806060202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68248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97E6F2F-07F6-44B8-B902-DA6961A6F4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94833" y="1490524"/>
            <a:ext cx="5754333" cy="2332200"/>
          </a:xfrm>
        </p:spPr>
        <p:txBody>
          <a:bodyPr/>
          <a:lstStyle/>
          <a:p>
            <a:pPr marL="127000" indent="0" algn="ctr">
              <a:buNone/>
            </a:pPr>
            <a:r>
              <a:rPr lang="es-ES" sz="2400" dirty="0">
                <a:latin typeface="Bodoni MT Condensed" panose="02070606080606020203" pitchFamily="18" charset="0"/>
              </a:rPr>
              <a:t>Es el lugar que reúne un conjunto de condiciones, circunstancias y elementos mínimos suficientes que permiten desarrollar una serie de actividades para encontrar soluciones o explicaciones. (Lizcano, 2003)</a:t>
            </a:r>
            <a:endParaRPr lang="es-MX" sz="2400" dirty="0">
              <a:latin typeface="Bodoni MT Condensed" panose="02070606080606020203" pitchFamily="18" charset="0"/>
            </a:endParaRPr>
          </a:p>
        </p:txBody>
      </p:sp>
      <p:sp>
        <p:nvSpPr>
          <p:cNvPr id="1730" name="Google Shape;1730;p35"/>
          <p:cNvSpPr txBox="1">
            <a:spLocks noGrp="1"/>
          </p:cNvSpPr>
          <p:nvPr>
            <p:ph type="title"/>
          </p:nvPr>
        </p:nvSpPr>
        <p:spPr>
          <a:xfrm>
            <a:off x="2179748" y="649114"/>
            <a:ext cx="4723200" cy="5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dirty="0"/>
              <a:t>3.1 Medios de investigación</a:t>
            </a:r>
          </a:p>
        </p:txBody>
      </p:sp>
      <p:sp>
        <p:nvSpPr>
          <p:cNvPr id="5" name="Google Shape;1730;p35">
            <a:extLst>
              <a:ext uri="{FF2B5EF4-FFF2-40B4-BE49-F238E27FC236}">
                <a16:creationId xmlns:a16="http://schemas.microsoft.com/office/drawing/2014/main" id="{B5CE64C7-243C-4D42-AB21-7FD00C9A330C}"/>
              </a:ext>
            </a:extLst>
          </p:cNvPr>
          <p:cNvSpPr txBox="1">
            <a:spLocks/>
          </p:cNvSpPr>
          <p:nvPr/>
        </p:nvSpPr>
        <p:spPr>
          <a:xfrm>
            <a:off x="582672" y="1194424"/>
            <a:ext cx="4723200" cy="59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Fredoka One"/>
              <a:buNone/>
              <a:defRPr sz="3200" b="0" i="0" u="none" strike="noStrike" cap="none">
                <a:solidFill>
                  <a:schemeClr val="dk1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r>
              <a:rPr lang="es-MX" dirty="0"/>
              <a:t>3.1.1 Concepto</a:t>
            </a:r>
          </a:p>
        </p:txBody>
      </p:sp>
      <p:pic>
        <p:nvPicPr>
          <p:cNvPr id="6" name="Picture 4" descr="ÉTICA GRADO 08 - El BLOG DE LUZ">
            <a:extLst>
              <a:ext uri="{FF2B5EF4-FFF2-40B4-BE49-F238E27FC236}">
                <a16:creationId xmlns:a16="http://schemas.microsoft.com/office/drawing/2014/main" id="{833558BC-703C-4D11-A271-1807C64344E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4442" y="718467"/>
            <a:ext cx="1685582" cy="1544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Ver las imágenes de origen">
            <a:extLst>
              <a:ext uri="{FF2B5EF4-FFF2-40B4-BE49-F238E27FC236}">
                <a16:creationId xmlns:a16="http://schemas.microsoft.com/office/drawing/2014/main" id="{46C1DC38-6F20-43D5-8FC7-8991A5F1DF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274" y="3067898"/>
            <a:ext cx="2353118" cy="1762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Ver las imágenes de origen">
            <a:extLst>
              <a:ext uri="{FF2B5EF4-FFF2-40B4-BE49-F238E27FC236}">
                <a16:creationId xmlns:a16="http://schemas.microsoft.com/office/drawing/2014/main" id="{8CC637D5-EE09-4E49-BB2A-E9086A0E94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1804" y="3034638"/>
            <a:ext cx="1685583" cy="1869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FBA3D96E-63F1-4AFB-8678-D4F090CBC017}"/>
              </a:ext>
            </a:extLst>
          </p:cNvPr>
          <p:cNvSpPr txBox="1"/>
          <p:nvPr/>
        </p:nvSpPr>
        <p:spPr>
          <a:xfrm>
            <a:off x="1860698" y="1552369"/>
            <a:ext cx="5592725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800" b="0" i="0" dirty="0">
                <a:effectLst/>
                <a:latin typeface="Bodoni MT Condensed" panose="02070606080606020203" pitchFamily="18" charset="0"/>
              </a:rPr>
              <a:t>De acuerdo con Castro et al., (2006) son los espacios, lugares o establecimientos donde se encuentran organizadas las </a:t>
            </a:r>
            <a:r>
              <a:rPr lang="es-ES" sz="2800" b="0" i="0" dirty="0" smtClean="0">
                <a:effectLst/>
                <a:latin typeface="Bodoni MT Condensed" panose="02070606080606020203" pitchFamily="18" charset="0"/>
              </a:rPr>
              <a:t> </a:t>
            </a:r>
            <a:r>
              <a:rPr lang="es-ES" sz="2800" b="0" i="0" dirty="0">
                <a:effectLst/>
                <a:latin typeface="Bodoni MT Condensed" panose="02070606080606020203" pitchFamily="18" charset="0"/>
              </a:rPr>
              <a:t>fuentes de consulta que pueden utilizar los investigadores, tanto los principiantes como los experimentados.</a:t>
            </a:r>
          </a:p>
        </p:txBody>
      </p:sp>
      <p:sp>
        <p:nvSpPr>
          <p:cNvPr id="6" name="Google Shape;1730;p35">
            <a:extLst>
              <a:ext uri="{FF2B5EF4-FFF2-40B4-BE49-F238E27FC236}">
                <a16:creationId xmlns:a16="http://schemas.microsoft.com/office/drawing/2014/main" id="{9C6D8EBA-AA96-48B9-8426-FF821DC777B6}"/>
              </a:ext>
            </a:extLst>
          </p:cNvPr>
          <p:cNvSpPr txBox="1">
            <a:spLocks/>
          </p:cNvSpPr>
          <p:nvPr/>
        </p:nvSpPr>
        <p:spPr>
          <a:xfrm>
            <a:off x="572039" y="641531"/>
            <a:ext cx="4723200" cy="59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Fredoka One"/>
              <a:buNone/>
              <a:defRPr sz="3200" b="0" i="0" u="none" strike="noStrike" cap="none">
                <a:solidFill>
                  <a:schemeClr val="dk1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r>
              <a:rPr lang="es-MX" dirty="0"/>
              <a:t>3.1.2 Recintos informativos</a:t>
            </a:r>
          </a:p>
        </p:txBody>
      </p:sp>
      <p:pic>
        <p:nvPicPr>
          <p:cNvPr id="1026" name="Picture 2" descr="Ver las imágenes de origen">
            <a:extLst>
              <a:ext uri="{FF2B5EF4-FFF2-40B4-BE49-F238E27FC236}">
                <a16:creationId xmlns:a16="http://schemas.microsoft.com/office/drawing/2014/main" id="{463109BF-F17B-47EE-9CCF-64116E68ED4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249" b="85347" l="3125" r="94250">
                        <a14:foregroundMark x1="7938" y1="33281" x2="3500" y2="50117"/>
                        <a14:foregroundMark x1="3500" y1="50117" x2="6938" y2="81684"/>
                        <a14:foregroundMark x1="6938" y1="81684" x2="20625" y2="85347"/>
                        <a14:foregroundMark x1="20625" y1="85347" x2="30438" y2="83087"/>
                        <a14:foregroundMark x1="9750" y1="62198" x2="9750" y2="62198"/>
                        <a14:foregroundMark x1="9250" y1="56196" x2="9250" y2="56196"/>
                        <a14:foregroundMark x1="9250" y1="56196" x2="9375" y2="72954"/>
                        <a14:foregroundMark x1="9375" y1="72954" x2="7750" y2="54560"/>
                        <a14:foregroundMark x1="3125" y1="40296" x2="3125" y2="40296"/>
                        <a14:foregroundMark x1="79500" y1="83476" x2="79500" y2="83476"/>
                        <a14:foregroundMark x1="94250" y1="78956" x2="94250" y2="78956"/>
                        <a14:foregroundMark x1="50375" y1="7249" x2="50375" y2="7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9251"/>
          <a:stretch/>
        </p:blipFill>
        <p:spPr bwMode="auto">
          <a:xfrm>
            <a:off x="202019" y="3068238"/>
            <a:ext cx="2638129" cy="1919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Ver las imágenes de origen">
            <a:extLst>
              <a:ext uri="{FF2B5EF4-FFF2-40B4-BE49-F238E27FC236}">
                <a16:creationId xmlns:a16="http://schemas.microsoft.com/office/drawing/2014/main" id="{30B34A63-8112-428B-89BB-2F28DB7A58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932" y="3306278"/>
            <a:ext cx="2198049" cy="148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728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35" name="Google Shape;1735;p36"/>
          <p:cNvGrpSpPr/>
          <p:nvPr/>
        </p:nvGrpSpPr>
        <p:grpSpPr>
          <a:xfrm>
            <a:off x="4923401" y="3213211"/>
            <a:ext cx="858335" cy="807300"/>
            <a:chOff x="3413299" y="1686396"/>
            <a:chExt cx="858335" cy="807300"/>
          </a:xfrm>
        </p:grpSpPr>
        <p:sp>
          <p:nvSpPr>
            <p:cNvPr id="1736" name="Google Shape;1736;p36"/>
            <p:cNvSpPr/>
            <p:nvPr/>
          </p:nvSpPr>
          <p:spPr>
            <a:xfrm flipH="1">
              <a:off x="3413299" y="1686396"/>
              <a:ext cx="807300" cy="807300"/>
            </a:xfrm>
            <a:prstGeom prst="ellipse">
              <a:avLst/>
            </a:prstGeom>
            <a:solidFill>
              <a:schemeClr val="dk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7" name="Google Shape;1737;p36"/>
            <p:cNvSpPr/>
            <p:nvPr/>
          </p:nvSpPr>
          <p:spPr>
            <a:xfrm>
              <a:off x="3724625" y="1726522"/>
              <a:ext cx="547008" cy="764917"/>
            </a:xfrm>
            <a:custGeom>
              <a:avLst/>
              <a:gdLst/>
              <a:ahLst/>
              <a:cxnLst/>
              <a:rect l="l" t="t" r="r" b="b"/>
              <a:pathLst>
                <a:path w="29596" h="41386" extrusionOk="0">
                  <a:moveTo>
                    <a:pt x="13551" y="1"/>
                  </a:moveTo>
                  <a:lnTo>
                    <a:pt x="13551" y="1"/>
                  </a:lnTo>
                  <a:cubicBezTo>
                    <a:pt x="17786" y="3631"/>
                    <a:pt x="20367" y="9761"/>
                    <a:pt x="20972" y="15608"/>
                  </a:cubicBezTo>
                  <a:cubicBezTo>
                    <a:pt x="21899" y="24440"/>
                    <a:pt x="18391" y="31942"/>
                    <a:pt x="9397" y="36902"/>
                  </a:cubicBezTo>
                  <a:cubicBezTo>
                    <a:pt x="6413" y="38515"/>
                    <a:pt x="3227" y="39806"/>
                    <a:pt x="1" y="40774"/>
                  </a:cubicBezTo>
                  <a:cubicBezTo>
                    <a:pt x="1737" y="41189"/>
                    <a:pt x="3453" y="41385"/>
                    <a:pt x="5127" y="41385"/>
                  </a:cubicBezTo>
                  <a:cubicBezTo>
                    <a:pt x="18740" y="41385"/>
                    <a:pt x="29595" y="28395"/>
                    <a:pt x="25932" y="14318"/>
                  </a:cubicBezTo>
                  <a:cubicBezTo>
                    <a:pt x="24239" y="7905"/>
                    <a:pt x="19681" y="2622"/>
                    <a:pt x="13551" y="1"/>
                  </a:cubicBezTo>
                  <a:close/>
                </a:path>
              </a:pathLst>
            </a:custGeom>
            <a:solidFill>
              <a:srgbClr val="0A1640">
                <a:alpha val="125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38" name="Google Shape;1738;p36"/>
          <p:cNvGrpSpPr/>
          <p:nvPr/>
        </p:nvGrpSpPr>
        <p:grpSpPr>
          <a:xfrm>
            <a:off x="3413299" y="3213211"/>
            <a:ext cx="858335" cy="807300"/>
            <a:chOff x="3413299" y="1686396"/>
            <a:chExt cx="858335" cy="807300"/>
          </a:xfrm>
        </p:grpSpPr>
        <p:sp>
          <p:nvSpPr>
            <p:cNvPr id="1739" name="Google Shape;1739;p36"/>
            <p:cNvSpPr/>
            <p:nvPr/>
          </p:nvSpPr>
          <p:spPr>
            <a:xfrm flipH="1">
              <a:off x="3413299" y="1686396"/>
              <a:ext cx="807300" cy="807300"/>
            </a:xfrm>
            <a:prstGeom prst="ellipse">
              <a:avLst/>
            </a:pr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0" name="Google Shape;1740;p36"/>
            <p:cNvSpPr/>
            <p:nvPr/>
          </p:nvSpPr>
          <p:spPr>
            <a:xfrm>
              <a:off x="3724625" y="1726522"/>
              <a:ext cx="547008" cy="764917"/>
            </a:xfrm>
            <a:custGeom>
              <a:avLst/>
              <a:gdLst/>
              <a:ahLst/>
              <a:cxnLst/>
              <a:rect l="l" t="t" r="r" b="b"/>
              <a:pathLst>
                <a:path w="29596" h="41386" extrusionOk="0">
                  <a:moveTo>
                    <a:pt x="13551" y="1"/>
                  </a:moveTo>
                  <a:lnTo>
                    <a:pt x="13551" y="1"/>
                  </a:lnTo>
                  <a:cubicBezTo>
                    <a:pt x="17786" y="3631"/>
                    <a:pt x="20367" y="9761"/>
                    <a:pt x="20972" y="15608"/>
                  </a:cubicBezTo>
                  <a:cubicBezTo>
                    <a:pt x="21899" y="24440"/>
                    <a:pt x="18391" y="31942"/>
                    <a:pt x="9397" y="36902"/>
                  </a:cubicBezTo>
                  <a:cubicBezTo>
                    <a:pt x="6413" y="38515"/>
                    <a:pt x="3227" y="39806"/>
                    <a:pt x="1" y="40774"/>
                  </a:cubicBezTo>
                  <a:cubicBezTo>
                    <a:pt x="1737" y="41189"/>
                    <a:pt x="3453" y="41385"/>
                    <a:pt x="5127" y="41385"/>
                  </a:cubicBezTo>
                  <a:cubicBezTo>
                    <a:pt x="18740" y="41385"/>
                    <a:pt x="29595" y="28395"/>
                    <a:pt x="25932" y="14318"/>
                  </a:cubicBezTo>
                  <a:cubicBezTo>
                    <a:pt x="24239" y="7905"/>
                    <a:pt x="19681" y="2622"/>
                    <a:pt x="13551" y="1"/>
                  </a:cubicBezTo>
                  <a:close/>
                </a:path>
              </a:pathLst>
            </a:custGeom>
            <a:solidFill>
              <a:srgbClr val="0A1640">
                <a:alpha val="125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41" name="Google Shape;1741;p36"/>
          <p:cNvGrpSpPr/>
          <p:nvPr/>
        </p:nvGrpSpPr>
        <p:grpSpPr>
          <a:xfrm>
            <a:off x="4923401" y="1686390"/>
            <a:ext cx="858335" cy="807300"/>
            <a:chOff x="3413299" y="1686396"/>
            <a:chExt cx="858335" cy="807300"/>
          </a:xfrm>
        </p:grpSpPr>
        <p:sp>
          <p:nvSpPr>
            <p:cNvPr id="1742" name="Google Shape;1742;p36"/>
            <p:cNvSpPr/>
            <p:nvPr/>
          </p:nvSpPr>
          <p:spPr>
            <a:xfrm flipH="1">
              <a:off x="3413299" y="1686396"/>
              <a:ext cx="807300" cy="807300"/>
            </a:xfrm>
            <a:prstGeom prst="ellipse">
              <a:avLst/>
            </a:prstGeom>
            <a:solidFill>
              <a:schemeClr val="accent4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3" name="Google Shape;1743;p36"/>
            <p:cNvSpPr/>
            <p:nvPr/>
          </p:nvSpPr>
          <p:spPr>
            <a:xfrm>
              <a:off x="3724625" y="1726522"/>
              <a:ext cx="547008" cy="764917"/>
            </a:xfrm>
            <a:custGeom>
              <a:avLst/>
              <a:gdLst/>
              <a:ahLst/>
              <a:cxnLst/>
              <a:rect l="l" t="t" r="r" b="b"/>
              <a:pathLst>
                <a:path w="29596" h="41386" extrusionOk="0">
                  <a:moveTo>
                    <a:pt x="13551" y="1"/>
                  </a:moveTo>
                  <a:lnTo>
                    <a:pt x="13551" y="1"/>
                  </a:lnTo>
                  <a:cubicBezTo>
                    <a:pt x="17786" y="3631"/>
                    <a:pt x="20367" y="9761"/>
                    <a:pt x="20972" y="15608"/>
                  </a:cubicBezTo>
                  <a:cubicBezTo>
                    <a:pt x="21899" y="24440"/>
                    <a:pt x="18391" y="31942"/>
                    <a:pt x="9397" y="36902"/>
                  </a:cubicBezTo>
                  <a:cubicBezTo>
                    <a:pt x="6413" y="38515"/>
                    <a:pt x="3227" y="39806"/>
                    <a:pt x="1" y="40774"/>
                  </a:cubicBezTo>
                  <a:cubicBezTo>
                    <a:pt x="1737" y="41189"/>
                    <a:pt x="3453" y="41385"/>
                    <a:pt x="5127" y="41385"/>
                  </a:cubicBezTo>
                  <a:cubicBezTo>
                    <a:pt x="18740" y="41385"/>
                    <a:pt x="29595" y="28395"/>
                    <a:pt x="25932" y="14318"/>
                  </a:cubicBezTo>
                  <a:cubicBezTo>
                    <a:pt x="24239" y="7905"/>
                    <a:pt x="19681" y="2622"/>
                    <a:pt x="13551" y="1"/>
                  </a:cubicBezTo>
                  <a:close/>
                </a:path>
              </a:pathLst>
            </a:custGeom>
            <a:solidFill>
              <a:srgbClr val="0A1640">
                <a:alpha val="125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44" name="Google Shape;1744;p36"/>
          <p:cNvGrpSpPr/>
          <p:nvPr/>
        </p:nvGrpSpPr>
        <p:grpSpPr>
          <a:xfrm>
            <a:off x="3413299" y="1686396"/>
            <a:ext cx="858335" cy="807300"/>
            <a:chOff x="3413299" y="1686396"/>
            <a:chExt cx="858335" cy="807300"/>
          </a:xfrm>
        </p:grpSpPr>
        <p:sp>
          <p:nvSpPr>
            <p:cNvPr id="1745" name="Google Shape;1745;p36"/>
            <p:cNvSpPr/>
            <p:nvPr/>
          </p:nvSpPr>
          <p:spPr>
            <a:xfrm flipH="1">
              <a:off x="3413299" y="1686396"/>
              <a:ext cx="807300" cy="807300"/>
            </a:xfrm>
            <a:prstGeom prst="ellipse">
              <a:avLst/>
            </a:prstGeom>
            <a:solidFill>
              <a:schemeClr val="lt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6" name="Google Shape;1746;p36"/>
            <p:cNvSpPr/>
            <p:nvPr/>
          </p:nvSpPr>
          <p:spPr>
            <a:xfrm>
              <a:off x="3724625" y="1726522"/>
              <a:ext cx="547008" cy="764917"/>
            </a:xfrm>
            <a:custGeom>
              <a:avLst/>
              <a:gdLst/>
              <a:ahLst/>
              <a:cxnLst/>
              <a:rect l="l" t="t" r="r" b="b"/>
              <a:pathLst>
                <a:path w="29596" h="41386" extrusionOk="0">
                  <a:moveTo>
                    <a:pt x="13551" y="1"/>
                  </a:moveTo>
                  <a:lnTo>
                    <a:pt x="13551" y="1"/>
                  </a:lnTo>
                  <a:cubicBezTo>
                    <a:pt x="17786" y="3631"/>
                    <a:pt x="20367" y="9761"/>
                    <a:pt x="20972" y="15608"/>
                  </a:cubicBezTo>
                  <a:cubicBezTo>
                    <a:pt x="21899" y="24440"/>
                    <a:pt x="18391" y="31942"/>
                    <a:pt x="9397" y="36902"/>
                  </a:cubicBezTo>
                  <a:cubicBezTo>
                    <a:pt x="6413" y="38515"/>
                    <a:pt x="3227" y="39806"/>
                    <a:pt x="1" y="40774"/>
                  </a:cubicBezTo>
                  <a:cubicBezTo>
                    <a:pt x="1737" y="41189"/>
                    <a:pt x="3453" y="41385"/>
                    <a:pt x="5127" y="41385"/>
                  </a:cubicBezTo>
                  <a:cubicBezTo>
                    <a:pt x="18740" y="41385"/>
                    <a:pt x="29595" y="28395"/>
                    <a:pt x="25932" y="14318"/>
                  </a:cubicBezTo>
                  <a:cubicBezTo>
                    <a:pt x="24239" y="7905"/>
                    <a:pt x="19681" y="2622"/>
                    <a:pt x="13551" y="1"/>
                  </a:cubicBezTo>
                  <a:close/>
                </a:path>
              </a:pathLst>
            </a:custGeom>
            <a:solidFill>
              <a:srgbClr val="0A1640">
                <a:alpha val="125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48" name="Google Shape;1748;p3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1749" name="Google Shape;1749;p36"/>
          <p:cNvSpPr txBox="1">
            <a:spLocks noGrp="1"/>
          </p:cNvSpPr>
          <p:nvPr>
            <p:ph type="subTitle" idx="1"/>
          </p:nvPr>
        </p:nvSpPr>
        <p:spPr>
          <a:xfrm flipH="1">
            <a:off x="563526" y="1595200"/>
            <a:ext cx="2742643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dirty="0"/>
              <a:t>Documentos sonoros</a:t>
            </a:r>
          </a:p>
        </p:txBody>
      </p:sp>
      <p:sp>
        <p:nvSpPr>
          <p:cNvPr id="1750" name="Google Shape;1750;p36"/>
          <p:cNvSpPr txBox="1">
            <a:spLocks noGrp="1"/>
          </p:cNvSpPr>
          <p:nvPr>
            <p:ph type="subTitle" idx="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MX" sz="2400" dirty="0">
                <a:latin typeface="Bodoni MT Condensed" panose="02070606080606020203" pitchFamily="18" charset="0"/>
              </a:rPr>
              <a:t>F</a:t>
            </a:r>
            <a:r>
              <a:rPr lang="en" sz="2400" dirty="0">
                <a:latin typeface="Bodoni MT Condensed" panose="02070606080606020203" pitchFamily="18" charset="0"/>
              </a:rPr>
              <a:t>onoteca 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MX" sz="2400" dirty="0">
                <a:latin typeface="Bodoni MT Condensed" panose="02070606080606020203" pitchFamily="18" charset="0"/>
              </a:rPr>
              <a:t>F</a:t>
            </a:r>
            <a:r>
              <a:rPr lang="en" sz="2400" dirty="0">
                <a:latin typeface="Bodoni MT Condensed" panose="02070606080606020203" pitchFamily="18" charset="0"/>
              </a:rPr>
              <a:t>ilmoteca </a:t>
            </a:r>
            <a:endParaRPr sz="2400" dirty="0">
              <a:latin typeface="Bodoni MT Condensed" panose="02070606080606020203" pitchFamily="18" charset="0"/>
            </a:endParaRPr>
          </a:p>
        </p:txBody>
      </p:sp>
      <p:sp>
        <p:nvSpPr>
          <p:cNvPr id="1751" name="Google Shape;1751;p36"/>
          <p:cNvSpPr txBox="1">
            <a:spLocks noGrp="1"/>
          </p:cNvSpPr>
          <p:nvPr>
            <p:ph type="title" idx="3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1752" name="Google Shape;1752;p36"/>
          <p:cNvSpPr txBox="1">
            <a:spLocks noGrp="1"/>
          </p:cNvSpPr>
          <p:nvPr>
            <p:ph type="subTitle" idx="4"/>
          </p:nvPr>
        </p:nvSpPr>
        <p:spPr>
          <a:xfrm flipH="1">
            <a:off x="720000" y="3122035"/>
            <a:ext cx="2586169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dirty="0"/>
              <a:t>Documentos gráficos</a:t>
            </a:r>
          </a:p>
        </p:txBody>
      </p:sp>
      <p:sp>
        <p:nvSpPr>
          <p:cNvPr id="1753" name="Google Shape;1753;p36"/>
          <p:cNvSpPr txBox="1">
            <a:spLocks noGrp="1"/>
          </p:cNvSpPr>
          <p:nvPr>
            <p:ph type="subTitle" idx="5"/>
          </p:nvPr>
        </p:nvSpPr>
        <p:spPr>
          <a:xfrm flipH="1">
            <a:off x="1072069" y="3680110"/>
            <a:ext cx="2234100" cy="69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MX" sz="2400" dirty="0">
                <a:latin typeface="Bodoni MT Condensed" panose="02070606080606020203" pitchFamily="18" charset="0"/>
              </a:rPr>
              <a:t>M</a:t>
            </a:r>
            <a:r>
              <a:rPr lang="en" sz="2400" dirty="0">
                <a:latin typeface="Bodoni MT Condensed" panose="02070606080606020203" pitchFamily="18" charset="0"/>
              </a:rPr>
              <a:t>useo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MX" sz="2400" dirty="0">
                <a:latin typeface="Bodoni MT Condensed" panose="02070606080606020203" pitchFamily="18" charset="0"/>
              </a:rPr>
              <a:t>T</a:t>
            </a:r>
            <a:r>
              <a:rPr lang="en" sz="2400" dirty="0">
                <a:latin typeface="Bodoni MT Condensed" panose="02070606080606020203" pitchFamily="18" charset="0"/>
              </a:rPr>
              <a:t>eatro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latin typeface="Bodoni MT Condensed" panose="02070606080606020203" pitchFamily="18" charset="0"/>
            </a:endParaRPr>
          </a:p>
        </p:txBody>
      </p:sp>
      <p:sp>
        <p:nvSpPr>
          <p:cNvPr id="1754" name="Google Shape;1754;p36"/>
          <p:cNvSpPr txBox="1">
            <a:spLocks noGrp="1"/>
          </p:cNvSpPr>
          <p:nvPr>
            <p:ph type="title" idx="6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1755" name="Google Shape;1755;p36"/>
          <p:cNvSpPr txBox="1">
            <a:spLocks noGrp="1"/>
          </p:cNvSpPr>
          <p:nvPr>
            <p:ph type="subTitle" idx="7"/>
          </p:nvPr>
        </p:nvSpPr>
        <p:spPr>
          <a:xfrm>
            <a:off x="5897610" y="575497"/>
            <a:ext cx="2586169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dirty="0"/>
              <a:t>Documentos escritos</a:t>
            </a:r>
            <a:endParaRPr dirty="0"/>
          </a:p>
        </p:txBody>
      </p:sp>
      <p:sp>
        <p:nvSpPr>
          <p:cNvPr id="1756" name="Google Shape;1756;p36"/>
          <p:cNvSpPr txBox="1">
            <a:spLocks noGrp="1"/>
          </p:cNvSpPr>
          <p:nvPr>
            <p:ph type="subTitle" idx="8"/>
          </p:nvPr>
        </p:nvSpPr>
        <p:spPr>
          <a:xfrm>
            <a:off x="6042027" y="1299273"/>
            <a:ext cx="2234100" cy="69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MX" sz="2400" dirty="0">
                <a:latin typeface="Bodoni MT Condensed" panose="02070606080606020203" pitchFamily="18" charset="0"/>
              </a:rPr>
              <a:t>B</a:t>
            </a:r>
            <a:r>
              <a:rPr lang="en" sz="2400" dirty="0">
                <a:latin typeface="Bodoni MT Condensed" panose="02070606080606020203" pitchFamily="18" charset="0"/>
              </a:rPr>
              <a:t>iblioteca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MX" sz="2400" dirty="0">
                <a:latin typeface="Bodoni MT Condensed" panose="02070606080606020203" pitchFamily="18" charset="0"/>
              </a:rPr>
              <a:t>H</a:t>
            </a:r>
            <a:r>
              <a:rPr lang="en" sz="2400" dirty="0">
                <a:latin typeface="Bodoni MT Condensed" panose="02070606080606020203" pitchFamily="18" charset="0"/>
              </a:rPr>
              <a:t>emeroteca 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MX" sz="2400" dirty="0">
                <a:latin typeface="Bodoni MT Condensed" panose="02070606080606020203" pitchFamily="18" charset="0"/>
              </a:rPr>
              <a:t>A</a:t>
            </a:r>
            <a:r>
              <a:rPr lang="en" sz="2400" dirty="0">
                <a:latin typeface="Bodoni MT Condensed" panose="02070606080606020203" pitchFamily="18" charset="0"/>
              </a:rPr>
              <a:t>rchivo</a:t>
            </a:r>
          </a:p>
        </p:txBody>
      </p:sp>
      <p:sp>
        <p:nvSpPr>
          <p:cNvPr id="1747" name="Google Shape;1747;p36"/>
          <p:cNvSpPr txBox="1">
            <a:spLocks noGrp="1"/>
          </p:cNvSpPr>
          <p:nvPr>
            <p:ph type="title" idx="9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3600" dirty="0">
                <a:latin typeface="Gloucester MT Extra Condensed" panose="02030808020601010101" pitchFamily="18" charset="0"/>
              </a:rPr>
              <a:t>T</a:t>
            </a:r>
            <a:r>
              <a:rPr lang="en" sz="3600" dirty="0">
                <a:latin typeface="Gloucester MT Extra Condensed" panose="02030808020601010101" pitchFamily="18" charset="0"/>
              </a:rPr>
              <a:t>ipos de Recintos</a:t>
            </a:r>
            <a:endParaRPr sz="3600" dirty="0">
              <a:latin typeface="Gloucester MT Extra Condensed" panose="02030808020601010101" pitchFamily="18" charset="0"/>
            </a:endParaRPr>
          </a:p>
        </p:txBody>
      </p:sp>
      <p:sp>
        <p:nvSpPr>
          <p:cNvPr id="1757" name="Google Shape;1757;p36"/>
          <p:cNvSpPr txBox="1">
            <a:spLocks noGrp="1"/>
          </p:cNvSpPr>
          <p:nvPr>
            <p:ph type="title" idx="13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1758" name="Google Shape;1758;p36"/>
          <p:cNvSpPr txBox="1">
            <a:spLocks noGrp="1"/>
          </p:cNvSpPr>
          <p:nvPr>
            <p:ph type="subTitle" idx="14"/>
          </p:nvPr>
        </p:nvSpPr>
        <p:spPr>
          <a:xfrm>
            <a:off x="5750358" y="3104672"/>
            <a:ext cx="3646411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dirty="0"/>
              <a:t>Recintos electrónicos</a:t>
            </a:r>
            <a:endParaRPr dirty="0"/>
          </a:p>
        </p:txBody>
      </p:sp>
      <p:sp>
        <p:nvSpPr>
          <p:cNvPr id="1759" name="Google Shape;1759;p36"/>
          <p:cNvSpPr txBox="1">
            <a:spLocks noGrp="1"/>
          </p:cNvSpPr>
          <p:nvPr>
            <p:ph type="subTitle" idx="15"/>
          </p:nvPr>
        </p:nvSpPr>
        <p:spPr>
          <a:xfrm>
            <a:off x="5874525" y="3692211"/>
            <a:ext cx="2890688" cy="69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MX" sz="2400" dirty="0">
                <a:latin typeface="Bodoni MT Condensed" panose="02070606080606020203" pitchFamily="18" charset="0"/>
              </a:rPr>
              <a:t>Salas cibernéticas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MX" sz="2400" dirty="0">
                <a:latin typeface="Bodoni MT Condensed" panose="02070606080606020203" pitchFamily="18" charset="0"/>
              </a:rPr>
              <a:t>Bibliotecas digitales </a:t>
            </a:r>
          </a:p>
        </p:txBody>
      </p:sp>
      <p:pic>
        <p:nvPicPr>
          <p:cNvPr id="4098" name="Picture 2" descr="Ver las imágenes de origen">
            <a:extLst>
              <a:ext uri="{FF2B5EF4-FFF2-40B4-BE49-F238E27FC236}">
                <a16:creationId xmlns:a16="http://schemas.microsoft.com/office/drawing/2014/main" id="{C133D859-6555-4415-8D81-CE1A6C7A66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4404" y="613942"/>
            <a:ext cx="1341052" cy="118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CuadroTexto 29">
            <a:extLst>
              <a:ext uri="{FF2B5EF4-FFF2-40B4-BE49-F238E27FC236}">
                <a16:creationId xmlns:a16="http://schemas.microsoft.com/office/drawing/2014/main" id="{24ABEC32-B44B-4C6E-8612-347EA8F8B1B8}"/>
              </a:ext>
            </a:extLst>
          </p:cNvPr>
          <p:cNvSpPr txBox="1"/>
          <p:nvPr/>
        </p:nvSpPr>
        <p:spPr>
          <a:xfrm>
            <a:off x="1072069" y="4040721"/>
            <a:ext cx="493350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3200" b="1" i="0" dirty="0">
                <a:effectLst/>
                <a:latin typeface="Bodoni MT Condensed" panose="02070606080606020203" pitchFamily="18" charset="0"/>
              </a:rPr>
              <a:t>Castro et al., (2006) </a:t>
            </a:r>
            <a:endParaRPr lang="es-MX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3" name="Google Shape;2243;p47"/>
          <p:cNvSpPr txBox="1">
            <a:spLocks noGrp="1"/>
          </p:cNvSpPr>
          <p:nvPr>
            <p:ph type="subTitle" idx="1"/>
          </p:nvPr>
        </p:nvSpPr>
        <p:spPr>
          <a:xfrm>
            <a:off x="3482307" y="3254498"/>
            <a:ext cx="2525088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2400" dirty="0">
                <a:latin typeface="Londrina Solid" panose="020B0604020202020204" charset="0"/>
              </a:rPr>
              <a:t>3.2.2.2 Hemeroteca </a:t>
            </a:r>
            <a:endParaRPr sz="2400" dirty="0">
              <a:latin typeface="Londrina Solid" panose="020B0604020202020204" charset="0"/>
            </a:endParaRPr>
          </a:p>
        </p:txBody>
      </p:sp>
      <p:sp>
        <p:nvSpPr>
          <p:cNvPr id="2244" name="Google Shape;2244;p47"/>
          <p:cNvSpPr txBox="1">
            <a:spLocks noGrp="1"/>
          </p:cNvSpPr>
          <p:nvPr>
            <p:ph type="subTitle" idx="2"/>
          </p:nvPr>
        </p:nvSpPr>
        <p:spPr>
          <a:xfrm>
            <a:off x="2811067" y="3822577"/>
            <a:ext cx="3519594" cy="61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200" dirty="0">
                <a:latin typeface="Bodoni MT Condensed" panose="02070606080606020203" pitchFamily="18" charset="0"/>
              </a:rPr>
              <a:t>Material impreso de publicación periódica, como las revistas y los periódicos.</a:t>
            </a:r>
            <a:endParaRPr sz="2200" dirty="0">
              <a:latin typeface="Bodoni MT Condensed" panose="02070606080606020203" pitchFamily="18" charset="0"/>
            </a:endParaRPr>
          </a:p>
        </p:txBody>
      </p:sp>
      <p:sp>
        <p:nvSpPr>
          <p:cNvPr id="2242" name="Google Shape;2242;p47"/>
          <p:cNvSpPr txBox="1">
            <a:spLocks noGrp="1"/>
          </p:cNvSpPr>
          <p:nvPr>
            <p:ph type="subTitle" idx="3"/>
          </p:nvPr>
        </p:nvSpPr>
        <p:spPr>
          <a:xfrm>
            <a:off x="885175" y="1853312"/>
            <a:ext cx="2276094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2400" b="0" i="0" dirty="0">
                <a:effectLst/>
                <a:latin typeface="Londrina Solid" panose="020B0604020202020204" charset="0"/>
              </a:rPr>
              <a:t>3.2.2.1 Biblioteca</a:t>
            </a:r>
          </a:p>
        </p:txBody>
      </p:sp>
      <p:sp>
        <p:nvSpPr>
          <p:cNvPr id="2249" name="Google Shape;2249;p47"/>
          <p:cNvSpPr txBox="1">
            <a:spLocks noGrp="1"/>
          </p:cNvSpPr>
          <p:nvPr>
            <p:ph type="subTitle" idx="4"/>
          </p:nvPr>
        </p:nvSpPr>
        <p:spPr>
          <a:xfrm>
            <a:off x="506577" y="2547831"/>
            <a:ext cx="2853356" cy="61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200" dirty="0">
                <a:latin typeface="Bodoni MT Condensed" panose="02070606080606020203" pitchFamily="18" charset="0"/>
              </a:rPr>
              <a:t>Documentos, en específico libros, que se clasifican y ordenan para su consulta. </a:t>
            </a:r>
            <a:endParaRPr sz="2200" dirty="0">
              <a:latin typeface="Bodoni MT Condensed" panose="02070606080606020203" pitchFamily="18" charset="0"/>
            </a:endParaRPr>
          </a:p>
        </p:txBody>
      </p:sp>
      <p:sp>
        <p:nvSpPr>
          <p:cNvPr id="2248" name="Google Shape;2248;p47"/>
          <p:cNvSpPr txBox="1">
            <a:spLocks noGrp="1"/>
          </p:cNvSpPr>
          <p:nvPr>
            <p:ph type="subTitle" idx="5"/>
          </p:nvPr>
        </p:nvSpPr>
        <p:spPr>
          <a:xfrm>
            <a:off x="5742922" y="1866924"/>
            <a:ext cx="2894683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2400" dirty="0">
                <a:latin typeface="Londrina Solid" panose="020B0604020202020204" charset="0"/>
              </a:rPr>
              <a:t>3.2.2.3 Sala electrónica</a:t>
            </a:r>
            <a:endParaRPr sz="2400" dirty="0">
              <a:latin typeface="Londrina Solid" panose="020B0604020202020204" charset="0"/>
            </a:endParaRPr>
          </a:p>
        </p:txBody>
      </p:sp>
      <p:sp>
        <p:nvSpPr>
          <p:cNvPr id="2252" name="Google Shape;2252;p47"/>
          <p:cNvSpPr/>
          <p:nvPr/>
        </p:nvSpPr>
        <p:spPr>
          <a:xfrm>
            <a:off x="7116275" y="1479527"/>
            <a:ext cx="235424" cy="214200"/>
          </a:xfrm>
          <a:prstGeom prst="diamond">
            <a:avLst/>
          </a:prstGeom>
          <a:solidFill>
            <a:schemeClr val="accent1"/>
          </a:solidFill>
          <a:ln w="1905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ondrina Solid" panose="020B0604020202020204" charset="0"/>
            </a:endParaRPr>
          </a:p>
        </p:txBody>
      </p:sp>
      <p:sp>
        <p:nvSpPr>
          <p:cNvPr id="2254" name="Google Shape;2254;p47"/>
          <p:cNvSpPr/>
          <p:nvPr/>
        </p:nvSpPr>
        <p:spPr>
          <a:xfrm>
            <a:off x="4464900" y="2965414"/>
            <a:ext cx="214200" cy="214200"/>
          </a:xfrm>
          <a:prstGeom prst="diamond">
            <a:avLst/>
          </a:prstGeom>
          <a:solidFill>
            <a:schemeClr val="accent2"/>
          </a:solidFill>
          <a:ln w="1905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55" name="Google Shape;2255;p47"/>
          <p:cNvSpPr/>
          <p:nvPr/>
        </p:nvSpPr>
        <p:spPr>
          <a:xfrm>
            <a:off x="1813525" y="1479527"/>
            <a:ext cx="235424" cy="2142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dk2"/>
          </a:solidFill>
          <a:ln w="1905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ondrina Solid" panose="020B0604020202020204" charset="0"/>
            </a:endParaRPr>
          </a:p>
        </p:txBody>
      </p:sp>
      <p:grpSp>
        <p:nvGrpSpPr>
          <p:cNvPr id="2257" name="Google Shape;2257;p47"/>
          <p:cNvGrpSpPr/>
          <p:nvPr/>
        </p:nvGrpSpPr>
        <p:grpSpPr>
          <a:xfrm>
            <a:off x="3381494" y="1478896"/>
            <a:ext cx="2381012" cy="1264196"/>
            <a:chOff x="3381494" y="1478896"/>
            <a:chExt cx="2381012" cy="1264196"/>
          </a:xfrm>
        </p:grpSpPr>
        <p:grpSp>
          <p:nvGrpSpPr>
            <p:cNvPr id="2258" name="Google Shape;2258;p47"/>
            <p:cNvGrpSpPr/>
            <p:nvPr/>
          </p:nvGrpSpPr>
          <p:grpSpPr>
            <a:xfrm>
              <a:off x="3482307" y="1478896"/>
              <a:ext cx="2179385" cy="1264196"/>
              <a:chOff x="3386200" y="1478950"/>
              <a:chExt cx="2542150" cy="1474625"/>
            </a:xfrm>
          </p:grpSpPr>
          <p:sp>
            <p:nvSpPr>
              <p:cNvPr id="2259" name="Google Shape;2259;p47"/>
              <p:cNvSpPr/>
              <p:nvPr/>
            </p:nvSpPr>
            <p:spPr>
              <a:xfrm>
                <a:off x="3386200" y="1495800"/>
                <a:ext cx="2247525" cy="1446600"/>
              </a:xfrm>
              <a:custGeom>
                <a:avLst/>
                <a:gdLst/>
                <a:ahLst/>
                <a:cxnLst/>
                <a:rect l="l" t="t" r="r" b="b"/>
                <a:pathLst>
                  <a:path w="89901" h="57864" extrusionOk="0">
                    <a:moveTo>
                      <a:pt x="54215" y="0"/>
                    </a:moveTo>
                    <a:cubicBezTo>
                      <a:pt x="51926" y="0"/>
                      <a:pt x="49646" y="702"/>
                      <a:pt x="47861" y="2230"/>
                    </a:cubicBezTo>
                    <a:cubicBezTo>
                      <a:pt x="44971" y="4713"/>
                      <a:pt x="45460" y="7032"/>
                      <a:pt x="44931" y="7032"/>
                    </a:cubicBezTo>
                    <a:cubicBezTo>
                      <a:pt x="44903" y="7037"/>
                      <a:pt x="44880" y="7039"/>
                      <a:pt x="44860" y="7039"/>
                    </a:cubicBezTo>
                    <a:cubicBezTo>
                      <a:pt x="44702" y="7039"/>
                      <a:pt x="44749" y="6882"/>
                      <a:pt x="44605" y="6341"/>
                    </a:cubicBezTo>
                    <a:cubicBezTo>
                      <a:pt x="43446" y="2036"/>
                      <a:pt x="39576" y="26"/>
                      <a:pt x="35626" y="26"/>
                    </a:cubicBezTo>
                    <a:cubicBezTo>
                      <a:pt x="30838" y="26"/>
                      <a:pt x="25934" y="2979"/>
                      <a:pt x="25599" y="8375"/>
                    </a:cubicBezTo>
                    <a:cubicBezTo>
                      <a:pt x="25563" y="8596"/>
                      <a:pt x="25559" y="8916"/>
                      <a:pt x="25379" y="8916"/>
                    </a:cubicBezTo>
                    <a:cubicBezTo>
                      <a:pt x="25360" y="8916"/>
                      <a:pt x="25338" y="8912"/>
                      <a:pt x="25315" y="8904"/>
                    </a:cubicBezTo>
                    <a:cubicBezTo>
                      <a:pt x="23956" y="8400"/>
                      <a:pt x="22746" y="8006"/>
                      <a:pt x="21189" y="8006"/>
                    </a:cubicBezTo>
                    <a:cubicBezTo>
                      <a:pt x="21113" y="8006"/>
                      <a:pt x="21037" y="8007"/>
                      <a:pt x="20960" y="8009"/>
                    </a:cubicBezTo>
                    <a:cubicBezTo>
                      <a:pt x="20722" y="8027"/>
                      <a:pt x="20517" y="8031"/>
                      <a:pt x="20325" y="8031"/>
                    </a:cubicBezTo>
                    <a:cubicBezTo>
                      <a:pt x="20145" y="8031"/>
                      <a:pt x="19977" y="8027"/>
                      <a:pt x="19806" y="8027"/>
                    </a:cubicBezTo>
                    <a:cubicBezTo>
                      <a:pt x="19319" y="8027"/>
                      <a:pt x="18805" y="8058"/>
                      <a:pt x="17908" y="8294"/>
                    </a:cubicBezTo>
                    <a:cubicBezTo>
                      <a:pt x="11803" y="9881"/>
                      <a:pt x="9158" y="15497"/>
                      <a:pt x="10989" y="20951"/>
                    </a:cubicBezTo>
                    <a:cubicBezTo>
                      <a:pt x="11559" y="22660"/>
                      <a:pt x="11152" y="21561"/>
                      <a:pt x="8303" y="22742"/>
                    </a:cubicBezTo>
                    <a:cubicBezTo>
                      <a:pt x="1" y="26241"/>
                      <a:pt x="530" y="36904"/>
                      <a:pt x="8507" y="39590"/>
                    </a:cubicBezTo>
                    <a:cubicBezTo>
                      <a:pt x="9321" y="39875"/>
                      <a:pt x="9321" y="39875"/>
                      <a:pt x="8914" y="40648"/>
                    </a:cubicBezTo>
                    <a:cubicBezTo>
                      <a:pt x="7611" y="43090"/>
                      <a:pt x="7408" y="45939"/>
                      <a:pt x="8303" y="48544"/>
                    </a:cubicBezTo>
                    <a:cubicBezTo>
                      <a:pt x="9569" y="52185"/>
                      <a:pt x="12870" y="54155"/>
                      <a:pt x="16350" y="54155"/>
                    </a:cubicBezTo>
                    <a:cubicBezTo>
                      <a:pt x="19247" y="54155"/>
                      <a:pt x="22267" y="52790"/>
                      <a:pt x="24338" y="49887"/>
                    </a:cubicBezTo>
                    <a:cubicBezTo>
                      <a:pt x="24501" y="49683"/>
                      <a:pt x="24501" y="49357"/>
                      <a:pt x="24867" y="49357"/>
                    </a:cubicBezTo>
                    <a:cubicBezTo>
                      <a:pt x="25192" y="49398"/>
                      <a:pt x="25192" y="49764"/>
                      <a:pt x="25233" y="50049"/>
                    </a:cubicBezTo>
                    <a:cubicBezTo>
                      <a:pt x="25599" y="51759"/>
                      <a:pt x="27146" y="54241"/>
                      <a:pt x="29669" y="55828"/>
                    </a:cubicBezTo>
                    <a:cubicBezTo>
                      <a:pt x="32884" y="57863"/>
                      <a:pt x="35245" y="57578"/>
                      <a:pt x="36506" y="57619"/>
                    </a:cubicBezTo>
                    <a:cubicBezTo>
                      <a:pt x="36566" y="57620"/>
                      <a:pt x="36627" y="57621"/>
                      <a:pt x="36687" y="57621"/>
                    </a:cubicBezTo>
                    <a:cubicBezTo>
                      <a:pt x="40179" y="57621"/>
                      <a:pt x="43968" y="55313"/>
                      <a:pt x="44768" y="51392"/>
                    </a:cubicBezTo>
                    <a:cubicBezTo>
                      <a:pt x="44768" y="51270"/>
                      <a:pt x="44808" y="51107"/>
                      <a:pt x="44971" y="51107"/>
                    </a:cubicBezTo>
                    <a:cubicBezTo>
                      <a:pt x="45093" y="51107"/>
                      <a:pt x="45134" y="51352"/>
                      <a:pt x="45134" y="51514"/>
                    </a:cubicBezTo>
                    <a:cubicBezTo>
                      <a:pt x="45974" y="55393"/>
                      <a:pt x="49759" y="57621"/>
                      <a:pt x="53249" y="57621"/>
                    </a:cubicBezTo>
                    <a:cubicBezTo>
                      <a:pt x="53312" y="57621"/>
                      <a:pt x="53374" y="57620"/>
                      <a:pt x="53436" y="57619"/>
                    </a:cubicBezTo>
                    <a:lnTo>
                      <a:pt x="54861" y="57619"/>
                    </a:lnTo>
                    <a:cubicBezTo>
                      <a:pt x="58605" y="57538"/>
                      <a:pt x="63285" y="54648"/>
                      <a:pt x="64628" y="50131"/>
                    </a:cubicBezTo>
                    <a:cubicBezTo>
                      <a:pt x="64709" y="49887"/>
                      <a:pt x="64709" y="49439"/>
                      <a:pt x="65035" y="49398"/>
                    </a:cubicBezTo>
                    <a:cubicBezTo>
                      <a:pt x="65050" y="49396"/>
                      <a:pt x="65064" y="49395"/>
                      <a:pt x="65078" y="49395"/>
                    </a:cubicBezTo>
                    <a:cubicBezTo>
                      <a:pt x="65333" y="49395"/>
                      <a:pt x="65450" y="49736"/>
                      <a:pt x="65605" y="49968"/>
                    </a:cubicBezTo>
                    <a:cubicBezTo>
                      <a:pt x="66459" y="51148"/>
                      <a:pt x="67558" y="52125"/>
                      <a:pt x="68820" y="52857"/>
                    </a:cubicBezTo>
                    <a:cubicBezTo>
                      <a:pt x="70171" y="53646"/>
                      <a:pt x="71696" y="54088"/>
                      <a:pt x="73234" y="54088"/>
                    </a:cubicBezTo>
                    <a:cubicBezTo>
                      <a:pt x="73363" y="54088"/>
                      <a:pt x="73492" y="54085"/>
                      <a:pt x="73622" y="54078"/>
                    </a:cubicBezTo>
                    <a:cubicBezTo>
                      <a:pt x="73728" y="54082"/>
                      <a:pt x="73833" y="54084"/>
                      <a:pt x="73938" y="54084"/>
                    </a:cubicBezTo>
                    <a:cubicBezTo>
                      <a:pt x="74883" y="54084"/>
                      <a:pt x="75795" y="53920"/>
                      <a:pt x="76674" y="53590"/>
                    </a:cubicBezTo>
                    <a:cubicBezTo>
                      <a:pt x="79320" y="52532"/>
                      <a:pt x="81273" y="50212"/>
                      <a:pt x="81883" y="47404"/>
                    </a:cubicBezTo>
                    <a:cubicBezTo>
                      <a:pt x="82046" y="46671"/>
                      <a:pt x="82087" y="45898"/>
                      <a:pt x="82046" y="45125"/>
                    </a:cubicBezTo>
                    <a:cubicBezTo>
                      <a:pt x="82087" y="43538"/>
                      <a:pt x="81680" y="41991"/>
                      <a:pt x="80947" y="40608"/>
                    </a:cubicBezTo>
                    <a:cubicBezTo>
                      <a:pt x="80581" y="39875"/>
                      <a:pt x="80540" y="39834"/>
                      <a:pt x="81354" y="39590"/>
                    </a:cubicBezTo>
                    <a:cubicBezTo>
                      <a:pt x="87988" y="37433"/>
                      <a:pt x="89901" y="29090"/>
                      <a:pt x="84244" y="24329"/>
                    </a:cubicBezTo>
                    <a:cubicBezTo>
                      <a:pt x="80703" y="21398"/>
                      <a:pt x="78017" y="22701"/>
                      <a:pt x="78750" y="21236"/>
                    </a:cubicBezTo>
                    <a:cubicBezTo>
                      <a:pt x="79442" y="19649"/>
                      <a:pt x="79645" y="17858"/>
                      <a:pt x="79360" y="16149"/>
                    </a:cubicBezTo>
                    <a:cubicBezTo>
                      <a:pt x="78637" y="11008"/>
                      <a:pt x="74031" y="8008"/>
                      <a:pt x="69725" y="8008"/>
                    </a:cubicBezTo>
                    <a:cubicBezTo>
                      <a:pt x="69667" y="8008"/>
                      <a:pt x="69610" y="8008"/>
                      <a:pt x="69552" y="8009"/>
                    </a:cubicBezTo>
                    <a:cubicBezTo>
                      <a:pt x="69349" y="7999"/>
                      <a:pt x="69148" y="7994"/>
                      <a:pt x="68948" y="7994"/>
                    </a:cubicBezTo>
                    <a:cubicBezTo>
                      <a:pt x="68349" y="7994"/>
                      <a:pt x="67762" y="8040"/>
                      <a:pt x="67151" y="8131"/>
                    </a:cubicBezTo>
                    <a:cubicBezTo>
                      <a:pt x="65454" y="8448"/>
                      <a:pt x="64733" y="8886"/>
                      <a:pt x="64456" y="8886"/>
                    </a:cubicBezTo>
                    <a:cubicBezTo>
                      <a:pt x="64341" y="8886"/>
                      <a:pt x="64302" y="8811"/>
                      <a:pt x="64302" y="8620"/>
                    </a:cubicBezTo>
                    <a:cubicBezTo>
                      <a:pt x="64191" y="3300"/>
                      <a:pt x="59180" y="0"/>
                      <a:pt x="5421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0" name="Google Shape;2260;p47"/>
              <p:cNvSpPr/>
              <p:nvPr/>
            </p:nvSpPr>
            <p:spPr>
              <a:xfrm>
                <a:off x="5050200" y="2065975"/>
                <a:ext cx="406500" cy="364775"/>
              </a:xfrm>
              <a:custGeom>
                <a:avLst/>
                <a:gdLst/>
                <a:ahLst/>
                <a:cxnLst/>
                <a:rect l="l" t="t" r="r" b="b"/>
                <a:pathLst>
                  <a:path w="16260" h="14591" extrusionOk="0">
                    <a:moveTo>
                      <a:pt x="3987" y="0"/>
                    </a:moveTo>
                    <a:cubicBezTo>
                      <a:pt x="2659" y="0"/>
                      <a:pt x="1368" y="618"/>
                      <a:pt x="510" y="1725"/>
                    </a:cubicBezTo>
                    <a:cubicBezTo>
                      <a:pt x="1" y="2307"/>
                      <a:pt x="174" y="3019"/>
                      <a:pt x="826" y="3019"/>
                    </a:cubicBezTo>
                    <a:cubicBezTo>
                      <a:pt x="904" y="3019"/>
                      <a:pt x="988" y="3008"/>
                      <a:pt x="1080" y="2987"/>
                    </a:cubicBezTo>
                    <a:cubicBezTo>
                      <a:pt x="1975" y="2783"/>
                      <a:pt x="2667" y="1888"/>
                      <a:pt x="3643" y="1725"/>
                    </a:cubicBezTo>
                    <a:cubicBezTo>
                      <a:pt x="3774" y="1702"/>
                      <a:pt x="3904" y="1690"/>
                      <a:pt x="4033" y="1690"/>
                    </a:cubicBezTo>
                    <a:cubicBezTo>
                      <a:pt x="5474" y="1690"/>
                      <a:pt x="6770" y="3106"/>
                      <a:pt x="6696" y="4900"/>
                    </a:cubicBezTo>
                    <a:cubicBezTo>
                      <a:pt x="6655" y="5673"/>
                      <a:pt x="6574" y="6487"/>
                      <a:pt x="6411" y="7260"/>
                    </a:cubicBezTo>
                    <a:cubicBezTo>
                      <a:pt x="6290" y="7890"/>
                      <a:pt x="6601" y="8145"/>
                      <a:pt x="7088" y="8145"/>
                    </a:cubicBezTo>
                    <a:cubicBezTo>
                      <a:pt x="7419" y="8145"/>
                      <a:pt x="7831" y="8027"/>
                      <a:pt x="8242" y="7830"/>
                    </a:cubicBezTo>
                    <a:cubicBezTo>
                      <a:pt x="8940" y="7513"/>
                      <a:pt x="9761" y="6998"/>
                      <a:pt x="10764" y="6998"/>
                    </a:cubicBezTo>
                    <a:cubicBezTo>
                      <a:pt x="11048" y="6998"/>
                      <a:pt x="11346" y="7039"/>
                      <a:pt x="11661" y="7138"/>
                    </a:cubicBezTo>
                    <a:cubicBezTo>
                      <a:pt x="13858" y="7830"/>
                      <a:pt x="14021" y="10638"/>
                      <a:pt x="13167" y="12713"/>
                    </a:cubicBezTo>
                    <a:cubicBezTo>
                      <a:pt x="12800" y="13609"/>
                      <a:pt x="12637" y="13812"/>
                      <a:pt x="12678" y="14260"/>
                    </a:cubicBezTo>
                    <a:cubicBezTo>
                      <a:pt x="12698" y="14460"/>
                      <a:pt x="12816" y="14591"/>
                      <a:pt x="13008" y="14591"/>
                    </a:cubicBezTo>
                    <a:cubicBezTo>
                      <a:pt x="13207" y="14591"/>
                      <a:pt x="13486" y="14450"/>
                      <a:pt x="13818" y="14097"/>
                    </a:cubicBezTo>
                    <a:cubicBezTo>
                      <a:pt x="15730" y="12022"/>
                      <a:pt x="16260" y="7382"/>
                      <a:pt x="12882" y="5632"/>
                    </a:cubicBezTo>
                    <a:cubicBezTo>
                      <a:pt x="12179" y="5269"/>
                      <a:pt x="11404" y="5078"/>
                      <a:pt x="10626" y="5078"/>
                    </a:cubicBezTo>
                    <a:cubicBezTo>
                      <a:pt x="10097" y="5078"/>
                      <a:pt x="9567" y="5166"/>
                      <a:pt x="9056" y="5347"/>
                    </a:cubicBezTo>
                    <a:cubicBezTo>
                      <a:pt x="8727" y="5445"/>
                      <a:pt x="8533" y="5509"/>
                      <a:pt x="8420" y="5509"/>
                    </a:cubicBezTo>
                    <a:cubicBezTo>
                      <a:pt x="8157" y="5509"/>
                      <a:pt x="8340" y="5156"/>
                      <a:pt x="8283" y="4045"/>
                    </a:cubicBezTo>
                    <a:cubicBezTo>
                      <a:pt x="8283" y="2458"/>
                      <a:pt x="7306" y="1033"/>
                      <a:pt x="5841" y="423"/>
                    </a:cubicBezTo>
                    <a:cubicBezTo>
                      <a:pt x="5242" y="137"/>
                      <a:pt x="4611" y="0"/>
                      <a:pt x="398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1" name="Google Shape;2261;p47"/>
              <p:cNvSpPr/>
              <p:nvPr/>
            </p:nvSpPr>
            <p:spPr>
              <a:xfrm>
                <a:off x="3551300" y="2066300"/>
                <a:ext cx="415800" cy="364525"/>
              </a:xfrm>
              <a:custGeom>
                <a:avLst/>
                <a:gdLst/>
                <a:ahLst/>
                <a:cxnLst/>
                <a:rect l="l" t="t" r="r" b="b"/>
                <a:pathLst>
                  <a:path w="16632" h="14581" extrusionOk="0">
                    <a:moveTo>
                      <a:pt x="12703" y="1"/>
                    </a:moveTo>
                    <a:cubicBezTo>
                      <a:pt x="10277" y="1"/>
                      <a:pt x="8131" y="2120"/>
                      <a:pt x="8455" y="4805"/>
                    </a:cubicBezTo>
                    <a:cubicBezTo>
                      <a:pt x="8491" y="5162"/>
                      <a:pt x="8526" y="5519"/>
                      <a:pt x="8287" y="5519"/>
                    </a:cubicBezTo>
                    <a:cubicBezTo>
                      <a:pt x="8254" y="5519"/>
                      <a:pt x="8215" y="5512"/>
                      <a:pt x="8170" y="5497"/>
                    </a:cubicBezTo>
                    <a:cubicBezTo>
                      <a:pt x="7401" y="5223"/>
                      <a:pt x="6673" y="5097"/>
                      <a:pt x="6000" y="5097"/>
                    </a:cubicBezTo>
                    <a:cubicBezTo>
                      <a:pt x="2075" y="5097"/>
                      <a:pt x="0" y="9369"/>
                      <a:pt x="2432" y="13433"/>
                    </a:cubicBezTo>
                    <a:cubicBezTo>
                      <a:pt x="2604" y="13743"/>
                      <a:pt x="3186" y="14580"/>
                      <a:pt x="3682" y="14580"/>
                    </a:cubicBezTo>
                    <a:cubicBezTo>
                      <a:pt x="3771" y="14580"/>
                      <a:pt x="3857" y="14553"/>
                      <a:pt x="3938" y="14491"/>
                    </a:cubicBezTo>
                    <a:cubicBezTo>
                      <a:pt x="4589" y="14003"/>
                      <a:pt x="3083" y="12741"/>
                      <a:pt x="3124" y="10381"/>
                    </a:cubicBezTo>
                    <a:cubicBezTo>
                      <a:pt x="3093" y="8172"/>
                      <a:pt x="4357" y="6981"/>
                      <a:pt x="5957" y="6981"/>
                    </a:cubicBezTo>
                    <a:cubicBezTo>
                      <a:pt x="6480" y="6981"/>
                      <a:pt x="7039" y="7108"/>
                      <a:pt x="7600" y="7369"/>
                    </a:cubicBezTo>
                    <a:cubicBezTo>
                      <a:pt x="8007" y="7573"/>
                      <a:pt x="8373" y="7776"/>
                      <a:pt x="8780" y="7939"/>
                    </a:cubicBezTo>
                    <a:cubicBezTo>
                      <a:pt x="9130" y="8090"/>
                      <a:pt x="9416" y="8155"/>
                      <a:pt x="9644" y="8155"/>
                    </a:cubicBezTo>
                    <a:cubicBezTo>
                      <a:pt x="10211" y="8155"/>
                      <a:pt x="10414" y="7752"/>
                      <a:pt x="10327" y="7288"/>
                    </a:cubicBezTo>
                    <a:cubicBezTo>
                      <a:pt x="10205" y="6881"/>
                      <a:pt x="10205" y="6433"/>
                      <a:pt x="10123" y="6026"/>
                    </a:cubicBezTo>
                    <a:cubicBezTo>
                      <a:pt x="9839" y="4195"/>
                      <a:pt x="10246" y="2608"/>
                      <a:pt x="11873" y="1794"/>
                    </a:cubicBezTo>
                    <a:cubicBezTo>
                      <a:pt x="12144" y="1668"/>
                      <a:pt x="12408" y="1615"/>
                      <a:pt x="12663" y="1615"/>
                    </a:cubicBezTo>
                    <a:cubicBezTo>
                      <a:pt x="13981" y="1615"/>
                      <a:pt x="15084" y="3014"/>
                      <a:pt x="15902" y="3014"/>
                    </a:cubicBezTo>
                    <a:cubicBezTo>
                      <a:pt x="15923" y="3016"/>
                      <a:pt x="15944" y="3017"/>
                      <a:pt x="15964" y="3017"/>
                    </a:cubicBezTo>
                    <a:cubicBezTo>
                      <a:pt x="16376" y="3017"/>
                      <a:pt x="16631" y="2629"/>
                      <a:pt x="16554" y="2241"/>
                    </a:cubicBezTo>
                    <a:cubicBezTo>
                      <a:pt x="16391" y="1631"/>
                      <a:pt x="15373" y="817"/>
                      <a:pt x="14600" y="451"/>
                    </a:cubicBezTo>
                    <a:cubicBezTo>
                      <a:pt x="13974" y="142"/>
                      <a:pt x="13329" y="1"/>
                      <a:pt x="1270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2" name="Google Shape;2262;p47"/>
              <p:cNvSpPr/>
              <p:nvPr/>
            </p:nvSpPr>
            <p:spPr>
              <a:xfrm>
                <a:off x="4274150" y="2501575"/>
                <a:ext cx="487225" cy="227350"/>
              </a:xfrm>
              <a:custGeom>
                <a:avLst/>
                <a:gdLst/>
                <a:ahLst/>
                <a:cxnLst/>
                <a:rect l="l" t="t" r="r" b="b"/>
                <a:pathLst>
                  <a:path w="19489" h="9094" extrusionOk="0">
                    <a:moveTo>
                      <a:pt x="12764" y="0"/>
                    </a:moveTo>
                    <a:cubicBezTo>
                      <a:pt x="10705" y="0"/>
                      <a:pt x="8679" y="1090"/>
                      <a:pt x="7500" y="3551"/>
                    </a:cubicBezTo>
                    <a:cubicBezTo>
                      <a:pt x="7064" y="4453"/>
                      <a:pt x="7128" y="5022"/>
                      <a:pt x="6892" y="5022"/>
                    </a:cubicBezTo>
                    <a:cubicBezTo>
                      <a:pt x="6819" y="5022"/>
                      <a:pt x="6717" y="4968"/>
                      <a:pt x="6564" y="4853"/>
                    </a:cubicBezTo>
                    <a:cubicBezTo>
                      <a:pt x="6320" y="4690"/>
                      <a:pt x="6116" y="4487"/>
                      <a:pt x="5872" y="4365"/>
                    </a:cubicBezTo>
                    <a:cubicBezTo>
                      <a:pt x="5170" y="3944"/>
                      <a:pt x="4454" y="3760"/>
                      <a:pt x="3777" y="3760"/>
                    </a:cubicBezTo>
                    <a:cubicBezTo>
                      <a:pt x="1705" y="3760"/>
                      <a:pt x="0" y="5485"/>
                      <a:pt x="215" y="7417"/>
                    </a:cubicBezTo>
                    <a:lnTo>
                      <a:pt x="256" y="8313"/>
                    </a:lnTo>
                    <a:cubicBezTo>
                      <a:pt x="281" y="8823"/>
                      <a:pt x="563" y="9094"/>
                      <a:pt x="820" y="9094"/>
                    </a:cubicBezTo>
                    <a:cubicBezTo>
                      <a:pt x="972" y="9094"/>
                      <a:pt x="1116" y="8998"/>
                      <a:pt x="1192" y="8801"/>
                    </a:cubicBezTo>
                    <a:cubicBezTo>
                      <a:pt x="1273" y="8516"/>
                      <a:pt x="1355" y="8231"/>
                      <a:pt x="1355" y="7906"/>
                    </a:cubicBezTo>
                    <a:cubicBezTo>
                      <a:pt x="1436" y="7010"/>
                      <a:pt x="1965" y="5789"/>
                      <a:pt x="2616" y="5464"/>
                    </a:cubicBezTo>
                    <a:cubicBezTo>
                      <a:pt x="2928" y="5315"/>
                      <a:pt x="3227" y="5250"/>
                      <a:pt x="3514" y="5250"/>
                    </a:cubicBezTo>
                    <a:cubicBezTo>
                      <a:pt x="4877" y="5250"/>
                      <a:pt x="5968" y="6713"/>
                      <a:pt x="6808" y="7621"/>
                    </a:cubicBezTo>
                    <a:cubicBezTo>
                      <a:pt x="6937" y="7749"/>
                      <a:pt x="7131" y="7829"/>
                      <a:pt x="7328" y="7829"/>
                    </a:cubicBezTo>
                    <a:cubicBezTo>
                      <a:pt x="7443" y="7829"/>
                      <a:pt x="7558" y="7803"/>
                      <a:pt x="7663" y="7743"/>
                    </a:cubicBezTo>
                    <a:cubicBezTo>
                      <a:pt x="8273" y="7499"/>
                      <a:pt x="7703" y="6807"/>
                      <a:pt x="8639" y="4528"/>
                    </a:cubicBezTo>
                    <a:cubicBezTo>
                      <a:pt x="9399" y="2667"/>
                      <a:pt x="10947" y="1648"/>
                      <a:pt x="12613" y="1648"/>
                    </a:cubicBezTo>
                    <a:cubicBezTo>
                      <a:pt x="14519" y="1648"/>
                      <a:pt x="16580" y="2980"/>
                      <a:pt x="17796" y="5911"/>
                    </a:cubicBezTo>
                    <a:cubicBezTo>
                      <a:pt x="18026" y="6487"/>
                      <a:pt x="18363" y="6723"/>
                      <a:pt x="18666" y="6723"/>
                    </a:cubicBezTo>
                    <a:cubicBezTo>
                      <a:pt x="19113" y="6723"/>
                      <a:pt x="19488" y="6208"/>
                      <a:pt x="19343" y="5504"/>
                    </a:cubicBezTo>
                    <a:cubicBezTo>
                      <a:pt x="18516" y="2081"/>
                      <a:pt x="15608" y="0"/>
                      <a:pt x="1276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3" name="Google Shape;2263;p47"/>
              <p:cNvSpPr/>
              <p:nvPr/>
            </p:nvSpPr>
            <p:spPr>
              <a:xfrm>
                <a:off x="4602025" y="1701450"/>
                <a:ext cx="538250" cy="249975"/>
              </a:xfrm>
              <a:custGeom>
                <a:avLst/>
                <a:gdLst/>
                <a:ahLst/>
                <a:cxnLst/>
                <a:rect l="l" t="t" r="r" b="b"/>
                <a:pathLst>
                  <a:path w="21530" h="9999" extrusionOk="0">
                    <a:moveTo>
                      <a:pt x="7139" y="0"/>
                    </a:moveTo>
                    <a:cubicBezTo>
                      <a:pt x="6323" y="0"/>
                      <a:pt x="5504" y="140"/>
                      <a:pt x="4722" y="434"/>
                    </a:cubicBezTo>
                    <a:cubicBezTo>
                      <a:pt x="3135" y="963"/>
                      <a:pt x="1832" y="2021"/>
                      <a:pt x="896" y="3405"/>
                    </a:cubicBezTo>
                    <a:cubicBezTo>
                      <a:pt x="489" y="4016"/>
                      <a:pt x="1" y="4992"/>
                      <a:pt x="652" y="5318"/>
                    </a:cubicBezTo>
                    <a:cubicBezTo>
                      <a:pt x="798" y="5408"/>
                      <a:pt x="935" y="5448"/>
                      <a:pt x="1065" y="5448"/>
                    </a:cubicBezTo>
                    <a:cubicBezTo>
                      <a:pt x="1406" y="5448"/>
                      <a:pt x="1701" y="5172"/>
                      <a:pt x="1995" y="4789"/>
                    </a:cubicBezTo>
                    <a:cubicBezTo>
                      <a:pt x="3534" y="2678"/>
                      <a:pt x="5572" y="1566"/>
                      <a:pt x="7531" y="1566"/>
                    </a:cubicBezTo>
                    <a:cubicBezTo>
                      <a:pt x="9198" y="1566"/>
                      <a:pt x="10809" y="2372"/>
                      <a:pt x="12007" y="4056"/>
                    </a:cubicBezTo>
                    <a:cubicBezTo>
                      <a:pt x="13716" y="6509"/>
                      <a:pt x="13016" y="8046"/>
                      <a:pt x="14029" y="8046"/>
                    </a:cubicBezTo>
                    <a:cubicBezTo>
                      <a:pt x="14125" y="8046"/>
                      <a:pt x="14236" y="8032"/>
                      <a:pt x="14367" y="8004"/>
                    </a:cubicBezTo>
                    <a:cubicBezTo>
                      <a:pt x="14693" y="7923"/>
                      <a:pt x="14978" y="7353"/>
                      <a:pt x="15507" y="6905"/>
                    </a:cubicBezTo>
                    <a:cubicBezTo>
                      <a:pt x="16031" y="6472"/>
                      <a:pt x="16581" y="6230"/>
                      <a:pt x="17142" y="6230"/>
                    </a:cubicBezTo>
                    <a:cubicBezTo>
                      <a:pt x="17582" y="6230"/>
                      <a:pt x="18030" y="6379"/>
                      <a:pt x="18477" y="6702"/>
                    </a:cubicBezTo>
                    <a:cubicBezTo>
                      <a:pt x="20309" y="8045"/>
                      <a:pt x="19780" y="9998"/>
                      <a:pt x="20431" y="9998"/>
                    </a:cubicBezTo>
                    <a:cubicBezTo>
                      <a:pt x="20919" y="9998"/>
                      <a:pt x="21530" y="8126"/>
                      <a:pt x="20024" y="6295"/>
                    </a:cubicBezTo>
                    <a:cubicBezTo>
                      <a:pt x="19279" y="5364"/>
                      <a:pt x="18156" y="4835"/>
                      <a:pt x="17014" y="4835"/>
                    </a:cubicBezTo>
                    <a:cubicBezTo>
                      <a:pt x="16659" y="4835"/>
                      <a:pt x="16302" y="4886"/>
                      <a:pt x="15954" y="4992"/>
                    </a:cubicBezTo>
                    <a:cubicBezTo>
                      <a:pt x="14883" y="5240"/>
                      <a:pt x="14590" y="5858"/>
                      <a:pt x="14413" y="5858"/>
                    </a:cubicBezTo>
                    <a:cubicBezTo>
                      <a:pt x="14328" y="5858"/>
                      <a:pt x="14269" y="5715"/>
                      <a:pt x="14164" y="5318"/>
                    </a:cubicBezTo>
                    <a:cubicBezTo>
                      <a:pt x="13356" y="2057"/>
                      <a:pt x="10270" y="0"/>
                      <a:pt x="713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4" name="Google Shape;2264;p47"/>
              <p:cNvSpPr/>
              <p:nvPr/>
            </p:nvSpPr>
            <p:spPr>
              <a:xfrm>
                <a:off x="3879700" y="1700425"/>
                <a:ext cx="549400" cy="251425"/>
              </a:xfrm>
              <a:custGeom>
                <a:avLst/>
                <a:gdLst/>
                <a:ahLst/>
                <a:cxnLst/>
                <a:rect l="l" t="t" r="r" b="b"/>
                <a:pathLst>
                  <a:path w="21976" h="10057" extrusionOk="0">
                    <a:moveTo>
                      <a:pt x="14293" y="1"/>
                    </a:moveTo>
                    <a:cubicBezTo>
                      <a:pt x="11183" y="1"/>
                      <a:pt x="8280" y="2045"/>
                      <a:pt x="7365" y="5278"/>
                    </a:cubicBezTo>
                    <a:cubicBezTo>
                      <a:pt x="7265" y="5611"/>
                      <a:pt x="7247" y="5890"/>
                      <a:pt x="7132" y="5890"/>
                    </a:cubicBezTo>
                    <a:cubicBezTo>
                      <a:pt x="7106" y="5890"/>
                      <a:pt x="7076" y="5877"/>
                      <a:pt x="7040" y="5847"/>
                    </a:cubicBezTo>
                    <a:cubicBezTo>
                      <a:pt x="6958" y="5807"/>
                      <a:pt x="6877" y="5685"/>
                      <a:pt x="6755" y="5603"/>
                    </a:cubicBezTo>
                    <a:cubicBezTo>
                      <a:pt x="6091" y="5134"/>
                      <a:pt x="5314" y="4900"/>
                      <a:pt x="4537" y="4900"/>
                    </a:cubicBezTo>
                    <a:cubicBezTo>
                      <a:pt x="3696" y="4900"/>
                      <a:pt x="2854" y="5175"/>
                      <a:pt x="2156" y="5725"/>
                    </a:cubicBezTo>
                    <a:cubicBezTo>
                      <a:pt x="0" y="7558"/>
                      <a:pt x="382" y="10056"/>
                      <a:pt x="1089" y="10056"/>
                    </a:cubicBezTo>
                    <a:cubicBezTo>
                      <a:pt x="1183" y="10056"/>
                      <a:pt x="1283" y="10012"/>
                      <a:pt x="1383" y="9917"/>
                    </a:cubicBezTo>
                    <a:cubicBezTo>
                      <a:pt x="1627" y="9673"/>
                      <a:pt x="1627" y="8940"/>
                      <a:pt x="1708" y="8615"/>
                    </a:cubicBezTo>
                    <a:cubicBezTo>
                      <a:pt x="2068" y="7407"/>
                      <a:pt x="3134" y="6277"/>
                      <a:pt x="4382" y="6277"/>
                    </a:cubicBezTo>
                    <a:cubicBezTo>
                      <a:pt x="4690" y="6277"/>
                      <a:pt x="5009" y="6346"/>
                      <a:pt x="5330" y="6498"/>
                    </a:cubicBezTo>
                    <a:cubicBezTo>
                      <a:pt x="5941" y="6865"/>
                      <a:pt x="6470" y="7353"/>
                      <a:pt x="6918" y="7923"/>
                    </a:cubicBezTo>
                    <a:cubicBezTo>
                      <a:pt x="7057" y="8062"/>
                      <a:pt x="7234" y="8125"/>
                      <a:pt x="7410" y="8125"/>
                    </a:cubicBezTo>
                    <a:cubicBezTo>
                      <a:pt x="7749" y="8125"/>
                      <a:pt x="8085" y="7891"/>
                      <a:pt x="8138" y="7516"/>
                    </a:cubicBezTo>
                    <a:cubicBezTo>
                      <a:pt x="8817" y="3673"/>
                      <a:pt x="11378" y="1616"/>
                      <a:pt x="14079" y="1616"/>
                    </a:cubicBezTo>
                    <a:cubicBezTo>
                      <a:pt x="15269" y="1616"/>
                      <a:pt x="16485" y="2015"/>
                      <a:pt x="17580" y="2836"/>
                    </a:cubicBezTo>
                    <a:cubicBezTo>
                      <a:pt x="19409" y="4242"/>
                      <a:pt x="19779" y="5497"/>
                      <a:pt x="20502" y="5497"/>
                    </a:cubicBezTo>
                    <a:cubicBezTo>
                      <a:pt x="20616" y="5497"/>
                      <a:pt x="20738" y="5466"/>
                      <a:pt x="20877" y="5400"/>
                    </a:cubicBezTo>
                    <a:cubicBezTo>
                      <a:pt x="21975" y="4871"/>
                      <a:pt x="19981" y="1900"/>
                      <a:pt x="17417" y="719"/>
                    </a:cubicBezTo>
                    <a:cubicBezTo>
                      <a:pt x="16397" y="230"/>
                      <a:pt x="15333" y="1"/>
                      <a:pt x="1429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5" name="Google Shape;2265;p47"/>
              <p:cNvSpPr/>
              <p:nvPr/>
            </p:nvSpPr>
            <p:spPr>
              <a:xfrm>
                <a:off x="4830950" y="2438800"/>
                <a:ext cx="434475" cy="228150"/>
              </a:xfrm>
              <a:custGeom>
                <a:avLst/>
                <a:gdLst/>
                <a:ahLst/>
                <a:cxnLst/>
                <a:rect l="l" t="t" r="r" b="b"/>
                <a:pathLst>
                  <a:path w="17379" h="9126" extrusionOk="0">
                    <a:moveTo>
                      <a:pt x="6621" y="0"/>
                    </a:moveTo>
                    <a:cubicBezTo>
                      <a:pt x="6440" y="0"/>
                      <a:pt x="6254" y="13"/>
                      <a:pt x="6065" y="39"/>
                    </a:cubicBezTo>
                    <a:cubicBezTo>
                      <a:pt x="1751" y="609"/>
                      <a:pt x="1" y="5655"/>
                      <a:pt x="1222" y="5858"/>
                    </a:cubicBezTo>
                    <a:cubicBezTo>
                      <a:pt x="1239" y="5861"/>
                      <a:pt x="1257" y="5862"/>
                      <a:pt x="1274" y="5862"/>
                    </a:cubicBezTo>
                    <a:cubicBezTo>
                      <a:pt x="2049" y="5862"/>
                      <a:pt x="2380" y="3227"/>
                      <a:pt x="5047" y="2033"/>
                    </a:cubicBezTo>
                    <a:cubicBezTo>
                      <a:pt x="5414" y="1829"/>
                      <a:pt x="5861" y="1748"/>
                      <a:pt x="6309" y="1748"/>
                    </a:cubicBezTo>
                    <a:cubicBezTo>
                      <a:pt x="7204" y="1789"/>
                      <a:pt x="8059" y="2236"/>
                      <a:pt x="8547" y="3010"/>
                    </a:cubicBezTo>
                    <a:cubicBezTo>
                      <a:pt x="9483" y="4393"/>
                      <a:pt x="9443" y="5207"/>
                      <a:pt x="9443" y="6550"/>
                    </a:cubicBezTo>
                    <a:cubicBezTo>
                      <a:pt x="9443" y="7182"/>
                      <a:pt x="9753" y="7546"/>
                      <a:pt x="10129" y="7546"/>
                    </a:cubicBezTo>
                    <a:cubicBezTo>
                      <a:pt x="10262" y="7546"/>
                      <a:pt x="10403" y="7501"/>
                      <a:pt x="10541" y="7405"/>
                    </a:cubicBezTo>
                    <a:cubicBezTo>
                      <a:pt x="10786" y="7201"/>
                      <a:pt x="11559" y="6225"/>
                      <a:pt x="12820" y="5899"/>
                    </a:cubicBezTo>
                    <a:cubicBezTo>
                      <a:pt x="13051" y="5822"/>
                      <a:pt x="13300" y="5782"/>
                      <a:pt x="13549" y="5782"/>
                    </a:cubicBezTo>
                    <a:cubicBezTo>
                      <a:pt x="13829" y="5782"/>
                      <a:pt x="14109" y="5832"/>
                      <a:pt x="14367" y="5940"/>
                    </a:cubicBezTo>
                    <a:cubicBezTo>
                      <a:pt x="15832" y="6713"/>
                      <a:pt x="15506" y="7812"/>
                      <a:pt x="15995" y="8748"/>
                    </a:cubicBezTo>
                    <a:cubicBezTo>
                      <a:pt x="16112" y="9002"/>
                      <a:pt x="16352" y="9125"/>
                      <a:pt x="16587" y="9125"/>
                    </a:cubicBezTo>
                    <a:cubicBezTo>
                      <a:pt x="16841" y="9125"/>
                      <a:pt x="17090" y="8982"/>
                      <a:pt x="17175" y="8707"/>
                    </a:cubicBezTo>
                    <a:cubicBezTo>
                      <a:pt x="17378" y="8178"/>
                      <a:pt x="17378" y="7608"/>
                      <a:pt x="17256" y="7039"/>
                    </a:cubicBezTo>
                    <a:cubicBezTo>
                      <a:pt x="17012" y="6062"/>
                      <a:pt x="16442" y="5207"/>
                      <a:pt x="15669" y="4597"/>
                    </a:cubicBezTo>
                    <a:cubicBezTo>
                      <a:pt x="15200" y="4245"/>
                      <a:pt x="14572" y="4093"/>
                      <a:pt x="13916" y="4093"/>
                    </a:cubicBezTo>
                    <a:cubicBezTo>
                      <a:pt x="12979" y="4093"/>
                      <a:pt x="11985" y="4403"/>
                      <a:pt x="11315" y="4882"/>
                    </a:cubicBezTo>
                    <a:cubicBezTo>
                      <a:pt x="11252" y="4924"/>
                      <a:pt x="11199" y="4942"/>
                      <a:pt x="11156" y="4942"/>
                    </a:cubicBezTo>
                    <a:cubicBezTo>
                      <a:pt x="10948" y="4942"/>
                      <a:pt x="10948" y="4528"/>
                      <a:pt x="10948" y="4393"/>
                    </a:cubicBezTo>
                    <a:cubicBezTo>
                      <a:pt x="10646" y="2162"/>
                      <a:pt x="9007" y="0"/>
                      <a:pt x="662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6" name="Google Shape;2266;p47"/>
              <p:cNvSpPr/>
              <p:nvPr/>
            </p:nvSpPr>
            <p:spPr>
              <a:xfrm>
                <a:off x="3744350" y="2437925"/>
                <a:ext cx="423025" cy="228775"/>
              </a:xfrm>
              <a:custGeom>
                <a:avLst/>
                <a:gdLst/>
                <a:ahLst/>
                <a:cxnLst/>
                <a:rect l="l" t="t" r="r" b="b"/>
                <a:pathLst>
                  <a:path w="16921" h="9151" extrusionOk="0">
                    <a:moveTo>
                      <a:pt x="11243" y="1"/>
                    </a:moveTo>
                    <a:cubicBezTo>
                      <a:pt x="10891" y="1"/>
                      <a:pt x="10545" y="50"/>
                      <a:pt x="10215" y="155"/>
                    </a:cubicBezTo>
                    <a:cubicBezTo>
                      <a:pt x="8058" y="806"/>
                      <a:pt x="6960" y="2394"/>
                      <a:pt x="6797" y="4632"/>
                    </a:cubicBezTo>
                    <a:cubicBezTo>
                      <a:pt x="6777" y="4858"/>
                      <a:pt x="6736" y="4944"/>
                      <a:pt x="6650" y="4944"/>
                    </a:cubicBezTo>
                    <a:cubicBezTo>
                      <a:pt x="6379" y="4944"/>
                      <a:pt x="5667" y="4103"/>
                      <a:pt x="3785" y="4103"/>
                    </a:cubicBezTo>
                    <a:cubicBezTo>
                      <a:pt x="3728" y="4099"/>
                      <a:pt x="3670" y="4098"/>
                      <a:pt x="3613" y="4098"/>
                    </a:cubicBezTo>
                    <a:cubicBezTo>
                      <a:pt x="2986" y="4098"/>
                      <a:pt x="2398" y="4303"/>
                      <a:pt x="1913" y="4713"/>
                    </a:cubicBezTo>
                    <a:cubicBezTo>
                      <a:pt x="122" y="6097"/>
                      <a:pt x="0" y="9068"/>
                      <a:pt x="1140" y="9149"/>
                    </a:cubicBezTo>
                    <a:cubicBezTo>
                      <a:pt x="1153" y="9150"/>
                      <a:pt x="1166" y="9150"/>
                      <a:pt x="1179" y="9150"/>
                    </a:cubicBezTo>
                    <a:cubicBezTo>
                      <a:pt x="2110" y="9150"/>
                      <a:pt x="1880" y="7713"/>
                      <a:pt x="2442" y="6830"/>
                    </a:cubicBezTo>
                    <a:cubicBezTo>
                      <a:pt x="2911" y="6127"/>
                      <a:pt x="3539" y="5839"/>
                      <a:pt x="4210" y="5839"/>
                    </a:cubicBezTo>
                    <a:cubicBezTo>
                      <a:pt x="5055" y="5839"/>
                      <a:pt x="5967" y="6294"/>
                      <a:pt x="6715" y="6952"/>
                    </a:cubicBezTo>
                    <a:cubicBezTo>
                      <a:pt x="6878" y="7114"/>
                      <a:pt x="7082" y="7277"/>
                      <a:pt x="7285" y="7440"/>
                    </a:cubicBezTo>
                    <a:cubicBezTo>
                      <a:pt x="7394" y="7521"/>
                      <a:pt x="7516" y="7558"/>
                      <a:pt x="7635" y="7558"/>
                    </a:cubicBezTo>
                    <a:cubicBezTo>
                      <a:pt x="7873" y="7558"/>
                      <a:pt x="8099" y="7413"/>
                      <a:pt x="8180" y="7196"/>
                    </a:cubicBezTo>
                    <a:cubicBezTo>
                      <a:pt x="8587" y="6178"/>
                      <a:pt x="7936" y="4550"/>
                      <a:pt x="9361" y="2760"/>
                    </a:cubicBezTo>
                    <a:cubicBezTo>
                      <a:pt x="9878" y="2144"/>
                      <a:pt x="10604" y="1737"/>
                      <a:pt x="11457" y="1737"/>
                    </a:cubicBezTo>
                    <a:cubicBezTo>
                      <a:pt x="12014" y="1737"/>
                      <a:pt x="12625" y="1910"/>
                      <a:pt x="13268" y="2312"/>
                    </a:cubicBezTo>
                    <a:cubicBezTo>
                      <a:pt x="14895" y="3289"/>
                      <a:pt x="15425" y="4591"/>
                      <a:pt x="15954" y="5487"/>
                    </a:cubicBezTo>
                    <a:cubicBezTo>
                      <a:pt x="16119" y="5726"/>
                      <a:pt x="16319" y="5857"/>
                      <a:pt x="16487" y="5857"/>
                    </a:cubicBezTo>
                    <a:cubicBezTo>
                      <a:pt x="16690" y="5857"/>
                      <a:pt x="16849" y="5666"/>
                      <a:pt x="16849" y="5242"/>
                    </a:cubicBezTo>
                    <a:cubicBezTo>
                      <a:pt x="16921" y="2764"/>
                      <a:pt x="13887" y="1"/>
                      <a:pt x="1124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7" name="Google Shape;2267;p47"/>
              <p:cNvSpPr/>
              <p:nvPr/>
            </p:nvSpPr>
            <p:spPr>
              <a:xfrm>
                <a:off x="4067400" y="2170500"/>
                <a:ext cx="295575" cy="154450"/>
              </a:xfrm>
              <a:custGeom>
                <a:avLst/>
                <a:gdLst/>
                <a:ahLst/>
                <a:cxnLst/>
                <a:rect l="l" t="t" r="r" b="b"/>
                <a:pathLst>
                  <a:path w="11823" h="6178" extrusionOk="0">
                    <a:moveTo>
                      <a:pt x="6161" y="0"/>
                    </a:moveTo>
                    <a:cubicBezTo>
                      <a:pt x="4539" y="0"/>
                      <a:pt x="2908" y="506"/>
                      <a:pt x="1892" y="1614"/>
                    </a:cubicBezTo>
                    <a:cubicBezTo>
                      <a:pt x="1" y="3742"/>
                      <a:pt x="2538" y="6177"/>
                      <a:pt x="6060" y="6177"/>
                    </a:cubicBezTo>
                    <a:cubicBezTo>
                      <a:pt x="6783" y="6177"/>
                      <a:pt x="7547" y="6075"/>
                      <a:pt x="8322" y="5846"/>
                    </a:cubicBezTo>
                    <a:cubicBezTo>
                      <a:pt x="11619" y="4910"/>
                      <a:pt x="11822" y="2102"/>
                      <a:pt x="9584" y="841"/>
                    </a:cubicBezTo>
                    <a:cubicBezTo>
                      <a:pt x="8633" y="295"/>
                      <a:pt x="7399" y="0"/>
                      <a:pt x="616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8" name="Google Shape;2268;p47"/>
              <p:cNvSpPr/>
              <p:nvPr/>
            </p:nvSpPr>
            <p:spPr>
              <a:xfrm>
                <a:off x="4655950" y="2170500"/>
                <a:ext cx="295400" cy="154450"/>
              </a:xfrm>
              <a:custGeom>
                <a:avLst/>
                <a:gdLst/>
                <a:ahLst/>
                <a:cxnLst/>
                <a:rect l="l" t="t" r="r" b="b"/>
                <a:pathLst>
                  <a:path w="11816" h="6178" extrusionOk="0">
                    <a:moveTo>
                      <a:pt x="5634" y="0"/>
                    </a:moveTo>
                    <a:cubicBezTo>
                      <a:pt x="4391" y="0"/>
                      <a:pt x="3150" y="295"/>
                      <a:pt x="2199" y="841"/>
                    </a:cubicBezTo>
                    <a:cubicBezTo>
                      <a:pt x="1" y="2102"/>
                      <a:pt x="164" y="4910"/>
                      <a:pt x="3501" y="5846"/>
                    </a:cubicBezTo>
                    <a:cubicBezTo>
                      <a:pt x="4270" y="6075"/>
                      <a:pt x="5029" y="6177"/>
                      <a:pt x="5748" y="6177"/>
                    </a:cubicBezTo>
                    <a:cubicBezTo>
                      <a:pt x="9256" y="6177"/>
                      <a:pt x="11815" y="3742"/>
                      <a:pt x="9890" y="1614"/>
                    </a:cubicBezTo>
                    <a:cubicBezTo>
                      <a:pt x="8898" y="506"/>
                      <a:pt x="7264" y="0"/>
                      <a:pt x="563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9" name="Google Shape;2269;p47"/>
              <p:cNvSpPr/>
              <p:nvPr/>
            </p:nvSpPr>
            <p:spPr>
              <a:xfrm>
                <a:off x="3621225" y="1737525"/>
                <a:ext cx="2014550" cy="1198825"/>
              </a:xfrm>
              <a:custGeom>
                <a:avLst/>
                <a:gdLst/>
                <a:ahLst/>
                <a:cxnLst/>
                <a:rect l="l" t="t" r="r" b="b"/>
                <a:pathLst>
                  <a:path w="80582" h="47953" extrusionOk="0">
                    <a:moveTo>
                      <a:pt x="65743" y="0"/>
                    </a:moveTo>
                    <a:cubicBezTo>
                      <a:pt x="65339" y="0"/>
                      <a:pt x="65627" y="1369"/>
                      <a:pt x="64099" y="4363"/>
                    </a:cubicBezTo>
                    <a:cubicBezTo>
                      <a:pt x="62471" y="7538"/>
                      <a:pt x="60477" y="8596"/>
                      <a:pt x="60314" y="13073"/>
                    </a:cubicBezTo>
                    <a:cubicBezTo>
                      <a:pt x="60314" y="13602"/>
                      <a:pt x="60599" y="16084"/>
                      <a:pt x="61331" y="17468"/>
                    </a:cubicBezTo>
                    <a:cubicBezTo>
                      <a:pt x="63651" y="21619"/>
                      <a:pt x="68860" y="26014"/>
                      <a:pt x="62512" y="29718"/>
                    </a:cubicBezTo>
                    <a:cubicBezTo>
                      <a:pt x="61338" y="30387"/>
                      <a:pt x="60113" y="30625"/>
                      <a:pt x="58858" y="30625"/>
                    </a:cubicBezTo>
                    <a:cubicBezTo>
                      <a:pt x="55783" y="30625"/>
                      <a:pt x="52526" y="29198"/>
                      <a:pt x="49402" y="29198"/>
                    </a:cubicBezTo>
                    <a:cubicBezTo>
                      <a:pt x="48141" y="29198"/>
                      <a:pt x="46901" y="29431"/>
                      <a:pt x="45704" y="30084"/>
                    </a:cubicBezTo>
                    <a:cubicBezTo>
                      <a:pt x="43303" y="31386"/>
                      <a:pt x="41878" y="33380"/>
                      <a:pt x="40413" y="35700"/>
                    </a:cubicBezTo>
                    <a:cubicBezTo>
                      <a:pt x="38642" y="38447"/>
                      <a:pt x="35458" y="39621"/>
                      <a:pt x="32629" y="39621"/>
                    </a:cubicBezTo>
                    <a:cubicBezTo>
                      <a:pt x="32273" y="39621"/>
                      <a:pt x="31923" y="39603"/>
                      <a:pt x="31582" y="39566"/>
                    </a:cubicBezTo>
                    <a:cubicBezTo>
                      <a:pt x="24000" y="38770"/>
                      <a:pt x="20091" y="32501"/>
                      <a:pt x="12683" y="32501"/>
                    </a:cubicBezTo>
                    <a:cubicBezTo>
                      <a:pt x="12138" y="32501"/>
                      <a:pt x="11575" y="32535"/>
                      <a:pt x="10989" y="32607"/>
                    </a:cubicBezTo>
                    <a:cubicBezTo>
                      <a:pt x="6513" y="33177"/>
                      <a:pt x="4478" y="35375"/>
                      <a:pt x="2850" y="36880"/>
                    </a:cubicBezTo>
                    <a:cubicBezTo>
                      <a:pt x="1873" y="37898"/>
                      <a:pt x="1018" y="39078"/>
                      <a:pt x="327" y="40340"/>
                    </a:cubicBezTo>
                    <a:cubicBezTo>
                      <a:pt x="1" y="40869"/>
                      <a:pt x="123" y="41113"/>
                      <a:pt x="245" y="41316"/>
                    </a:cubicBezTo>
                    <a:cubicBezTo>
                      <a:pt x="1851" y="43362"/>
                      <a:pt x="4365" y="44474"/>
                      <a:pt x="6984" y="44474"/>
                    </a:cubicBezTo>
                    <a:cubicBezTo>
                      <a:pt x="9939" y="44474"/>
                      <a:pt x="13028" y="43059"/>
                      <a:pt x="15100" y="39973"/>
                    </a:cubicBezTo>
                    <a:cubicBezTo>
                      <a:pt x="15170" y="39868"/>
                      <a:pt x="15270" y="39672"/>
                      <a:pt x="15427" y="39672"/>
                    </a:cubicBezTo>
                    <a:cubicBezTo>
                      <a:pt x="15452" y="39672"/>
                      <a:pt x="15478" y="39677"/>
                      <a:pt x="15507" y="39688"/>
                    </a:cubicBezTo>
                    <a:cubicBezTo>
                      <a:pt x="15710" y="39729"/>
                      <a:pt x="15710" y="39973"/>
                      <a:pt x="15873" y="40421"/>
                    </a:cubicBezTo>
                    <a:cubicBezTo>
                      <a:pt x="17134" y="44938"/>
                      <a:pt x="21774" y="47950"/>
                      <a:pt x="26129" y="47950"/>
                    </a:cubicBezTo>
                    <a:lnTo>
                      <a:pt x="27065" y="47950"/>
                    </a:lnTo>
                    <a:cubicBezTo>
                      <a:pt x="27125" y="47951"/>
                      <a:pt x="27186" y="47952"/>
                      <a:pt x="27247" y="47952"/>
                    </a:cubicBezTo>
                    <a:cubicBezTo>
                      <a:pt x="30776" y="47952"/>
                      <a:pt x="34527" y="45644"/>
                      <a:pt x="35367" y="41723"/>
                    </a:cubicBezTo>
                    <a:cubicBezTo>
                      <a:pt x="35367" y="41601"/>
                      <a:pt x="35407" y="41438"/>
                      <a:pt x="35530" y="41438"/>
                    </a:cubicBezTo>
                    <a:cubicBezTo>
                      <a:pt x="35652" y="41438"/>
                      <a:pt x="35733" y="41683"/>
                      <a:pt x="35733" y="41805"/>
                    </a:cubicBezTo>
                    <a:cubicBezTo>
                      <a:pt x="36573" y="45723"/>
                      <a:pt x="40358" y="47952"/>
                      <a:pt x="43848" y="47952"/>
                    </a:cubicBezTo>
                    <a:cubicBezTo>
                      <a:pt x="43911" y="47952"/>
                      <a:pt x="43973" y="47951"/>
                      <a:pt x="44035" y="47950"/>
                    </a:cubicBezTo>
                    <a:cubicBezTo>
                      <a:pt x="44402" y="47930"/>
                      <a:pt x="44829" y="47930"/>
                      <a:pt x="45221" y="47930"/>
                    </a:cubicBezTo>
                    <a:cubicBezTo>
                      <a:pt x="45612" y="47930"/>
                      <a:pt x="45968" y="47930"/>
                      <a:pt x="46192" y="47909"/>
                    </a:cubicBezTo>
                    <a:cubicBezTo>
                      <a:pt x="50506" y="47136"/>
                      <a:pt x="54169" y="44450"/>
                      <a:pt x="55268" y="40258"/>
                    </a:cubicBezTo>
                    <a:cubicBezTo>
                      <a:pt x="55380" y="39840"/>
                      <a:pt x="55480" y="39670"/>
                      <a:pt x="55600" y="39670"/>
                    </a:cubicBezTo>
                    <a:cubicBezTo>
                      <a:pt x="55783" y="39670"/>
                      <a:pt x="56014" y="40067"/>
                      <a:pt x="56407" y="40584"/>
                    </a:cubicBezTo>
                    <a:cubicBezTo>
                      <a:pt x="58244" y="43007"/>
                      <a:pt x="61094" y="44417"/>
                      <a:pt x="64129" y="44417"/>
                    </a:cubicBezTo>
                    <a:cubicBezTo>
                      <a:pt x="64254" y="44417"/>
                      <a:pt x="64380" y="44414"/>
                      <a:pt x="64506" y="44409"/>
                    </a:cubicBezTo>
                    <a:cubicBezTo>
                      <a:pt x="64589" y="44413"/>
                      <a:pt x="64672" y="44415"/>
                      <a:pt x="64754" y="44415"/>
                    </a:cubicBezTo>
                    <a:cubicBezTo>
                      <a:pt x="65641" y="44415"/>
                      <a:pt x="66491" y="44219"/>
                      <a:pt x="67273" y="43921"/>
                    </a:cubicBezTo>
                    <a:cubicBezTo>
                      <a:pt x="69959" y="42863"/>
                      <a:pt x="71913" y="40543"/>
                      <a:pt x="72523" y="37776"/>
                    </a:cubicBezTo>
                    <a:cubicBezTo>
                      <a:pt x="72645" y="37002"/>
                      <a:pt x="72686" y="36229"/>
                      <a:pt x="72686" y="35456"/>
                    </a:cubicBezTo>
                    <a:cubicBezTo>
                      <a:pt x="72686" y="33869"/>
                      <a:pt x="72279" y="32322"/>
                      <a:pt x="71546" y="30939"/>
                    </a:cubicBezTo>
                    <a:cubicBezTo>
                      <a:pt x="71180" y="30206"/>
                      <a:pt x="71139" y="30165"/>
                      <a:pt x="71913" y="29921"/>
                    </a:cubicBezTo>
                    <a:cubicBezTo>
                      <a:pt x="80581" y="27113"/>
                      <a:pt x="80459" y="14700"/>
                      <a:pt x="70081" y="12421"/>
                    </a:cubicBezTo>
                    <a:cubicBezTo>
                      <a:pt x="69919" y="12381"/>
                      <a:pt x="69756" y="12381"/>
                      <a:pt x="69552" y="12340"/>
                    </a:cubicBezTo>
                    <a:cubicBezTo>
                      <a:pt x="69267" y="12299"/>
                      <a:pt x="69227" y="11974"/>
                      <a:pt x="69349" y="11648"/>
                    </a:cubicBezTo>
                    <a:cubicBezTo>
                      <a:pt x="71058" y="7660"/>
                      <a:pt x="69837" y="3020"/>
                      <a:pt x="66378" y="375"/>
                    </a:cubicBezTo>
                    <a:cubicBezTo>
                      <a:pt x="66055" y="128"/>
                      <a:pt x="65867" y="0"/>
                      <a:pt x="65743" y="0"/>
                    </a:cubicBezTo>
                    <a:close/>
                  </a:path>
                </a:pathLst>
              </a:custGeom>
              <a:solidFill>
                <a:srgbClr val="0A1640">
                  <a:alpha val="125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0" name="Google Shape;2270;p47"/>
              <p:cNvSpPr/>
              <p:nvPr/>
            </p:nvSpPr>
            <p:spPr>
              <a:xfrm>
                <a:off x="4382275" y="2097900"/>
                <a:ext cx="253350" cy="162825"/>
              </a:xfrm>
              <a:custGeom>
                <a:avLst/>
                <a:gdLst/>
                <a:ahLst/>
                <a:cxnLst/>
                <a:rect l="l" t="t" r="r" b="b"/>
                <a:pathLst>
                  <a:path w="10134" h="6513" extrusionOk="0">
                    <a:moveTo>
                      <a:pt x="570" y="1"/>
                    </a:moveTo>
                    <a:cubicBezTo>
                      <a:pt x="285" y="1"/>
                      <a:pt x="41" y="245"/>
                      <a:pt x="41" y="530"/>
                    </a:cubicBezTo>
                    <a:cubicBezTo>
                      <a:pt x="0" y="2280"/>
                      <a:pt x="692" y="4030"/>
                      <a:pt x="1954" y="5250"/>
                    </a:cubicBezTo>
                    <a:cubicBezTo>
                      <a:pt x="2768" y="6064"/>
                      <a:pt x="3867" y="6512"/>
                      <a:pt x="5006" y="6512"/>
                    </a:cubicBezTo>
                    <a:cubicBezTo>
                      <a:pt x="5169" y="6512"/>
                      <a:pt x="5332" y="6512"/>
                      <a:pt x="5454" y="6471"/>
                    </a:cubicBezTo>
                    <a:cubicBezTo>
                      <a:pt x="8506" y="6146"/>
                      <a:pt x="10134" y="3175"/>
                      <a:pt x="10134" y="530"/>
                    </a:cubicBezTo>
                    <a:cubicBezTo>
                      <a:pt x="10134" y="245"/>
                      <a:pt x="9890" y="1"/>
                      <a:pt x="9605" y="1"/>
                    </a:cubicBezTo>
                    <a:cubicBezTo>
                      <a:pt x="9320" y="1"/>
                      <a:pt x="9117" y="245"/>
                      <a:pt x="9117" y="530"/>
                    </a:cubicBezTo>
                    <a:cubicBezTo>
                      <a:pt x="9117" y="2727"/>
                      <a:pt x="7814" y="5210"/>
                      <a:pt x="5372" y="5454"/>
                    </a:cubicBezTo>
                    <a:cubicBezTo>
                      <a:pt x="5271" y="5462"/>
                      <a:pt x="5169" y="5466"/>
                      <a:pt x="5069" y="5466"/>
                    </a:cubicBezTo>
                    <a:cubicBezTo>
                      <a:pt x="4162" y="5466"/>
                      <a:pt x="3305" y="5137"/>
                      <a:pt x="2646" y="4477"/>
                    </a:cubicBezTo>
                    <a:cubicBezTo>
                      <a:pt x="1588" y="3460"/>
                      <a:pt x="1018" y="1995"/>
                      <a:pt x="1059" y="530"/>
                    </a:cubicBezTo>
                    <a:cubicBezTo>
                      <a:pt x="1059" y="245"/>
                      <a:pt x="814" y="1"/>
                      <a:pt x="57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1" name="Google Shape;2271;p47"/>
              <p:cNvSpPr/>
              <p:nvPr/>
            </p:nvSpPr>
            <p:spPr>
              <a:xfrm>
                <a:off x="4693600" y="2007350"/>
                <a:ext cx="152650" cy="111950"/>
              </a:xfrm>
              <a:custGeom>
                <a:avLst/>
                <a:gdLst/>
                <a:ahLst/>
                <a:cxnLst/>
                <a:rect l="l" t="t" r="r" b="b"/>
                <a:pathLst>
                  <a:path w="6106" h="4478" extrusionOk="0">
                    <a:moveTo>
                      <a:pt x="530" y="0"/>
                    </a:moveTo>
                    <a:cubicBezTo>
                      <a:pt x="245" y="0"/>
                      <a:pt x="41" y="245"/>
                      <a:pt x="41" y="530"/>
                    </a:cubicBezTo>
                    <a:cubicBezTo>
                      <a:pt x="1" y="1710"/>
                      <a:pt x="448" y="2890"/>
                      <a:pt x="1303" y="3785"/>
                    </a:cubicBezTo>
                    <a:cubicBezTo>
                      <a:pt x="1791" y="4233"/>
                      <a:pt x="2402" y="4477"/>
                      <a:pt x="3053" y="4477"/>
                    </a:cubicBezTo>
                    <a:lnTo>
                      <a:pt x="3338" y="4436"/>
                    </a:lnTo>
                    <a:cubicBezTo>
                      <a:pt x="5169" y="4233"/>
                      <a:pt x="6105" y="2239"/>
                      <a:pt x="6105" y="489"/>
                    </a:cubicBezTo>
                    <a:cubicBezTo>
                      <a:pt x="6105" y="204"/>
                      <a:pt x="5902" y="0"/>
                      <a:pt x="5617" y="0"/>
                    </a:cubicBezTo>
                    <a:cubicBezTo>
                      <a:pt x="5332" y="0"/>
                      <a:pt x="5088" y="204"/>
                      <a:pt x="5088" y="489"/>
                    </a:cubicBezTo>
                    <a:cubicBezTo>
                      <a:pt x="5129" y="1791"/>
                      <a:pt x="4437" y="3297"/>
                      <a:pt x="3216" y="3419"/>
                    </a:cubicBezTo>
                    <a:cubicBezTo>
                      <a:pt x="3170" y="3423"/>
                      <a:pt x="3124" y="3425"/>
                      <a:pt x="3079" y="3425"/>
                    </a:cubicBezTo>
                    <a:cubicBezTo>
                      <a:pt x="2678" y="3425"/>
                      <a:pt x="2287" y="3268"/>
                      <a:pt x="1995" y="3012"/>
                    </a:cubicBezTo>
                    <a:cubicBezTo>
                      <a:pt x="1344" y="2320"/>
                      <a:pt x="1018" y="1425"/>
                      <a:pt x="1059" y="530"/>
                    </a:cubicBezTo>
                    <a:cubicBezTo>
                      <a:pt x="1059" y="245"/>
                      <a:pt x="815" y="0"/>
                      <a:pt x="5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2" name="Google Shape;2272;p47"/>
              <p:cNvSpPr/>
              <p:nvPr/>
            </p:nvSpPr>
            <p:spPr>
              <a:xfrm>
                <a:off x="4171675" y="2008375"/>
                <a:ext cx="153650" cy="110925"/>
              </a:xfrm>
              <a:custGeom>
                <a:avLst/>
                <a:gdLst/>
                <a:ahLst/>
                <a:cxnLst/>
                <a:rect l="l" t="t" r="r" b="b"/>
                <a:pathLst>
                  <a:path w="6146" h="4437" extrusionOk="0">
                    <a:moveTo>
                      <a:pt x="529" y="0"/>
                    </a:moveTo>
                    <a:cubicBezTo>
                      <a:pt x="244" y="0"/>
                      <a:pt x="0" y="204"/>
                      <a:pt x="0" y="489"/>
                    </a:cubicBezTo>
                    <a:cubicBezTo>
                      <a:pt x="0" y="2239"/>
                      <a:pt x="977" y="4233"/>
                      <a:pt x="2808" y="4436"/>
                    </a:cubicBezTo>
                    <a:lnTo>
                      <a:pt x="3093" y="4436"/>
                    </a:lnTo>
                    <a:cubicBezTo>
                      <a:pt x="3744" y="4436"/>
                      <a:pt x="4355" y="4192"/>
                      <a:pt x="4843" y="3744"/>
                    </a:cubicBezTo>
                    <a:cubicBezTo>
                      <a:pt x="5657" y="2890"/>
                      <a:pt x="6145" y="1709"/>
                      <a:pt x="6105" y="489"/>
                    </a:cubicBezTo>
                    <a:cubicBezTo>
                      <a:pt x="6105" y="204"/>
                      <a:pt x="5860" y="0"/>
                      <a:pt x="5576" y="0"/>
                    </a:cubicBezTo>
                    <a:cubicBezTo>
                      <a:pt x="5291" y="0"/>
                      <a:pt x="5087" y="204"/>
                      <a:pt x="5087" y="489"/>
                    </a:cubicBezTo>
                    <a:cubicBezTo>
                      <a:pt x="5128" y="1425"/>
                      <a:pt x="4762" y="2320"/>
                      <a:pt x="4151" y="2971"/>
                    </a:cubicBezTo>
                    <a:cubicBezTo>
                      <a:pt x="3859" y="3264"/>
                      <a:pt x="3467" y="3425"/>
                      <a:pt x="3066" y="3425"/>
                    </a:cubicBezTo>
                    <a:cubicBezTo>
                      <a:pt x="3021" y="3425"/>
                      <a:pt x="2976" y="3423"/>
                      <a:pt x="2930" y="3419"/>
                    </a:cubicBezTo>
                    <a:cubicBezTo>
                      <a:pt x="1669" y="3256"/>
                      <a:pt x="1018" y="1791"/>
                      <a:pt x="1018" y="489"/>
                    </a:cubicBezTo>
                    <a:cubicBezTo>
                      <a:pt x="1018" y="204"/>
                      <a:pt x="814" y="0"/>
                      <a:pt x="52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3" name="Google Shape;2273;p47"/>
              <p:cNvSpPr/>
              <p:nvPr/>
            </p:nvSpPr>
            <p:spPr>
              <a:xfrm>
                <a:off x="3426900" y="1478950"/>
                <a:ext cx="2174275" cy="1474625"/>
              </a:xfrm>
              <a:custGeom>
                <a:avLst/>
                <a:gdLst/>
                <a:ahLst/>
                <a:cxnLst/>
                <a:rect l="l" t="t" r="r" b="b"/>
                <a:pathLst>
                  <a:path w="86971" h="58985" extrusionOk="0">
                    <a:moveTo>
                      <a:pt x="52732" y="922"/>
                    </a:moveTo>
                    <a:cubicBezTo>
                      <a:pt x="55447" y="922"/>
                      <a:pt x="58089" y="2003"/>
                      <a:pt x="60029" y="4003"/>
                    </a:cubicBezTo>
                    <a:cubicBezTo>
                      <a:pt x="61413" y="5387"/>
                      <a:pt x="62267" y="7259"/>
                      <a:pt x="62308" y="9212"/>
                    </a:cubicBezTo>
                    <a:cubicBezTo>
                      <a:pt x="62308" y="9294"/>
                      <a:pt x="62308" y="9375"/>
                      <a:pt x="62308" y="9456"/>
                    </a:cubicBezTo>
                    <a:cubicBezTo>
                      <a:pt x="62349" y="9619"/>
                      <a:pt x="62430" y="9741"/>
                      <a:pt x="62552" y="9823"/>
                    </a:cubicBezTo>
                    <a:cubicBezTo>
                      <a:pt x="62624" y="9870"/>
                      <a:pt x="62709" y="9890"/>
                      <a:pt x="62801" y="9890"/>
                    </a:cubicBezTo>
                    <a:cubicBezTo>
                      <a:pt x="62865" y="9890"/>
                      <a:pt x="62933" y="9880"/>
                      <a:pt x="63000" y="9863"/>
                    </a:cubicBezTo>
                    <a:lnTo>
                      <a:pt x="63122" y="9782"/>
                    </a:lnTo>
                    <a:cubicBezTo>
                      <a:pt x="64465" y="9212"/>
                      <a:pt x="65849" y="8927"/>
                      <a:pt x="67273" y="8927"/>
                    </a:cubicBezTo>
                    <a:cubicBezTo>
                      <a:pt x="68331" y="8927"/>
                      <a:pt x="69389" y="9009"/>
                      <a:pt x="70407" y="9294"/>
                    </a:cubicBezTo>
                    <a:cubicBezTo>
                      <a:pt x="73052" y="9985"/>
                      <a:pt x="75331" y="11776"/>
                      <a:pt x="76593" y="14218"/>
                    </a:cubicBezTo>
                    <a:cubicBezTo>
                      <a:pt x="77732" y="16538"/>
                      <a:pt x="77814" y="19264"/>
                      <a:pt x="76837" y="21666"/>
                    </a:cubicBezTo>
                    <a:cubicBezTo>
                      <a:pt x="76837" y="21706"/>
                      <a:pt x="76796" y="21747"/>
                      <a:pt x="76796" y="21788"/>
                    </a:cubicBezTo>
                    <a:cubicBezTo>
                      <a:pt x="76756" y="21869"/>
                      <a:pt x="76756" y="21910"/>
                      <a:pt x="76715" y="21950"/>
                    </a:cubicBezTo>
                    <a:cubicBezTo>
                      <a:pt x="76633" y="22195"/>
                      <a:pt x="76633" y="22439"/>
                      <a:pt x="76715" y="22642"/>
                    </a:cubicBezTo>
                    <a:cubicBezTo>
                      <a:pt x="76878" y="22846"/>
                      <a:pt x="77122" y="22968"/>
                      <a:pt x="77407" y="23009"/>
                    </a:cubicBezTo>
                    <a:cubicBezTo>
                      <a:pt x="82087" y="23782"/>
                      <a:pt x="85465" y="27363"/>
                      <a:pt x="85628" y="31718"/>
                    </a:cubicBezTo>
                    <a:cubicBezTo>
                      <a:pt x="85668" y="35543"/>
                      <a:pt x="83104" y="38962"/>
                      <a:pt x="79401" y="40061"/>
                    </a:cubicBezTo>
                    <a:cubicBezTo>
                      <a:pt x="78994" y="40183"/>
                      <a:pt x="78750" y="40305"/>
                      <a:pt x="78668" y="40508"/>
                    </a:cubicBezTo>
                    <a:cubicBezTo>
                      <a:pt x="78628" y="40671"/>
                      <a:pt x="78668" y="40875"/>
                      <a:pt x="78790" y="41037"/>
                    </a:cubicBezTo>
                    <a:cubicBezTo>
                      <a:pt x="80215" y="43398"/>
                      <a:pt x="80540" y="46328"/>
                      <a:pt x="79686" y="48973"/>
                    </a:cubicBezTo>
                    <a:cubicBezTo>
                      <a:pt x="78912" y="51130"/>
                      <a:pt x="77285" y="52921"/>
                      <a:pt x="75168" y="53816"/>
                    </a:cubicBezTo>
                    <a:cubicBezTo>
                      <a:pt x="74105" y="54269"/>
                      <a:pt x="72974" y="54494"/>
                      <a:pt x="71846" y="54494"/>
                    </a:cubicBezTo>
                    <a:cubicBezTo>
                      <a:pt x="70644" y="54494"/>
                      <a:pt x="69444" y="54239"/>
                      <a:pt x="68331" y="53735"/>
                    </a:cubicBezTo>
                    <a:cubicBezTo>
                      <a:pt x="66663" y="52962"/>
                      <a:pt x="65198" y="51781"/>
                      <a:pt x="64139" y="50276"/>
                    </a:cubicBezTo>
                    <a:cubicBezTo>
                      <a:pt x="64017" y="50113"/>
                      <a:pt x="63936" y="49950"/>
                      <a:pt x="63855" y="49869"/>
                    </a:cubicBezTo>
                    <a:cubicBezTo>
                      <a:pt x="63754" y="49768"/>
                      <a:pt x="63599" y="49695"/>
                      <a:pt x="63456" y="49695"/>
                    </a:cubicBezTo>
                    <a:cubicBezTo>
                      <a:pt x="63425" y="49695"/>
                      <a:pt x="63395" y="49699"/>
                      <a:pt x="63366" y="49706"/>
                    </a:cubicBezTo>
                    <a:cubicBezTo>
                      <a:pt x="63163" y="49706"/>
                      <a:pt x="62959" y="49869"/>
                      <a:pt x="62878" y="50031"/>
                    </a:cubicBezTo>
                    <a:cubicBezTo>
                      <a:pt x="62837" y="50154"/>
                      <a:pt x="62796" y="50235"/>
                      <a:pt x="62796" y="50357"/>
                    </a:cubicBezTo>
                    <a:lnTo>
                      <a:pt x="62796" y="50398"/>
                    </a:lnTo>
                    <a:cubicBezTo>
                      <a:pt x="62023" y="53165"/>
                      <a:pt x="60110" y="55485"/>
                      <a:pt x="57547" y="56747"/>
                    </a:cubicBezTo>
                    <a:cubicBezTo>
                      <a:pt x="55947" y="57646"/>
                      <a:pt x="54148" y="58101"/>
                      <a:pt x="52337" y="58101"/>
                    </a:cubicBezTo>
                    <a:cubicBezTo>
                      <a:pt x="51200" y="58101"/>
                      <a:pt x="50059" y="57922"/>
                      <a:pt x="48959" y="57560"/>
                    </a:cubicBezTo>
                    <a:cubicBezTo>
                      <a:pt x="44930" y="56095"/>
                      <a:pt x="44157" y="53206"/>
                      <a:pt x="43872" y="52107"/>
                    </a:cubicBezTo>
                    <a:cubicBezTo>
                      <a:pt x="43832" y="51985"/>
                      <a:pt x="43791" y="51822"/>
                      <a:pt x="43710" y="51700"/>
                    </a:cubicBezTo>
                    <a:cubicBezTo>
                      <a:pt x="43669" y="51537"/>
                      <a:pt x="43506" y="51456"/>
                      <a:pt x="43343" y="51456"/>
                    </a:cubicBezTo>
                    <a:cubicBezTo>
                      <a:pt x="43140" y="51456"/>
                      <a:pt x="42977" y="51578"/>
                      <a:pt x="42936" y="51741"/>
                    </a:cubicBezTo>
                    <a:cubicBezTo>
                      <a:pt x="42855" y="51863"/>
                      <a:pt x="42855" y="51985"/>
                      <a:pt x="42814" y="52107"/>
                    </a:cubicBezTo>
                    <a:lnTo>
                      <a:pt x="42814" y="52188"/>
                    </a:lnTo>
                    <a:cubicBezTo>
                      <a:pt x="42204" y="54590"/>
                      <a:pt x="40698" y="56258"/>
                      <a:pt x="38215" y="57357"/>
                    </a:cubicBezTo>
                    <a:cubicBezTo>
                      <a:pt x="37088" y="57843"/>
                      <a:pt x="35739" y="58050"/>
                      <a:pt x="34428" y="58050"/>
                    </a:cubicBezTo>
                    <a:cubicBezTo>
                      <a:pt x="32993" y="58050"/>
                      <a:pt x="31605" y="57802"/>
                      <a:pt x="30605" y="57398"/>
                    </a:cubicBezTo>
                    <a:cubicBezTo>
                      <a:pt x="25518" y="55444"/>
                      <a:pt x="24419" y="51904"/>
                      <a:pt x="23971" y="50561"/>
                    </a:cubicBezTo>
                    <a:cubicBezTo>
                      <a:pt x="23931" y="50398"/>
                      <a:pt x="23890" y="50194"/>
                      <a:pt x="23809" y="50031"/>
                    </a:cubicBezTo>
                    <a:cubicBezTo>
                      <a:pt x="23727" y="49869"/>
                      <a:pt x="23564" y="49747"/>
                      <a:pt x="23361" y="49706"/>
                    </a:cubicBezTo>
                    <a:cubicBezTo>
                      <a:pt x="23157" y="49706"/>
                      <a:pt x="22954" y="49747"/>
                      <a:pt x="22791" y="49909"/>
                    </a:cubicBezTo>
                    <a:cubicBezTo>
                      <a:pt x="22710" y="49991"/>
                      <a:pt x="22669" y="50113"/>
                      <a:pt x="22588" y="50194"/>
                    </a:cubicBezTo>
                    <a:lnTo>
                      <a:pt x="22588" y="50235"/>
                    </a:lnTo>
                    <a:cubicBezTo>
                      <a:pt x="21326" y="52148"/>
                      <a:pt x="19413" y="53531"/>
                      <a:pt x="17216" y="54183"/>
                    </a:cubicBezTo>
                    <a:cubicBezTo>
                      <a:pt x="16451" y="54393"/>
                      <a:pt x="15664" y="54497"/>
                      <a:pt x="14880" y="54497"/>
                    </a:cubicBezTo>
                    <a:cubicBezTo>
                      <a:pt x="13535" y="54497"/>
                      <a:pt x="12197" y="54189"/>
                      <a:pt x="10989" y="53572"/>
                    </a:cubicBezTo>
                    <a:cubicBezTo>
                      <a:pt x="7693" y="51904"/>
                      <a:pt x="5373" y="47630"/>
                      <a:pt x="7204" y="42625"/>
                    </a:cubicBezTo>
                    <a:cubicBezTo>
                      <a:pt x="7367" y="42177"/>
                      <a:pt x="7571" y="41729"/>
                      <a:pt x="7774" y="41322"/>
                    </a:cubicBezTo>
                    <a:cubicBezTo>
                      <a:pt x="7977" y="40956"/>
                      <a:pt x="8100" y="40712"/>
                      <a:pt x="8059" y="40508"/>
                    </a:cubicBezTo>
                    <a:cubicBezTo>
                      <a:pt x="7977" y="40305"/>
                      <a:pt x="7855" y="40264"/>
                      <a:pt x="7611" y="40183"/>
                    </a:cubicBezTo>
                    <a:cubicBezTo>
                      <a:pt x="7530" y="40142"/>
                      <a:pt x="7408" y="40101"/>
                      <a:pt x="7286" y="40061"/>
                    </a:cubicBezTo>
                    <a:lnTo>
                      <a:pt x="7041" y="39979"/>
                    </a:lnTo>
                    <a:cubicBezTo>
                      <a:pt x="3094" y="38514"/>
                      <a:pt x="855" y="35218"/>
                      <a:pt x="1100" y="31392"/>
                    </a:cubicBezTo>
                    <a:cubicBezTo>
                      <a:pt x="1262" y="29479"/>
                      <a:pt x="2036" y="27689"/>
                      <a:pt x="3297" y="26264"/>
                    </a:cubicBezTo>
                    <a:cubicBezTo>
                      <a:pt x="4681" y="24636"/>
                      <a:pt x="6553" y="23538"/>
                      <a:pt x="8629" y="23131"/>
                    </a:cubicBezTo>
                    <a:cubicBezTo>
                      <a:pt x="8751" y="23090"/>
                      <a:pt x="8873" y="23049"/>
                      <a:pt x="9036" y="23049"/>
                    </a:cubicBezTo>
                    <a:cubicBezTo>
                      <a:pt x="9402" y="23009"/>
                      <a:pt x="9727" y="22968"/>
                      <a:pt x="9890" y="22724"/>
                    </a:cubicBezTo>
                    <a:cubicBezTo>
                      <a:pt x="9972" y="22561"/>
                      <a:pt x="9972" y="22398"/>
                      <a:pt x="9931" y="22235"/>
                    </a:cubicBezTo>
                    <a:cubicBezTo>
                      <a:pt x="9931" y="22113"/>
                      <a:pt x="9850" y="21991"/>
                      <a:pt x="9768" y="21828"/>
                    </a:cubicBezTo>
                    <a:cubicBezTo>
                      <a:pt x="9320" y="20607"/>
                      <a:pt x="9076" y="19346"/>
                      <a:pt x="9076" y="18043"/>
                    </a:cubicBezTo>
                    <a:cubicBezTo>
                      <a:pt x="9198" y="13567"/>
                      <a:pt x="12413" y="9985"/>
                      <a:pt x="17012" y="9131"/>
                    </a:cubicBezTo>
                    <a:cubicBezTo>
                      <a:pt x="17704" y="9009"/>
                      <a:pt x="18355" y="8968"/>
                      <a:pt x="19047" y="8968"/>
                    </a:cubicBezTo>
                    <a:lnTo>
                      <a:pt x="19291" y="8968"/>
                    </a:lnTo>
                    <a:cubicBezTo>
                      <a:pt x="19381" y="8965"/>
                      <a:pt x="19470" y="8964"/>
                      <a:pt x="19559" y="8964"/>
                    </a:cubicBezTo>
                    <a:cubicBezTo>
                      <a:pt x="20889" y="8964"/>
                      <a:pt x="22179" y="9248"/>
                      <a:pt x="23361" y="9782"/>
                    </a:cubicBezTo>
                    <a:lnTo>
                      <a:pt x="23402" y="9782"/>
                    </a:lnTo>
                    <a:cubicBezTo>
                      <a:pt x="23483" y="9823"/>
                      <a:pt x="23564" y="9863"/>
                      <a:pt x="23687" y="9863"/>
                    </a:cubicBezTo>
                    <a:cubicBezTo>
                      <a:pt x="23730" y="9878"/>
                      <a:pt x="23773" y="9885"/>
                      <a:pt x="23815" y="9885"/>
                    </a:cubicBezTo>
                    <a:cubicBezTo>
                      <a:pt x="24011" y="9885"/>
                      <a:pt x="24182" y="9739"/>
                      <a:pt x="24216" y="9538"/>
                    </a:cubicBezTo>
                    <a:cubicBezTo>
                      <a:pt x="24256" y="9334"/>
                      <a:pt x="24297" y="9171"/>
                      <a:pt x="24297" y="8968"/>
                    </a:cubicBezTo>
                    <a:cubicBezTo>
                      <a:pt x="24297" y="7544"/>
                      <a:pt x="24785" y="6160"/>
                      <a:pt x="25681" y="5020"/>
                    </a:cubicBezTo>
                    <a:cubicBezTo>
                      <a:pt x="27596" y="2454"/>
                      <a:pt x="30629" y="933"/>
                      <a:pt x="33864" y="933"/>
                    </a:cubicBezTo>
                    <a:cubicBezTo>
                      <a:pt x="34066" y="933"/>
                      <a:pt x="34268" y="939"/>
                      <a:pt x="34471" y="951"/>
                    </a:cubicBezTo>
                    <a:cubicBezTo>
                      <a:pt x="38663" y="1236"/>
                      <a:pt x="41878" y="3759"/>
                      <a:pt x="42651" y="7421"/>
                    </a:cubicBezTo>
                    <a:cubicBezTo>
                      <a:pt x="42773" y="7869"/>
                      <a:pt x="42896" y="8032"/>
                      <a:pt x="43221" y="8032"/>
                    </a:cubicBezTo>
                    <a:cubicBezTo>
                      <a:pt x="43245" y="8035"/>
                      <a:pt x="43269" y="8037"/>
                      <a:pt x="43292" y="8037"/>
                    </a:cubicBezTo>
                    <a:cubicBezTo>
                      <a:pt x="43552" y="8037"/>
                      <a:pt x="43798" y="7832"/>
                      <a:pt x="43872" y="7421"/>
                    </a:cubicBezTo>
                    <a:cubicBezTo>
                      <a:pt x="44401" y="4532"/>
                      <a:pt x="46599" y="2294"/>
                      <a:pt x="49773" y="1358"/>
                    </a:cubicBezTo>
                    <a:cubicBezTo>
                      <a:pt x="50749" y="1065"/>
                      <a:pt x="51745" y="922"/>
                      <a:pt x="52732" y="922"/>
                    </a:cubicBezTo>
                    <a:close/>
                    <a:moveTo>
                      <a:pt x="52676" y="1"/>
                    </a:moveTo>
                    <a:cubicBezTo>
                      <a:pt x="51404" y="1"/>
                      <a:pt x="50117" y="214"/>
                      <a:pt x="48878" y="666"/>
                    </a:cubicBezTo>
                    <a:cubicBezTo>
                      <a:pt x="46477" y="1480"/>
                      <a:pt x="44564" y="3230"/>
                      <a:pt x="43547" y="5549"/>
                    </a:cubicBezTo>
                    <a:cubicBezTo>
                      <a:pt x="43465" y="5712"/>
                      <a:pt x="43384" y="5834"/>
                      <a:pt x="43343" y="5916"/>
                    </a:cubicBezTo>
                    <a:cubicBezTo>
                      <a:pt x="43262" y="5794"/>
                      <a:pt x="43180" y="5672"/>
                      <a:pt x="43099" y="5509"/>
                    </a:cubicBezTo>
                    <a:cubicBezTo>
                      <a:pt x="43058" y="5346"/>
                      <a:pt x="42936" y="5142"/>
                      <a:pt x="42814" y="4939"/>
                    </a:cubicBezTo>
                    <a:cubicBezTo>
                      <a:pt x="41227" y="1927"/>
                      <a:pt x="37971" y="96"/>
                      <a:pt x="34146" y="15"/>
                    </a:cubicBezTo>
                    <a:lnTo>
                      <a:pt x="33942" y="15"/>
                    </a:lnTo>
                    <a:cubicBezTo>
                      <a:pt x="29995" y="15"/>
                      <a:pt x="26373" y="1927"/>
                      <a:pt x="24663" y="4898"/>
                    </a:cubicBezTo>
                    <a:cubicBezTo>
                      <a:pt x="23971" y="5916"/>
                      <a:pt x="23564" y="7096"/>
                      <a:pt x="23442" y="8317"/>
                    </a:cubicBezTo>
                    <a:cubicBezTo>
                      <a:pt x="23442" y="8520"/>
                      <a:pt x="23402" y="8642"/>
                      <a:pt x="23361" y="8683"/>
                    </a:cubicBezTo>
                    <a:cubicBezTo>
                      <a:pt x="23347" y="8697"/>
                      <a:pt x="23334" y="8701"/>
                      <a:pt x="23317" y="8701"/>
                    </a:cubicBezTo>
                    <a:cubicBezTo>
                      <a:pt x="23284" y="8701"/>
                      <a:pt x="23239" y="8683"/>
                      <a:pt x="23157" y="8683"/>
                    </a:cubicBezTo>
                    <a:cubicBezTo>
                      <a:pt x="21820" y="8219"/>
                      <a:pt x="20390" y="7975"/>
                      <a:pt x="18956" y="7975"/>
                    </a:cubicBezTo>
                    <a:cubicBezTo>
                      <a:pt x="18251" y="7975"/>
                      <a:pt x="17546" y="8033"/>
                      <a:pt x="16849" y="8154"/>
                    </a:cubicBezTo>
                    <a:cubicBezTo>
                      <a:pt x="11070" y="9375"/>
                      <a:pt x="7530" y="14055"/>
                      <a:pt x="8262" y="19549"/>
                    </a:cubicBezTo>
                    <a:cubicBezTo>
                      <a:pt x="8344" y="20241"/>
                      <a:pt x="8507" y="20933"/>
                      <a:pt x="8710" y="21584"/>
                    </a:cubicBezTo>
                    <a:cubicBezTo>
                      <a:pt x="8791" y="21828"/>
                      <a:pt x="8873" y="21991"/>
                      <a:pt x="8832" y="22072"/>
                    </a:cubicBezTo>
                    <a:cubicBezTo>
                      <a:pt x="8791" y="22154"/>
                      <a:pt x="8710" y="22154"/>
                      <a:pt x="8588" y="22195"/>
                    </a:cubicBezTo>
                    <a:cubicBezTo>
                      <a:pt x="6512" y="22602"/>
                      <a:pt x="4600" y="23578"/>
                      <a:pt x="3094" y="25003"/>
                    </a:cubicBezTo>
                    <a:cubicBezTo>
                      <a:pt x="1914" y="26102"/>
                      <a:pt x="1059" y="27485"/>
                      <a:pt x="530" y="28991"/>
                    </a:cubicBezTo>
                    <a:cubicBezTo>
                      <a:pt x="286" y="29805"/>
                      <a:pt x="123" y="30660"/>
                      <a:pt x="42" y="31514"/>
                    </a:cubicBezTo>
                    <a:lnTo>
                      <a:pt x="42" y="31677"/>
                    </a:lnTo>
                    <a:cubicBezTo>
                      <a:pt x="1" y="31921"/>
                      <a:pt x="42" y="32206"/>
                      <a:pt x="82" y="32491"/>
                    </a:cubicBezTo>
                    <a:cubicBezTo>
                      <a:pt x="82" y="32613"/>
                      <a:pt x="123" y="32776"/>
                      <a:pt x="164" y="32898"/>
                    </a:cubicBezTo>
                    <a:cubicBezTo>
                      <a:pt x="367" y="35136"/>
                      <a:pt x="1425" y="37212"/>
                      <a:pt x="3094" y="38718"/>
                    </a:cubicBezTo>
                    <a:cubicBezTo>
                      <a:pt x="3948" y="39532"/>
                      <a:pt x="4966" y="40183"/>
                      <a:pt x="6065" y="40590"/>
                    </a:cubicBezTo>
                    <a:cubicBezTo>
                      <a:pt x="6268" y="40671"/>
                      <a:pt x="6472" y="40793"/>
                      <a:pt x="6634" y="40875"/>
                    </a:cubicBezTo>
                    <a:cubicBezTo>
                      <a:pt x="6757" y="40956"/>
                      <a:pt x="6716" y="41037"/>
                      <a:pt x="6634" y="41282"/>
                    </a:cubicBezTo>
                    <a:cubicBezTo>
                      <a:pt x="6634" y="41322"/>
                      <a:pt x="6594" y="41363"/>
                      <a:pt x="6594" y="41404"/>
                    </a:cubicBezTo>
                    <a:cubicBezTo>
                      <a:pt x="4559" y="46002"/>
                      <a:pt x="5536" y="50601"/>
                      <a:pt x="9076" y="53491"/>
                    </a:cubicBezTo>
                    <a:cubicBezTo>
                      <a:pt x="10692" y="54793"/>
                      <a:pt x="12670" y="55429"/>
                      <a:pt x="14689" y="55429"/>
                    </a:cubicBezTo>
                    <a:cubicBezTo>
                      <a:pt x="17401" y="55429"/>
                      <a:pt x="20186" y="54283"/>
                      <a:pt x="22262" y="52066"/>
                    </a:cubicBezTo>
                    <a:cubicBezTo>
                      <a:pt x="22425" y="51904"/>
                      <a:pt x="22588" y="51741"/>
                      <a:pt x="22710" y="51578"/>
                    </a:cubicBezTo>
                    <a:cubicBezTo>
                      <a:pt x="22873" y="51374"/>
                      <a:pt x="22995" y="51171"/>
                      <a:pt x="23076" y="51171"/>
                    </a:cubicBezTo>
                    <a:cubicBezTo>
                      <a:pt x="23076" y="51171"/>
                      <a:pt x="23117" y="51212"/>
                      <a:pt x="23157" y="51293"/>
                    </a:cubicBezTo>
                    <a:cubicBezTo>
                      <a:pt x="24297" y="54508"/>
                      <a:pt x="26820" y="57031"/>
                      <a:pt x="30035" y="58171"/>
                    </a:cubicBezTo>
                    <a:cubicBezTo>
                      <a:pt x="31416" y="58696"/>
                      <a:pt x="32872" y="58958"/>
                      <a:pt x="34339" y="58958"/>
                    </a:cubicBezTo>
                    <a:cubicBezTo>
                      <a:pt x="35034" y="58958"/>
                      <a:pt x="35731" y="58899"/>
                      <a:pt x="36425" y="58781"/>
                    </a:cubicBezTo>
                    <a:cubicBezTo>
                      <a:pt x="39518" y="58212"/>
                      <a:pt x="41919" y="56502"/>
                      <a:pt x="43140" y="54020"/>
                    </a:cubicBezTo>
                    <a:lnTo>
                      <a:pt x="43180" y="53979"/>
                    </a:lnTo>
                    <a:cubicBezTo>
                      <a:pt x="43221" y="53857"/>
                      <a:pt x="43303" y="53694"/>
                      <a:pt x="43343" y="53694"/>
                    </a:cubicBezTo>
                    <a:cubicBezTo>
                      <a:pt x="43384" y="53694"/>
                      <a:pt x="43343" y="53694"/>
                      <a:pt x="43384" y="53735"/>
                    </a:cubicBezTo>
                    <a:cubicBezTo>
                      <a:pt x="43425" y="53816"/>
                      <a:pt x="43506" y="53979"/>
                      <a:pt x="43587" y="54101"/>
                    </a:cubicBezTo>
                    <a:cubicBezTo>
                      <a:pt x="44320" y="55607"/>
                      <a:pt x="45541" y="56828"/>
                      <a:pt x="47006" y="57642"/>
                    </a:cubicBezTo>
                    <a:cubicBezTo>
                      <a:pt x="48593" y="58537"/>
                      <a:pt x="50425" y="58985"/>
                      <a:pt x="52256" y="58985"/>
                    </a:cubicBezTo>
                    <a:cubicBezTo>
                      <a:pt x="54616" y="58985"/>
                      <a:pt x="56936" y="58293"/>
                      <a:pt x="58930" y="57031"/>
                    </a:cubicBezTo>
                    <a:cubicBezTo>
                      <a:pt x="62023" y="54997"/>
                      <a:pt x="62919" y="52799"/>
                      <a:pt x="63326" y="51741"/>
                    </a:cubicBezTo>
                    <a:cubicBezTo>
                      <a:pt x="63448" y="51456"/>
                      <a:pt x="63529" y="51212"/>
                      <a:pt x="63610" y="51212"/>
                    </a:cubicBezTo>
                    <a:cubicBezTo>
                      <a:pt x="63624" y="51198"/>
                      <a:pt x="63633" y="51194"/>
                      <a:pt x="63639" y="51194"/>
                    </a:cubicBezTo>
                    <a:cubicBezTo>
                      <a:pt x="63651" y="51194"/>
                      <a:pt x="63651" y="51212"/>
                      <a:pt x="63651" y="51212"/>
                    </a:cubicBezTo>
                    <a:cubicBezTo>
                      <a:pt x="63651" y="51252"/>
                      <a:pt x="63814" y="51415"/>
                      <a:pt x="63977" y="51578"/>
                    </a:cubicBezTo>
                    <a:cubicBezTo>
                      <a:pt x="65075" y="52962"/>
                      <a:pt x="66541" y="54020"/>
                      <a:pt x="68209" y="54712"/>
                    </a:cubicBezTo>
                    <a:cubicBezTo>
                      <a:pt x="69410" y="55227"/>
                      <a:pt x="70645" y="55467"/>
                      <a:pt x="71854" y="55467"/>
                    </a:cubicBezTo>
                    <a:cubicBezTo>
                      <a:pt x="76464" y="55467"/>
                      <a:pt x="80683" y="51977"/>
                      <a:pt x="81069" y="46979"/>
                    </a:cubicBezTo>
                    <a:cubicBezTo>
                      <a:pt x="81273" y="45066"/>
                      <a:pt x="80907" y="43113"/>
                      <a:pt x="80052" y="41363"/>
                    </a:cubicBezTo>
                    <a:lnTo>
                      <a:pt x="79849" y="40956"/>
                    </a:lnTo>
                    <a:cubicBezTo>
                      <a:pt x="79849" y="40956"/>
                      <a:pt x="79849" y="40915"/>
                      <a:pt x="79849" y="40915"/>
                    </a:cubicBezTo>
                    <a:cubicBezTo>
                      <a:pt x="79889" y="40834"/>
                      <a:pt x="80052" y="40793"/>
                      <a:pt x="80174" y="40753"/>
                    </a:cubicBezTo>
                    <a:lnTo>
                      <a:pt x="80255" y="40712"/>
                    </a:lnTo>
                    <a:cubicBezTo>
                      <a:pt x="83471" y="39532"/>
                      <a:pt x="85872" y="36764"/>
                      <a:pt x="86482" y="33346"/>
                    </a:cubicBezTo>
                    <a:cubicBezTo>
                      <a:pt x="86971" y="30049"/>
                      <a:pt x="85709" y="26712"/>
                      <a:pt x="83104" y="24636"/>
                    </a:cubicBezTo>
                    <a:cubicBezTo>
                      <a:pt x="81761" y="23497"/>
                      <a:pt x="80174" y="22724"/>
                      <a:pt x="78506" y="22317"/>
                    </a:cubicBezTo>
                    <a:lnTo>
                      <a:pt x="78261" y="22235"/>
                    </a:lnTo>
                    <a:lnTo>
                      <a:pt x="77976" y="22195"/>
                    </a:lnTo>
                    <a:cubicBezTo>
                      <a:pt x="77936" y="22195"/>
                      <a:pt x="77854" y="22154"/>
                      <a:pt x="77814" y="22113"/>
                    </a:cubicBezTo>
                    <a:cubicBezTo>
                      <a:pt x="77773" y="21991"/>
                      <a:pt x="77814" y="21828"/>
                      <a:pt x="77895" y="21666"/>
                    </a:cubicBezTo>
                    <a:lnTo>
                      <a:pt x="77936" y="21543"/>
                    </a:lnTo>
                    <a:cubicBezTo>
                      <a:pt x="78912" y="18735"/>
                      <a:pt x="78587" y="15602"/>
                      <a:pt x="77040" y="13038"/>
                    </a:cubicBezTo>
                    <a:cubicBezTo>
                      <a:pt x="75290" y="10352"/>
                      <a:pt x="72482" y="8561"/>
                      <a:pt x="69308" y="8154"/>
                    </a:cubicBezTo>
                    <a:cubicBezTo>
                      <a:pt x="68686" y="8063"/>
                      <a:pt x="68061" y="8018"/>
                      <a:pt x="67438" y="8018"/>
                    </a:cubicBezTo>
                    <a:cubicBezTo>
                      <a:pt x="66102" y="8018"/>
                      <a:pt x="64778" y="8226"/>
                      <a:pt x="63529" y="8642"/>
                    </a:cubicBezTo>
                    <a:cubicBezTo>
                      <a:pt x="63475" y="8642"/>
                      <a:pt x="63402" y="8679"/>
                      <a:pt x="63348" y="8679"/>
                    </a:cubicBezTo>
                    <a:cubicBezTo>
                      <a:pt x="63321" y="8679"/>
                      <a:pt x="63298" y="8670"/>
                      <a:pt x="63285" y="8642"/>
                    </a:cubicBezTo>
                    <a:cubicBezTo>
                      <a:pt x="63244" y="8602"/>
                      <a:pt x="63244" y="8520"/>
                      <a:pt x="63244" y="8358"/>
                    </a:cubicBezTo>
                    <a:cubicBezTo>
                      <a:pt x="63122" y="7462"/>
                      <a:pt x="62878" y="6648"/>
                      <a:pt x="62512" y="5875"/>
                    </a:cubicBezTo>
                    <a:cubicBezTo>
                      <a:pt x="60770" y="2237"/>
                      <a:pt x="56796" y="1"/>
                      <a:pt x="5267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4" name="Google Shape;2274;p47"/>
              <p:cNvSpPr/>
              <p:nvPr/>
            </p:nvSpPr>
            <p:spPr>
              <a:xfrm>
                <a:off x="5240975" y="2058650"/>
                <a:ext cx="687375" cy="612275"/>
              </a:xfrm>
              <a:custGeom>
                <a:avLst/>
                <a:gdLst/>
                <a:ahLst/>
                <a:cxnLst/>
                <a:rect l="l" t="t" r="r" b="b"/>
                <a:pathLst>
                  <a:path w="27495" h="24491" extrusionOk="0">
                    <a:moveTo>
                      <a:pt x="11962" y="1"/>
                    </a:moveTo>
                    <a:cubicBezTo>
                      <a:pt x="11722" y="1"/>
                      <a:pt x="11479" y="8"/>
                      <a:pt x="11233" y="24"/>
                    </a:cubicBezTo>
                    <a:cubicBezTo>
                      <a:pt x="6634" y="309"/>
                      <a:pt x="4884" y="3768"/>
                      <a:pt x="8466" y="6536"/>
                    </a:cubicBezTo>
                    <a:cubicBezTo>
                      <a:pt x="9117" y="7024"/>
                      <a:pt x="9809" y="7472"/>
                      <a:pt x="10541" y="7838"/>
                    </a:cubicBezTo>
                    <a:cubicBezTo>
                      <a:pt x="10704" y="8001"/>
                      <a:pt x="11070" y="8082"/>
                      <a:pt x="10989" y="8326"/>
                    </a:cubicBezTo>
                    <a:cubicBezTo>
                      <a:pt x="10932" y="8439"/>
                      <a:pt x="10856" y="8479"/>
                      <a:pt x="10773" y="8479"/>
                    </a:cubicBezTo>
                    <a:cubicBezTo>
                      <a:pt x="10615" y="8479"/>
                      <a:pt x="10430" y="8339"/>
                      <a:pt x="10297" y="8286"/>
                    </a:cubicBezTo>
                    <a:cubicBezTo>
                      <a:pt x="8964" y="7779"/>
                      <a:pt x="7666" y="7360"/>
                      <a:pt x="6357" y="7360"/>
                    </a:cubicBezTo>
                    <a:cubicBezTo>
                      <a:pt x="5668" y="7360"/>
                      <a:pt x="4976" y="7476"/>
                      <a:pt x="4274" y="7756"/>
                    </a:cubicBezTo>
                    <a:cubicBezTo>
                      <a:pt x="1995" y="8693"/>
                      <a:pt x="2036" y="12070"/>
                      <a:pt x="5739" y="14512"/>
                    </a:cubicBezTo>
                    <a:cubicBezTo>
                      <a:pt x="6065" y="14716"/>
                      <a:pt x="6390" y="14919"/>
                      <a:pt x="6716" y="15123"/>
                    </a:cubicBezTo>
                    <a:cubicBezTo>
                      <a:pt x="6856" y="15228"/>
                      <a:pt x="6815" y="15514"/>
                      <a:pt x="6516" y="15514"/>
                    </a:cubicBezTo>
                    <a:cubicBezTo>
                      <a:pt x="6467" y="15514"/>
                      <a:pt x="6412" y="15506"/>
                      <a:pt x="6349" y="15489"/>
                    </a:cubicBezTo>
                    <a:cubicBezTo>
                      <a:pt x="5654" y="15283"/>
                      <a:pt x="4925" y="15175"/>
                      <a:pt x="4195" y="15175"/>
                    </a:cubicBezTo>
                    <a:cubicBezTo>
                      <a:pt x="3772" y="15175"/>
                      <a:pt x="3349" y="15211"/>
                      <a:pt x="2931" y="15285"/>
                    </a:cubicBezTo>
                    <a:cubicBezTo>
                      <a:pt x="367" y="15855"/>
                      <a:pt x="1" y="18908"/>
                      <a:pt x="3175" y="21594"/>
                    </a:cubicBezTo>
                    <a:cubicBezTo>
                      <a:pt x="5412" y="23506"/>
                      <a:pt x="8866" y="24491"/>
                      <a:pt x="11974" y="24491"/>
                    </a:cubicBezTo>
                    <a:cubicBezTo>
                      <a:pt x="12371" y="24491"/>
                      <a:pt x="12763" y="24475"/>
                      <a:pt x="13146" y="24442"/>
                    </a:cubicBezTo>
                    <a:cubicBezTo>
                      <a:pt x="15466" y="24280"/>
                      <a:pt x="18233" y="22774"/>
                      <a:pt x="19657" y="21512"/>
                    </a:cubicBezTo>
                    <a:cubicBezTo>
                      <a:pt x="27494" y="14431"/>
                      <a:pt x="22382" y="1"/>
                      <a:pt x="1196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5" name="Google Shape;2275;p47"/>
              <p:cNvSpPr/>
              <p:nvPr/>
            </p:nvSpPr>
            <p:spPr>
              <a:xfrm>
                <a:off x="5501450" y="1845325"/>
                <a:ext cx="240100" cy="265075"/>
              </a:xfrm>
              <a:custGeom>
                <a:avLst/>
                <a:gdLst/>
                <a:ahLst/>
                <a:cxnLst/>
                <a:rect l="l" t="t" r="r" b="b"/>
                <a:pathLst>
                  <a:path w="9604" h="10603" extrusionOk="0">
                    <a:moveTo>
                      <a:pt x="5081" y="0"/>
                    </a:moveTo>
                    <a:cubicBezTo>
                      <a:pt x="2737" y="0"/>
                      <a:pt x="266" y="2430"/>
                      <a:pt x="0" y="7865"/>
                    </a:cubicBezTo>
                    <a:cubicBezTo>
                      <a:pt x="0" y="8150"/>
                      <a:pt x="122" y="8272"/>
                      <a:pt x="407" y="8272"/>
                    </a:cubicBezTo>
                    <a:cubicBezTo>
                      <a:pt x="654" y="8263"/>
                      <a:pt x="894" y="8258"/>
                      <a:pt x="1125" y="8258"/>
                    </a:cubicBezTo>
                    <a:cubicBezTo>
                      <a:pt x="5960" y="8258"/>
                      <a:pt x="7415" y="10203"/>
                      <a:pt x="8424" y="10592"/>
                    </a:cubicBezTo>
                    <a:cubicBezTo>
                      <a:pt x="8446" y="10599"/>
                      <a:pt x="8470" y="10602"/>
                      <a:pt x="8496" y="10602"/>
                    </a:cubicBezTo>
                    <a:cubicBezTo>
                      <a:pt x="8614" y="10602"/>
                      <a:pt x="8757" y="10530"/>
                      <a:pt x="8791" y="10429"/>
                    </a:cubicBezTo>
                    <a:cubicBezTo>
                      <a:pt x="9116" y="9167"/>
                      <a:pt x="9320" y="7906"/>
                      <a:pt x="9401" y="6604"/>
                    </a:cubicBezTo>
                    <a:cubicBezTo>
                      <a:pt x="9604" y="2389"/>
                      <a:pt x="7405" y="0"/>
                      <a:pt x="508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6" name="Google Shape;2276;p47"/>
              <p:cNvSpPr/>
              <p:nvPr/>
            </p:nvSpPr>
            <p:spPr>
              <a:xfrm>
                <a:off x="5244025" y="2176025"/>
                <a:ext cx="605400" cy="495750"/>
              </a:xfrm>
              <a:custGeom>
                <a:avLst/>
                <a:gdLst/>
                <a:ahLst/>
                <a:cxnLst/>
                <a:rect l="l" t="t" r="r" b="b"/>
                <a:pathLst>
                  <a:path w="24216" h="19830" extrusionOk="0">
                    <a:moveTo>
                      <a:pt x="20606" y="0"/>
                    </a:moveTo>
                    <a:cubicBezTo>
                      <a:pt x="20543" y="0"/>
                      <a:pt x="20473" y="28"/>
                      <a:pt x="20390" y="91"/>
                    </a:cubicBezTo>
                    <a:cubicBezTo>
                      <a:pt x="18111" y="1596"/>
                      <a:pt x="17826" y="4893"/>
                      <a:pt x="17175" y="7335"/>
                    </a:cubicBezTo>
                    <a:cubicBezTo>
                      <a:pt x="16554" y="9702"/>
                      <a:pt x="15267" y="13180"/>
                      <a:pt x="12361" y="13180"/>
                    </a:cubicBezTo>
                    <a:cubicBezTo>
                      <a:pt x="12219" y="13180"/>
                      <a:pt x="12074" y="13171"/>
                      <a:pt x="11925" y="13154"/>
                    </a:cubicBezTo>
                    <a:cubicBezTo>
                      <a:pt x="10786" y="12951"/>
                      <a:pt x="9687" y="12422"/>
                      <a:pt x="8873" y="11649"/>
                    </a:cubicBezTo>
                    <a:cubicBezTo>
                      <a:pt x="8059" y="10957"/>
                      <a:pt x="7041" y="10550"/>
                      <a:pt x="5943" y="10468"/>
                    </a:cubicBezTo>
                    <a:cubicBezTo>
                      <a:pt x="5482" y="10396"/>
                      <a:pt x="4945" y="10341"/>
                      <a:pt x="4395" y="10341"/>
                    </a:cubicBezTo>
                    <a:cubicBezTo>
                      <a:pt x="3099" y="10341"/>
                      <a:pt x="1728" y="10644"/>
                      <a:pt x="1100" y="11730"/>
                    </a:cubicBezTo>
                    <a:cubicBezTo>
                      <a:pt x="1" y="13561"/>
                      <a:pt x="1751" y="15759"/>
                      <a:pt x="3053" y="16899"/>
                    </a:cubicBezTo>
                    <a:cubicBezTo>
                      <a:pt x="5454" y="18933"/>
                      <a:pt x="8954" y="19788"/>
                      <a:pt x="12006" y="19829"/>
                    </a:cubicBezTo>
                    <a:cubicBezTo>
                      <a:pt x="12040" y="19829"/>
                      <a:pt x="12074" y="19829"/>
                      <a:pt x="12107" y="19829"/>
                    </a:cubicBezTo>
                    <a:cubicBezTo>
                      <a:pt x="15815" y="19829"/>
                      <a:pt x="19351" y="17604"/>
                      <a:pt x="21408" y="14579"/>
                    </a:cubicBezTo>
                    <a:cubicBezTo>
                      <a:pt x="24216" y="10428"/>
                      <a:pt x="23809" y="4486"/>
                      <a:pt x="21123" y="538"/>
                    </a:cubicBezTo>
                    <a:cubicBezTo>
                      <a:pt x="20911" y="235"/>
                      <a:pt x="20789" y="0"/>
                      <a:pt x="20606" y="0"/>
                    </a:cubicBezTo>
                    <a:close/>
                  </a:path>
                </a:pathLst>
              </a:custGeom>
              <a:solidFill>
                <a:srgbClr val="0A1640">
                  <a:alpha val="125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7" name="Google Shape;2277;p47"/>
              <p:cNvSpPr/>
              <p:nvPr/>
            </p:nvSpPr>
            <p:spPr>
              <a:xfrm>
                <a:off x="5500900" y="1848925"/>
                <a:ext cx="223375" cy="261950"/>
              </a:xfrm>
              <a:custGeom>
                <a:avLst/>
                <a:gdLst/>
                <a:ahLst/>
                <a:cxnLst/>
                <a:rect l="l" t="t" r="r" b="b"/>
                <a:pathLst>
                  <a:path w="8935" h="10478" extrusionOk="0">
                    <a:moveTo>
                      <a:pt x="4067" y="0"/>
                    </a:moveTo>
                    <a:cubicBezTo>
                      <a:pt x="3952" y="0"/>
                      <a:pt x="3879" y="95"/>
                      <a:pt x="3766" y="151"/>
                    </a:cubicBezTo>
                    <a:cubicBezTo>
                      <a:pt x="999" y="1372"/>
                      <a:pt x="185" y="4587"/>
                      <a:pt x="22" y="7599"/>
                    </a:cubicBezTo>
                    <a:cubicBezTo>
                      <a:pt x="0" y="8059"/>
                      <a:pt x="344" y="8165"/>
                      <a:pt x="762" y="8165"/>
                    </a:cubicBezTo>
                    <a:cubicBezTo>
                      <a:pt x="1119" y="8165"/>
                      <a:pt x="1531" y="8087"/>
                      <a:pt x="1813" y="8087"/>
                    </a:cubicBezTo>
                    <a:cubicBezTo>
                      <a:pt x="3888" y="8169"/>
                      <a:pt x="6208" y="8739"/>
                      <a:pt x="7917" y="10122"/>
                    </a:cubicBezTo>
                    <a:cubicBezTo>
                      <a:pt x="8165" y="10325"/>
                      <a:pt x="8425" y="10477"/>
                      <a:pt x="8614" y="10477"/>
                    </a:cubicBezTo>
                    <a:cubicBezTo>
                      <a:pt x="8768" y="10477"/>
                      <a:pt x="8876" y="10377"/>
                      <a:pt x="8894" y="10122"/>
                    </a:cubicBezTo>
                    <a:cubicBezTo>
                      <a:pt x="8935" y="8820"/>
                      <a:pt x="7795" y="7640"/>
                      <a:pt x="6819" y="6826"/>
                    </a:cubicBezTo>
                    <a:cubicBezTo>
                      <a:pt x="5638" y="6053"/>
                      <a:pt x="4743" y="4954"/>
                      <a:pt x="4214" y="3651"/>
                    </a:cubicBezTo>
                    <a:cubicBezTo>
                      <a:pt x="3685" y="2390"/>
                      <a:pt x="4214" y="965"/>
                      <a:pt x="4255" y="640"/>
                    </a:cubicBezTo>
                    <a:cubicBezTo>
                      <a:pt x="4255" y="436"/>
                      <a:pt x="4499" y="233"/>
                      <a:pt x="4255" y="70"/>
                    </a:cubicBezTo>
                    <a:cubicBezTo>
                      <a:pt x="4179" y="20"/>
                      <a:pt x="4119" y="0"/>
                      <a:pt x="4067" y="0"/>
                    </a:cubicBezTo>
                    <a:close/>
                  </a:path>
                </a:pathLst>
              </a:custGeom>
              <a:solidFill>
                <a:srgbClr val="0A1640">
                  <a:alpha val="125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8" name="Google Shape;2278;p47"/>
              <p:cNvSpPr/>
              <p:nvPr/>
            </p:nvSpPr>
            <p:spPr>
              <a:xfrm>
                <a:off x="5448375" y="2090650"/>
                <a:ext cx="243350" cy="75450"/>
              </a:xfrm>
              <a:custGeom>
                <a:avLst/>
                <a:gdLst/>
                <a:ahLst/>
                <a:cxnLst/>
                <a:rect l="l" t="t" r="r" b="b"/>
                <a:pathLst>
                  <a:path w="9734" h="3018" extrusionOk="0">
                    <a:moveTo>
                      <a:pt x="4142" y="0"/>
                    </a:moveTo>
                    <a:cubicBezTo>
                      <a:pt x="3037" y="0"/>
                      <a:pt x="1925" y="267"/>
                      <a:pt x="984" y="942"/>
                    </a:cubicBezTo>
                    <a:cubicBezTo>
                      <a:pt x="1" y="1649"/>
                      <a:pt x="195" y="2736"/>
                      <a:pt x="1090" y="2736"/>
                    </a:cubicBezTo>
                    <a:cubicBezTo>
                      <a:pt x="1121" y="2736"/>
                      <a:pt x="1154" y="2735"/>
                      <a:pt x="1187" y="2732"/>
                    </a:cubicBezTo>
                    <a:cubicBezTo>
                      <a:pt x="2042" y="2692"/>
                      <a:pt x="2815" y="2244"/>
                      <a:pt x="3629" y="2163"/>
                    </a:cubicBezTo>
                    <a:cubicBezTo>
                      <a:pt x="3865" y="2144"/>
                      <a:pt x="4096" y="2136"/>
                      <a:pt x="4321" y="2136"/>
                    </a:cubicBezTo>
                    <a:cubicBezTo>
                      <a:pt x="6573" y="2136"/>
                      <a:pt x="8231" y="2980"/>
                      <a:pt x="9082" y="3017"/>
                    </a:cubicBezTo>
                    <a:cubicBezTo>
                      <a:pt x="9530" y="3017"/>
                      <a:pt x="9734" y="2529"/>
                      <a:pt x="9164" y="1918"/>
                    </a:cubicBezTo>
                    <a:cubicBezTo>
                      <a:pt x="8311" y="959"/>
                      <a:pt x="6238" y="0"/>
                      <a:pt x="414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9" name="Google Shape;2279;p47"/>
              <p:cNvSpPr/>
              <p:nvPr/>
            </p:nvSpPr>
            <p:spPr>
              <a:xfrm>
                <a:off x="5245050" y="1830350"/>
                <a:ext cx="616575" cy="855650"/>
              </a:xfrm>
              <a:custGeom>
                <a:avLst/>
                <a:gdLst/>
                <a:ahLst/>
                <a:cxnLst/>
                <a:rect l="l" t="t" r="r" b="b"/>
                <a:pathLst>
                  <a:path w="24663" h="34226" extrusionOk="0">
                    <a:moveTo>
                      <a:pt x="15330" y="910"/>
                    </a:moveTo>
                    <a:cubicBezTo>
                      <a:pt x="15646" y="910"/>
                      <a:pt x="15964" y="959"/>
                      <a:pt x="16279" y="1057"/>
                    </a:cubicBezTo>
                    <a:cubicBezTo>
                      <a:pt x="17785" y="1505"/>
                      <a:pt x="18925" y="3051"/>
                      <a:pt x="19210" y="5005"/>
                    </a:cubicBezTo>
                    <a:cubicBezTo>
                      <a:pt x="19413" y="6877"/>
                      <a:pt x="19291" y="8790"/>
                      <a:pt x="18803" y="10580"/>
                    </a:cubicBezTo>
                    <a:cubicBezTo>
                      <a:pt x="18803" y="10662"/>
                      <a:pt x="18721" y="10743"/>
                      <a:pt x="18680" y="10784"/>
                    </a:cubicBezTo>
                    <a:cubicBezTo>
                      <a:pt x="18599" y="10784"/>
                      <a:pt x="18518" y="10784"/>
                      <a:pt x="18436" y="10703"/>
                    </a:cubicBezTo>
                    <a:cubicBezTo>
                      <a:pt x="18151" y="10499"/>
                      <a:pt x="17826" y="10336"/>
                      <a:pt x="17541" y="10173"/>
                    </a:cubicBezTo>
                    <a:cubicBezTo>
                      <a:pt x="17256" y="10011"/>
                      <a:pt x="17093" y="9889"/>
                      <a:pt x="16849" y="9766"/>
                    </a:cubicBezTo>
                    <a:cubicBezTo>
                      <a:pt x="16157" y="9319"/>
                      <a:pt x="15343" y="9034"/>
                      <a:pt x="14529" y="8871"/>
                    </a:cubicBezTo>
                    <a:lnTo>
                      <a:pt x="14204" y="8790"/>
                    </a:lnTo>
                    <a:cubicBezTo>
                      <a:pt x="13471" y="8586"/>
                      <a:pt x="12739" y="8505"/>
                      <a:pt x="12006" y="8505"/>
                    </a:cubicBezTo>
                    <a:lnTo>
                      <a:pt x="11274" y="8505"/>
                    </a:lnTo>
                    <a:cubicBezTo>
                      <a:pt x="11111" y="8505"/>
                      <a:pt x="10989" y="8515"/>
                      <a:pt x="10892" y="8515"/>
                    </a:cubicBezTo>
                    <a:cubicBezTo>
                      <a:pt x="10795" y="8515"/>
                      <a:pt x="10724" y="8505"/>
                      <a:pt x="10663" y="8464"/>
                    </a:cubicBezTo>
                    <a:cubicBezTo>
                      <a:pt x="10582" y="8383"/>
                      <a:pt x="10622" y="8342"/>
                      <a:pt x="10622" y="8179"/>
                    </a:cubicBezTo>
                    <a:cubicBezTo>
                      <a:pt x="10663" y="6836"/>
                      <a:pt x="11192" y="3825"/>
                      <a:pt x="12576" y="2278"/>
                    </a:cubicBezTo>
                    <a:cubicBezTo>
                      <a:pt x="13378" y="1384"/>
                      <a:pt x="14343" y="910"/>
                      <a:pt x="15330" y="910"/>
                    </a:cubicBezTo>
                    <a:close/>
                    <a:moveTo>
                      <a:pt x="11631" y="9399"/>
                    </a:moveTo>
                    <a:cubicBezTo>
                      <a:pt x="12147" y="9399"/>
                      <a:pt x="12718" y="9437"/>
                      <a:pt x="13349" y="9522"/>
                    </a:cubicBezTo>
                    <a:cubicBezTo>
                      <a:pt x="15628" y="9848"/>
                      <a:pt x="17704" y="10947"/>
                      <a:pt x="19291" y="12575"/>
                    </a:cubicBezTo>
                    <a:cubicBezTo>
                      <a:pt x="20878" y="14202"/>
                      <a:pt x="21977" y="16237"/>
                      <a:pt x="22547" y="18476"/>
                    </a:cubicBezTo>
                    <a:cubicBezTo>
                      <a:pt x="24012" y="24133"/>
                      <a:pt x="21407" y="29790"/>
                      <a:pt x="16320" y="32191"/>
                    </a:cubicBezTo>
                    <a:cubicBezTo>
                      <a:pt x="14937" y="32832"/>
                      <a:pt x="13278" y="33157"/>
                      <a:pt x="11552" y="33157"/>
                    </a:cubicBezTo>
                    <a:cubicBezTo>
                      <a:pt x="9772" y="33157"/>
                      <a:pt x="7921" y="32812"/>
                      <a:pt x="6227" y="32109"/>
                    </a:cubicBezTo>
                    <a:cubicBezTo>
                      <a:pt x="3663" y="31092"/>
                      <a:pt x="1913" y="29464"/>
                      <a:pt x="1221" y="27592"/>
                    </a:cubicBezTo>
                    <a:cubicBezTo>
                      <a:pt x="937" y="26859"/>
                      <a:pt x="1099" y="26045"/>
                      <a:pt x="1588" y="25476"/>
                    </a:cubicBezTo>
                    <a:cubicBezTo>
                      <a:pt x="2105" y="24885"/>
                      <a:pt x="2857" y="24528"/>
                      <a:pt x="3630" y="24528"/>
                    </a:cubicBezTo>
                    <a:cubicBezTo>
                      <a:pt x="3709" y="24528"/>
                      <a:pt x="3788" y="24532"/>
                      <a:pt x="3867" y="24540"/>
                    </a:cubicBezTo>
                    <a:cubicBezTo>
                      <a:pt x="4152" y="24540"/>
                      <a:pt x="4437" y="24540"/>
                      <a:pt x="4721" y="24580"/>
                    </a:cubicBezTo>
                    <a:cubicBezTo>
                      <a:pt x="5332" y="24702"/>
                      <a:pt x="5739" y="24784"/>
                      <a:pt x="5983" y="24824"/>
                    </a:cubicBezTo>
                    <a:cubicBezTo>
                      <a:pt x="6166" y="24916"/>
                      <a:pt x="6326" y="24962"/>
                      <a:pt x="6498" y="24962"/>
                    </a:cubicBezTo>
                    <a:cubicBezTo>
                      <a:pt x="6555" y="24962"/>
                      <a:pt x="6614" y="24957"/>
                      <a:pt x="6675" y="24947"/>
                    </a:cubicBezTo>
                    <a:cubicBezTo>
                      <a:pt x="6838" y="24906"/>
                      <a:pt x="6960" y="24784"/>
                      <a:pt x="7041" y="24662"/>
                    </a:cubicBezTo>
                    <a:cubicBezTo>
                      <a:pt x="7082" y="24499"/>
                      <a:pt x="7082" y="24336"/>
                      <a:pt x="6960" y="24214"/>
                    </a:cubicBezTo>
                    <a:cubicBezTo>
                      <a:pt x="6756" y="23970"/>
                      <a:pt x="6512" y="23807"/>
                      <a:pt x="6227" y="23644"/>
                    </a:cubicBezTo>
                    <a:cubicBezTo>
                      <a:pt x="5373" y="23156"/>
                      <a:pt x="4640" y="22545"/>
                      <a:pt x="3989" y="21813"/>
                    </a:cubicBezTo>
                    <a:cubicBezTo>
                      <a:pt x="2931" y="20511"/>
                      <a:pt x="2361" y="18761"/>
                      <a:pt x="3460" y="17743"/>
                    </a:cubicBezTo>
                    <a:cubicBezTo>
                      <a:pt x="4207" y="17047"/>
                      <a:pt x="5152" y="16811"/>
                      <a:pt x="6115" y="16811"/>
                    </a:cubicBezTo>
                    <a:cubicBezTo>
                      <a:pt x="7461" y="16811"/>
                      <a:pt x="8843" y="17272"/>
                      <a:pt x="9768" y="17580"/>
                    </a:cubicBezTo>
                    <a:cubicBezTo>
                      <a:pt x="10093" y="17702"/>
                      <a:pt x="10460" y="17825"/>
                      <a:pt x="10826" y="17865"/>
                    </a:cubicBezTo>
                    <a:cubicBezTo>
                      <a:pt x="10989" y="17825"/>
                      <a:pt x="11152" y="17702"/>
                      <a:pt x="11192" y="17540"/>
                    </a:cubicBezTo>
                    <a:cubicBezTo>
                      <a:pt x="11233" y="17377"/>
                      <a:pt x="11192" y="17214"/>
                      <a:pt x="11070" y="17092"/>
                    </a:cubicBezTo>
                    <a:cubicBezTo>
                      <a:pt x="10745" y="16807"/>
                      <a:pt x="10378" y="16563"/>
                      <a:pt x="9971" y="16359"/>
                    </a:cubicBezTo>
                    <a:cubicBezTo>
                      <a:pt x="8791" y="15790"/>
                      <a:pt x="7774" y="14854"/>
                      <a:pt x="7082" y="13755"/>
                    </a:cubicBezTo>
                    <a:cubicBezTo>
                      <a:pt x="6593" y="12941"/>
                      <a:pt x="6634" y="11964"/>
                      <a:pt x="7163" y="11191"/>
                    </a:cubicBezTo>
                    <a:cubicBezTo>
                      <a:pt x="7544" y="10603"/>
                      <a:pt x="8717" y="9399"/>
                      <a:pt x="11631" y="9399"/>
                    </a:cubicBezTo>
                    <a:close/>
                    <a:moveTo>
                      <a:pt x="15312" y="0"/>
                    </a:moveTo>
                    <a:cubicBezTo>
                      <a:pt x="14702" y="0"/>
                      <a:pt x="14088" y="134"/>
                      <a:pt x="13512" y="406"/>
                    </a:cubicBezTo>
                    <a:cubicBezTo>
                      <a:pt x="12454" y="894"/>
                      <a:pt x="9971" y="2604"/>
                      <a:pt x="9686" y="7894"/>
                    </a:cubicBezTo>
                    <a:lnTo>
                      <a:pt x="9686" y="8057"/>
                    </a:lnTo>
                    <a:cubicBezTo>
                      <a:pt x="9686" y="8505"/>
                      <a:pt x="9646" y="8708"/>
                      <a:pt x="9239" y="8830"/>
                    </a:cubicBezTo>
                    <a:cubicBezTo>
                      <a:pt x="7855" y="9075"/>
                      <a:pt x="6675" y="10011"/>
                      <a:pt x="6064" y="11313"/>
                    </a:cubicBezTo>
                    <a:cubicBezTo>
                      <a:pt x="5657" y="12330"/>
                      <a:pt x="5780" y="13511"/>
                      <a:pt x="6390" y="14406"/>
                    </a:cubicBezTo>
                    <a:cubicBezTo>
                      <a:pt x="6756" y="15016"/>
                      <a:pt x="7245" y="15545"/>
                      <a:pt x="7774" y="15993"/>
                    </a:cubicBezTo>
                    <a:lnTo>
                      <a:pt x="7855" y="16034"/>
                    </a:lnTo>
                    <a:lnTo>
                      <a:pt x="7814" y="16034"/>
                    </a:lnTo>
                    <a:cubicBezTo>
                      <a:pt x="7285" y="15952"/>
                      <a:pt x="6716" y="15912"/>
                      <a:pt x="6186" y="15871"/>
                    </a:cubicBezTo>
                    <a:lnTo>
                      <a:pt x="5942" y="15871"/>
                    </a:lnTo>
                    <a:cubicBezTo>
                      <a:pt x="5899" y="15870"/>
                      <a:pt x="5855" y="15869"/>
                      <a:pt x="5812" y="15869"/>
                    </a:cubicBezTo>
                    <a:cubicBezTo>
                      <a:pt x="4556" y="15869"/>
                      <a:pt x="3350" y="16433"/>
                      <a:pt x="2524" y="17377"/>
                    </a:cubicBezTo>
                    <a:cubicBezTo>
                      <a:pt x="1913" y="18191"/>
                      <a:pt x="1751" y="19290"/>
                      <a:pt x="2117" y="20266"/>
                    </a:cubicBezTo>
                    <a:cubicBezTo>
                      <a:pt x="2524" y="21447"/>
                      <a:pt x="3216" y="22505"/>
                      <a:pt x="4192" y="23319"/>
                    </a:cubicBezTo>
                    <a:lnTo>
                      <a:pt x="4559" y="23685"/>
                    </a:lnTo>
                    <a:lnTo>
                      <a:pt x="4233" y="23685"/>
                    </a:lnTo>
                    <a:cubicBezTo>
                      <a:pt x="4192" y="23665"/>
                      <a:pt x="4162" y="23654"/>
                      <a:pt x="4131" y="23654"/>
                    </a:cubicBezTo>
                    <a:cubicBezTo>
                      <a:pt x="4101" y="23654"/>
                      <a:pt x="4070" y="23665"/>
                      <a:pt x="4030" y="23685"/>
                    </a:cubicBezTo>
                    <a:cubicBezTo>
                      <a:pt x="2361" y="23726"/>
                      <a:pt x="1140" y="24295"/>
                      <a:pt x="530" y="25313"/>
                    </a:cubicBezTo>
                    <a:cubicBezTo>
                      <a:pt x="1" y="26330"/>
                      <a:pt x="1" y="27592"/>
                      <a:pt x="611" y="28650"/>
                    </a:cubicBezTo>
                    <a:cubicBezTo>
                      <a:pt x="2320" y="31987"/>
                      <a:pt x="6675" y="34226"/>
                      <a:pt x="11355" y="34226"/>
                    </a:cubicBezTo>
                    <a:lnTo>
                      <a:pt x="11843" y="34226"/>
                    </a:lnTo>
                    <a:cubicBezTo>
                      <a:pt x="16931" y="34063"/>
                      <a:pt x="20960" y="31377"/>
                      <a:pt x="22832" y="26859"/>
                    </a:cubicBezTo>
                    <a:cubicBezTo>
                      <a:pt x="24541" y="23034"/>
                      <a:pt x="24663" y="17051"/>
                      <a:pt x="19779" y="11842"/>
                    </a:cubicBezTo>
                    <a:cubicBezTo>
                      <a:pt x="19576" y="11598"/>
                      <a:pt x="19576" y="11557"/>
                      <a:pt x="19779" y="10499"/>
                    </a:cubicBezTo>
                    <a:cubicBezTo>
                      <a:pt x="19861" y="10092"/>
                      <a:pt x="19983" y="9522"/>
                      <a:pt x="20105" y="8708"/>
                    </a:cubicBezTo>
                    <a:cubicBezTo>
                      <a:pt x="20715" y="5330"/>
                      <a:pt x="19901" y="2400"/>
                      <a:pt x="17948" y="935"/>
                    </a:cubicBezTo>
                    <a:cubicBezTo>
                      <a:pt x="17183" y="318"/>
                      <a:pt x="16253" y="0"/>
                      <a:pt x="1531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280" name="Google Shape;2280;p47"/>
            <p:cNvGrpSpPr/>
            <p:nvPr/>
          </p:nvGrpSpPr>
          <p:grpSpPr>
            <a:xfrm>
              <a:off x="3381494" y="1546373"/>
              <a:ext cx="2381012" cy="1129241"/>
              <a:chOff x="3390727" y="1543418"/>
              <a:chExt cx="2777338" cy="1317206"/>
            </a:xfrm>
          </p:grpSpPr>
          <p:sp>
            <p:nvSpPr>
              <p:cNvPr id="2281" name="Google Shape;2281;p47"/>
              <p:cNvSpPr/>
              <p:nvPr/>
            </p:nvSpPr>
            <p:spPr>
              <a:xfrm>
                <a:off x="3390727" y="2630124"/>
                <a:ext cx="165850" cy="230500"/>
              </a:xfrm>
              <a:custGeom>
                <a:avLst/>
                <a:gdLst/>
                <a:ahLst/>
                <a:cxnLst/>
                <a:rect l="l" t="t" r="r" b="b"/>
                <a:pathLst>
                  <a:path w="6634" h="9220" extrusionOk="0">
                    <a:moveTo>
                      <a:pt x="3453" y="0"/>
                    </a:moveTo>
                    <a:cubicBezTo>
                      <a:pt x="3326" y="0"/>
                      <a:pt x="3200" y="73"/>
                      <a:pt x="3134" y="205"/>
                    </a:cubicBezTo>
                    <a:cubicBezTo>
                      <a:pt x="2808" y="775"/>
                      <a:pt x="2279" y="2850"/>
                      <a:pt x="652" y="4234"/>
                    </a:cubicBezTo>
                    <a:cubicBezTo>
                      <a:pt x="0" y="4763"/>
                      <a:pt x="733" y="5048"/>
                      <a:pt x="1506" y="5984"/>
                    </a:cubicBezTo>
                    <a:cubicBezTo>
                      <a:pt x="2849" y="7571"/>
                      <a:pt x="2890" y="8466"/>
                      <a:pt x="3297" y="9036"/>
                    </a:cubicBezTo>
                    <a:cubicBezTo>
                      <a:pt x="3358" y="9158"/>
                      <a:pt x="3480" y="9219"/>
                      <a:pt x="3602" y="9219"/>
                    </a:cubicBezTo>
                    <a:cubicBezTo>
                      <a:pt x="3724" y="9219"/>
                      <a:pt x="3846" y="9158"/>
                      <a:pt x="3907" y="9036"/>
                    </a:cubicBezTo>
                    <a:cubicBezTo>
                      <a:pt x="4029" y="8833"/>
                      <a:pt x="4111" y="8629"/>
                      <a:pt x="4192" y="8426"/>
                    </a:cubicBezTo>
                    <a:cubicBezTo>
                      <a:pt x="4681" y="7083"/>
                      <a:pt x="5454" y="5903"/>
                      <a:pt x="6512" y="4926"/>
                    </a:cubicBezTo>
                    <a:cubicBezTo>
                      <a:pt x="6634" y="4682"/>
                      <a:pt x="6593" y="4397"/>
                      <a:pt x="6431" y="4234"/>
                    </a:cubicBezTo>
                    <a:cubicBezTo>
                      <a:pt x="5413" y="3298"/>
                      <a:pt x="4599" y="2199"/>
                      <a:pt x="4111" y="897"/>
                    </a:cubicBezTo>
                    <a:cubicBezTo>
                      <a:pt x="4029" y="653"/>
                      <a:pt x="3907" y="368"/>
                      <a:pt x="3745" y="164"/>
                    </a:cubicBezTo>
                    <a:cubicBezTo>
                      <a:pt x="3670" y="52"/>
                      <a:pt x="3561" y="0"/>
                      <a:pt x="345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2" name="Google Shape;2282;p47"/>
              <p:cNvSpPr/>
              <p:nvPr/>
            </p:nvSpPr>
            <p:spPr>
              <a:xfrm>
                <a:off x="5976766" y="1543418"/>
                <a:ext cx="191300" cy="264750"/>
              </a:xfrm>
              <a:custGeom>
                <a:avLst/>
                <a:gdLst/>
                <a:ahLst/>
                <a:cxnLst/>
                <a:rect l="l" t="t" r="r" b="b"/>
                <a:pathLst>
                  <a:path w="7652" h="10590" extrusionOk="0">
                    <a:moveTo>
                      <a:pt x="4014" y="0"/>
                    </a:moveTo>
                    <a:cubicBezTo>
                      <a:pt x="3868" y="0"/>
                      <a:pt x="3714" y="83"/>
                      <a:pt x="3623" y="242"/>
                    </a:cubicBezTo>
                    <a:cubicBezTo>
                      <a:pt x="3297" y="852"/>
                      <a:pt x="2646" y="3253"/>
                      <a:pt x="774" y="4841"/>
                    </a:cubicBezTo>
                    <a:cubicBezTo>
                      <a:pt x="1" y="5492"/>
                      <a:pt x="896" y="5817"/>
                      <a:pt x="1792" y="6875"/>
                    </a:cubicBezTo>
                    <a:cubicBezTo>
                      <a:pt x="3297" y="8707"/>
                      <a:pt x="3338" y="9724"/>
                      <a:pt x="3826" y="10375"/>
                    </a:cubicBezTo>
                    <a:cubicBezTo>
                      <a:pt x="3908" y="10518"/>
                      <a:pt x="4060" y="10589"/>
                      <a:pt x="4208" y="10589"/>
                    </a:cubicBezTo>
                    <a:cubicBezTo>
                      <a:pt x="4356" y="10589"/>
                      <a:pt x="4498" y="10518"/>
                      <a:pt x="4559" y="10375"/>
                    </a:cubicBezTo>
                    <a:cubicBezTo>
                      <a:pt x="4681" y="10131"/>
                      <a:pt x="4803" y="9887"/>
                      <a:pt x="4885" y="9684"/>
                    </a:cubicBezTo>
                    <a:cubicBezTo>
                      <a:pt x="5414" y="8096"/>
                      <a:pt x="6309" y="6713"/>
                      <a:pt x="7530" y="5614"/>
                    </a:cubicBezTo>
                    <a:cubicBezTo>
                      <a:pt x="7652" y="5329"/>
                      <a:pt x="7652" y="5044"/>
                      <a:pt x="7448" y="4800"/>
                    </a:cubicBezTo>
                    <a:cubicBezTo>
                      <a:pt x="6268" y="3782"/>
                      <a:pt x="5332" y="2521"/>
                      <a:pt x="4762" y="1056"/>
                    </a:cubicBezTo>
                    <a:cubicBezTo>
                      <a:pt x="4681" y="730"/>
                      <a:pt x="4518" y="445"/>
                      <a:pt x="4315" y="160"/>
                    </a:cubicBezTo>
                    <a:cubicBezTo>
                      <a:pt x="4243" y="52"/>
                      <a:pt x="4131" y="0"/>
                      <a:pt x="401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54" name="Google Shape;2244;p47">
            <a:extLst>
              <a:ext uri="{FF2B5EF4-FFF2-40B4-BE49-F238E27FC236}">
                <a16:creationId xmlns:a16="http://schemas.microsoft.com/office/drawing/2014/main" id="{55C6368A-A69E-4C9E-95A0-5636EDBE8EA3}"/>
              </a:ext>
            </a:extLst>
          </p:cNvPr>
          <p:cNvSpPr txBox="1">
            <a:spLocks/>
          </p:cNvSpPr>
          <p:nvPr/>
        </p:nvSpPr>
        <p:spPr>
          <a:xfrm>
            <a:off x="5823764" y="2513700"/>
            <a:ext cx="2813659" cy="61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Catamaran"/>
              <a:buNone/>
              <a:defRPr sz="1600" b="0" i="0" u="none" strike="noStrike" cap="none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tamaran"/>
              <a:buNone/>
              <a:defRPr sz="1600" b="0" i="0" u="none" strike="noStrike" cap="none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tamaran"/>
              <a:buNone/>
              <a:defRPr sz="1600" b="0" i="0" u="none" strike="noStrike" cap="none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tamaran"/>
              <a:buNone/>
              <a:defRPr sz="1600" b="0" i="0" u="none" strike="noStrike" cap="none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tamaran"/>
              <a:buNone/>
              <a:defRPr sz="1600" b="0" i="0" u="none" strike="noStrike" cap="none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tamaran"/>
              <a:buNone/>
              <a:defRPr sz="1600" b="0" i="0" u="none" strike="noStrike" cap="none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tamaran"/>
              <a:buNone/>
              <a:defRPr sz="1600" b="0" i="0" u="none" strike="noStrike" cap="none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tamaran"/>
              <a:buNone/>
              <a:defRPr sz="1600" b="0" i="0" u="none" strike="noStrike" cap="none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tamaran"/>
              <a:buNone/>
              <a:defRPr sz="1600" b="0" i="0" u="none" strike="noStrike" cap="none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9pPr>
          </a:lstStyle>
          <a:p>
            <a:pPr marL="0" indent="0"/>
            <a:r>
              <a:rPr lang="es-ES" sz="2200" dirty="0">
                <a:latin typeface="Bodoni MT Condensed" panose="02070606080606020203" pitchFamily="18" charset="0"/>
              </a:rPr>
              <a:t>Espacios de carácter público o privado que permiten la consulta de información.</a:t>
            </a:r>
          </a:p>
        </p:txBody>
      </p:sp>
      <p:pic>
        <p:nvPicPr>
          <p:cNvPr id="3074" name="Picture 2" descr="Ver las imágenes de origen">
            <a:extLst>
              <a:ext uri="{FF2B5EF4-FFF2-40B4-BE49-F238E27FC236}">
                <a16:creationId xmlns:a16="http://schemas.microsoft.com/office/drawing/2014/main" id="{94EFB1D4-E465-4890-9945-B1364FC7E0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8" y="668567"/>
            <a:ext cx="1002118" cy="956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3CD55BDC-4F88-4ACD-9641-168B43E3BC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6170" y="635343"/>
            <a:ext cx="1347677" cy="1008512"/>
          </a:xfrm>
          <a:prstGeom prst="rect">
            <a:avLst/>
          </a:prstGeom>
        </p:spPr>
      </p:pic>
      <p:pic>
        <p:nvPicPr>
          <p:cNvPr id="3078" name="Picture 6" descr="Ver las imágenes de origen">
            <a:extLst>
              <a:ext uri="{FF2B5EF4-FFF2-40B4-BE49-F238E27FC236}">
                <a16:creationId xmlns:a16="http://schemas.microsoft.com/office/drawing/2014/main" id="{88F45C56-18B6-43BC-AE80-794077AA46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181" y="3539639"/>
            <a:ext cx="2214130" cy="1120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Ver las imágenes de origen">
            <a:extLst>
              <a:ext uri="{FF2B5EF4-FFF2-40B4-BE49-F238E27FC236}">
                <a16:creationId xmlns:a16="http://schemas.microsoft.com/office/drawing/2014/main" id="{1641997F-22F6-4377-9FB0-14EC79CFFD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0914" y="3660565"/>
            <a:ext cx="1710722" cy="1140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Ver las imágenes de origen">
            <a:extLst>
              <a:ext uri="{FF2B5EF4-FFF2-40B4-BE49-F238E27FC236}">
                <a16:creationId xmlns:a16="http://schemas.microsoft.com/office/drawing/2014/main" id="{7F7ADBD9-7C90-400F-A67D-342A7BAAF9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5998" y="708323"/>
            <a:ext cx="2208529" cy="1033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CuadroTexto 41">
            <a:extLst>
              <a:ext uri="{FF2B5EF4-FFF2-40B4-BE49-F238E27FC236}">
                <a16:creationId xmlns:a16="http://schemas.microsoft.com/office/drawing/2014/main" id="{A97C2043-916D-403A-89A6-45BD83F506EA}"/>
              </a:ext>
            </a:extLst>
          </p:cNvPr>
          <p:cNvSpPr txBox="1"/>
          <p:nvPr/>
        </p:nvSpPr>
        <p:spPr>
          <a:xfrm>
            <a:off x="2418311" y="6261941"/>
            <a:ext cx="366768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800" b="1" dirty="0">
                <a:latin typeface="Footlight MT Light" panose="0204060206030A020304" pitchFamily="18" charset="0"/>
              </a:rPr>
              <a:t>Castro et al., (2006) </a:t>
            </a:r>
            <a:endParaRPr lang="es-MX" sz="2800" dirty="0"/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4A0A7E9E-9662-4880-B332-C9B3FDC5EAB1}"/>
              </a:ext>
            </a:extLst>
          </p:cNvPr>
          <p:cNvSpPr txBox="1"/>
          <p:nvPr/>
        </p:nvSpPr>
        <p:spPr>
          <a:xfrm>
            <a:off x="1852943" y="4522278"/>
            <a:ext cx="493350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3200" b="1" i="0" dirty="0">
                <a:effectLst/>
                <a:latin typeface="Bodoni MT Condensed" panose="02070606080606020203" pitchFamily="18" charset="0"/>
              </a:rPr>
              <a:t>Castro et al., (2006) </a:t>
            </a:r>
            <a:endParaRPr lang="es-MX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d2aca01-9f67-444d-96de-ae5b7f595cdb" xsi:nil="true"/>
    <lcf76f155ced4ddcb4097134ff3c332f xmlns="05116f7f-8093-41ee-a97b-c448b1621e11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A9533315595A84DBC372CE93168D417" ma:contentTypeVersion="11" ma:contentTypeDescription="Create a new document." ma:contentTypeScope="" ma:versionID="e5a07dc3696449aabfcff3f16d3bb9a3">
  <xsd:schema xmlns:xsd="http://www.w3.org/2001/XMLSchema" xmlns:xs="http://www.w3.org/2001/XMLSchema" xmlns:p="http://schemas.microsoft.com/office/2006/metadata/properties" xmlns:ns2="05116f7f-8093-41ee-a97b-c448b1621e11" xmlns:ns3="9d2aca01-9f67-444d-96de-ae5b7f595cdb" targetNamespace="http://schemas.microsoft.com/office/2006/metadata/properties" ma:root="true" ma:fieldsID="5456778ff2877a3be61a53fef7f1373f" ns2:_="" ns3:_="">
    <xsd:import namespace="05116f7f-8093-41ee-a97b-c448b1621e11"/>
    <xsd:import namespace="9d2aca01-9f67-444d-96de-ae5b7f595cd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116f7f-8093-41ee-a97b-c448b1621e1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GenerationTime" ma:index="1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b653b1c0-f410-437d-8ee7-1cf68b209f5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2aca01-9f67-444d-96de-ae5b7f595cdb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f5248070-8fc4-4d1c-94f7-f62a7ee850c0}" ma:internalName="TaxCatchAll" ma:showField="CatchAllData" ma:web="9d2aca01-9f67-444d-96de-ae5b7f595cd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292F4A9-0CE1-4054-AE72-31547A2B59C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F826DCA-DE0B-4D6B-8777-1AC301608AF8}">
  <ds:schemaRefs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purl.org/dc/terms/"/>
    <ds:schemaRef ds:uri="http://purl.org/dc/elements/1.1/"/>
    <ds:schemaRef ds:uri="http://schemas.openxmlformats.org/package/2006/metadata/core-properties"/>
    <ds:schemaRef ds:uri="9d2aca01-9f67-444d-96de-ae5b7f595cdb"/>
    <ds:schemaRef ds:uri="05116f7f-8093-41ee-a97b-c448b1621e11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6153101-8292-4A86-BC72-05952117397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5116f7f-8093-41ee-a97b-c448b1621e11"/>
    <ds:schemaRef ds:uri="9d2aca01-9f67-444d-96de-ae5b7f595cd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1393</TotalTime>
  <Words>2447</Words>
  <Application>Microsoft Office PowerPoint</Application>
  <PresentationFormat>Presentación en pantalla (16:9)</PresentationFormat>
  <Paragraphs>374</Paragraphs>
  <Slides>51</Slides>
  <Notes>26</Notes>
  <HiddenSlides>0</HiddenSlides>
  <MMClips>2</MMClips>
  <ScaleCrop>false</ScaleCrop>
  <HeadingPairs>
    <vt:vector size="6" baseType="variant">
      <vt:variant>
        <vt:lpstr>Fuentes usadas</vt:lpstr>
      </vt:variant>
      <vt:variant>
        <vt:i4>17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51</vt:i4>
      </vt:variant>
    </vt:vector>
  </HeadingPairs>
  <TitlesOfParts>
    <vt:vector size="69" baseType="lpstr">
      <vt:lpstr>Times New Roman</vt:lpstr>
      <vt:lpstr>Bodoni MT Condensed</vt:lpstr>
      <vt:lpstr>Catamaran</vt:lpstr>
      <vt:lpstr>Arial</vt:lpstr>
      <vt:lpstr>Verdana</vt:lpstr>
      <vt:lpstr>Footlight MT Light</vt:lpstr>
      <vt:lpstr>Roboto Condensed Light</vt:lpstr>
      <vt:lpstr>Calibri</vt:lpstr>
      <vt:lpstr>Fredoka One</vt:lpstr>
      <vt:lpstr>AR CENA</vt:lpstr>
      <vt:lpstr>Londrina Solid</vt:lpstr>
      <vt:lpstr>Monotype Corsiva</vt:lpstr>
      <vt:lpstr>Gloucester MT Extra Condensed</vt:lpstr>
      <vt:lpstr>Gabriola</vt:lpstr>
      <vt:lpstr>Calibri Light</vt:lpstr>
      <vt:lpstr>Palanquin Dark</vt:lpstr>
      <vt:lpstr>Bodoni MT Poster Compressed</vt:lpstr>
      <vt:lpstr>Tema de Office</vt:lpstr>
      <vt:lpstr>Presentación de PowerPoint</vt:lpstr>
      <vt:lpstr>Requerimientos técnicos</vt:lpstr>
      <vt:lpstr>Presentación </vt:lpstr>
      <vt:lpstr>Módulo III  Medios y Recursos de la investigación</vt:lpstr>
      <vt:lpstr>Propósito: </vt:lpstr>
      <vt:lpstr>3.1 Medios de investigación</vt:lpstr>
      <vt:lpstr>Presentación de PowerPoint</vt:lpstr>
      <vt:lpstr>01</vt:lpstr>
      <vt:lpstr>Presentación de PowerPoint</vt:lpstr>
      <vt:lpstr>3.1.3 Fuentes de información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Tips para buscar información en Internet</vt:lpstr>
      <vt:lpstr>Presentación de PowerPoint</vt:lpstr>
      <vt:lpstr>Presentación de PowerPoint</vt:lpstr>
      <vt:lpstr>Presentación de PowerPoint</vt:lpstr>
      <vt:lpstr>Presentación de PowerPoint</vt:lpstr>
      <vt:lpstr>01</vt:lpstr>
      <vt:lpstr>Presentación de PowerPoint</vt:lpstr>
      <vt:lpstr>02</vt:lpstr>
      <vt:lpstr>Presentación de PowerPoint</vt:lpstr>
      <vt:lpstr>03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3.2.3.2 De paráfrasis</vt:lpstr>
      <vt:lpstr>Presentación de PowerPoint</vt:lpstr>
      <vt:lpstr>3.2.3.3 De resumen </vt:lpstr>
      <vt:lpstr>Presentación de PowerPoint</vt:lpstr>
      <vt:lpstr>3.2.3.4 De análisis 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Para ampliar sobre del tema: </vt:lpstr>
      <vt:lpstr>Referencias: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Lupita RGòmez</dc:creator>
  <cp:lastModifiedBy>USUARIO</cp:lastModifiedBy>
  <cp:revision>75</cp:revision>
  <dcterms:modified xsi:type="dcterms:W3CDTF">2023-06-12T15:20:11Z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0x010100BA9533315595A84DBC372CE93168D417</vt:lpwstr>
  </property>
  <property fmtid="{D5CDD505-2E9C-101B-9397-08002B2CF9AE}" pid="3" name="MediaServiceImageTags">
    <vt:lpwstr/>
  </property>
</Properties>
</file>