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4"/>
  </p:sldMasterIdLst>
  <p:notesMasterIdLst>
    <p:notesMasterId r:id="rId38"/>
  </p:notesMasterIdLst>
  <p:sldIdLst>
    <p:sldId id="307" r:id="rId5"/>
    <p:sldId id="256" r:id="rId6"/>
    <p:sldId id="308" r:id="rId7"/>
    <p:sldId id="257" r:id="rId8"/>
    <p:sldId id="258" r:id="rId9"/>
    <p:sldId id="323" r:id="rId10"/>
    <p:sldId id="259" r:id="rId11"/>
    <p:sldId id="261" r:id="rId12"/>
    <p:sldId id="329" r:id="rId13"/>
    <p:sldId id="310" r:id="rId14"/>
    <p:sldId id="311" r:id="rId15"/>
    <p:sldId id="320" r:id="rId16"/>
    <p:sldId id="322" r:id="rId17"/>
    <p:sldId id="330" r:id="rId18"/>
    <p:sldId id="319" r:id="rId19"/>
    <p:sldId id="263" r:id="rId20"/>
    <p:sldId id="312" r:id="rId21"/>
    <p:sldId id="264" r:id="rId22"/>
    <p:sldId id="313" r:id="rId23"/>
    <p:sldId id="314" r:id="rId24"/>
    <p:sldId id="315" r:id="rId25"/>
    <p:sldId id="316" r:id="rId26"/>
    <p:sldId id="331" r:id="rId27"/>
    <p:sldId id="324" r:id="rId28"/>
    <p:sldId id="326" r:id="rId29"/>
    <p:sldId id="327" r:id="rId30"/>
    <p:sldId id="328" r:id="rId31"/>
    <p:sldId id="262" r:id="rId32"/>
    <p:sldId id="260" r:id="rId33"/>
    <p:sldId id="309" r:id="rId34"/>
    <p:sldId id="317" r:id="rId35"/>
    <p:sldId id="318" r:id="rId36"/>
    <p:sldId id="268" r:id="rId37"/>
  </p:sldIdLst>
  <p:sldSz cx="9144000" cy="5143500" type="screen16x9"/>
  <p:notesSz cx="6858000" cy="9144000"/>
  <p:embeddedFontLst>
    <p:embeddedFont>
      <p:font typeface="Roboto Condensed Light" panose="020B0604020202020204" charset="0"/>
      <p:regular r:id="rId39"/>
      <p:italic r:id="rId40"/>
    </p:embeddedFont>
    <p:embeddedFont>
      <p:font typeface="Montserrat" panose="020B0604020202020204" charset="0"/>
      <p:regular r:id="rId41"/>
      <p:bold r:id="rId42"/>
      <p:italic r:id="rId43"/>
      <p:boldItalic r:id="rId44"/>
    </p:embeddedFont>
    <p:embeddedFont>
      <p:font typeface="Roboto" panose="020B0604020202020204" charset="0"/>
      <p:regular r:id="rId45"/>
      <p:bold r:id="rId46"/>
      <p:italic r:id="rId47"/>
      <p:boldItalic r:id="rId48"/>
    </p:embeddedFont>
    <p:embeddedFont>
      <p:font typeface="Ubuntu" panose="020B0604020202020204" charset="0"/>
      <p:regular r:id="rId49"/>
      <p:bold r:id="rId50"/>
      <p:italic r:id="rId51"/>
      <p:boldItalic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Bradley Hand ITC" panose="03070402050302030203" pitchFamily="66" charset="0"/>
      <p:regular r:id="rId57"/>
    </p:embeddedFont>
    <p:embeddedFont>
      <p:font typeface="Amatic SC" panose="020B0604020202020204" charset="-79"/>
      <p:regular r:id="rId58"/>
      <p:bold r:id="rId59"/>
    </p:embeddedFont>
    <p:embeddedFont>
      <p:font typeface="Segoe Print" panose="02000600000000000000" pitchFamily="2" charset="0"/>
      <p:regular r:id="rId60"/>
      <p:bold r:id="rId6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A4C52E7-AE98-4559-AB82-E4D6CC26F1C1}">
  <a:tblStyle styleId="{DA4C52E7-AE98-4559-AB82-E4D6CC26F1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font" Target="fonts/font20.fntdata"/><Relationship Id="rId66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font" Target="fonts/font23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font" Target="fonts/font13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font" Target="fonts/font21.fntdata"/><Relationship Id="rId20" Type="http://schemas.openxmlformats.org/officeDocument/2006/relationships/slide" Target="slides/slide16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1.fntdata"/><Relationship Id="rId57" Type="http://schemas.openxmlformats.org/officeDocument/2006/relationships/font" Target="fonts/font19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font" Target="fonts/font22.fntdata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font" Target="fonts/font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ualulu3@gmail.com" userId="e70a5226da6d4b53" providerId="LiveId" clId="{9A8C05A3-370E-407F-B652-6BFF3E92B1F3}"/>
    <pc:docChg chg="undo redo custSel addSld delSld modSld sldOrd">
      <pc:chgData name="wualulu3@gmail.com" userId="e70a5226da6d4b53" providerId="LiveId" clId="{9A8C05A3-370E-407F-B652-6BFF3E92B1F3}" dt="2022-01-24T21:15:01.996" v="1223"/>
      <pc:docMkLst>
        <pc:docMk/>
      </pc:docMkLst>
      <pc:sldChg chg="modSp mod">
        <pc:chgData name="wualulu3@gmail.com" userId="e70a5226da6d4b53" providerId="LiveId" clId="{9A8C05A3-370E-407F-B652-6BFF3E92B1F3}" dt="2022-01-05T21:22:09.758" v="754"/>
        <pc:sldMkLst>
          <pc:docMk/>
          <pc:sldMk cId="0" sldId="256"/>
        </pc:sldMkLst>
        <pc:spChg chg="mod">
          <ac:chgData name="wualulu3@gmail.com" userId="e70a5226da6d4b53" providerId="LiveId" clId="{9A8C05A3-370E-407F-B652-6BFF3E92B1F3}" dt="2022-01-05T21:22:09.758" v="754"/>
          <ac:spMkLst>
            <pc:docMk/>
            <pc:sldMk cId="0" sldId="256"/>
            <ac:spMk id="67" creationId="{F8D8ACD7-23EA-4AEB-A968-6B560FC43813}"/>
          </ac:spMkLst>
        </pc:spChg>
      </pc:sldChg>
      <pc:sldChg chg="addSp modSp mod">
        <pc:chgData name="wualulu3@gmail.com" userId="e70a5226da6d4b53" providerId="LiveId" clId="{9A8C05A3-370E-407F-B652-6BFF3E92B1F3}" dt="2022-01-10T23:43:08.942" v="910" actId="20577"/>
        <pc:sldMkLst>
          <pc:docMk/>
          <pc:sldMk cId="0" sldId="257"/>
        </pc:sldMkLst>
        <pc:spChg chg="add mod">
          <ac:chgData name="wualulu3@gmail.com" userId="e70a5226da6d4b53" providerId="LiveId" clId="{9A8C05A3-370E-407F-B652-6BFF3E92B1F3}" dt="2021-12-03T23:53:30.611" v="81" actId="1076"/>
          <ac:spMkLst>
            <pc:docMk/>
            <pc:sldMk cId="0" sldId="257"/>
            <ac:spMk id="5" creationId="{7656E558-C3B5-4C93-B5E8-BE59200AC29A}"/>
          </ac:spMkLst>
        </pc:spChg>
        <pc:spChg chg="mod">
          <ac:chgData name="wualulu3@gmail.com" userId="e70a5226da6d4b53" providerId="LiveId" clId="{9A8C05A3-370E-407F-B652-6BFF3E92B1F3}" dt="2021-12-03T23:53:40.876" v="83" actId="1076"/>
          <ac:spMkLst>
            <pc:docMk/>
            <pc:sldMk cId="0" sldId="257"/>
            <ac:spMk id="4660" creationId="{00000000-0000-0000-0000-000000000000}"/>
          </ac:spMkLst>
        </pc:spChg>
        <pc:spChg chg="mod">
          <ac:chgData name="wualulu3@gmail.com" userId="e70a5226da6d4b53" providerId="LiveId" clId="{9A8C05A3-370E-407F-B652-6BFF3E92B1F3}" dt="2022-01-10T23:43:08.942" v="910" actId="20577"/>
          <ac:spMkLst>
            <pc:docMk/>
            <pc:sldMk cId="0" sldId="257"/>
            <ac:spMk id="4661" creationId="{00000000-0000-0000-0000-000000000000}"/>
          </ac:spMkLst>
        </pc:spChg>
      </pc:sldChg>
      <pc:sldChg chg="addSp delSp modSp mod">
        <pc:chgData name="wualulu3@gmail.com" userId="e70a5226da6d4b53" providerId="LiveId" clId="{9A8C05A3-370E-407F-B652-6BFF3E92B1F3}" dt="2022-01-06T19:42:09.236" v="874" actId="1076"/>
        <pc:sldMkLst>
          <pc:docMk/>
          <pc:sldMk cId="0" sldId="258"/>
        </pc:sldMkLst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3" creationId="{9C48AE55-D29B-433D-917F-79AF07965D6F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5" creationId="{58E5C4A2-592C-4494-9BAC-D48F522A84EE}"/>
          </ac:spMkLst>
        </pc:spChg>
        <pc:spChg chg="add del mod">
          <ac:chgData name="wualulu3@gmail.com" userId="e70a5226da6d4b53" providerId="LiveId" clId="{9A8C05A3-370E-407F-B652-6BFF3E92B1F3}" dt="2022-01-06T19:37:57.363" v="815" actId="478"/>
          <ac:spMkLst>
            <pc:docMk/>
            <pc:sldMk cId="0" sldId="258"/>
            <ac:spMk id="7" creationId="{43024282-D761-462A-BBE1-CA2B0C2B1FD6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7" creationId="{E7342A5E-897B-4F41-8909-644AFF34FCFC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9" creationId="{438F890A-E542-4DE3-99D9-355B1BCBF84B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11" creationId="{C8C7D7DA-7387-49AB-B811-3D11DAEC2D9A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13" creationId="{8A3BFDE5-F836-441A-BD9F-E9F807CEE3DF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15" creationId="{C3743C2E-49BA-41D5-AF3F-2AFC5870972A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17" creationId="{08099C1F-8FBB-4062-8E06-7C60C58F4FEC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19" creationId="{92619E42-663C-4679-8688-5581DDF1CBEF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21" creationId="{A8FBE2B5-AE85-4C7E-8090-44CF4D4BD557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23" creationId="{7E951760-AAA9-4FD2-BE29-5A2921DC0418}"/>
          </ac:spMkLst>
        </pc:spChg>
        <pc:spChg chg="add del mod">
          <ac:chgData name="wualulu3@gmail.com" userId="e70a5226da6d4b53" providerId="LiveId" clId="{9A8C05A3-370E-407F-B652-6BFF3E92B1F3}" dt="2021-12-04T02:01:20.623" v="85" actId="478"/>
          <ac:spMkLst>
            <pc:docMk/>
            <pc:sldMk cId="0" sldId="258"/>
            <ac:spMk id="25" creationId="{9144F1CB-27EB-4FC7-B950-584D176B567B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27" creationId="{6E3C60D8-E0EF-4828-978E-4B5B14E8E598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29" creationId="{8211839A-A626-41BA-929A-BA33BC93F3D1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31" creationId="{CB4777ED-DDE1-4C6B-83BC-5E36411B4E48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33" creationId="{23A17DAB-BF4C-4635-B592-7F974D1FBE51}"/>
          </ac:spMkLst>
        </pc:spChg>
        <pc:spChg chg="add del mod">
          <ac:chgData name="wualulu3@gmail.com" userId="e70a5226da6d4b53" providerId="LiveId" clId="{9A8C05A3-370E-407F-B652-6BFF3E92B1F3}" dt="2021-12-04T02:01:42.903" v="90" actId="478"/>
          <ac:spMkLst>
            <pc:docMk/>
            <pc:sldMk cId="0" sldId="258"/>
            <ac:spMk id="35" creationId="{74584AD7-C1D5-4ADB-8A74-4B998E2BA86F}"/>
          </ac:spMkLst>
        </pc:spChg>
        <pc:spChg chg="add mod">
          <ac:chgData name="wualulu3@gmail.com" userId="e70a5226da6d4b53" providerId="LiveId" clId="{9A8C05A3-370E-407F-B652-6BFF3E92B1F3}" dt="2022-01-06T19:40:01.079" v="845" actId="1076"/>
          <ac:spMkLst>
            <pc:docMk/>
            <pc:sldMk cId="0" sldId="258"/>
            <ac:spMk id="37" creationId="{1C57E6D2-994D-489A-B24D-DA1AE212FA06}"/>
          </ac:spMkLst>
        </pc:spChg>
        <pc:spChg chg="add del mod">
          <ac:chgData name="wualulu3@gmail.com" userId="e70a5226da6d4b53" providerId="LiveId" clId="{9A8C05A3-370E-407F-B652-6BFF3E92B1F3}" dt="2021-12-04T02:01:50.441" v="93" actId="478"/>
          <ac:spMkLst>
            <pc:docMk/>
            <pc:sldMk cId="0" sldId="258"/>
            <ac:spMk id="39" creationId="{AAF6C45C-6785-4A59-970A-4AA2E5400137}"/>
          </ac:spMkLst>
        </pc:spChg>
        <pc:spChg chg="add del mod">
          <ac:chgData name="wualulu3@gmail.com" userId="e70a5226da6d4b53" providerId="LiveId" clId="{9A8C05A3-370E-407F-B652-6BFF3E92B1F3}" dt="2021-12-04T02:01:50.441" v="93" actId="478"/>
          <ac:spMkLst>
            <pc:docMk/>
            <pc:sldMk cId="0" sldId="258"/>
            <ac:spMk id="41" creationId="{E0E857F7-60BF-40B2-9372-1A0572287282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43" creationId="{4468DECD-19ED-4C61-9335-98609AF9E44C}"/>
          </ac:spMkLst>
        </pc:spChg>
        <pc:spChg chg="add del mod">
          <ac:chgData name="wualulu3@gmail.com" userId="e70a5226da6d4b53" providerId="LiveId" clId="{9A8C05A3-370E-407F-B652-6BFF3E92B1F3}" dt="2021-12-04T02:01:45.689" v="92" actId="478"/>
          <ac:spMkLst>
            <pc:docMk/>
            <pc:sldMk cId="0" sldId="258"/>
            <ac:spMk id="45" creationId="{EB8F59A9-8CD0-4C04-9E57-4F88671B2CDA}"/>
          </ac:spMkLst>
        </pc:spChg>
        <pc:spChg chg="add del mod">
          <ac:chgData name="wualulu3@gmail.com" userId="e70a5226da6d4b53" providerId="LiveId" clId="{9A8C05A3-370E-407F-B652-6BFF3E92B1F3}" dt="2021-12-04T02:01:36.390" v="89" actId="478"/>
          <ac:spMkLst>
            <pc:docMk/>
            <pc:sldMk cId="0" sldId="258"/>
            <ac:spMk id="47" creationId="{98B14B88-6F19-4754-8F34-B10D196DA82D}"/>
          </ac:spMkLst>
        </pc:spChg>
        <pc:spChg chg="add del mod">
          <ac:chgData name="wualulu3@gmail.com" userId="e70a5226da6d4b53" providerId="LiveId" clId="{9A8C05A3-370E-407F-B652-6BFF3E92B1F3}" dt="2021-12-04T02:01:50.441" v="93" actId="478"/>
          <ac:spMkLst>
            <pc:docMk/>
            <pc:sldMk cId="0" sldId="258"/>
            <ac:spMk id="49" creationId="{376D13C4-3825-4607-823E-1D7EAFD2426E}"/>
          </ac:spMkLst>
        </pc:spChg>
        <pc:spChg chg="mod">
          <ac:chgData name="wualulu3@gmail.com" userId="e70a5226da6d4b53" providerId="LiveId" clId="{9A8C05A3-370E-407F-B652-6BFF3E92B1F3}" dt="2021-12-04T02:02:38.257" v="98" actId="1076"/>
          <ac:spMkLst>
            <pc:docMk/>
            <pc:sldMk cId="0" sldId="258"/>
            <ac:spMk id="4666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67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68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69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0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1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2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3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4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5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6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7" creationId="{00000000-0000-0000-0000-000000000000}"/>
          </ac:spMkLst>
        </pc:spChg>
        <pc:spChg chg="add del">
          <ac:chgData name="wualulu3@gmail.com" userId="e70a5226da6d4b53" providerId="LiveId" clId="{9A8C05A3-370E-407F-B652-6BFF3E92B1F3}" dt="2021-12-04T02:01:27.954" v="86" actId="478"/>
          <ac:spMkLst>
            <pc:docMk/>
            <pc:sldMk cId="0" sldId="258"/>
            <ac:spMk id="4678" creationId="{00000000-0000-0000-0000-000000000000}"/>
          </ac:spMkLst>
        </pc:spChg>
        <pc:graphicFrameChg chg="add del mod modGraphic">
          <ac:chgData name="wualulu3@gmail.com" userId="e70a5226da6d4b53" providerId="LiveId" clId="{9A8C05A3-370E-407F-B652-6BFF3E92B1F3}" dt="2022-01-06T19:39:22.120" v="836" actId="478"/>
          <ac:graphicFrameMkLst>
            <pc:docMk/>
            <pc:sldMk cId="0" sldId="258"/>
            <ac:graphicFrameMk id="3" creationId="{627C430E-42CD-46DD-9DC2-DD3E0178AB8D}"/>
          </ac:graphicFrameMkLst>
        </pc:graphicFrameChg>
        <pc:picChg chg="add mod">
          <ac:chgData name="wualulu3@gmail.com" userId="e70a5226da6d4b53" providerId="LiveId" clId="{9A8C05A3-370E-407F-B652-6BFF3E92B1F3}" dt="2022-01-06T19:42:09.236" v="874" actId="1076"/>
          <ac:picMkLst>
            <pc:docMk/>
            <pc:sldMk cId="0" sldId="258"/>
            <ac:picMk id="9" creationId="{D0BBB023-1B80-479C-A3FB-6E4CDD0F80B7}"/>
          </ac:picMkLst>
        </pc:picChg>
        <pc:picChg chg="del mod">
          <ac:chgData name="wualulu3@gmail.com" userId="e70a5226da6d4b53" providerId="LiveId" clId="{9A8C05A3-370E-407F-B652-6BFF3E92B1F3}" dt="2022-01-06T19:40:05.305" v="847" actId="478"/>
          <ac:picMkLst>
            <pc:docMk/>
            <pc:sldMk cId="0" sldId="258"/>
            <ac:picMk id="2050" creationId="{F9343485-94F5-497F-97BF-D2286226680A}"/>
          </ac:picMkLst>
        </pc:picChg>
        <pc:picChg chg="mod">
          <ac:chgData name="wualulu3@gmail.com" userId="e70a5226da6d4b53" providerId="LiveId" clId="{9A8C05A3-370E-407F-B652-6BFF3E92B1F3}" dt="2022-01-06T19:42:00.917" v="871" actId="1076"/>
          <ac:picMkLst>
            <pc:docMk/>
            <pc:sldMk cId="0" sldId="258"/>
            <ac:picMk id="2052" creationId="{366CDD04-ED33-4319-8725-38C8F22EA75B}"/>
          </ac:picMkLst>
        </pc:picChg>
      </pc:sldChg>
      <pc:sldChg chg="addSp delSp modSp mod">
        <pc:chgData name="wualulu3@gmail.com" userId="e70a5226da6d4b53" providerId="LiveId" clId="{9A8C05A3-370E-407F-B652-6BFF3E92B1F3}" dt="2022-01-07T02:09:22.547" v="886" actId="20577"/>
        <pc:sldMkLst>
          <pc:docMk/>
          <pc:sldMk cId="0" sldId="259"/>
        </pc:sldMkLst>
        <pc:spChg chg="mod">
          <ac:chgData name="wualulu3@gmail.com" userId="e70a5226da6d4b53" providerId="LiveId" clId="{9A8C05A3-370E-407F-B652-6BFF3E92B1F3}" dt="2022-01-07T02:09:22.547" v="886" actId="20577"/>
          <ac:spMkLst>
            <pc:docMk/>
            <pc:sldMk cId="0" sldId="259"/>
            <ac:spMk id="4" creationId="{870E1884-75FF-455D-81FB-382AB4060077}"/>
          </ac:spMkLst>
        </pc:spChg>
        <pc:spChg chg="add del mod">
          <ac:chgData name="wualulu3@gmail.com" userId="e70a5226da6d4b53" providerId="LiveId" clId="{9A8C05A3-370E-407F-B652-6BFF3E92B1F3}" dt="2022-01-04T03:20:54.492" v="454" actId="478"/>
          <ac:spMkLst>
            <pc:docMk/>
            <pc:sldMk cId="0" sldId="259"/>
            <ac:spMk id="7" creationId="{A87BA0CE-C6B9-40BE-BB7E-DECC80A766CD}"/>
          </ac:spMkLst>
        </pc:spChg>
        <pc:picChg chg="mod">
          <ac:chgData name="wualulu3@gmail.com" userId="e70a5226da6d4b53" providerId="LiveId" clId="{9A8C05A3-370E-407F-B652-6BFF3E92B1F3}" dt="2021-12-21T16:31:11.509" v="199" actId="1076"/>
          <ac:picMkLst>
            <pc:docMk/>
            <pc:sldMk cId="0" sldId="259"/>
            <ac:picMk id="3076" creationId="{B009058F-DD78-455C-B46F-22A5B77B69A9}"/>
          </ac:picMkLst>
        </pc:picChg>
      </pc:sldChg>
      <pc:sldChg chg="addSp delSp modSp mod">
        <pc:chgData name="wualulu3@gmail.com" userId="e70a5226da6d4b53" providerId="LiveId" clId="{9A8C05A3-370E-407F-B652-6BFF3E92B1F3}" dt="2022-01-24T20:19:13.860" v="1013" actId="14100"/>
        <pc:sldMkLst>
          <pc:docMk/>
          <pc:sldMk cId="0" sldId="261"/>
        </pc:sldMkLst>
        <pc:spChg chg="add mod">
          <ac:chgData name="wualulu3@gmail.com" userId="e70a5226da6d4b53" providerId="LiveId" clId="{9A8C05A3-370E-407F-B652-6BFF3E92B1F3}" dt="2022-01-07T02:20:06.735" v="895" actId="1076"/>
          <ac:spMkLst>
            <pc:docMk/>
            <pc:sldMk cId="0" sldId="261"/>
            <ac:spMk id="6" creationId="{021EDBF3-4162-4FFC-9A86-487CDCD37770}"/>
          </ac:spMkLst>
        </pc:spChg>
        <pc:spChg chg="add del mod">
          <ac:chgData name="wualulu3@gmail.com" userId="e70a5226da6d4b53" providerId="LiveId" clId="{9A8C05A3-370E-407F-B652-6BFF3E92B1F3}" dt="2022-01-07T02:19:52.033" v="892" actId="478"/>
          <ac:spMkLst>
            <pc:docMk/>
            <pc:sldMk cId="0" sldId="261"/>
            <ac:spMk id="7" creationId="{794EC0B4-3E6B-44E5-A974-944BDFF0255F}"/>
          </ac:spMkLst>
        </pc:spChg>
        <pc:spChg chg="mod">
          <ac:chgData name="wualulu3@gmail.com" userId="e70a5226da6d4b53" providerId="LiveId" clId="{9A8C05A3-370E-407F-B652-6BFF3E92B1F3}" dt="2022-01-24T20:19:13.860" v="1013" actId="14100"/>
          <ac:spMkLst>
            <pc:docMk/>
            <pc:sldMk cId="0" sldId="261"/>
            <ac:spMk id="4953" creationId="{00000000-0000-0000-0000-000000000000}"/>
          </ac:spMkLst>
        </pc:spChg>
      </pc:sldChg>
      <pc:sldChg chg="modSp mod">
        <pc:chgData name="wualulu3@gmail.com" userId="e70a5226da6d4b53" providerId="LiveId" clId="{9A8C05A3-370E-407F-B652-6BFF3E92B1F3}" dt="2022-01-13T18:32:16.738" v="964" actId="1076"/>
        <pc:sldMkLst>
          <pc:docMk/>
          <pc:sldMk cId="0" sldId="262"/>
        </pc:sldMkLst>
        <pc:spChg chg="mod">
          <ac:chgData name="wualulu3@gmail.com" userId="e70a5226da6d4b53" providerId="LiveId" clId="{9A8C05A3-370E-407F-B652-6BFF3E92B1F3}" dt="2022-01-13T18:32:11.433" v="962" actId="20577"/>
          <ac:spMkLst>
            <pc:docMk/>
            <pc:sldMk cId="0" sldId="262"/>
            <ac:spMk id="63" creationId="{8E15807D-B19F-4FAB-9264-3D9AF3BC794B}"/>
          </ac:spMkLst>
        </pc:spChg>
        <pc:picChg chg="mod">
          <ac:chgData name="wualulu3@gmail.com" userId="e70a5226da6d4b53" providerId="LiveId" clId="{9A8C05A3-370E-407F-B652-6BFF3E92B1F3}" dt="2022-01-13T18:32:16.738" v="964" actId="1076"/>
          <ac:picMkLst>
            <pc:docMk/>
            <pc:sldMk cId="0" sldId="262"/>
            <ac:picMk id="12292" creationId="{2EE46AB1-928D-492F-8D44-43ED1D42412B}"/>
          </ac:picMkLst>
        </pc:picChg>
      </pc:sldChg>
      <pc:sldChg chg="modSp mod">
        <pc:chgData name="wualulu3@gmail.com" userId="e70a5226da6d4b53" providerId="LiveId" clId="{9A8C05A3-370E-407F-B652-6BFF3E92B1F3}" dt="2022-01-24T21:14:47.090" v="1221" actId="20577"/>
        <pc:sldMkLst>
          <pc:docMk/>
          <pc:sldMk cId="0" sldId="263"/>
        </pc:sldMkLst>
        <pc:spChg chg="mod">
          <ac:chgData name="wualulu3@gmail.com" userId="e70a5226da6d4b53" providerId="LiveId" clId="{9A8C05A3-370E-407F-B652-6BFF3E92B1F3}" dt="2022-01-24T21:14:47.090" v="1221" actId="20577"/>
          <ac:spMkLst>
            <pc:docMk/>
            <pc:sldMk cId="0" sldId="263"/>
            <ac:spMk id="24" creationId="{DA791BAB-5604-4F8D-86AA-6E1D7088F9DB}"/>
          </ac:spMkLst>
        </pc:spChg>
      </pc:sldChg>
      <pc:sldChg chg="addSp modSp mod">
        <pc:chgData name="wualulu3@gmail.com" userId="e70a5226da6d4b53" providerId="LiveId" clId="{9A8C05A3-370E-407F-B652-6BFF3E92B1F3}" dt="2022-01-24T20:35:03.740" v="1089" actId="1076"/>
        <pc:sldMkLst>
          <pc:docMk/>
          <pc:sldMk cId="0" sldId="264"/>
        </pc:sldMkLst>
        <pc:spChg chg="add mod">
          <ac:chgData name="wualulu3@gmail.com" userId="e70a5226da6d4b53" providerId="LiveId" clId="{9A8C05A3-370E-407F-B652-6BFF3E92B1F3}" dt="2022-01-24T20:35:03.740" v="1089" actId="1076"/>
          <ac:spMkLst>
            <pc:docMk/>
            <pc:sldMk cId="0" sldId="264"/>
            <ac:spMk id="7" creationId="{22C48CD4-0575-44BF-8488-AE21DB5AA41A}"/>
          </ac:spMkLst>
        </pc:spChg>
      </pc:sldChg>
      <pc:sldChg chg="modSp mod">
        <pc:chgData name="wualulu3@gmail.com" userId="e70a5226da6d4b53" providerId="LiveId" clId="{9A8C05A3-370E-407F-B652-6BFF3E92B1F3}" dt="2022-01-24T21:04:30.874" v="1175" actId="20577"/>
        <pc:sldMkLst>
          <pc:docMk/>
          <pc:sldMk cId="0" sldId="268"/>
        </pc:sldMkLst>
        <pc:spChg chg="mod">
          <ac:chgData name="wualulu3@gmail.com" userId="e70a5226da6d4b53" providerId="LiveId" clId="{9A8C05A3-370E-407F-B652-6BFF3E92B1F3}" dt="2022-01-24T21:04:30.874" v="1175" actId="20577"/>
          <ac:spMkLst>
            <pc:docMk/>
            <pc:sldMk cId="0" sldId="268"/>
            <ac:spMk id="28" creationId="{CB2E7B04-123F-42BE-B875-CC7833B39A1B}"/>
          </ac:spMkLst>
        </pc:spChg>
      </pc:sldChg>
      <pc:sldChg chg="modSp mod">
        <pc:chgData name="wualulu3@gmail.com" userId="e70a5226da6d4b53" providerId="LiveId" clId="{9A8C05A3-370E-407F-B652-6BFF3E92B1F3}" dt="2022-01-12T03:30:34.597" v="940" actId="20577"/>
        <pc:sldMkLst>
          <pc:docMk/>
          <pc:sldMk cId="4066464977" sldId="307"/>
        </pc:sldMkLst>
        <pc:spChg chg="mod">
          <ac:chgData name="wualulu3@gmail.com" userId="e70a5226da6d4b53" providerId="LiveId" clId="{9A8C05A3-370E-407F-B652-6BFF3E92B1F3}" dt="2022-01-12T03:30:34.597" v="940" actId="20577"/>
          <ac:spMkLst>
            <pc:docMk/>
            <pc:sldMk cId="4066464977" sldId="307"/>
            <ac:spMk id="2" creationId="{EAB6E195-515D-4D35-B65E-DF28584B1625}"/>
          </ac:spMkLst>
        </pc:spChg>
      </pc:sldChg>
      <pc:sldChg chg="add del">
        <pc:chgData name="wualulu3@gmail.com" userId="e70a5226da6d4b53" providerId="LiveId" clId="{9A8C05A3-370E-407F-B652-6BFF3E92B1F3}" dt="2021-12-03T23:48:27.384" v="40" actId="47"/>
        <pc:sldMkLst>
          <pc:docMk/>
          <pc:sldMk cId="306600648" sldId="309"/>
        </pc:sldMkLst>
      </pc:sldChg>
      <pc:sldChg chg="addSp modSp mod">
        <pc:chgData name="wualulu3@gmail.com" userId="e70a5226da6d4b53" providerId="LiveId" clId="{9A8C05A3-370E-407F-B652-6BFF3E92B1F3}" dt="2022-01-24T20:59:04.397" v="1142" actId="2711"/>
        <pc:sldMkLst>
          <pc:docMk/>
          <pc:sldMk cId="1798495733" sldId="309"/>
        </pc:sldMkLst>
        <pc:spChg chg="add mod">
          <ac:chgData name="wualulu3@gmail.com" userId="e70a5226da6d4b53" providerId="LiveId" clId="{9A8C05A3-370E-407F-B652-6BFF3E92B1F3}" dt="2022-01-24T20:59:04.397" v="1142" actId="2711"/>
          <ac:spMkLst>
            <pc:docMk/>
            <pc:sldMk cId="1798495733" sldId="309"/>
            <ac:spMk id="5" creationId="{1055ADBA-042D-462A-9B79-E477207FE2CA}"/>
          </ac:spMkLst>
        </pc:spChg>
      </pc:sldChg>
      <pc:sldChg chg="modSp mod">
        <pc:chgData name="wualulu3@gmail.com" userId="e70a5226da6d4b53" providerId="LiveId" clId="{9A8C05A3-370E-407F-B652-6BFF3E92B1F3}" dt="2022-01-24T20:57:35.882" v="1139" actId="20577"/>
        <pc:sldMkLst>
          <pc:docMk/>
          <pc:sldMk cId="833623202" sldId="310"/>
        </pc:sldMkLst>
        <pc:spChg chg="mod">
          <ac:chgData name="wualulu3@gmail.com" userId="e70a5226da6d4b53" providerId="LiveId" clId="{9A8C05A3-370E-407F-B652-6BFF3E92B1F3}" dt="2022-01-24T20:57:35.882" v="1139" actId="20577"/>
          <ac:spMkLst>
            <pc:docMk/>
            <pc:sldMk cId="833623202" sldId="310"/>
            <ac:spMk id="45" creationId="{FC611922-434E-4D24-9754-F28802EE6C50}"/>
          </ac:spMkLst>
        </pc:spChg>
        <pc:picChg chg="mod">
          <ac:chgData name="wualulu3@gmail.com" userId="e70a5226da6d4b53" providerId="LiveId" clId="{9A8C05A3-370E-407F-B652-6BFF3E92B1F3}" dt="2022-01-10T23:47:17.300" v="911" actId="1076"/>
          <ac:picMkLst>
            <pc:docMk/>
            <pc:sldMk cId="833623202" sldId="310"/>
            <ac:picMk id="4098" creationId="{E0451E6B-B8D5-47A6-B3A1-5676152CD005}"/>
          </ac:picMkLst>
        </pc:picChg>
      </pc:sldChg>
      <pc:sldChg chg="modSp mod">
        <pc:chgData name="wualulu3@gmail.com" userId="e70a5226da6d4b53" providerId="LiveId" clId="{9A8C05A3-370E-407F-B652-6BFF3E92B1F3}" dt="2022-01-24T20:20:53.457" v="1041"/>
        <pc:sldMkLst>
          <pc:docMk/>
          <pc:sldMk cId="50320828" sldId="311"/>
        </pc:sldMkLst>
        <pc:spChg chg="mod">
          <ac:chgData name="wualulu3@gmail.com" userId="e70a5226da6d4b53" providerId="LiveId" clId="{9A8C05A3-370E-407F-B652-6BFF3E92B1F3}" dt="2022-01-24T20:20:53.457" v="1041"/>
          <ac:spMkLst>
            <pc:docMk/>
            <pc:sldMk cId="50320828" sldId="311"/>
            <ac:spMk id="6" creationId="{B06CE936-A505-490B-A624-4FF45EB8A1C7}"/>
          </ac:spMkLst>
        </pc:spChg>
      </pc:sldChg>
      <pc:sldChg chg="modSp mod">
        <pc:chgData name="wualulu3@gmail.com" userId="e70a5226da6d4b53" providerId="LiveId" clId="{9A8C05A3-370E-407F-B652-6BFF3E92B1F3}" dt="2022-01-24T20:57:11.645" v="1137" actId="20577"/>
        <pc:sldMkLst>
          <pc:docMk/>
          <pc:sldMk cId="3320360712" sldId="312"/>
        </pc:sldMkLst>
        <pc:spChg chg="mod">
          <ac:chgData name="wualulu3@gmail.com" userId="e70a5226da6d4b53" providerId="LiveId" clId="{9A8C05A3-370E-407F-B652-6BFF3E92B1F3}" dt="2022-01-24T20:57:11.645" v="1137" actId="20577"/>
          <ac:spMkLst>
            <pc:docMk/>
            <pc:sldMk cId="3320360712" sldId="312"/>
            <ac:spMk id="13" creationId="{704910D8-0859-46B7-9F94-F4C2821DB9F9}"/>
          </ac:spMkLst>
        </pc:spChg>
        <pc:picChg chg="mod">
          <ac:chgData name="wualulu3@gmail.com" userId="e70a5226da6d4b53" providerId="LiveId" clId="{9A8C05A3-370E-407F-B652-6BFF3E92B1F3}" dt="2022-01-24T20:33:39.668" v="1078" actId="1076"/>
          <ac:picMkLst>
            <pc:docMk/>
            <pc:sldMk cId="3320360712" sldId="312"/>
            <ac:picMk id="6148" creationId="{73DE751F-68C8-44B9-BCF9-6131781BA2DB}"/>
          </ac:picMkLst>
        </pc:picChg>
      </pc:sldChg>
      <pc:sldChg chg="addSp modSp mod">
        <pc:chgData name="wualulu3@gmail.com" userId="e70a5226da6d4b53" providerId="LiveId" clId="{9A8C05A3-370E-407F-B652-6BFF3E92B1F3}" dt="2022-01-24T20:35:12.993" v="1091" actId="1076"/>
        <pc:sldMkLst>
          <pc:docMk/>
          <pc:sldMk cId="2610250223" sldId="313"/>
        </pc:sldMkLst>
        <pc:spChg chg="add mod">
          <ac:chgData name="wualulu3@gmail.com" userId="e70a5226da6d4b53" providerId="LiveId" clId="{9A8C05A3-370E-407F-B652-6BFF3E92B1F3}" dt="2022-01-24T20:35:12.993" v="1091" actId="1076"/>
          <ac:spMkLst>
            <pc:docMk/>
            <pc:sldMk cId="2610250223" sldId="313"/>
            <ac:spMk id="6" creationId="{45F5D026-28BB-47ED-BE8A-A58829C8FE6A}"/>
          </ac:spMkLst>
        </pc:spChg>
      </pc:sldChg>
      <pc:sldChg chg="modSp mod">
        <pc:chgData name="wualulu3@gmail.com" userId="e70a5226da6d4b53" providerId="LiveId" clId="{9A8C05A3-370E-407F-B652-6BFF3E92B1F3}" dt="2022-01-24T20:56:41.882" v="1133" actId="20577"/>
        <pc:sldMkLst>
          <pc:docMk/>
          <pc:sldMk cId="4111307388" sldId="314"/>
        </pc:sldMkLst>
        <pc:spChg chg="mod">
          <ac:chgData name="wualulu3@gmail.com" userId="e70a5226da6d4b53" providerId="LiveId" clId="{9A8C05A3-370E-407F-B652-6BFF3E92B1F3}" dt="2022-01-04T02:49:17.281" v="301" actId="1076"/>
          <ac:spMkLst>
            <pc:docMk/>
            <pc:sldMk cId="4111307388" sldId="314"/>
            <ac:spMk id="9" creationId="{4D812F3A-5BE8-471A-BE9A-4420AE051EB1}"/>
          </ac:spMkLst>
        </pc:spChg>
        <pc:spChg chg="mod">
          <ac:chgData name="wualulu3@gmail.com" userId="e70a5226da6d4b53" providerId="LiveId" clId="{9A8C05A3-370E-407F-B652-6BFF3E92B1F3}" dt="2022-01-24T20:56:41.882" v="1133" actId="20577"/>
          <ac:spMkLst>
            <pc:docMk/>
            <pc:sldMk cId="4111307388" sldId="314"/>
            <ac:spMk id="13" creationId="{704910D8-0859-46B7-9F94-F4C2821DB9F9}"/>
          </ac:spMkLst>
        </pc:spChg>
        <pc:picChg chg="mod">
          <ac:chgData name="wualulu3@gmail.com" userId="e70a5226da6d4b53" providerId="LiveId" clId="{9A8C05A3-370E-407F-B652-6BFF3E92B1F3}" dt="2022-01-04T02:49:15.389" v="300" actId="1076"/>
          <ac:picMkLst>
            <pc:docMk/>
            <pc:sldMk cId="4111307388" sldId="314"/>
            <ac:picMk id="9218" creationId="{A5F6DC2A-1CAB-48A3-8E30-E98980B796FF}"/>
          </ac:picMkLst>
        </pc:picChg>
      </pc:sldChg>
      <pc:sldChg chg="addSp modSp mod">
        <pc:chgData name="wualulu3@gmail.com" userId="e70a5226da6d4b53" providerId="LiveId" clId="{9A8C05A3-370E-407F-B652-6BFF3E92B1F3}" dt="2022-01-24T20:48:21.929" v="1110" actId="1076"/>
        <pc:sldMkLst>
          <pc:docMk/>
          <pc:sldMk cId="1068950042" sldId="315"/>
        </pc:sldMkLst>
        <pc:spChg chg="add mod">
          <ac:chgData name="wualulu3@gmail.com" userId="e70a5226da6d4b53" providerId="LiveId" clId="{9A8C05A3-370E-407F-B652-6BFF3E92B1F3}" dt="2022-01-24T20:48:21.929" v="1110" actId="1076"/>
          <ac:spMkLst>
            <pc:docMk/>
            <pc:sldMk cId="1068950042" sldId="315"/>
            <ac:spMk id="7" creationId="{238B4566-0293-4638-B1B2-8A67E44BB781}"/>
          </ac:spMkLst>
        </pc:spChg>
      </pc:sldChg>
      <pc:sldChg chg="addSp delSp modSp mod">
        <pc:chgData name="wualulu3@gmail.com" userId="e70a5226da6d4b53" providerId="LiveId" clId="{9A8C05A3-370E-407F-B652-6BFF3E92B1F3}" dt="2022-01-24T21:09:00.537" v="1205" actId="22"/>
        <pc:sldMkLst>
          <pc:docMk/>
          <pc:sldMk cId="1115030646" sldId="316"/>
        </pc:sldMkLst>
        <pc:spChg chg="add del mod">
          <ac:chgData name="wualulu3@gmail.com" userId="e70a5226da6d4b53" providerId="LiveId" clId="{9A8C05A3-370E-407F-B652-6BFF3E92B1F3}" dt="2022-01-24T20:49:12.155" v="1114" actId="478"/>
          <ac:spMkLst>
            <pc:docMk/>
            <pc:sldMk cId="1115030646" sldId="316"/>
            <ac:spMk id="6" creationId="{DDF78CB0-C046-425E-8B4C-65E284DCDBA2}"/>
          </ac:spMkLst>
        </pc:spChg>
        <pc:graphicFrameChg chg="mod modGraphic">
          <ac:chgData name="wualulu3@gmail.com" userId="e70a5226da6d4b53" providerId="LiveId" clId="{9A8C05A3-370E-407F-B652-6BFF3E92B1F3}" dt="2022-01-24T20:57:00.036" v="1135" actId="20577"/>
          <ac:graphicFrameMkLst>
            <pc:docMk/>
            <pc:sldMk cId="1115030646" sldId="316"/>
            <ac:graphicFrameMk id="5" creationId="{D3EC30F8-E4E8-4F6D-BEA4-E47743673963}"/>
          </ac:graphicFrameMkLst>
        </pc:graphicFrameChg>
        <pc:picChg chg="add del">
          <ac:chgData name="wualulu3@gmail.com" userId="e70a5226da6d4b53" providerId="LiveId" clId="{9A8C05A3-370E-407F-B652-6BFF3E92B1F3}" dt="2022-01-24T21:09:00.537" v="1205" actId="22"/>
          <ac:picMkLst>
            <pc:docMk/>
            <pc:sldMk cId="1115030646" sldId="316"/>
            <ac:picMk id="4" creationId="{62FAB12C-741D-4240-ACC2-A04462DD7B3B}"/>
          </ac:picMkLst>
        </pc:picChg>
      </pc:sldChg>
      <pc:sldChg chg="addSp modSp mod">
        <pc:chgData name="wualulu3@gmail.com" userId="e70a5226da6d4b53" providerId="LiveId" clId="{9A8C05A3-370E-407F-B652-6BFF3E92B1F3}" dt="2022-01-24T20:59:15.208" v="1144" actId="1076"/>
        <pc:sldMkLst>
          <pc:docMk/>
          <pc:sldMk cId="2359566437" sldId="317"/>
        </pc:sldMkLst>
        <pc:spChg chg="add mod">
          <ac:chgData name="wualulu3@gmail.com" userId="e70a5226da6d4b53" providerId="LiveId" clId="{9A8C05A3-370E-407F-B652-6BFF3E92B1F3}" dt="2022-01-24T20:59:15.208" v="1144" actId="1076"/>
          <ac:spMkLst>
            <pc:docMk/>
            <pc:sldMk cId="2359566437" sldId="317"/>
            <ac:spMk id="5" creationId="{70AEBE97-29E4-4DEC-9502-994528FCE47B}"/>
          </ac:spMkLst>
        </pc:spChg>
      </pc:sldChg>
      <pc:sldChg chg="addSp modSp mod">
        <pc:chgData name="wualulu3@gmail.com" userId="e70a5226da6d4b53" providerId="LiveId" clId="{9A8C05A3-370E-407F-B652-6BFF3E92B1F3}" dt="2022-01-24T20:59:34.141" v="1149" actId="1076"/>
        <pc:sldMkLst>
          <pc:docMk/>
          <pc:sldMk cId="2665945924" sldId="318"/>
        </pc:sldMkLst>
        <pc:spChg chg="add mod">
          <ac:chgData name="wualulu3@gmail.com" userId="e70a5226da6d4b53" providerId="LiveId" clId="{9A8C05A3-370E-407F-B652-6BFF3E92B1F3}" dt="2022-01-24T20:59:29.717" v="1148" actId="1076"/>
          <ac:spMkLst>
            <pc:docMk/>
            <pc:sldMk cId="2665945924" sldId="318"/>
            <ac:spMk id="7" creationId="{73FE1B12-BDF3-41DC-A67E-EB2FC13DA1B3}"/>
          </ac:spMkLst>
        </pc:spChg>
        <pc:picChg chg="mod">
          <ac:chgData name="wualulu3@gmail.com" userId="e70a5226da6d4b53" providerId="LiveId" clId="{9A8C05A3-370E-407F-B652-6BFF3E92B1F3}" dt="2022-01-24T20:59:25.644" v="1147" actId="1076"/>
          <ac:picMkLst>
            <pc:docMk/>
            <pc:sldMk cId="2665945924" sldId="318"/>
            <ac:picMk id="15362" creationId="{19DD03AF-3C98-4FBB-B045-F6ACD91D8780}"/>
          </ac:picMkLst>
        </pc:picChg>
        <pc:picChg chg="mod">
          <ac:chgData name="wualulu3@gmail.com" userId="e70a5226da6d4b53" providerId="LiveId" clId="{9A8C05A3-370E-407F-B652-6BFF3E92B1F3}" dt="2022-01-24T20:59:34.141" v="1149" actId="1076"/>
          <ac:picMkLst>
            <pc:docMk/>
            <pc:sldMk cId="2665945924" sldId="318"/>
            <ac:picMk id="15364" creationId="{1F140B77-48F5-46B4-949A-87521A70D750}"/>
          </ac:picMkLst>
        </pc:picChg>
      </pc:sldChg>
      <pc:sldChg chg="addSp delSp modSp new mod ord">
        <pc:chgData name="wualulu3@gmail.com" userId="e70a5226da6d4b53" providerId="LiveId" clId="{9A8C05A3-370E-407F-B652-6BFF3E92B1F3}" dt="2022-01-04T02:57:48.745" v="380" actId="1076"/>
        <pc:sldMkLst>
          <pc:docMk/>
          <pc:sldMk cId="3085479248" sldId="319"/>
        </pc:sldMkLst>
        <pc:spChg chg="add mod">
          <ac:chgData name="wualulu3@gmail.com" userId="e70a5226da6d4b53" providerId="LiveId" clId="{9A8C05A3-370E-407F-B652-6BFF3E92B1F3}" dt="2022-01-04T02:48:32.206" v="292" actId="1076"/>
          <ac:spMkLst>
            <pc:docMk/>
            <pc:sldMk cId="3085479248" sldId="319"/>
            <ac:spMk id="3" creationId="{869490C8-C99F-4B40-A977-16DF14C6BEA2}"/>
          </ac:spMkLst>
        </pc:spChg>
        <pc:spChg chg="add del mod">
          <ac:chgData name="wualulu3@gmail.com" userId="e70a5226da6d4b53" providerId="LiveId" clId="{9A8C05A3-370E-407F-B652-6BFF3E92B1F3}" dt="2022-01-04T02:48:27.804" v="291" actId="478"/>
          <ac:spMkLst>
            <pc:docMk/>
            <pc:sldMk cId="3085479248" sldId="319"/>
            <ac:spMk id="4" creationId="{1A64C76B-8296-431C-B48C-7A41B1160A0C}"/>
          </ac:spMkLst>
        </pc:spChg>
        <pc:spChg chg="add mod">
          <ac:chgData name="wualulu3@gmail.com" userId="e70a5226da6d4b53" providerId="LiveId" clId="{9A8C05A3-370E-407F-B652-6BFF3E92B1F3}" dt="2022-01-04T02:48:53.401" v="296" actId="14100"/>
          <ac:spMkLst>
            <pc:docMk/>
            <pc:sldMk cId="3085479248" sldId="319"/>
            <ac:spMk id="5" creationId="{C237B8AE-E62E-46FA-8E88-AACA7AA15330}"/>
          </ac:spMkLst>
        </pc:spChg>
        <pc:spChg chg="add mod">
          <ac:chgData name="wualulu3@gmail.com" userId="e70a5226da6d4b53" providerId="LiveId" clId="{9A8C05A3-370E-407F-B652-6BFF3E92B1F3}" dt="2022-01-04T02:56:28.594" v="368" actId="1076"/>
          <ac:spMkLst>
            <pc:docMk/>
            <pc:sldMk cId="3085479248" sldId="319"/>
            <ac:spMk id="7" creationId="{3CF7A883-A9FF-4B4C-B0BC-9EC4079B3BD2}"/>
          </ac:spMkLst>
        </pc:spChg>
        <pc:spChg chg="add mod">
          <ac:chgData name="wualulu3@gmail.com" userId="e70a5226da6d4b53" providerId="LiveId" clId="{9A8C05A3-370E-407F-B652-6BFF3E92B1F3}" dt="2022-01-04T02:57:36.698" v="378" actId="1076"/>
          <ac:spMkLst>
            <pc:docMk/>
            <pc:sldMk cId="3085479248" sldId="319"/>
            <ac:spMk id="9" creationId="{E7DCF561-195A-4A75-8095-AF3CFCA30EF0}"/>
          </ac:spMkLst>
        </pc:spChg>
        <pc:spChg chg="add mod">
          <ac:chgData name="wualulu3@gmail.com" userId="e70a5226da6d4b53" providerId="LiveId" clId="{9A8C05A3-370E-407F-B652-6BFF3E92B1F3}" dt="2022-01-04T02:55:40.624" v="359" actId="1076"/>
          <ac:spMkLst>
            <pc:docMk/>
            <pc:sldMk cId="3085479248" sldId="319"/>
            <ac:spMk id="11" creationId="{6D114B28-809E-4B7A-8228-4C917E0C2786}"/>
          </ac:spMkLst>
        </pc:spChg>
        <pc:spChg chg="add mod">
          <ac:chgData name="wualulu3@gmail.com" userId="e70a5226da6d4b53" providerId="LiveId" clId="{9A8C05A3-370E-407F-B652-6BFF3E92B1F3}" dt="2022-01-04T02:55:44.616" v="360" actId="1076"/>
          <ac:spMkLst>
            <pc:docMk/>
            <pc:sldMk cId="3085479248" sldId="319"/>
            <ac:spMk id="13" creationId="{4D0D232A-BDE1-4115-8C8C-4228B7F04A77}"/>
          </ac:spMkLst>
        </pc:spChg>
        <pc:spChg chg="add mod">
          <ac:chgData name="wualulu3@gmail.com" userId="e70a5226da6d4b53" providerId="LiveId" clId="{9A8C05A3-370E-407F-B652-6BFF3E92B1F3}" dt="2022-01-04T02:56:15.666" v="366" actId="1076"/>
          <ac:spMkLst>
            <pc:docMk/>
            <pc:sldMk cId="3085479248" sldId="319"/>
            <ac:spMk id="15" creationId="{D9700FC6-7161-4A86-A474-8E9DCD8512EC}"/>
          </ac:spMkLst>
        </pc:spChg>
        <pc:spChg chg="add mod">
          <ac:chgData name="wualulu3@gmail.com" userId="e70a5226da6d4b53" providerId="LiveId" clId="{9A8C05A3-370E-407F-B652-6BFF3E92B1F3}" dt="2022-01-04T02:56:09.263" v="365" actId="1076"/>
          <ac:spMkLst>
            <pc:docMk/>
            <pc:sldMk cId="3085479248" sldId="319"/>
            <ac:spMk id="17" creationId="{33F27C45-EE72-4EE8-9473-1B9FDCD07F3A}"/>
          </ac:spMkLst>
        </pc:spChg>
        <pc:spChg chg="add mod">
          <ac:chgData name="wualulu3@gmail.com" userId="e70a5226da6d4b53" providerId="LiveId" clId="{9A8C05A3-370E-407F-B652-6BFF3E92B1F3}" dt="2022-01-04T02:57:41.087" v="379" actId="1076"/>
          <ac:spMkLst>
            <pc:docMk/>
            <pc:sldMk cId="3085479248" sldId="319"/>
            <ac:spMk id="19" creationId="{8DBF0C2A-CD65-4CCC-BE38-283C905C58C3}"/>
          </ac:spMkLst>
        </pc:spChg>
        <pc:spChg chg="add mod">
          <ac:chgData name="wualulu3@gmail.com" userId="e70a5226da6d4b53" providerId="LiveId" clId="{9A8C05A3-370E-407F-B652-6BFF3E92B1F3}" dt="2022-01-04T02:57:48.745" v="380" actId="1076"/>
          <ac:spMkLst>
            <pc:docMk/>
            <pc:sldMk cId="3085479248" sldId="319"/>
            <ac:spMk id="21" creationId="{CAF10B30-07C3-4EC8-A57F-6374C2BA2E81}"/>
          </ac:spMkLst>
        </pc:spChg>
        <pc:spChg chg="add mod">
          <ac:chgData name="wualulu3@gmail.com" userId="e70a5226da6d4b53" providerId="LiveId" clId="{9A8C05A3-370E-407F-B652-6BFF3E92B1F3}" dt="2022-01-04T02:57:23.520" v="376" actId="1076"/>
          <ac:spMkLst>
            <pc:docMk/>
            <pc:sldMk cId="3085479248" sldId="319"/>
            <ac:spMk id="23" creationId="{9A926CBA-E2B3-4A17-A528-6C81DCC5C4FD}"/>
          </ac:spMkLst>
        </pc:spChg>
        <pc:spChg chg="add mod">
          <ac:chgData name="wualulu3@gmail.com" userId="e70a5226da6d4b53" providerId="LiveId" clId="{9A8C05A3-370E-407F-B652-6BFF3E92B1F3}" dt="2022-01-04T02:56:23.409" v="367" actId="14100"/>
          <ac:spMkLst>
            <pc:docMk/>
            <pc:sldMk cId="3085479248" sldId="319"/>
            <ac:spMk id="24" creationId="{EB532A27-1521-476C-8B05-C367F7BC5D4C}"/>
          </ac:spMkLst>
        </pc:spChg>
        <pc:spChg chg="add mod">
          <ac:chgData name="wualulu3@gmail.com" userId="e70a5226da6d4b53" providerId="LiveId" clId="{9A8C05A3-370E-407F-B652-6BFF3E92B1F3}" dt="2022-01-04T02:57:31.771" v="377" actId="14100"/>
          <ac:spMkLst>
            <pc:docMk/>
            <pc:sldMk cId="3085479248" sldId="319"/>
            <ac:spMk id="25" creationId="{F7C52FFD-FCBF-41D5-A5F3-CE9542A73ABB}"/>
          </ac:spMkLst>
        </pc:spChg>
      </pc:sldChg>
      <pc:sldChg chg="addSp delSp modSp new mod">
        <pc:chgData name="wualulu3@gmail.com" userId="e70a5226da6d4b53" providerId="LiveId" clId="{9A8C05A3-370E-407F-B652-6BFF3E92B1F3}" dt="2022-01-24T20:22:34.523" v="1049" actId="1440"/>
        <pc:sldMkLst>
          <pc:docMk/>
          <pc:sldMk cId="283511119" sldId="320"/>
        </pc:sldMkLst>
        <pc:spChg chg="del">
          <ac:chgData name="wualulu3@gmail.com" userId="e70a5226da6d4b53" providerId="LiveId" clId="{9A8C05A3-370E-407F-B652-6BFF3E92B1F3}" dt="2022-01-05T02:40:11.806" v="501" actId="478"/>
          <ac:spMkLst>
            <pc:docMk/>
            <pc:sldMk cId="283511119" sldId="320"/>
            <ac:spMk id="2" creationId="{DFD7AF4F-8353-4BC8-99F7-51EB64867B45}"/>
          </ac:spMkLst>
        </pc:spChg>
        <pc:spChg chg="del">
          <ac:chgData name="wualulu3@gmail.com" userId="e70a5226da6d4b53" providerId="LiveId" clId="{9A8C05A3-370E-407F-B652-6BFF3E92B1F3}" dt="2022-01-05T02:40:11.806" v="501" actId="478"/>
          <ac:spMkLst>
            <pc:docMk/>
            <pc:sldMk cId="283511119" sldId="320"/>
            <ac:spMk id="3" creationId="{3E6C9F36-8699-4E32-9F02-781BD0553F05}"/>
          </ac:spMkLst>
        </pc:spChg>
        <pc:spChg chg="del">
          <ac:chgData name="wualulu3@gmail.com" userId="e70a5226da6d4b53" providerId="LiveId" clId="{9A8C05A3-370E-407F-B652-6BFF3E92B1F3}" dt="2022-01-05T02:40:11.806" v="501" actId="478"/>
          <ac:spMkLst>
            <pc:docMk/>
            <pc:sldMk cId="283511119" sldId="320"/>
            <ac:spMk id="4" creationId="{446291DE-00E6-4D00-BDE0-E2669FC5ECE0}"/>
          </ac:spMkLst>
        </pc:spChg>
        <pc:spChg chg="del">
          <ac:chgData name="wualulu3@gmail.com" userId="e70a5226da6d4b53" providerId="LiveId" clId="{9A8C05A3-370E-407F-B652-6BFF3E92B1F3}" dt="2022-01-05T02:40:11.806" v="501" actId="478"/>
          <ac:spMkLst>
            <pc:docMk/>
            <pc:sldMk cId="283511119" sldId="320"/>
            <ac:spMk id="5" creationId="{4F2A9939-BBB0-44D1-BADF-3A8275B5260C}"/>
          </ac:spMkLst>
        </pc:spChg>
        <pc:spChg chg="del">
          <ac:chgData name="wualulu3@gmail.com" userId="e70a5226da6d4b53" providerId="LiveId" clId="{9A8C05A3-370E-407F-B652-6BFF3E92B1F3}" dt="2022-01-05T02:40:11.806" v="501" actId="478"/>
          <ac:spMkLst>
            <pc:docMk/>
            <pc:sldMk cId="283511119" sldId="320"/>
            <ac:spMk id="6" creationId="{512CC9C5-C4F6-4DE0-A987-74162D1FBB7A}"/>
          </ac:spMkLst>
        </pc:spChg>
        <pc:spChg chg="mod">
          <ac:chgData name="wualulu3@gmail.com" userId="e70a5226da6d4b53" providerId="LiveId" clId="{9A8C05A3-370E-407F-B652-6BFF3E92B1F3}" dt="2022-01-05T02:40:02.930" v="500"/>
          <ac:spMkLst>
            <pc:docMk/>
            <pc:sldMk cId="283511119" sldId="320"/>
            <ac:spMk id="7" creationId="{BD5EF73B-27AE-4894-8BE8-808C817EAA41}"/>
          </ac:spMkLst>
        </pc:spChg>
        <pc:spChg chg="add mod">
          <ac:chgData name="wualulu3@gmail.com" userId="e70a5226da6d4b53" providerId="LiveId" clId="{9A8C05A3-370E-407F-B652-6BFF3E92B1F3}" dt="2022-01-05T03:02:43.584" v="558" actId="404"/>
          <ac:spMkLst>
            <pc:docMk/>
            <pc:sldMk cId="283511119" sldId="320"/>
            <ac:spMk id="9" creationId="{0F5D9496-A7BC-45E8-B4F8-BEDCA8983564}"/>
          </ac:spMkLst>
        </pc:spChg>
        <pc:picChg chg="del">
          <ac:chgData name="wualulu3@gmail.com" userId="e70a5226da6d4b53" providerId="LiveId" clId="{9A8C05A3-370E-407F-B652-6BFF3E92B1F3}" dt="2022-01-24T20:21:58.107" v="1042" actId="478"/>
          <ac:picMkLst>
            <pc:docMk/>
            <pc:sldMk cId="283511119" sldId="320"/>
            <ac:picMk id="3" creationId="{88F5E25B-6C63-4340-BA53-27B23797DEF6}"/>
          </ac:picMkLst>
        </pc:picChg>
        <pc:picChg chg="add mod modCrop">
          <ac:chgData name="wualulu3@gmail.com" userId="e70a5226da6d4b53" providerId="LiveId" clId="{9A8C05A3-370E-407F-B652-6BFF3E92B1F3}" dt="2022-01-24T20:22:34.523" v="1049" actId="1440"/>
          <ac:picMkLst>
            <pc:docMk/>
            <pc:sldMk cId="283511119" sldId="320"/>
            <ac:picMk id="4" creationId="{54D0A48B-EBB8-445A-B8A8-7055F4981C3E}"/>
          </ac:picMkLst>
        </pc:picChg>
        <pc:picChg chg="add mod modCrop">
          <ac:chgData name="wualulu3@gmail.com" userId="e70a5226da6d4b53" providerId="LiveId" clId="{9A8C05A3-370E-407F-B652-6BFF3E92B1F3}" dt="2022-01-05T03:24:13.645" v="689" actId="1076"/>
          <ac:picMkLst>
            <pc:docMk/>
            <pc:sldMk cId="283511119" sldId="320"/>
            <ac:picMk id="11" creationId="{213690DF-0F5D-429A-95A0-09C9BA9CC9C7}"/>
          </ac:picMkLst>
        </pc:picChg>
      </pc:sldChg>
      <pc:sldChg chg="new del">
        <pc:chgData name="wualulu3@gmail.com" userId="e70a5226da6d4b53" providerId="LiveId" clId="{9A8C05A3-370E-407F-B652-6BFF3E92B1F3}" dt="2022-01-05T03:22:35.747" v="686" actId="47"/>
        <pc:sldMkLst>
          <pc:docMk/>
          <pc:sldMk cId="805617386" sldId="321"/>
        </pc:sldMkLst>
      </pc:sldChg>
      <pc:sldChg chg="addSp delSp modSp new mod">
        <pc:chgData name="wualulu3@gmail.com" userId="e70a5226da6d4b53" providerId="LiveId" clId="{9A8C05A3-370E-407F-B652-6BFF3E92B1F3}" dt="2022-01-24T20:24:01.639" v="1059" actId="1076"/>
        <pc:sldMkLst>
          <pc:docMk/>
          <pc:sldMk cId="1533041366" sldId="322"/>
        </pc:sldMkLst>
        <pc:spChg chg="del">
          <ac:chgData name="wualulu3@gmail.com" userId="e70a5226da6d4b53" providerId="LiveId" clId="{9A8C05A3-370E-407F-B652-6BFF3E92B1F3}" dt="2022-01-05T03:02:57.719" v="561" actId="478"/>
          <ac:spMkLst>
            <pc:docMk/>
            <pc:sldMk cId="1533041366" sldId="322"/>
            <ac:spMk id="2" creationId="{DA4C67FF-8570-42B0-BF97-9C86733D2B21}"/>
          </ac:spMkLst>
        </pc:spChg>
        <pc:spChg chg="add mod">
          <ac:chgData name="wualulu3@gmail.com" userId="e70a5226da6d4b53" providerId="LiveId" clId="{9A8C05A3-370E-407F-B652-6BFF3E92B1F3}" dt="2022-01-05T03:21:06.184" v="673" actId="113"/>
          <ac:spMkLst>
            <pc:docMk/>
            <pc:sldMk cId="1533041366" sldId="322"/>
            <ac:spMk id="4" creationId="{0951D726-1A96-47FA-B553-CFF8F4D77233}"/>
          </ac:spMkLst>
        </pc:spChg>
        <pc:spChg chg="add mod">
          <ac:chgData name="wualulu3@gmail.com" userId="e70a5226da6d4b53" providerId="LiveId" clId="{9A8C05A3-370E-407F-B652-6BFF3E92B1F3}" dt="2022-01-24T20:24:01.639" v="1059" actId="1076"/>
          <ac:spMkLst>
            <pc:docMk/>
            <pc:sldMk cId="1533041366" sldId="322"/>
            <ac:spMk id="6" creationId="{FD33912E-8187-42FA-8761-9403F3147221}"/>
          </ac:spMkLst>
        </pc:spChg>
        <pc:graphicFrameChg chg="add mod modGraphic">
          <ac:chgData name="wualulu3@gmail.com" userId="e70a5226da6d4b53" providerId="LiveId" clId="{9A8C05A3-370E-407F-B652-6BFF3E92B1F3}" dt="2022-01-05T03:22:27.140" v="685" actId="122"/>
          <ac:graphicFrameMkLst>
            <pc:docMk/>
            <pc:sldMk cId="1533041366" sldId="322"/>
            <ac:graphicFrameMk id="5" creationId="{F103013B-BD26-475D-B010-5B94BA570855}"/>
          </ac:graphicFrameMkLst>
        </pc:graphicFrameChg>
      </pc:sldChg>
      <pc:sldChg chg="addSp delSp modSp new mod">
        <pc:chgData name="wualulu3@gmail.com" userId="e70a5226da6d4b53" providerId="LiveId" clId="{9A8C05A3-370E-407F-B652-6BFF3E92B1F3}" dt="2022-01-24T20:08:13.112" v="981" actId="403"/>
        <pc:sldMkLst>
          <pc:docMk/>
          <pc:sldMk cId="3077121022" sldId="323"/>
        </pc:sldMkLst>
        <pc:spChg chg="del">
          <ac:chgData name="wualulu3@gmail.com" userId="e70a5226da6d4b53" providerId="LiveId" clId="{9A8C05A3-370E-407F-B652-6BFF3E92B1F3}" dt="2022-01-06T19:39:15.461" v="835" actId="478"/>
          <ac:spMkLst>
            <pc:docMk/>
            <pc:sldMk cId="3077121022" sldId="323"/>
            <ac:spMk id="2" creationId="{9BAF03F1-408E-4CFC-B732-4F9AC4ABCF64}"/>
          </ac:spMkLst>
        </pc:spChg>
        <pc:spChg chg="del">
          <ac:chgData name="wualulu3@gmail.com" userId="e70a5226da6d4b53" providerId="LiveId" clId="{9A8C05A3-370E-407F-B652-6BFF3E92B1F3}" dt="2022-01-06T19:39:15.461" v="835" actId="478"/>
          <ac:spMkLst>
            <pc:docMk/>
            <pc:sldMk cId="3077121022" sldId="323"/>
            <ac:spMk id="3" creationId="{9AB89325-A2D2-4CD6-B9C5-A4A66FAC772E}"/>
          </ac:spMkLst>
        </pc:spChg>
        <pc:spChg chg="add mod">
          <ac:chgData name="wualulu3@gmail.com" userId="e70a5226da6d4b53" providerId="LiveId" clId="{9A8C05A3-370E-407F-B652-6BFF3E92B1F3}" dt="2022-01-24T20:08:13.112" v="981" actId="403"/>
          <ac:spMkLst>
            <pc:docMk/>
            <pc:sldMk cId="3077121022" sldId="323"/>
            <ac:spMk id="5" creationId="{D596D1E3-7E15-410D-8EA8-C7A55F768A92}"/>
          </ac:spMkLst>
        </pc:spChg>
        <pc:graphicFrameChg chg="add mod modGraphic">
          <ac:chgData name="wualulu3@gmail.com" userId="e70a5226da6d4b53" providerId="LiveId" clId="{9A8C05A3-370E-407F-B652-6BFF3E92B1F3}" dt="2022-01-20T03:53:39.204" v="976" actId="20577"/>
          <ac:graphicFrameMkLst>
            <pc:docMk/>
            <pc:sldMk cId="3077121022" sldId="323"/>
            <ac:graphicFrameMk id="4" creationId="{5C86FDC3-DC8B-4384-B1A2-353C3012F5FF}"/>
          </ac:graphicFrameMkLst>
        </pc:graphicFrameChg>
        <pc:picChg chg="add del mod">
          <ac:chgData name="wualulu3@gmail.com" userId="e70a5226da6d4b53" providerId="LiveId" clId="{9A8C05A3-370E-407F-B652-6BFF3E92B1F3}" dt="2022-01-06T19:41:54.668" v="869" actId="478"/>
          <ac:picMkLst>
            <pc:docMk/>
            <pc:sldMk cId="3077121022" sldId="323"/>
            <ac:picMk id="5" creationId="{2922ABC8-2700-47B5-A77A-5676813696FA}"/>
          </ac:picMkLst>
        </pc:picChg>
      </pc:sldChg>
      <pc:sldChg chg="new del">
        <pc:chgData name="wualulu3@gmail.com" userId="e70a5226da6d4b53" providerId="LiveId" clId="{9A8C05A3-370E-407F-B652-6BFF3E92B1F3}" dt="2022-01-07T21:16:05.686" v="897" actId="680"/>
        <pc:sldMkLst>
          <pc:docMk/>
          <pc:sldMk cId="72579470" sldId="324"/>
        </pc:sldMkLst>
      </pc:sldChg>
      <pc:sldChg chg="modSp mod">
        <pc:chgData name="wualulu3@gmail.com" userId="e70a5226da6d4b53" providerId="LiveId" clId="{9A8C05A3-370E-407F-B652-6BFF3E92B1F3}" dt="2022-01-24T21:03:28.508" v="1168" actId="1076"/>
        <pc:sldMkLst>
          <pc:docMk/>
          <pc:sldMk cId="2174592270" sldId="324"/>
        </pc:sldMkLst>
        <pc:spChg chg="mod">
          <ac:chgData name="wualulu3@gmail.com" userId="e70a5226da6d4b53" providerId="LiveId" clId="{9A8C05A3-370E-407F-B652-6BFF3E92B1F3}" dt="2022-01-24T21:03:28.508" v="1168" actId="1076"/>
          <ac:spMkLst>
            <pc:docMk/>
            <pc:sldMk cId="2174592270" sldId="324"/>
            <ac:spMk id="16" creationId="{BB4BB2E1-12FF-4623-99F1-C23CE1E3FA99}"/>
          </ac:spMkLst>
        </pc:spChg>
        <pc:picChg chg="mod">
          <ac:chgData name="wualulu3@gmail.com" userId="e70a5226da6d4b53" providerId="LiveId" clId="{9A8C05A3-370E-407F-B652-6BFF3E92B1F3}" dt="2022-01-24T20:56:10.800" v="1126" actId="1076"/>
          <ac:picMkLst>
            <pc:docMk/>
            <pc:sldMk cId="2174592270" sldId="324"/>
            <ac:picMk id="2050" creationId="{0F4BD19A-716A-4219-B1EB-733B7E10ED7D}"/>
          </ac:picMkLst>
        </pc:picChg>
        <pc:picChg chg="mod">
          <ac:chgData name="wualulu3@gmail.com" userId="e70a5226da6d4b53" providerId="LiveId" clId="{9A8C05A3-370E-407F-B652-6BFF3E92B1F3}" dt="2022-01-24T20:56:17.078" v="1128" actId="1076"/>
          <ac:picMkLst>
            <pc:docMk/>
            <pc:sldMk cId="2174592270" sldId="324"/>
            <ac:picMk id="2052" creationId="{4F905907-48A5-42CF-826C-1A30BC873924}"/>
          </ac:picMkLst>
        </pc:picChg>
      </pc:sldChg>
      <pc:sldChg chg="addSp modSp mod">
        <pc:chgData name="wualulu3@gmail.com" userId="e70a5226da6d4b53" providerId="LiveId" clId="{9A8C05A3-370E-407F-B652-6BFF3E92B1F3}" dt="2022-01-24T20:59:58.030" v="1151" actId="1076"/>
        <pc:sldMkLst>
          <pc:docMk/>
          <pc:sldMk cId="998962232" sldId="327"/>
        </pc:sldMkLst>
        <pc:spChg chg="add mod">
          <ac:chgData name="wualulu3@gmail.com" userId="e70a5226da6d4b53" providerId="LiveId" clId="{9A8C05A3-370E-407F-B652-6BFF3E92B1F3}" dt="2022-01-24T20:59:58.030" v="1151" actId="1076"/>
          <ac:spMkLst>
            <pc:docMk/>
            <pc:sldMk cId="998962232" sldId="327"/>
            <ac:spMk id="4" creationId="{64F3360B-8F5F-4AF5-A0BA-D2544CEA6D78}"/>
          </ac:spMkLst>
        </pc:spChg>
      </pc:sldChg>
      <pc:sldChg chg="addSp delSp modSp add mod">
        <pc:chgData name="wualulu3@gmail.com" userId="e70a5226da6d4b53" providerId="LiveId" clId="{9A8C05A3-370E-407F-B652-6BFF3E92B1F3}" dt="2022-01-24T21:07:36.766" v="1192" actId="14100"/>
        <pc:sldMkLst>
          <pc:docMk/>
          <pc:sldMk cId="3686516207" sldId="329"/>
        </pc:sldMkLst>
        <pc:graphicFrameChg chg="del">
          <ac:chgData name="wualulu3@gmail.com" userId="e70a5226da6d4b53" providerId="LiveId" clId="{9A8C05A3-370E-407F-B652-6BFF3E92B1F3}" dt="2022-01-24T21:06:01.382" v="1178" actId="478"/>
          <ac:graphicFrameMkLst>
            <pc:docMk/>
            <pc:sldMk cId="3686516207" sldId="329"/>
            <ac:graphicFrameMk id="4" creationId="{7411AF95-C312-406A-8EFF-DC23E1A2EAF3}"/>
          </ac:graphicFrameMkLst>
        </pc:graphicFrameChg>
        <pc:picChg chg="add mod modCrop">
          <ac:chgData name="wualulu3@gmail.com" userId="e70a5226da6d4b53" providerId="LiveId" clId="{9A8C05A3-370E-407F-B652-6BFF3E92B1F3}" dt="2022-01-24T21:07:22.617" v="1189" actId="1076"/>
          <ac:picMkLst>
            <pc:docMk/>
            <pc:sldMk cId="3686516207" sldId="329"/>
            <ac:picMk id="5" creationId="{9E5D8804-ABB1-486E-A74B-345D0EE74425}"/>
          </ac:picMkLst>
        </pc:picChg>
        <pc:picChg chg="add mod modCrop">
          <ac:chgData name="wualulu3@gmail.com" userId="e70a5226da6d4b53" providerId="LiveId" clId="{9A8C05A3-370E-407F-B652-6BFF3E92B1F3}" dt="2022-01-24T21:07:36.766" v="1192" actId="14100"/>
          <ac:picMkLst>
            <pc:docMk/>
            <pc:sldMk cId="3686516207" sldId="329"/>
            <ac:picMk id="7" creationId="{39507D4F-7B7A-41FF-B7CF-90D0F8C23B62}"/>
          </ac:picMkLst>
        </pc:picChg>
      </pc:sldChg>
      <pc:sldChg chg="addSp delSp modSp add mod">
        <pc:chgData name="wualulu3@gmail.com" userId="e70a5226da6d4b53" providerId="LiveId" clId="{9A8C05A3-370E-407F-B652-6BFF3E92B1F3}" dt="2022-01-24T21:08:38.852" v="1203" actId="1076"/>
        <pc:sldMkLst>
          <pc:docMk/>
          <pc:sldMk cId="3667068731" sldId="330"/>
        </pc:sldMkLst>
        <pc:graphicFrameChg chg="del">
          <ac:chgData name="wualulu3@gmail.com" userId="e70a5226da6d4b53" providerId="LiveId" clId="{9A8C05A3-370E-407F-B652-6BFF3E92B1F3}" dt="2022-01-24T21:07:58.432" v="1193" actId="478"/>
          <ac:graphicFrameMkLst>
            <pc:docMk/>
            <pc:sldMk cId="3667068731" sldId="330"/>
            <ac:graphicFrameMk id="4" creationId="{7411AF95-C312-406A-8EFF-DC23E1A2EAF3}"/>
          </ac:graphicFrameMkLst>
        </pc:graphicFrameChg>
        <pc:picChg chg="add mod modCrop">
          <ac:chgData name="wualulu3@gmail.com" userId="e70a5226da6d4b53" providerId="LiveId" clId="{9A8C05A3-370E-407F-B652-6BFF3E92B1F3}" dt="2022-01-24T21:08:38.852" v="1203" actId="1076"/>
          <ac:picMkLst>
            <pc:docMk/>
            <pc:sldMk cId="3667068731" sldId="330"/>
            <ac:picMk id="5" creationId="{62398E7D-637E-480A-8122-74C655A10F01}"/>
          </ac:picMkLst>
        </pc:picChg>
      </pc:sldChg>
      <pc:sldChg chg="addSp delSp modSp add mod ord">
        <pc:chgData name="wualulu3@gmail.com" userId="e70a5226da6d4b53" providerId="LiveId" clId="{9A8C05A3-370E-407F-B652-6BFF3E92B1F3}" dt="2022-01-24T21:15:01.996" v="1223"/>
        <pc:sldMkLst>
          <pc:docMk/>
          <pc:sldMk cId="3033547687" sldId="331"/>
        </pc:sldMkLst>
        <pc:picChg chg="add mod modCrop">
          <ac:chgData name="wualulu3@gmail.com" userId="e70a5226da6d4b53" providerId="LiveId" clId="{9A8C05A3-370E-407F-B652-6BFF3E92B1F3}" dt="2022-01-24T21:09:58.551" v="1214" actId="1076"/>
          <ac:picMkLst>
            <pc:docMk/>
            <pc:sldMk cId="3033547687" sldId="331"/>
            <ac:picMk id="4" creationId="{9CD5E380-AF92-4D15-AAB0-12C420B53F8F}"/>
          </ac:picMkLst>
        </pc:picChg>
        <pc:picChg chg="del">
          <ac:chgData name="wualulu3@gmail.com" userId="e70a5226da6d4b53" providerId="LiveId" clId="{9A8C05A3-370E-407F-B652-6BFF3E92B1F3}" dt="2022-01-24T21:09:39.259" v="1207" actId="478"/>
          <ac:picMkLst>
            <pc:docMk/>
            <pc:sldMk cId="3033547687" sldId="331"/>
            <ac:picMk id="5" creationId="{62398E7D-637E-480A-8122-74C655A10F01}"/>
          </ac:picMkLst>
        </pc:picChg>
      </pc:sldChg>
      <pc:sldMasterChg chg="delSldLayout">
        <pc:chgData name="wualulu3@gmail.com" userId="e70a5226da6d4b53" providerId="LiveId" clId="{9A8C05A3-370E-407F-B652-6BFF3E92B1F3}" dt="2022-01-05T03:22:35.747" v="686" actId="47"/>
        <pc:sldMasterMkLst>
          <pc:docMk/>
          <pc:sldMasterMk cId="0" sldId="2147483677"/>
        </pc:sldMasterMkLst>
        <pc:sldLayoutChg chg="del">
          <pc:chgData name="wualulu3@gmail.com" userId="e70a5226da6d4b53" providerId="LiveId" clId="{9A8C05A3-370E-407F-B652-6BFF3E92B1F3}" dt="2022-01-05T03:22:35.747" v="686" actId="47"/>
          <pc:sldLayoutMkLst>
            <pc:docMk/>
            <pc:sldMasterMk cId="0" sldId="2147483677"/>
            <pc:sldLayoutMk cId="0" sldId="214748365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0" name="Google Shape;45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1" name="Google Shape;45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6" name="Google Shape;5096;gad9d9e4573_0_1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7" name="Google Shape;5097;gad9d9e4573_0_1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6" name="Google Shape;5096;gad9d9e4573_0_1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7" name="Google Shape;5097;gad9d9e4573_0_1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8810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7586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6" name="Google Shape;5096;gad9d9e4573_0_1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7" name="Google Shape;5097;gad9d9e4573_0_1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7168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6" name="Google Shape;5096;gad9d9e4573_0_1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7" name="Google Shape;5097;gad9d9e4573_0_1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2594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9" name="Google Shape;5049;gadcf989537_0_28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0" name="Google Shape;5050;gadcf989537_0_28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4" name="Google Shape;4774;gad9d9e4573_0_1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5" name="Google Shape;4775;gad9d9e4573_0_1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94240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15423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2307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7" name="Google Shape;4657;g946d0ea922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8" name="Google Shape;4658;g946d0ea922_0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2" name="Google Shape;5202;gad9d9e4573_0_1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3" name="Google Shape;5203;gad9d9e4573_0_1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3" name="Google Shape;4663;g940a6dd4b7_0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4" name="Google Shape;4664;g940a6dd4b7_0_3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0" name="Google Shape;4680;gaafc7fd8e0_0_25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1" name="Google Shape;4681;gaafc7fd8e0_0_25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9" name="Google Shape;4949;gad9d9e45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0" name="Google Shape;4950;gad9d9e457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172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8884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0" name="Google Shape;5090;gaafc7fd8e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1" name="Google Shape;5091;gaafc7fd8e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5" name="Google Shape;5145;gaafc7fd8e0_0_4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6" name="Google Shape;5146;gaafc7fd8e0_0_4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692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ses Are Red by Slidesg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066567" y="-210761"/>
            <a:ext cx="6518900" cy="1739250"/>
          </a:xfrm>
          <a:custGeom>
            <a:avLst/>
            <a:gdLst/>
            <a:ahLst/>
            <a:cxnLst/>
            <a:rect l="l" t="t" r="r" b="b"/>
            <a:pathLst>
              <a:path w="260756" h="69570" extrusionOk="0">
                <a:moveTo>
                  <a:pt x="30358" y="67511"/>
                </a:moveTo>
                <a:cubicBezTo>
                  <a:pt x="42063" y="75751"/>
                  <a:pt x="67810" y="56672"/>
                  <a:pt x="83982" y="55515"/>
                </a:cubicBezTo>
                <a:cubicBezTo>
                  <a:pt x="100155" y="54358"/>
                  <a:pt x="113969" y="60863"/>
                  <a:pt x="127393" y="60569"/>
                </a:cubicBezTo>
                <a:cubicBezTo>
                  <a:pt x="140817" y="60275"/>
                  <a:pt x="154800" y="59938"/>
                  <a:pt x="164525" y="53749"/>
                </a:cubicBezTo>
                <a:cubicBezTo>
                  <a:pt x="174250" y="47561"/>
                  <a:pt x="177255" y="29778"/>
                  <a:pt x="185743" y="23438"/>
                </a:cubicBezTo>
                <a:cubicBezTo>
                  <a:pt x="194231" y="17098"/>
                  <a:pt x="204246" y="18800"/>
                  <a:pt x="215452" y="15711"/>
                </a:cubicBezTo>
                <a:cubicBezTo>
                  <a:pt x="226658" y="12622"/>
                  <a:pt x="249552" y="7172"/>
                  <a:pt x="252981" y="4905"/>
                </a:cubicBezTo>
                <a:cubicBezTo>
                  <a:pt x="256410" y="2638"/>
                  <a:pt x="275900" y="1913"/>
                  <a:pt x="236028" y="2108"/>
                </a:cubicBezTo>
                <a:cubicBezTo>
                  <a:pt x="196156" y="2304"/>
                  <a:pt x="48029" y="-4822"/>
                  <a:pt x="13751" y="6078"/>
                </a:cubicBezTo>
                <a:cubicBezTo>
                  <a:pt x="-20527" y="16979"/>
                  <a:pt x="18653" y="59272"/>
                  <a:pt x="30358" y="6751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-36207" y="-57722"/>
            <a:ext cx="1188943" cy="1132778"/>
          </a:xfrm>
          <a:custGeom>
            <a:avLst/>
            <a:gdLst/>
            <a:ahLst/>
            <a:cxnLst/>
            <a:rect l="l" t="t" r="r" b="b"/>
            <a:pathLst>
              <a:path w="28154" h="26824" extrusionOk="0">
                <a:moveTo>
                  <a:pt x="0" y="1"/>
                </a:moveTo>
                <a:lnTo>
                  <a:pt x="0" y="26653"/>
                </a:lnTo>
                <a:cubicBezTo>
                  <a:pt x="242" y="26768"/>
                  <a:pt x="500" y="26824"/>
                  <a:pt x="755" y="26824"/>
                </a:cubicBezTo>
                <a:cubicBezTo>
                  <a:pt x="1241" y="26824"/>
                  <a:pt x="1719" y="26624"/>
                  <a:pt x="2068" y="26253"/>
                </a:cubicBezTo>
                <a:cubicBezTo>
                  <a:pt x="3936" y="24151"/>
                  <a:pt x="3736" y="20916"/>
                  <a:pt x="5271" y="18681"/>
                </a:cubicBezTo>
                <a:cubicBezTo>
                  <a:pt x="5938" y="17680"/>
                  <a:pt x="6972" y="16579"/>
                  <a:pt x="8206" y="16446"/>
                </a:cubicBezTo>
                <a:cubicBezTo>
                  <a:pt x="8268" y="16439"/>
                  <a:pt x="8330" y="16436"/>
                  <a:pt x="8391" y="16436"/>
                </a:cubicBezTo>
                <a:cubicBezTo>
                  <a:pt x="9272" y="16436"/>
                  <a:pt x="9977" y="17091"/>
                  <a:pt x="10508" y="17747"/>
                </a:cubicBezTo>
                <a:cubicBezTo>
                  <a:pt x="11108" y="18547"/>
                  <a:pt x="11675" y="19515"/>
                  <a:pt x="12576" y="20015"/>
                </a:cubicBezTo>
                <a:cubicBezTo>
                  <a:pt x="12944" y="20236"/>
                  <a:pt x="13353" y="20344"/>
                  <a:pt x="13756" y="20344"/>
                </a:cubicBezTo>
                <a:cubicBezTo>
                  <a:pt x="14448" y="20344"/>
                  <a:pt x="15123" y="20026"/>
                  <a:pt x="15545" y="19415"/>
                </a:cubicBezTo>
                <a:cubicBezTo>
                  <a:pt x="17079" y="17080"/>
                  <a:pt x="16645" y="13711"/>
                  <a:pt x="16645" y="11042"/>
                </a:cubicBezTo>
                <a:cubicBezTo>
                  <a:pt x="16645" y="10575"/>
                  <a:pt x="17012" y="10208"/>
                  <a:pt x="17479" y="10208"/>
                </a:cubicBezTo>
                <a:cubicBezTo>
                  <a:pt x="17680" y="10196"/>
                  <a:pt x="17881" y="10191"/>
                  <a:pt x="18082" y="10191"/>
                </a:cubicBezTo>
                <a:cubicBezTo>
                  <a:pt x="19742" y="10191"/>
                  <a:pt x="21400" y="10550"/>
                  <a:pt x="23044" y="10550"/>
                </a:cubicBezTo>
                <a:cubicBezTo>
                  <a:pt x="23447" y="10550"/>
                  <a:pt x="23849" y="10529"/>
                  <a:pt x="24251" y="10475"/>
                </a:cubicBezTo>
                <a:cubicBezTo>
                  <a:pt x="26486" y="10175"/>
                  <a:pt x="27987" y="7973"/>
                  <a:pt x="28087" y="5805"/>
                </a:cubicBezTo>
                <a:cubicBezTo>
                  <a:pt x="28154" y="3670"/>
                  <a:pt x="27019" y="1635"/>
                  <a:pt x="2545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516265" y="3509457"/>
            <a:ext cx="7429825" cy="1787350"/>
          </a:xfrm>
          <a:custGeom>
            <a:avLst/>
            <a:gdLst/>
            <a:ahLst/>
            <a:cxnLst/>
            <a:rect l="l" t="t" r="r" b="b"/>
            <a:pathLst>
              <a:path w="297193" h="71494" extrusionOk="0">
                <a:moveTo>
                  <a:pt x="261414" y="1586"/>
                </a:moveTo>
                <a:cubicBezTo>
                  <a:pt x="248476" y="-6295"/>
                  <a:pt x="223411" y="17697"/>
                  <a:pt x="203459" y="18961"/>
                </a:cubicBezTo>
                <a:cubicBezTo>
                  <a:pt x="183507" y="20225"/>
                  <a:pt x="157487" y="8529"/>
                  <a:pt x="141700" y="9170"/>
                </a:cubicBezTo>
                <a:cubicBezTo>
                  <a:pt x="125913" y="9812"/>
                  <a:pt x="119588" y="16836"/>
                  <a:pt x="108736" y="22810"/>
                </a:cubicBezTo>
                <a:cubicBezTo>
                  <a:pt x="97884" y="28784"/>
                  <a:pt x="87684" y="39462"/>
                  <a:pt x="76589" y="45012"/>
                </a:cubicBezTo>
                <a:cubicBezTo>
                  <a:pt x="65494" y="50562"/>
                  <a:pt x="50702" y="53079"/>
                  <a:pt x="42164" y="56108"/>
                </a:cubicBezTo>
                <a:cubicBezTo>
                  <a:pt x="33626" y="59137"/>
                  <a:pt x="29393" y="61337"/>
                  <a:pt x="25363" y="63186"/>
                </a:cubicBezTo>
                <a:cubicBezTo>
                  <a:pt x="21333" y="65035"/>
                  <a:pt x="-24634" y="66693"/>
                  <a:pt x="17986" y="67203"/>
                </a:cubicBezTo>
                <a:cubicBezTo>
                  <a:pt x="60606" y="67713"/>
                  <a:pt x="240514" y="77183"/>
                  <a:pt x="281085" y="66247"/>
                </a:cubicBezTo>
                <a:cubicBezTo>
                  <a:pt x="321656" y="55311"/>
                  <a:pt x="274352" y="9467"/>
                  <a:pt x="261414" y="158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>
          <a:xfrm>
            <a:off x="7551404" y="3900018"/>
            <a:ext cx="1624100" cy="1315312"/>
          </a:xfrm>
          <a:custGeom>
            <a:avLst/>
            <a:gdLst/>
            <a:ahLst/>
            <a:cxnLst/>
            <a:rect l="l" t="t" r="r" b="b"/>
            <a:pathLst>
              <a:path w="29622" h="23990" extrusionOk="0">
                <a:moveTo>
                  <a:pt x="28304" y="0"/>
                </a:moveTo>
                <a:cubicBezTo>
                  <a:pt x="26729" y="0"/>
                  <a:pt x="25244" y="1108"/>
                  <a:pt x="24251" y="2441"/>
                </a:cubicBezTo>
                <a:cubicBezTo>
                  <a:pt x="23517" y="3408"/>
                  <a:pt x="22883" y="4476"/>
                  <a:pt x="22150" y="5476"/>
                </a:cubicBezTo>
                <a:cubicBezTo>
                  <a:pt x="21649" y="6244"/>
                  <a:pt x="21015" y="7144"/>
                  <a:pt x="20148" y="7545"/>
                </a:cubicBezTo>
                <a:cubicBezTo>
                  <a:pt x="19728" y="7732"/>
                  <a:pt x="19333" y="7814"/>
                  <a:pt x="18960" y="7814"/>
                </a:cubicBezTo>
                <a:cubicBezTo>
                  <a:pt x="16941" y="7814"/>
                  <a:pt x="15578" y="5384"/>
                  <a:pt x="14311" y="3975"/>
                </a:cubicBezTo>
                <a:cubicBezTo>
                  <a:pt x="13740" y="3326"/>
                  <a:pt x="12987" y="2617"/>
                  <a:pt x="12131" y="2617"/>
                </a:cubicBezTo>
                <a:cubicBezTo>
                  <a:pt x="11887" y="2617"/>
                  <a:pt x="11634" y="2675"/>
                  <a:pt x="11375" y="2808"/>
                </a:cubicBezTo>
                <a:cubicBezTo>
                  <a:pt x="10074" y="3442"/>
                  <a:pt x="10074" y="4909"/>
                  <a:pt x="10208" y="6177"/>
                </a:cubicBezTo>
                <a:cubicBezTo>
                  <a:pt x="10408" y="7678"/>
                  <a:pt x="10875" y="9112"/>
                  <a:pt x="11175" y="10613"/>
                </a:cubicBezTo>
                <a:cubicBezTo>
                  <a:pt x="11342" y="11314"/>
                  <a:pt x="11442" y="12014"/>
                  <a:pt x="11642" y="12715"/>
                </a:cubicBezTo>
                <a:cubicBezTo>
                  <a:pt x="11809" y="13149"/>
                  <a:pt x="11942" y="13582"/>
                  <a:pt x="12076" y="14016"/>
                </a:cubicBezTo>
                <a:cubicBezTo>
                  <a:pt x="12243" y="15150"/>
                  <a:pt x="11409" y="15484"/>
                  <a:pt x="10475" y="15717"/>
                </a:cubicBezTo>
                <a:cubicBezTo>
                  <a:pt x="9107" y="16117"/>
                  <a:pt x="7706" y="16351"/>
                  <a:pt x="6305" y="16418"/>
                </a:cubicBezTo>
                <a:cubicBezTo>
                  <a:pt x="4537" y="16484"/>
                  <a:pt x="0" y="16418"/>
                  <a:pt x="868" y="19253"/>
                </a:cubicBezTo>
                <a:cubicBezTo>
                  <a:pt x="1502" y="21254"/>
                  <a:pt x="4003" y="22522"/>
                  <a:pt x="5738" y="23356"/>
                </a:cubicBezTo>
                <a:cubicBezTo>
                  <a:pt x="6205" y="23589"/>
                  <a:pt x="6639" y="23790"/>
                  <a:pt x="7106" y="23990"/>
                </a:cubicBezTo>
                <a:lnTo>
                  <a:pt x="29622" y="23990"/>
                </a:lnTo>
                <a:lnTo>
                  <a:pt x="29622" y="273"/>
                </a:lnTo>
                <a:cubicBezTo>
                  <a:pt x="29181" y="85"/>
                  <a:pt x="28739" y="0"/>
                  <a:pt x="2830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555000" y="959425"/>
            <a:ext cx="2034000" cy="248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4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455200" y="4266600"/>
            <a:ext cx="4233600" cy="45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7903254" y="4693877"/>
            <a:ext cx="64082" cy="50787"/>
          </a:xfrm>
          <a:custGeom>
            <a:avLst/>
            <a:gdLst/>
            <a:ahLst/>
            <a:cxnLst/>
            <a:rect l="l" t="t" r="r" b="b"/>
            <a:pathLst>
              <a:path w="1769" h="1402" extrusionOk="0">
                <a:moveTo>
                  <a:pt x="868" y="1"/>
                </a:moveTo>
                <a:cubicBezTo>
                  <a:pt x="0" y="68"/>
                  <a:pt x="0" y="1335"/>
                  <a:pt x="868" y="1402"/>
                </a:cubicBezTo>
                <a:cubicBezTo>
                  <a:pt x="1768" y="1335"/>
                  <a:pt x="1768" y="68"/>
                  <a:pt x="868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7834389" y="4881089"/>
            <a:ext cx="143813" cy="143994"/>
          </a:xfrm>
          <a:custGeom>
            <a:avLst/>
            <a:gdLst/>
            <a:ahLst/>
            <a:cxnLst/>
            <a:rect l="l" t="t" r="r" b="b"/>
            <a:pathLst>
              <a:path w="3970" h="3975" extrusionOk="0">
                <a:moveTo>
                  <a:pt x="940" y="0"/>
                </a:moveTo>
                <a:cubicBezTo>
                  <a:pt x="848" y="0"/>
                  <a:pt x="746" y="22"/>
                  <a:pt x="634" y="70"/>
                </a:cubicBezTo>
                <a:cubicBezTo>
                  <a:pt x="0" y="337"/>
                  <a:pt x="100" y="1371"/>
                  <a:pt x="167" y="1905"/>
                </a:cubicBezTo>
                <a:cubicBezTo>
                  <a:pt x="234" y="2572"/>
                  <a:pt x="400" y="3239"/>
                  <a:pt x="734" y="3873"/>
                </a:cubicBezTo>
                <a:cubicBezTo>
                  <a:pt x="755" y="3937"/>
                  <a:pt x="819" y="3974"/>
                  <a:pt x="888" y="3974"/>
                </a:cubicBezTo>
                <a:cubicBezTo>
                  <a:pt x="926" y="3974"/>
                  <a:pt x="965" y="3963"/>
                  <a:pt x="1001" y="3939"/>
                </a:cubicBezTo>
                <a:lnTo>
                  <a:pt x="1234" y="3939"/>
                </a:lnTo>
                <a:cubicBezTo>
                  <a:pt x="1668" y="3739"/>
                  <a:pt x="2068" y="3472"/>
                  <a:pt x="2402" y="3139"/>
                </a:cubicBezTo>
                <a:cubicBezTo>
                  <a:pt x="2835" y="2738"/>
                  <a:pt x="3970" y="1771"/>
                  <a:pt x="3236" y="1204"/>
                </a:cubicBezTo>
                <a:cubicBezTo>
                  <a:pt x="3133" y="1120"/>
                  <a:pt x="3012" y="1086"/>
                  <a:pt x="2885" y="1086"/>
                </a:cubicBezTo>
                <a:cubicBezTo>
                  <a:pt x="2558" y="1086"/>
                  <a:pt x="2194" y="1312"/>
                  <a:pt x="2001" y="1504"/>
                </a:cubicBezTo>
                <a:cubicBezTo>
                  <a:pt x="1801" y="1671"/>
                  <a:pt x="1635" y="1871"/>
                  <a:pt x="1501" y="2071"/>
                </a:cubicBezTo>
                <a:cubicBezTo>
                  <a:pt x="1568" y="1738"/>
                  <a:pt x="1635" y="1404"/>
                  <a:pt x="1635" y="1071"/>
                </a:cubicBezTo>
                <a:cubicBezTo>
                  <a:pt x="1635" y="594"/>
                  <a:pt x="1423" y="0"/>
                  <a:pt x="940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-91111" y="661521"/>
            <a:ext cx="971953" cy="1072695"/>
          </a:xfrm>
          <a:custGeom>
            <a:avLst/>
            <a:gdLst/>
            <a:ahLst/>
            <a:cxnLst/>
            <a:rect l="l" t="t" r="r" b="b"/>
            <a:pathLst>
              <a:path w="26831" h="29612" extrusionOk="0">
                <a:moveTo>
                  <a:pt x="26707" y="0"/>
                </a:moveTo>
                <a:cubicBezTo>
                  <a:pt x="26675" y="0"/>
                  <a:pt x="26642" y="15"/>
                  <a:pt x="26619" y="48"/>
                </a:cubicBezTo>
                <a:cubicBezTo>
                  <a:pt x="22750" y="6553"/>
                  <a:pt x="16512" y="10523"/>
                  <a:pt x="10641" y="15026"/>
                </a:cubicBezTo>
                <a:cubicBezTo>
                  <a:pt x="8039" y="16961"/>
                  <a:pt x="5638" y="19196"/>
                  <a:pt x="3503" y="21664"/>
                </a:cubicBezTo>
                <a:cubicBezTo>
                  <a:pt x="1668" y="23899"/>
                  <a:pt x="100" y="26567"/>
                  <a:pt x="0" y="29536"/>
                </a:cubicBezTo>
                <a:cubicBezTo>
                  <a:pt x="17" y="29586"/>
                  <a:pt x="67" y="29611"/>
                  <a:pt x="117" y="29611"/>
                </a:cubicBezTo>
                <a:cubicBezTo>
                  <a:pt x="167" y="29611"/>
                  <a:pt x="217" y="29586"/>
                  <a:pt x="234" y="29536"/>
                </a:cubicBezTo>
                <a:lnTo>
                  <a:pt x="201" y="29536"/>
                </a:lnTo>
                <a:cubicBezTo>
                  <a:pt x="334" y="26201"/>
                  <a:pt x="2302" y="23265"/>
                  <a:pt x="4470" y="20863"/>
                </a:cubicBezTo>
                <a:cubicBezTo>
                  <a:pt x="6672" y="18495"/>
                  <a:pt x="9140" y="16327"/>
                  <a:pt x="11775" y="14425"/>
                </a:cubicBezTo>
                <a:cubicBezTo>
                  <a:pt x="17379" y="10256"/>
                  <a:pt x="23150" y="6286"/>
                  <a:pt x="26786" y="149"/>
                </a:cubicBezTo>
                <a:cubicBezTo>
                  <a:pt x="26831" y="60"/>
                  <a:pt x="26771" y="0"/>
                  <a:pt x="26707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185939" y="1031671"/>
            <a:ext cx="168881" cy="205903"/>
          </a:xfrm>
          <a:custGeom>
            <a:avLst/>
            <a:gdLst/>
            <a:ahLst/>
            <a:cxnLst/>
            <a:rect l="l" t="t" r="r" b="b"/>
            <a:pathLst>
              <a:path w="4662" h="5684" extrusionOk="0">
                <a:moveTo>
                  <a:pt x="2273" y="237"/>
                </a:moveTo>
                <a:cubicBezTo>
                  <a:pt x="4324" y="237"/>
                  <a:pt x="2563" y="4503"/>
                  <a:pt x="1962" y="5485"/>
                </a:cubicBezTo>
                <a:lnTo>
                  <a:pt x="1962" y="5485"/>
                </a:lnTo>
                <a:cubicBezTo>
                  <a:pt x="1385" y="4390"/>
                  <a:pt x="293" y="271"/>
                  <a:pt x="2226" y="238"/>
                </a:cubicBezTo>
                <a:cubicBezTo>
                  <a:pt x="2242" y="237"/>
                  <a:pt x="2258" y="237"/>
                  <a:pt x="2273" y="237"/>
                </a:cubicBezTo>
                <a:close/>
                <a:moveTo>
                  <a:pt x="2238" y="0"/>
                </a:moveTo>
                <a:cubicBezTo>
                  <a:pt x="1" y="0"/>
                  <a:pt x="1202" y="4560"/>
                  <a:pt x="1792" y="5642"/>
                </a:cubicBezTo>
                <a:cubicBezTo>
                  <a:pt x="1812" y="5671"/>
                  <a:pt x="1843" y="5683"/>
                  <a:pt x="1875" y="5683"/>
                </a:cubicBezTo>
                <a:cubicBezTo>
                  <a:pt x="1902" y="5683"/>
                  <a:pt x="1930" y="5675"/>
                  <a:pt x="1953" y="5661"/>
                </a:cubicBezTo>
                <a:lnTo>
                  <a:pt x="1953" y="5661"/>
                </a:lnTo>
                <a:cubicBezTo>
                  <a:pt x="1974" y="5675"/>
                  <a:pt x="2001" y="5683"/>
                  <a:pt x="2028" y="5683"/>
                </a:cubicBezTo>
                <a:cubicBezTo>
                  <a:pt x="2062" y="5683"/>
                  <a:pt x="2097" y="5671"/>
                  <a:pt x="2126" y="5642"/>
                </a:cubicBezTo>
                <a:cubicBezTo>
                  <a:pt x="2760" y="4674"/>
                  <a:pt x="4661" y="205"/>
                  <a:pt x="2360" y="4"/>
                </a:cubicBezTo>
                <a:cubicBezTo>
                  <a:pt x="2318" y="2"/>
                  <a:pt x="2277" y="0"/>
                  <a:pt x="2238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375180" y="1137775"/>
            <a:ext cx="197136" cy="81542"/>
          </a:xfrm>
          <a:custGeom>
            <a:avLst/>
            <a:gdLst/>
            <a:ahLst/>
            <a:cxnLst/>
            <a:rect l="l" t="t" r="r" b="b"/>
            <a:pathLst>
              <a:path w="5442" h="2251" extrusionOk="0">
                <a:moveTo>
                  <a:pt x="2615" y="0"/>
                </a:moveTo>
                <a:cubicBezTo>
                  <a:pt x="1708" y="0"/>
                  <a:pt x="779" y="170"/>
                  <a:pt x="371" y="311"/>
                </a:cubicBezTo>
                <a:cubicBezTo>
                  <a:pt x="256" y="368"/>
                  <a:pt x="290" y="525"/>
                  <a:pt x="386" y="525"/>
                </a:cubicBezTo>
                <a:cubicBezTo>
                  <a:pt x="402" y="525"/>
                  <a:pt x="419" y="521"/>
                  <a:pt x="438" y="511"/>
                </a:cubicBezTo>
                <a:cubicBezTo>
                  <a:pt x="969" y="323"/>
                  <a:pt x="1764" y="161"/>
                  <a:pt x="2534" y="161"/>
                </a:cubicBezTo>
                <a:cubicBezTo>
                  <a:pt x="3263" y="161"/>
                  <a:pt x="3969" y="306"/>
                  <a:pt x="4407" y="711"/>
                </a:cubicBezTo>
                <a:cubicBezTo>
                  <a:pt x="5441" y="1679"/>
                  <a:pt x="3473" y="2046"/>
                  <a:pt x="2906" y="2046"/>
                </a:cubicBezTo>
                <a:cubicBezTo>
                  <a:pt x="1872" y="2046"/>
                  <a:pt x="771" y="1212"/>
                  <a:pt x="238" y="378"/>
                </a:cubicBezTo>
                <a:cubicBezTo>
                  <a:pt x="218" y="338"/>
                  <a:pt x="185" y="322"/>
                  <a:pt x="153" y="322"/>
                </a:cubicBezTo>
                <a:cubicBezTo>
                  <a:pt x="78" y="322"/>
                  <a:pt x="1" y="408"/>
                  <a:pt x="71" y="478"/>
                </a:cubicBezTo>
                <a:cubicBezTo>
                  <a:pt x="705" y="1445"/>
                  <a:pt x="1739" y="2112"/>
                  <a:pt x="2906" y="2246"/>
                </a:cubicBezTo>
                <a:cubicBezTo>
                  <a:pt x="2955" y="2249"/>
                  <a:pt x="3009" y="2250"/>
                  <a:pt x="3068" y="2250"/>
                </a:cubicBezTo>
                <a:cubicBezTo>
                  <a:pt x="3655" y="2250"/>
                  <a:pt x="4686" y="2085"/>
                  <a:pt x="4808" y="1479"/>
                </a:cubicBezTo>
                <a:cubicBezTo>
                  <a:pt x="5059" y="321"/>
                  <a:pt x="3858" y="0"/>
                  <a:pt x="261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461106" y="863839"/>
            <a:ext cx="96685" cy="200723"/>
          </a:xfrm>
          <a:custGeom>
            <a:avLst/>
            <a:gdLst/>
            <a:ahLst/>
            <a:cxnLst/>
            <a:rect l="l" t="t" r="r" b="b"/>
            <a:pathLst>
              <a:path w="2669" h="5541" extrusionOk="0">
                <a:moveTo>
                  <a:pt x="1846" y="191"/>
                </a:moveTo>
                <a:cubicBezTo>
                  <a:pt x="2498" y="191"/>
                  <a:pt x="2392" y="1971"/>
                  <a:pt x="2336" y="2369"/>
                </a:cubicBezTo>
                <a:cubicBezTo>
                  <a:pt x="2140" y="3446"/>
                  <a:pt x="1657" y="4458"/>
                  <a:pt x="981" y="5313"/>
                </a:cubicBezTo>
                <a:lnTo>
                  <a:pt x="981" y="5313"/>
                </a:lnTo>
                <a:cubicBezTo>
                  <a:pt x="980" y="5300"/>
                  <a:pt x="975" y="5286"/>
                  <a:pt x="968" y="5271"/>
                </a:cubicBezTo>
                <a:cubicBezTo>
                  <a:pt x="401" y="3837"/>
                  <a:pt x="1" y="1502"/>
                  <a:pt x="1435" y="368"/>
                </a:cubicBezTo>
                <a:cubicBezTo>
                  <a:pt x="1597" y="245"/>
                  <a:pt x="1733" y="191"/>
                  <a:pt x="1846" y="191"/>
                </a:cubicBezTo>
                <a:close/>
                <a:moveTo>
                  <a:pt x="1895" y="0"/>
                </a:moveTo>
                <a:cubicBezTo>
                  <a:pt x="1886" y="0"/>
                  <a:pt x="1877" y="0"/>
                  <a:pt x="1869" y="1"/>
                </a:cubicBezTo>
                <a:cubicBezTo>
                  <a:pt x="1235" y="34"/>
                  <a:pt x="734" y="735"/>
                  <a:pt x="501" y="1302"/>
                </a:cubicBezTo>
                <a:cubicBezTo>
                  <a:pt x="1" y="2536"/>
                  <a:pt x="301" y="4137"/>
                  <a:pt x="768" y="5338"/>
                </a:cubicBezTo>
                <a:cubicBezTo>
                  <a:pt x="793" y="5389"/>
                  <a:pt x="838" y="5411"/>
                  <a:pt x="880" y="5411"/>
                </a:cubicBezTo>
                <a:cubicBezTo>
                  <a:pt x="890" y="5411"/>
                  <a:pt x="900" y="5409"/>
                  <a:pt x="910" y="5407"/>
                </a:cubicBezTo>
                <a:lnTo>
                  <a:pt x="910" y="5407"/>
                </a:lnTo>
                <a:cubicBezTo>
                  <a:pt x="883" y="5473"/>
                  <a:pt x="945" y="5540"/>
                  <a:pt x="1005" y="5540"/>
                </a:cubicBezTo>
                <a:cubicBezTo>
                  <a:pt x="1028" y="5540"/>
                  <a:pt x="1051" y="5530"/>
                  <a:pt x="1068" y="5505"/>
                </a:cubicBezTo>
                <a:cubicBezTo>
                  <a:pt x="1935" y="4471"/>
                  <a:pt x="2436" y="3236"/>
                  <a:pt x="2602" y="1902"/>
                </a:cubicBezTo>
                <a:cubicBezTo>
                  <a:pt x="2635" y="1473"/>
                  <a:pt x="2668" y="0"/>
                  <a:pt x="189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605427" y="926147"/>
            <a:ext cx="167468" cy="90889"/>
          </a:xfrm>
          <a:custGeom>
            <a:avLst/>
            <a:gdLst/>
            <a:ahLst/>
            <a:cxnLst/>
            <a:rect l="l" t="t" r="r" b="b"/>
            <a:pathLst>
              <a:path w="4623" h="2509" extrusionOk="0">
                <a:moveTo>
                  <a:pt x="3229" y="196"/>
                </a:moveTo>
                <a:cubicBezTo>
                  <a:pt x="3393" y="196"/>
                  <a:pt x="3557" y="212"/>
                  <a:pt x="3722" y="249"/>
                </a:cubicBezTo>
                <a:cubicBezTo>
                  <a:pt x="4489" y="449"/>
                  <a:pt x="4456" y="1250"/>
                  <a:pt x="4022" y="1717"/>
                </a:cubicBezTo>
                <a:cubicBezTo>
                  <a:pt x="3722" y="2050"/>
                  <a:pt x="3288" y="2250"/>
                  <a:pt x="2821" y="2317"/>
                </a:cubicBezTo>
                <a:cubicBezTo>
                  <a:pt x="2761" y="2323"/>
                  <a:pt x="2700" y="2327"/>
                  <a:pt x="2638" y="2327"/>
                </a:cubicBezTo>
                <a:cubicBezTo>
                  <a:pt x="1805" y="2327"/>
                  <a:pt x="937" y="1748"/>
                  <a:pt x="291" y="1262"/>
                </a:cubicBezTo>
                <a:lnTo>
                  <a:pt x="291" y="1262"/>
                </a:lnTo>
                <a:cubicBezTo>
                  <a:pt x="301" y="1260"/>
                  <a:pt x="310" y="1256"/>
                  <a:pt x="320" y="1250"/>
                </a:cubicBezTo>
                <a:cubicBezTo>
                  <a:pt x="1212" y="847"/>
                  <a:pt x="2203" y="196"/>
                  <a:pt x="3229" y="196"/>
                </a:cubicBezTo>
                <a:close/>
                <a:moveTo>
                  <a:pt x="3144" y="0"/>
                </a:moveTo>
                <a:cubicBezTo>
                  <a:pt x="3042" y="0"/>
                  <a:pt x="2945" y="6"/>
                  <a:pt x="2855" y="15"/>
                </a:cubicBezTo>
                <a:cubicBezTo>
                  <a:pt x="1921" y="149"/>
                  <a:pt x="1054" y="682"/>
                  <a:pt x="220" y="1083"/>
                </a:cubicBezTo>
                <a:cubicBezTo>
                  <a:pt x="174" y="1105"/>
                  <a:pt x="160" y="1140"/>
                  <a:pt x="164" y="1172"/>
                </a:cubicBezTo>
                <a:lnTo>
                  <a:pt x="164" y="1172"/>
                </a:lnTo>
                <a:cubicBezTo>
                  <a:pt x="158" y="1170"/>
                  <a:pt x="151" y="1169"/>
                  <a:pt x="145" y="1169"/>
                </a:cubicBezTo>
                <a:cubicBezTo>
                  <a:pt x="62" y="1169"/>
                  <a:pt x="0" y="1326"/>
                  <a:pt x="86" y="1383"/>
                </a:cubicBezTo>
                <a:cubicBezTo>
                  <a:pt x="823" y="1922"/>
                  <a:pt x="1729" y="2509"/>
                  <a:pt x="2681" y="2509"/>
                </a:cubicBezTo>
                <a:cubicBezTo>
                  <a:pt x="2849" y="2509"/>
                  <a:pt x="3018" y="2490"/>
                  <a:pt x="3188" y="2450"/>
                </a:cubicBezTo>
                <a:cubicBezTo>
                  <a:pt x="3889" y="2284"/>
                  <a:pt x="4623" y="1650"/>
                  <a:pt x="4556" y="916"/>
                </a:cubicBezTo>
                <a:cubicBezTo>
                  <a:pt x="4527" y="200"/>
                  <a:pt x="3761" y="0"/>
                  <a:pt x="3144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685883" y="688364"/>
            <a:ext cx="88244" cy="163339"/>
          </a:xfrm>
          <a:custGeom>
            <a:avLst/>
            <a:gdLst/>
            <a:ahLst/>
            <a:cxnLst/>
            <a:rect l="l" t="t" r="r" b="b"/>
            <a:pathLst>
              <a:path w="2436" h="4509" extrusionOk="0">
                <a:moveTo>
                  <a:pt x="850" y="224"/>
                </a:moveTo>
                <a:cubicBezTo>
                  <a:pt x="942" y="224"/>
                  <a:pt x="1047" y="250"/>
                  <a:pt x="1168" y="308"/>
                </a:cubicBezTo>
                <a:cubicBezTo>
                  <a:pt x="2435" y="942"/>
                  <a:pt x="1501" y="3177"/>
                  <a:pt x="1168" y="4111"/>
                </a:cubicBezTo>
                <a:cubicBezTo>
                  <a:pt x="1167" y="4114"/>
                  <a:pt x="1166" y="4118"/>
                  <a:pt x="1165" y="4121"/>
                </a:cubicBezTo>
                <a:lnTo>
                  <a:pt x="1165" y="4121"/>
                </a:lnTo>
                <a:cubicBezTo>
                  <a:pt x="665" y="3521"/>
                  <a:pt x="354" y="2795"/>
                  <a:pt x="234" y="2043"/>
                </a:cubicBezTo>
                <a:cubicBezTo>
                  <a:pt x="204" y="1517"/>
                  <a:pt x="201" y="224"/>
                  <a:pt x="850" y="224"/>
                </a:cubicBezTo>
                <a:close/>
                <a:moveTo>
                  <a:pt x="855" y="0"/>
                </a:moveTo>
                <a:cubicBezTo>
                  <a:pt x="815" y="0"/>
                  <a:pt x="775" y="3"/>
                  <a:pt x="734" y="8"/>
                </a:cubicBezTo>
                <a:cubicBezTo>
                  <a:pt x="133" y="75"/>
                  <a:pt x="67" y="1109"/>
                  <a:pt x="33" y="1542"/>
                </a:cubicBezTo>
                <a:cubicBezTo>
                  <a:pt x="0" y="2710"/>
                  <a:pt x="500" y="3611"/>
                  <a:pt x="1201" y="4478"/>
                </a:cubicBezTo>
                <a:cubicBezTo>
                  <a:pt x="1223" y="4500"/>
                  <a:pt x="1246" y="4509"/>
                  <a:pt x="1268" y="4509"/>
                </a:cubicBezTo>
                <a:cubicBezTo>
                  <a:pt x="1349" y="4509"/>
                  <a:pt x="1420" y="4389"/>
                  <a:pt x="1368" y="4311"/>
                </a:cubicBezTo>
                <a:lnTo>
                  <a:pt x="1334" y="4311"/>
                </a:lnTo>
                <a:cubicBezTo>
                  <a:pt x="1309" y="4284"/>
                  <a:pt x="1284" y="4257"/>
                  <a:pt x="1259" y="4229"/>
                </a:cubicBezTo>
                <a:lnTo>
                  <a:pt x="1259" y="4229"/>
                </a:lnTo>
                <a:cubicBezTo>
                  <a:pt x="1260" y="4229"/>
                  <a:pt x="1261" y="4229"/>
                  <a:pt x="1261" y="4229"/>
                </a:cubicBezTo>
                <a:cubicBezTo>
                  <a:pt x="1306" y="4229"/>
                  <a:pt x="1353" y="4203"/>
                  <a:pt x="1368" y="4144"/>
                </a:cubicBezTo>
                <a:cubicBezTo>
                  <a:pt x="1768" y="3310"/>
                  <a:pt x="1968" y="2376"/>
                  <a:pt x="2001" y="1442"/>
                </a:cubicBezTo>
                <a:cubicBezTo>
                  <a:pt x="2001" y="811"/>
                  <a:pt x="1553" y="0"/>
                  <a:pt x="85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803072" y="576645"/>
            <a:ext cx="154717" cy="176198"/>
          </a:xfrm>
          <a:custGeom>
            <a:avLst/>
            <a:gdLst/>
            <a:ahLst/>
            <a:cxnLst/>
            <a:rect l="l" t="t" r="r" b="b"/>
            <a:pathLst>
              <a:path w="4271" h="4864" extrusionOk="0">
                <a:moveTo>
                  <a:pt x="2628" y="0"/>
                </a:moveTo>
                <a:cubicBezTo>
                  <a:pt x="1906" y="0"/>
                  <a:pt x="1301" y="822"/>
                  <a:pt x="935" y="1357"/>
                </a:cubicBezTo>
                <a:cubicBezTo>
                  <a:pt x="401" y="2258"/>
                  <a:pt x="1" y="3626"/>
                  <a:pt x="468" y="4626"/>
                </a:cubicBezTo>
                <a:cubicBezTo>
                  <a:pt x="487" y="4656"/>
                  <a:pt x="515" y="4668"/>
                  <a:pt x="544" y="4668"/>
                </a:cubicBezTo>
                <a:cubicBezTo>
                  <a:pt x="615" y="4668"/>
                  <a:pt x="691" y="4597"/>
                  <a:pt x="668" y="4526"/>
                </a:cubicBezTo>
                <a:cubicBezTo>
                  <a:pt x="67" y="3259"/>
                  <a:pt x="1068" y="357"/>
                  <a:pt x="2636" y="223"/>
                </a:cubicBezTo>
                <a:cubicBezTo>
                  <a:pt x="2650" y="222"/>
                  <a:pt x="2664" y="222"/>
                  <a:pt x="2678" y="222"/>
                </a:cubicBezTo>
                <a:cubicBezTo>
                  <a:pt x="3191" y="222"/>
                  <a:pt x="3575" y="801"/>
                  <a:pt x="3770" y="1191"/>
                </a:cubicBezTo>
                <a:cubicBezTo>
                  <a:pt x="3970" y="1791"/>
                  <a:pt x="3737" y="2425"/>
                  <a:pt x="3436" y="2925"/>
                </a:cubicBezTo>
                <a:cubicBezTo>
                  <a:pt x="2922" y="3825"/>
                  <a:pt x="1819" y="4663"/>
                  <a:pt x="755" y="4663"/>
                </a:cubicBezTo>
                <a:cubicBezTo>
                  <a:pt x="715" y="4663"/>
                  <a:pt x="674" y="4662"/>
                  <a:pt x="634" y="4660"/>
                </a:cubicBezTo>
                <a:cubicBezTo>
                  <a:pt x="501" y="4660"/>
                  <a:pt x="501" y="4860"/>
                  <a:pt x="634" y="4860"/>
                </a:cubicBezTo>
                <a:cubicBezTo>
                  <a:pt x="675" y="4862"/>
                  <a:pt x="715" y="4863"/>
                  <a:pt x="755" y="4863"/>
                </a:cubicBezTo>
                <a:cubicBezTo>
                  <a:pt x="1978" y="4863"/>
                  <a:pt x="3122" y="3892"/>
                  <a:pt x="3703" y="2858"/>
                </a:cubicBezTo>
                <a:cubicBezTo>
                  <a:pt x="4270" y="1924"/>
                  <a:pt x="4137" y="590"/>
                  <a:pt x="3036" y="90"/>
                </a:cubicBezTo>
                <a:cubicBezTo>
                  <a:pt x="2897" y="28"/>
                  <a:pt x="2760" y="0"/>
                  <a:pt x="2628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8308758" y="3292177"/>
            <a:ext cx="972062" cy="1073347"/>
          </a:xfrm>
          <a:custGeom>
            <a:avLst/>
            <a:gdLst/>
            <a:ahLst/>
            <a:cxnLst/>
            <a:rect l="l" t="t" r="r" b="b"/>
            <a:pathLst>
              <a:path w="26834" h="29630" extrusionOk="0">
                <a:moveTo>
                  <a:pt x="26729" y="0"/>
                </a:moveTo>
                <a:cubicBezTo>
                  <a:pt x="26675" y="0"/>
                  <a:pt x="26617" y="34"/>
                  <a:pt x="26600" y="101"/>
                </a:cubicBezTo>
                <a:lnTo>
                  <a:pt x="26633" y="101"/>
                </a:lnTo>
                <a:cubicBezTo>
                  <a:pt x="26533" y="3436"/>
                  <a:pt x="24532" y="6338"/>
                  <a:pt x="22364" y="8740"/>
                </a:cubicBezTo>
                <a:cubicBezTo>
                  <a:pt x="20162" y="11142"/>
                  <a:pt x="17727" y="13277"/>
                  <a:pt x="15058" y="15178"/>
                </a:cubicBezTo>
                <a:cubicBezTo>
                  <a:pt x="9454" y="19348"/>
                  <a:pt x="3684" y="23317"/>
                  <a:pt x="48" y="29488"/>
                </a:cubicBezTo>
                <a:cubicBezTo>
                  <a:pt x="1" y="29559"/>
                  <a:pt x="70" y="29630"/>
                  <a:pt x="150" y="29630"/>
                </a:cubicBezTo>
                <a:cubicBezTo>
                  <a:pt x="184" y="29630"/>
                  <a:pt x="219" y="29618"/>
                  <a:pt x="248" y="29588"/>
                </a:cubicBezTo>
                <a:cubicBezTo>
                  <a:pt x="4084" y="23084"/>
                  <a:pt x="10322" y="19081"/>
                  <a:pt x="16193" y="14611"/>
                </a:cubicBezTo>
                <a:cubicBezTo>
                  <a:pt x="18794" y="12643"/>
                  <a:pt x="21196" y="10441"/>
                  <a:pt x="23331" y="7939"/>
                </a:cubicBezTo>
                <a:cubicBezTo>
                  <a:pt x="25166" y="5738"/>
                  <a:pt x="26733" y="3036"/>
                  <a:pt x="26834" y="101"/>
                </a:cubicBezTo>
                <a:cubicBezTo>
                  <a:pt x="26834" y="34"/>
                  <a:pt x="26784" y="0"/>
                  <a:pt x="26729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834893" y="3788934"/>
            <a:ext cx="170040" cy="205504"/>
          </a:xfrm>
          <a:custGeom>
            <a:avLst/>
            <a:gdLst/>
            <a:ahLst/>
            <a:cxnLst/>
            <a:rect l="l" t="t" r="r" b="b"/>
            <a:pathLst>
              <a:path w="4694" h="5673" extrusionOk="0">
                <a:moveTo>
                  <a:pt x="2701" y="220"/>
                </a:moveTo>
                <a:cubicBezTo>
                  <a:pt x="3278" y="1286"/>
                  <a:pt x="4369" y="5435"/>
                  <a:pt x="2469" y="5468"/>
                </a:cubicBezTo>
                <a:cubicBezTo>
                  <a:pt x="2461" y="5468"/>
                  <a:pt x="2453" y="5468"/>
                  <a:pt x="2445" y="5468"/>
                </a:cubicBezTo>
                <a:cubicBezTo>
                  <a:pt x="357" y="5468"/>
                  <a:pt x="2099" y="1203"/>
                  <a:pt x="2701" y="220"/>
                </a:cubicBezTo>
                <a:close/>
                <a:moveTo>
                  <a:pt x="2657" y="1"/>
                </a:moveTo>
                <a:cubicBezTo>
                  <a:pt x="2625" y="1"/>
                  <a:pt x="2591" y="20"/>
                  <a:pt x="2569" y="64"/>
                </a:cubicBezTo>
                <a:cubicBezTo>
                  <a:pt x="1902" y="1031"/>
                  <a:pt x="1" y="5501"/>
                  <a:pt x="2302" y="5668"/>
                </a:cubicBezTo>
                <a:cubicBezTo>
                  <a:pt x="2345" y="5671"/>
                  <a:pt x="2387" y="5672"/>
                  <a:pt x="2427" y="5672"/>
                </a:cubicBezTo>
                <a:cubicBezTo>
                  <a:pt x="4693" y="5672"/>
                  <a:pt x="3459" y="1146"/>
                  <a:pt x="2869" y="64"/>
                </a:cubicBezTo>
                <a:cubicBezTo>
                  <a:pt x="2847" y="20"/>
                  <a:pt x="2810" y="1"/>
                  <a:pt x="2773" y="1"/>
                </a:cubicBezTo>
                <a:cubicBezTo>
                  <a:pt x="2751" y="1"/>
                  <a:pt x="2729" y="8"/>
                  <a:pt x="2710" y="19"/>
                </a:cubicBezTo>
                <a:lnTo>
                  <a:pt x="2710" y="19"/>
                </a:lnTo>
                <a:cubicBezTo>
                  <a:pt x="2695" y="8"/>
                  <a:pt x="2676" y="1"/>
                  <a:pt x="26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8618846" y="3806757"/>
            <a:ext cx="196050" cy="82050"/>
          </a:xfrm>
          <a:custGeom>
            <a:avLst/>
            <a:gdLst/>
            <a:ahLst/>
            <a:cxnLst/>
            <a:rect l="l" t="t" r="r" b="b"/>
            <a:pathLst>
              <a:path w="5412" h="2265" extrusionOk="0">
                <a:moveTo>
                  <a:pt x="2425" y="237"/>
                </a:moveTo>
                <a:cubicBezTo>
                  <a:pt x="2450" y="237"/>
                  <a:pt x="2474" y="238"/>
                  <a:pt x="2496" y="239"/>
                </a:cubicBezTo>
                <a:cubicBezTo>
                  <a:pt x="3463" y="239"/>
                  <a:pt x="4489" y="969"/>
                  <a:pt x="5054" y="1746"/>
                </a:cubicBezTo>
                <a:lnTo>
                  <a:pt x="5054" y="1746"/>
                </a:lnTo>
                <a:cubicBezTo>
                  <a:pt x="5044" y="1740"/>
                  <a:pt x="5032" y="1736"/>
                  <a:pt x="5020" y="1736"/>
                </a:cubicBezTo>
                <a:cubicBezTo>
                  <a:pt x="5012" y="1736"/>
                  <a:pt x="5005" y="1738"/>
                  <a:pt x="4997" y="1740"/>
                </a:cubicBezTo>
                <a:cubicBezTo>
                  <a:pt x="4435" y="1934"/>
                  <a:pt x="3603" y="2109"/>
                  <a:pt x="2811" y="2109"/>
                </a:cubicBezTo>
                <a:cubicBezTo>
                  <a:pt x="2100" y="2109"/>
                  <a:pt x="1420" y="1968"/>
                  <a:pt x="995" y="1573"/>
                </a:cubicBezTo>
                <a:cubicBezTo>
                  <a:pt x="0" y="643"/>
                  <a:pt x="1782" y="237"/>
                  <a:pt x="2425" y="237"/>
                </a:cubicBezTo>
                <a:close/>
                <a:moveTo>
                  <a:pt x="2335" y="1"/>
                </a:moveTo>
                <a:cubicBezTo>
                  <a:pt x="1748" y="1"/>
                  <a:pt x="716" y="169"/>
                  <a:pt x="594" y="806"/>
                </a:cubicBezTo>
                <a:cubicBezTo>
                  <a:pt x="347" y="1947"/>
                  <a:pt x="1509" y="2264"/>
                  <a:pt x="2733" y="2264"/>
                </a:cubicBezTo>
                <a:cubicBezTo>
                  <a:pt x="3656" y="2264"/>
                  <a:pt x="4615" y="2084"/>
                  <a:pt x="5031" y="1940"/>
                </a:cubicBezTo>
                <a:cubicBezTo>
                  <a:pt x="5099" y="1923"/>
                  <a:pt x="5115" y="1862"/>
                  <a:pt x="5101" y="1812"/>
                </a:cubicBezTo>
                <a:lnTo>
                  <a:pt x="5101" y="1812"/>
                </a:lnTo>
                <a:cubicBezTo>
                  <a:pt x="5123" y="1843"/>
                  <a:pt x="5144" y="1875"/>
                  <a:pt x="5164" y="1907"/>
                </a:cubicBezTo>
                <a:cubicBezTo>
                  <a:pt x="5184" y="1936"/>
                  <a:pt x="5215" y="1948"/>
                  <a:pt x="5247" y="1948"/>
                </a:cubicBezTo>
                <a:cubicBezTo>
                  <a:pt x="5325" y="1948"/>
                  <a:pt x="5411" y="1878"/>
                  <a:pt x="5364" y="1807"/>
                </a:cubicBezTo>
                <a:cubicBezTo>
                  <a:pt x="4697" y="806"/>
                  <a:pt x="3663" y="172"/>
                  <a:pt x="2496" y="6"/>
                </a:cubicBezTo>
                <a:cubicBezTo>
                  <a:pt x="2447" y="3"/>
                  <a:pt x="2394" y="1"/>
                  <a:pt x="233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8631923" y="3961692"/>
            <a:ext cx="96685" cy="200578"/>
          </a:xfrm>
          <a:custGeom>
            <a:avLst/>
            <a:gdLst/>
            <a:ahLst/>
            <a:cxnLst/>
            <a:rect l="l" t="t" r="r" b="b"/>
            <a:pathLst>
              <a:path w="2669" h="5537" extrusionOk="0">
                <a:moveTo>
                  <a:pt x="1693" y="248"/>
                </a:moveTo>
                <a:cubicBezTo>
                  <a:pt x="1695" y="253"/>
                  <a:pt x="1698" y="259"/>
                  <a:pt x="1701" y="265"/>
                </a:cubicBezTo>
                <a:cubicBezTo>
                  <a:pt x="2268" y="1733"/>
                  <a:pt x="2668" y="4068"/>
                  <a:pt x="1234" y="5169"/>
                </a:cubicBezTo>
                <a:cubicBezTo>
                  <a:pt x="1072" y="5292"/>
                  <a:pt x="936" y="5345"/>
                  <a:pt x="823" y="5345"/>
                </a:cubicBezTo>
                <a:cubicBezTo>
                  <a:pt x="172" y="5345"/>
                  <a:pt x="281" y="3565"/>
                  <a:pt x="367" y="3167"/>
                </a:cubicBezTo>
                <a:cubicBezTo>
                  <a:pt x="563" y="2088"/>
                  <a:pt x="1016" y="1073"/>
                  <a:pt x="1693" y="248"/>
                </a:cubicBezTo>
                <a:close/>
                <a:moveTo>
                  <a:pt x="1655" y="1"/>
                </a:moveTo>
                <a:cubicBezTo>
                  <a:pt x="1635" y="1"/>
                  <a:pt x="1615" y="10"/>
                  <a:pt x="1601" y="32"/>
                </a:cubicBezTo>
                <a:cubicBezTo>
                  <a:pt x="734" y="1066"/>
                  <a:pt x="233" y="2333"/>
                  <a:pt x="66" y="3668"/>
                </a:cubicBezTo>
                <a:cubicBezTo>
                  <a:pt x="33" y="4096"/>
                  <a:pt x="1" y="5536"/>
                  <a:pt x="774" y="5536"/>
                </a:cubicBezTo>
                <a:cubicBezTo>
                  <a:pt x="782" y="5536"/>
                  <a:pt x="791" y="5536"/>
                  <a:pt x="800" y="5536"/>
                </a:cubicBezTo>
                <a:cubicBezTo>
                  <a:pt x="1434" y="5536"/>
                  <a:pt x="1934" y="4802"/>
                  <a:pt x="2168" y="4268"/>
                </a:cubicBezTo>
                <a:cubicBezTo>
                  <a:pt x="2668" y="3001"/>
                  <a:pt x="2368" y="1433"/>
                  <a:pt x="1901" y="199"/>
                </a:cubicBezTo>
                <a:cubicBezTo>
                  <a:pt x="1875" y="159"/>
                  <a:pt x="1828" y="140"/>
                  <a:pt x="1784" y="140"/>
                </a:cubicBezTo>
                <a:cubicBezTo>
                  <a:pt x="1778" y="140"/>
                  <a:pt x="1771" y="141"/>
                  <a:pt x="1764" y="142"/>
                </a:cubicBezTo>
                <a:lnTo>
                  <a:pt x="1764" y="142"/>
                </a:lnTo>
                <a:cubicBezTo>
                  <a:pt x="1775" y="73"/>
                  <a:pt x="1711" y="1"/>
                  <a:pt x="165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8418013" y="4009473"/>
            <a:ext cx="167432" cy="90961"/>
          </a:xfrm>
          <a:custGeom>
            <a:avLst/>
            <a:gdLst/>
            <a:ahLst/>
            <a:cxnLst/>
            <a:rect l="l" t="t" r="r" b="b"/>
            <a:pathLst>
              <a:path w="4622" h="2511" extrusionOk="0">
                <a:moveTo>
                  <a:pt x="2038" y="197"/>
                </a:moveTo>
                <a:cubicBezTo>
                  <a:pt x="2856" y="197"/>
                  <a:pt x="3680" y="767"/>
                  <a:pt x="4310" y="1244"/>
                </a:cubicBezTo>
                <a:lnTo>
                  <a:pt x="4310" y="1244"/>
                </a:lnTo>
                <a:cubicBezTo>
                  <a:pt x="4308" y="1245"/>
                  <a:pt x="4306" y="1246"/>
                  <a:pt x="4304" y="1248"/>
                </a:cubicBezTo>
                <a:cubicBezTo>
                  <a:pt x="3393" y="1646"/>
                  <a:pt x="2409" y="2312"/>
                  <a:pt x="1414" y="2312"/>
                </a:cubicBezTo>
                <a:cubicBezTo>
                  <a:pt x="1243" y="2312"/>
                  <a:pt x="1072" y="2293"/>
                  <a:pt x="901" y="2249"/>
                </a:cubicBezTo>
                <a:cubicBezTo>
                  <a:pt x="134" y="2082"/>
                  <a:pt x="167" y="1248"/>
                  <a:pt x="568" y="781"/>
                </a:cubicBezTo>
                <a:cubicBezTo>
                  <a:pt x="901" y="447"/>
                  <a:pt x="1335" y="247"/>
                  <a:pt x="1802" y="214"/>
                </a:cubicBezTo>
                <a:cubicBezTo>
                  <a:pt x="1881" y="203"/>
                  <a:pt x="1959" y="197"/>
                  <a:pt x="2038" y="197"/>
                </a:cubicBezTo>
                <a:close/>
                <a:moveTo>
                  <a:pt x="1882" y="1"/>
                </a:moveTo>
                <a:cubicBezTo>
                  <a:pt x="1733" y="1"/>
                  <a:pt x="1584" y="15"/>
                  <a:pt x="1435" y="47"/>
                </a:cubicBezTo>
                <a:cubicBezTo>
                  <a:pt x="734" y="214"/>
                  <a:pt x="1" y="848"/>
                  <a:pt x="34" y="1615"/>
                </a:cubicBezTo>
                <a:cubicBezTo>
                  <a:pt x="89" y="2297"/>
                  <a:pt x="791" y="2511"/>
                  <a:pt x="1374" y="2511"/>
                </a:cubicBezTo>
                <a:cubicBezTo>
                  <a:pt x="1503" y="2511"/>
                  <a:pt x="1626" y="2500"/>
                  <a:pt x="1735" y="2482"/>
                </a:cubicBezTo>
                <a:cubicBezTo>
                  <a:pt x="2702" y="2349"/>
                  <a:pt x="3536" y="1815"/>
                  <a:pt x="4404" y="1415"/>
                </a:cubicBezTo>
                <a:cubicBezTo>
                  <a:pt x="4442" y="1402"/>
                  <a:pt x="4451" y="1365"/>
                  <a:pt x="4442" y="1328"/>
                </a:cubicBezTo>
                <a:lnTo>
                  <a:pt x="4442" y="1328"/>
                </a:lnTo>
                <a:cubicBezTo>
                  <a:pt x="4450" y="1329"/>
                  <a:pt x="4457" y="1330"/>
                  <a:pt x="4464" y="1330"/>
                </a:cubicBezTo>
                <a:cubicBezTo>
                  <a:pt x="4564" y="1330"/>
                  <a:pt x="4621" y="1199"/>
                  <a:pt x="4537" y="1114"/>
                </a:cubicBezTo>
                <a:cubicBezTo>
                  <a:pt x="3787" y="595"/>
                  <a:pt x="2837" y="1"/>
                  <a:pt x="1882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8415586" y="4175421"/>
            <a:ext cx="88244" cy="162324"/>
          </a:xfrm>
          <a:custGeom>
            <a:avLst/>
            <a:gdLst/>
            <a:ahLst/>
            <a:cxnLst/>
            <a:rect l="l" t="t" r="r" b="b"/>
            <a:pathLst>
              <a:path w="2436" h="4481" extrusionOk="0">
                <a:moveTo>
                  <a:pt x="1272" y="384"/>
                </a:moveTo>
                <a:cubicBezTo>
                  <a:pt x="1777" y="960"/>
                  <a:pt x="2112" y="1688"/>
                  <a:pt x="2202" y="2471"/>
                </a:cubicBezTo>
                <a:cubicBezTo>
                  <a:pt x="2261" y="2967"/>
                  <a:pt x="2243" y="4256"/>
                  <a:pt x="1588" y="4256"/>
                </a:cubicBezTo>
                <a:cubicBezTo>
                  <a:pt x="1495" y="4256"/>
                  <a:pt x="1389" y="4230"/>
                  <a:pt x="1268" y="4172"/>
                </a:cubicBezTo>
                <a:cubicBezTo>
                  <a:pt x="1" y="3572"/>
                  <a:pt x="935" y="1304"/>
                  <a:pt x="1268" y="403"/>
                </a:cubicBezTo>
                <a:cubicBezTo>
                  <a:pt x="1270" y="396"/>
                  <a:pt x="1271" y="390"/>
                  <a:pt x="1272" y="384"/>
                </a:cubicBezTo>
                <a:close/>
                <a:moveTo>
                  <a:pt x="1157" y="1"/>
                </a:moveTo>
                <a:cubicBezTo>
                  <a:pt x="1081" y="1"/>
                  <a:pt x="1018" y="94"/>
                  <a:pt x="1068" y="169"/>
                </a:cubicBezTo>
                <a:lnTo>
                  <a:pt x="1102" y="203"/>
                </a:lnTo>
                <a:cubicBezTo>
                  <a:pt x="1122" y="223"/>
                  <a:pt x="1141" y="243"/>
                  <a:pt x="1161" y="264"/>
                </a:cubicBezTo>
                <a:lnTo>
                  <a:pt x="1161" y="264"/>
                </a:lnTo>
                <a:cubicBezTo>
                  <a:pt x="1160" y="263"/>
                  <a:pt x="1158" y="263"/>
                  <a:pt x="1157" y="263"/>
                </a:cubicBezTo>
                <a:cubicBezTo>
                  <a:pt x="1118" y="263"/>
                  <a:pt x="1081" y="285"/>
                  <a:pt x="1068" y="336"/>
                </a:cubicBezTo>
                <a:cubicBezTo>
                  <a:pt x="668" y="1203"/>
                  <a:pt x="468" y="2104"/>
                  <a:pt x="434" y="3038"/>
                </a:cubicBezTo>
                <a:cubicBezTo>
                  <a:pt x="434" y="3670"/>
                  <a:pt x="883" y="4480"/>
                  <a:pt x="1581" y="4480"/>
                </a:cubicBezTo>
                <a:cubicBezTo>
                  <a:pt x="1621" y="4480"/>
                  <a:pt x="1661" y="4478"/>
                  <a:pt x="1702" y="4472"/>
                </a:cubicBezTo>
                <a:cubicBezTo>
                  <a:pt x="2336" y="4406"/>
                  <a:pt x="2369" y="3405"/>
                  <a:pt x="2403" y="2938"/>
                </a:cubicBezTo>
                <a:cubicBezTo>
                  <a:pt x="2436" y="1804"/>
                  <a:pt x="1936" y="903"/>
                  <a:pt x="1235" y="36"/>
                </a:cubicBezTo>
                <a:cubicBezTo>
                  <a:pt x="1210" y="11"/>
                  <a:pt x="1183" y="1"/>
                  <a:pt x="11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8231925" y="4274461"/>
            <a:ext cx="154717" cy="176198"/>
          </a:xfrm>
          <a:custGeom>
            <a:avLst/>
            <a:gdLst/>
            <a:ahLst/>
            <a:cxnLst/>
            <a:rect l="l" t="t" r="r" b="b"/>
            <a:pathLst>
              <a:path w="4271" h="4864" extrusionOk="0">
                <a:moveTo>
                  <a:pt x="3516" y="1"/>
                </a:moveTo>
                <a:cubicBezTo>
                  <a:pt x="2293" y="1"/>
                  <a:pt x="1149" y="972"/>
                  <a:pt x="568" y="2005"/>
                </a:cubicBezTo>
                <a:cubicBezTo>
                  <a:pt x="1" y="2939"/>
                  <a:pt x="134" y="4274"/>
                  <a:pt x="1268" y="4774"/>
                </a:cubicBezTo>
                <a:cubicBezTo>
                  <a:pt x="1402" y="4836"/>
                  <a:pt x="1535" y="4864"/>
                  <a:pt x="1665" y="4864"/>
                </a:cubicBezTo>
                <a:cubicBezTo>
                  <a:pt x="2374" y="4864"/>
                  <a:pt x="2998" y="4042"/>
                  <a:pt x="3336" y="3506"/>
                </a:cubicBezTo>
                <a:cubicBezTo>
                  <a:pt x="3870" y="2606"/>
                  <a:pt x="4270" y="1238"/>
                  <a:pt x="3803" y="237"/>
                </a:cubicBezTo>
                <a:cubicBezTo>
                  <a:pt x="3784" y="209"/>
                  <a:pt x="3757" y="197"/>
                  <a:pt x="3730" y="197"/>
                </a:cubicBezTo>
                <a:cubicBezTo>
                  <a:pt x="3661" y="197"/>
                  <a:pt x="3589" y="275"/>
                  <a:pt x="3636" y="371"/>
                </a:cubicBezTo>
                <a:lnTo>
                  <a:pt x="3603" y="371"/>
                </a:lnTo>
                <a:cubicBezTo>
                  <a:pt x="4204" y="1605"/>
                  <a:pt x="3236" y="4540"/>
                  <a:pt x="1635" y="4641"/>
                </a:cubicBezTo>
                <a:cubicBezTo>
                  <a:pt x="1620" y="4641"/>
                  <a:pt x="1605" y="4642"/>
                  <a:pt x="1590" y="4642"/>
                </a:cubicBezTo>
                <a:cubicBezTo>
                  <a:pt x="1079" y="4642"/>
                  <a:pt x="696" y="4095"/>
                  <a:pt x="534" y="3673"/>
                </a:cubicBezTo>
                <a:cubicBezTo>
                  <a:pt x="301" y="3073"/>
                  <a:pt x="534" y="2439"/>
                  <a:pt x="834" y="1939"/>
                </a:cubicBezTo>
                <a:cubicBezTo>
                  <a:pt x="1349" y="1039"/>
                  <a:pt x="2452" y="200"/>
                  <a:pt x="3516" y="200"/>
                </a:cubicBezTo>
                <a:cubicBezTo>
                  <a:pt x="3556" y="200"/>
                  <a:pt x="3596" y="202"/>
                  <a:pt x="3636" y="204"/>
                </a:cubicBezTo>
                <a:cubicBezTo>
                  <a:pt x="3770" y="204"/>
                  <a:pt x="3770" y="4"/>
                  <a:pt x="3636" y="4"/>
                </a:cubicBezTo>
                <a:cubicBezTo>
                  <a:pt x="3596" y="2"/>
                  <a:pt x="3556" y="1"/>
                  <a:pt x="3516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" name="Google Shape;31;p2"/>
          <p:cNvGrpSpPr/>
          <p:nvPr/>
        </p:nvGrpSpPr>
        <p:grpSpPr>
          <a:xfrm>
            <a:off x="-42641" y="86592"/>
            <a:ext cx="408106" cy="405134"/>
            <a:chOff x="233409" y="90004"/>
            <a:chExt cx="408106" cy="405134"/>
          </a:xfrm>
        </p:grpSpPr>
        <p:sp>
          <p:nvSpPr>
            <p:cNvPr id="32" name="Google Shape;32;p2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41;p2"/>
          <p:cNvSpPr/>
          <p:nvPr/>
        </p:nvSpPr>
        <p:spPr>
          <a:xfrm>
            <a:off x="1466917" y="183995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34" y="1"/>
                </a:moveTo>
                <a:cubicBezTo>
                  <a:pt x="0" y="1"/>
                  <a:pt x="0" y="935"/>
                  <a:pt x="634" y="935"/>
                </a:cubicBezTo>
                <a:cubicBezTo>
                  <a:pt x="1234" y="935"/>
                  <a:pt x="1234" y="1"/>
                  <a:pt x="6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/>
          <p:nvPr/>
        </p:nvSpPr>
        <p:spPr>
          <a:xfrm>
            <a:off x="1169653" y="402723"/>
            <a:ext cx="66509" cy="49592"/>
          </a:xfrm>
          <a:custGeom>
            <a:avLst/>
            <a:gdLst/>
            <a:ahLst/>
            <a:cxnLst/>
            <a:rect l="l" t="t" r="r" b="b"/>
            <a:pathLst>
              <a:path w="1836" h="1369" extrusionOk="0">
                <a:moveTo>
                  <a:pt x="934" y="1"/>
                </a:moveTo>
                <a:cubicBezTo>
                  <a:pt x="0" y="1"/>
                  <a:pt x="0" y="1368"/>
                  <a:pt x="934" y="1368"/>
                </a:cubicBezTo>
                <a:cubicBezTo>
                  <a:pt x="1835" y="1368"/>
                  <a:pt x="1835" y="1"/>
                  <a:pt x="9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2"/>
          <p:cNvSpPr/>
          <p:nvPr/>
        </p:nvSpPr>
        <p:spPr>
          <a:xfrm>
            <a:off x="1294123" y="125998"/>
            <a:ext cx="71327" cy="65785"/>
          </a:xfrm>
          <a:custGeom>
            <a:avLst/>
            <a:gdLst/>
            <a:ahLst/>
            <a:cxnLst/>
            <a:rect l="l" t="t" r="r" b="b"/>
            <a:pathLst>
              <a:path w="1969" h="1816" extrusionOk="0">
                <a:moveTo>
                  <a:pt x="1501" y="1"/>
                </a:moveTo>
                <a:cubicBezTo>
                  <a:pt x="1268" y="1"/>
                  <a:pt x="1168" y="334"/>
                  <a:pt x="1134" y="501"/>
                </a:cubicBezTo>
                <a:cubicBezTo>
                  <a:pt x="1101" y="635"/>
                  <a:pt x="1101" y="768"/>
                  <a:pt x="1134" y="868"/>
                </a:cubicBezTo>
                <a:cubicBezTo>
                  <a:pt x="1034" y="735"/>
                  <a:pt x="968" y="601"/>
                  <a:pt x="867" y="468"/>
                </a:cubicBezTo>
                <a:cubicBezTo>
                  <a:pt x="767" y="327"/>
                  <a:pt x="594" y="199"/>
                  <a:pt x="436" y="199"/>
                </a:cubicBezTo>
                <a:cubicBezTo>
                  <a:pt x="331" y="199"/>
                  <a:pt x="233" y="255"/>
                  <a:pt x="167" y="401"/>
                </a:cubicBezTo>
                <a:cubicBezTo>
                  <a:pt x="0" y="768"/>
                  <a:pt x="400" y="1035"/>
                  <a:pt x="601" y="1235"/>
                </a:cubicBezTo>
                <a:cubicBezTo>
                  <a:pt x="834" y="1502"/>
                  <a:pt x="1101" y="1669"/>
                  <a:pt x="1435" y="1802"/>
                </a:cubicBezTo>
                <a:cubicBezTo>
                  <a:pt x="1443" y="1811"/>
                  <a:pt x="1455" y="1815"/>
                  <a:pt x="1467" y="1815"/>
                </a:cubicBezTo>
                <a:cubicBezTo>
                  <a:pt x="1499" y="1815"/>
                  <a:pt x="1535" y="1784"/>
                  <a:pt x="1535" y="1735"/>
                </a:cubicBezTo>
                <a:cubicBezTo>
                  <a:pt x="1568" y="1735"/>
                  <a:pt x="1601" y="1702"/>
                  <a:pt x="1635" y="1669"/>
                </a:cubicBezTo>
                <a:cubicBezTo>
                  <a:pt x="1735" y="1468"/>
                  <a:pt x="1801" y="1235"/>
                  <a:pt x="1801" y="1001"/>
                </a:cubicBezTo>
                <a:cubicBezTo>
                  <a:pt x="1835" y="701"/>
                  <a:pt x="1968" y="1"/>
                  <a:pt x="1501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2"/>
          <p:cNvSpPr/>
          <p:nvPr/>
        </p:nvSpPr>
        <p:spPr>
          <a:xfrm>
            <a:off x="198158" y="1495354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01" y="0"/>
                </a:moveTo>
                <a:cubicBezTo>
                  <a:pt x="0" y="0"/>
                  <a:pt x="0" y="934"/>
                  <a:pt x="601" y="934"/>
                </a:cubicBezTo>
                <a:cubicBezTo>
                  <a:pt x="1235" y="901"/>
                  <a:pt x="1235" y="0"/>
                  <a:pt x="601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"/>
          <p:cNvSpPr/>
          <p:nvPr/>
        </p:nvSpPr>
        <p:spPr>
          <a:xfrm>
            <a:off x="102705" y="1883073"/>
            <a:ext cx="67596" cy="64553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46;p2"/>
          <p:cNvGrpSpPr/>
          <p:nvPr/>
        </p:nvGrpSpPr>
        <p:grpSpPr>
          <a:xfrm rot="2700000" flipH="1">
            <a:off x="8445743" y="4805057"/>
            <a:ext cx="408102" cy="405131"/>
            <a:chOff x="233409" y="90004"/>
            <a:chExt cx="408106" cy="405134"/>
          </a:xfrm>
        </p:grpSpPr>
        <p:sp>
          <p:nvSpPr>
            <p:cNvPr id="47" name="Google Shape;47;p2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7692926" y="-85874"/>
            <a:ext cx="1559657" cy="1966970"/>
            <a:chOff x="7692926" y="-85874"/>
            <a:chExt cx="1559657" cy="1966970"/>
          </a:xfrm>
        </p:grpSpPr>
        <p:grpSp>
          <p:nvGrpSpPr>
            <p:cNvPr id="57" name="Google Shape;57;p2"/>
            <p:cNvGrpSpPr/>
            <p:nvPr/>
          </p:nvGrpSpPr>
          <p:grpSpPr>
            <a:xfrm>
              <a:off x="7778276" y="-85874"/>
              <a:ext cx="1020594" cy="402764"/>
              <a:chOff x="7778276" y="-85874"/>
              <a:chExt cx="1020594" cy="402764"/>
            </a:xfrm>
          </p:grpSpPr>
          <p:sp>
            <p:nvSpPr>
              <p:cNvPr id="58" name="Google Shape;58;p2"/>
              <p:cNvSpPr/>
              <p:nvPr/>
            </p:nvSpPr>
            <p:spPr>
              <a:xfrm>
                <a:off x="7778276" y="-85836"/>
                <a:ext cx="1018448" cy="402726"/>
              </a:xfrm>
              <a:custGeom>
                <a:avLst/>
                <a:gdLst/>
                <a:ahLst/>
                <a:cxnLst/>
                <a:rect l="l" t="t" r="r" b="b"/>
                <a:pathLst>
                  <a:path w="27054" h="10698" extrusionOk="0">
                    <a:moveTo>
                      <a:pt x="19636" y="193"/>
                    </a:moveTo>
                    <a:cubicBezTo>
                      <a:pt x="22079" y="193"/>
                      <a:pt x="24513" y="566"/>
                      <a:pt x="26806" y="1426"/>
                    </a:cubicBezTo>
                    <a:lnTo>
                      <a:pt x="26806" y="1426"/>
                    </a:lnTo>
                    <a:cubicBezTo>
                      <a:pt x="25999" y="1835"/>
                      <a:pt x="25474" y="2648"/>
                      <a:pt x="24852" y="3237"/>
                    </a:cubicBezTo>
                    <a:cubicBezTo>
                      <a:pt x="23918" y="4104"/>
                      <a:pt x="22951" y="4905"/>
                      <a:pt x="21983" y="5706"/>
                    </a:cubicBezTo>
                    <a:cubicBezTo>
                      <a:pt x="20983" y="6573"/>
                      <a:pt x="19882" y="7307"/>
                      <a:pt x="18714" y="7940"/>
                    </a:cubicBezTo>
                    <a:cubicBezTo>
                      <a:pt x="17447" y="8541"/>
                      <a:pt x="16112" y="9075"/>
                      <a:pt x="14778" y="9508"/>
                    </a:cubicBezTo>
                    <a:cubicBezTo>
                      <a:pt x="12850" y="10160"/>
                      <a:pt x="10840" y="10485"/>
                      <a:pt x="8812" y="10485"/>
                    </a:cubicBezTo>
                    <a:cubicBezTo>
                      <a:pt x="8244" y="10485"/>
                      <a:pt x="7675" y="10460"/>
                      <a:pt x="7106" y="10409"/>
                    </a:cubicBezTo>
                    <a:cubicBezTo>
                      <a:pt x="5938" y="10242"/>
                      <a:pt x="4771" y="9909"/>
                      <a:pt x="3670" y="9475"/>
                    </a:cubicBezTo>
                    <a:cubicBezTo>
                      <a:pt x="2636" y="9141"/>
                      <a:pt x="1669" y="8708"/>
                      <a:pt x="735" y="8174"/>
                    </a:cubicBezTo>
                    <a:cubicBezTo>
                      <a:pt x="668" y="8107"/>
                      <a:pt x="134" y="7840"/>
                      <a:pt x="368" y="7640"/>
                    </a:cubicBezTo>
                    <a:cubicBezTo>
                      <a:pt x="601" y="7407"/>
                      <a:pt x="868" y="7207"/>
                      <a:pt x="1135" y="7006"/>
                    </a:cubicBezTo>
                    <a:cubicBezTo>
                      <a:pt x="1569" y="6673"/>
                      <a:pt x="2002" y="6406"/>
                      <a:pt x="2469" y="6139"/>
                    </a:cubicBezTo>
                    <a:cubicBezTo>
                      <a:pt x="3370" y="5572"/>
                      <a:pt x="4337" y="5072"/>
                      <a:pt x="5205" y="4471"/>
                    </a:cubicBezTo>
                    <a:cubicBezTo>
                      <a:pt x="7339" y="3037"/>
                      <a:pt x="9674" y="1969"/>
                      <a:pt x="12143" y="1269"/>
                    </a:cubicBezTo>
                    <a:cubicBezTo>
                      <a:pt x="14553" y="595"/>
                      <a:pt x="17100" y="193"/>
                      <a:pt x="19636" y="193"/>
                    </a:cubicBezTo>
                    <a:close/>
                    <a:moveTo>
                      <a:pt x="19687" y="1"/>
                    </a:moveTo>
                    <a:cubicBezTo>
                      <a:pt x="17319" y="1"/>
                      <a:pt x="14941" y="349"/>
                      <a:pt x="12643" y="935"/>
                    </a:cubicBezTo>
                    <a:cubicBezTo>
                      <a:pt x="10242" y="1536"/>
                      <a:pt x="7973" y="2503"/>
                      <a:pt x="5872" y="3804"/>
                    </a:cubicBezTo>
                    <a:cubicBezTo>
                      <a:pt x="4838" y="4438"/>
                      <a:pt x="3870" y="5072"/>
                      <a:pt x="2836" y="5672"/>
                    </a:cubicBezTo>
                    <a:cubicBezTo>
                      <a:pt x="1836" y="6206"/>
                      <a:pt x="902" y="6873"/>
                      <a:pt x="34" y="7674"/>
                    </a:cubicBezTo>
                    <a:cubicBezTo>
                      <a:pt x="1" y="7707"/>
                      <a:pt x="1" y="7774"/>
                      <a:pt x="34" y="7807"/>
                    </a:cubicBezTo>
                    <a:cubicBezTo>
                      <a:pt x="701" y="8441"/>
                      <a:pt x="1469" y="8908"/>
                      <a:pt x="2303" y="9175"/>
                    </a:cubicBezTo>
                    <a:cubicBezTo>
                      <a:pt x="3370" y="9608"/>
                      <a:pt x="4471" y="10009"/>
                      <a:pt x="5572" y="10342"/>
                    </a:cubicBezTo>
                    <a:cubicBezTo>
                      <a:pt x="6547" y="10593"/>
                      <a:pt x="7584" y="10697"/>
                      <a:pt x="8635" y="10697"/>
                    </a:cubicBezTo>
                    <a:cubicBezTo>
                      <a:pt x="10244" y="10697"/>
                      <a:pt x="11884" y="10452"/>
                      <a:pt x="13377" y="10109"/>
                    </a:cubicBezTo>
                    <a:cubicBezTo>
                      <a:pt x="14745" y="9742"/>
                      <a:pt x="16112" y="9275"/>
                      <a:pt x="17413" y="8708"/>
                    </a:cubicBezTo>
                    <a:cubicBezTo>
                      <a:pt x="18648" y="8241"/>
                      <a:pt x="19815" y="7607"/>
                      <a:pt x="20882" y="6806"/>
                    </a:cubicBezTo>
                    <a:cubicBezTo>
                      <a:pt x="21983" y="6006"/>
                      <a:pt x="23051" y="5138"/>
                      <a:pt x="24051" y="4271"/>
                    </a:cubicBezTo>
                    <a:cubicBezTo>
                      <a:pt x="24585" y="3804"/>
                      <a:pt x="25085" y="3337"/>
                      <a:pt x="25552" y="2837"/>
                    </a:cubicBezTo>
                    <a:cubicBezTo>
                      <a:pt x="25919" y="2336"/>
                      <a:pt x="26386" y="1903"/>
                      <a:pt x="26953" y="1603"/>
                    </a:cubicBezTo>
                    <a:cubicBezTo>
                      <a:pt x="27024" y="1567"/>
                      <a:pt x="27020" y="1504"/>
                      <a:pt x="26986" y="1457"/>
                    </a:cubicBezTo>
                    <a:lnTo>
                      <a:pt x="26986" y="1457"/>
                    </a:lnTo>
                    <a:cubicBezTo>
                      <a:pt x="27041" y="1414"/>
                      <a:pt x="27054" y="1294"/>
                      <a:pt x="26953" y="1269"/>
                    </a:cubicBezTo>
                    <a:lnTo>
                      <a:pt x="26987" y="1269"/>
                    </a:lnTo>
                    <a:cubicBezTo>
                      <a:pt x="24633" y="382"/>
                      <a:pt x="22165" y="1"/>
                      <a:pt x="1968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7785843" y="-36972"/>
                <a:ext cx="1013027" cy="245069"/>
              </a:xfrm>
              <a:custGeom>
                <a:avLst/>
                <a:gdLst/>
                <a:ahLst/>
                <a:cxnLst/>
                <a:rect l="l" t="t" r="r" b="b"/>
                <a:pathLst>
                  <a:path w="26910" h="6510" extrusionOk="0">
                    <a:moveTo>
                      <a:pt x="26748" y="1"/>
                    </a:moveTo>
                    <a:cubicBezTo>
                      <a:pt x="26739" y="1"/>
                      <a:pt x="26729" y="2"/>
                      <a:pt x="26719" y="4"/>
                    </a:cubicBezTo>
                    <a:cubicBezTo>
                      <a:pt x="22283" y="1205"/>
                      <a:pt x="17980" y="2806"/>
                      <a:pt x="13576" y="4041"/>
                    </a:cubicBezTo>
                    <a:cubicBezTo>
                      <a:pt x="11508" y="4641"/>
                      <a:pt x="9473" y="5342"/>
                      <a:pt x="7339" y="5775"/>
                    </a:cubicBezTo>
                    <a:cubicBezTo>
                      <a:pt x="5004" y="6242"/>
                      <a:pt x="2535" y="6276"/>
                      <a:pt x="133" y="6309"/>
                    </a:cubicBezTo>
                    <a:cubicBezTo>
                      <a:pt x="0" y="6309"/>
                      <a:pt x="0" y="6509"/>
                      <a:pt x="133" y="6509"/>
                    </a:cubicBezTo>
                    <a:cubicBezTo>
                      <a:pt x="2268" y="6509"/>
                      <a:pt x="4370" y="6409"/>
                      <a:pt x="6505" y="6142"/>
                    </a:cubicBezTo>
                    <a:cubicBezTo>
                      <a:pt x="8740" y="5842"/>
                      <a:pt x="10874" y="5075"/>
                      <a:pt x="13043" y="4408"/>
                    </a:cubicBezTo>
                    <a:cubicBezTo>
                      <a:pt x="17646" y="3040"/>
                      <a:pt x="22149" y="1472"/>
                      <a:pt x="26786" y="204"/>
                    </a:cubicBezTo>
                    <a:cubicBezTo>
                      <a:pt x="26909" y="174"/>
                      <a:pt x="26862" y="1"/>
                      <a:pt x="267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7915758" y="112029"/>
                <a:ext cx="130026" cy="184235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4894" extrusionOk="0">
                    <a:moveTo>
                      <a:pt x="138" y="1"/>
                    </a:moveTo>
                    <a:cubicBezTo>
                      <a:pt x="58" y="1"/>
                      <a:pt x="1" y="132"/>
                      <a:pt x="85" y="216"/>
                    </a:cubicBezTo>
                    <a:lnTo>
                      <a:pt x="85" y="183"/>
                    </a:lnTo>
                    <a:cubicBezTo>
                      <a:pt x="986" y="816"/>
                      <a:pt x="2086" y="1083"/>
                      <a:pt x="2920" y="1817"/>
                    </a:cubicBezTo>
                    <a:cubicBezTo>
                      <a:pt x="3387" y="2251"/>
                      <a:pt x="2720" y="2885"/>
                      <a:pt x="2453" y="3252"/>
                    </a:cubicBezTo>
                    <a:cubicBezTo>
                      <a:pt x="2086" y="3719"/>
                      <a:pt x="1853" y="4252"/>
                      <a:pt x="1519" y="4719"/>
                    </a:cubicBezTo>
                    <a:cubicBezTo>
                      <a:pt x="1471" y="4815"/>
                      <a:pt x="1544" y="4893"/>
                      <a:pt x="1613" y="4893"/>
                    </a:cubicBezTo>
                    <a:cubicBezTo>
                      <a:pt x="1640" y="4893"/>
                      <a:pt x="1667" y="4881"/>
                      <a:pt x="1686" y="4853"/>
                    </a:cubicBezTo>
                    <a:cubicBezTo>
                      <a:pt x="2120" y="4219"/>
                      <a:pt x="2487" y="3585"/>
                      <a:pt x="2920" y="2985"/>
                    </a:cubicBezTo>
                    <a:cubicBezTo>
                      <a:pt x="3087" y="2751"/>
                      <a:pt x="3454" y="2284"/>
                      <a:pt x="3321" y="1984"/>
                    </a:cubicBezTo>
                    <a:cubicBezTo>
                      <a:pt x="3187" y="1650"/>
                      <a:pt x="2620" y="1317"/>
                      <a:pt x="2286" y="1150"/>
                    </a:cubicBezTo>
                    <a:cubicBezTo>
                      <a:pt x="1619" y="716"/>
                      <a:pt x="852" y="483"/>
                      <a:pt x="185" y="16"/>
                    </a:cubicBezTo>
                    <a:cubicBezTo>
                      <a:pt x="169" y="5"/>
                      <a:pt x="153" y="1"/>
                      <a:pt x="13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8067809" y="20249"/>
                <a:ext cx="165111" cy="291109"/>
              </a:xfrm>
              <a:custGeom>
                <a:avLst/>
                <a:gdLst/>
                <a:ahLst/>
                <a:cxnLst/>
                <a:rect l="l" t="t" r="r" b="b"/>
                <a:pathLst>
                  <a:path w="4386" h="7733" extrusionOk="0">
                    <a:moveTo>
                      <a:pt x="158" y="1"/>
                    </a:moveTo>
                    <a:cubicBezTo>
                      <a:pt x="74" y="1"/>
                      <a:pt x="1" y="104"/>
                      <a:pt x="82" y="186"/>
                    </a:cubicBezTo>
                    <a:cubicBezTo>
                      <a:pt x="683" y="719"/>
                      <a:pt x="1483" y="1019"/>
                      <a:pt x="2150" y="1520"/>
                    </a:cubicBezTo>
                    <a:cubicBezTo>
                      <a:pt x="2817" y="1953"/>
                      <a:pt x="3418" y="2487"/>
                      <a:pt x="3952" y="3121"/>
                    </a:cubicBezTo>
                    <a:cubicBezTo>
                      <a:pt x="4385" y="3655"/>
                      <a:pt x="3418" y="4956"/>
                      <a:pt x="3151" y="5456"/>
                    </a:cubicBezTo>
                    <a:cubicBezTo>
                      <a:pt x="2851" y="6157"/>
                      <a:pt x="2584" y="6857"/>
                      <a:pt x="2384" y="7624"/>
                    </a:cubicBezTo>
                    <a:cubicBezTo>
                      <a:pt x="2344" y="7684"/>
                      <a:pt x="2400" y="7732"/>
                      <a:pt x="2465" y="7732"/>
                    </a:cubicBezTo>
                    <a:cubicBezTo>
                      <a:pt x="2509" y="7732"/>
                      <a:pt x="2557" y="7711"/>
                      <a:pt x="2584" y="7658"/>
                    </a:cubicBezTo>
                    <a:cubicBezTo>
                      <a:pt x="2884" y="6724"/>
                      <a:pt x="3251" y="5790"/>
                      <a:pt x="3685" y="4889"/>
                    </a:cubicBezTo>
                    <a:cubicBezTo>
                      <a:pt x="3918" y="4422"/>
                      <a:pt x="4385" y="3688"/>
                      <a:pt x="4218" y="3121"/>
                    </a:cubicBezTo>
                    <a:cubicBezTo>
                      <a:pt x="4018" y="2554"/>
                      <a:pt x="3184" y="2020"/>
                      <a:pt x="2684" y="1653"/>
                    </a:cubicBezTo>
                    <a:cubicBezTo>
                      <a:pt x="1917" y="1053"/>
                      <a:pt x="949" y="686"/>
                      <a:pt x="216" y="19"/>
                    </a:cubicBezTo>
                    <a:cubicBezTo>
                      <a:pt x="197" y="6"/>
                      <a:pt x="177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8270230" y="-50713"/>
                <a:ext cx="164847" cy="303005"/>
              </a:xfrm>
              <a:custGeom>
                <a:avLst/>
                <a:gdLst/>
                <a:ahLst/>
                <a:cxnLst/>
                <a:rect l="l" t="t" r="r" b="b"/>
                <a:pathLst>
                  <a:path w="4379" h="8049" extrusionOk="0">
                    <a:moveTo>
                      <a:pt x="160" y="0"/>
                    </a:moveTo>
                    <a:cubicBezTo>
                      <a:pt x="76" y="0"/>
                      <a:pt x="1" y="94"/>
                      <a:pt x="76" y="169"/>
                    </a:cubicBezTo>
                    <a:cubicBezTo>
                      <a:pt x="376" y="469"/>
                      <a:pt x="743" y="770"/>
                      <a:pt x="1110" y="1003"/>
                    </a:cubicBezTo>
                    <a:cubicBezTo>
                      <a:pt x="1577" y="1403"/>
                      <a:pt x="2044" y="1804"/>
                      <a:pt x="2444" y="2271"/>
                    </a:cubicBezTo>
                    <a:cubicBezTo>
                      <a:pt x="2744" y="2504"/>
                      <a:pt x="3044" y="2738"/>
                      <a:pt x="3378" y="2904"/>
                    </a:cubicBezTo>
                    <a:cubicBezTo>
                      <a:pt x="4012" y="3271"/>
                      <a:pt x="4045" y="3705"/>
                      <a:pt x="3945" y="4339"/>
                    </a:cubicBezTo>
                    <a:cubicBezTo>
                      <a:pt x="3778" y="5440"/>
                      <a:pt x="2778" y="6874"/>
                      <a:pt x="3278" y="8008"/>
                    </a:cubicBezTo>
                    <a:cubicBezTo>
                      <a:pt x="3287" y="8037"/>
                      <a:pt x="3310" y="8049"/>
                      <a:pt x="3337" y="8049"/>
                    </a:cubicBezTo>
                    <a:cubicBezTo>
                      <a:pt x="3403" y="8049"/>
                      <a:pt x="3492" y="7970"/>
                      <a:pt x="3445" y="7875"/>
                    </a:cubicBezTo>
                    <a:cubicBezTo>
                      <a:pt x="3144" y="7174"/>
                      <a:pt x="3611" y="6174"/>
                      <a:pt x="3878" y="5506"/>
                    </a:cubicBezTo>
                    <a:cubicBezTo>
                      <a:pt x="4045" y="4939"/>
                      <a:pt x="4379" y="4172"/>
                      <a:pt x="4212" y="3538"/>
                    </a:cubicBezTo>
                    <a:cubicBezTo>
                      <a:pt x="4045" y="2904"/>
                      <a:pt x="3478" y="2771"/>
                      <a:pt x="3011" y="2437"/>
                    </a:cubicBezTo>
                    <a:cubicBezTo>
                      <a:pt x="2544" y="2037"/>
                      <a:pt x="2077" y="1637"/>
                      <a:pt x="1643" y="1170"/>
                    </a:cubicBezTo>
                    <a:cubicBezTo>
                      <a:pt x="1243" y="770"/>
                      <a:pt x="676" y="469"/>
                      <a:pt x="242" y="36"/>
                    </a:cubicBezTo>
                    <a:cubicBezTo>
                      <a:pt x="217" y="11"/>
                      <a:pt x="188" y="0"/>
                      <a:pt x="1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8471145" y="-85874"/>
                <a:ext cx="154796" cy="226359"/>
              </a:xfrm>
              <a:custGeom>
                <a:avLst/>
                <a:gdLst/>
                <a:ahLst/>
                <a:cxnLst/>
                <a:rect l="l" t="t" r="r" b="b"/>
                <a:pathLst>
                  <a:path w="4112" h="6013" extrusionOk="0">
                    <a:moveTo>
                      <a:pt x="132" y="0"/>
                    </a:moveTo>
                    <a:cubicBezTo>
                      <a:pt x="57" y="0"/>
                      <a:pt x="1" y="94"/>
                      <a:pt x="76" y="169"/>
                    </a:cubicBezTo>
                    <a:lnTo>
                      <a:pt x="76" y="203"/>
                    </a:lnTo>
                    <a:cubicBezTo>
                      <a:pt x="509" y="603"/>
                      <a:pt x="976" y="970"/>
                      <a:pt x="1477" y="1303"/>
                    </a:cubicBezTo>
                    <a:cubicBezTo>
                      <a:pt x="2077" y="1737"/>
                      <a:pt x="2744" y="1937"/>
                      <a:pt x="3311" y="2404"/>
                    </a:cubicBezTo>
                    <a:cubicBezTo>
                      <a:pt x="4112" y="3105"/>
                      <a:pt x="3445" y="5006"/>
                      <a:pt x="3245" y="5873"/>
                    </a:cubicBezTo>
                    <a:cubicBezTo>
                      <a:pt x="3224" y="5956"/>
                      <a:pt x="3293" y="6013"/>
                      <a:pt x="3356" y="6013"/>
                    </a:cubicBezTo>
                    <a:cubicBezTo>
                      <a:pt x="3395" y="6013"/>
                      <a:pt x="3432" y="5991"/>
                      <a:pt x="3445" y="5940"/>
                    </a:cubicBezTo>
                    <a:cubicBezTo>
                      <a:pt x="3678" y="4973"/>
                      <a:pt x="4112" y="3572"/>
                      <a:pt x="3745" y="2604"/>
                    </a:cubicBezTo>
                    <a:cubicBezTo>
                      <a:pt x="3545" y="2137"/>
                      <a:pt x="2911" y="1837"/>
                      <a:pt x="2511" y="1637"/>
                    </a:cubicBezTo>
                    <a:cubicBezTo>
                      <a:pt x="1677" y="1203"/>
                      <a:pt x="910" y="670"/>
                      <a:pt x="209" y="36"/>
                    </a:cubicBezTo>
                    <a:cubicBezTo>
                      <a:pt x="184" y="11"/>
                      <a:pt x="157" y="0"/>
                      <a:pt x="132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4" name="Google Shape;64;p2"/>
            <p:cNvGrpSpPr/>
            <p:nvPr/>
          </p:nvGrpSpPr>
          <p:grpSpPr>
            <a:xfrm>
              <a:off x="8870885" y="1290484"/>
              <a:ext cx="171437" cy="590612"/>
              <a:chOff x="8910997" y="1170509"/>
              <a:chExt cx="171437" cy="590612"/>
            </a:xfrm>
          </p:grpSpPr>
          <p:sp>
            <p:nvSpPr>
              <p:cNvPr id="65" name="Google Shape;65;p2"/>
              <p:cNvSpPr/>
              <p:nvPr/>
            </p:nvSpPr>
            <p:spPr>
              <a:xfrm>
                <a:off x="8946158" y="1170509"/>
                <a:ext cx="51498" cy="590612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5689" extrusionOk="0">
                    <a:moveTo>
                      <a:pt x="327" y="1"/>
                    </a:moveTo>
                    <a:cubicBezTo>
                      <a:pt x="270" y="1"/>
                      <a:pt x="215" y="44"/>
                      <a:pt x="234" y="119"/>
                    </a:cubicBezTo>
                    <a:cubicBezTo>
                      <a:pt x="801" y="2888"/>
                      <a:pt x="1134" y="5623"/>
                      <a:pt x="734" y="8458"/>
                    </a:cubicBezTo>
                    <a:cubicBezTo>
                      <a:pt x="334" y="10927"/>
                      <a:pt x="0" y="13195"/>
                      <a:pt x="734" y="15630"/>
                    </a:cubicBezTo>
                    <a:cubicBezTo>
                      <a:pt x="747" y="15670"/>
                      <a:pt x="781" y="15688"/>
                      <a:pt x="817" y="15688"/>
                    </a:cubicBezTo>
                    <a:cubicBezTo>
                      <a:pt x="873" y="15688"/>
                      <a:pt x="934" y="15644"/>
                      <a:pt x="934" y="15563"/>
                    </a:cubicBezTo>
                    <a:cubicBezTo>
                      <a:pt x="133" y="12928"/>
                      <a:pt x="667" y="10493"/>
                      <a:pt x="1001" y="7858"/>
                    </a:cubicBezTo>
                    <a:cubicBezTo>
                      <a:pt x="1368" y="5189"/>
                      <a:pt x="934" y="2621"/>
                      <a:pt x="434" y="86"/>
                    </a:cubicBezTo>
                    <a:cubicBezTo>
                      <a:pt x="419" y="27"/>
                      <a:pt x="372" y="1"/>
                      <a:pt x="32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8956812" y="1640702"/>
                <a:ext cx="87299" cy="86245"/>
              </a:xfrm>
              <a:custGeom>
                <a:avLst/>
                <a:gdLst/>
                <a:ahLst/>
                <a:cxnLst/>
                <a:rect l="l" t="t" r="r" b="b"/>
                <a:pathLst>
                  <a:path w="2319" h="2291" extrusionOk="0">
                    <a:moveTo>
                      <a:pt x="353" y="307"/>
                    </a:moveTo>
                    <a:cubicBezTo>
                      <a:pt x="595" y="422"/>
                      <a:pt x="823" y="561"/>
                      <a:pt x="1051" y="738"/>
                    </a:cubicBezTo>
                    <a:cubicBezTo>
                      <a:pt x="1418" y="972"/>
                      <a:pt x="1718" y="1339"/>
                      <a:pt x="1919" y="1739"/>
                    </a:cubicBezTo>
                    <a:cubicBezTo>
                      <a:pt x="1972" y="1953"/>
                      <a:pt x="1748" y="2059"/>
                      <a:pt x="1571" y="2059"/>
                    </a:cubicBezTo>
                    <a:cubicBezTo>
                      <a:pt x="1526" y="2059"/>
                      <a:pt x="1485" y="2053"/>
                      <a:pt x="1452" y="2039"/>
                    </a:cubicBezTo>
                    <a:cubicBezTo>
                      <a:pt x="1185" y="1973"/>
                      <a:pt x="985" y="1672"/>
                      <a:pt x="818" y="1472"/>
                    </a:cubicBezTo>
                    <a:cubicBezTo>
                      <a:pt x="590" y="1101"/>
                      <a:pt x="435" y="706"/>
                      <a:pt x="353" y="307"/>
                    </a:cubicBezTo>
                    <a:close/>
                    <a:moveTo>
                      <a:pt x="128" y="1"/>
                    </a:moveTo>
                    <a:cubicBezTo>
                      <a:pt x="47" y="1"/>
                      <a:pt x="0" y="153"/>
                      <a:pt x="96" y="197"/>
                    </a:cubicBezTo>
                    <a:lnTo>
                      <a:pt x="96" y="197"/>
                    </a:lnTo>
                    <a:cubicBezTo>
                      <a:pt x="178" y="767"/>
                      <a:pt x="436" y="1331"/>
                      <a:pt x="784" y="1806"/>
                    </a:cubicBezTo>
                    <a:cubicBezTo>
                      <a:pt x="961" y="2026"/>
                      <a:pt x="1312" y="2290"/>
                      <a:pt x="1626" y="2290"/>
                    </a:cubicBezTo>
                    <a:cubicBezTo>
                      <a:pt x="1787" y="2290"/>
                      <a:pt x="1939" y="2221"/>
                      <a:pt x="2052" y="2039"/>
                    </a:cubicBezTo>
                    <a:cubicBezTo>
                      <a:pt x="2319" y="1606"/>
                      <a:pt x="1819" y="1139"/>
                      <a:pt x="1552" y="905"/>
                    </a:cubicBezTo>
                    <a:cubicBezTo>
                      <a:pt x="1192" y="546"/>
                      <a:pt x="778" y="267"/>
                      <a:pt x="311" y="69"/>
                    </a:cubicBezTo>
                    <a:lnTo>
                      <a:pt x="311" y="69"/>
                    </a:lnTo>
                    <a:cubicBezTo>
                      <a:pt x="294" y="26"/>
                      <a:pt x="247" y="5"/>
                      <a:pt x="201" y="5"/>
                    </a:cubicBezTo>
                    <a:cubicBezTo>
                      <a:pt x="188" y="5"/>
                      <a:pt x="175" y="6"/>
                      <a:pt x="163" y="9"/>
                    </a:cubicBezTo>
                    <a:lnTo>
                      <a:pt x="163" y="9"/>
                    </a:lnTo>
                    <a:cubicBezTo>
                      <a:pt x="159" y="8"/>
                      <a:pt x="155" y="6"/>
                      <a:pt x="151" y="5"/>
                    </a:cubicBezTo>
                    <a:cubicBezTo>
                      <a:pt x="143" y="2"/>
                      <a:pt x="136" y="1"/>
                      <a:pt x="12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8968746" y="1511578"/>
                <a:ext cx="76645" cy="83798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226" extrusionOk="0">
                    <a:moveTo>
                      <a:pt x="212" y="277"/>
                    </a:moveTo>
                    <a:lnTo>
                      <a:pt x="212" y="277"/>
                    </a:lnTo>
                    <a:cubicBezTo>
                      <a:pt x="375" y="441"/>
                      <a:pt x="538" y="609"/>
                      <a:pt x="701" y="799"/>
                    </a:cubicBezTo>
                    <a:cubicBezTo>
                      <a:pt x="1001" y="1066"/>
                      <a:pt x="1201" y="1433"/>
                      <a:pt x="1268" y="1833"/>
                    </a:cubicBezTo>
                    <a:cubicBezTo>
                      <a:pt x="1268" y="1973"/>
                      <a:pt x="1168" y="2021"/>
                      <a:pt x="1053" y="2021"/>
                    </a:cubicBezTo>
                    <a:cubicBezTo>
                      <a:pt x="948" y="2021"/>
                      <a:pt x="831" y="1981"/>
                      <a:pt x="768" y="1934"/>
                    </a:cubicBezTo>
                    <a:cubicBezTo>
                      <a:pt x="601" y="1733"/>
                      <a:pt x="501" y="1533"/>
                      <a:pt x="434" y="1300"/>
                    </a:cubicBezTo>
                    <a:cubicBezTo>
                      <a:pt x="314" y="970"/>
                      <a:pt x="248" y="612"/>
                      <a:pt x="212" y="277"/>
                    </a:cubicBezTo>
                    <a:close/>
                    <a:moveTo>
                      <a:pt x="166" y="1"/>
                    </a:moveTo>
                    <a:cubicBezTo>
                      <a:pt x="124" y="1"/>
                      <a:pt x="86" y="32"/>
                      <a:pt x="72" y="69"/>
                    </a:cubicBezTo>
                    <a:lnTo>
                      <a:pt x="72" y="69"/>
                    </a:lnTo>
                    <a:cubicBezTo>
                      <a:pt x="33" y="80"/>
                      <a:pt x="0" y="112"/>
                      <a:pt x="0" y="166"/>
                    </a:cubicBezTo>
                    <a:cubicBezTo>
                      <a:pt x="0" y="665"/>
                      <a:pt x="259" y="2226"/>
                      <a:pt x="982" y="2226"/>
                    </a:cubicBezTo>
                    <a:cubicBezTo>
                      <a:pt x="1080" y="2226"/>
                      <a:pt x="1186" y="2197"/>
                      <a:pt x="1301" y="2134"/>
                    </a:cubicBezTo>
                    <a:cubicBezTo>
                      <a:pt x="2035" y="1733"/>
                      <a:pt x="568" y="299"/>
                      <a:pt x="234" y="32"/>
                    </a:cubicBezTo>
                    <a:cubicBezTo>
                      <a:pt x="212" y="10"/>
                      <a:pt x="188" y="1"/>
                      <a:pt x="16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8910997" y="1414678"/>
                <a:ext cx="77925" cy="73822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1961" extrusionOk="0">
                    <a:moveTo>
                      <a:pt x="1773" y="261"/>
                    </a:moveTo>
                    <a:cubicBezTo>
                      <a:pt x="1479" y="812"/>
                      <a:pt x="1080" y="1282"/>
                      <a:pt x="600" y="1672"/>
                    </a:cubicBezTo>
                    <a:cubicBezTo>
                      <a:pt x="556" y="1706"/>
                      <a:pt x="519" y="1720"/>
                      <a:pt x="487" y="1720"/>
                    </a:cubicBezTo>
                    <a:cubicBezTo>
                      <a:pt x="423" y="1720"/>
                      <a:pt x="378" y="1661"/>
                      <a:pt x="334" y="1572"/>
                    </a:cubicBezTo>
                    <a:cubicBezTo>
                      <a:pt x="267" y="1305"/>
                      <a:pt x="367" y="1005"/>
                      <a:pt x="600" y="838"/>
                    </a:cubicBezTo>
                    <a:cubicBezTo>
                      <a:pt x="948" y="577"/>
                      <a:pt x="1346" y="392"/>
                      <a:pt x="1773" y="261"/>
                    </a:cubicBezTo>
                    <a:close/>
                    <a:moveTo>
                      <a:pt x="1930" y="1"/>
                    </a:moveTo>
                    <a:cubicBezTo>
                      <a:pt x="1921" y="1"/>
                      <a:pt x="1912" y="2"/>
                      <a:pt x="1901" y="4"/>
                    </a:cubicBezTo>
                    <a:lnTo>
                      <a:pt x="1935" y="4"/>
                    </a:lnTo>
                    <a:cubicBezTo>
                      <a:pt x="1368" y="204"/>
                      <a:pt x="701" y="371"/>
                      <a:pt x="300" y="838"/>
                    </a:cubicBezTo>
                    <a:cubicBezTo>
                      <a:pt x="100" y="1072"/>
                      <a:pt x="0" y="1772"/>
                      <a:pt x="367" y="1939"/>
                    </a:cubicBezTo>
                    <a:cubicBezTo>
                      <a:pt x="411" y="1954"/>
                      <a:pt x="453" y="1960"/>
                      <a:pt x="495" y="1960"/>
                    </a:cubicBezTo>
                    <a:cubicBezTo>
                      <a:pt x="838" y="1960"/>
                      <a:pt x="1119" y="1517"/>
                      <a:pt x="1268" y="1339"/>
                    </a:cubicBezTo>
                    <a:cubicBezTo>
                      <a:pt x="1568" y="972"/>
                      <a:pt x="1835" y="571"/>
                      <a:pt x="2035" y="171"/>
                    </a:cubicBezTo>
                    <a:cubicBezTo>
                      <a:pt x="2069" y="102"/>
                      <a:pt x="2033" y="43"/>
                      <a:pt x="1985" y="19"/>
                    </a:cubicBezTo>
                    <a:lnTo>
                      <a:pt x="1985" y="19"/>
                    </a:lnTo>
                    <a:cubicBezTo>
                      <a:pt x="1970" y="8"/>
                      <a:pt x="1952" y="1"/>
                      <a:pt x="193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8983804" y="1349476"/>
                <a:ext cx="98630" cy="71036"/>
              </a:xfrm>
              <a:custGeom>
                <a:avLst/>
                <a:gdLst/>
                <a:ahLst/>
                <a:cxnLst/>
                <a:rect l="l" t="t" r="r" b="b"/>
                <a:pathLst>
                  <a:path w="2620" h="1887" extrusionOk="0">
                    <a:moveTo>
                      <a:pt x="238" y="203"/>
                    </a:moveTo>
                    <a:cubicBezTo>
                      <a:pt x="864" y="244"/>
                      <a:pt x="2167" y="875"/>
                      <a:pt x="1569" y="1536"/>
                    </a:cubicBezTo>
                    <a:cubicBezTo>
                      <a:pt x="1479" y="1631"/>
                      <a:pt x="1386" y="1672"/>
                      <a:pt x="1291" y="1672"/>
                    </a:cubicBezTo>
                    <a:cubicBezTo>
                      <a:pt x="803" y="1672"/>
                      <a:pt x="295" y="578"/>
                      <a:pt x="238" y="203"/>
                    </a:cubicBezTo>
                    <a:close/>
                    <a:moveTo>
                      <a:pt x="171" y="1"/>
                    </a:moveTo>
                    <a:cubicBezTo>
                      <a:pt x="159" y="1"/>
                      <a:pt x="146" y="1"/>
                      <a:pt x="134" y="2"/>
                    </a:cubicBezTo>
                    <a:cubicBezTo>
                      <a:pt x="44" y="2"/>
                      <a:pt x="3" y="69"/>
                      <a:pt x="10" y="127"/>
                    </a:cubicBezTo>
                    <a:lnTo>
                      <a:pt x="10" y="127"/>
                    </a:lnTo>
                    <a:cubicBezTo>
                      <a:pt x="4" y="139"/>
                      <a:pt x="1" y="153"/>
                      <a:pt x="1" y="168"/>
                    </a:cubicBezTo>
                    <a:lnTo>
                      <a:pt x="25" y="168"/>
                    </a:lnTo>
                    <a:cubicBezTo>
                      <a:pt x="28" y="173"/>
                      <a:pt x="32" y="177"/>
                      <a:pt x="36" y="180"/>
                    </a:cubicBezTo>
                    <a:lnTo>
                      <a:pt x="36" y="180"/>
                    </a:lnTo>
                    <a:cubicBezTo>
                      <a:pt x="98" y="683"/>
                      <a:pt x="672" y="1886"/>
                      <a:pt x="1298" y="1886"/>
                    </a:cubicBezTo>
                    <a:cubicBezTo>
                      <a:pt x="1432" y="1886"/>
                      <a:pt x="1568" y="1831"/>
                      <a:pt x="1702" y="1703"/>
                    </a:cubicBezTo>
                    <a:cubicBezTo>
                      <a:pt x="2619" y="884"/>
                      <a:pt x="867" y="1"/>
                      <a:pt x="17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" name="Google Shape;70;p2"/>
            <p:cNvGrpSpPr/>
            <p:nvPr/>
          </p:nvGrpSpPr>
          <p:grpSpPr>
            <a:xfrm>
              <a:off x="8213498" y="948701"/>
              <a:ext cx="611658" cy="434768"/>
              <a:chOff x="8213498" y="948701"/>
              <a:chExt cx="611658" cy="434768"/>
            </a:xfrm>
          </p:grpSpPr>
          <p:sp>
            <p:nvSpPr>
              <p:cNvPr id="71" name="Google Shape;71;p2"/>
              <p:cNvSpPr/>
              <p:nvPr/>
            </p:nvSpPr>
            <p:spPr>
              <a:xfrm>
                <a:off x="8325080" y="948701"/>
                <a:ext cx="500076" cy="422904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11234" extrusionOk="0">
                    <a:moveTo>
                      <a:pt x="11824" y="0"/>
                    </a:moveTo>
                    <a:cubicBezTo>
                      <a:pt x="9312" y="0"/>
                      <a:pt x="6711" y="1595"/>
                      <a:pt x="4823" y="2976"/>
                    </a:cubicBezTo>
                    <a:cubicBezTo>
                      <a:pt x="3555" y="3910"/>
                      <a:pt x="2521" y="5144"/>
                      <a:pt x="1821" y="6545"/>
                    </a:cubicBezTo>
                    <a:cubicBezTo>
                      <a:pt x="1054" y="7979"/>
                      <a:pt x="453" y="9514"/>
                      <a:pt x="20" y="11115"/>
                    </a:cubicBezTo>
                    <a:cubicBezTo>
                      <a:pt x="1" y="11190"/>
                      <a:pt x="56" y="11233"/>
                      <a:pt x="113" y="11233"/>
                    </a:cubicBezTo>
                    <a:cubicBezTo>
                      <a:pt x="158" y="11233"/>
                      <a:pt x="205" y="11207"/>
                      <a:pt x="220" y="11148"/>
                    </a:cubicBezTo>
                    <a:cubicBezTo>
                      <a:pt x="620" y="9680"/>
                      <a:pt x="1187" y="8246"/>
                      <a:pt x="1888" y="6878"/>
                    </a:cubicBezTo>
                    <a:cubicBezTo>
                      <a:pt x="2555" y="5411"/>
                      <a:pt x="3589" y="4110"/>
                      <a:pt x="4890" y="3142"/>
                    </a:cubicBezTo>
                    <a:cubicBezTo>
                      <a:pt x="6756" y="1785"/>
                      <a:pt x="9366" y="211"/>
                      <a:pt x="11825" y="211"/>
                    </a:cubicBezTo>
                    <a:cubicBezTo>
                      <a:pt x="12266" y="211"/>
                      <a:pt x="12703" y="262"/>
                      <a:pt x="13129" y="374"/>
                    </a:cubicBezTo>
                    <a:cubicBezTo>
                      <a:pt x="13138" y="377"/>
                      <a:pt x="13147" y="378"/>
                      <a:pt x="13155" y="378"/>
                    </a:cubicBezTo>
                    <a:cubicBezTo>
                      <a:pt x="13239" y="378"/>
                      <a:pt x="13284" y="234"/>
                      <a:pt x="13162" y="174"/>
                    </a:cubicBezTo>
                    <a:lnTo>
                      <a:pt x="13196" y="174"/>
                    </a:lnTo>
                    <a:cubicBezTo>
                      <a:pt x="12745" y="54"/>
                      <a:pt x="12286" y="0"/>
                      <a:pt x="1182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8224453" y="1205331"/>
                <a:ext cx="275448" cy="99232"/>
              </a:xfrm>
              <a:custGeom>
                <a:avLst/>
                <a:gdLst/>
                <a:ahLst/>
                <a:cxnLst/>
                <a:rect l="l" t="t" r="r" b="b"/>
                <a:pathLst>
                  <a:path w="7317" h="2636" extrusionOk="0">
                    <a:moveTo>
                      <a:pt x="3649" y="0"/>
                    </a:moveTo>
                    <a:cubicBezTo>
                      <a:pt x="2417" y="0"/>
                      <a:pt x="1336" y="666"/>
                      <a:pt x="124" y="962"/>
                    </a:cubicBezTo>
                    <a:cubicBezTo>
                      <a:pt x="1" y="993"/>
                      <a:pt x="20" y="1166"/>
                      <a:pt x="155" y="1166"/>
                    </a:cubicBezTo>
                    <a:cubicBezTo>
                      <a:pt x="166" y="1166"/>
                      <a:pt x="178" y="1165"/>
                      <a:pt x="191" y="1162"/>
                    </a:cubicBezTo>
                    <a:cubicBezTo>
                      <a:pt x="1365" y="898"/>
                      <a:pt x="2409" y="221"/>
                      <a:pt x="3598" y="221"/>
                    </a:cubicBezTo>
                    <a:cubicBezTo>
                      <a:pt x="3760" y="221"/>
                      <a:pt x="3925" y="233"/>
                      <a:pt x="4094" y="261"/>
                    </a:cubicBezTo>
                    <a:cubicBezTo>
                      <a:pt x="5395" y="428"/>
                      <a:pt x="6762" y="1229"/>
                      <a:pt x="7096" y="2563"/>
                    </a:cubicBezTo>
                    <a:cubicBezTo>
                      <a:pt x="7108" y="2614"/>
                      <a:pt x="7146" y="2636"/>
                      <a:pt x="7185" y="2636"/>
                    </a:cubicBezTo>
                    <a:cubicBezTo>
                      <a:pt x="7248" y="2636"/>
                      <a:pt x="7317" y="2579"/>
                      <a:pt x="7296" y="2496"/>
                    </a:cubicBezTo>
                    <a:cubicBezTo>
                      <a:pt x="6996" y="1195"/>
                      <a:pt x="5761" y="462"/>
                      <a:pt x="4561" y="128"/>
                    </a:cubicBezTo>
                    <a:cubicBezTo>
                      <a:pt x="4246" y="38"/>
                      <a:pt x="3943" y="0"/>
                      <a:pt x="364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8252235" y="1209284"/>
                <a:ext cx="140265" cy="119448"/>
              </a:xfrm>
              <a:custGeom>
                <a:avLst/>
                <a:gdLst/>
                <a:ahLst/>
                <a:cxnLst/>
                <a:rect l="l" t="t" r="r" b="b"/>
                <a:pathLst>
                  <a:path w="3726" h="3173" extrusionOk="0">
                    <a:moveTo>
                      <a:pt x="3574" y="0"/>
                    </a:moveTo>
                    <a:cubicBezTo>
                      <a:pt x="3541" y="0"/>
                      <a:pt x="3509" y="16"/>
                      <a:pt x="3489" y="56"/>
                    </a:cubicBezTo>
                    <a:cubicBezTo>
                      <a:pt x="2555" y="1224"/>
                      <a:pt x="1388" y="2225"/>
                      <a:pt x="87" y="2958"/>
                    </a:cubicBezTo>
                    <a:cubicBezTo>
                      <a:pt x="1" y="3016"/>
                      <a:pt x="63" y="3172"/>
                      <a:pt x="145" y="3172"/>
                    </a:cubicBezTo>
                    <a:cubicBezTo>
                      <a:pt x="159" y="3172"/>
                      <a:pt x="173" y="3168"/>
                      <a:pt x="187" y="3159"/>
                    </a:cubicBezTo>
                    <a:lnTo>
                      <a:pt x="187" y="3125"/>
                    </a:lnTo>
                    <a:cubicBezTo>
                      <a:pt x="1521" y="2358"/>
                      <a:pt x="2722" y="1357"/>
                      <a:pt x="3656" y="156"/>
                    </a:cubicBezTo>
                    <a:cubicBezTo>
                      <a:pt x="3726" y="87"/>
                      <a:pt x="3649" y="0"/>
                      <a:pt x="357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8383129" y="1211467"/>
                <a:ext cx="65766" cy="141846"/>
              </a:xfrm>
              <a:custGeom>
                <a:avLst/>
                <a:gdLst/>
                <a:ahLst/>
                <a:cxnLst/>
                <a:rect l="l" t="t" r="r" b="b"/>
                <a:pathLst>
                  <a:path w="1747" h="3768" extrusionOk="0">
                    <a:moveTo>
                      <a:pt x="173" y="1"/>
                    </a:moveTo>
                    <a:cubicBezTo>
                      <a:pt x="85" y="1"/>
                      <a:pt x="1" y="113"/>
                      <a:pt x="79" y="165"/>
                    </a:cubicBezTo>
                    <a:cubicBezTo>
                      <a:pt x="512" y="666"/>
                      <a:pt x="846" y="1233"/>
                      <a:pt x="1013" y="1833"/>
                    </a:cubicBezTo>
                    <a:cubicBezTo>
                      <a:pt x="1246" y="2433"/>
                      <a:pt x="1446" y="3034"/>
                      <a:pt x="1513" y="3668"/>
                    </a:cubicBezTo>
                    <a:cubicBezTo>
                      <a:pt x="1513" y="3734"/>
                      <a:pt x="1571" y="3768"/>
                      <a:pt x="1630" y="3768"/>
                    </a:cubicBezTo>
                    <a:cubicBezTo>
                      <a:pt x="1688" y="3768"/>
                      <a:pt x="1747" y="3734"/>
                      <a:pt x="1747" y="3668"/>
                    </a:cubicBezTo>
                    <a:cubicBezTo>
                      <a:pt x="1647" y="2967"/>
                      <a:pt x="1446" y="2267"/>
                      <a:pt x="1146" y="1633"/>
                    </a:cubicBezTo>
                    <a:cubicBezTo>
                      <a:pt x="979" y="1032"/>
                      <a:pt x="646" y="499"/>
                      <a:pt x="246" y="32"/>
                    </a:cubicBezTo>
                    <a:cubicBezTo>
                      <a:pt x="223" y="10"/>
                      <a:pt x="198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>
                <a:off x="8213498" y="1235109"/>
                <a:ext cx="38774" cy="25448"/>
              </a:xfrm>
              <a:custGeom>
                <a:avLst/>
                <a:gdLst/>
                <a:ahLst/>
                <a:cxnLst/>
                <a:rect l="l" t="t" r="r" b="b"/>
                <a:pathLst>
                  <a:path w="1030" h="676" extrusionOk="0">
                    <a:moveTo>
                      <a:pt x="424" y="0"/>
                    </a:moveTo>
                    <a:cubicBezTo>
                      <a:pt x="1" y="0"/>
                      <a:pt x="1" y="675"/>
                      <a:pt x="424" y="675"/>
                    </a:cubicBezTo>
                    <a:cubicBezTo>
                      <a:pt x="443" y="675"/>
                      <a:pt x="462" y="674"/>
                      <a:pt x="482" y="671"/>
                    </a:cubicBezTo>
                    <a:lnTo>
                      <a:pt x="549" y="671"/>
                    </a:lnTo>
                    <a:cubicBezTo>
                      <a:pt x="569" y="674"/>
                      <a:pt x="588" y="675"/>
                      <a:pt x="606" y="675"/>
                    </a:cubicBezTo>
                    <a:cubicBezTo>
                      <a:pt x="1030" y="675"/>
                      <a:pt x="1030" y="0"/>
                      <a:pt x="606" y="0"/>
                    </a:cubicBezTo>
                    <a:cubicBezTo>
                      <a:pt x="588" y="0"/>
                      <a:pt x="569" y="2"/>
                      <a:pt x="549" y="4"/>
                    </a:cubicBezTo>
                    <a:lnTo>
                      <a:pt x="482" y="4"/>
                    </a:lnTo>
                    <a:cubicBezTo>
                      <a:pt x="462" y="2"/>
                      <a:pt x="443" y="0"/>
                      <a:pt x="42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8250466" y="1313110"/>
                <a:ext cx="37683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lnTo>
                      <a:pt x="534" y="701"/>
                    </a:lnTo>
                    <a:cubicBezTo>
                      <a:pt x="1001" y="701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8328317" y="1357043"/>
                <a:ext cx="28911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768" h="702" extrusionOk="0">
                    <a:moveTo>
                      <a:pt x="367" y="1"/>
                    </a:moveTo>
                    <a:cubicBezTo>
                      <a:pt x="167" y="1"/>
                      <a:pt x="0" y="134"/>
                      <a:pt x="0" y="334"/>
                    </a:cubicBezTo>
                    <a:cubicBezTo>
                      <a:pt x="0" y="535"/>
                      <a:pt x="167" y="668"/>
                      <a:pt x="367" y="701"/>
                    </a:cubicBezTo>
                    <a:lnTo>
                      <a:pt x="434" y="701"/>
                    </a:lnTo>
                    <a:cubicBezTo>
                      <a:pt x="601" y="668"/>
                      <a:pt x="768" y="535"/>
                      <a:pt x="768" y="334"/>
                    </a:cubicBezTo>
                    <a:cubicBezTo>
                      <a:pt x="768" y="134"/>
                      <a:pt x="601" y="1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8442572" y="1340742"/>
                <a:ext cx="27669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701" extrusionOk="0">
                    <a:moveTo>
                      <a:pt x="334" y="0"/>
                    </a:moveTo>
                    <a:cubicBezTo>
                      <a:pt x="134" y="0"/>
                      <a:pt x="1" y="167"/>
                      <a:pt x="1" y="334"/>
                    </a:cubicBezTo>
                    <a:cubicBezTo>
                      <a:pt x="1" y="534"/>
                      <a:pt x="134" y="701"/>
                      <a:pt x="334" y="701"/>
                    </a:cubicBezTo>
                    <a:lnTo>
                      <a:pt x="401" y="701"/>
                    </a:lnTo>
                    <a:cubicBezTo>
                      <a:pt x="601" y="701"/>
                      <a:pt x="735" y="534"/>
                      <a:pt x="735" y="334"/>
                    </a:cubicBezTo>
                    <a:cubicBezTo>
                      <a:pt x="735" y="167"/>
                      <a:pt x="601" y="0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8480255" y="1289243"/>
                <a:ext cx="38963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702" extrusionOk="0">
                    <a:moveTo>
                      <a:pt x="468" y="1"/>
                    </a:moveTo>
                    <a:cubicBezTo>
                      <a:pt x="1" y="1"/>
                      <a:pt x="1" y="701"/>
                      <a:pt x="468" y="701"/>
                    </a:cubicBezTo>
                    <a:lnTo>
                      <a:pt x="568" y="701"/>
                    </a:lnTo>
                    <a:cubicBezTo>
                      <a:pt x="1035" y="701"/>
                      <a:pt x="1035" y="1"/>
                      <a:pt x="5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" name="Google Shape;80;p2"/>
            <p:cNvGrpSpPr/>
            <p:nvPr/>
          </p:nvGrpSpPr>
          <p:grpSpPr>
            <a:xfrm>
              <a:off x="8546814" y="427482"/>
              <a:ext cx="705768" cy="1177197"/>
              <a:chOff x="8556864" y="319795"/>
              <a:chExt cx="705768" cy="1177197"/>
            </a:xfrm>
          </p:grpSpPr>
          <p:sp>
            <p:nvSpPr>
              <p:cNvPr id="81" name="Google Shape;81;p2"/>
              <p:cNvSpPr/>
              <p:nvPr/>
            </p:nvSpPr>
            <p:spPr>
              <a:xfrm>
                <a:off x="8556864" y="319795"/>
                <a:ext cx="705768" cy="1177197"/>
              </a:xfrm>
              <a:custGeom>
                <a:avLst/>
                <a:gdLst/>
                <a:ahLst/>
                <a:cxnLst/>
                <a:rect l="l" t="t" r="r" b="b"/>
                <a:pathLst>
                  <a:path w="18748" h="31271" extrusionOk="0">
                    <a:moveTo>
                      <a:pt x="16979" y="1"/>
                    </a:moveTo>
                    <a:cubicBezTo>
                      <a:pt x="15278" y="1769"/>
                      <a:pt x="10208" y="5905"/>
                      <a:pt x="8540" y="7306"/>
                    </a:cubicBezTo>
                    <a:cubicBezTo>
                      <a:pt x="7072" y="8574"/>
                      <a:pt x="5671" y="9941"/>
                      <a:pt x="4370" y="11342"/>
                    </a:cubicBezTo>
                    <a:cubicBezTo>
                      <a:pt x="3570" y="12143"/>
                      <a:pt x="1902" y="13744"/>
                      <a:pt x="1735" y="14911"/>
                    </a:cubicBezTo>
                    <a:cubicBezTo>
                      <a:pt x="1468" y="16679"/>
                      <a:pt x="4403" y="16980"/>
                      <a:pt x="5638" y="17180"/>
                    </a:cubicBezTo>
                    <a:cubicBezTo>
                      <a:pt x="4470" y="18214"/>
                      <a:pt x="0" y="20182"/>
                      <a:pt x="1168" y="22383"/>
                    </a:cubicBezTo>
                    <a:cubicBezTo>
                      <a:pt x="1572" y="23124"/>
                      <a:pt x="2773" y="23363"/>
                      <a:pt x="4028" y="23363"/>
                    </a:cubicBezTo>
                    <a:cubicBezTo>
                      <a:pt x="5260" y="23363"/>
                      <a:pt x="6544" y="23132"/>
                      <a:pt x="7172" y="22917"/>
                    </a:cubicBezTo>
                    <a:lnTo>
                      <a:pt x="7172" y="22917"/>
                    </a:lnTo>
                    <a:cubicBezTo>
                      <a:pt x="6205" y="24151"/>
                      <a:pt x="2335" y="30890"/>
                      <a:pt x="5638" y="31257"/>
                    </a:cubicBezTo>
                    <a:cubicBezTo>
                      <a:pt x="5705" y="31266"/>
                      <a:pt x="5772" y="31270"/>
                      <a:pt x="5839" y="31270"/>
                    </a:cubicBezTo>
                    <a:cubicBezTo>
                      <a:pt x="8209" y="31270"/>
                      <a:pt x="10032" y="25639"/>
                      <a:pt x="10908" y="23985"/>
                    </a:cubicBezTo>
                    <a:cubicBezTo>
                      <a:pt x="11537" y="24834"/>
                      <a:pt x="12225" y="26809"/>
                      <a:pt x="13588" y="26809"/>
                    </a:cubicBezTo>
                    <a:cubicBezTo>
                      <a:pt x="13670" y="26809"/>
                      <a:pt x="13756" y="26802"/>
                      <a:pt x="13844" y="26787"/>
                    </a:cubicBezTo>
                    <a:cubicBezTo>
                      <a:pt x="15144" y="26553"/>
                      <a:pt x="15278" y="24118"/>
                      <a:pt x="15378" y="23117"/>
                    </a:cubicBezTo>
                    <a:cubicBezTo>
                      <a:pt x="15545" y="21716"/>
                      <a:pt x="15545" y="20282"/>
                      <a:pt x="15378" y="18881"/>
                    </a:cubicBezTo>
                    <a:cubicBezTo>
                      <a:pt x="15211" y="17747"/>
                      <a:pt x="14711" y="16513"/>
                      <a:pt x="14711" y="15345"/>
                    </a:cubicBezTo>
                    <a:lnTo>
                      <a:pt x="14711" y="15345"/>
                    </a:lnTo>
                    <a:cubicBezTo>
                      <a:pt x="15381" y="15900"/>
                      <a:pt x="16211" y="17159"/>
                      <a:pt x="17002" y="17159"/>
                    </a:cubicBezTo>
                    <a:cubicBezTo>
                      <a:pt x="17353" y="17159"/>
                      <a:pt x="17696" y="16912"/>
                      <a:pt x="18013" y="16246"/>
                    </a:cubicBezTo>
                    <a:cubicBezTo>
                      <a:pt x="18747" y="14845"/>
                      <a:pt x="17413" y="2302"/>
                      <a:pt x="16979" y="34"/>
                    </a:cubicBezTo>
                    <a:lnTo>
                      <a:pt x="16979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8794672" y="325780"/>
                <a:ext cx="415714" cy="1066671"/>
              </a:xfrm>
              <a:custGeom>
                <a:avLst/>
                <a:gdLst/>
                <a:ahLst/>
                <a:cxnLst/>
                <a:rect l="l" t="t" r="r" b="b"/>
                <a:pathLst>
                  <a:path w="11043" h="28335" extrusionOk="0">
                    <a:moveTo>
                      <a:pt x="10878" y="0"/>
                    </a:moveTo>
                    <a:cubicBezTo>
                      <a:pt x="10846" y="0"/>
                      <a:pt x="10815" y="13"/>
                      <a:pt x="10796" y="42"/>
                    </a:cubicBezTo>
                    <a:lnTo>
                      <a:pt x="10829" y="42"/>
                    </a:lnTo>
                    <a:cubicBezTo>
                      <a:pt x="8527" y="4512"/>
                      <a:pt x="7493" y="9449"/>
                      <a:pt x="6025" y="14219"/>
                    </a:cubicBezTo>
                    <a:cubicBezTo>
                      <a:pt x="5225" y="16787"/>
                      <a:pt x="4258" y="19322"/>
                      <a:pt x="3157" y="21791"/>
                    </a:cubicBezTo>
                    <a:cubicBezTo>
                      <a:pt x="2223" y="23959"/>
                      <a:pt x="722" y="25927"/>
                      <a:pt x="21" y="28195"/>
                    </a:cubicBezTo>
                    <a:cubicBezTo>
                      <a:pt x="1" y="28278"/>
                      <a:pt x="69" y="28335"/>
                      <a:pt x="132" y="28335"/>
                    </a:cubicBezTo>
                    <a:cubicBezTo>
                      <a:pt x="172" y="28335"/>
                      <a:pt x="209" y="28313"/>
                      <a:pt x="221" y="28262"/>
                    </a:cubicBezTo>
                    <a:cubicBezTo>
                      <a:pt x="622" y="27128"/>
                      <a:pt x="1155" y="26027"/>
                      <a:pt x="1789" y="25026"/>
                    </a:cubicBezTo>
                    <a:cubicBezTo>
                      <a:pt x="2423" y="23926"/>
                      <a:pt x="2957" y="22758"/>
                      <a:pt x="3457" y="21624"/>
                    </a:cubicBezTo>
                    <a:cubicBezTo>
                      <a:pt x="4458" y="19322"/>
                      <a:pt x="5358" y="16954"/>
                      <a:pt x="6126" y="14552"/>
                    </a:cubicBezTo>
                    <a:cubicBezTo>
                      <a:pt x="7627" y="9716"/>
                      <a:pt x="8627" y="4712"/>
                      <a:pt x="10996" y="142"/>
                    </a:cubicBezTo>
                    <a:cubicBezTo>
                      <a:pt x="11043" y="71"/>
                      <a:pt x="10957" y="0"/>
                      <a:pt x="1087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8699127" y="959204"/>
                <a:ext cx="370803" cy="252899"/>
              </a:xfrm>
              <a:custGeom>
                <a:avLst/>
                <a:gdLst/>
                <a:ahLst/>
                <a:cxnLst/>
                <a:rect l="l" t="t" r="r" b="b"/>
                <a:pathLst>
                  <a:path w="9850" h="6718" extrusionOk="0">
                    <a:moveTo>
                      <a:pt x="7760" y="0"/>
                    </a:moveTo>
                    <a:cubicBezTo>
                      <a:pt x="7738" y="0"/>
                      <a:pt x="7716" y="8"/>
                      <a:pt x="7696" y="28"/>
                    </a:cubicBezTo>
                    <a:cubicBezTo>
                      <a:pt x="6495" y="1095"/>
                      <a:pt x="5228" y="2063"/>
                      <a:pt x="3860" y="2863"/>
                    </a:cubicBezTo>
                    <a:cubicBezTo>
                      <a:pt x="2967" y="3429"/>
                      <a:pt x="1729" y="4340"/>
                      <a:pt x="596" y="4340"/>
                    </a:cubicBezTo>
                    <a:cubicBezTo>
                      <a:pt x="459" y="4340"/>
                      <a:pt x="324" y="4326"/>
                      <a:pt x="191" y="4298"/>
                    </a:cubicBezTo>
                    <a:cubicBezTo>
                      <a:pt x="181" y="4295"/>
                      <a:pt x="171" y="4294"/>
                      <a:pt x="161" y="4294"/>
                    </a:cubicBezTo>
                    <a:cubicBezTo>
                      <a:pt x="48" y="4294"/>
                      <a:pt x="1" y="4467"/>
                      <a:pt x="124" y="4498"/>
                    </a:cubicBezTo>
                    <a:lnTo>
                      <a:pt x="124" y="4531"/>
                    </a:lnTo>
                    <a:cubicBezTo>
                      <a:pt x="263" y="4560"/>
                      <a:pt x="402" y="4573"/>
                      <a:pt x="542" y="4573"/>
                    </a:cubicBezTo>
                    <a:cubicBezTo>
                      <a:pt x="1547" y="4573"/>
                      <a:pt x="2573" y="3895"/>
                      <a:pt x="3393" y="3397"/>
                    </a:cubicBezTo>
                    <a:cubicBezTo>
                      <a:pt x="4938" y="2528"/>
                      <a:pt x="6358" y="1504"/>
                      <a:pt x="7684" y="325"/>
                    </a:cubicBezTo>
                    <a:lnTo>
                      <a:pt x="7684" y="325"/>
                    </a:lnTo>
                    <a:cubicBezTo>
                      <a:pt x="7797" y="1289"/>
                      <a:pt x="8055" y="2222"/>
                      <a:pt x="8430" y="3097"/>
                    </a:cubicBezTo>
                    <a:cubicBezTo>
                      <a:pt x="8830" y="4264"/>
                      <a:pt x="9264" y="5465"/>
                      <a:pt x="9631" y="6633"/>
                    </a:cubicBezTo>
                    <a:cubicBezTo>
                      <a:pt x="9646" y="6691"/>
                      <a:pt x="9692" y="6718"/>
                      <a:pt x="9737" y="6718"/>
                    </a:cubicBezTo>
                    <a:cubicBezTo>
                      <a:pt x="9795" y="6718"/>
                      <a:pt x="9850" y="6674"/>
                      <a:pt x="9831" y="6599"/>
                    </a:cubicBezTo>
                    <a:cubicBezTo>
                      <a:pt x="9464" y="5465"/>
                      <a:pt x="9064" y="4364"/>
                      <a:pt x="8697" y="3264"/>
                    </a:cubicBezTo>
                    <a:cubicBezTo>
                      <a:pt x="8363" y="2230"/>
                      <a:pt x="7896" y="1195"/>
                      <a:pt x="7863" y="95"/>
                    </a:cubicBezTo>
                    <a:cubicBezTo>
                      <a:pt x="7863" y="48"/>
                      <a:pt x="7813" y="0"/>
                      <a:pt x="77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8713809" y="708071"/>
                <a:ext cx="471579" cy="168198"/>
              </a:xfrm>
              <a:custGeom>
                <a:avLst/>
                <a:gdLst/>
                <a:ahLst/>
                <a:cxnLst/>
                <a:rect l="l" t="t" r="r" b="b"/>
                <a:pathLst>
                  <a:path w="12527" h="4468" extrusionOk="0">
                    <a:moveTo>
                      <a:pt x="9318" y="0"/>
                    </a:moveTo>
                    <a:cubicBezTo>
                      <a:pt x="9264" y="0"/>
                      <a:pt x="9208" y="36"/>
                      <a:pt x="9208" y="94"/>
                    </a:cubicBezTo>
                    <a:cubicBezTo>
                      <a:pt x="9208" y="294"/>
                      <a:pt x="7573" y="1128"/>
                      <a:pt x="7340" y="1295"/>
                    </a:cubicBezTo>
                    <a:cubicBezTo>
                      <a:pt x="6606" y="1762"/>
                      <a:pt x="5872" y="2196"/>
                      <a:pt x="5105" y="2596"/>
                    </a:cubicBezTo>
                    <a:cubicBezTo>
                      <a:pt x="3653" y="3306"/>
                      <a:pt x="1952" y="4234"/>
                      <a:pt x="303" y="4234"/>
                    </a:cubicBezTo>
                    <a:cubicBezTo>
                      <a:pt x="246" y="4234"/>
                      <a:pt x="190" y="4233"/>
                      <a:pt x="134" y="4231"/>
                    </a:cubicBezTo>
                    <a:cubicBezTo>
                      <a:pt x="1" y="4231"/>
                      <a:pt x="1" y="4431"/>
                      <a:pt x="134" y="4431"/>
                    </a:cubicBezTo>
                    <a:lnTo>
                      <a:pt x="134" y="4464"/>
                    </a:lnTo>
                    <a:cubicBezTo>
                      <a:pt x="191" y="4466"/>
                      <a:pt x="247" y="4467"/>
                      <a:pt x="303" y="4467"/>
                    </a:cubicBezTo>
                    <a:cubicBezTo>
                      <a:pt x="2013" y="4467"/>
                      <a:pt x="3687" y="3507"/>
                      <a:pt x="5205" y="2796"/>
                    </a:cubicBezTo>
                    <a:cubicBezTo>
                      <a:pt x="6139" y="2296"/>
                      <a:pt x="7073" y="1762"/>
                      <a:pt x="7940" y="1195"/>
                    </a:cubicBezTo>
                    <a:cubicBezTo>
                      <a:pt x="8183" y="1033"/>
                      <a:pt x="9016" y="674"/>
                      <a:pt x="9325" y="349"/>
                    </a:cubicBezTo>
                    <a:lnTo>
                      <a:pt x="9325" y="349"/>
                    </a:lnTo>
                    <a:cubicBezTo>
                      <a:pt x="10042" y="1889"/>
                      <a:pt x="11284" y="3048"/>
                      <a:pt x="12310" y="4331"/>
                    </a:cubicBezTo>
                    <a:cubicBezTo>
                      <a:pt x="12335" y="4356"/>
                      <a:pt x="12362" y="4366"/>
                      <a:pt x="12387" y="4366"/>
                    </a:cubicBezTo>
                    <a:cubicBezTo>
                      <a:pt x="12464" y="4366"/>
                      <a:pt x="12527" y="4272"/>
                      <a:pt x="12477" y="4197"/>
                    </a:cubicBezTo>
                    <a:cubicBezTo>
                      <a:pt x="11426" y="2851"/>
                      <a:pt x="10149" y="1698"/>
                      <a:pt x="9441" y="135"/>
                    </a:cubicBezTo>
                    <a:lnTo>
                      <a:pt x="9441" y="135"/>
                    </a:lnTo>
                    <a:cubicBezTo>
                      <a:pt x="9441" y="133"/>
                      <a:pt x="9441" y="130"/>
                      <a:pt x="9441" y="128"/>
                    </a:cubicBezTo>
                    <a:lnTo>
                      <a:pt x="9441" y="128"/>
                    </a:lnTo>
                    <a:lnTo>
                      <a:pt x="9438" y="128"/>
                    </a:lnTo>
                    <a:lnTo>
                      <a:pt x="9438" y="128"/>
                    </a:lnTo>
                    <a:cubicBezTo>
                      <a:pt x="9428" y="106"/>
                      <a:pt x="9418" y="83"/>
                      <a:pt x="9408" y="61"/>
                    </a:cubicBezTo>
                    <a:cubicBezTo>
                      <a:pt x="9394" y="19"/>
                      <a:pt x="9356" y="0"/>
                      <a:pt x="931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8890066" y="510168"/>
                <a:ext cx="316557" cy="135070"/>
              </a:xfrm>
              <a:custGeom>
                <a:avLst/>
                <a:gdLst/>
                <a:ahLst/>
                <a:cxnLst/>
                <a:rect l="l" t="t" r="r" b="b"/>
                <a:pathLst>
                  <a:path w="8409" h="3588" extrusionOk="0">
                    <a:moveTo>
                      <a:pt x="6256" y="0"/>
                    </a:moveTo>
                    <a:cubicBezTo>
                      <a:pt x="6246" y="0"/>
                      <a:pt x="6237" y="4"/>
                      <a:pt x="6227" y="14"/>
                    </a:cubicBezTo>
                    <a:cubicBezTo>
                      <a:pt x="4025" y="848"/>
                      <a:pt x="2257" y="2449"/>
                      <a:pt x="122" y="3383"/>
                    </a:cubicBezTo>
                    <a:cubicBezTo>
                      <a:pt x="1" y="3444"/>
                      <a:pt x="101" y="3588"/>
                      <a:pt x="195" y="3588"/>
                    </a:cubicBezTo>
                    <a:cubicBezTo>
                      <a:pt x="204" y="3588"/>
                      <a:pt x="214" y="3586"/>
                      <a:pt x="222" y="3583"/>
                    </a:cubicBezTo>
                    <a:cubicBezTo>
                      <a:pt x="1757" y="2916"/>
                      <a:pt x="3125" y="1915"/>
                      <a:pt x="4559" y="1048"/>
                    </a:cubicBezTo>
                    <a:cubicBezTo>
                      <a:pt x="4859" y="848"/>
                      <a:pt x="5193" y="681"/>
                      <a:pt x="5526" y="514"/>
                    </a:cubicBezTo>
                    <a:cubicBezTo>
                      <a:pt x="5706" y="433"/>
                      <a:pt x="5845" y="397"/>
                      <a:pt x="5959" y="397"/>
                    </a:cubicBezTo>
                    <a:cubicBezTo>
                      <a:pt x="6309" y="397"/>
                      <a:pt x="6408" y="737"/>
                      <a:pt x="6660" y="1115"/>
                    </a:cubicBezTo>
                    <a:cubicBezTo>
                      <a:pt x="7094" y="1815"/>
                      <a:pt x="7694" y="2382"/>
                      <a:pt x="8161" y="3050"/>
                    </a:cubicBezTo>
                    <a:cubicBezTo>
                      <a:pt x="8191" y="3079"/>
                      <a:pt x="8226" y="3091"/>
                      <a:pt x="8259" y="3091"/>
                    </a:cubicBezTo>
                    <a:cubicBezTo>
                      <a:pt x="8339" y="3091"/>
                      <a:pt x="8409" y="3020"/>
                      <a:pt x="8362" y="2950"/>
                    </a:cubicBezTo>
                    <a:cubicBezTo>
                      <a:pt x="7628" y="1982"/>
                      <a:pt x="6794" y="1148"/>
                      <a:pt x="6327" y="47"/>
                    </a:cubicBezTo>
                    <a:cubicBezTo>
                      <a:pt x="6303" y="24"/>
                      <a:pt x="6280" y="0"/>
                      <a:pt x="62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8815528" y="74300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01" y="0"/>
                    </a:moveTo>
                    <a:cubicBezTo>
                      <a:pt x="1" y="0"/>
                      <a:pt x="1" y="467"/>
                      <a:pt x="301" y="467"/>
                    </a:cubicBezTo>
                    <a:cubicBezTo>
                      <a:pt x="635" y="467"/>
                      <a:pt x="635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8846924" y="717896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3"/>
                      <a:pt x="1" y="434"/>
                      <a:pt x="268" y="467"/>
                    </a:cubicBezTo>
                    <a:cubicBezTo>
                      <a:pt x="535" y="434"/>
                      <a:pt x="535" y="33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8855733" y="757123"/>
                <a:ext cx="17618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518" extrusionOk="0">
                    <a:moveTo>
                      <a:pt x="234" y="0"/>
                    </a:moveTo>
                    <a:cubicBezTo>
                      <a:pt x="117" y="0"/>
                      <a:pt x="0" y="75"/>
                      <a:pt x="0" y="226"/>
                    </a:cubicBezTo>
                    <a:lnTo>
                      <a:pt x="0" y="292"/>
                    </a:lnTo>
                    <a:cubicBezTo>
                      <a:pt x="0" y="442"/>
                      <a:pt x="117" y="517"/>
                      <a:pt x="234" y="517"/>
                    </a:cubicBezTo>
                    <a:cubicBezTo>
                      <a:pt x="351" y="517"/>
                      <a:pt x="467" y="442"/>
                      <a:pt x="467" y="292"/>
                    </a:cubicBezTo>
                    <a:lnTo>
                      <a:pt x="467" y="226"/>
                    </a:lnTo>
                    <a:cubicBezTo>
                      <a:pt x="467" y="75"/>
                      <a:pt x="351" y="0"/>
                      <a:pt x="2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8879601" y="960221"/>
                <a:ext cx="2010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35" extrusionOk="0">
                    <a:moveTo>
                      <a:pt x="267" y="1"/>
                    </a:moveTo>
                    <a:cubicBezTo>
                      <a:pt x="0" y="34"/>
                      <a:pt x="0" y="401"/>
                      <a:pt x="267" y="435"/>
                    </a:cubicBezTo>
                    <a:cubicBezTo>
                      <a:pt x="534" y="401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8907195" y="930104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4"/>
                      <a:pt x="1" y="434"/>
                      <a:pt x="268" y="467"/>
                    </a:cubicBezTo>
                    <a:cubicBezTo>
                      <a:pt x="535" y="434"/>
                      <a:pt x="535" y="34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8864505" y="921295"/>
                <a:ext cx="2266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602" h="435" extrusionOk="0">
                    <a:moveTo>
                      <a:pt x="301" y="1"/>
                    </a:moveTo>
                    <a:cubicBezTo>
                      <a:pt x="1" y="1"/>
                      <a:pt x="1" y="435"/>
                      <a:pt x="301" y="435"/>
                    </a:cubicBezTo>
                    <a:cubicBezTo>
                      <a:pt x="601" y="435"/>
                      <a:pt x="601" y="1"/>
                      <a:pt x="3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9076751" y="1075717"/>
                <a:ext cx="22625" cy="16413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36" extrusionOk="0">
                    <a:moveTo>
                      <a:pt x="330" y="0"/>
                    </a:moveTo>
                    <a:cubicBezTo>
                      <a:pt x="321" y="0"/>
                      <a:pt x="311" y="1"/>
                      <a:pt x="300" y="2"/>
                    </a:cubicBezTo>
                    <a:cubicBezTo>
                      <a:pt x="0" y="2"/>
                      <a:pt x="0" y="435"/>
                      <a:pt x="300" y="435"/>
                    </a:cubicBezTo>
                    <a:cubicBezTo>
                      <a:pt x="590" y="435"/>
                      <a:pt x="600" y="0"/>
                      <a:pt x="33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9059170" y="1033065"/>
                <a:ext cx="20102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68" extrusionOk="0">
                    <a:moveTo>
                      <a:pt x="267" y="1"/>
                    </a:moveTo>
                    <a:cubicBezTo>
                      <a:pt x="0" y="34"/>
                      <a:pt x="0" y="434"/>
                      <a:pt x="267" y="468"/>
                    </a:cubicBezTo>
                    <a:cubicBezTo>
                      <a:pt x="534" y="434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9137022" y="704081"/>
                <a:ext cx="2262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68" extrusionOk="0">
                    <a:moveTo>
                      <a:pt x="301" y="0"/>
                    </a:moveTo>
                    <a:cubicBezTo>
                      <a:pt x="0" y="0"/>
                      <a:pt x="0" y="467"/>
                      <a:pt x="301" y="467"/>
                    </a:cubicBezTo>
                    <a:cubicBezTo>
                      <a:pt x="601" y="434"/>
                      <a:pt x="601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9085522" y="45919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34" y="0"/>
                    </a:moveTo>
                    <a:cubicBezTo>
                      <a:pt x="1" y="0"/>
                      <a:pt x="1" y="467"/>
                      <a:pt x="334" y="467"/>
                    </a:cubicBezTo>
                    <a:cubicBezTo>
                      <a:pt x="634" y="467"/>
                      <a:pt x="634" y="0"/>
                      <a:pt x="3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8865785" y="1308066"/>
                <a:ext cx="2386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68" extrusionOk="0">
                    <a:moveTo>
                      <a:pt x="334" y="1"/>
                    </a:moveTo>
                    <a:cubicBezTo>
                      <a:pt x="0" y="1"/>
                      <a:pt x="0" y="468"/>
                      <a:pt x="334" y="468"/>
                    </a:cubicBezTo>
                    <a:cubicBezTo>
                      <a:pt x="634" y="468"/>
                      <a:pt x="634" y="1"/>
                      <a:pt x="3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8887130" y="1266656"/>
                <a:ext cx="2514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68" h="468" extrusionOk="0">
                    <a:moveTo>
                      <a:pt x="300" y="0"/>
                    </a:moveTo>
                    <a:cubicBezTo>
                      <a:pt x="0" y="0"/>
                      <a:pt x="0" y="467"/>
                      <a:pt x="300" y="467"/>
                    </a:cubicBezTo>
                    <a:lnTo>
                      <a:pt x="367" y="467"/>
                    </a:lnTo>
                    <a:cubicBezTo>
                      <a:pt x="667" y="467"/>
                      <a:pt x="667" y="0"/>
                      <a:pt x="3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" name="Google Shape;98;p2"/>
            <p:cNvGrpSpPr/>
            <p:nvPr/>
          </p:nvGrpSpPr>
          <p:grpSpPr>
            <a:xfrm>
              <a:off x="7983978" y="-48128"/>
              <a:ext cx="1248235" cy="1191276"/>
              <a:chOff x="7923678" y="20260"/>
              <a:chExt cx="1248235" cy="1191276"/>
            </a:xfrm>
          </p:grpSpPr>
          <p:sp>
            <p:nvSpPr>
              <p:cNvPr id="99" name="Google Shape;99;p2"/>
              <p:cNvSpPr/>
              <p:nvPr/>
            </p:nvSpPr>
            <p:spPr>
              <a:xfrm>
                <a:off x="8021632" y="20260"/>
                <a:ext cx="1150281" cy="1191276"/>
              </a:xfrm>
              <a:custGeom>
                <a:avLst/>
                <a:gdLst/>
                <a:ahLst/>
                <a:cxnLst/>
                <a:rect l="l" t="t" r="r" b="b"/>
                <a:pathLst>
                  <a:path w="30556" h="31645" extrusionOk="0">
                    <a:moveTo>
                      <a:pt x="30322" y="0"/>
                    </a:moveTo>
                    <a:cubicBezTo>
                      <a:pt x="29154" y="167"/>
                      <a:pt x="28087" y="1034"/>
                      <a:pt x="27186" y="1735"/>
                    </a:cubicBezTo>
                    <a:cubicBezTo>
                      <a:pt x="25852" y="2702"/>
                      <a:pt x="24684" y="3870"/>
                      <a:pt x="23650" y="5171"/>
                    </a:cubicBezTo>
                    <a:cubicBezTo>
                      <a:pt x="22349" y="6872"/>
                      <a:pt x="21282" y="8740"/>
                      <a:pt x="20081" y="10508"/>
                    </a:cubicBezTo>
                    <a:cubicBezTo>
                      <a:pt x="18747" y="12442"/>
                      <a:pt x="17312" y="14310"/>
                      <a:pt x="15745" y="16045"/>
                    </a:cubicBezTo>
                    <a:cubicBezTo>
                      <a:pt x="14344" y="17646"/>
                      <a:pt x="12709" y="18947"/>
                      <a:pt x="10841" y="19948"/>
                    </a:cubicBezTo>
                    <a:cubicBezTo>
                      <a:pt x="9107" y="20815"/>
                      <a:pt x="7305" y="21516"/>
                      <a:pt x="5637" y="22550"/>
                    </a:cubicBezTo>
                    <a:cubicBezTo>
                      <a:pt x="2402" y="24584"/>
                      <a:pt x="267" y="27687"/>
                      <a:pt x="0" y="31556"/>
                    </a:cubicBezTo>
                    <a:cubicBezTo>
                      <a:pt x="0" y="31610"/>
                      <a:pt x="57" y="31644"/>
                      <a:pt x="111" y="31644"/>
                    </a:cubicBezTo>
                    <a:cubicBezTo>
                      <a:pt x="157" y="31644"/>
                      <a:pt x="200" y="31618"/>
                      <a:pt x="200" y="31556"/>
                    </a:cubicBezTo>
                    <a:cubicBezTo>
                      <a:pt x="202" y="31545"/>
                      <a:pt x="204" y="31534"/>
                      <a:pt x="206" y="31523"/>
                    </a:cubicBezTo>
                    <a:lnTo>
                      <a:pt x="234" y="31523"/>
                    </a:lnTo>
                    <a:cubicBezTo>
                      <a:pt x="239" y="31443"/>
                      <a:pt x="245" y="31364"/>
                      <a:pt x="253" y="31286"/>
                    </a:cubicBezTo>
                    <a:lnTo>
                      <a:pt x="253" y="31286"/>
                    </a:lnTo>
                    <a:cubicBezTo>
                      <a:pt x="1025" y="27553"/>
                      <a:pt x="3614" y="24773"/>
                      <a:pt x="6872" y="22883"/>
                    </a:cubicBezTo>
                    <a:cubicBezTo>
                      <a:pt x="8406" y="21983"/>
                      <a:pt x="10074" y="21282"/>
                      <a:pt x="11675" y="20481"/>
                    </a:cubicBezTo>
                    <a:cubicBezTo>
                      <a:pt x="13143" y="19714"/>
                      <a:pt x="14444" y="18747"/>
                      <a:pt x="15611" y="17579"/>
                    </a:cubicBezTo>
                    <a:cubicBezTo>
                      <a:pt x="18013" y="15311"/>
                      <a:pt x="19848" y="12542"/>
                      <a:pt x="21716" y="9841"/>
                    </a:cubicBezTo>
                    <a:cubicBezTo>
                      <a:pt x="22650" y="8473"/>
                      <a:pt x="23650" y="7139"/>
                      <a:pt x="24618" y="5771"/>
                    </a:cubicBezTo>
                    <a:cubicBezTo>
                      <a:pt x="25718" y="4136"/>
                      <a:pt x="26919" y="2569"/>
                      <a:pt x="28520" y="1434"/>
                    </a:cubicBezTo>
                    <a:cubicBezTo>
                      <a:pt x="28633" y="1350"/>
                      <a:pt x="28556" y="1219"/>
                      <a:pt x="28469" y="1219"/>
                    </a:cubicBezTo>
                    <a:cubicBezTo>
                      <a:pt x="28453" y="1219"/>
                      <a:pt x="28436" y="1224"/>
                      <a:pt x="28420" y="1234"/>
                    </a:cubicBezTo>
                    <a:cubicBezTo>
                      <a:pt x="27119" y="2235"/>
                      <a:pt x="25985" y="3436"/>
                      <a:pt x="25051" y="4770"/>
                    </a:cubicBezTo>
                    <a:cubicBezTo>
                      <a:pt x="23984" y="6205"/>
                      <a:pt x="22983" y="7639"/>
                      <a:pt x="21949" y="9107"/>
                    </a:cubicBezTo>
                    <a:cubicBezTo>
                      <a:pt x="19948" y="11975"/>
                      <a:pt x="18013" y="14978"/>
                      <a:pt x="15478" y="17446"/>
                    </a:cubicBezTo>
                    <a:cubicBezTo>
                      <a:pt x="14177" y="18714"/>
                      <a:pt x="12676" y="19748"/>
                      <a:pt x="11041" y="20548"/>
                    </a:cubicBezTo>
                    <a:cubicBezTo>
                      <a:pt x="9373" y="21382"/>
                      <a:pt x="7639" y="22149"/>
                      <a:pt x="6038" y="23150"/>
                    </a:cubicBezTo>
                    <a:cubicBezTo>
                      <a:pt x="3535" y="24718"/>
                      <a:pt x="1509" y="26943"/>
                      <a:pt x="519" y="29695"/>
                    </a:cubicBezTo>
                    <a:lnTo>
                      <a:pt x="519" y="29695"/>
                    </a:lnTo>
                    <a:cubicBezTo>
                      <a:pt x="1353" y="26327"/>
                      <a:pt x="3777" y="23817"/>
                      <a:pt x="6905" y="22083"/>
                    </a:cubicBezTo>
                    <a:cubicBezTo>
                      <a:pt x="8539" y="21149"/>
                      <a:pt x="10341" y="20548"/>
                      <a:pt x="11942" y="19581"/>
                    </a:cubicBezTo>
                    <a:cubicBezTo>
                      <a:pt x="13510" y="18580"/>
                      <a:pt x="14911" y="17379"/>
                      <a:pt x="16078" y="15978"/>
                    </a:cubicBezTo>
                    <a:cubicBezTo>
                      <a:pt x="18880" y="12876"/>
                      <a:pt x="21115" y="9374"/>
                      <a:pt x="23383" y="5904"/>
                    </a:cubicBezTo>
                    <a:cubicBezTo>
                      <a:pt x="24351" y="4537"/>
                      <a:pt x="25518" y="3336"/>
                      <a:pt x="26819" y="2302"/>
                    </a:cubicBezTo>
                    <a:cubicBezTo>
                      <a:pt x="27787" y="1468"/>
                      <a:pt x="29087" y="400"/>
                      <a:pt x="30422" y="200"/>
                    </a:cubicBezTo>
                    <a:cubicBezTo>
                      <a:pt x="30555" y="200"/>
                      <a:pt x="30488" y="0"/>
                      <a:pt x="303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8531467" y="133234"/>
                <a:ext cx="440785" cy="62641"/>
              </a:xfrm>
              <a:custGeom>
                <a:avLst/>
                <a:gdLst/>
                <a:ahLst/>
                <a:cxnLst/>
                <a:rect l="l" t="t" r="r" b="b"/>
                <a:pathLst>
                  <a:path w="11709" h="1664" extrusionOk="0">
                    <a:moveTo>
                      <a:pt x="4362" y="1"/>
                    </a:moveTo>
                    <a:cubicBezTo>
                      <a:pt x="3442" y="1"/>
                      <a:pt x="2496" y="103"/>
                      <a:pt x="1701" y="468"/>
                    </a:cubicBezTo>
                    <a:cubicBezTo>
                      <a:pt x="1368" y="568"/>
                      <a:pt x="0" y="1169"/>
                      <a:pt x="367" y="1569"/>
                    </a:cubicBezTo>
                    <a:cubicBezTo>
                      <a:pt x="436" y="1638"/>
                      <a:pt x="611" y="1663"/>
                      <a:pt x="831" y="1663"/>
                    </a:cubicBezTo>
                    <a:cubicBezTo>
                      <a:pt x="1362" y="1663"/>
                      <a:pt x="2156" y="1516"/>
                      <a:pt x="2368" y="1469"/>
                    </a:cubicBezTo>
                    <a:cubicBezTo>
                      <a:pt x="4403" y="1402"/>
                      <a:pt x="6371" y="1102"/>
                      <a:pt x="8339" y="969"/>
                    </a:cubicBezTo>
                    <a:cubicBezTo>
                      <a:pt x="9440" y="869"/>
                      <a:pt x="10708" y="935"/>
                      <a:pt x="11708" y="568"/>
                    </a:cubicBezTo>
                    <a:lnTo>
                      <a:pt x="11708" y="435"/>
                    </a:lnTo>
                    <a:cubicBezTo>
                      <a:pt x="11548" y="440"/>
                      <a:pt x="11388" y="443"/>
                      <a:pt x="11226" y="443"/>
                    </a:cubicBezTo>
                    <a:cubicBezTo>
                      <a:pt x="9438" y="443"/>
                      <a:pt x="7582" y="129"/>
                      <a:pt x="5838" y="68"/>
                    </a:cubicBezTo>
                    <a:cubicBezTo>
                      <a:pt x="5374" y="32"/>
                      <a:pt x="4872" y="1"/>
                      <a:pt x="436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8442285" y="251291"/>
                <a:ext cx="450837" cy="91816"/>
              </a:xfrm>
              <a:custGeom>
                <a:avLst/>
                <a:gdLst/>
                <a:ahLst/>
                <a:cxnLst/>
                <a:rect l="l" t="t" r="r" b="b"/>
                <a:pathLst>
                  <a:path w="11976" h="2439" extrusionOk="0">
                    <a:moveTo>
                      <a:pt x="11976" y="1"/>
                    </a:moveTo>
                    <a:cubicBezTo>
                      <a:pt x="10666" y="713"/>
                      <a:pt x="9182" y="824"/>
                      <a:pt x="7688" y="824"/>
                    </a:cubicBezTo>
                    <a:cubicBezTo>
                      <a:pt x="7013" y="824"/>
                      <a:pt x="6336" y="801"/>
                      <a:pt x="5671" y="801"/>
                    </a:cubicBezTo>
                    <a:cubicBezTo>
                      <a:pt x="5537" y="798"/>
                      <a:pt x="5403" y="796"/>
                      <a:pt x="5270" y="796"/>
                    </a:cubicBezTo>
                    <a:cubicBezTo>
                      <a:pt x="4109" y="796"/>
                      <a:pt x="2972" y="922"/>
                      <a:pt x="1835" y="1102"/>
                    </a:cubicBezTo>
                    <a:cubicBezTo>
                      <a:pt x="1468" y="1168"/>
                      <a:pt x="1" y="1402"/>
                      <a:pt x="67" y="1969"/>
                    </a:cubicBezTo>
                    <a:cubicBezTo>
                      <a:pt x="94" y="2396"/>
                      <a:pt x="889" y="2439"/>
                      <a:pt x="1428" y="2439"/>
                    </a:cubicBezTo>
                    <a:cubicBezTo>
                      <a:pt x="1563" y="2439"/>
                      <a:pt x="1682" y="2436"/>
                      <a:pt x="1769" y="2436"/>
                    </a:cubicBezTo>
                    <a:cubicBezTo>
                      <a:pt x="4971" y="2403"/>
                      <a:pt x="8707" y="1969"/>
                      <a:pt x="11609" y="501"/>
                    </a:cubicBezTo>
                    <a:lnTo>
                      <a:pt x="11976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8349375" y="375634"/>
                <a:ext cx="459608" cy="126864"/>
              </a:xfrm>
              <a:custGeom>
                <a:avLst/>
                <a:gdLst/>
                <a:ahLst/>
                <a:cxnLst/>
                <a:rect l="l" t="t" r="r" b="b"/>
                <a:pathLst>
                  <a:path w="12209" h="3370" extrusionOk="0">
                    <a:moveTo>
                      <a:pt x="12209" y="0"/>
                    </a:moveTo>
                    <a:cubicBezTo>
                      <a:pt x="10319" y="977"/>
                      <a:pt x="8251" y="1507"/>
                      <a:pt x="6117" y="1507"/>
                    </a:cubicBezTo>
                    <a:cubicBezTo>
                      <a:pt x="5991" y="1507"/>
                      <a:pt x="5864" y="1505"/>
                      <a:pt x="5738" y="1501"/>
                    </a:cubicBezTo>
                    <a:cubicBezTo>
                      <a:pt x="5206" y="1501"/>
                      <a:pt x="4512" y="1447"/>
                      <a:pt x="3823" y="1447"/>
                    </a:cubicBezTo>
                    <a:cubicBezTo>
                      <a:pt x="3084" y="1447"/>
                      <a:pt x="2352" y="1509"/>
                      <a:pt x="1835" y="1768"/>
                    </a:cubicBezTo>
                    <a:cubicBezTo>
                      <a:pt x="0" y="2669"/>
                      <a:pt x="2936" y="3369"/>
                      <a:pt x="3736" y="3369"/>
                    </a:cubicBezTo>
                    <a:cubicBezTo>
                      <a:pt x="3765" y="3370"/>
                      <a:pt x="3795" y="3370"/>
                      <a:pt x="3824" y="3370"/>
                    </a:cubicBezTo>
                    <a:cubicBezTo>
                      <a:pt x="6548" y="3370"/>
                      <a:pt x="10096" y="1850"/>
                      <a:pt x="12142" y="167"/>
                    </a:cubicBezTo>
                    <a:lnTo>
                      <a:pt x="12209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8314214" y="531336"/>
                <a:ext cx="386802" cy="98818"/>
              </a:xfrm>
              <a:custGeom>
                <a:avLst/>
                <a:gdLst/>
                <a:ahLst/>
                <a:cxnLst/>
                <a:rect l="l" t="t" r="r" b="b"/>
                <a:pathLst>
                  <a:path w="10275" h="2625" extrusionOk="0">
                    <a:moveTo>
                      <a:pt x="10274" y="1"/>
                    </a:moveTo>
                    <a:lnTo>
                      <a:pt x="10274" y="1"/>
                    </a:lnTo>
                    <a:cubicBezTo>
                      <a:pt x="8173" y="1435"/>
                      <a:pt x="5838" y="1101"/>
                      <a:pt x="3403" y="1268"/>
                    </a:cubicBezTo>
                    <a:cubicBezTo>
                      <a:pt x="2535" y="1301"/>
                      <a:pt x="0" y="2102"/>
                      <a:pt x="2035" y="2502"/>
                    </a:cubicBezTo>
                    <a:cubicBezTo>
                      <a:pt x="2490" y="2584"/>
                      <a:pt x="2954" y="2625"/>
                      <a:pt x="3417" y="2625"/>
                    </a:cubicBezTo>
                    <a:cubicBezTo>
                      <a:pt x="4277" y="2625"/>
                      <a:pt x="5136" y="2484"/>
                      <a:pt x="5938" y="2202"/>
                    </a:cubicBezTo>
                    <a:cubicBezTo>
                      <a:pt x="7305" y="1768"/>
                      <a:pt x="8807" y="1268"/>
                      <a:pt x="9941" y="401"/>
                    </a:cubicBezTo>
                    <a:lnTo>
                      <a:pt x="10274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8271524" y="658314"/>
                <a:ext cx="261219" cy="55602"/>
              </a:xfrm>
              <a:custGeom>
                <a:avLst/>
                <a:gdLst/>
                <a:ahLst/>
                <a:cxnLst/>
                <a:rect l="l" t="t" r="r" b="b"/>
                <a:pathLst>
                  <a:path w="6939" h="1477" extrusionOk="0">
                    <a:moveTo>
                      <a:pt x="1788" y="0"/>
                    </a:moveTo>
                    <a:cubicBezTo>
                      <a:pt x="1350" y="0"/>
                      <a:pt x="972" y="92"/>
                      <a:pt x="734" y="330"/>
                    </a:cubicBezTo>
                    <a:cubicBezTo>
                      <a:pt x="0" y="1097"/>
                      <a:pt x="3136" y="1298"/>
                      <a:pt x="3769" y="1331"/>
                    </a:cubicBezTo>
                    <a:cubicBezTo>
                      <a:pt x="4483" y="1433"/>
                      <a:pt x="5196" y="1476"/>
                      <a:pt x="5910" y="1476"/>
                    </a:cubicBezTo>
                    <a:cubicBezTo>
                      <a:pt x="6130" y="1476"/>
                      <a:pt x="6351" y="1472"/>
                      <a:pt x="6571" y="1464"/>
                    </a:cubicBezTo>
                    <a:lnTo>
                      <a:pt x="6638" y="1464"/>
                    </a:lnTo>
                    <a:lnTo>
                      <a:pt x="6938" y="1331"/>
                    </a:lnTo>
                    <a:cubicBezTo>
                      <a:pt x="6238" y="1298"/>
                      <a:pt x="5571" y="1131"/>
                      <a:pt x="4970" y="831"/>
                    </a:cubicBezTo>
                    <a:cubicBezTo>
                      <a:pt x="4351" y="569"/>
                      <a:pt x="2882" y="0"/>
                      <a:pt x="178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8197437" y="716740"/>
                <a:ext cx="226058" cy="65766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1747" extrusionOk="0">
                    <a:moveTo>
                      <a:pt x="826" y="0"/>
                    </a:moveTo>
                    <a:cubicBezTo>
                      <a:pt x="326" y="0"/>
                      <a:pt x="0" y="152"/>
                      <a:pt x="0" y="546"/>
                    </a:cubicBezTo>
                    <a:cubicBezTo>
                      <a:pt x="0" y="1714"/>
                      <a:pt x="5037" y="1614"/>
                      <a:pt x="5904" y="1747"/>
                    </a:cubicBezTo>
                    <a:lnTo>
                      <a:pt x="6004" y="1647"/>
                    </a:lnTo>
                    <a:cubicBezTo>
                      <a:pt x="5527" y="1421"/>
                      <a:pt x="2358" y="0"/>
                      <a:pt x="82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8105732" y="775015"/>
                <a:ext cx="190935" cy="67799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1801" extrusionOk="0">
                    <a:moveTo>
                      <a:pt x="1794" y="1"/>
                    </a:moveTo>
                    <a:cubicBezTo>
                      <a:pt x="1559" y="1"/>
                      <a:pt x="1337" y="50"/>
                      <a:pt x="1135" y="166"/>
                    </a:cubicBezTo>
                    <a:cubicBezTo>
                      <a:pt x="1" y="799"/>
                      <a:pt x="2469" y="1300"/>
                      <a:pt x="3070" y="1467"/>
                    </a:cubicBezTo>
                    <a:cubicBezTo>
                      <a:pt x="3670" y="1600"/>
                      <a:pt x="4271" y="1667"/>
                      <a:pt x="4804" y="1800"/>
                    </a:cubicBezTo>
                    <a:lnTo>
                      <a:pt x="5071" y="1633"/>
                    </a:lnTo>
                    <a:cubicBezTo>
                      <a:pt x="4326" y="1137"/>
                      <a:pt x="2919" y="1"/>
                      <a:pt x="179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7972994" y="866155"/>
                <a:ext cx="244542" cy="47809"/>
              </a:xfrm>
              <a:custGeom>
                <a:avLst/>
                <a:gdLst/>
                <a:ahLst/>
                <a:cxnLst/>
                <a:rect l="l" t="t" r="r" b="b"/>
                <a:pathLst>
                  <a:path w="6496" h="1270" extrusionOk="0">
                    <a:moveTo>
                      <a:pt x="2367" y="0"/>
                    </a:moveTo>
                    <a:cubicBezTo>
                      <a:pt x="1184" y="0"/>
                      <a:pt x="185" y="191"/>
                      <a:pt x="58" y="813"/>
                    </a:cubicBezTo>
                    <a:cubicBezTo>
                      <a:pt x="0" y="1143"/>
                      <a:pt x="959" y="1269"/>
                      <a:pt x="2134" y="1269"/>
                    </a:cubicBezTo>
                    <a:cubicBezTo>
                      <a:pt x="3695" y="1269"/>
                      <a:pt x="5639" y="1047"/>
                      <a:pt x="6095" y="780"/>
                    </a:cubicBezTo>
                    <a:cubicBezTo>
                      <a:pt x="6129" y="713"/>
                      <a:pt x="6329" y="580"/>
                      <a:pt x="6362" y="547"/>
                    </a:cubicBezTo>
                    <a:lnTo>
                      <a:pt x="6496" y="447"/>
                    </a:lnTo>
                    <a:cubicBezTo>
                      <a:pt x="5920" y="351"/>
                      <a:pt x="3973" y="0"/>
                      <a:pt x="236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7923678" y="957032"/>
                <a:ext cx="202191" cy="90988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2417" extrusionOk="0">
                    <a:moveTo>
                      <a:pt x="5371" y="1"/>
                    </a:moveTo>
                    <a:cubicBezTo>
                      <a:pt x="4637" y="1"/>
                      <a:pt x="3903" y="67"/>
                      <a:pt x="3169" y="201"/>
                    </a:cubicBezTo>
                    <a:cubicBezTo>
                      <a:pt x="2202" y="368"/>
                      <a:pt x="134" y="935"/>
                      <a:pt x="0" y="2135"/>
                    </a:cubicBezTo>
                    <a:cubicBezTo>
                      <a:pt x="73" y="2333"/>
                      <a:pt x="263" y="2416"/>
                      <a:pt x="534" y="2416"/>
                    </a:cubicBezTo>
                    <a:cubicBezTo>
                      <a:pt x="1633" y="2416"/>
                      <a:pt x="4046" y="1043"/>
                      <a:pt x="5171" y="401"/>
                    </a:cubicBezTo>
                    <a:lnTo>
                      <a:pt x="5371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8092895" y="977134"/>
                <a:ext cx="78189" cy="170871"/>
              </a:xfrm>
              <a:custGeom>
                <a:avLst/>
                <a:gdLst/>
                <a:ahLst/>
                <a:cxnLst/>
                <a:rect l="l" t="t" r="r" b="b"/>
                <a:pathLst>
                  <a:path w="2077" h="4539" extrusionOk="0">
                    <a:moveTo>
                      <a:pt x="1443" y="0"/>
                    </a:moveTo>
                    <a:lnTo>
                      <a:pt x="1243" y="267"/>
                    </a:lnTo>
                    <a:cubicBezTo>
                      <a:pt x="979" y="794"/>
                      <a:pt x="1" y="4539"/>
                      <a:pt x="1066" y="4539"/>
                    </a:cubicBezTo>
                    <a:cubicBezTo>
                      <a:pt x="1080" y="4539"/>
                      <a:pt x="1095" y="4538"/>
                      <a:pt x="1109" y="4537"/>
                    </a:cubicBezTo>
                    <a:cubicBezTo>
                      <a:pt x="2077" y="4437"/>
                      <a:pt x="1543" y="601"/>
                      <a:pt x="14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8171387" y="918106"/>
                <a:ext cx="71262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4917" extrusionOk="0">
                    <a:moveTo>
                      <a:pt x="1292" y="1"/>
                    </a:moveTo>
                    <a:cubicBezTo>
                      <a:pt x="1198" y="537"/>
                      <a:pt x="1" y="4917"/>
                      <a:pt x="996" y="4917"/>
                    </a:cubicBezTo>
                    <a:cubicBezTo>
                      <a:pt x="1054" y="4917"/>
                      <a:pt x="1119" y="4902"/>
                      <a:pt x="1192" y="4871"/>
                    </a:cubicBezTo>
                    <a:cubicBezTo>
                      <a:pt x="1893" y="4537"/>
                      <a:pt x="1659" y="2469"/>
                      <a:pt x="1559" y="1969"/>
                    </a:cubicBezTo>
                    <a:cubicBezTo>
                      <a:pt x="1359" y="1368"/>
                      <a:pt x="1292" y="701"/>
                      <a:pt x="1359" y="34"/>
                    </a:cubicBezTo>
                    <a:lnTo>
                      <a:pt x="1292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8264108" y="860358"/>
                <a:ext cx="94075" cy="163869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4353" extrusionOk="0">
                    <a:moveTo>
                      <a:pt x="1198" y="0"/>
                    </a:moveTo>
                    <a:cubicBezTo>
                      <a:pt x="940" y="579"/>
                      <a:pt x="1" y="4352"/>
                      <a:pt x="1250" y="4352"/>
                    </a:cubicBezTo>
                    <a:cubicBezTo>
                      <a:pt x="1296" y="4352"/>
                      <a:pt x="1345" y="4347"/>
                      <a:pt x="1398" y="4337"/>
                    </a:cubicBezTo>
                    <a:cubicBezTo>
                      <a:pt x="2499" y="4036"/>
                      <a:pt x="1265" y="934"/>
                      <a:pt x="1265" y="167"/>
                    </a:cubicBezTo>
                    <a:lnTo>
                      <a:pt x="1198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8357808" y="820152"/>
                <a:ext cx="83271" cy="177496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4715" extrusionOk="0">
                    <a:moveTo>
                      <a:pt x="1010" y="1"/>
                    </a:moveTo>
                    <a:cubicBezTo>
                      <a:pt x="758" y="631"/>
                      <a:pt x="0" y="4714"/>
                      <a:pt x="1042" y="4714"/>
                    </a:cubicBezTo>
                    <a:cubicBezTo>
                      <a:pt x="1103" y="4714"/>
                      <a:pt x="1170" y="4700"/>
                      <a:pt x="1244" y="4671"/>
                    </a:cubicBezTo>
                    <a:cubicBezTo>
                      <a:pt x="2211" y="4237"/>
                      <a:pt x="1277" y="735"/>
                      <a:pt x="107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8473681" y="769933"/>
                <a:ext cx="99232" cy="168763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4483" extrusionOk="0">
                    <a:moveTo>
                      <a:pt x="334" y="0"/>
                    </a:moveTo>
                    <a:cubicBezTo>
                      <a:pt x="201" y="968"/>
                      <a:pt x="1" y="2102"/>
                      <a:pt x="267" y="3036"/>
                    </a:cubicBezTo>
                    <a:cubicBezTo>
                      <a:pt x="396" y="3551"/>
                      <a:pt x="724" y="4483"/>
                      <a:pt x="1173" y="4483"/>
                    </a:cubicBezTo>
                    <a:cubicBezTo>
                      <a:pt x="1306" y="4483"/>
                      <a:pt x="1449" y="4401"/>
                      <a:pt x="1602" y="4203"/>
                    </a:cubicBezTo>
                    <a:cubicBezTo>
                      <a:pt x="2636" y="2836"/>
                      <a:pt x="501" y="1401"/>
                      <a:pt x="401" y="201"/>
                    </a:cubicBez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8564106" y="714670"/>
                <a:ext cx="104239" cy="190371"/>
              </a:xfrm>
              <a:custGeom>
                <a:avLst/>
                <a:gdLst/>
                <a:ahLst/>
                <a:cxnLst/>
                <a:rect l="l" t="t" r="r" b="b"/>
                <a:pathLst>
                  <a:path w="2769" h="5057" extrusionOk="0">
                    <a:moveTo>
                      <a:pt x="134" y="1"/>
                    </a:moveTo>
                    <a:lnTo>
                      <a:pt x="0" y="201"/>
                    </a:lnTo>
                    <a:cubicBezTo>
                      <a:pt x="167" y="1202"/>
                      <a:pt x="234" y="2169"/>
                      <a:pt x="501" y="3170"/>
                    </a:cubicBezTo>
                    <a:cubicBezTo>
                      <a:pt x="602" y="3628"/>
                      <a:pt x="1112" y="5057"/>
                      <a:pt x="1629" y="5057"/>
                    </a:cubicBezTo>
                    <a:cubicBezTo>
                      <a:pt x="1790" y="5057"/>
                      <a:pt x="1952" y="4919"/>
                      <a:pt x="2102" y="4571"/>
                    </a:cubicBezTo>
                    <a:cubicBezTo>
                      <a:pt x="2769" y="3103"/>
                      <a:pt x="601" y="1235"/>
                      <a:pt x="13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8652009" y="626767"/>
                <a:ext cx="124341" cy="182917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4859" extrusionOk="0">
                    <a:moveTo>
                      <a:pt x="200" y="1"/>
                    </a:moveTo>
                    <a:lnTo>
                      <a:pt x="0" y="134"/>
                    </a:lnTo>
                    <a:cubicBezTo>
                      <a:pt x="434" y="1068"/>
                      <a:pt x="601" y="2136"/>
                      <a:pt x="1001" y="3036"/>
                    </a:cubicBezTo>
                    <a:cubicBezTo>
                      <a:pt x="1236" y="3507"/>
                      <a:pt x="2005" y="4859"/>
                      <a:pt x="2551" y="4859"/>
                    </a:cubicBezTo>
                    <a:cubicBezTo>
                      <a:pt x="2701" y="4859"/>
                      <a:pt x="2835" y="4756"/>
                      <a:pt x="2936" y="4504"/>
                    </a:cubicBezTo>
                    <a:cubicBezTo>
                      <a:pt x="3303" y="3537"/>
                      <a:pt x="2335" y="2069"/>
                      <a:pt x="1802" y="1468"/>
                    </a:cubicBezTo>
                    <a:cubicBezTo>
                      <a:pt x="1335" y="968"/>
                      <a:pt x="501" y="501"/>
                      <a:pt x="2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8733625" y="530093"/>
                <a:ext cx="148208" cy="170005"/>
              </a:xfrm>
              <a:custGeom>
                <a:avLst/>
                <a:gdLst/>
                <a:ahLst/>
                <a:cxnLst/>
                <a:rect l="l" t="t" r="r" b="b"/>
                <a:pathLst>
                  <a:path w="3937" h="4516" extrusionOk="0">
                    <a:moveTo>
                      <a:pt x="101" y="0"/>
                    </a:moveTo>
                    <a:lnTo>
                      <a:pt x="1" y="234"/>
                    </a:lnTo>
                    <a:cubicBezTo>
                      <a:pt x="114" y="997"/>
                      <a:pt x="1880" y="4515"/>
                      <a:pt x="2883" y="4515"/>
                    </a:cubicBezTo>
                    <a:cubicBezTo>
                      <a:pt x="3063" y="4515"/>
                      <a:pt x="3219" y="4401"/>
                      <a:pt x="3336" y="4136"/>
                    </a:cubicBezTo>
                    <a:cubicBezTo>
                      <a:pt x="3937" y="2702"/>
                      <a:pt x="1201" y="400"/>
                      <a:pt x="1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8808126" y="415802"/>
                <a:ext cx="193006" cy="215480"/>
              </a:xfrm>
              <a:custGeom>
                <a:avLst/>
                <a:gdLst/>
                <a:ahLst/>
                <a:cxnLst/>
                <a:rect l="l" t="t" r="r" b="b"/>
                <a:pathLst>
                  <a:path w="5127" h="5724" extrusionOk="0">
                    <a:moveTo>
                      <a:pt x="123" y="1"/>
                    </a:moveTo>
                    <a:lnTo>
                      <a:pt x="123" y="334"/>
                    </a:lnTo>
                    <a:cubicBezTo>
                      <a:pt x="1" y="1281"/>
                      <a:pt x="1920" y="5724"/>
                      <a:pt x="3218" y="5724"/>
                    </a:cubicBezTo>
                    <a:cubicBezTo>
                      <a:pt x="3338" y="5724"/>
                      <a:pt x="3452" y="5686"/>
                      <a:pt x="3559" y="5605"/>
                    </a:cubicBezTo>
                    <a:cubicBezTo>
                      <a:pt x="5127" y="4404"/>
                      <a:pt x="323" y="1068"/>
                      <a:pt x="12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8881798" y="312841"/>
                <a:ext cx="159540" cy="195829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5202" extrusionOk="0">
                    <a:moveTo>
                      <a:pt x="201" y="0"/>
                    </a:moveTo>
                    <a:lnTo>
                      <a:pt x="134" y="134"/>
                    </a:lnTo>
                    <a:cubicBezTo>
                      <a:pt x="1" y="868"/>
                      <a:pt x="701" y="1902"/>
                      <a:pt x="935" y="2636"/>
                    </a:cubicBezTo>
                    <a:cubicBezTo>
                      <a:pt x="1124" y="3204"/>
                      <a:pt x="2127" y="5202"/>
                      <a:pt x="2980" y="5202"/>
                    </a:cubicBezTo>
                    <a:cubicBezTo>
                      <a:pt x="3177" y="5202"/>
                      <a:pt x="3367" y="5095"/>
                      <a:pt x="3537" y="4837"/>
                    </a:cubicBezTo>
                    <a:cubicBezTo>
                      <a:pt x="4237" y="3736"/>
                      <a:pt x="2502" y="2035"/>
                      <a:pt x="1869" y="1435"/>
                    </a:cubicBezTo>
                    <a:cubicBezTo>
                      <a:pt x="1368" y="934"/>
                      <a:pt x="735" y="501"/>
                      <a:pt x="2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8952120" y="209880"/>
                <a:ext cx="113387" cy="168386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4473" extrusionOk="0">
                    <a:moveTo>
                      <a:pt x="268" y="0"/>
                    </a:moveTo>
                    <a:lnTo>
                      <a:pt x="34" y="300"/>
                    </a:lnTo>
                    <a:cubicBezTo>
                      <a:pt x="1" y="1134"/>
                      <a:pt x="434" y="1735"/>
                      <a:pt x="768" y="2535"/>
                    </a:cubicBezTo>
                    <a:cubicBezTo>
                      <a:pt x="1001" y="3136"/>
                      <a:pt x="1335" y="3669"/>
                      <a:pt x="1769" y="4136"/>
                    </a:cubicBezTo>
                    <a:cubicBezTo>
                      <a:pt x="2003" y="4358"/>
                      <a:pt x="2258" y="4472"/>
                      <a:pt x="2467" y="4472"/>
                    </a:cubicBezTo>
                    <a:cubicBezTo>
                      <a:pt x="2794" y="4472"/>
                      <a:pt x="3012" y="4192"/>
                      <a:pt x="2869" y="3603"/>
                    </a:cubicBezTo>
                    <a:cubicBezTo>
                      <a:pt x="2569" y="2202"/>
                      <a:pt x="668" y="1301"/>
                      <a:pt x="26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7971902" y="980748"/>
                <a:ext cx="80749" cy="35838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952" extrusionOk="0">
                    <a:moveTo>
                      <a:pt x="1984" y="1"/>
                    </a:moveTo>
                    <a:cubicBezTo>
                      <a:pt x="1975" y="1"/>
                      <a:pt x="1965" y="2"/>
                      <a:pt x="1955" y="4"/>
                    </a:cubicBezTo>
                    <a:cubicBezTo>
                      <a:pt x="1321" y="205"/>
                      <a:pt x="687" y="438"/>
                      <a:pt x="87" y="772"/>
                    </a:cubicBezTo>
                    <a:cubicBezTo>
                      <a:pt x="1" y="800"/>
                      <a:pt x="63" y="952"/>
                      <a:pt x="145" y="952"/>
                    </a:cubicBezTo>
                    <a:cubicBezTo>
                      <a:pt x="159" y="952"/>
                      <a:pt x="173" y="948"/>
                      <a:pt x="187" y="938"/>
                    </a:cubicBezTo>
                    <a:cubicBezTo>
                      <a:pt x="787" y="638"/>
                      <a:pt x="1388" y="405"/>
                      <a:pt x="2022" y="205"/>
                    </a:cubicBezTo>
                    <a:cubicBezTo>
                      <a:pt x="2145" y="174"/>
                      <a:pt x="2097" y="1"/>
                      <a:pt x="198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8024117" y="882945"/>
                <a:ext cx="94225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2503" h="435" extrusionOk="0">
                    <a:moveTo>
                      <a:pt x="2402" y="1"/>
                    </a:moveTo>
                    <a:cubicBezTo>
                      <a:pt x="1635" y="34"/>
                      <a:pt x="868" y="101"/>
                      <a:pt x="134" y="234"/>
                    </a:cubicBezTo>
                    <a:cubicBezTo>
                      <a:pt x="1" y="234"/>
                      <a:pt x="1" y="434"/>
                      <a:pt x="134" y="434"/>
                    </a:cubicBezTo>
                    <a:cubicBezTo>
                      <a:pt x="868" y="301"/>
                      <a:pt x="1635" y="234"/>
                      <a:pt x="2402" y="201"/>
                    </a:cubicBezTo>
                    <a:cubicBezTo>
                      <a:pt x="2503" y="167"/>
                      <a:pt x="2503" y="1"/>
                      <a:pt x="240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8130089" y="1048473"/>
                <a:ext cx="10842" cy="65879"/>
              </a:xfrm>
              <a:custGeom>
                <a:avLst/>
                <a:gdLst/>
                <a:ahLst/>
                <a:cxnLst/>
                <a:rect l="l" t="t" r="r" b="b"/>
                <a:pathLst>
                  <a:path w="288" h="1750" extrusionOk="0">
                    <a:moveTo>
                      <a:pt x="147" y="1"/>
                    </a:moveTo>
                    <a:cubicBezTo>
                      <a:pt x="82" y="1"/>
                      <a:pt x="0" y="58"/>
                      <a:pt x="21" y="140"/>
                    </a:cubicBezTo>
                    <a:cubicBezTo>
                      <a:pt x="88" y="640"/>
                      <a:pt x="88" y="1141"/>
                      <a:pt x="54" y="1675"/>
                    </a:cubicBezTo>
                    <a:cubicBezTo>
                      <a:pt x="71" y="1725"/>
                      <a:pt x="121" y="1750"/>
                      <a:pt x="171" y="1750"/>
                    </a:cubicBezTo>
                    <a:cubicBezTo>
                      <a:pt x="221" y="1750"/>
                      <a:pt x="271" y="1725"/>
                      <a:pt x="288" y="1675"/>
                    </a:cubicBezTo>
                    <a:cubicBezTo>
                      <a:pt x="288" y="1141"/>
                      <a:pt x="288" y="607"/>
                      <a:pt x="221" y="73"/>
                    </a:cubicBezTo>
                    <a:cubicBezTo>
                      <a:pt x="221" y="22"/>
                      <a:pt x="187" y="1"/>
                      <a:pt x="14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8209973" y="1013236"/>
                <a:ext cx="12611" cy="62114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650" extrusionOk="0">
                    <a:moveTo>
                      <a:pt x="213" y="0"/>
                    </a:moveTo>
                    <a:cubicBezTo>
                      <a:pt x="167" y="0"/>
                      <a:pt x="117" y="25"/>
                      <a:pt x="101" y="75"/>
                    </a:cubicBezTo>
                    <a:cubicBezTo>
                      <a:pt x="101" y="542"/>
                      <a:pt x="101" y="1043"/>
                      <a:pt x="1" y="1510"/>
                    </a:cubicBezTo>
                    <a:cubicBezTo>
                      <a:pt x="1" y="1592"/>
                      <a:pt x="77" y="1649"/>
                      <a:pt x="143" y="1649"/>
                    </a:cubicBezTo>
                    <a:cubicBezTo>
                      <a:pt x="184" y="1649"/>
                      <a:pt x="221" y="1627"/>
                      <a:pt x="234" y="1576"/>
                    </a:cubicBezTo>
                    <a:cubicBezTo>
                      <a:pt x="301" y="1076"/>
                      <a:pt x="334" y="576"/>
                      <a:pt x="301" y="75"/>
                    </a:cubicBezTo>
                    <a:cubicBezTo>
                      <a:pt x="301" y="25"/>
                      <a:pt x="259" y="0"/>
                      <a:pt x="213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8307927" y="936929"/>
                <a:ext cx="8809" cy="64109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703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cubicBezTo>
                      <a:pt x="34" y="601"/>
                      <a:pt x="0" y="1102"/>
                      <a:pt x="34" y="1602"/>
                    </a:cubicBezTo>
                    <a:cubicBezTo>
                      <a:pt x="34" y="1669"/>
                      <a:pt x="84" y="1702"/>
                      <a:pt x="134" y="1702"/>
                    </a:cubicBezTo>
                    <a:cubicBezTo>
                      <a:pt x="184" y="1702"/>
                      <a:pt x="234" y="1669"/>
                      <a:pt x="234" y="1602"/>
                    </a:cubicBezTo>
                    <a:cubicBezTo>
                      <a:pt x="201" y="1102"/>
                      <a:pt x="234" y="601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8173946" y="788643"/>
                <a:ext cx="71224" cy="24018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638" extrusionOk="0">
                    <a:moveTo>
                      <a:pt x="161" y="0"/>
                    </a:moveTo>
                    <a:cubicBezTo>
                      <a:pt x="48" y="0"/>
                      <a:pt x="0" y="173"/>
                      <a:pt x="124" y="204"/>
                    </a:cubicBezTo>
                    <a:cubicBezTo>
                      <a:pt x="657" y="404"/>
                      <a:pt x="1191" y="504"/>
                      <a:pt x="1725" y="638"/>
                    </a:cubicBezTo>
                    <a:cubicBezTo>
                      <a:pt x="1858" y="638"/>
                      <a:pt x="1892" y="471"/>
                      <a:pt x="1792" y="437"/>
                    </a:cubicBezTo>
                    <a:cubicBezTo>
                      <a:pt x="1258" y="304"/>
                      <a:pt x="724" y="204"/>
                      <a:pt x="190" y="4"/>
                    </a:cubicBezTo>
                    <a:cubicBezTo>
                      <a:pt x="180" y="1"/>
                      <a:pt x="170" y="0"/>
                      <a:pt x="1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8234217" y="732099"/>
                <a:ext cx="82518" cy="21533"/>
              </a:xfrm>
              <a:custGeom>
                <a:avLst/>
                <a:gdLst/>
                <a:ahLst/>
                <a:cxnLst/>
                <a:rect l="l" t="t" r="r" b="b"/>
                <a:pathLst>
                  <a:path w="2192" h="572" extrusionOk="0">
                    <a:moveTo>
                      <a:pt x="161" y="1"/>
                    </a:moveTo>
                    <a:cubicBezTo>
                      <a:pt x="48" y="1"/>
                      <a:pt x="1" y="174"/>
                      <a:pt x="124" y="205"/>
                    </a:cubicBezTo>
                    <a:cubicBezTo>
                      <a:pt x="758" y="372"/>
                      <a:pt x="1391" y="505"/>
                      <a:pt x="2025" y="572"/>
                    </a:cubicBezTo>
                    <a:cubicBezTo>
                      <a:pt x="2159" y="572"/>
                      <a:pt x="2192" y="372"/>
                      <a:pt x="2059" y="372"/>
                    </a:cubicBezTo>
                    <a:cubicBezTo>
                      <a:pt x="1425" y="305"/>
                      <a:pt x="824" y="171"/>
                      <a:pt x="191" y="5"/>
                    </a:cubicBezTo>
                    <a:cubicBezTo>
                      <a:pt x="180" y="2"/>
                      <a:pt x="171" y="1"/>
                      <a:pt x="16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8330515" y="674502"/>
                <a:ext cx="75403" cy="15096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401" extrusionOk="0">
                    <a:moveTo>
                      <a:pt x="134" y="0"/>
                    </a:moveTo>
                    <a:cubicBezTo>
                      <a:pt x="1" y="0"/>
                      <a:pt x="1" y="234"/>
                      <a:pt x="134" y="234"/>
                    </a:cubicBezTo>
                    <a:cubicBezTo>
                      <a:pt x="701" y="234"/>
                      <a:pt x="1302" y="300"/>
                      <a:pt x="1869" y="401"/>
                    </a:cubicBezTo>
                    <a:cubicBezTo>
                      <a:pt x="2002" y="401"/>
                      <a:pt x="2002" y="200"/>
                      <a:pt x="1869" y="200"/>
                    </a:cubicBezTo>
                    <a:cubicBezTo>
                      <a:pt x="1302" y="100"/>
                      <a:pt x="701" y="34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8423989" y="588595"/>
                <a:ext cx="69116" cy="24921"/>
              </a:xfrm>
              <a:custGeom>
                <a:avLst/>
                <a:gdLst/>
                <a:ahLst/>
                <a:cxnLst/>
                <a:rect l="l" t="t" r="r" b="b"/>
                <a:pathLst>
                  <a:path w="1836" h="662" extrusionOk="0">
                    <a:moveTo>
                      <a:pt x="1706" y="1"/>
                    </a:moveTo>
                    <a:cubicBezTo>
                      <a:pt x="1690" y="1"/>
                      <a:pt x="1673" y="5"/>
                      <a:pt x="1654" y="14"/>
                    </a:cubicBezTo>
                    <a:cubicBezTo>
                      <a:pt x="1154" y="181"/>
                      <a:pt x="620" y="281"/>
                      <a:pt x="86" y="448"/>
                    </a:cubicBezTo>
                    <a:cubicBezTo>
                      <a:pt x="0" y="505"/>
                      <a:pt x="13" y="661"/>
                      <a:pt x="103" y="661"/>
                    </a:cubicBezTo>
                    <a:cubicBezTo>
                      <a:pt x="118" y="661"/>
                      <a:pt x="134" y="657"/>
                      <a:pt x="153" y="648"/>
                    </a:cubicBezTo>
                    <a:cubicBezTo>
                      <a:pt x="687" y="481"/>
                      <a:pt x="1221" y="381"/>
                      <a:pt x="1721" y="214"/>
                    </a:cubicBezTo>
                    <a:cubicBezTo>
                      <a:pt x="1836" y="157"/>
                      <a:pt x="1802" y="1"/>
                      <a:pt x="170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8390823" y="898003"/>
                <a:ext cx="12084" cy="6181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42" extrusionOk="0">
                    <a:moveTo>
                      <a:pt x="133" y="1"/>
                    </a:moveTo>
                    <a:cubicBezTo>
                      <a:pt x="83" y="1"/>
                      <a:pt x="33" y="34"/>
                      <a:pt x="33" y="101"/>
                    </a:cubicBezTo>
                    <a:cubicBezTo>
                      <a:pt x="0" y="601"/>
                      <a:pt x="0" y="1068"/>
                      <a:pt x="100" y="1569"/>
                    </a:cubicBezTo>
                    <a:cubicBezTo>
                      <a:pt x="100" y="1620"/>
                      <a:pt x="134" y="1641"/>
                      <a:pt x="174" y="1641"/>
                    </a:cubicBezTo>
                    <a:cubicBezTo>
                      <a:pt x="240" y="1641"/>
                      <a:pt x="321" y="1584"/>
                      <a:pt x="300" y="1502"/>
                    </a:cubicBezTo>
                    <a:cubicBezTo>
                      <a:pt x="200" y="1035"/>
                      <a:pt x="200" y="568"/>
                      <a:pt x="234" y="101"/>
                    </a:cubicBezTo>
                    <a:cubicBezTo>
                      <a:pt x="234" y="34"/>
                      <a:pt x="18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8494537" y="839389"/>
                <a:ext cx="32450" cy="52703"/>
              </a:xfrm>
              <a:custGeom>
                <a:avLst/>
                <a:gdLst/>
                <a:ahLst/>
                <a:cxnLst/>
                <a:rect l="l" t="t" r="r" b="b"/>
                <a:pathLst>
                  <a:path w="862" h="1400" extrusionOk="0">
                    <a:moveTo>
                      <a:pt x="162" y="1"/>
                    </a:moveTo>
                    <a:cubicBezTo>
                      <a:pt x="84" y="1"/>
                      <a:pt x="0" y="87"/>
                      <a:pt x="47" y="157"/>
                    </a:cubicBezTo>
                    <a:cubicBezTo>
                      <a:pt x="214" y="557"/>
                      <a:pt x="414" y="957"/>
                      <a:pt x="647" y="1358"/>
                    </a:cubicBezTo>
                    <a:cubicBezTo>
                      <a:pt x="667" y="1387"/>
                      <a:pt x="695" y="1399"/>
                      <a:pt x="723" y="1399"/>
                    </a:cubicBezTo>
                    <a:cubicBezTo>
                      <a:pt x="792" y="1399"/>
                      <a:pt x="861" y="1328"/>
                      <a:pt x="814" y="1258"/>
                    </a:cubicBezTo>
                    <a:cubicBezTo>
                      <a:pt x="614" y="857"/>
                      <a:pt x="414" y="457"/>
                      <a:pt x="247" y="57"/>
                    </a:cubicBezTo>
                    <a:cubicBezTo>
                      <a:pt x="227" y="17"/>
                      <a:pt x="195" y="1"/>
                      <a:pt x="16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8588312" y="795984"/>
                <a:ext cx="37871" cy="61474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1633" extrusionOk="0">
                    <a:moveTo>
                      <a:pt x="148" y="1"/>
                    </a:moveTo>
                    <a:cubicBezTo>
                      <a:pt x="77" y="1"/>
                      <a:pt x="1" y="72"/>
                      <a:pt x="24" y="142"/>
                    </a:cubicBezTo>
                    <a:cubicBezTo>
                      <a:pt x="258" y="643"/>
                      <a:pt x="491" y="1110"/>
                      <a:pt x="792" y="1577"/>
                    </a:cubicBezTo>
                    <a:cubicBezTo>
                      <a:pt x="812" y="1617"/>
                      <a:pt x="841" y="1633"/>
                      <a:pt x="870" y="1633"/>
                    </a:cubicBezTo>
                    <a:cubicBezTo>
                      <a:pt x="938" y="1633"/>
                      <a:pt x="1005" y="1547"/>
                      <a:pt x="958" y="1477"/>
                    </a:cubicBezTo>
                    <a:cubicBezTo>
                      <a:pt x="692" y="1010"/>
                      <a:pt x="425" y="543"/>
                      <a:pt x="225" y="42"/>
                    </a:cubicBezTo>
                    <a:cubicBezTo>
                      <a:pt x="205" y="13"/>
                      <a:pt x="177" y="1"/>
                      <a:pt x="1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2"/>
              <p:cNvSpPr/>
              <p:nvPr/>
            </p:nvSpPr>
            <p:spPr>
              <a:xfrm>
                <a:off x="8775788" y="582157"/>
                <a:ext cx="59893" cy="54773"/>
              </a:xfrm>
              <a:custGeom>
                <a:avLst/>
                <a:gdLst/>
                <a:ahLst/>
                <a:cxnLst/>
                <a:rect l="l" t="t" r="r" b="b"/>
                <a:pathLst>
                  <a:path w="1591" h="1455" extrusionOk="0">
                    <a:moveTo>
                      <a:pt x="187" y="0"/>
                    </a:moveTo>
                    <a:cubicBezTo>
                      <a:pt x="95" y="0"/>
                      <a:pt x="0" y="104"/>
                      <a:pt x="81" y="185"/>
                    </a:cubicBezTo>
                    <a:cubicBezTo>
                      <a:pt x="548" y="552"/>
                      <a:pt x="982" y="952"/>
                      <a:pt x="1382" y="1419"/>
                    </a:cubicBezTo>
                    <a:cubicBezTo>
                      <a:pt x="1399" y="1444"/>
                      <a:pt x="1422" y="1455"/>
                      <a:pt x="1445" y="1455"/>
                    </a:cubicBezTo>
                    <a:cubicBezTo>
                      <a:pt x="1516" y="1455"/>
                      <a:pt x="1591" y="1361"/>
                      <a:pt x="1516" y="1286"/>
                    </a:cubicBezTo>
                    <a:cubicBezTo>
                      <a:pt x="1115" y="819"/>
                      <a:pt x="682" y="418"/>
                      <a:pt x="248" y="18"/>
                    </a:cubicBezTo>
                    <a:cubicBezTo>
                      <a:pt x="229" y="6"/>
                      <a:pt x="208" y="0"/>
                      <a:pt x="18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2"/>
              <p:cNvSpPr/>
              <p:nvPr/>
            </p:nvSpPr>
            <p:spPr>
              <a:xfrm>
                <a:off x="8691650" y="689259"/>
                <a:ext cx="47922" cy="71526"/>
              </a:xfrm>
              <a:custGeom>
                <a:avLst/>
                <a:gdLst/>
                <a:ahLst/>
                <a:cxnLst/>
                <a:rect l="l" t="t" r="r" b="b"/>
                <a:pathLst>
                  <a:path w="1273" h="1900" extrusionOk="0">
                    <a:moveTo>
                      <a:pt x="139" y="0"/>
                    </a:moveTo>
                    <a:cubicBezTo>
                      <a:pt x="71" y="0"/>
                      <a:pt x="1" y="71"/>
                      <a:pt x="48" y="142"/>
                    </a:cubicBezTo>
                    <a:cubicBezTo>
                      <a:pt x="382" y="709"/>
                      <a:pt x="782" y="1243"/>
                      <a:pt x="1049" y="1843"/>
                    </a:cubicBezTo>
                    <a:cubicBezTo>
                      <a:pt x="1069" y="1883"/>
                      <a:pt x="1098" y="1899"/>
                      <a:pt x="1128" y="1899"/>
                    </a:cubicBezTo>
                    <a:cubicBezTo>
                      <a:pt x="1198" y="1899"/>
                      <a:pt x="1272" y="1813"/>
                      <a:pt x="1249" y="1743"/>
                    </a:cubicBezTo>
                    <a:cubicBezTo>
                      <a:pt x="949" y="1143"/>
                      <a:pt x="548" y="609"/>
                      <a:pt x="215" y="42"/>
                    </a:cubicBezTo>
                    <a:cubicBezTo>
                      <a:pt x="195" y="13"/>
                      <a:pt x="167" y="0"/>
                      <a:pt x="139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8467394" y="454727"/>
                <a:ext cx="103034" cy="15133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402" extrusionOk="0">
                    <a:moveTo>
                      <a:pt x="201" y="1"/>
                    </a:moveTo>
                    <a:cubicBezTo>
                      <a:pt x="68" y="1"/>
                      <a:pt x="1" y="201"/>
                      <a:pt x="134" y="234"/>
                    </a:cubicBezTo>
                    <a:cubicBezTo>
                      <a:pt x="968" y="334"/>
                      <a:pt x="1769" y="401"/>
                      <a:pt x="2603" y="401"/>
                    </a:cubicBezTo>
                    <a:cubicBezTo>
                      <a:pt x="2736" y="368"/>
                      <a:pt x="2736" y="201"/>
                      <a:pt x="2603" y="201"/>
                    </a:cubicBezTo>
                    <a:cubicBezTo>
                      <a:pt x="1802" y="201"/>
                      <a:pt x="1002" y="134"/>
                      <a:pt x="2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8526423" y="297632"/>
                <a:ext cx="100098" cy="19237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511" extrusionOk="0">
                    <a:moveTo>
                      <a:pt x="2498" y="0"/>
                    </a:moveTo>
                    <a:cubicBezTo>
                      <a:pt x="2489" y="0"/>
                      <a:pt x="2479" y="2"/>
                      <a:pt x="2469" y="4"/>
                    </a:cubicBezTo>
                    <a:cubicBezTo>
                      <a:pt x="1858" y="190"/>
                      <a:pt x="1227" y="291"/>
                      <a:pt x="608" y="291"/>
                    </a:cubicBezTo>
                    <a:cubicBezTo>
                      <a:pt x="449" y="291"/>
                      <a:pt x="291" y="285"/>
                      <a:pt x="134" y="271"/>
                    </a:cubicBezTo>
                    <a:cubicBezTo>
                      <a:pt x="1" y="271"/>
                      <a:pt x="1" y="471"/>
                      <a:pt x="134" y="504"/>
                    </a:cubicBezTo>
                    <a:cubicBezTo>
                      <a:pt x="234" y="509"/>
                      <a:pt x="335" y="511"/>
                      <a:pt x="436" y="511"/>
                    </a:cubicBezTo>
                    <a:cubicBezTo>
                      <a:pt x="1142" y="511"/>
                      <a:pt x="1864" y="409"/>
                      <a:pt x="2536" y="204"/>
                    </a:cubicBezTo>
                    <a:cubicBezTo>
                      <a:pt x="2659" y="173"/>
                      <a:pt x="2611" y="0"/>
                      <a:pt x="249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8624377" y="150739"/>
                <a:ext cx="112709" cy="2149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571" extrusionOk="0">
                    <a:moveTo>
                      <a:pt x="2861" y="0"/>
                    </a:moveTo>
                    <a:cubicBezTo>
                      <a:pt x="2853" y="0"/>
                      <a:pt x="2845" y="1"/>
                      <a:pt x="2836" y="3"/>
                    </a:cubicBezTo>
                    <a:cubicBezTo>
                      <a:pt x="1935" y="203"/>
                      <a:pt x="1035" y="337"/>
                      <a:pt x="134" y="370"/>
                    </a:cubicBezTo>
                    <a:cubicBezTo>
                      <a:pt x="0" y="370"/>
                      <a:pt x="0" y="570"/>
                      <a:pt x="134" y="570"/>
                    </a:cubicBezTo>
                    <a:cubicBezTo>
                      <a:pt x="1068" y="537"/>
                      <a:pt x="1969" y="404"/>
                      <a:pt x="2869" y="203"/>
                    </a:cubicBezTo>
                    <a:cubicBezTo>
                      <a:pt x="2994" y="203"/>
                      <a:pt x="2973" y="0"/>
                      <a:pt x="28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8853752" y="510668"/>
                <a:ext cx="74876" cy="69756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1853" extrusionOk="0">
                    <a:moveTo>
                      <a:pt x="151" y="0"/>
                    </a:moveTo>
                    <a:cubicBezTo>
                      <a:pt x="52" y="0"/>
                      <a:pt x="0" y="127"/>
                      <a:pt x="112" y="183"/>
                    </a:cubicBezTo>
                    <a:cubicBezTo>
                      <a:pt x="712" y="683"/>
                      <a:pt x="1246" y="1250"/>
                      <a:pt x="1780" y="1817"/>
                    </a:cubicBezTo>
                    <a:cubicBezTo>
                      <a:pt x="1805" y="1842"/>
                      <a:pt x="1832" y="1853"/>
                      <a:pt x="1857" y="1853"/>
                    </a:cubicBezTo>
                    <a:cubicBezTo>
                      <a:pt x="1932" y="1853"/>
                      <a:pt x="1988" y="1759"/>
                      <a:pt x="1913" y="1684"/>
                    </a:cubicBezTo>
                    <a:cubicBezTo>
                      <a:pt x="1379" y="1083"/>
                      <a:pt x="812" y="516"/>
                      <a:pt x="212" y="16"/>
                    </a:cubicBezTo>
                    <a:cubicBezTo>
                      <a:pt x="190" y="5"/>
                      <a:pt x="170" y="0"/>
                      <a:pt x="15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8925241" y="374053"/>
                <a:ext cx="66368" cy="78527"/>
              </a:xfrm>
              <a:custGeom>
                <a:avLst/>
                <a:gdLst/>
                <a:ahLst/>
                <a:cxnLst/>
                <a:rect l="l" t="t" r="r" b="b"/>
                <a:pathLst>
                  <a:path w="1763" h="2086" extrusionOk="0">
                    <a:moveTo>
                      <a:pt x="150" y="1"/>
                    </a:moveTo>
                    <a:cubicBezTo>
                      <a:pt x="70" y="1"/>
                      <a:pt x="0" y="72"/>
                      <a:pt x="48" y="142"/>
                    </a:cubicBezTo>
                    <a:cubicBezTo>
                      <a:pt x="515" y="809"/>
                      <a:pt x="1048" y="1410"/>
                      <a:pt x="1515" y="2044"/>
                    </a:cubicBezTo>
                    <a:cubicBezTo>
                      <a:pt x="1545" y="2073"/>
                      <a:pt x="1580" y="2085"/>
                      <a:pt x="1613" y="2085"/>
                    </a:cubicBezTo>
                    <a:cubicBezTo>
                      <a:pt x="1693" y="2085"/>
                      <a:pt x="1763" y="2014"/>
                      <a:pt x="1715" y="1944"/>
                    </a:cubicBezTo>
                    <a:cubicBezTo>
                      <a:pt x="1248" y="1276"/>
                      <a:pt x="715" y="676"/>
                      <a:pt x="248" y="42"/>
                    </a:cubicBezTo>
                    <a:cubicBezTo>
                      <a:pt x="218" y="13"/>
                      <a:pt x="183" y="1"/>
                      <a:pt x="15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8986415" y="266763"/>
                <a:ext cx="51649" cy="78377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2082" extrusionOk="0">
                    <a:moveTo>
                      <a:pt x="145" y="1"/>
                    </a:moveTo>
                    <a:cubicBezTo>
                      <a:pt x="75" y="1"/>
                      <a:pt x="0" y="87"/>
                      <a:pt x="24" y="157"/>
                    </a:cubicBezTo>
                    <a:cubicBezTo>
                      <a:pt x="357" y="791"/>
                      <a:pt x="724" y="1425"/>
                      <a:pt x="1124" y="2025"/>
                    </a:cubicBezTo>
                    <a:cubicBezTo>
                      <a:pt x="1155" y="2065"/>
                      <a:pt x="1191" y="2081"/>
                      <a:pt x="1225" y="2081"/>
                    </a:cubicBezTo>
                    <a:cubicBezTo>
                      <a:pt x="1304" y="2081"/>
                      <a:pt x="1371" y="1995"/>
                      <a:pt x="1325" y="1925"/>
                    </a:cubicBezTo>
                    <a:cubicBezTo>
                      <a:pt x="891" y="1324"/>
                      <a:pt x="524" y="691"/>
                      <a:pt x="224" y="57"/>
                    </a:cubicBezTo>
                    <a:cubicBezTo>
                      <a:pt x="204" y="17"/>
                      <a:pt x="175" y="1"/>
                      <a:pt x="14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0" name="Google Shape;140;p2"/>
            <p:cNvGrpSpPr/>
            <p:nvPr/>
          </p:nvGrpSpPr>
          <p:grpSpPr>
            <a:xfrm rot="-1110663">
              <a:off x="7852317" y="272533"/>
              <a:ext cx="780902" cy="326888"/>
              <a:chOff x="7936040" y="253594"/>
              <a:chExt cx="780871" cy="326875"/>
            </a:xfrm>
          </p:grpSpPr>
          <p:sp>
            <p:nvSpPr>
              <p:cNvPr id="141" name="Google Shape;141;p2"/>
              <p:cNvSpPr/>
              <p:nvPr/>
            </p:nvSpPr>
            <p:spPr>
              <a:xfrm>
                <a:off x="7992019" y="253594"/>
                <a:ext cx="724892" cy="284559"/>
              </a:xfrm>
              <a:custGeom>
                <a:avLst/>
                <a:gdLst/>
                <a:ahLst/>
                <a:cxnLst/>
                <a:rect l="l" t="t" r="r" b="b"/>
                <a:pathLst>
                  <a:path w="19256" h="7559" extrusionOk="0">
                    <a:moveTo>
                      <a:pt x="19139" y="1"/>
                    </a:moveTo>
                    <a:cubicBezTo>
                      <a:pt x="19102" y="1"/>
                      <a:pt x="19068" y="19"/>
                      <a:pt x="19055" y="59"/>
                    </a:cubicBezTo>
                    <a:lnTo>
                      <a:pt x="19022" y="92"/>
                    </a:lnTo>
                    <a:cubicBezTo>
                      <a:pt x="18622" y="1460"/>
                      <a:pt x="16487" y="2194"/>
                      <a:pt x="15252" y="2527"/>
                    </a:cubicBezTo>
                    <a:cubicBezTo>
                      <a:pt x="13451" y="2961"/>
                      <a:pt x="11550" y="3094"/>
                      <a:pt x="9715" y="3394"/>
                    </a:cubicBezTo>
                    <a:cubicBezTo>
                      <a:pt x="7847" y="3695"/>
                      <a:pt x="6013" y="4128"/>
                      <a:pt x="4245" y="4729"/>
                    </a:cubicBezTo>
                    <a:cubicBezTo>
                      <a:pt x="2610" y="5296"/>
                      <a:pt x="1476" y="6430"/>
                      <a:pt x="108" y="7364"/>
                    </a:cubicBezTo>
                    <a:cubicBezTo>
                      <a:pt x="1" y="7418"/>
                      <a:pt x="67" y="7558"/>
                      <a:pt x="149" y="7558"/>
                    </a:cubicBezTo>
                    <a:cubicBezTo>
                      <a:pt x="168" y="7558"/>
                      <a:pt x="189" y="7550"/>
                      <a:pt x="208" y="7531"/>
                    </a:cubicBezTo>
                    <a:cubicBezTo>
                      <a:pt x="876" y="7097"/>
                      <a:pt x="1443" y="6497"/>
                      <a:pt x="2143" y="6063"/>
                    </a:cubicBezTo>
                    <a:cubicBezTo>
                      <a:pt x="2977" y="5529"/>
                      <a:pt x="3878" y="5062"/>
                      <a:pt x="4812" y="4762"/>
                    </a:cubicBezTo>
                    <a:cubicBezTo>
                      <a:pt x="6846" y="4128"/>
                      <a:pt x="8948" y="3695"/>
                      <a:pt x="11083" y="3394"/>
                    </a:cubicBezTo>
                    <a:cubicBezTo>
                      <a:pt x="12917" y="3094"/>
                      <a:pt x="14886" y="3028"/>
                      <a:pt x="16587" y="2294"/>
                    </a:cubicBezTo>
                    <a:cubicBezTo>
                      <a:pt x="17587" y="1860"/>
                      <a:pt x="18922" y="1260"/>
                      <a:pt x="19255" y="125"/>
                    </a:cubicBezTo>
                    <a:cubicBezTo>
                      <a:pt x="19255" y="45"/>
                      <a:pt x="19194" y="1"/>
                      <a:pt x="1913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8020630" y="379594"/>
                <a:ext cx="122836" cy="65163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1731" extrusionOk="0">
                    <a:moveTo>
                      <a:pt x="173" y="1"/>
                    </a:moveTo>
                    <a:cubicBezTo>
                      <a:pt x="83" y="1"/>
                      <a:pt x="1" y="157"/>
                      <a:pt x="116" y="214"/>
                    </a:cubicBezTo>
                    <a:cubicBezTo>
                      <a:pt x="1116" y="681"/>
                      <a:pt x="2084" y="1182"/>
                      <a:pt x="3051" y="1715"/>
                    </a:cubicBezTo>
                    <a:cubicBezTo>
                      <a:pt x="3073" y="1726"/>
                      <a:pt x="3093" y="1731"/>
                      <a:pt x="3112" y="1731"/>
                    </a:cubicBezTo>
                    <a:cubicBezTo>
                      <a:pt x="3211" y="1731"/>
                      <a:pt x="3263" y="1604"/>
                      <a:pt x="3151" y="1549"/>
                    </a:cubicBezTo>
                    <a:cubicBezTo>
                      <a:pt x="2217" y="981"/>
                      <a:pt x="1216" y="514"/>
                      <a:pt x="216" y="14"/>
                    </a:cubicBezTo>
                    <a:cubicBezTo>
                      <a:pt x="202" y="5"/>
                      <a:pt x="187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962651" y="321846"/>
                <a:ext cx="154495" cy="100173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2661" extrusionOk="0">
                    <a:moveTo>
                      <a:pt x="1090" y="216"/>
                    </a:moveTo>
                    <a:cubicBezTo>
                      <a:pt x="1461" y="216"/>
                      <a:pt x="1930" y="402"/>
                      <a:pt x="2136" y="514"/>
                    </a:cubicBezTo>
                    <a:cubicBezTo>
                      <a:pt x="2914" y="903"/>
                      <a:pt x="3502" y="1575"/>
                      <a:pt x="3749" y="2439"/>
                    </a:cubicBezTo>
                    <a:lnTo>
                      <a:pt x="3749" y="2439"/>
                    </a:lnTo>
                    <a:cubicBezTo>
                      <a:pt x="3626" y="2449"/>
                      <a:pt x="3497" y="2454"/>
                      <a:pt x="3364" y="2454"/>
                    </a:cubicBezTo>
                    <a:cubicBezTo>
                      <a:pt x="2143" y="2454"/>
                      <a:pt x="596" y="2013"/>
                      <a:pt x="568" y="681"/>
                    </a:cubicBezTo>
                    <a:cubicBezTo>
                      <a:pt x="568" y="329"/>
                      <a:pt x="799" y="216"/>
                      <a:pt x="1090" y="216"/>
                    </a:cubicBezTo>
                    <a:close/>
                    <a:moveTo>
                      <a:pt x="1102" y="0"/>
                    </a:moveTo>
                    <a:cubicBezTo>
                      <a:pt x="838" y="0"/>
                      <a:pt x="595" y="81"/>
                      <a:pt x="435" y="314"/>
                    </a:cubicBezTo>
                    <a:cubicBezTo>
                      <a:pt x="1" y="981"/>
                      <a:pt x="768" y="1848"/>
                      <a:pt x="1269" y="2149"/>
                    </a:cubicBezTo>
                    <a:cubicBezTo>
                      <a:pt x="1915" y="2485"/>
                      <a:pt x="2621" y="2660"/>
                      <a:pt x="3341" y="2660"/>
                    </a:cubicBezTo>
                    <a:cubicBezTo>
                      <a:pt x="3550" y="2660"/>
                      <a:pt x="3760" y="2646"/>
                      <a:pt x="3970" y="2616"/>
                    </a:cubicBezTo>
                    <a:cubicBezTo>
                      <a:pt x="4095" y="2616"/>
                      <a:pt x="4103" y="2412"/>
                      <a:pt x="3995" y="2412"/>
                    </a:cubicBezTo>
                    <a:cubicBezTo>
                      <a:pt x="3988" y="2412"/>
                      <a:pt x="3979" y="2413"/>
                      <a:pt x="3970" y="2415"/>
                    </a:cubicBezTo>
                    <a:cubicBezTo>
                      <a:pt x="3967" y="2416"/>
                      <a:pt x="3964" y="2416"/>
                      <a:pt x="3961" y="2417"/>
                    </a:cubicBezTo>
                    <a:lnTo>
                      <a:pt x="3961" y="2417"/>
                    </a:lnTo>
                    <a:cubicBezTo>
                      <a:pt x="3689" y="1464"/>
                      <a:pt x="3026" y="676"/>
                      <a:pt x="2102" y="247"/>
                    </a:cubicBezTo>
                    <a:cubicBezTo>
                      <a:pt x="1821" y="134"/>
                      <a:pt x="1443" y="0"/>
                      <a:pt x="110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7936040" y="463920"/>
                <a:ext cx="159012" cy="116549"/>
              </a:xfrm>
              <a:custGeom>
                <a:avLst/>
                <a:gdLst/>
                <a:ahLst/>
                <a:cxnLst/>
                <a:rect l="l" t="t" r="r" b="b"/>
                <a:pathLst>
                  <a:path w="4224" h="3096" extrusionOk="0">
                    <a:moveTo>
                      <a:pt x="3903" y="209"/>
                    </a:moveTo>
                    <a:cubicBezTo>
                      <a:pt x="3510" y="969"/>
                      <a:pt x="3571" y="1816"/>
                      <a:pt x="2763" y="2344"/>
                    </a:cubicBezTo>
                    <a:cubicBezTo>
                      <a:pt x="2400" y="2562"/>
                      <a:pt x="1781" y="2858"/>
                      <a:pt x="1291" y="2858"/>
                    </a:cubicBezTo>
                    <a:cubicBezTo>
                      <a:pt x="881" y="2858"/>
                      <a:pt x="561" y="2650"/>
                      <a:pt x="561" y="2010"/>
                    </a:cubicBezTo>
                    <a:cubicBezTo>
                      <a:pt x="561" y="724"/>
                      <a:pt x="2803" y="235"/>
                      <a:pt x="3903" y="209"/>
                    </a:cubicBezTo>
                    <a:close/>
                    <a:moveTo>
                      <a:pt x="4073" y="1"/>
                    </a:moveTo>
                    <a:cubicBezTo>
                      <a:pt x="4060" y="1"/>
                      <a:pt x="4046" y="4"/>
                      <a:pt x="4034" y="10"/>
                    </a:cubicBezTo>
                    <a:lnTo>
                      <a:pt x="4034" y="10"/>
                    </a:lnTo>
                    <a:cubicBezTo>
                      <a:pt x="2738" y="32"/>
                      <a:pt x="1" y="738"/>
                      <a:pt x="394" y="2444"/>
                    </a:cubicBezTo>
                    <a:cubicBezTo>
                      <a:pt x="510" y="2926"/>
                      <a:pt x="892" y="3096"/>
                      <a:pt x="1317" y="3096"/>
                    </a:cubicBezTo>
                    <a:cubicBezTo>
                      <a:pt x="1628" y="3096"/>
                      <a:pt x="1961" y="3005"/>
                      <a:pt x="2229" y="2878"/>
                    </a:cubicBezTo>
                    <a:cubicBezTo>
                      <a:pt x="2696" y="2678"/>
                      <a:pt x="3163" y="2344"/>
                      <a:pt x="3497" y="1944"/>
                    </a:cubicBezTo>
                    <a:cubicBezTo>
                      <a:pt x="3915" y="1462"/>
                      <a:pt x="3837" y="762"/>
                      <a:pt x="4129" y="205"/>
                    </a:cubicBezTo>
                    <a:lnTo>
                      <a:pt x="4129" y="205"/>
                    </a:lnTo>
                    <a:cubicBezTo>
                      <a:pt x="4223" y="177"/>
                      <a:pt x="4220" y="28"/>
                      <a:pt x="4118" y="11"/>
                    </a:cubicBezTo>
                    <a:lnTo>
                      <a:pt x="4118" y="11"/>
                    </a:lnTo>
                    <a:cubicBezTo>
                      <a:pt x="4104" y="4"/>
                      <a:pt x="4088" y="1"/>
                      <a:pt x="40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8195452" y="389909"/>
                <a:ext cx="19161" cy="55752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481" extrusionOk="0">
                    <a:moveTo>
                      <a:pt x="133" y="1"/>
                    </a:moveTo>
                    <a:cubicBezTo>
                      <a:pt x="69" y="1"/>
                      <a:pt x="1" y="58"/>
                      <a:pt x="21" y="140"/>
                    </a:cubicBezTo>
                    <a:lnTo>
                      <a:pt x="288" y="1408"/>
                    </a:lnTo>
                    <a:cubicBezTo>
                      <a:pt x="301" y="1459"/>
                      <a:pt x="338" y="1481"/>
                      <a:pt x="377" y="1481"/>
                    </a:cubicBezTo>
                    <a:cubicBezTo>
                      <a:pt x="440" y="1481"/>
                      <a:pt x="509" y="1424"/>
                      <a:pt x="488" y="1341"/>
                    </a:cubicBezTo>
                    <a:lnTo>
                      <a:pt x="222" y="74"/>
                    </a:lnTo>
                    <a:cubicBezTo>
                      <a:pt x="209" y="23"/>
                      <a:pt x="172" y="1"/>
                      <a:pt x="13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2"/>
              <p:cNvSpPr/>
              <p:nvPr/>
            </p:nvSpPr>
            <p:spPr>
              <a:xfrm>
                <a:off x="8231893" y="379895"/>
                <a:ext cx="19124" cy="47019"/>
              </a:xfrm>
              <a:custGeom>
                <a:avLst/>
                <a:gdLst/>
                <a:ahLst/>
                <a:cxnLst/>
                <a:rect l="l" t="t" r="r" b="b"/>
                <a:pathLst>
                  <a:path w="508" h="1249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87" y="473"/>
                      <a:pt x="188" y="840"/>
                      <a:pt x="288" y="1174"/>
                    </a:cubicBezTo>
                    <a:cubicBezTo>
                      <a:pt x="301" y="1227"/>
                      <a:pt x="341" y="1248"/>
                      <a:pt x="382" y="1248"/>
                    </a:cubicBezTo>
                    <a:cubicBezTo>
                      <a:pt x="444" y="1248"/>
                      <a:pt x="508" y="1200"/>
                      <a:pt x="488" y="1140"/>
                    </a:cubicBezTo>
                    <a:cubicBezTo>
                      <a:pt x="388" y="773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2"/>
              <p:cNvSpPr/>
              <p:nvPr/>
            </p:nvSpPr>
            <p:spPr>
              <a:xfrm>
                <a:off x="8266301" y="376658"/>
                <a:ext cx="19839" cy="50633"/>
              </a:xfrm>
              <a:custGeom>
                <a:avLst/>
                <a:gdLst/>
                <a:ahLst/>
                <a:cxnLst/>
                <a:rect l="l" t="t" r="r" b="b"/>
                <a:pathLst>
                  <a:path w="527" h="1345" extrusionOk="0">
                    <a:moveTo>
                      <a:pt x="124" y="1"/>
                    </a:moveTo>
                    <a:cubicBezTo>
                      <a:pt x="58" y="1"/>
                      <a:pt x="0" y="45"/>
                      <a:pt x="41" y="125"/>
                    </a:cubicBezTo>
                    <a:cubicBezTo>
                      <a:pt x="141" y="492"/>
                      <a:pt x="241" y="893"/>
                      <a:pt x="308" y="1260"/>
                    </a:cubicBezTo>
                    <a:cubicBezTo>
                      <a:pt x="322" y="1318"/>
                      <a:pt x="369" y="1345"/>
                      <a:pt x="414" y="1345"/>
                    </a:cubicBezTo>
                    <a:cubicBezTo>
                      <a:pt x="472" y="1345"/>
                      <a:pt x="526" y="1301"/>
                      <a:pt x="508" y="1226"/>
                    </a:cubicBezTo>
                    <a:cubicBezTo>
                      <a:pt x="408" y="826"/>
                      <a:pt x="374" y="459"/>
                      <a:pt x="241" y="59"/>
                    </a:cubicBezTo>
                    <a:cubicBezTo>
                      <a:pt x="215" y="19"/>
                      <a:pt x="167" y="1"/>
                      <a:pt x="12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2"/>
            <p:cNvGrpSpPr/>
            <p:nvPr/>
          </p:nvGrpSpPr>
          <p:grpSpPr>
            <a:xfrm>
              <a:off x="7820614" y="807661"/>
              <a:ext cx="115572" cy="87940"/>
              <a:chOff x="7529664" y="637523"/>
              <a:chExt cx="115572" cy="87940"/>
            </a:xfrm>
          </p:grpSpPr>
          <p:sp>
            <p:nvSpPr>
              <p:cNvPr id="149" name="Google Shape;149;p2"/>
              <p:cNvSpPr/>
              <p:nvPr/>
            </p:nvSpPr>
            <p:spPr>
              <a:xfrm>
                <a:off x="7529664" y="665155"/>
                <a:ext cx="35198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cubicBezTo>
                      <a:pt x="934" y="667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7615045" y="637523"/>
                <a:ext cx="30191" cy="25147"/>
              </a:xfrm>
              <a:custGeom>
                <a:avLst/>
                <a:gdLst/>
                <a:ahLst/>
                <a:cxnLst/>
                <a:rect l="l" t="t" r="r" b="b"/>
                <a:pathLst>
                  <a:path w="802" h="668" extrusionOk="0">
                    <a:moveTo>
                      <a:pt x="401" y="0"/>
                    </a:moveTo>
                    <a:cubicBezTo>
                      <a:pt x="0" y="34"/>
                      <a:pt x="0" y="634"/>
                      <a:pt x="401" y="667"/>
                    </a:cubicBezTo>
                    <a:cubicBezTo>
                      <a:pt x="801" y="634"/>
                      <a:pt x="801" y="34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2"/>
              <p:cNvSpPr/>
              <p:nvPr/>
            </p:nvSpPr>
            <p:spPr>
              <a:xfrm>
                <a:off x="7593700" y="699036"/>
                <a:ext cx="31434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02" extrusionOk="0">
                    <a:moveTo>
                      <a:pt x="434" y="1"/>
                    </a:moveTo>
                    <a:cubicBezTo>
                      <a:pt x="0" y="67"/>
                      <a:pt x="0" y="668"/>
                      <a:pt x="434" y="701"/>
                    </a:cubicBezTo>
                    <a:cubicBezTo>
                      <a:pt x="834" y="668"/>
                      <a:pt x="834" y="67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" name="Google Shape;152;p2"/>
            <p:cNvSpPr/>
            <p:nvPr/>
          </p:nvSpPr>
          <p:spPr>
            <a:xfrm>
              <a:off x="8546813" y="15027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8629709" y="15165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7913914" y="1290485"/>
              <a:ext cx="41485" cy="33956"/>
            </a:xfrm>
            <a:custGeom>
              <a:avLst/>
              <a:gdLst/>
              <a:ahLst/>
              <a:cxnLst/>
              <a:rect l="l" t="t" r="r" b="b"/>
              <a:pathLst>
                <a:path w="1102" h="902" extrusionOk="0">
                  <a:moveTo>
                    <a:pt x="534" y="1"/>
                  </a:moveTo>
                  <a:cubicBezTo>
                    <a:pt x="0" y="34"/>
                    <a:pt x="0" y="868"/>
                    <a:pt x="534" y="902"/>
                  </a:cubicBezTo>
                  <a:cubicBezTo>
                    <a:pt x="1101" y="868"/>
                    <a:pt x="1101" y="34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7881545" y="34184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9088045" y="147762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8305025" y="521732"/>
              <a:ext cx="69116" cy="51536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8254016" y="1091641"/>
              <a:ext cx="69116" cy="51498"/>
            </a:xfrm>
            <a:custGeom>
              <a:avLst/>
              <a:gdLst/>
              <a:ahLst/>
              <a:cxnLst/>
              <a:rect l="l" t="t" r="r" b="b"/>
              <a:pathLst>
                <a:path w="1836" h="1368" extrusionOk="0">
                  <a:moveTo>
                    <a:pt x="902" y="0"/>
                  </a:moveTo>
                  <a:cubicBezTo>
                    <a:pt x="1" y="0"/>
                    <a:pt x="1" y="1368"/>
                    <a:pt x="902" y="1368"/>
                  </a:cubicBezTo>
                  <a:cubicBezTo>
                    <a:pt x="1836" y="1368"/>
                    <a:pt x="1836" y="0"/>
                    <a:pt x="90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8738198" y="1737642"/>
              <a:ext cx="70246" cy="6708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7692926" y="49795"/>
              <a:ext cx="74123" cy="68363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oogle Shape;161;p2"/>
          <p:cNvGrpSpPr/>
          <p:nvPr/>
        </p:nvGrpSpPr>
        <p:grpSpPr>
          <a:xfrm>
            <a:off x="-134477" y="3653137"/>
            <a:ext cx="1727071" cy="1571248"/>
            <a:chOff x="-134477" y="3653137"/>
            <a:chExt cx="1727071" cy="1571248"/>
          </a:xfrm>
        </p:grpSpPr>
        <p:grpSp>
          <p:nvGrpSpPr>
            <p:cNvPr id="162" name="Google Shape;162;p2"/>
            <p:cNvGrpSpPr/>
            <p:nvPr/>
          </p:nvGrpSpPr>
          <p:grpSpPr>
            <a:xfrm>
              <a:off x="-75600" y="4091036"/>
              <a:ext cx="914079" cy="1092600"/>
              <a:chOff x="-91100" y="4114698"/>
              <a:chExt cx="914079" cy="1092600"/>
            </a:xfrm>
          </p:grpSpPr>
          <p:sp>
            <p:nvSpPr>
              <p:cNvPr id="163" name="Google Shape;163;p2"/>
              <p:cNvSpPr/>
              <p:nvPr/>
            </p:nvSpPr>
            <p:spPr>
              <a:xfrm>
                <a:off x="-70771" y="4114698"/>
                <a:ext cx="893750" cy="1092600"/>
              </a:xfrm>
              <a:custGeom>
                <a:avLst/>
                <a:gdLst/>
                <a:ahLst/>
                <a:cxnLst/>
                <a:rect l="l" t="t" r="r" b="b"/>
                <a:pathLst>
                  <a:path w="35750" h="43704" extrusionOk="0">
                    <a:moveTo>
                      <a:pt x="1768" y="25355"/>
                    </a:moveTo>
                    <a:cubicBezTo>
                      <a:pt x="4728" y="21052"/>
                      <a:pt x="14139" y="12217"/>
                      <a:pt x="18267" y="8394"/>
                    </a:cubicBezTo>
                    <a:cubicBezTo>
                      <a:pt x="22395" y="4571"/>
                      <a:pt x="24146" y="3771"/>
                      <a:pt x="26535" y="2416"/>
                    </a:cubicBezTo>
                    <a:cubicBezTo>
                      <a:pt x="28924" y="1061"/>
                      <a:pt x="31068" y="606"/>
                      <a:pt x="32601" y="264"/>
                    </a:cubicBezTo>
                    <a:cubicBezTo>
                      <a:pt x="34134" y="-78"/>
                      <a:pt x="35561" y="-128"/>
                      <a:pt x="35732" y="362"/>
                    </a:cubicBezTo>
                    <a:cubicBezTo>
                      <a:pt x="35903" y="853"/>
                      <a:pt x="34833" y="1250"/>
                      <a:pt x="33626" y="3207"/>
                    </a:cubicBezTo>
                    <a:cubicBezTo>
                      <a:pt x="32419" y="5164"/>
                      <a:pt x="30049" y="8207"/>
                      <a:pt x="28492" y="12103"/>
                    </a:cubicBezTo>
                    <a:cubicBezTo>
                      <a:pt x="26935" y="15999"/>
                      <a:pt x="26046" y="22393"/>
                      <a:pt x="24285" y="26584"/>
                    </a:cubicBezTo>
                    <a:cubicBezTo>
                      <a:pt x="22524" y="30775"/>
                      <a:pt x="20534" y="34640"/>
                      <a:pt x="17925" y="37249"/>
                    </a:cubicBezTo>
                    <a:cubicBezTo>
                      <a:pt x="15316" y="39858"/>
                      <a:pt x="11500" y="41261"/>
                      <a:pt x="8630" y="42239"/>
                    </a:cubicBezTo>
                    <a:cubicBezTo>
                      <a:pt x="5760" y="43217"/>
                      <a:pt x="2059" y="44456"/>
                      <a:pt x="705" y="43119"/>
                    </a:cubicBezTo>
                    <a:cubicBezTo>
                      <a:pt x="-648" y="41782"/>
                      <a:pt x="332" y="37176"/>
                      <a:pt x="509" y="34215"/>
                    </a:cubicBezTo>
                    <a:cubicBezTo>
                      <a:pt x="686" y="31254"/>
                      <a:pt x="-1192" y="29659"/>
                      <a:pt x="1768" y="2535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4" name="Google Shape;164;p2"/>
              <p:cNvSpPr/>
              <p:nvPr/>
            </p:nvSpPr>
            <p:spPr>
              <a:xfrm>
                <a:off x="-91100" y="4167931"/>
                <a:ext cx="872850" cy="990201"/>
              </a:xfrm>
              <a:custGeom>
                <a:avLst/>
                <a:gdLst/>
                <a:ahLst/>
                <a:cxnLst/>
                <a:rect l="l" t="t" r="r" b="b"/>
                <a:pathLst>
                  <a:path w="25289" h="28689" extrusionOk="0">
                    <a:moveTo>
                      <a:pt x="25122" y="0"/>
                    </a:moveTo>
                    <a:cubicBezTo>
                      <a:pt x="25114" y="0"/>
                      <a:pt x="25106" y="2"/>
                      <a:pt x="25097" y="4"/>
                    </a:cubicBezTo>
                    <a:lnTo>
                      <a:pt x="25097" y="37"/>
                    </a:lnTo>
                    <a:cubicBezTo>
                      <a:pt x="23896" y="304"/>
                      <a:pt x="22995" y="1271"/>
                      <a:pt x="22095" y="2005"/>
                    </a:cubicBezTo>
                    <a:cubicBezTo>
                      <a:pt x="20827" y="3006"/>
                      <a:pt x="19626" y="4073"/>
                      <a:pt x="18525" y="5274"/>
                    </a:cubicBezTo>
                    <a:cubicBezTo>
                      <a:pt x="16357" y="7609"/>
                      <a:pt x="14523" y="10211"/>
                      <a:pt x="13055" y="13046"/>
                    </a:cubicBezTo>
                    <a:cubicBezTo>
                      <a:pt x="11487" y="16049"/>
                      <a:pt x="9853" y="18951"/>
                      <a:pt x="7618" y="21519"/>
                    </a:cubicBezTo>
                    <a:cubicBezTo>
                      <a:pt x="6450" y="22853"/>
                      <a:pt x="5216" y="24088"/>
                      <a:pt x="3982" y="25322"/>
                    </a:cubicBezTo>
                    <a:cubicBezTo>
                      <a:pt x="2714" y="26556"/>
                      <a:pt x="1347" y="27390"/>
                      <a:pt x="79" y="28524"/>
                    </a:cubicBezTo>
                    <a:cubicBezTo>
                      <a:pt x="1" y="28576"/>
                      <a:pt x="85" y="28689"/>
                      <a:pt x="173" y="28689"/>
                    </a:cubicBezTo>
                    <a:cubicBezTo>
                      <a:pt x="198" y="28689"/>
                      <a:pt x="224" y="28680"/>
                      <a:pt x="246" y="28658"/>
                    </a:cubicBezTo>
                    <a:cubicBezTo>
                      <a:pt x="1413" y="27590"/>
                      <a:pt x="2781" y="26823"/>
                      <a:pt x="3882" y="25689"/>
                    </a:cubicBezTo>
                    <a:cubicBezTo>
                      <a:pt x="5016" y="24588"/>
                      <a:pt x="6250" y="23320"/>
                      <a:pt x="7351" y="22120"/>
                    </a:cubicBezTo>
                    <a:cubicBezTo>
                      <a:pt x="9486" y="19718"/>
                      <a:pt x="11287" y="17049"/>
                      <a:pt x="12721" y="14181"/>
                    </a:cubicBezTo>
                    <a:cubicBezTo>
                      <a:pt x="14122" y="11345"/>
                      <a:pt x="15857" y="8677"/>
                      <a:pt x="17925" y="6275"/>
                    </a:cubicBezTo>
                    <a:cubicBezTo>
                      <a:pt x="18926" y="5107"/>
                      <a:pt x="19993" y="4007"/>
                      <a:pt x="21161" y="3039"/>
                    </a:cubicBezTo>
                    <a:cubicBezTo>
                      <a:pt x="21728" y="2539"/>
                      <a:pt x="22328" y="2105"/>
                      <a:pt x="22929" y="1638"/>
                    </a:cubicBezTo>
                    <a:cubicBezTo>
                      <a:pt x="23629" y="1071"/>
                      <a:pt x="24230" y="437"/>
                      <a:pt x="25164" y="237"/>
                    </a:cubicBezTo>
                    <a:cubicBezTo>
                      <a:pt x="25288" y="206"/>
                      <a:pt x="25238" y="0"/>
                      <a:pt x="2512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2"/>
              <p:cNvSpPr/>
              <p:nvPr/>
            </p:nvSpPr>
            <p:spPr>
              <a:xfrm>
                <a:off x="665718" y="4148465"/>
                <a:ext cx="59918" cy="110862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3212" extrusionOk="0">
                    <a:moveTo>
                      <a:pt x="118" y="1"/>
                    </a:moveTo>
                    <a:cubicBezTo>
                      <a:pt x="59" y="1"/>
                      <a:pt x="1" y="34"/>
                      <a:pt x="1" y="101"/>
                    </a:cubicBezTo>
                    <a:cubicBezTo>
                      <a:pt x="68" y="1001"/>
                      <a:pt x="68" y="1902"/>
                      <a:pt x="1" y="2803"/>
                    </a:cubicBezTo>
                    <a:cubicBezTo>
                      <a:pt x="1" y="2836"/>
                      <a:pt x="68" y="2903"/>
                      <a:pt x="134" y="2903"/>
                    </a:cubicBezTo>
                    <a:cubicBezTo>
                      <a:pt x="298" y="2903"/>
                      <a:pt x="1042" y="3104"/>
                      <a:pt x="1362" y="3104"/>
                    </a:cubicBezTo>
                    <a:cubicBezTo>
                      <a:pt x="1434" y="3104"/>
                      <a:pt x="1484" y="3094"/>
                      <a:pt x="1502" y="3070"/>
                    </a:cubicBezTo>
                    <a:lnTo>
                      <a:pt x="1502" y="3070"/>
                    </a:lnTo>
                    <a:cubicBezTo>
                      <a:pt x="1455" y="3140"/>
                      <a:pt x="1524" y="3211"/>
                      <a:pt x="1593" y="3211"/>
                    </a:cubicBezTo>
                    <a:cubicBezTo>
                      <a:pt x="1621" y="3211"/>
                      <a:pt x="1649" y="3199"/>
                      <a:pt x="1669" y="3170"/>
                    </a:cubicBezTo>
                    <a:lnTo>
                      <a:pt x="1702" y="3170"/>
                    </a:lnTo>
                    <a:cubicBezTo>
                      <a:pt x="1735" y="3136"/>
                      <a:pt x="1735" y="3070"/>
                      <a:pt x="1702" y="3036"/>
                    </a:cubicBezTo>
                    <a:cubicBezTo>
                      <a:pt x="1435" y="2803"/>
                      <a:pt x="801" y="2769"/>
                      <a:pt x="435" y="2736"/>
                    </a:cubicBezTo>
                    <a:lnTo>
                      <a:pt x="201" y="2703"/>
                    </a:lnTo>
                    <a:cubicBezTo>
                      <a:pt x="268" y="2436"/>
                      <a:pt x="268" y="2169"/>
                      <a:pt x="268" y="1902"/>
                    </a:cubicBezTo>
                    <a:cubicBezTo>
                      <a:pt x="268" y="1302"/>
                      <a:pt x="268" y="701"/>
                      <a:pt x="234" y="101"/>
                    </a:cubicBezTo>
                    <a:cubicBezTo>
                      <a:pt x="234" y="34"/>
                      <a:pt x="176" y="1"/>
                      <a:pt x="11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99561" y="4227988"/>
                <a:ext cx="177373" cy="147448"/>
              </a:xfrm>
              <a:custGeom>
                <a:avLst/>
                <a:gdLst/>
                <a:ahLst/>
                <a:cxnLst/>
                <a:rect l="l" t="t" r="r" b="b"/>
                <a:pathLst>
                  <a:path w="5139" h="4272" extrusionOk="0">
                    <a:moveTo>
                      <a:pt x="143" y="0"/>
                    </a:moveTo>
                    <a:cubicBezTo>
                      <a:pt x="64" y="0"/>
                      <a:pt x="0" y="113"/>
                      <a:pt x="78" y="165"/>
                    </a:cubicBezTo>
                    <a:cubicBezTo>
                      <a:pt x="945" y="999"/>
                      <a:pt x="1046" y="2467"/>
                      <a:pt x="1312" y="3568"/>
                    </a:cubicBezTo>
                    <a:cubicBezTo>
                      <a:pt x="1346" y="3601"/>
                      <a:pt x="1379" y="3634"/>
                      <a:pt x="1412" y="3634"/>
                    </a:cubicBezTo>
                    <a:cubicBezTo>
                      <a:pt x="2580" y="3901"/>
                      <a:pt x="3781" y="4101"/>
                      <a:pt x="4982" y="4268"/>
                    </a:cubicBezTo>
                    <a:cubicBezTo>
                      <a:pt x="4992" y="4271"/>
                      <a:pt x="5001" y="4272"/>
                      <a:pt x="5010" y="4272"/>
                    </a:cubicBezTo>
                    <a:cubicBezTo>
                      <a:pt x="5119" y="4272"/>
                      <a:pt x="5138" y="4099"/>
                      <a:pt x="5015" y="4068"/>
                    </a:cubicBezTo>
                    <a:lnTo>
                      <a:pt x="5048" y="4068"/>
                    </a:lnTo>
                    <a:cubicBezTo>
                      <a:pt x="4348" y="3968"/>
                      <a:pt x="3647" y="3834"/>
                      <a:pt x="2947" y="3734"/>
                    </a:cubicBezTo>
                    <a:cubicBezTo>
                      <a:pt x="2547" y="3668"/>
                      <a:pt x="2180" y="3568"/>
                      <a:pt x="1779" y="3501"/>
                    </a:cubicBezTo>
                    <a:cubicBezTo>
                      <a:pt x="1379" y="3434"/>
                      <a:pt x="1412" y="3034"/>
                      <a:pt x="1346" y="2734"/>
                    </a:cubicBezTo>
                    <a:cubicBezTo>
                      <a:pt x="1146" y="1800"/>
                      <a:pt x="945" y="699"/>
                      <a:pt x="212" y="32"/>
                    </a:cubicBezTo>
                    <a:cubicBezTo>
                      <a:pt x="189" y="10"/>
                      <a:pt x="166" y="0"/>
                      <a:pt x="1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>
                <a:off x="355736" y="4345272"/>
                <a:ext cx="266283" cy="163601"/>
              </a:xfrm>
              <a:custGeom>
                <a:avLst/>
                <a:gdLst/>
                <a:ahLst/>
                <a:cxnLst/>
                <a:rect l="l" t="t" r="r" b="b"/>
                <a:pathLst>
                  <a:path w="7715" h="4740" extrusionOk="0">
                    <a:moveTo>
                      <a:pt x="146" y="1"/>
                    </a:moveTo>
                    <a:cubicBezTo>
                      <a:pt x="76" y="1"/>
                      <a:pt x="0" y="94"/>
                      <a:pt x="76" y="170"/>
                    </a:cubicBezTo>
                    <a:cubicBezTo>
                      <a:pt x="1143" y="1437"/>
                      <a:pt x="1677" y="3005"/>
                      <a:pt x="2144" y="4606"/>
                    </a:cubicBezTo>
                    <a:cubicBezTo>
                      <a:pt x="2144" y="4639"/>
                      <a:pt x="2210" y="4673"/>
                      <a:pt x="2244" y="4673"/>
                    </a:cubicBezTo>
                    <a:cubicBezTo>
                      <a:pt x="4045" y="4739"/>
                      <a:pt x="5813" y="4739"/>
                      <a:pt x="7614" y="4739"/>
                    </a:cubicBezTo>
                    <a:cubicBezTo>
                      <a:pt x="7714" y="4706"/>
                      <a:pt x="7714" y="4539"/>
                      <a:pt x="7614" y="4506"/>
                    </a:cubicBezTo>
                    <a:lnTo>
                      <a:pt x="4579" y="4506"/>
                    </a:lnTo>
                    <a:cubicBezTo>
                      <a:pt x="4145" y="4506"/>
                      <a:pt x="3678" y="4473"/>
                      <a:pt x="3244" y="4473"/>
                    </a:cubicBezTo>
                    <a:cubicBezTo>
                      <a:pt x="2577" y="4473"/>
                      <a:pt x="2310" y="4473"/>
                      <a:pt x="2110" y="3772"/>
                    </a:cubicBezTo>
                    <a:cubicBezTo>
                      <a:pt x="1743" y="2404"/>
                      <a:pt x="1110" y="1137"/>
                      <a:pt x="209" y="36"/>
                    </a:cubicBezTo>
                    <a:cubicBezTo>
                      <a:pt x="192" y="11"/>
                      <a:pt x="169" y="1"/>
                      <a:pt x="14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>
                <a:off x="225509" y="4482436"/>
                <a:ext cx="344356" cy="209989"/>
              </a:xfrm>
              <a:custGeom>
                <a:avLst/>
                <a:gdLst/>
                <a:ahLst/>
                <a:cxnLst/>
                <a:rect l="l" t="t" r="r" b="b"/>
                <a:pathLst>
                  <a:path w="9977" h="6084" extrusionOk="0">
                    <a:moveTo>
                      <a:pt x="175" y="1"/>
                    </a:moveTo>
                    <a:cubicBezTo>
                      <a:pt x="86" y="1"/>
                      <a:pt x="1" y="120"/>
                      <a:pt x="79" y="198"/>
                    </a:cubicBezTo>
                    <a:cubicBezTo>
                      <a:pt x="1514" y="1866"/>
                      <a:pt x="2014" y="4068"/>
                      <a:pt x="2881" y="6036"/>
                    </a:cubicBezTo>
                    <a:cubicBezTo>
                      <a:pt x="2881" y="6059"/>
                      <a:pt x="2915" y="6083"/>
                      <a:pt x="2946" y="6083"/>
                    </a:cubicBezTo>
                    <a:cubicBezTo>
                      <a:pt x="2959" y="6083"/>
                      <a:pt x="2971" y="6079"/>
                      <a:pt x="2981" y="6069"/>
                    </a:cubicBezTo>
                    <a:cubicBezTo>
                      <a:pt x="5250" y="5602"/>
                      <a:pt x="7585" y="5869"/>
                      <a:pt x="9853" y="5369"/>
                    </a:cubicBezTo>
                    <a:cubicBezTo>
                      <a:pt x="9976" y="5338"/>
                      <a:pt x="9957" y="5165"/>
                      <a:pt x="9848" y="5165"/>
                    </a:cubicBezTo>
                    <a:cubicBezTo>
                      <a:pt x="9839" y="5165"/>
                      <a:pt x="9830" y="5166"/>
                      <a:pt x="9819" y="5169"/>
                    </a:cubicBezTo>
                    <a:cubicBezTo>
                      <a:pt x="8519" y="5402"/>
                      <a:pt x="7251" y="5536"/>
                      <a:pt x="5950" y="5536"/>
                    </a:cubicBezTo>
                    <a:cubicBezTo>
                      <a:pt x="5350" y="5569"/>
                      <a:pt x="4749" y="5602"/>
                      <a:pt x="4149" y="5669"/>
                    </a:cubicBezTo>
                    <a:cubicBezTo>
                      <a:pt x="3869" y="5700"/>
                      <a:pt x="3619" y="5774"/>
                      <a:pt x="3400" y="5774"/>
                    </a:cubicBezTo>
                    <a:cubicBezTo>
                      <a:pt x="3150" y="5774"/>
                      <a:pt x="2942" y="5676"/>
                      <a:pt x="2781" y="5302"/>
                    </a:cubicBezTo>
                    <a:cubicBezTo>
                      <a:pt x="2047" y="3467"/>
                      <a:pt x="1514" y="1533"/>
                      <a:pt x="246" y="32"/>
                    </a:cubicBezTo>
                    <a:cubicBezTo>
                      <a:pt x="224" y="10"/>
                      <a:pt x="199" y="1"/>
                      <a:pt x="17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87200" y="4614705"/>
                <a:ext cx="406986" cy="247911"/>
              </a:xfrm>
              <a:custGeom>
                <a:avLst/>
                <a:gdLst/>
                <a:ahLst/>
                <a:cxnLst/>
                <a:rect l="l" t="t" r="r" b="b"/>
                <a:pathLst>
                  <a:path w="11389" h="6937" extrusionOk="0">
                    <a:moveTo>
                      <a:pt x="162" y="0"/>
                    </a:moveTo>
                    <a:cubicBezTo>
                      <a:pt x="84" y="0"/>
                      <a:pt x="1" y="87"/>
                      <a:pt x="47" y="157"/>
                    </a:cubicBezTo>
                    <a:cubicBezTo>
                      <a:pt x="648" y="1491"/>
                      <a:pt x="1382" y="2758"/>
                      <a:pt x="2015" y="4093"/>
                    </a:cubicBezTo>
                    <a:cubicBezTo>
                      <a:pt x="2349" y="4727"/>
                      <a:pt x="2682" y="5394"/>
                      <a:pt x="2983" y="6061"/>
                    </a:cubicBezTo>
                    <a:cubicBezTo>
                      <a:pt x="3083" y="6328"/>
                      <a:pt x="3316" y="6595"/>
                      <a:pt x="3583" y="6761"/>
                    </a:cubicBezTo>
                    <a:cubicBezTo>
                      <a:pt x="3887" y="6872"/>
                      <a:pt x="4214" y="6937"/>
                      <a:pt x="4545" y="6937"/>
                    </a:cubicBezTo>
                    <a:cubicBezTo>
                      <a:pt x="4613" y="6937"/>
                      <a:pt x="4682" y="6934"/>
                      <a:pt x="4751" y="6928"/>
                    </a:cubicBezTo>
                    <a:cubicBezTo>
                      <a:pt x="5451" y="6928"/>
                      <a:pt x="6152" y="6895"/>
                      <a:pt x="6852" y="6895"/>
                    </a:cubicBezTo>
                    <a:cubicBezTo>
                      <a:pt x="8320" y="6895"/>
                      <a:pt x="9754" y="6828"/>
                      <a:pt x="11222" y="6828"/>
                    </a:cubicBezTo>
                    <a:cubicBezTo>
                      <a:pt x="11389" y="6828"/>
                      <a:pt x="11389" y="6628"/>
                      <a:pt x="11222" y="6628"/>
                    </a:cubicBezTo>
                    <a:cubicBezTo>
                      <a:pt x="10021" y="6628"/>
                      <a:pt x="8854" y="6661"/>
                      <a:pt x="7686" y="6695"/>
                    </a:cubicBezTo>
                    <a:lnTo>
                      <a:pt x="5718" y="6695"/>
                    </a:lnTo>
                    <a:cubicBezTo>
                      <a:pt x="5493" y="6718"/>
                      <a:pt x="5269" y="6729"/>
                      <a:pt x="5046" y="6729"/>
                    </a:cubicBezTo>
                    <a:cubicBezTo>
                      <a:pt x="4639" y="6729"/>
                      <a:pt x="4238" y="6693"/>
                      <a:pt x="3850" y="6628"/>
                    </a:cubicBezTo>
                    <a:cubicBezTo>
                      <a:pt x="3350" y="6494"/>
                      <a:pt x="3183" y="6027"/>
                      <a:pt x="3016" y="5594"/>
                    </a:cubicBezTo>
                    <a:cubicBezTo>
                      <a:pt x="2716" y="4960"/>
                      <a:pt x="2382" y="4360"/>
                      <a:pt x="2082" y="3692"/>
                    </a:cubicBezTo>
                    <a:cubicBezTo>
                      <a:pt x="1482" y="2492"/>
                      <a:pt x="814" y="1291"/>
                      <a:pt x="247" y="57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>
                <a:off x="13240" y="4693946"/>
                <a:ext cx="386223" cy="335072"/>
              </a:xfrm>
              <a:custGeom>
                <a:avLst/>
                <a:gdLst/>
                <a:ahLst/>
                <a:cxnLst/>
                <a:rect l="l" t="t" r="r" b="b"/>
                <a:pathLst>
                  <a:path w="11190" h="9708" extrusionOk="0">
                    <a:moveTo>
                      <a:pt x="151" y="1"/>
                    </a:moveTo>
                    <a:cubicBezTo>
                      <a:pt x="80" y="1"/>
                      <a:pt x="1" y="79"/>
                      <a:pt x="25" y="175"/>
                    </a:cubicBezTo>
                    <a:cubicBezTo>
                      <a:pt x="392" y="942"/>
                      <a:pt x="625" y="1743"/>
                      <a:pt x="792" y="2543"/>
                    </a:cubicBezTo>
                    <a:cubicBezTo>
                      <a:pt x="1025" y="3510"/>
                      <a:pt x="1326" y="4478"/>
                      <a:pt x="1593" y="5412"/>
                    </a:cubicBezTo>
                    <a:cubicBezTo>
                      <a:pt x="1793" y="6046"/>
                      <a:pt x="1993" y="6646"/>
                      <a:pt x="2126" y="7280"/>
                    </a:cubicBezTo>
                    <a:cubicBezTo>
                      <a:pt x="2226" y="7647"/>
                      <a:pt x="2293" y="8180"/>
                      <a:pt x="2627" y="8414"/>
                    </a:cubicBezTo>
                    <a:cubicBezTo>
                      <a:pt x="3094" y="8681"/>
                      <a:pt x="3627" y="8848"/>
                      <a:pt x="4161" y="8948"/>
                    </a:cubicBezTo>
                    <a:cubicBezTo>
                      <a:pt x="4995" y="9114"/>
                      <a:pt x="5829" y="9315"/>
                      <a:pt x="6663" y="9448"/>
                    </a:cubicBezTo>
                    <a:cubicBezTo>
                      <a:pt x="7520" y="9623"/>
                      <a:pt x="8377" y="9708"/>
                      <a:pt x="9233" y="9708"/>
                    </a:cubicBezTo>
                    <a:cubicBezTo>
                      <a:pt x="9844" y="9708"/>
                      <a:pt x="10455" y="9665"/>
                      <a:pt x="11066" y="9581"/>
                    </a:cubicBezTo>
                    <a:cubicBezTo>
                      <a:pt x="11189" y="9551"/>
                      <a:pt x="11142" y="9378"/>
                      <a:pt x="11029" y="9378"/>
                    </a:cubicBezTo>
                    <a:cubicBezTo>
                      <a:pt x="11019" y="9378"/>
                      <a:pt x="11009" y="9379"/>
                      <a:pt x="10999" y="9381"/>
                    </a:cubicBezTo>
                    <a:lnTo>
                      <a:pt x="10999" y="9348"/>
                    </a:lnTo>
                    <a:cubicBezTo>
                      <a:pt x="10374" y="9443"/>
                      <a:pt x="9749" y="9488"/>
                      <a:pt x="9129" y="9488"/>
                    </a:cubicBezTo>
                    <a:cubicBezTo>
                      <a:pt x="8226" y="9488"/>
                      <a:pt x="7333" y="9392"/>
                      <a:pt x="6463" y="9215"/>
                    </a:cubicBezTo>
                    <a:cubicBezTo>
                      <a:pt x="5796" y="9081"/>
                      <a:pt x="5128" y="8948"/>
                      <a:pt x="4461" y="8781"/>
                    </a:cubicBezTo>
                    <a:cubicBezTo>
                      <a:pt x="3794" y="8614"/>
                      <a:pt x="2727" y="8547"/>
                      <a:pt x="2493" y="7780"/>
                    </a:cubicBezTo>
                    <a:cubicBezTo>
                      <a:pt x="2326" y="7313"/>
                      <a:pt x="2260" y="6813"/>
                      <a:pt x="2126" y="6312"/>
                    </a:cubicBezTo>
                    <a:cubicBezTo>
                      <a:pt x="1926" y="5612"/>
                      <a:pt x="1659" y="4911"/>
                      <a:pt x="1459" y="4211"/>
                    </a:cubicBezTo>
                    <a:cubicBezTo>
                      <a:pt x="1092" y="2843"/>
                      <a:pt x="859" y="1309"/>
                      <a:pt x="225" y="41"/>
                    </a:cubicBezTo>
                    <a:cubicBezTo>
                      <a:pt x="206" y="13"/>
                      <a:pt x="179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1" name="Google Shape;171;p2"/>
            <p:cNvGrpSpPr/>
            <p:nvPr/>
          </p:nvGrpSpPr>
          <p:grpSpPr>
            <a:xfrm>
              <a:off x="-22453" y="4050638"/>
              <a:ext cx="191214" cy="563457"/>
              <a:chOff x="114197" y="3383775"/>
              <a:chExt cx="191214" cy="563457"/>
            </a:xfrm>
          </p:grpSpPr>
          <p:sp>
            <p:nvSpPr>
              <p:cNvPr id="172" name="Google Shape;172;p2"/>
              <p:cNvSpPr/>
              <p:nvPr/>
            </p:nvSpPr>
            <p:spPr>
              <a:xfrm>
                <a:off x="195999" y="3383775"/>
                <a:ext cx="46078" cy="56345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6325" extrusionOk="0">
                    <a:moveTo>
                      <a:pt x="512" y="0"/>
                    </a:moveTo>
                    <a:cubicBezTo>
                      <a:pt x="448" y="0"/>
                      <a:pt x="380" y="57"/>
                      <a:pt x="400" y="140"/>
                    </a:cubicBezTo>
                    <a:cubicBezTo>
                      <a:pt x="801" y="1441"/>
                      <a:pt x="934" y="2808"/>
                      <a:pt x="867" y="4176"/>
                    </a:cubicBezTo>
                    <a:cubicBezTo>
                      <a:pt x="801" y="5510"/>
                      <a:pt x="467" y="6811"/>
                      <a:pt x="300" y="8146"/>
                    </a:cubicBezTo>
                    <a:cubicBezTo>
                      <a:pt x="0" y="10881"/>
                      <a:pt x="367" y="13549"/>
                      <a:pt x="901" y="16251"/>
                    </a:cubicBezTo>
                    <a:cubicBezTo>
                      <a:pt x="914" y="16302"/>
                      <a:pt x="951" y="16324"/>
                      <a:pt x="990" y="16324"/>
                    </a:cubicBezTo>
                    <a:cubicBezTo>
                      <a:pt x="1053" y="16324"/>
                      <a:pt x="1122" y="16267"/>
                      <a:pt x="1101" y="16185"/>
                    </a:cubicBezTo>
                    <a:cubicBezTo>
                      <a:pt x="534" y="13316"/>
                      <a:pt x="167" y="10447"/>
                      <a:pt x="601" y="7512"/>
                    </a:cubicBezTo>
                    <a:cubicBezTo>
                      <a:pt x="1001" y="4977"/>
                      <a:pt x="1334" y="2608"/>
                      <a:pt x="601" y="73"/>
                    </a:cubicBezTo>
                    <a:cubicBezTo>
                      <a:pt x="588" y="22"/>
                      <a:pt x="551" y="0"/>
                      <a:pt x="51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>
                <a:off x="151094" y="3416807"/>
                <a:ext cx="82456" cy="82456"/>
              </a:xfrm>
              <a:custGeom>
                <a:avLst/>
                <a:gdLst/>
                <a:ahLst/>
                <a:cxnLst/>
                <a:rect l="l" t="t" r="r" b="b"/>
                <a:pathLst>
                  <a:path w="2389" h="2389" extrusionOk="0">
                    <a:moveTo>
                      <a:pt x="766" y="230"/>
                    </a:moveTo>
                    <a:cubicBezTo>
                      <a:pt x="814" y="230"/>
                      <a:pt x="861" y="237"/>
                      <a:pt x="901" y="250"/>
                    </a:cubicBezTo>
                    <a:cubicBezTo>
                      <a:pt x="1168" y="317"/>
                      <a:pt x="1368" y="617"/>
                      <a:pt x="1535" y="851"/>
                    </a:cubicBezTo>
                    <a:cubicBezTo>
                      <a:pt x="1761" y="1218"/>
                      <a:pt x="1939" y="1609"/>
                      <a:pt x="2029" y="2044"/>
                    </a:cubicBezTo>
                    <a:lnTo>
                      <a:pt x="2029" y="2044"/>
                    </a:lnTo>
                    <a:cubicBezTo>
                      <a:pt x="1777" y="1920"/>
                      <a:pt x="1529" y="1762"/>
                      <a:pt x="1301" y="1585"/>
                    </a:cubicBezTo>
                    <a:cubicBezTo>
                      <a:pt x="901" y="1351"/>
                      <a:pt x="567" y="984"/>
                      <a:pt x="401" y="551"/>
                    </a:cubicBezTo>
                    <a:cubicBezTo>
                      <a:pt x="347" y="337"/>
                      <a:pt x="571" y="230"/>
                      <a:pt x="766" y="230"/>
                    </a:cubicBezTo>
                    <a:close/>
                    <a:moveTo>
                      <a:pt x="689" y="1"/>
                    </a:moveTo>
                    <a:cubicBezTo>
                      <a:pt x="529" y="1"/>
                      <a:pt x="379" y="71"/>
                      <a:pt x="267" y="250"/>
                    </a:cubicBezTo>
                    <a:cubicBezTo>
                      <a:pt x="0" y="684"/>
                      <a:pt x="501" y="1184"/>
                      <a:pt x="801" y="1451"/>
                    </a:cubicBezTo>
                    <a:cubicBezTo>
                      <a:pt x="1163" y="1814"/>
                      <a:pt x="1580" y="2094"/>
                      <a:pt x="2077" y="2317"/>
                    </a:cubicBezTo>
                    <a:lnTo>
                      <a:pt x="2077" y="2317"/>
                    </a:lnTo>
                    <a:cubicBezTo>
                      <a:pt x="2097" y="2352"/>
                      <a:pt x="2149" y="2373"/>
                      <a:pt x="2197" y="2373"/>
                    </a:cubicBezTo>
                    <a:cubicBezTo>
                      <a:pt x="2200" y="2373"/>
                      <a:pt x="2203" y="2373"/>
                      <a:pt x="2206" y="2373"/>
                    </a:cubicBezTo>
                    <a:lnTo>
                      <a:pt x="2206" y="2373"/>
                    </a:lnTo>
                    <a:cubicBezTo>
                      <a:pt x="2215" y="2377"/>
                      <a:pt x="2225" y="2381"/>
                      <a:pt x="2235" y="2385"/>
                    </a:cubicBezTo>
                    <a:cubicBezTo>
                      <a:pt x="2243" y="2388"/>
                      <a:pt x="2250" y="2389"/>
                      <a:pt x="2257" y="2389"/>
                    </a:cubicBezTo>
                    <a:cubicBezTo>
                      <a:pt x="2341" y="2389"/>
                      <a:pt x="2388" y="2225"/>
                      <a:pt x="2281" y="2159"/>
                    </a:cubicBezTo>
                    <a:lnTo>
                      <a:pt x="2281" y="2159"/>
                    </a:lnTo>
                    <a:cubicBezTo>
                      <a:pt x="2167" y="1542"/>
                      <a:pt x="1909" y="986"/>
                      <a:pt x="1535" y="517"/>
                    </a:cubicBezTo>
                    <a:cubicBezTo>
                      <a:pt x="1358" y="274"/>
                      <a:pt x="1004" y="1"/>
                      <a:pt x="68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>
                <a:off x="216121" y="3493258"/>
                <a:ext cx="89290" cy="80109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2321" extrusionOk="0">
                    <a:moveTo>
                      <a:pt x="1886" y="204"/>
                    </a:moveTo>
                    <a:cubicBezTo>
                      <a:pt x="2152" y="204"/>
                      <a:pt x="2119" y="671"/>
                      <a:pt x="2052" y="804"/>
                    </a:cubicBezTo>
                    <a:cubicBezTo>
                      <a:pt x="1886" y="1037"/>
                      <a:pt x="1685" y="1238"/>
                      <a:pt x="1419" y="1371"/>
                    </a:cubicBezTo>
                    <a:cubicBezTo>
                      <a:pt x="1158" y="1567"/>
                      <a:pt x="855" y="1706"/>
                      <a:pt x="555" y="1862"/>
                    </a:cubicBezTo>
                    <a:lnTo>
                      <a:pt x="555" y="1862"/>
                    </a:lnTo>
                    <a:cubicBezTo>
                      <a:pt x="670" y="1609"/>
                      <a:pt x="808" y="1357"/>
                      <a:pt x="985" y="1104"/>
                    </a:cubicBezTo>
                    <a:cubicBezTo>
                      <a:pt x="1152" y="837"/>
                      <a:pt x="1485" y="237"/>
                      <a:pt x="1886" y="204"/>
                    </a:cubicBezTo>
                    <a:close/>
                    <a:moveTo>
                      <a:pt x="1880" y="0"/>
                    </a:moveTo>
                    <a:cubicBezTo>
                      <a:pt x="1568" y="0"/>
                      <a:pt x="1249" y="419"/>
                      <a:pt x="1085" y="637"/>
                    </a:cubicBezTo>
                    <a:cubicBezTo>
                      <a:pt x="730" y="1056"/>
                      <a:pt x="469" y="1507"/>
                      <a:pt x="271" y="2018"/>
                    </a:cubicBezTo>
                    <a:lnTo>
                      <a:pt x="271" y="2018"/>
                    </a:lnTo>
                    <a:cubicBezTo>
                      <a:pt x="208" y="2056"/>
                      <a:pt x="145" y="2096"/>
                      <a:pt x="84" y="2138"/>
                    </a:cubicBezTo>
                    <a:cubicBezTo>
                      <a:pt x="0" y="2194"/>
                      <a:pt x="57" y="2321"/>
                      <a:pt x="156" y="2321"/>
                    </a:cubicBezTo>
                    <a:cubicBezTo>
                      <a:pt x="176" y="2321"/>
                      <a:pt x="196" y="2316"/>
                      <a:pt x="218" y="2305"/>
                    </a:cubicBezTo>
                    <a:cubicBezTo>
                      <a:pt x="785" y="1938"/>
                      <a:pt x="1419" y="1705"/>
                      <a:pt x="1919" y="1271"/>
                    </a:cubicBezTo>
                    <a:cubicBezTo>
                      <a:pt x="2253" y="1004"/>
                      <a:pt x="2586" y="370"/>
                      <a:pt x="2086" y="70"/>
                    </a:cubicBezTo>
                    <a:cubicBezTo>
                      <a:pt x="2019" y="21"/>
                      <a:pt x="1949" y="0"/>
                      <a:pt x="1880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2"/>
              <p:cNvSpPr/>
              <p:nvPr/>
            </p:nvSpPr>
            <p:spPr>
              <a:xfrm>
                <a:off x="148782" y="3541269"/>
                <a:ext cx="72585" cy="79833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2313" extrusionOk="0">
                    <a:moveTo>
                      <a:pt x="1015" y="229"/>
                    </a:moveTo>
                    <a:cubicBezTo>
                      <a:pt x="1124" y="229"/>
                      <a:pt x="1240" y="268"/>
                      <a:pt x="1301" y="314"/>
                    </a:cubicBezTo>
                    <a:cubicBezTo>
                      <a:pt x="1468" y="514"/>
                      <a:pt x="1602" y="714"/>
                      <a:pt x="1668" y="981"/>
                    </a:cubicBezTo>
                    <a:cubicBezTo>
                      <a:pt x="1791" y="1319"/>
                      <a:pt x="1857" y="1685"/>
                      <a:pt x="1893" y="2053"/>
                    </a:cubicBezTo>
                    <a:lnTo>
                      <a:pt x="1893" y="2053"/>
                    </a:lnTo>
                    <a:cubicBezTo>
                      <a:pt x="1706" y="1884"/>
                      <a:pt x="1542" y="1711"/>
                      <a:pt x="1402" y="1514"/>
                    </a:cubicBezTo>
                    <a:cubicBezTo>
                      <a:pt x="1068" y="1214"/>
                      <a:pt x="868" y="847"/>
                      <a:pt x="768" y="447"/>
                    </a:cubicBezTo>
                    <a:cubicBezTo>
                      <a:pt x="768" y="284"/>
                      <a:pt x="886" y="229"/>
                      <a:pt x="1015" y="229"/>
                    </a:cubicBezTo>
                    <a:close/>
                    <a:moveTo>
                      <a:pt x="2102" y="2148"/>
                    </a:moveTo>
                    <a:cubicBezTo>
                      <a:pt x="2102" y="2151"/>
                      <a:pt x="2102" y="2153"/>
                      <a:pt x="2102" y="2156"/>
                    </a:cubicBezTo>
                    <a:lnTo>
                      <a:pt x="2102" y="2156"/>
                    </a:lnTo>
                    <a:cubicBezTo>
                      <a:pt x="2102" y="2165"/>
                      <a:pt x="2102" y="2173"/>
                      <a:pt x="2102" y="2182"/>
                    </a:cubicBezTo>
                    <a:lnTo>
                      <a:pt x="2102" y="2148"/>
                    </a:lnTo>
                    <a:close/>
                    <a:moveTo>
                      <a:pt x="1064" y="1"/>
                    </a:moveTo>
                    <a:cubicBezTo>
                      <a:pt x="972" y="1"/>
                      <a:pt x="873" y="25"/>
                      <a:pt x="768" y="80"/>
                    </a:cubicBezTo>
                    <a:cubicBezTo>
                      <a:pt x="1" y="514"/>
                      <a:pt x="1535" y="2015"/>
                      <a:pt x="1869" y="2282"/>
                    </a:cubicBezTo>
                    <a:cubicBezTo>
                      <a:pt x="1891" y="2304"/>
                      <a:pt x="1914" y="2313"/>
                      <a:pt x="1937" y="2313"/>
                    </a:cubicBezTo>
                    <a:cubicBezTo>
                      <a:pt x="1979" y="2313"/>
                      <a:pt x="2016" y="2282"/>
                      <a:pt x="2031" y="2245"/>
                    </a:cubicBezTo>
                    <a:lnTo>
                      <a:pt x="2031" y="2245"/>
                    </a:lnTo>
                    <a:cubicBezTo>
                      <a:pt x="2068" y="2235"/>
                      <a:pt x="2099" y="2205"/>
                      <a:pt x="2102" y="2156"/>
                    </a:cubicBezTo>
                    <a:lnTo>
                      <a:pt x="2102" y="2156"/>
                    </a:lnTo>
                    <a:cubicBezTo>
                      <a:pt x="2093" y="1596"/>
                      <a:pt x="1799" y="1"/>
                      <a:pt x="10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2"/>
              <p:cNvSpPr/>
              <p:nvPr/>
            </p:nvSpPr>
            <p:spPr>
              <a:xfrm>
                <a:off x="202212" y="3644643"/>
                <a:ext cx="74414" cy="70065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030" extrusionOk="0">
                    <a:moveTo>
                      <a:pt x="1638" y="240"/>
                    </a:moveTo>
                    <a:cubicBezTo>
                      <a:pt x="1712" y="240"/>
                      <a:pt x="1766" y="308"/>
                      <a:pt x="1788" y="421"/>
                    </a:cubicBezTo>
                    <a:cubicBezTo>
                      <a:pt x="1855" y="688"/>
                      <a:pt x="1755" y="988"/>
                      <a:pt x="1521" y="1155"/>
                    </a:cubicBezTo>
                    <a:cubicBezTo>
                      <a:pt x="1156" y="1436"/>
                      <a:pt x="766" y="1622"/>
                      <a:pt x="333" y="1754"/>
                    </a:cubicBezTo>
                    <a:lnTo>
                      <a:pt x="333" y="1754"/>
                    </a:lnTo>
                    <a:cubicBezTo>
                      <a:pt x="626" y="1181"/>
                      <a:pt x="1022" y="670"/>
                      <a:pt x="1521" y="287"/>
                    </a:cubicBezTo>
                    <a:cubicBezTo>
                      <a:pt x="1564" y="255"/>
                      <a:pt x="1603" y="240"/>
                      <a:pt x="1638" y="240"/>
                    </a:cubicBezTo>
                    <a:close/>
                    <a:moveTo>
                      <a:pt x="1633" y="0"/>
                    </a:moveTo>
                    <a:cubicBezTo>
                      <a:pt x="1287" y="0"/>
                      <a:pt x="1000" y="475"/>
                      <a:pt x="821" y="654"/>
                    </a:cubicBezTo>
                    <a:cubicBezTo>
                      <a:pt x="526" y="1015"/>
                      <a:pt x="263" y="1439"/>
                      <a:pt x="64" y="1834"/>
                    </a:cubicBezTo>
                    <a:lnTo>
                      <a:pt x="64" y="1834"/>
                    </a:lnTo>
                    <a:cubicBezTo>
                      <a:pt x="0" y="1882"/>
                      <a:pt x="25" y="2022"/>
                      <a:pt x="121" y="2026"/>
                    </a:cubicBezTo>
                    <a:lnTo>
                      <a:pt x="121" y="2026"/>
                    </a:lnTo>
                    <a:cubicBezTo>
                      <a:pt x="130" y="2028"/>
                      <a:pt x="138" y="2029"/>
                      <a:pt x="147" y="2029"/>
                    </a:cubicBezTo>
                    <a:cubicBezTo>
                      <a:pt x="170" y="2029"/>
                      <a:pt x="192" y="2021"/>
                      <a:pt x="209" y="2003"/>
                    </a:cubicBezTo>
                    <a:lnTo>
                      <a:pt x="209" y="2003"/>
                    </a:lnTo>
                    <a:cubicBezTo>
                      <a:pt x="766" y="1811"/>
                      <a:pt x="1434" y="1639"/>
                      <a:pt x="1822" y="1155"/>
                    </a:cubicBezTo>
                    <a:cubicBezTo>
                      <a:pt x="2022" y="921"/>
                      <a:pt x="2155" y="187"/>
                      <a:pt x="1755" y="21"/>
                    </a:cubicBezTo>
                    <a:cubicBezTo>
                      <a:pt x="1713" y="7"/>
                      <a:pt x="1673" y="0"/>
                      <a:pt x="16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>
                <a:off x="114197" y="3708842"/>
                <a:ext cx="92293" cy="66752"/>
              </a:xfrm>
              <a:custGeom>
                <a:avLst/>
                <a:gdLst/>
                <a:ahLst/>
                <a:cxnLst/>
                <a:rect l="l" t="t" r="r" b="b"/>
                <a:pathLst>
                  <a:path w="2674" h="1934" extrusionOk="0">
                    <a:moveTo>
                      <a:pt x="1339" y="198"/>
                    </a:moveTo>
                    <a:cubicBezTo>
                      <a:pt x="1837" y="198"/>
                      <a:pt x="2374" y="1349"/>
                      <a:pt x="2433" y="1729"/>
                    </a:cubicBezTo>
                    <a:lnTo>
                      <a:pt x="2433" y="1729"/>
                    </a:lnTo>
                    <a:cubicBezTo>
                      <a:pt x="1798" y="1688"/>
                      <a:pt x="408" y="1053"/>
                      <a:pt x="1069" y="329"/>
                    </a:cubicBezTo>
                    <a:cubicBezTo>
                      <a:pt x="1156" y="237"/>
                      <a:pt x="1247" y="198"/>
                      <a:pt x="1339" y="198"/>
                    </a:cubicBezTo>
                    <a:close/>
                    <a:moveTo>
                      <a:pt x="1344" y="0"/>
                    </a:moveTo>
                    <a:cubicBezTo>
                      <a:pt x="1200" y="0"/>
                      <a:pt x="1051" y="59"/>
                      <a:pt x="902" y="195"/>
                    </a:cubicBezTo>
                    <a:cubicBezTo>
                      <a:pt x="0" y="1033"/>
                      <a:pt x="1713" y="1933"/>
                      <a:pt x="2462" y="1933"/>
                    </a:cubicBezTo>
                    <a:cubicBezTo>
                      <a:pt x="2488" y="1933"/>
                      <a:pt x="2513" y="1932"/>
                      <a:pt x="2537" y="1930"/>
                    </a:cubicBezTo>
                    <a:cubicBezTo>
                      <a:pt x="2632" y="1930"/>
                      <a:pt x="2673" y="1865"/>
                      <a:pt x="2659" y="1809"/>
                    </a:cubicBezTo>
                    <a:lnTo>
                      <a:pt x="2659" y="1809"/>
                    </a:lnTo>
                    <a:cubicBezTo>
                      <a:pt x="2666" y="1796"/>
                      <a:pt x="2670" y="1781"/>
                      <a:pt x="2670" y="1763"/>
                    </a:cubicBezTo>
                    <a:cubicBezTo>
                      <a:pt x="2588" y="1242"/>
                      <a:pt x="2010" y="0"/>
                      <a:pt x="13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2"/>
            <p:cNvGrpSpPr/>
            <p:nvPr/>
          </p:nvGrpSpPr>
          <p:grpSpPr>
            <a:xfrm rot="-820414">
              <a:off x="-93823" y="4052283"/>
              <a:ext cx="584197" cy="414002"/>
              <a:chOff x="357531" y="3743933"/>
              <a:chExt cx="584172" cy="413984"/>
            </a:xfrm>
          </p:grpSpPr>
          <p:sp>
            <p:nvSpPr>
              <p:cNvPr id="179" name="Google Shape;179;p2"/>
              <p:cNvSpPr/>
              <p:nvPr/>
            </p:nvSpPr>
            <p:spPr>
              <a:xfrm>
                <a:off x="357531" y="3755645"/>
                <a:ext cx="477032" cy="402272"/>
              </a:xfrm>
              <a:custGeom>
                <a:avLst/>
                <a:gdLst/>
                <a:ahLst/>
                <a:cxnLst/>
                <a:rect l="l" t="t" r="r" b="b"/>
                <a:pathLst>
                  <a:path w="13821" h="11655" extrusionOk="0">
                    <a:moveTo>
                      <a:pt x="13703" y="1"/>
                    </a:moveTo>
                    <a:cubicBezTo>
                      <a:pt x="13665" y="1"/>
                      <a:pt x="13625" y="23"/>
                      <a:pt x="13600" y="74"/>
                    </a:cubicBezTo>
                    <a:cubicBezTo>
                      <a:pt x="13200" y="1575"/>
                      <a:pt x="12633" y="3009"/>
                      <a:pt x="11932" y="4410"/>
                    </a:cubicBezTo>
                    <a:cubicBezTo>
                      <a:pt x="11198" y="5978"/>
                      <a:pt x="10131" y="7345"/>
                      <a:pt x="8763" y="8413"/>
                    </a:cubicBezTo>
                    <a:cubicBezTo>
                      <a:pt x="6850" y="9820"/>
                      <a:pt x="4130" y="11464"/>
                      <a:pt x="1584" y="11464"/>
                    </a:cubicBezTo>
                    <a:cubicBezTo>
                      <a:pt x="1111" y="11464"/>
                      <a:pt x="645" y="11407"/>
                      <a:pt x="190" y="11282"/>
                    </a:cubicBezTo>
                    <a:cubicBezTo>
                      <a:pt x="180" y="11279"/>
                      <a:pt x="170" y="11278"/>
                      <a:pt x="161" y="11278"/>
                    </a:cubicBezTo>
                    <a:cubicBezTo>
                      <a:pt x="48" y="11278"/>
                      <a:pt x="0" y="11451"/>
                      <a:pt x="124" y="11482"/>
                    </a:cubicBezTo>
                    <a:cubicBezTo>
                      <a:pt x="580" y="11601"/>
                      <a:pt x="1046" y="11655"/>
                      <a:pt x="1516" y="11655"/>
                    </a:cubicBezTo>
                    <a:cubicBezTo>
                      <a:pt x="4071" y="11655"/>
                      <a:pt x="6752" y="10060"/>
                      <a:pt x="8696" y="8680"/>
                    </a:cubicBezTo>
                    <a:cubicBezTo>
                      <a:pt x="10031" y="7712"/>
                      <a:pt x="11131" y="6445"/>
                      <a:pt x="11865" y="4977"/>
                    </a:cubicBezTo>
                    <a:cubicBezTo>
                      <a:pt x="12699" y="3443"/>
                      <a:pt x="13366" y="1808"/>
                      <a:pt x="13800" y="140"/>
                    </a:cubicBezTo>
                    <a:cubicBezTo>
                      <a:pt x="13821" y="58"/>
                      <a:pt x="13765" y="1"/>
                      <a:pt x="1370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>
                <a:off x="668480" y="3818980"/>
                <a:ext cx="261727" cy="94364"/>
              </a:xfrm>
              <a:custGeom>
                <a:avLst/>
                <a:gdLst/>
                <a:ahLst/>
                <a:cxnLst/>
                <a:rect l="l" t="t" r="r" b="b"/>
                <a:pathLst>
                  <a:path w="7583" h="2734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355" y="1508"/>
                      <a:pt x="1622" y="2275"/>
                      <a:pt x="2890" y="2608"/>
                    </a:cubicBezTo>
                    <a:cubicBezTo>
                      <a:pt x="3209" y="2696"/>
                      <a:pt x="3515" y="2733"/>
                      <a:pt x="3810" y="2733"/>
                    </a:cubicBezTo>
                    <a:cubicBezTo>
                      <a:pt x="5089" y="2733"/>
                      <a:pt x="6186" y="2039"/>
                      <a:pt x="7460" y="1741"/>
                    </a:cubicBezTo>
                    <a:cubicBezTo>
                      <a:pt x="7583" y="1710"/>
                      <a:pt x="7564" y="1537"/>
                      <a:pt x="7455" y="1537"/>
                    </a:cubicBezTo>
                    <a:cubicBezTo>
                      <a:pt x="7446" y="1537"/>
                      <a:pt x="7436" y="1538"/>
                      <a:pt x="7426" y="1541"/>
                    </a:cubicBezTo>
                    <a:cubicBezTo>
                      <a:pt x="6172" y="1839"/>
                      <a:pt x="5079" y="2539"/>
                      <a:pt x="3787" y="2539"/>
                    </a:cubicBezTo>
                    <a:cubicBezTo>
                      <a:pt x="3635" y="2539"/>
                      <a:pt x="3481" y="2529"/>
                      <a:pt x="3323" y="2508"/>
                    </a:cubicBezTo>
                    <a:cubicBezTo>
                      <a:pt x="1989" y="2275"/>
                      <a:pt x="555" y="1474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771508" y="3797132"/>
                <a:ext cx="133366" cy="112174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50" extrusionOk="0">
                    <a:moveTo>
                      <a:pt x="3706" y="0"/>
                    </a:moveTo>
                    <a:cubicBezTo>
                      <a:pt x="3695" y="0"/>
                      <a:pt x="3685" y="2"/>
                      <a:pt x="3674" y="6"/>
                    </a:cubicBezTo>
                    <a:lnTo>
                      <a:pt x="3641" y="6"/>
                    </a:lnTo>
                    <a:cubicBezTo>
                      <a:pt x="2273" y="806"/>
                      <a:pt x="1039" y="1840"/>
                      <a:pt x="71" y="3108"/>
                    </a:cubicBezTo>
                    <a:cubicBezTo>
                      <a:pt x="1" y="3179"/>
                      <a:pt x="80" y="3249"/>
                      <a:pt x="156" y="3249"/>
                    </a:cubicBezTo>
                    <a:cubicBezTo>
                      <a:pt x="188" y="3249"/>
                      <a:pt x="219" y="3237"/>
                      <a:pt x="238" y="3208"/>
                    </a:cubicBezTo>
                    <a:cubicBezTo>
                      <a:pt x="1206" y="1974"/>
                      <a:pt x="2406" y="973"/>
                      <a:pt x="3774" y="206"/>
                    </a:cubicBezTo>
                    <a:cubicBezTo>
                      <a:pt x="3863" y="116"/>
                      <a:pt x="3793" y="0"/>
                      <a:pt x="370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>
                <a:off x="716974" y="3773144"/>
                <a:ext cx="62023" cy="134643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3901" extrusionOk="0">
                    <a:moveTo>
                      <a:pt x="105" y="0"/>
                    </a:moveTo>
                    <a:cubicBezTo>
                      <a:pt x="50" y="0"/>
                      <a:pt x="0" y="34"/>
                      <a:pt x="17" y="100"/>
                    </a:cubicBezTo>
                    <a:cubicBezTo>
                      <a:pt x="117" y="834"/>
                      <a:pt x="317" y="1535"/>
                      <a:pt x="617" y="2202"/>
                    </a:cubicBezTo>
                    <a:cubicBezTo>
                      <a:pt x="818" y="2836"/>
                      <a:pt x="1118" y="3403"/>
                      <a:pt x="1551" y="3870"/>
                    </a:cubicBezTo>
                    <a:cubicBezTo>
                      <a:pt x="1581" y="3892"/>
                      <a:pt x="1610" y="3901"/>
                      <a:pt x="1637" y="3901"/>
                    </a:cubicBezTo>
                    <a:cubicBezTo>
                      <a:pt x="1732" y="3901"/>
                      <a:pt x="1796" y="3788"/>
                      <a:pt x="1718" y="3736"/>
                    </a:cubicBezTo>
                    <a:cubicBezTo>
                      <a:pt x="1251" y="3303"/>
                      <a:pt x="984" y="2569"/>
                      <a:pt x="751" y="1968"/>
                    </a:cubicBezTo>
                    <a:cubicBezTo>
                      <a:pt x="484" y="1368"/>
                      <a:pt x="317" y="734"/>
                      <a:pt x="217" y="100"/>
                    </a:cubicBezTo>
                    <a:cubicBezTo>
                      <a:pt x="217" y="34"/>
                      <a:pt x="159" y="0"/>
                      <a:pt x="10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>
                <a:off x="903288" y="3860606"/>
                <a:ext cx="38415" cy="25438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737" extrusionOk="0">
                    <a:moveTo>
                      <a:pt x="491" y="0"/>
                    </a:moveTo>
                    <a:cubicBezTo>
                      <a:pt x="0" y="0"/>
                      <a:pt x="0" y="736"/>
                      <a:pt x="491" y="736"/>
                    </a:cubicBezTo>
                    <a:cubicBezTo>
                      <a:pt x="502" y="736"/>
                      <a:pt x="512" y="736"/>
                      <a:pt x="523" y="735"/>
                    </a:cubicBezTo>
                    <a:lnTo>
                      <a:pt x="590" y="735"/>
                    </a:lnTo>
                    <a:cubicBezTo>
                      <a:pt x="601" y="736"/>
                      <a:pt x="611" y="736"/>
                      <a:pt x="622" y="736"/>
                    </a:cubicBezTo>
                    <a:cubicBezTo>
                      <a:pt x="1113" y="736"/>
                      <a:pt x="1113" y="0"/>
                      <a:pt x="622" y="0"/>
                    </a:cubicBezTo>
                    <a:cubicBezTo>
                      <a:pt x="611" y="0"/>
                      <a:pt x="601" y="1"/>
                      <a:pt x="590" y="1"/>
                    </a:cubicBezTo>
                    <a:lnTo>
                      <a:pt x="523" y="1"/>
                    </a:lnTo>
                    <a:cubicBezTo>
                      <a:pt x="512" y="1"/>
                      <a:pt x="502" y="0"/>
                      <a:pt x="49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885261" y="3789841"/>
                <a:ext cx="32893" cy="2447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09" extrusionOk="0">
                    <a:moveTo>
                      <a:pt x="612" y="1"/>
                    </a:moveTo>
                    <a:cubicBezTo>
                      <a:pt x="597" y="1"/>
                      <a:pt x="583" y="2"/>
                      <a:pt x="567" y="4"/>
                    </a:cubicBezTo>
                    <a:lnTo>
                      <a:pt x="500" y="4"/>
                    </a:lnTo>
                    <a:cubicBezTo>
                      <a:pt x="0" y="4"/>
                      <a:pt x="0" y="705"/>
                      <a:pt x="500" y="705"/>
                    </a:cubicBezTo>
                    <a:lnTo>
                      <a:pt x="567" y="705"/>
                    </a:lnTo>
                    <a:cubicBezTo>
                      <a:pt x="583" y="708"/>
                      <a:pt x="597" y="709"/>
                      <a:pt x="612" y="709"/>
                    </a:cubicBezTo>
                    <a:cubicBezTo>
                      <a:pt x="953" y="709"/>
                      <a:pt x="953" y="1"/>
                      <a:pt x="61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>
                <a:off x="813914" y="3743933"/>
                <a:ext cx="34584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735" extrusionOk="0">
                    <a:moveTo>
                      <a:pt x="468" y="0"/>
                    </a:moveTo>
                    <a:cubicBezTo>
                      <a:pt x="1" y="0"/>
                      <a:pt x="1" y="734"/>
                      <a:pt x="468" y="734"/>
                    </a:cubicBezTo>
                    <a:lnTo>
                      <a:pt x="534" y="734"/>
                    </a:lnTo>
                    <a:cubicBezTo>
                      <a:pt x="1001" y="734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>
                <a:off x="692226" y="3759303"/>
                <a:ext cx="34550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35" extrusionOk="0">
                    <a:moveTo>
                      <a:pt x="467" y="1"/>
                    </a:moveTo>
                    <a:cubicBezTo>
                      <a:pt x="0" y="1"/>
                      <a:pt x="0" y="735"/>
                      <a:pt x="467" y="735"/>
                    </a:cubicBezTo>
                    <a:lnTo>
                      <a:pt x="534" y="735"/>
                    </a:lnTo>
                    <a:cubicBezTo>
                      <a:pt x="1001" y="735"/>
                      <a:pt x="1001" y="1"/>
                      <a:pt x="5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>
                <a:off x="649600" y="3807659"/>
                <a:ext cx="36897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735" extrusionOk="0">
                    <a:moveTo>
                      <a:pt x="468" y="1"/>
                    </a:moveTo>
                    <a:cubicBezTo>
                      <a:pt x="1" y="1"/>
                      <a:pt x="1" y="735"/>
                      <a:pt x="468" y="735"/>
                    </a:cubicBezTo>
                    <a:lnTo>
                      <a:pt x="601" y="735"/>
                    </a:lnTo>
                    <a:cubicBezTo>
                      <a:pt x="1068" y="735"/>
                      <a:pt x="1068" y="1"/>
                      <a:pt x="6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" name="Google Shape;188;p2"/>
            <p:cNvGrpSpPr/>
            <p:nvPr/>
          </p:nvGrpSpPr>
          <p:grpSpPr>
            <a:xfrm>
              <a:off x="395516" y="4840024"/>
              <a:ext cx="971390" cy="384361"/>
              <a:chOff x="1928754" y="4491924"/>
              <a:chExt cx="971390" cy="384361"/>
            </a:xfrm>
          </p:grpSpPr>
          <p:sp>
            <p:nvSpPr>
              <p:cNvPr id="189" name="Google Shape;189;p2"/>
              <p:cNvSpPr/>
              <p:nvPr/>
            </p:nvSpPr>
            <p:spPr>
              <a:xfrm>
                <a:off x="1929030" y="4491924"/>
                <a:ext cx="971114" cy="384290"/>
              </a:xfrm>
              <a:custGeom>
                <a:avLst/>
                <a:gdLst/>
                <a:ahLst/>
                <a:cxnLst/>
                <a:rect l="l" t="t" r="r" b="b"/>
                <a:pathLst>
                  <a:path w="28136" h="11134" extrusionOk="0">
                    <a:moveTo>
                      <a:pt x="19627" y="262"/>
                    </a:moveTo>
                    <a:cubicBezTo>
                      <a:pt x="21916" y="262"/>
                      <a:pt x="24139" y="1115"/>
                      <a:pt x="26201" y="2031"/>
                    </a:cubicBezTo>
                    <a:cubicBezTo>
                      <a:pt x="26635" y="2198"/>
                      <a:pt x="27035" y="2398"/>
                      <a:pt x="27402" y="2665"/>
                    </a:cubicBezTo>
                    <a:cubicBezTo>
                      <a:pt x="27502" y="2732"/>
                      <a:pt x="27969" y="2965"/>
                      <a:pt x="27769" y="3165"/>
                    </a:cubicBezTo>
                    <a:cubicBezTo>
                      <a:pt x="27535" y="3399"/>
                      <a:pt x="27269" y="3632"/>
                      <a:pt x="27002" y="3832"/>
                    </a:cubicBezTo>
                    <a:cubicBezTo>
                      <a:pt x="26068" y="4500"/>
                      <a:pt x="25067" y="5100"/>
                      <a:pt x="24033" y="5634"/>
                    </a:cubicBezTo>
                    <a:cubicBezTo>
                      <a:pt x="21865" y="6935"/>
                      <a:pt x="19863" y="8302"/>
                      <a:pt x="17462" y="9170"/>
                    </a:cubicBezTo>
                    <a:cubicBezTo>
                      <a:pt x="14439" y="10300"/>
                      <a:pt x="11119" y="10935"/>
                      <a:pt x="7835" y="10935"/>
                    </a:cubicBezTo>
                    <a:cubicBezTo>
                      <a:pt x="6080" y="10935"/>
                      <a:pt x="4335" y="10754"/>
                      <a:pt x="2651" y="10370"/>
                    </a:cubicBezTo>
                    <a:cubicBezTo>
                      <a:pt x="1830" y="10181"/>
                      <a:pt x="1039" y="9962"/>
                      <a:pt x="278" y="9656"/>
                    </a:cubicBezTo>
                    <a:lnTo>
                      <a:pt x="278" y="9656"/>
                    </a:lnTo>
                    <a:cubicBezTo>
                      <a:pt x="1028" y="9285"/>
                      <a:pt x="1491" y="8562"/>
                      <a:pt x="2084" y="7969"/>
                    </a:cubicBezTo>
                    <a:cubicBezTo>
                      <a:pt x="3018" y="7068"/>
                      <a:pt x="3985" y="6234"/>
                      <a:pt x="5019" y="5434"/>
                    </a:cubicBezTo>
                    <a:cubicBezTo>
                      <a:pt x="5987" y="4600"/>
                      <a:pt x="7021" y="3866"/>
                      <a:pt x="8088" y="3199"/>
                    </a:cubicBezTo>
                    <a:cubicBezTo>
                      <a:pt x="9289" y="2498"/>
                      <a:pt x="10590" y="2098"/>
                      <a:pt x="11891" y="1564"/>
                    </a:cubicBezTo>
                    <a:cubicBezTo>
                      <a:pt x="14293" y="597"/>
                      <a:pt x="16894" y="297"/>
                      <a:pt x="19496" y="263"/>
                    </a:cubicBezTo>
                    <a:cubicBezTo>
                      <a:pt x="19540" y="263"/>
                      <a:pt x="19584" y="262"/>
                      <a:pt x="19627" y="262"/>
                    </a:cubicBezTo>
                    <a:close/>
                    <a:moveTo>
                      <a:pt x="19044" y="1"/>
                    </a:moveTo>
                    <a:cubicBezTo>
                      <a:pt x="17372" y="1"/>
                      <a:pt x="15674" y="258"/>
                      <a:pt x="14126" y="630"/>
                    </a:cubicBezTo>
                    <a:cubicBezTo>
                      <a:pt x="12658" y="1030"/>
                      <a:pt x="11224" y="1531"/>
                      <a:pt x="9856" y="2165"/>
                    </a:cubicBezTo>
                    <a:cubicBezTo>
                      <a:pt x="8589" y="2665"/>
                      <a:pt x="7354" y="3332"/>
                      <a:pt x="6287" y="4166"/>
                    </a:cubicBezTo>
                    <a:cubicBezTo>
                      <a:pt x="5153" y="5000"/>
                      <a:pt x="4052" y="5867"/>
                      <a:pt x="3018" y="6801"/>
                    </a:cubicBezTo>
                    <a:cubicBezTo>
                      <a:pt x="2551" y="7201"/>
                      <a:pt x="2051" y="7668"/>
                      <a:pt x="1617" y="8135"/>
                    </a:cubicBezTo>
                    <a:cubicBezTo>
                      <a:pt x="1183" y="8602"/>
                      <a:pt x="783" y="9203"/>
                      <a:pt x="116" y="9470"/>
                    </a:cubicBezTo>
                    <a:cubicBezTo>
                      <a:pt x="70" y="9500"/>
                      <a:pt x="66" y="9558"/>
                      <a:pt x="88" y="9605"/>
                    </a:cubicBezTo>
                    <a:lnTo>
                      <a:pt x="88" y="9605"/>
                    </a:lnTo>
                    <a:cubicBezTo>
                      <a:pt x="8" y="9636"/>
                      <a:pt x="0" y="9776"/>
                      <a:pt x="82" y="9803"/>
                    </a:cubicBezTo>
                    <a:lnTo>
                      <a:pt x="116" y="9803"/>
                    </a:lnTo>
                    <a:cubicBezTo>
                      <a:pt x="2539" y="10736"/>
                      <a:pt x="5101" y="11134"/>
                      <a:pt x="7673" y="11134"/>
                    </a:cubicBezTo>
                    <a:cubicBezTo>
                      <a:pt x="10163" y="11134"/>
                      <a:pt x="12664" y="10760"/>
                      <a:pt x="15060" y="10137"/>
                    </a:cubicBezTo>
                    <a:cubicBezTo>
                      <a:pt x="17562" y="9503"/>
                      <a:pt x="19930" y="8502"/>
                      <a:pt x="22098" y="7135"/>
                    </a:cubicBezTo>
                    <a:cubicBezTo>
                      <a:pt x="23166" y="6468"/>
                      <a:pt x="24233" y="5800"/>
                      <a:pt x="25300" y="5167"/>
                    </a:cubicBezTo>
                    <a:cubicBezTo>
                      <a:pt x="26335" y="4600"/>
                      <a:pt x="27269" y="3932"/>
                      <a:pt x="28102" y="3165"/>
                    </a:cubicBezTo>
                    <a:cubicBezTo>
                      <a:pt x="28136" y="3099"/>
                      <a:pt x="28136" y="3032"/>
                      <a:pt x="28102" y="2998"/>
                    </a:cubicBezTo>
                    <a:cubicBezTo>
                      <a:pt x="27469" y="2398"/>
                      <a:pt x="26701" y="1931"/>
                      <a:pt x="25868" y="1631"/>
                    </a:cubicBezTo>
                    <a:cubicBezTo>
                      <a:pt x="24733" y="1164"/>
                      <a:pt x="23599" y="764"/>
                      <a:pt x="22465" y="430"/>
                    </a:cubicBezTo>
                    <a:cubicBezTo>
                      <a:pt x="21378" y="127"/>
                      <a:pt x="20217" y="1"/>
                      <a:pt x="1904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"/>
              <p:cNvSpPr/>
              <p:nvPr/>
            </p:nvSpPr>
            <p:spPr>
              <a:xfrm>
                <a:off x="1928754" y="4596368"/>
                <a:ext cx="964487" cy="232907"/>
              </a:xfrm>
              <a:custGeom>
                <a:avLst/>
                <a:gdLst/>
                <a:ahLst/>
                <a:cxnLst/>
                <a:rect l="l" t="t" r="r" b="b"/>
                <a:pathLst>
                  <a:path w="27944" h="6748" extrusionOk="0">
                    <a:moveTo>
                      <a:pt x="27142" y="1"/>
                    </a:moveTo>
                    <a:cubicBezTo>
                      <a:pt x="25158" y="1"/>
                      <a:pt x="23155" y="133"/>
                      <a:pt x="21206" y="373"/>
                    </a:cubicBezTo>
                    <a:cubicBezTo>
                      <a:pt x="18770" y="706"/>
                      <a:pt x="16435" y="1574"/>
                      <a:pt x="14100" y="2241"/>
                    </a:cubicBezTo>
                    <a:cubicBezTo>
                      <a:pt x="9397" y="3608"/>
                      <a:pt x="4827" y="5243"/>
                      <a:pt x="124" y="6544"/>
                    </a:cubicBezTo>
                    <a:cubicBezTo>
                      <a:pt x="1" y="6575"/>
                      <a:pt x="20" y="6748"/>
                      <a:pt x="155" y="6748"/>
                    </a:cubicBezTo>
                    <a:cubicBezTo>
                      <a:pt x="166" y="6748"/>
                      <a:pt x="178" y="6747"/>
                      <a:pt x="191" y="6744"/>
                    </a:cubicBezTo>
                    <a:cubicBezTo>
                      <a:pt x="4760" y="5510"/>
                      <a:pt x="9264" y="3842"/>
                      <a:pt x="13834" y="2541"/>
                    </a:cubicBezTo>
                    <a:cubicBezTo>
                      <a:pt x="16102" y="1907"/>
                      <a:pt x="18303" y="1107"/>
                      <a:pt x="20638" y="673"/>
                    </a:cubicBezTo>
                    <a:cubicBezTo>
                      <a:pt x="22665" y="359"/>
                      <a:pt x="24716" y="192"/>
                      <a:pt x="26770" y="192"/>
                    </a:cubicBezTo>
                    <a:cubicBezTo>
                      <a:pt x="27117" y="192"/>
                      <a:pt x="27464" y="196"/>
                      <a:pt x="27810" y="206"/>
                    </a:cubicBezTo>
                    <a:cubicBezTo>
                      <a:pt x="27944" y="206"/>
                      <a:pt x="27944" y="6"/>
                      <a:pt x="27810" y="6"/>
                    </a:cubicBezTo>
                    <a:cubicBezTo>
                      <a:pt x="27588" y="2"/>
                      <a:pt x="27365" y="1"/>
                      <a:pt x="2714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2"/>
              <p:cNvSpPr/>
              <p:nvPr/>
            </p:nvSpPr>
            <p:spPr>
              <a:xfrm>
                <a:off x="2644534" y="4512219"/>
                <a:ext cx="126049" cy="175785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5093" extrusionOk="0">
                    <a:moveTo>
                      <a:pt x="1951" y="1"/>
                    </a:moveTo>
                    <a:cubicBezTo>
                      <a:pt x="1919" y="1"/>
                      <a:pt x="1888" y="13"/>
                      <a:pt x="1869" y="42"/>
                    </a:cubicBezTo>
                    <a:cubicBezTo>
                      <a:pt x="1435" y="676"/>
                      <a:pt x="1035" y="1343"/>
                      <a:pt x="601" y="1977"/>
                    </a:cubicBezTo>
                    <a:cubicBezTo>
                      <a:pt x="501" y="2144"/>
                      <a:pt x="1" y="2744"/>
                      <a:pt x="167" y="3011"/>
                    </a:cubicBezTo>
                    <a:cubicBezTo>
                      <a:pt x="868" y="4078"/>
                      <a:pt x="2436" y="4379"/>
                      <a:pt x="3436" y="5079"/>
                    </a:cubicBezTo>
                    <a:cubicBezTo>
                      <a:pt x="3455" y="5088"/>
                      <a:pt x="3473" y="5092"/>
                      <a:pt x="3490" y="5092"/>
                    </a:cubicBezTo>
                    <a:cubicBezTo>
                      <a:pt x="3593" y="5092"/>
                      <a:pt x="3651" y="4936"/>
                      <a:pt x="3536" y="4879"/>
                    </a:cubicBezTo>
                    <a:cubicBezTo>
                      <a:pt x="2602" y="4245"/>
                      <a:pt x="1435" y="3945"/>
                      <a:pt x="601" y="3178"/>
                    </a:cubicBezTo>
                    <a:cubicBezTo>
                      <a:pt x="101" y="2744"/>
                      <a:pt x="801" y="2044"/>
                      <a:pt x="1068" y="1677"/>
                    </a:cubicBezTo>
                    <a:cubicBezTo>
                      <a:pt x="1435" y="1210"/>
                      <a:pt x="1702" y="643"/>
                      <a:pt x="2035" y="142"/>
                    </a:cubicBezTo>
                    <a:cubicBezTo>
                      <a:pt x="2106" y="71"/>
                      <a:pt x="2027" y="1"/>
                      <a:pt x="195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"/>
              <p:cNvSpPr/>
              <p:nvPr/>
            </p:nvSpPr>
            <p:spPr>
              <a:xfrm>
                <a:off x="2466089" y="4498413"/>
                <a:ext cx="159183" cy="277259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8033" extrusionOk="0">
                    <a:moveTo>
                      <a:pt x="2020" y="0"/>
                    </a:moveTo>
                    <a:cubicBezTo>
                      <a:pt x="1976" y="0"/>
                      <a:pt x="1928" y="22"/>
                      <a:pt x="1902" y="75"/>
                    </a:cubicBezTo>
                    <a:cubicBezTo>
                      <a:pt x="1601" y="1043"/>
                      <a:pt x="1234" y="1977"/>
                      <a:pt x="801" y="2877"/>
                    </a:cubicBezTo>
                    <a:cubicBezTo>
                      <a:pt x="534" y="3378"/>
                      <a:pt x="0" y="4178"/>
                      <a:pt x="234" y="4779"/>
                    </a:cubicBezTo>
                    <a:cubicBezTo>
                      <a:pt x="434" y="5379"/>
                      <a:pt x="1234" y="5879"/>
                      <a:pt x="1701" y="6213"/>
                    </a:cubicBezTo>
                    <a:cubicBezTo>
                      <a:pt x="2535" y="6913"/>
                      <a:pt x="3569" y="7280"/>
                      <a:pt x="4370" y="8014"/>
                    </a:cubicBezTo>
                    <a:cubicBezTo>
                      <a:pt x="4389" y="8027"/>
                      <a:pt x="4410" y="8032"/>
                      <a:pt x="4431" y="8032"/>
                    </a:cubicBezTo>
                    <a:cubicBezTo>
                      <a:pt x="4522" y="8032"/>
                      <a:pt x="4612" y="7929"/>
                      <a:pt x="4503" y="7847"/>
                    </a:cubicBezTo>
                    <a:lnTo>
                      <a:pt x="4537" y="7847"/>
                    </a:lnTo>
                    <a:cubicBezTo>
                      <a:pt x="3870" y="7247"/>
                      <a:pt x="3036" y="7013"/>
                      <a:pt x="2369" y="6446"/>
                    </a:cubicBezTo>
                    <a:cubicBezTo>
                      <a:pt x="1668" y="6013"/>
                      <a:pt x="1001" y="5446"/>
                      <a:pt x="467" y="4779"/>
                    </a:cubicBezTo>
                    <a:cubicBezTo>
                      <a:pt x="67" y="4245"/>
                      <a:pt x="968" y="2977"/>
                      <a:pt x="1234" y="2477"/>
                    </a:cubicBezTo>
                    <a:cubicBezTo>
                      <a:pt x="1601" y="1710"/>
                      <a:pt x="1868" y="909"/>
                      <a:pt x="2102" y="109"/>
                    </a:cubicBezTo>
                    <a:cubicBezTo>
                      <a:pt x="2142" y="49"/>
                      <a:pt x="2086" y="0"/>
                      <a:pt x="20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2"/>
              <p:cNvSpPr/>
              <p:nvPr/>
            </p:nvSpPr>
            <p:spPr>
              <a:xfrm>
                <a:off x="2278395" y="4553155"/>
                <a:ext cx="153592" cy="289719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8394" extrusionOk="0">
                    <a:moveTo>
                      <a:pt x="971" y="1"/>
                    </a:moveTo>
                    <a:cubicBezTo>
                      <a:pt x="905" y="1"/>
                      <a:pt x="822" y="87"/>
                      <a:pt x="868" y="157"/>
                    </a:cubicBezTo>
                    <a:cubicBezTo>
                      <a:pt x="1168" y="891"/>
                      <a:pt x="701" y="1825"/>
                      <a:pt x="501" y="2525"/>
                    </a:cubicBezTo>
                    <a:cubicBezTo>
                      <a:pt x="268" y="3159"/>
                      <a:pt x="1" y="3893"/>
                      <a:pt x="68" y="4560"/>
                    </a:cubicBezTo>
                    <a:cubicBezTo>
                      <a:pt x="168" y="5294"/>
                      <a:pt x="768" y="5427"/>
                      <a:pt x="1335" y="5828"/>
                    </a:cubicBezTo>
                    <a:cubicBezTo>
                      <a:pt x="1836" y="6228"/>
                      <a:pt x="2303" y="6662"/>
                      <a:pt x="2736" y="7162"/>
                    </a:cubicBezTo>
                    <a:cubicBezTo>
                      <a:pt x="3170" y="7596"/>
                      <a:pt x="3770" y="7896"/>
                      <a:pt x="4204" y="8363"/>
                    </a:cubicBezTo>
                    <a:cubicBezTo>
                      <a:pt x="4226" y="8385"/>
                      <a:pt x="4250" y="8394"/>
                      <a:pt x="4275" y="8394"/>
                    </a:cubicBezTo>
                    <a:cubicBezTo>
                      <a:pt x="4364" y="8394"/>
                      <a:pt x="4449" y="8275"/>
                      <a:pt x="4371" y="8196"/>
                    </a:cubicBezTo>
                    <a:cubicBezTo>
                      <a:pt x="4037" y="7896"/>
                      <a:pt x="3670" y="7596"/>
                      <a:pt x="3303" y="7329"/>
                    </a:cubicBezTo>
                    <a:cubicBezTo>
                      <a:pt x="2803" y="6929"/>
                      <a:pt x="2336" y="6495"/>
                      <a:pt x="1902" y="6028"/>
                    </a:cubicBezTo>
                    <a:cubicBezTo>
                      <a:pt x="1602" y="5761"/>
                      <a:pt x="1269" y="5528"/>
                      <a:pt x="935" y="5327"/>
                    </a:cubicBezTo>
                    <a:cubicBezTo>
                      <a:pt x="301" y="4994"/>
                      <a:pt x="234" y="4527"/>
                      <a:pt x="335" y="3893"/>
                    </a:cubicBezTo>
                    <a:cubicBezTo>
                      <a:pt x="501" y="2726"/>
                      <a:pt x="1569" y="1224"/>
                      <a:pt x="1035" y="57"/>
                    </a:cubicBezTo>
                    <a:cubicBezTo>
                      <a:pt x="1025" y="17"/>
                      <a:pt x="1000" y="1"/>
                      <a:pt x="97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"/>
              <p:cNvSpPr/>
              <p:nvPr/>
            </p:nvSpPr>
            <p:spPr>
              <a:xfrm>
                <a:off x="2091908" y="4660808"/>
                <a:ext cx="148932" cy="215477"/>
              </a:xfrm>
              <a:custGeom>
                <a:avLst/>
                <a:gdLst/>
                <a:ahLst/>
                <a:cxnLst/>
                <a:rect l="l" t="t" r="r" b="b"/>
                <a:pathLst>
                  <a:path w="4315" h="6243" extrusionOk="0">
                    <a:moveTo>
                      <a:pt x="791" y="1"/>
                    </a:moveTo>
                    <a:cubicBezTo>
                      <a:pt x="750" y="1"/>
                      <a:pt x="713" y="23"/>
                      <a:pt x="701" y="74"/>
                    </a:cubicBezTo>
                    <a:cubicBezTo>
                      <a:pt x="500" y="1008"/>
                      <a:pt x="0" y="2509"/>
                      <a:pt x="400" y="3443"/>
                    </a:cubicBezTo>
                    <a:cubicBezTo>
                      <a:pt x="634" y="4010"/>
                      <a:pt x="1268" y="4310"/>
                      <a:pt x="1768" y="4577"/>
                    </a:cubicBezTo>
                    <a:cubicBezTo>
                      <a:pt x="2602" y="5010"/>
                      <a:pt x="3403" y="5544"/>
                      <a:pt x="4103" y="6211"/>
                    </a:cubicBezTo>
                    <a:cubicBezTo>
                      <a:pt x="4117" y="6233"/>
                      <a:pt x="4137" y="6242"/>
                      <a:pt x="4157" y="6242"/>
                    </a:cubicBezTo>
                    <a:cubicBezTo>
                      <a:pt x="4230" y="6242"/>
                      <a:pt x="4315" y="6123"/>
                      <a:pt x="4236" y="6045"/>
                    </a:cubicBezTo>
                    <a:cubicBezTo>
                      <a:pt x="3736" y="5578"/>
                      <a:pt x="3202" y="5144"/>
                      <a:pt x="2635" y="4777"/>
                    </a:cubicBezTo>
                    <a:cubicBezTo>
                      <a:pt x="2002" y="4477"/>
                      <a:pt x="1401" y="4110"/>
                      <a:pt x="834" y="3709"/>
                    </a:cubicBezTo>
                    <a:cubicBezTo>
                      <a:pt x="33" y="3009"/>
                      <a:pt x="701" y="1041"/>
                      <a:pt x="934" y="140"/>
                    </a:cubicBezTo>
                    <a:cubicBezTo>
                      <a:pt x="934" y="58"/>
                      <a:pt x="858" y="1"/>
                      <a:pt x="79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5" name="Google Shape;195;p2"/>
            <p:cNvGrpSpPr/>
            <p:nvPr/>
          </p:nvGrpSpPr>
          <p:grpSpPr>
            <a:xfrm>
              <a:off x="287292" y="3972850"/>
              <a:ext cx="1187844" cy="1134819"/>
              <a:chOff x="287292" y="3972850"/>
              <a:chExt cx="1187844" cy="1134819"/>
            </a:xfrm>
          </p:grpSpPr>
          <p:sp>
            <p:nvSpPr>
              <p:cNvPr id="196" name="Google Shape;196;p2"/>
              <p:cNvSpPr/>
              <p:nvPr/>
            </p:nvSpPr>
            <p:spPr>
              <a:xfrm>
                <a:off x="287292" y="3972850"/>
                <a:ext cx="1094609" cy="1134819"/>
              </a:xfrm>
              <a:custGeom>
                <a:avLst/>
                <a:gdLst/>
                <a:ahLst/>
                <a:cxnLst/>
                <a:rect l="l" t="t" r="r" b="b"/>
                <a:pathLst>
                  <a:path w="31714" h="32879" extrusionOk="0">
                    <a:moveTo>
                      <a:pt x="31578" y="0"/>
                    </a:moveTo>
                    <a:cubicBezTo>
                      <a:pt x="31534" y="0"/>
                      <a:pt x="31494" y="27"/>
                      <a:pt x="31480" y="85"/>
                    </a:cubicBezTo>
                    <a:cubicBezTo>
                      <a:pt x="30779" y="4055"/>
                      <a:pt x="28077" y="7057"/>
                      <a:pt x="24675" y="9058"/>
                    </a:cubicBezTo>
                    <a:cubicBezTo>
                      <a:pt x="23040" y="10026"/>
                      <a:pt x="21272" y="10759"/>
                      <a:pt x="19571" y="11593"/>
                    </a:cubicBezTo>
                    <a:cubicBezTo>
                      <a:pt x="18037" y="12394"/>
                      <a:pt x="16669" y="13428"/>
                      <a:pt x="15435" y="14629"/>
                    </a:cubicBezTo>
                    <a:cubicBezTo>
                      <a:pt x="13000" y="16964"/>
                      <a:pt x="11132" y="19799"/>
                      <a:pt x="9230" y="22568"/>
                    </a:cubicBezTo>
                    <a:cubicBezTo>
                      <a:pt x="8230" y="24002"/>
                      <a:pt x="7196" y="25403"/>
                      <a:pt x="6195" y="26838"/>
                    </a:cubicBezTo>
                    <a:cubicBezTo>
                      <a:pt x="4994" y="28572"/>
                      <a:pt x="3760" y="30207"/>
                      <a:pt x="2059" y="31441"/>
                    </a:cubicBezTo>
                    <a:cubicBezTo>
                      <a:pt x="1978" y="31495"/>
                      <a:pt x="2027" y="31635"/>
                      <a:pt x="2102" y="31635"/>
                    </a:cubicBezTo>
                    <a:cubicBezTo>
                      <a:pt x="2120" y="31635"/>
                      <a:pt x="2139" y="31627"/>
                      <a:pt x="2159" y="31608"/>
                    </a:cubicBezTo>
                    <a:cubicBezTo>
                      <a:pt x="3560" y="30574"/>
                      <a:pt x="4760" y="29306"/>
                      <a:pt x="5761" y="27872"/>
                    </a:cubicBezTo>
                    <a:cubicBezTo>
                      <a:pt x="6829" y="26371"/>
                      <a:pt x="7896" y="24836"/>
                      <a:pt x="8963" y="23335"/>
                    </a:cubicBezTo>
                    <a:cubicBezTo>
                      <a:pt x="11065" y="20300"/>
                      <a:pt x="13100" y="17197"/>
                      <a:pt x="15768" y="14629"/>
                    </a:cubicBezTo>
                    <a:cubicBezTo>
                      <a:pt x="17169" y="13328"/>
                      <a:pt x="18737" y="12260"/>
                      <a:pt x="20472" y="11427"/>
                    </a:cubicBezTo>
                    <a:cubicBezTo>
                      <a:pt x="22273" y="10593"/>
                      <a:pt x="24041" y="9659"/>
                      <a:pt x="25775" y="8625"/>
                    </a:cubicBezTo>
                    <a:cubicBezTo>
                      <a:pt x="28227" y="7017"/>
                      <a:pt x="30211" y="4765"/>
                      <a:pt x="31202" y="2050"/>
                    </a:cubicBezTo>
                    <a:lnTo>
                      <a:pt x="31202" y="2050"/>
                    </a:lnTo>
                    <a:cubicBezTo>
                      <a:pt x="30323" y="5527"/>
                      <a:pt x="27839" y="8112"/>
                      <a:pt x="24608" y="9925"/>
                    </a:cubicBezTo>
                    <a:cubicBezTo>
                      <a:pt x="22907" y="10859"/>
                      <a:pt x="21072" y="11527"/>
                      <a:pt x="19371" y="12494"/>
                    </a:cubicBezTo>
                    <a:cubicBezTo>
                      <a:pt x="17770" y="13495"/>
                      <a:pt x="16335" y="14762"/>
                      <a:pt x="15101" y="16197"/>
                    </a:cubicBezTo>
                    <a:cubicBezTo>
                      <a:pt x="12166" y="19432"/>
                      <a:pt x="9797" y="23102"/>
                      <a:pt x="7429" y="26737"/>
                    </a:cubicBezTo>
                    <a:cubicBezTo>
                      <a:pt x="6462" y="28172"/>
                      <a:pt x="5261" y="29406"/>
                      <a:pt x="3893" y="30507"/>
                    </a:cubicBezTo>
                    <a:cubicBezTo>
                      <a:pt x="2859" y="31341"/>
                      <a:pt x="1525" y="32475"/>
                      <a:pt x="124" y="32675"/>
                    </a:cubicBezTo>
                    <a:cubicBezTo>
                      <a:pt x="1" y="32706"/>
                      <a:pt x="48" y="32879"/>
                      <a:pt x="161" y="32879"/>
                    </a:cubicBezTo>
                    <a:cubicBezTo>
                      <a:pt x="171" y="32879"/>
                      <a:pt x="180" y="32878"/>
                      <a:pt x="191" y="32875"/>
                    </a:cubicBezTo>
                    <a:lnTo>
                      <a:pt x="224" y="32875"/>
                    </a:lnTo>
                    <a:cubicBezTo>
                      <a:pt x="1425" y="32708"/>
                      <a:pt x="2559" y="31808"/>
                      <a:pt x="3493" y="31074"/>
                    </a:cubicBezTo>
                    <a:cubicBezTo>
                      <a:pt x="4861" y="30040"/>
                      <a:pt x="6095" y="28839"/>
                      <a:pt x="7162" y="27505"/>
                    </a:cubicBezTo>
                    <a:cubicBezTo>
                      <a:pt x="8530" y="25703"/>
                      <a:pt x="9664" y="23702"/>
                      <a:pt x="10898" y="21867"/>
                    </a:cubicBezTo>
                    <a:cubicBezTo>
                      <a:pt x="12299" y="19866"/>
                      <a:pt x="13800" y="17931"/>
                      <a:pt x="15401" y="16130"/>
                    </a:cubicBezTo>
                    <a:cubicBezTo>
                      <a:pt x="16836" y="14529"/>
                      <a:pt x="18537" y="13161"/>
                      <a:pt x="20438" y="12160"/>
                    </a:cubicBezTo>
                    <a:cubicBezTo>
                      <a:pt x="22240" y="11260"/>
                      <a:pt x="24108" y="10526"/>
                      <a:pt x="25842" y="9458"/>
                    </a:cubicBezTo>
                    <a:cubicBezTo>
                      <a:pt x="29194" y="7367"/>
                      <a:pt x="31391" y="4120"/>
                      <a:pt x="31708" y="178"/>
                    </a:cubicBezTo>
                    <a:lnTo>
                      <a:pt x="31708" y="178"/>
                    </a:lnTo>
                    <a:cubicBezTo>
                      <a:pt x="31710" y="169"/>
                      <a:pt x="31711" y="160"/>
                      <a:pt x="31713" y="152"/>
                    </a:cubicBezTo>
                    <a:lnTo>
                      <a:pt x="31710" y="151"/>
                    </a:lnTo>
                    <a:lnTo>
                      <a:pt x="31710" y="151"/>
                    </a:lnTo>
                    <a:cubicBezTo>
                      <a:pt x="31711" y="140"/>
                      <a:pt x="31712" y="129"/>
                      <a:pt x="31713" y="118"/>
                    </a:cubicBezTo>
                    <a:cubicBezTo>
                      <a:pt x="31694" y="44"/>
                      <a:pt x="31633" y="0"/>
                      <a:pt x="315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2"/>
              <p:cNvSpPr/>
              <p:nvPr/>
            </p:nvSpPr>
            <p:spPr>
              <a:xfrm>
                <a:off x="476919" y="4940801"/>
                <a:ext cx="420255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12176" h="1721" extrusionOk="0">
                    <a:moveTo>
                      <a:pt x="11297" y="0"/>
                    </a:moveTo>
                    <a:cubicBezTo>
                      <a:pt x="10747" y="0"/>
                      <a:pt x="9919" y="147"/>
                      <a:pt x="9707" y="195"/>
                    </a:cubicBezTo>
                    <a:cubicBezTo>
                      <a:pt x="7606" y="295"/>
                      <a:pt x="5538" y="561"/>
                      <a:pt x="3503" y="728"/>
                    </a:cubicBezTo>
                    <a:cubicBezTo>
                      <a:pt x="2335" y="828"/>
                      <a:pt x="1068" y="762"/>
                      <a:pt x="0" y="1129"/>
                    </a:cubicBezTo>
                    <a:lnTo>
                      <a:pt x="0" y="1262"/>
                    </a:lnTo>
                    <a:cubicBezTo>
                      <a:pt x="165" y="1256"/>
                      <a:pt x="331" y="1254"/>
                      <a:pt x="497" y="1254"/>
                    </a:cubicBezTo>
                    <a:cubicBezTo>
                      <a:pt x="2347" y="1254"/>
                      <a:pt x="4268" y="1570"/>
                      <a:pt x="6105" y="1662"/>
                    </a:cubicBezTo>
                    <a:cubicBezTo>
                      <a:pt x="6539" y="1695"/>
                      <a:pt x="7009" y="1720"/>
                      <a:pt x="7490" y="1720"/>
                    </a:cubicBezTo>
                    <a:cubicBezTo>
                      <a:pt x="8486" y="1720"/>
                      <a:pt x="9531" y="1611"/>
                      <a:pt x="10408" y="1229"/>
                    </a:cubicBezTo>
                    <a:cubicBezTo>
                      <a:pt x="10741" y="1162"/>
                      <a:pt x="12176" y="528"/>
                      <a:pt x="11775" y="94"/>
                    </a:cubicBezTo>
                    <a:cubicBezTo>
                      <a:pt x="11707" y="26"/>
                      <a:pt x="11526" y="0"/>
                      <a:pt x="1129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"/>
              <p:cNvSpPr/>
              <p:nvPr/>
            </p:nvSpPr>
            <p:spPr>
              <a:xfrm>
                <a:off x="551749" y="4800116"/>
                <a:ext cx="429470" cy="87530"/>
              </a:xfrm>
              <a:custGeom>
                <a:avLst/>
                <a:gdLst/>
                <a:ahLst/>
                <a:cxnLst/>
                <a:rect l="l" t="t" r="r" b="b"/>
                <a:pathLst>
                  <a:path w="12443" h="2536" extrusionOk="0">
                    <a:moveTo>
                      <a:pt x="10794" y="0"/>
                    </a:moveTo>
                    <a:cubicBezTo>
                      <a:pt x="10722" y="0"/>
                      <a:pt x="10659" y="1"/>
                      <a:pt x="10608" y="1"/>
                    </a:cubicBezTo>
                    <a:cubicBezTo>
                      <a:pt x="7272" y="68"/>
                      <a:pt x="3403" y="501"/>
                      <a:pt x="367" y="2036"/>
                    </a:cubicBezTo>
                    <a:lnTo>
                      <a:pt x="1" y="2536"/>
                    </a:lnTo>
                    <a:cubicBezTo>
                      <a:pt x="1356" y="1824"/>
                      <a:pt x="2918" y="1713"/>
                      <a:pt x="4478" y="1713"/>
                    </a:cubicBezTo>
                    <a:cubicBezTo>
                      <a:pt x="5183" y="1713"/>
                      <a:pt x="5887" y="1735"/>
                      <a:pt x="6572" y="1735"/>
                    </a:cubicBezTo>
                    <a:cubicBezTo>
                      <a:pt x="7873" y="1735"/>
                      <a:pt x="9207" y="1602"/>
                      <a:pt x="10508" y="1402"/>
                    </a:cubicBezTo>
                    <a:cubicBezTo>
                      <a:pt x="10908" y="1335"/>
                      <a:pt x="12443" y="1102"/>
                      <a:pt x="12376" y="468"/>
                    </a:cubicBezTo>
                    <a:cubicBezTo>
                      <a:pt x="12347" y="26"/>
                      <a:pt x="11330" y="0"/>
                      <a:pt x="107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"/>
              <p:cNvSpPr/>
              <p:nvPr/>
            </p:nvSpPr>
            <p:spPr>
              <a:xfrm>
                <a:off x="634828" y="4650444"/>
                <a:ext cx="438686" cy="120941"/>
              </a:xfrm>
              <a:custGeom>
                <a:avLst/>
                <a:gdLst/>
                <a:ahLst/>
                <a:cxnLst/>
                <a:rect l="l" t="t" r="r" b="b"/>
                <a:pathLst>
                  <a:path w="12710" h="3504" extrusionOk="0">
                    <a:moveTo>
                      <a:pt x="8753" y="0"/>
                    </a:moveTo>
                    <a:cubicBezTo>
                      <a:pt x="5897" y="0"/>
                      <a:pt x="2246" y="1619"/>
                      <a:pt x="67" y="3336"/>
                    </a:cubicBezTo>
                    <a:lnTo>
                      <a:pt x="0" y="3503"/>
                    </a:lnTo>
                    <a:cubicBezTo>
                      <a:pt x="1953" y="2495"/>
                      <a:pt x="4144" y="1963"/>
                      <a:pt x="6348" y="1963"/>
                    </a:cubicBezTo>
                    <a:cubicBezTo>
                      <a:pt x="6478" y="1963"/>
                      <a:pt x="6608" y="1965"/>
                      <a:pt x="6738" y="1969"/>
                    </a:cubicBezTo>
                    <a:cubicBezTo>
                      <a:pt x="7268" y="1969"/>
                      <a:pt x="7957" y="2020"/>
                      <a:pt x="8650" y="2020"/>
                    </a:cubicBezTo>
                    <a:cubicBezTo>
                      <a:pt x="9442" y="2020"/>
                      <a:pt x="10239" y="1953"/>
                      <a:pt x="10808" y="1669"/>
                    </a:cubicBezTo>
                    <a:cubicBezTo>
                      <a:pt x="12709" y="735"/>
                      <a:pt x="9640" y="1"/>
                      <a:pt x="8840" y="1"/>
                    </a:cubicBezTo>
                    <a:cubicBezTo>
                      <a:pt x="8811" y="0"/>
                      <a:pt x="8782" y="0"/>
                      <a:pt x="875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"/>
              <p:cNvSpPr/>
              <p:nvPr/>
            </p:nvSpPr>
            <p:spPr>
              <a:xfrm>
                <a:off x="734818" y="4527686"/>
                <a:ext cx="368448" cy="94019"/>
              </a:xfrm>
              <a:custGeom>
                <a:avLst/>
                <a:gdLst/>
                <a:ahLst/>
                <a:cxnLst/>
                <a:rect l="l" t="t" r="r" b="b"/>
                <a:pathLst>
                  <a:path w="10675" h="2724" extrusionOk="0">
                    <a:moveTo>
                      <a:pt x="7155" y="0"/>
                    </a:moveTo>
                    <a:cubicBezTo>
                      <a:pt x="6253" y="0"/>
                      <a:pt x="5357" y="149"/>
                      <a:pt x="4504" y="455"/>
                    </a:cubicBezTo>
                    <a:cubicBezTo>
                      <a:pt x="3069" y="889"/>
                      <a:pt x="1535" y="1423"/>
                      <a:pt x="334" y="2323"/>
                    </a:cubicBezTo>
                    <a:lnTo>
                      <a:pt x="0" y="2723"/>
                    </a:lnTo>
                    <a:cubicBezTo>
                      <a:pt x="2169" y="1222"/>
                      <a:pt x="4604" y="1556"/>
                      <a:pt x="7139" y="1423"/>
                    </a:cubicBezTo>
                    <a:cubicBezTo>
                      <a:pt x="8039" y="1356"/>
                      <a:pt x="10675" y="555"/>
                      <a:pt x="8573" y="122"/>
                    </a:cubicBezTo>
                    <a:cubicBezTo>
                      <a:pt x="8103" y="41"/>
                      <a:pt x="7628" y="0"/>
                      <a:pt x="71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"/>
              <p:cNvSpPr/>
              <p:nvPr/>
            </p:nvSpPr>
            <p:spPr>
              <a:xfrm>
                <a:off x="894831" y="4446919"/>
                <a:ext cx="249889" cy="53119"/>
              </a:xfrm>
              <a:custGeom>
                <a:avLst/>
                <a:gdLst/>
                <a:ahLst/>
                <a:cxnLst/>
                <a:rect l="l" t="t" r="r" b="b"/>
                <a:pathLst>
                  <a:path w="7240" h="1539" extrusionOk="0">
                    <a:moveTo>
                      <a:pt x="1166" y="0"/>
                    </a:moveTo>
                    <a:cubicBezTo>
                      <a:pt x="902" y="0"/>
                      <a:pt x="636" y="9"/>
                      <a:pt x="368" y="27"/>
                    </a:cubicBezTo>
                    <a:lnTo>
                      <a:pt x="335" y="27"/>
                    </a:lnTo>
                    <a:lnTo>
                      <a:pt x="1" y="160"/>
                    </a:lnTo>
                    <a:cubicBezTo>
                      <a:pt x="735" y="193"/>
                      <a:pt x="1402" y="360"/>
                      <a:pt x="2069" y="694"/>
                    </a:cubicBezTo>
                    <a:cubicBezTo>
                      <a:pt x="2711" y="955"/>
                      <a:pt x="4233" y="1538"/>
                      <a:pt x="5357" y="1538"/>
                    </a:cubicBezTo>
                    <a:cubicBezTo>
                      <a:pt x="5811" y="1538"/>
                      <a:pt x="6199" y="1443"/>
                      <a:pt x="6439" y="1194"/>
                    </a:cubicBezTo>
                    <a:cubicBezTo>
                      <a:pt x="7239" y="393"/>
                      <a:pt x="3937" y="193"/>
                      <a:pt x="3303" y="160"/>
                    </a:cubicBezTo>
                    <a:cubicBezTo>
                      <a:pt x="2595" y="62"/>
                      <a:pt x="1887" y="0"/>
                      <a:pt x="116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"/>
              <p:cNvSpPr/>
              <p:nvPr/>
            </p:nvSpPr>
            <p:spPr>
              <a:xfrm>
                <a:off x="998481" y="4381030"/>
                <a:ext cx="216478" cy="63404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1837" extrusionOk="0">
                    <a:moveTo>
                      <a:pt x="100" y="1"/>
                    </a:moveTo>
                    <a:lnTo>
                      <a:pt x="0" y="101"/>
                    </a:lnTo>
                    <a:cubicBezTo>
                      <a:pt x="528" y="352"/>
                      <a:pt x="3825" y="1837"/>
                      <a:pt x="5415" y="1837"/>
                    </a:cubicBezTo>
                    <a:cubicBezTo>
                      <a:pt x="5934" y="1837"/>
                      <a:pt x="6271" y="1679"/>
                      <a:pt x="6271" y="1268"/>
                    </a:cubicBezTo>
                    <a:cubicBezTo>
                      <a:pt x="6271" y="68"/>
                      <a:pt x="1001" y="168"/>
                      <a:pt x="1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"/>
              <p:cNvSpPr/>
              <p:nvPr/>
            </p:nvSpPr>
            <p:spPr>
              <a:xfrm>
                <a:off x="1119354" y="4323458"/>
                <a:ext cx="181963" cy="65509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1898" extrusionOk="0">
                    <a:moveTo>
                      <a:pt x="301" y="1"/>
                    </a:moveTo>
                    <a:lnTo>
                      <a:pt x="1" y="168"/>
                    </a:lnTo>
                    <a:cubicBezTo>
                      <a:pt x="804" y="722"/>
                      <a:pt x="2298" y="1897"/>
                      <a:pt x="3450" y="1897"/>
                    </a:cubicBezTo>
                    <a:cubicBezTo>
                      <a:pt x="3685" y="1897"/>
                      <a:pt x="3906" y="1849"/>
                      <a:pt x="4104" y="1736"/>
                    </a:cubicBezTo>
                    <a:cubicBezTo>
                      <a:pt x="5271" y="1068"/>
                      <a:pt x="2703" y="535"/>
                      <a:pt x="2102" y="401"/>
                    </a:cubicBezTo>
                    <a:cubicBezTo>
                      <a:pt x="1502" y="234"/>
                      <a:pt x="868" y="134"/>
                      <a:pt x="30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"/>
              <p:cNvSpPr/>
              <p:nvPr/>
            </p:nvSpPr>
            <p:spPr>
              <a:xfrm>
                <a:off x="1195357" y="4256118"/>
                <a:ext cx="232217" cy="46112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1336" extrusionOk="0">
                    <a:moveTo>
                      <a:pt x="4577" y="0"/>
                    </a:moveTo>
                    <a:cubicBezTo>
                      <a:pt x="2946" y="0"/>
                      <a:pt x="882" y="248"/>
                      <a:pt x="400" y="518"/>
                    </a:cubicBezTo>
                    <a:cubicBezTo>
                      <a:pt x="367" y="584"/>
                      <a:pt x="167" y="718"/>
                      <a:pt x="134" y="751"/>
                    </a:cubicBezTo>
                    <a:lnTo>
                      <a:pt x="0" y="851"/>
                    </a:lnTo>
                    <a:cubicBezTo>
                      <a:pt x="596" y="966"/>
                      <a:pt x="2628" y="1336"/>
                      <a:pt x="4297" y="1336"/>
                    </a:cubicBezTo>
                    <a:cubicBezTo>
                      <a:pt x="5526" y="1336"/>
                      <a:pt x="6558" y="1135"/>
                      <a:pt x="6672" y="484"/>
                    </a:cubicBezTo>
                    <a:cubicBezTo>
                      <a:pt x="6728" y="132"/>
                      <a:pt x="5768" y="0"/>
                      <a:pt x="457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"/>
              <p:cNvSpPr/>
              <p:nvPr/>
            </p:nvSpPr>
            <p:spPr>
              <a:xfrm>
                <a:off x="1282853" y="4128791"/>
                <a:ext cx="192283" cy="86495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506" extrusionOk="0">
                    <a:moveTo>
                      <a:pt x="5012" y="1"/>
                    </a:moveTo>
                    <a:cubicBezTo>
                      <a:pt x="3872" y="1"/>
                      <a:pt x="1375" y="1431"/>
                      <a:pt x="200" y="2072"/>
                    </a:cubicBezTo>
                    <a:lnTo>
                      <a:pt x="0" y="2505"/>
                    </a:lnTo>
                    <a:cubicBezTo>
                      <a:pt x="768" y="2505"/>
                      <a:pt x="1535" y="2439"/>
                      <a:pt x="2269" y="2305"/>
                    </a:cubicBezTo>
                    <a:cubicBezTo>
                      <a:pt x="3303" y="2105"/>
                      <a:pt x="5438" y="1538"/>
                      <a:pt x="5571" y="304"/>
                    </a:cubicBezTo>
                    <a:cubicBezTo>
                      <a:pt x="5498" y="90"/>
                      <a:pt x="5297" y="1"/>
                      <a:pt x="501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"/>
              <p:cNvSpPr/>
              <p:nvPr/>
            </p:nvSpPr>
            <p:spPr>
              <a:xfrm>
                <a:off x="1240261" y="4033287"/>
                <a:ext cx="73966" cy="162428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706" extrusionOk="0">
                    <a:moveTo>
                      <a:pt x="1043" y="0"/>
                    </a:moveTo>
                    <a:cubicBezTo>
                      <a:pt x="1030" y="0"/>
                      <a:pt x="1015" y="1"/>
                      <a:pt x="1001" y="2"/>
                    </a:cubicBezTo>
                    <a:cubicBezTo>
                      <a:pt x="0" y="102"/>
                      <a:pt x="567" y="4105"/>
                      <a:pt x="667" y="4705"/>
                    </a:cubicBezTo>
                    <a:lnTo>
                      <a:pt x="834" y="4472"/>
                    </a:lnTo>
                    <a:cubicBezTo>
                      <a:pt x="1131" y="3879"/>
                      <a:pt x="2143" y="0"/>
                      <a:pt x="10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"/>
              <p:cNvSpPr/>
              <p:nvPr/>
            </p:nvSpPr>
            <p:spPr>
              <a:xfrm>
                <a:off x="1172335" y="4076707"/>
                <a:ext cx="67580" cy="176579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5116" extrusionOk="0">
                    <a:moveTo>
                      <a:pt x="900" y="1"/>
                    </a:moveTo>
                    <a:cubicBezTo>
                      <a:pt x="841" y="1"/>
                      <a:pt x="774" y="15"/>
                      <a:pt x="701" y="45"/>
                    </a:cubicBezTo>
                    <a:cubicBezTo>
                      <a:pt x="0" y="378"/>
                      <a:pt x="234" y="2547"/>
                      <a:pt x="334" y="3047"/>
                    </a:cubicBezTo>
                    <a:cubicBezTo>
                      <a:pt x="534" y="3714"/>
                      <a:pt x="600" y="4381"/>
                      <a:pt x="534" y="5048"/>
                    </a:cubicBezTo>
                    <a:lnTo>
                      <a:pt x="600" y="5115"/>
                    </a:lnTo>
                    <a:cubicBezTo>
                      <a:pt x="695" y="4578"/>
                      <a:pt x="1957" y="1"/>
                      <a:pt x="9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"/>
              <p:cNvSpPr/>
              <p:nvPr/>
            </p:nvSpPr>
            <p:spPr>
              <a:xfrm>
                <a:off x="1061782" y="4151260"/>
                <a:ext cx="89463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4523" extrusionOk="0">
                    <a:moveTo>
                      <a:pt x="1299" y="1"/>
                    </a:moveTo>
                    <a:cubicBezTo>
                      <a:pt x="1248" y="1"/>
                      <a:pt x="1193" y="7"/>
                      <a:pt x="1135" y="20"/>
                    </a:cubicBezTo>
                    <a:cubicBezTo>
                      <a:pt x="1" y="320"/>
                      <a:pt x="1302" y="3556"/>
                      <a:pt x="1302" y="4390"/>
                    </a:cubicBezTo>
                    <a:lnTo>
                      <a:pt x="1335" y="4523"/>
                    </a:lnTo>
                    <a:cubicBezTo>
                      <a:pt x="1624" y="3913"/>
                      <a:pt x="2592" y="1"/>
                      <a:pt x="129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"/>
              <p:cNvSpPr/>
              <p:nvPr/>
            </p:nvSpPr>
            <p:spPr>
              <a:xfrm>
                <a:off x="982362" y="4176767"/>
                <a:ext cx="79626" cy="168606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4885" extrusionOk="0">
                    <a:moveTo>
                      <a:pt x="1216" y="1"/>
                    </a:moveTo>
                    <a:cubicBezTo>
                      <a:pt x="1151" y="1"/>
                      <a:pt x="1080" y="16"/>
                      <a:pt x="1001" y="48"/>
                    </a:cubicBezTo>
                    <a:cubicBezTo>
                      <a:pt x="0" y="482"/>
                      <a:pt x="967" y="4118"/>
                      <a:pt x="1201" y="4885"/>
                    </a:cubicBezTo>
                    <a:lnTo>
                      <a:pt x="1234" y="4885"/>
                    </a:lnTo>
                    <a:cubicBezTo>
                      <a:pt x="1518" y="4255"/>
                      <a:pt x="2306" y="1"/>
                      <a:pt x="12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"/>
              <p:cNvSpPr/>
              <p:nvPr/>
            </p:nvSpPr>
            <p:spPr>
              <a:xfrm>
                <a:off x="856864" y="4232924"/>
                <a:ext cx="94433" cy="159666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626" extrusionOk="0">
                    <a:moveTo>
                      <a:pt x="1516" y="0"/>
                    </a:moveTo>
                    <a:cubicBezTo>
                      <a:pt x="1377" y="0"/>
                      <a:pt x="1227" y="84"/>
                      <a:pt x="1068" y="289"/>
                    </a:cubicBezTo>
                    <a:cubicBezTo>
                      <a:pt x="0" y="1723"/>
                      <a:pt x="2202" y="3224"/>
                      <a:pt x="2302" y="4459"/>
                    </a:cubicBezTo>
                    <a:lnTo>
                      <a:pt x="2402" y="4625"/>
                    </a:lnTo>
                    <a:cubicBezTo>
                      <a:pt x="2535" y="3625"/>
                      <a:pt x="2735" y="2491"/>
                      <a:pt x="2435" y="1490"/>
                    </a:cubicBezTo>
                    <a:cubicBezTo>
                      <a:pt x="2332" y="974"/>
                      <a:pt x="1990" y="0"/>
                      <a:pt x="151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"/>
              <p:cNvSpPr/>
              <p:nvPr/>
            </p:nvSpPr>
            <p:spPr>
              <a:xfrm>
                <a:off x="767055" y="4265472"/>
                <a:ext cx="99058" cy="18006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5217" extrusionOk="0">
                    <a:moveTo>
                      <a:pt x="1164" y="0"/>
                    </a:moveTo>
                    <a:cubicBezTo>
                      <a:pt x="997" y="0"/>
                      <a:pt x="827" y="146"/>
                      <a:pt x="667" y="513"/>
                    </a:cubicBezTo>
                    <a:cubicBezTo>
                      <a:pt x="0" y="2015"/>
                      <a:pt x="2235" y="3983"/>
                      <a:pt x="2702" y="5217"/>
                    </a:cubicBezTo>
                    <a:lnTo>
                      <a:pt x="2869" y="5050"/>
                    </a:lnTo>
                    <a:cubicBezTo>
                      <a:pt x="2669" y="3983"/>
                      <a:pt x="2602" y="2982"/>
                      <a:pt x="2335" y="1948"/>
                    </a:cubicBezTo>
                    <a:cubicBezTo>
                      <a:pt x="2208" y="1466"/>
                      <a:pt x="1696" y="0"/>
                      <a:pt x="116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"/>
              <p:cNvSpPr/>
              <p:nvPr/>
            </p:nvSpPr>
            <p:spPr>
              <a:xfrm>
                <a:off x="662267" y="4355799"/>
                <a:ext cx="119767" cy="173783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5035" extrusionOk="0">
                    <a:moveTo>
                      <a:pt x="792" y="1"/>
                    </a:moveTo>
                    <a:cubicBezTo>
                      <a:pt x="638" y="1"/>
                      <a:pt x="502" y="106"/>
                      <a:pt x="401" y="365"/>
                    </a:cubicBezTo>
                    <a:cubicBezTo>
                      <a:pt x="1" y="1366"/>
                      <a:pt x="1002" y="2900"/>
                      <a:pt x="1602" y="3500"/>
                    </a:cubicBezTo>
                    <a:cubicBezTo>
                      <a:pt x="2069" y="4034"/>
                      <a:pt x="2936" y="4501"/>
                      <a:pt x="3270" y="5035"/>
                    </a:cubicBezTo>
                    <a:lnTo>
                      <a:pt x="3470" y="4901"/>
                    </a:lnTo>
                    <a:cubicBezTo>
                      <a:pt x="3036" y="3934"/>
                      <a:pt x="2836" y="2833"/>
                      <a:pt x="2403" y="1899"/>
                    </a:cubicBezTo>
                    <a:cubicBezTo>
                      <a:pt x="2167" y="1402"/>
                      <a:pt x="1356" y="1"/>
                      <a:pt x="7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"/>
              <p:cNvSpPr/>
              <p:nvPr/>
            </p:nvSpPr>
            <p:spPr>
              <a:xfrm>
                <a:off x="562103" y="4460311"/>
                <a:ext cx="141650" cy="162531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709" extrusionOk="0">
                    <a:moveTo>
                      <a:pt x="1114" y="1"/>
                    </a:moveTo>
                    <a:cubicBezTo>
                      <a:pt x="923" y="1"/>
                      <a:pt x="758" y="122"/>
                      <a:pt x="635" y="406"/>
                    </a:cubicBezTo>
                    <a:cubicBezTo>
                      <a:pt x="1" y="1873"/>
                      <a:pt x="2836" y="4275"/>
                      <a:pt x="3970" y="4709"/>
                    </a:cubicBezTo>
                    <a:lnTo>
                      <a:pt x="4104" y="4442"/>
                    </a:lnTo>
                    <a:cubicBezTo>
                      <a:pt x="3991" y="3652"/>
                      <a:pt x="2161" y="1"/>
                      <a:pt x="111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"/>
              <p:cNvSpPr/>
              <p:nvPr/>
            </p:nvSpPr>
            <p:spPr>
              <a:xfrm>
                <a:off x="448134" y="4525304"/>
                <a:ext cx="184897" cy="205778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5962" extrusionOk="0">
                    <a:moveTo>
                      <a:pt x="1992" y="1"/>
                    </a:moveTo>
                    <a:cubicBezTo>
                      <a:pt x="1867" y="1"/>
                      <a:pt x="1747" y="40"/>
                      <a:pt x="1635" y="124"/>
                    </a:cubicBezTo>
                    <a:cubicBezTo>
                      <a:pt x="0" y="1391"/>
                      <a:pt x="5037" y="4861"/>
                      <a:pt x="5204" y="5961"/>
                    </a:cubicBezTo>
                    <a:lnTo>
                      <a:pt x="5204" y="5628"/>
                    </a:lnTo>
                    <a:cubicBezTo>
                      <a:pt x="5357" y="4620"/>
                      <a:pt x="3355" y="1"/>
                      <a:pt x="19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"/>
              <p:cNvSpPr/>
              <p:nvPr/>
            </p:nvSpPr>
            <p:spPr>
              <a:xfrm>
                <a:off x="410132" y="4644141"/>
                <a:ext cx="152004" cy="185967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5388" extrusionOk="0">
                    <a:moveTo>
                      <a:pt x="1294" y="0"/>
                    </a:moveTo>
                    <a:cubicBezTo>
                      <a:pt x="1085" y="0"/>
                      <a:pt x="884" y="113"/>
                      <a:pt x="701" y="384"/>
                    </a:cubicBezTo>
                    <a:cubicBezTo>
                      <a:pt x="1" y="1518"/>
                      <a:pt x="1802" y="3286"/>
                      <a:pt x="2436" y="3919"/>
                    </a:cubicBezTo>
                    <a:cubicBezTo>
                      <a:pt x="2969" y="4420"/>
                      <a:pt x="3637" y="4853"/>
                      <a:pt x="4170" y="5387"/>
                    </a:cubicBezTo>
                    <a:lnTo>
                      <a:pt x="4270" y="5254"/>
                    </a:lnTo>
                    <a:cubicBezTo>
                      <a:pt x="4404" y="4486"/>
                      <a:pt x="3703" y="3386"/>
                      <a:pt x="3436" y="2652"/>
                    </a:cubicBezTo>
                    <a:cubicBezTo>
                      <a:pt x="3220" y="2084"/>
                      <a:pt x="2191" y="0"/>
                      <a:pt x="12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"/>
              <p:cNvSpPr/>
              <p:nvPr/>
            </p:nvSpPr>
            <p:spPr>
              <a:xfrm>
                <a:off x="387214" y="4767361"/>
                <a:ext cx="108170" cy="159459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4620" extrusionOk="0">
                    <a:moveTo>
                      <a:pt x="574" y="1"/>
                    </a:moveTo>
                    <a:cubicBezTo>
                      <a:pt x="227" y="1"/>
                      <a:pt x="0" y="301"/>
                      <a:pt x="164" y="916"/>
                    </a:cubicBezTo>
                    <a:cubicBezTo>
                      <a:pt x="498" y="2351"/>
                      <a:pt x="2433" y="3285"/>
                      <a:pt x="2866" y="4619"/>
                    </a:cubicBezTo>
                    <a:lnTo>
                      <a:pt x="3100" y="4319"/>
                    </a:lnTo>
                    <a:cubicBezTo>
                      <a:pt x="3133" y="3452"/>
                      <a:pt x="2666" y="2818"/>
                      <a:pt x="2332" y="2017"/>
                    </a:cubicBezTo>
                    <a:cubicBezTo>
                      <a:pt x="2099" y="1383"/>
                      <a:pt x="1732" y="816"/>
                      <a:pt x="1298" y="349"/>
                    </a:cubicBezTo>
                    <a:cubicBezTo>
                      <a:pt x="1054" y="118"/>
                      <a:pt x="791" y="1"/>
                      <a:pt x="57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"/>
              <p:cNvSpPr/>
              <p:nvPr/>
            </p:nvSpPr>
            <p:spPr>
              <a:xfrm>
                <a:off x="1353437" y="4158681"/>
                <a:ext cx="76416" cy="3368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976" extrusionOk="0">
                    <a:moveTo>
                      <a:pt x="2019" y="1"/>
                    </a:moveTo>
                    <a:cubicBezTo>
                      <a:pt x="2010" y="1"/>
                      <a:pt x="2000" y="2"/>
                      <a:pt x="1992" y="5"/>
                    </a:cubicBezTo>
                    <a:cubicBezTo>
                      <a:pt x="1391" y="338"/>
                      <a:pt x="757" y="572"/>
                      <a:pt x="124" y="772"/>
                    </a:cubicBezTo>
                    <a:cubicBezTo>
                      <a:pt x="0" y="803"/>
                      <a:pt x="19" y="976"/>
                      <a:pt x="128" y="976"/>
                    </a:cubicBezTo>
                    <a:cubicBezTo>
                      <a:pt x="137" y="976"/>
                      <a:pt x="147" y="975"/>
                      <a:pt x="157" y="972"/>
                    </a:cubicBezTo>
                    <a:cubicBezTo>
                      <a:pt x="824" y="772"/>
                      <a:pt x="1491" y="505"/>
                      <a:pt x="2092" y="205"/>
                    </a:cubicBezTo>
                    <a:cubicBezTo>
                      <a:pt x="2213" y="144"/>
                      <a:pt x="2113" y="1"/>
                      <a:pt x="201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"/>
              <p:cNvSpPr/>
              <p:nvPr/>
            </p:nvSpPr>
            <p:spPr>
              <a:xfrm>
                <a:off x="1289756" y="4270511"/>
                <a:ext cx="89843" cy="16153"/>
              </a:xfrm>
              <a:custGeom>
                <a:avLst/>
                <a:gdLst/>
                <a:ahLst/>
                <a:cxnLst/>
                <a:rect l="l" t="t" r="r" b="b"/>
                <a:pathLst>
                  <a:path w="2603" h="468" extrusionOk="0">
                    <a:moveTo>
                      <a:pt x="2469" y="1"/>
                    </a:moveTo>
                    <a:cubicBezTo>
                      <a:pt x="1702" y="134"/>
                      <a:pt x="901" y="201"/>
                      <a:pt x="134" y="234"/>
                    </a:cubicBezTo>
                    <a:cubicBezTo>
                      <a:pt x="0" y="234"/>
                      <a:pt x="0" y="468"/>
                      <a:pt x="134" y="468"/>
                    </a:cubicBezTo>
                    <a:cubicBezTo>
                      <a:pt x="901" y="434"/>
                      <a:pt x="1702" y="334"/>
                      <a:pt x="2469" y="234"/>
                    </a:cubicBezTo>
                    <a:cubicBezTo>
                      <a:pt x="2602" y="234"/>
                      <a:pt x="2602" y="1"/>
                      <a:pt x="246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"/>
              <p:cNvSpPr/>
              <p:nvPr/>
            </p:nvSpPr>
            <p:spPr>
              <a:xfrm>
                <a:off x="1267873" y="4065559"/>
                <a:ext cx="10389" cy="6285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821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lnTo>
                      <a:pt x="34" y="68"/>
                    </a:lnTo>
                    <a:lnTo>
                      <a:pt x="34" y="68"/>
                    </a:lnTo>
                    <a:cubicBezTo>
                      <a:pt x="1" y="635"/>
                      <a:pt x="34" y="1202"/>
                      <a:pt x="101" y="1736"/>
                    </a:cubicBezTo>
                    <a:cubicBezTo>
                      <a:pt x="101" y="1794"/>
                      <a:pt x="139" y="1820"/>
                      <a:pt x="182" y="1820"/>
                    </a:cubicBezTo>
                    <a:cubicBezTo>
                      <a:pt x="238" y="1820"/>
                      <a:pt x="301" y="1777"/>
                      <a:pt x="301" y="1702"/>
                    </a:cubicBezTo>
                    <a:cubicBezTo>
                      <a:pt x="234" y="1168"/>
                      <a:pt x="201" y="635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"/>
              <p:cNvSpPr/>
              <p:nvPr/>
            </p:nvSpPr>
            <p:spPr>
              <a:xfrm>
                <a:off x="1190731" y="4102456"/>
                <a:ext cx="11563" cy="59849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734" extrusionOk="0">
                    <a:moveTo>
                      <a:pt x="210" y="1"/>
                    </a:moveTo>
                    <a:cubicBezTo>
                      <a:pt x="170" y="1"/>
                      <a:pt x="134" y="29"/>
                      <a:pt x="134" y="99"/>
                    </a:cubicBezTo>
                    <a:cubicBezTo>
                      <a:pt x="34" y="600"/>
                      <a:pt x="1" y="1134"/>
                      <a:pt x="34" y="1634"/>
                    </a:cubicBezTo>
                    <a:cubicBezTo>
                      <a:pt x="34" y="1701"/>
                      <a:pt x="76" y="1734"/>
                      <a:pt x="122" y="1734"/>
                    </a:cubicBezTo>
                    <a:cubicBezTo>
                      <a:pt x="168" y="1734"/>
                      <a:pt x="218" y="1701"/>
                      <a:pt x="234" y="1634"/>
                    </a:cubicBezTo>
                    <a:cubicBezTo>
                      <a:pt x="234" y="1134"/>
                      <a:pt x="268" y="633"/>
                      <a:pt x="334" y="133"/>
                    </a:cubicBezTo>
                    <a:cubicBezTo>
                      <a:pt x="334" y="55"/>
                      <a:pt x="267" y="1"/>
                      <a:pt x="21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"/>
              <p:cNvSpPr/>
              <p:nvPr/>
            </p:nvSpPr>
            <p:spPr>
              <a:xfrm>
                <a:off x="1100923" y="4173799"/>
                <a:ext cx="8111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711" extrusionOk="0">
                    <a:moveTo>
                      <a:pt x="101" y="1"/>
                    </a:moveTo>
                    <a:cubicBezTo>
                      <a:pt x="51" y="1"/>
                      <a:pt x="1" y="34"/>
                      <a:pt x="1" y="101"/>
                    </a:cubicBezTo>
                    <a:cubicBezTo>
                      <a:pt x="34" y="601"/>
                      <a:pt x="1" y="1101"/>
                      <a:pt x="1" y="1635"/>
                    </a:cubicBezTo>
                    <a:cubicBezTo>
                      <a:pt x="18" y="1685"/>
                      <a:pt x="68" y="1710"/>
                      <a:pt x="113" y="1710"/>
                    </a:cubicBezTo>
                    <a:cubicBezTo>
                      <a:pt x="159" y="1710"/>
                      <a:pt x="201" y="1685"/>
                      <a:pt x="201" y="1635"/>
                    </a:cubicBezTo>
                    <a:cubicBezTo>
                      <a:pt x="201" y="1101"/>
                      <a:pt x="234" y="601"/>
                      <a:pt x="201" y="101"/>
                    </a:cubicBezTo>
                    <a:cubicBezTo>
                      <a:pt x="201" y="34"/>
                      <a:pt x="151" y="1"/>
                      <a:pt x="1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"/>
              <p:cNvSpPr/>
              <p:nvPr/>
            </p:nvSpPr>
            <p:spPr>
              <a:xfrm>
                <a:off x="1168158" y="4353279"/>
                <a:ext cx="68305" cy="22159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642" extrusionOk="0">
                    <a:moveTo>
                      <a:pt x="158" y="1"/>
                    </a:moveTo>
                    <a:cubicBezTo>
                      <a:pt x="45" y="1"/>
                      <a:pt x="0" y="174"/>
                      <a:pt x="154" y="204"/>
                    </a:cubicBezTo>
                    <a:cubicBezTo>
                      <a:pt x="688" y="371"/>
                      <a:pt x="1255" y="471"/>
                      <a:pt x="1822" y="638"/>
                    </a:cubicBezTo>
                    <a:cubicBezTo>
                      <a:pt x="1830" y="641"/>
                      <a:pt x="1837" y="642"/>
                      <a:pt x="1845" y="642"/>
                    </a:cubicBezTo>
                    <a:cubicBezTo>
                      <a:pt x="1931" y="642"/>
                      <a:pt x="1979" y="469"/>
                      <a:pt x="1856" y="438"/>
                    </a:cubicBezTo>
                    <a:cubicBezTo>
                      <a:pt x="1322" y="271"/>
                      <a:pt x="755" y="138"/>
                      <a:pt x="188" y="4"/>
                    </a:cubicBezTo>
                    <a:cubicBezTo>
                      <a:pt x="178" y="2"/>
                      <a:pt x="168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"/>
              <p:cNvSpPr/>
              <p:nvPr/>
            </p:nvSpPr>
            <p:spPr>
              <a:xfrm>
                <a:off x="1101302" y="4409712"/>
                <a:ext cx="77590" cy="19846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575" extrusionOk="0">
                    <a:moveTo>
                      <a:pt x="128" y="0"/>
                    </a:moveTo>
                    <a:cubicBezTo>
                      <a:pt x="19" y="0"/>
                      <a:pt x="0" y="173"/>
                      <a:pt x="123" y="204"/>
                    </a:cubicBezTo>
                    <a:cubicBezTo>
                      <a:pt x="757" y="271"/>
                      <a:pt x="1424" y="404"/>
                      <a:pt x="2058" y="571"/>
                    </a:cubicBezTo>
                    <a:cubicBezTo>
                      <a:pt x="2068" y="573"/>
                      <a:pt x="2078" y="575"/>
                      <a:pt x="2087" y="575"/>
                    </a:cubicBezTo>
                    <a:cubicBezTo>
                      <a:pt x="2200" y="575"/>
                      <a:pt x="2248" y="401"/>
                      <a:pt x="2125" y="371"/>
                    </a:cubicBezTo>
                    <a:cubicBezTo>
                      <a:pt x="1491" y="204"/>
                      <a:pt x="824" y="70"/>
                      <a:pt x="157" y="4"/>
                    </a:cubicBezTo>
                    <a:cubicBezTo>
                      <a:pt x="146" y="1"/>
                      <a:pt x="137" y="0"/>
                      <a:pt x="12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2"/>
              <p:cNvSpPr/>
              <p:nvPr/>
            </p:nvSpPr>
            <p:spPr>
              <a:xfrm>
                <a:off x="1015739" y="4470839"/>
                <a:ext cx="71412" cy="13841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401" extrusionOk="0">
                    <a:moveTo>
                      <a:pt x="134" y="1"/>
                    </a:moveTo>
                    <a:cubicBezTo>
                      <a:pt x="0" y="1"/>
                      <a:pt x="0" y="201"/>
                      <a:pt x="134" y="201"/>
                    </a:cubicBezTo>
                    <a:cubicBezTo>
                      <a:pt x="734" y="301"/>
                      <a:pt x="1335" y="368"/>
                      <a:pt x="1969" y="401"/>
                    </a:cubicBezTo>
                    <a:cubicBezTo>
                      <a:pt x="2062" y="401"/>
                      <a:pt x="2068" y="198"/>
                      <a:pt x="1987" y="198"/>
                    </a:cubicBezTo>
                    <a:cubicBezTo>
                      <a:pt x="1981" y="198"/>
                      <a:pt x="1975" y="199"/>
                      <a:pt x="1969" y="201"/>
                    </a:cubicBezTo>
                    <a:cubicBezTo>
                      <a:pt x="1335" y="167"/>
                      <a:pt x="734" y="10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2"/>
              <p:cNvSpPr/>
              <p:nvPr/>
            </p:nvSpPr>
            <p:spPr>
              <a:xfrm>
                <a:off x="933178" y="4542907"/>
                <a:ext cx="65820" cy="23677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686" extrusionOk="0">
                    <a:moveTo>
                      <a:pt x="1777" y="1"/>
                    </a:moveTo>
                    <a:cubicBezTo>
                      <a:pt x="1761" y="1"/>
                      <a:pt x="1744" y="5"/>
                      <a:pt x="1725" y="14"/>
                    </a:cubicBezTo>
                    <a:cubicBezTo>
                      <a:pt x="1192" y="181"/>
                      <a:pt x="658" y="281"/>
                      <a:pt x="124" y="481"/>
                    </a:cubicBezTo>
                    <a:cubicBezTo>
                      <a:pt x="1" y="512"/>
                      <a:pt x="48" y="685"/>
                      <a:pt x="135" y="685"/>
                    </a:cubicBezTo>
                    <a:cubicBezTo>
                      <a:pt x="142" y="685"/>
                      <a:pt x="150" y="684"/>
                      <a:pt x="158" y="681"/>
                    </a:cubicBezTo>
                    <a:cubicBezTo>
                      <a:pt x="691" y="481"/>
                      <a:pt x="1258" y="381"/>
                      <a:pt x="1792" y="214"/>
                    </a:cubicBezTo>
                    <a:cubicBezTo>
                      <a:pt x="1907" y="157"/>
                      <a:pt x="1873" y="1"/>
                      <a:pt x="177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2"/>
              <p:cNvSpPr/>
              <p:nvPr/>
            </p:nvSpPr>
            <p:spPr>
              <a:xfrm>
                <a:off x="1019673" y="4213561"/>
                <a:ext cx="11079" cy="5812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84" extrusionOk="0">
                    <a:moveTo>
                      <a:pt x="120" y="0"/>
                    </a:moveTo>
                    <a:cubicBezTo>
                      <a:pt x="60" y="0"/>
                      <a:pt x="0" y="52"/>
                      <a:pt x="20" y="149"/>
                    </a:cubicBezTo>
                    <a:cubicBezTo>
                      <a:pt x="87" y="616"/>
                      <a:pt x="120" y="1117"/>
                      <a:pt x="53" y="1584"/>
                    </a:cubicBezTo>
                    <a:cubicBezTo>
                      <a:pt x="53" y="1651"/>
                      <a:pt x="112" y="1684"/>
                      <a:pt x="170" y="1684"/>
                    </a:cubicBezTo>
                    <a:cubicBezTo>
                      <a:pt x="228" y="1684"/>
                      <a:pt x="287" y="1651"/>
                      <a:pt x="287" y="1584"/>
                    </a:cubicBezTo>
                    <a:cubicBezTo>
                      <a:pt x="320" y="1083"/>
                      <a:pt x="287" y="583"/>
                      <a:pt x="220" y="83"/>
                    </a:cubicBezTo>
                    <a:cubicBezTo>
                      <a:pt x="206" y="27"/>
                      <a:pt x="163" y="0"/>
                      <a:pt x="1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2"/>
              <p:cNvSpPr/>
              <p:nvPr/>
            </p:nvSpPr>
            <p:spPr>
              <a:xfrm>
                <a:off x="900941" y="4277138"/>
                <a:ext cx="30097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466" extrusionOk="0">
                    <a:moveTo>
                      <a:pt x="133" y="1"/>
                    </a:moveTo>
                    <a:cubicBezTo>
                      <a:pt x="60" y="1"/>
                      <a:pt x="1" y="71"/>
                      <a:pt x="24" y="142"/>
                    </a:cubicBezTo>
                    <a:cubicBezTo>
                      <a:pt x="258" y="542"/>
                      <a:pt x="458" y="976"/>
                      <a:pt x="658" y="1410"/>
                    </a:cubicBezTo>
                    <a:cubicBezTo>
                      <a:pt x="668" y="1450"/>
                      <a:pt x="693" y="1466"/>
                      <a:pt x="721" y="1466"/>
                    </a:cubicBezTo>
                    <a:cubicBezTo>
                      <a:pt x="788" y="1466"/>
                      <a:pt x="871" y="1380"/>
                      <a:pt x="825" y="1310"/>
                    </a:cubicBezTo>
                    <a:cubicBezTo>
                      <a:pt x="658" y="876"/>
                      <a:pt x="458" y="442"/>
                      <a:pt x="224" y="42"/>
                    </a:cubicBezTo>
                    <a:cubicBezTo>
                      <a:pt x="195" y="13"/>
                      <a:pt x="16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2"/>
              <p:cNvSpPr/>
              <p:nvPr/>
            </p:nvSpPr>
            <p:spPr>
              <a:xfrm>
                <a:off x="806058" y="4310515"/>
                <a:ext cx="36344" cy="58158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685" extrusionOk="0">
                    <a:moveTo>
                      <a:pt x="156" y="1"/>
                    </a:moveTo>
                    <a:cubicBezTo>
                      <a:pt x="80" y="1"/>
                      <a:pt x="0" y="72"/>
                      <a:pt x="71" y="142"/>
                    </a:cubicBezTo>
                    <a:cubicBezTo>
                      <a:pt x="338" y="643"/>
                      <a:pt x="605" y="1110"/>
                      <a:pt x="805" y="1644"/>
                    </a:cubicBezTo>
                    <a:cubicBezTo>
                      <a:pt x="825" y="1673"/>
                      <a:pt x="856" y="1685"/>
                      <a:pt x="888" y="1685"/>
                    </a:cubicBezTo>
                    <a:cubicBezTo>
                      <a:pt x="966" y="1685"/>
                      <a:pt x="1052" y="1614"/>
                      <a:pt x="1005" y="1543"/>
                    </a:cubicBezTo>
                    <a:cubicBezTo>
                      <a:pt x="772" y="1010"/>
                      <a:pt x="505" y="509"/>
                      <a:pt x="238" y="42"/>
                    </a:cubicBezTo>
                    <a:cubicBezTo>
                      <a:pt x="218" y="13"/>
                      <a:pt x="187" y="1"/>
                      <a:pt x="15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2"/>
              <p:cNvSpPr/>
              <p:nvPr/>
            </p:nvSpPr>
            <p:spPr>
              <a:xfrm>
                <a:off x="606732" y="4521438"/>
                <a:ext cx="55983" cy="51807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1501" extrusionOk="0">
                    <a:moveTo>
                      <a:pt x="146" y="0"/>
                    </a:moveTo>
                    <a:cubicBezTo>
                      <a:pt x="75" y="0"/>
                      <a:pt x="0" y="94"/>
                      <a:pt x="75" y="169"/>
                    </a:cubicBezTo>
                    <a:cubicBezTo>
                      <a:pt x="476" y="636"/>
                      <a:pt x="943" y="1070"/>
                      <a:pt x="1410" y="1470"/>
                    </a:cubicBezTo>
                    <a:cubicBezTo>
                      <a:pt x="1431" y="1492"/>
                      <a:pt x="1455" y="1501"/>
                      <a:pt x="1477" y="1501"/>
                    </a:cubicBezTo>
                    <a:cubicBezTo>
                      <a:pt x="1557" y="1501"/>
                      <a:pt x="1621" y="1382"/>
                      <a:pt x="1543" y="1303"/>
                    </a:cubicBezTo>
                    <a:cubicBezTo>
                      <a:pt x="1076" y="936"/>
                      <a:pt x="642" y="503"/>
                      <a:pt x="209" y="36"/>
                    </a:cubicBezTo>
                    <a:cubicBezTo>
                      <a:pt x="192" y="11"/>
                      <a:pt x="169" y="0"/>
                      <a:pt x="14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2"/>
              <p:cNvSpPr/>
              <p:nvPr/>
            </p:nvSpPr>
            <p:spPr>
              <a:xfrm>
                <a:off x="697472" y="4402671"/>
                <a:ext cx="45801" cy="68064"/>
              </a:xfrm>
              <a:custGeom>
                <a:avLst/>
                <a:gdLst/>
                <a:ahLst/>
                <a:cxnLst/>
                <a:rect l="l" t="t" r="r" b="b"/>
                <a:pathLst>
                  <a:path w="1327" h="1972" extrusionOk="0">
                    <a:moveTo>
                      <a:pt x="156" y="0"/>
                    </a:moveTo>
                    <a:cubicBezTo>
                      <a:pt x="90" y="0"/>
                      <a:pt x="0" y="79"/>
                      <a:pt x="48" y="174"/>
                    </a:cubicBezTo>
                    <a:cubicBezTo>
                      <a:pt x="348" y="775"/>
                      <a:pt x="749" y="1342"/>
                      <a:pt x="1082" y="1909"/>
                    </a:cubicBezTo>
                    <a:cubicBezTo>
                      <a:pt x="1116" y="1953"/>
                      <a:pt x="1156" y="1972"/>
                      <a:pt x="1193" y="1972"/>
                    </a:cubicBezTo>
                    <a:cubicBezTo>
                      <a:pt x="1268" y="1972"/>
                      <a:pt x="1327" y="1898"/>
                      <a:pt x="1282" y="1809"/>
                    </a:cubicBezTo>
                    <a:cubicBezTo>
                      <a:pt x="949" y="1242"/>
                      <a:pt x="515" y="675"/>
                      <a:pt x="215" y="41"/>
                    </a:cubicBezTo>
                    <a:cubicBezTo>
                      <a:pt x="206" y="13"/>
                      <a:pt x="183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2"/>
              <p:cNvSpPr/>
              <p:nvPr/>
            </p:nvSpPr>
            <p:spPr>
              <a:xfrm>
                <a:off x="859142" y="4679243"/>
                <a:ext cx="97574" cy="13979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405" extrusionOk="0">
                    <a:moveTo>
                      <a:pt x="134" y="0"/>
                    </a:moveTo>
                    <a:cubicBezTo>
                      <a:pt x="1" y="0"/>
                      <a:pt x="1" y="200"/>
                      <a:pt x="134" y="200"/>
                    </a:cubicBezTo>
                    <a:cubicBezTo>
                      <a:pt x="968" y="234"/>
                      <a:pt x="1802" y="267"/>
                      <a:pt x="2636" y="401"/>
                    </a:cubicBezTo>
                    <a:cubicBezTo>
                      <a:pt x="2646" y="403"/>
                      <a:pt x="2656" y="404"/>
                      <a:pt x="2665" y="404"/>
                    </a:cubicBezTo>
                    <a:cubicBezTo>
                      <a:pt x="2779" y="404"/>
                      <a:pt x="2826" y="231"/>
                      <a:pt x="2703" y="200"/>
                    </a:cubicBezTo>
                    <a:cubicBezTo>
                      <a:pt x="1836" y="67"/>
                      <a:pt x="1002" y="0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2"/>
              <p:cNvSpPr/>
              <p:nvPr/>
            </p:nvSpPr>
            <p:spPr>
              <a:xfrm>
                <a:off x="806541" y="4825899"/>
                <a:ext cx="95261" cy="18155"/>
              </a:xfrm>
              <a:custGeom>
                <a:avLst/>
                <a:gdLst/>
                <a:ahLst/>
                <a:cxnLst/>
                <a:rect l="l" t="t" r="r" b="b"/>
                <a:pathLst>
                  <a:path w="2760" h="526" extrusionOk="0">
                    <a:moveTo>
                      <a:pt x="2099" y="1"/>
                    </a:moveTo>
                    <a:cubicBezTo>
                      <a:pt x="1419" y="1"/>
                      <a:pt x="761" y="102"/>
                      <a:pt x="124" y="288"/>
                    </a:cubicBezTo>
                    <a:cubicBezTo>
                      <a:pt x="1" y="350"/>
                      <a:pt x="20" y="525"/>
                      <a:pt x="129" y="525"/>
                    </a:cubicBezTo>
                    <a:cubicBezTo>
                      <a:pt x="138" y="525"/>
                      <a:pt x="147" y="524"/>
                      <a:pt x="157" y="521"/>
                    </a:cubicBezTo>
                    <a:cubicBezTo>
                      <a:pt x="798" y="308"/>
                      <a:pt x="1459" y="201"/>
                      <a:pt x="2126" y="201"/>
                    </a:cubicBezTo>
                    <a:cubicBezTo>
                      <a:pt x="2292" y="201"/>
                      <a:pt x="2459" y="208"/>
                      <a:pt x="2626" y="221"/>
                    </a:cubicBezTo>
                    <a:cubicBezTo>
                      <a:pt x="2759" y="221"/>
                      <a:pt x="2759" y="21"/>
                      <a:pt x="2626" y="21"/>
                    </a:cubicBezTo>
                    <a:cubicBezTo>
                      <a:pt x="2449" y="7"/>
                      <a:pt x="2273" y="1"/>
                      <a:pt x="209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2"/>
              <p:cNvSpPr/>
              <p:nvPr/>
            </p:nvSpPr>
            <p:spPr>
              <a:xfrm>
                <a:off x="699474" y="4963615"/>
                <a:ext cx="106755" cy="19743"/>
              </a:xfrm>
              <a:custGeom>
                <a:avLst/>
                <a:gdLst/>
                <a:ahLst/>
                <a:cxnLst/>
                <a:rect l="l" t="t" r="r" b="b"/>
                <a:pathLst>
                  <a:path w="3093" h="572" extrusionOk="0">
                    <a:moveTo>
                      <a:pt x="2992" y="1"/>
                    </a:moveTo>
                    <a:cubicBezTo>
                      <a:pt x="2025" y="34"/>
                      <a:pt x="1058" y="134"/>
                      <a:pt x="124" y="367"/>
                    </a:cubicBezTo>
                    <a:cubicBezTo>
                      <a:pt x="0" y="398"/>
                      <a:pt x="48" y="571"/>
                      <a:pt x="161" y="571"/>
                    </a:cubicBezTo>
                    <a:cubicBezTo>
                      <a:pt x="170" y="571"/>
                      <a:pt x="180" y="570"/>
                      <a:pt x="190" y="568"/>
                    </a:cubicBezTo>
                    <a:cubicBezTo>
                      <a:pt x="1091" y="367"/>
                      <a:pt x="2025" y="234"/>
                      <a:pt x="2992" y="201"/>
                    </a:cubicBezTo>
                    <a:cubicBezTo>
                      <a:pt x="3092" y="167"/>
                      <a:pt x="3092" y="1"/>
                      <a:pt x="299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2"/>
              <p:cNvSpPr/>
              <p:nvPr/>
            </p:nvSpPr>
            <p:spPr>
              <a:xfrm>
                <a:off x="517786" y="4574385"/>
                <a:ext cx="71239" cy="66269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1920" extrusionOk="0">
                    <a:moveTo>
                      <a:pt x="140" y="1"/>
                    </a:moveTo>
                    <a:cubicBezTo>
                      <a:pt x="63" y="1"/>
                      <a:pt x="0" y="95"/>
                      <a:pt x="51" y="170"/>
                    </a:cubicBezTo>
                    <a:cubicBezTo>
                      <a:pt x="618" y="803"/>
                      <a:pt x="1218" y="1370"/>
                      <a:pt x="1852" y="1904"/>
                    </a:cubicBezTo>
                    <a:cubicBezTo>
                      <a:pt x="1868" y="1915"/>
                      <a:pt x="1885" y="1920"/>
                      <a:pt x="1902" y="1920"/>
                    </a:cubicBezTo>
                    <a:cubicBezTo>
                      <a:pt x="1988" y="1920"/>
                      <a:pt x="2064" y="1793"/>
                      <a:pt x="1952" y="1737"/>
                    </a:cubicBezTo>
                    <a:cubicBezTo>
                      <a:pt x="1318" y="1204"/>
                      <a:pt x="751" y="637"/>
                      <a:pt x="217" y="36"/>
                    </a:cubicBezTo>
                    <a:cubicBezTo>
                      <a:pt x="192" y="11"/>
                      <a:pt x="165" y="1"/>
                      <a:pt x="14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2"/>
              <p:cNvSpPr/>
              <p:nvPr/>
            </p:nvSpPr>
            <p:spPr>
              <a:xfrm>
                <a:off x="458005" y="4696224"/>
                <a:ext cx="63162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2152" extrusionOk="0">
                    <a:moveTo>
                      <a:pt x="165" y="1"/>
                    </a:moveTo>
                    <a:cubicBezTo>
                      <a:pt x="87" y="1"/>
                      <a:pt x="1" y="71"/>
                      <a:pt x="48" y="142"/>
                    </a:cubicBezTo>
                    <a:cubicBezTo>
                      <a:pt x="548" y="809"/>
                      <a:pt x="1115" y="1443"/>
                      <a:pt x="1582" y="2110"/>
                    </a:cubicBezTo>
                    <a:cubicBezTo>
                      <a:pt x="1612" y="2140"/>
                      <a:pt x="1647" y="2152"/>
                      <a:pt x="1680" y="2152"/>
                    </a:cubicBezTo>
                    <a:cubicBezTo>
                      <a:pt x="1760" y="2152"/>
                      <a:pt x="1830" y="2081"/>
                      <a:pt x="1783" y="2010"/>
                    </a:cubicBezTo>
                    <a:cubicBezTo>
                      <a:pt x="1282" y="1310"/>
                      <a:pt x="715" y="709"/>
                      <a:pt x="248" y="42"/>
                    </a:cubicBezTo>
                    <a:cubicBezTo>
                      <a:pt x="229" y="13"/>
                      <a:pt x="198" y="1"/>
                      <a:pt x="16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"/>
              <p:cNvSpPr/>
              <p:nvPr/>
            </p:nvSpPr>
            <p:spPr>
              <a:xfrm>
                <a:off x="413446" y="4798701"/>
                <a:ext cx="49011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152" extrusionOk="0">
                    <a:moveTo>
                      <a:pt x="156" y="0"/>
                    </a:moveTo>
                    <a:cubicBezTo>
                      <a:pt x="80" y="0"/>
                      <a:pt x="1" y="71"/>
                      <a:pt x="71" y="142"/>
                    </a:cubicBezTo>
                    <a:cubicBezTo>
                      <a:pt x="472" y="776"/>
                      <a:pt x="872" y="1409"/>
                      <a:pt x="1206" y="2110"/>
                    </a:cubicBezTo>
                    <a:cubicBezTo>
                      <a:pt x="1225" y="2139"/>
                      <a:pt x="1253" y="2151"/>
                      <a:pt x="1282" y="2151"/>
                    </a:cubicBezTo>
                    <a:cubicBezTo>
                      <a:pt x="1350" y="2151"/>
                      <a:pt x="1419" y="2081"/>
                      <a:pt x="1372" y="2010"/>
                    </a:cubicBezTo>
                    <a:cubicBezTo>
                      <a:pt x="1039" y="1309"/>
                      <a:pt x="672" y="676"/>
                      <a:pt x="238" y="42"/>
                    </a:cubicBezTo>
                    <a:cubicBezTo>
                      <a:pt x="219" y="13"/>
                      <a:pt x="188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7" name="Google Shape;237;p2"/>
            <p:cNvGrpSpPr/>
            <p:nvPr/>
          </p:nvGrpSpPr>
          <p:grpSpPr>
            <a:xfrm>
              <a:off x="698404" y="4536073"/>
              <a:ext cx="744184" cy="310359"/>
              <a:chOff x="698404" y="4536073"/>
              <a:chExt cx="744184" cy="310359"/>
            </a:xfrm>
          </p:grpSpPr>
          <p:sp>
            <p:nvSpPr>
              <p:cNvPr id="238" name="Google Shape;238;p2"/>
              <p:cNvSpPr/>
              <p:nvPr/>
            </p:nvSpPr>
            <p:spPr>
              <a:xfrm>
                <a:off x="698404" y="4575835"/>
                <a:ext cx="689713" cy="270598"/>
              </a:xfrm>
              <a:custGeom>
                <a:avLst/>
                <a:gdLst/>
                <a:ahLst/>
                <a:cxnLst/>
                <a:rect l="l" t="t" r="r" b="b"/>
                <a:pathLst>
                  <a:path w="19983" h="7840" extrusionOk="0">
                    <a:moveTo>
                      <a:pt x="19859" y="0"/>
                    </a:moveTo>
                    <a:cubicBezTo>
                      <a:pt x="19841" y="0"/>
                      <a:pt x="19821" y="8"/>
                      <a:pt x="19802" y="28"/>
                    </a:cubicBezTo>
                    <a:cubicBezTo>
                      <a:pt x="19001" y="528"/>
                      <a:pt x="18334" y="1162"/>
                      <a:pt x="17567" y="1695"/>
                    </a:cubicBezTo>
                    <a:cubicBezTo>
                      <a:pt x="16733" y="2229"/>
                      <a:pt x="15866" y="2629"/>
                      <a:pt x="14932" y="2930"/>
                    </a:cubicBezTo>
                    <a:cubicBezTo>
                      <a:pt x="12797" y="3563"/>
                      <a:pt x="10629" y="4030"/>
                      <a:pt x="8427" y="4331"/>
                    </a:cubicBezTo>
                    <a:cubicBezTo>
                      <a:pt x="6559" y="4631"/>
                      <a:pt x="4558" y="4731"/>
                      <a:pt x="2790" y="5465"/>
                    </a:cubicBezTo>
                    <a:cubicBezTo>
                      <a:pt x="1756" y="5932"/>
                      <a:pt x="355" y="6532"/>
                      <a:pt x="21" y="7700"/>
                    </a:cubicBezTo>
                    <a:cubicBezTo>
                      <a:pt x="1" y="7782"/>
                      <a:pt x="69" y="7839"/>
                      <a:pt x="132" y="7839"/>
                    </a:cubicBezTo>
                    <a:cubicBezTo>
                      <a:pt x="172" y="7839"/>
                      <a:pt x="209" y="7817"/>
                      <a:pt x="221" y="7766"/>
                    </a:cubicBezTo>
                    <a:cubicBezTo>
                      <a:pt x="622" y="6332"/>
                      <a:pt x="2857" y="5565"/>
                      <a:pt x="4158" y="5231"/>
                    </a:cubicBezTo>
                    <a:cubicBezTo>
                      <a:pt x="6059" y="4731"/>
                      <a:pt x="8127" y="4631"/>
                      <a:pt x="10095" y="4264"/>
                    </a:cubicBezTo>
                    <a:cubicBezTo>
                      <a:pt x="11996" y="3997"/>
                      <a:pt x="13898" y="3530"/>
                      <a:pt x="15732" y="2863"/>
                    </a:cubicBezTo>
                    <a:cubicBezTo>
                      <a:pt x="17367" y="2262"/>
                      <a:pt x="18501" y="1128"/>
                      <a:pt x="19902" y="194"/>
                    </a:cubicBezTo>
                    <a:cubicBezTo>
                      <a:pt x="19983" y="141"/>
                      <a:pt x="19933" y="0"/>
                      <a:pt x="1985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2"/>
              <p:cNvSpPr/>
              <p:nvPr/>
            </p:nvSpPr>
            <p:spPr>
              <a:xfrm>
                <a:off x="1244437" y="4664884"/>
                <a:ext cx="116316" cy="61747"/>
              </a:xfrm>
              <a:custGeom>
                <a:avLst/>
                <a:gdLst/>
                <a:ahLst/>
                <a:cxnLst/>
                <a:rect l="l" t="t" r="r" b="b"/>
                <a:pathLst>
                  <a:path w="3370" h="1789" extrusionOk="0">
                    <a:moveTo>
                      <a:pt x="151" y="1"/>
                    </a:moveTo>
                    <a:cubicBezTo>
                      <a:pt x="53" y="1"/>
                      <a:pt x="1" y="127"/>
                      <a:pt x="113" y="183"/>
                    </a:cubicBezTo>
                    <a:cubicBezTo>
                      <a:pt x="1080" y="750"/>
                      <a:pt x="2114" y="1284"/>
                      <a:pt x="3148" y="1784"/>
                    </a:cubicBezTo>
                    <a:cubicBezTo>
                      <a:pt x="3160" y="1787"/>
                      <a:pt x="3172" y="1788"/>
                      <a:pt x="3183" y="1788"/>
                    </a:cubicBezTo>
                    <a:cubicBezTo>
                      <a:pt x="3298" y="1788"/>
                      <a:pt x="3370" y="1645"/>
                      <a:pt x="3248" y="1584"/>
                    </a:cubicBezTo>
                    <a:cubicBezTo>
                      <a:pt x="2214" y="1083"/>
                      <a:pt x="1213" y="583"/>
                      <a:pt x="213" y="16"/>
                    </a:cubicBezTo>
                    <a:cubicBezTo>
                      <a:pt x="191" y="5"/>
                      <a:pt x="170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240;p2"/>
              <p:cNvSpPr/>
              <p:nvPr/>
            </p:nvSpPr>
            <p:spPr>
              <a:xfrm>
                <a:off x="1289756" y="4685766"/>
                <a:ext cx="146240" cy="95745"/>
              </a:xfrm>
              <a:custGeom>
                <a:avLst/>
                <a:gdLst/>
                <a:ahLst/>
                <a:cxnLst/>
                <a:rect l="l" t="t" r="r" b="b"/>
                <a:pathLst>
                  <a:path w="4237" h="2774" extrusionOk="0">
                    <a:moveTo>
                      <a:pt x="743" y="240"/>
                    </a:moveTo>
                    <a:cubicBezTo>
                      <a:pt x="1994" y="240"/>
                      <a:pt x="3641" y="689"/>
                      <a:pt x="3670" y="2080"/>
                    </a:cubicBezTo>
                    <a:cubicBezTo>
                      <a:pt x="3670" y="2446"/>
                      <a:pt x="3425" y="2561"/>
                      <a:pt x="3117" y="2561"/>
                    </a:cubicBezTo>
                    <a:cubicBezTo>
                      <a:pt x="2724" y="2561"/>
                      <a:pt x="2226" y="2373"/>
                      <a:pt x="2002" y="2280"/>
                    </a:cubicBezTo>
                    <a:cubicBezTo>
                      <a:pt x="1192" y="1858"/>
                      <a:pt x="602" y="1122"/>
                      <a:pt x="355" y="255"/>
                    </a:cubicBezTo>
                    <a:lnTo>
                      <a:pt x="355" y="255"/>
                    </a:lnTo>
                    <a:cubicBezTo>
                      <a:pt x="478" y="245"/>
                      <a:pt x="608" y="240"/>
                      <a:pt x="743" y="240"/>
                    </a:cubicBezTo>
                    <a:close/>
                    <a:moveTo>
                      <a:pt x="778" y="0"/>
                    </a:moveTo>
                    <a:cubicBezTo>
                      <a:pt x="564" y="0"/>
                      <a:pt x="349" y="15"/>
                      <a:pt x="134" y="45"/>
                    </a:cubicBezTo>
                    <a:cubicBezTo>
                      <a:pt x="0" y="45"/>
                      <a:pt x="0" y="278"/>
                      <a:pt x="134" y="278"/>
                    </a:cubicBezTo>
                    <a:cubicBezTo>
                      <a:pt x="137" y="278"/>
                      <a:pt x="140" y="278"/>
                      <a:pt x="143" y="277"/>
                    </a:cubicBezTo>
                    <a:lnTo>
                      <a:pt x="143" y="277"/>
                    </a:lnTo>
                    <a:cubicBezTo>
                      <a:pt x="416" y="1264"/>
                      <a:pt x="1111" y="2084"/>
                      <a:pt x="2035" y="2513"/>
                    </a:cubicBezTo>
                    <a:cubicBezTo>
                      <a:pt x="2339" y="2627"/>
                      <a:pt x="2730" y="2774"/>
                      <a:pt x="3084" y="2774"/>
                    </a:cubicBezTo>
                    <a:cubicBezTo>
                      <a:pt x="3351" y="2774"/>
                      <a:pt x="3598" y="2690"/>
                      <a:pt x="3770" y="2447"/>
                    </a:cubicBezTo>
                    <a:cubicBezTo>
                      <a:pt x="4237" y="1779"/>
                      <a:pt x="3436" y="879"/>
                      <a:pt x="2936" y="545"/>
                    </a:cubicBezTo>
                    <a:cubicBezTo>
                      <a:pt x="2261" y="182"/>
                      <a:pt x="1526" y="0"/>
                      <a:pt x="7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2"/>
              <p:cNvSpPr/>
              <p:nvPr/>
            </p:nvSpPr>
            <p:spPr>
              <a:xfrm>
                <a:off x="1291551" y="4536073"/>
                <a:ext cx="151038" cy="110103"/>
              </a:xfrm>
              <a:custGeom>
                <a:avLst/>
                <a:gdLst/>
                <a:ahLst/>
                <a:cxnLst/>
                <a:rect l="l" t="t" r="r" b="b"/>
                <a:pathLst>
                  <a:path w="4376" h="3190" extrusionOk="0">
                    <a:moveTo>
                      <a:pt x="3028" y="210"/>
                    </a:moveTo>
                    <a:cubicBezTo>
                      <a:pt x="3454" y="210"/>
                      <a:pt x="3785" y="428"/>
                      <a:pt x="3785" y="1079"/>
                    </a:cubicBezTo>
                    <a:cubicBezTo>
                      <a:pt x="3785" y="2432"/>
                      <a:pt x="1440" y="2954"/>
                      <a:pt x="306" y="2981"/>
                    </a:cubicBezTo>
                    <a:lnTo>
                      <a:pt x="306" y="2981"/>
                    </a:lnTo>
                    <a:cubicBezTo>
                      <a:pt x="703" y="2188"/>
                      <a:pt x="642" y="1309"/>
                      <a:pt x="1483" y="779"/>
                    </a:cubicBezTo>
                    <a:cubicBezTo>
                      <a:pt x="1865" y="524"/>
                      <a:pt x="2516" y="210"/>
                      <a:pt x="3028" y="210"/>
                    </a:cubicBezTo>
                    <a:close/>
                    <a:moveTo>
                      <a:pt x="3015" y="0"/>
                    </a:moveTo>
                    <a:cubicBezTo>
                      <a:pt x="2689" y="0"/>
                      <a:pt x="2343" y="97"/>
                      <a:pt x="2083" y="212"/>
                    </a:cubicBezTo>
                    <a:cubicBezTo>
                      <a:pt x="1550" y="412"/>
                      <a:pt x="1083" y="746"/>
                      <a:pt x="716" y="1180"/>
                    </a:cubicBezTo>
                    <a:cubicBezTo>
                      <a:pt x="329" y="1695"/>
                      <a:pt x="378" y="2397"/>
                      <a:pt x="81" y="2986"/>
                    </a:cubicBezTo>
                    <a:lnTo>
                      <a:pt x="81" y="2986"/>
                    </a:lnTo>
                    <a:cubicBezTo>
                      <a:pt x="19" y="3005"/>
                      <a:pt x="1" y="3079"/>
                      <a:pt x="27" y="3130"/>
                    </a:cubicBezTo>
                    <a:lnTo>
                      <a:pt x="27" y="3130"/>
                    </a:lnTo>
                    <a:cubicBezTo>
                      <a:pt x="43" y="3165"/>
                      <a:pt x="88" y="3189"/>
                      <a:pt x="133" y="3189"/>
                    </a:cubicBezTo>
                    <a:cubicBezTo>
                      <a:pt x="147" y="3189"/>
                      <a:pt x="160" y="3187"/>
                      <a:pt x="173" y="3182"/>
                    </a:cubicBezTo>
                    <a:lnTo>
                      <a:pt x="173" y="3182"/>
                    </a:lnTo>
                    <a:cubicBezTo>
                      <a:pt x="182" y="3182"/>
                      <a:pt x="192" y="3182"/>
                      <a:pt x="202" y="3182"/>
                    </a:cubicBezTo>
                    <a:cubicBezTo>
                      <a:pt x="1543" y="3182"/>
                      <a:pt x="4376" y="2441"/>
                      <a:pt x="3951" y="679"/>
                    </a:cubicBezTo>
                    <a:cubicBezTo>
                      <a:pt x="3838" y="167"/>
                      <a:pt x="3444" y="0"/>
                      <a:pt x="30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2"/>
              <p:cNvSpPr/>
              <p:nvPr/>
            </p:nvSpPr>
            <p:spPr>
              <a:xfrm>
                <a:off x="1195840" y="4664781"/>
                <a:ext cx="18673" cy="51531"/>
              </a:xfrm>
              <a:custGeom>
                <a:avLst/>
                <a:gdLst/>
                <a:ahLst/>
                <a:cxnLst/>
                <a:rect l="l" t="t" r="r" b="b"/>
                <a:pathLst>
                  <a:path w="541" h="1493" extrusionOk="0">
                    <a:moveTo>
                      <a:pt x="113" y="1"/>
                    </a:moveTo>
                    <a:cubicBezTo>
                      <a:pt x="56" y="1"/>
                      <a:pt x="1" y="44"/>
                      <a:pt x="20" y="119"/>
                    </a:cubicBezTo>
                    <a:cubicBezTo>
                      <a:pt x="120" y="553"/>
                      <a:pt x="220" y="986"/>
                      <a:pt x="320" y="1420"/>
                    </a:cubicBezTo>
                    <a:cubicBezTo>
                      <a:pt x="332" y="1471"/>
                      <a:pt x="370" y="1493"/>
                      <a:pt x="409" y="1493"/>
                    </a:cubicBezTo>
                    <a:cubicBezTo>
                      <a:pt x="472" y="1493"/>
                      <a:pt x="540" y="1436"/>
                      <a:pt x="520" y="1353"/>
                    </a:cubicBezTo>
                    <a:lnTo>
                      <a:pt x="220" y="86"/>
                    </a:lnTo>
                    <a:cubicBezTo>
                      <a:pt x="205" y="27"/>
                      <a:pt x="158" y="1"/>
                      <a:pt x="11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"/>
              <p:cNvSpPr/>
              <p:nvPr/>
            </p:nvSpPr>
            <p:spPr>
              <a:xfrm>
                <a:off x="1161255" y="4681348"/>
                <a:ext cx="18707" cy="45318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13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39"/>
                    </a:cubicBezTo>
                    <a:cubicBezTo>
                      <a:pt x="121" y="506"/>
                      <a:pt x="221" y="873"/>
                      <a:pt x="321" y="1240"/>
                    </a:cubicBezTo>
                    <a:cubicBezTo>
                      <a:pt x="334" y="1291"/>
                      <a:pt x="371" y="1313"/>
                      <a:pt x="410" y="1313"/>
                    </a:cubicBezTo>
                    <a:cubicBezTo>
                      <a:pt x="473" y="1313"/>
                      <a:pt x="542" y="1256"/>
                      <a:pt x="521" y="1174"/>
                    </a:cubicBezTo>
                    <a:cubicBezTo>
                      <a:pt x="421" y="807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"/>
              <p:cNvSpPr/>
              <p:nvPr/>
            </p:nvSpPr>
            <p:spPr>
              <a:xfrm>
                <a:off x="1127845" y="4681348"/>
                <a:ext cx="18707" cy="48286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99" extrusionOk="0">
                    <a:moveTo>
                      <a:pt x="133" y="0"/>
                    </a:moveTo>
                    <a:cubicBezTo>
                      <a:pt x="69" y="0"/>
                      <a:pt x="1" y="57"/>
                      <a:pt x="21" y="139"/>
                    </a:cubicBezTo>
                    <a:cubicBezTo>
                      <a:pt x="122" y="540"/>
                      <a:pt x="188" y="940"/>
                      <a:pt x="322" y="1340"/>
                    </a:cubicBezTo>
                    <a:cubicBezTo>
                      <a:pt x="335" y="1380"/>
                      <a:pt x="374" y="1399"/>
                      <a:pt x="414" y="1399"/>
                    </a:cubicBezTo>
                    <a:cubicBezTo>
                      <a:pt x="477" y="1399"/>
                      <a:pt x="542" y="1354"/>
                      <a:pt x="522" y="1274"/>
                    </a:cubicBezTo>
                    <a:cubicBezTo>
                      <a:pt x="422" y="873"/>
                      <a:pt x="322" y="473"/>
                      <a:pt x="222" y="73"/>
                    </a:cubicBezTo>
                    <a:cubicBezTo>
                      <a:pt x="209" y="22"/>
                      <a:pt x="172" y="0"/>
                      <a:pt x="1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5" name="Google Shape;245;p2"/>
            <p:cNvGrpSpPr/>
            <p:nvPr/>
          </p:nvGrpSpPr>
          <p:grpSpPr>
            <a:xfrm>
              <a:off x="1480868" y="4370675"/>
              <a:ext cx="111726" cy="84079"/>
              <a:chOff x="1480868" y="4370675"/>
              <a:chExt cx="111726" cy="84079"/>
            </a:xfrm>
          </p:grpSpPr>
          <p:sp>
            <p:nvSpPr>
              <p:cNvPr id="246" name="Google Shape;246;p2"/>
              <p:cNvSpPr/>
              <p:nvPr/>
            </p:nvSpPr>
            <p:spPr>
              <a:xfrm>
                <a:off x="1559183" y="440405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2"/>
              <p:cNvSpPr/>
              <p:nvPr/>
            </p:nvSpPr>
            <p:spPr>
              <a:xfrm>
                <a:off x="1480868" y="4430559"/>
                <a:ext cx="32272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8" y="0"/>
                    </a:moveTo>
                    <a:cubicBezTo>
                      <a:pt x="1" y="0"/>
                      <a:pt x="1" y="701"/>
                      <a:pt x="468" y="701"/>
                    </a:cubicBezTo>
                    <a:cubicBezTo>
                      <a:pt x="935" y="701"/>
                      <a:pt x="935" y="0"/>
                      <a:pt x="4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2"/>
              <p:cNvSpPr/>
              <p:nvPr/>
            </p:nvSpPr>
            <p:spPr>
              <a:xfrm>
                <a:off x="1500438" y="4370675"/>
                <a:ext cx="32272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5" extrusionOk="0">
                    <a:moveTo>
                      <a:pt x="468" y="1"/>
                    </a:moveTo>
                    <a:cubicBezTo>
                      <a:pt x="1" y="1"/>
                      <a:pt x="1" y="734"/>
                      <a:pt x="468" y="734"/>
                    </a:cubicBezTo>
                    <a:cubicBezTo>
                      <a:pt x="935" y="734"/>
                      <a:pt x="935" y="1"/>
                      <a:pt x="4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2"/>
            <p:cNvGrpSpPr/>
            <p:nvPr/>
          </p:nvGrpSpPr>
          <p:grpSpPr>
            <a:xfrm>
              <a:off x="497557" y="3828541"/>
              <a:ext cx="111691" cy="96746"/>
              <a:chOff x="511469" y="3533641"/>
              <a:chExt cx="111691" cy="96746"/>
            </a:xfrm>
          </p:grpSpPr>
          <p:sp>
            <p:nvSpPr>
              <p:cNvPr id="250" name="Google Shape;250;p2"/>
              <p:cNvSpPr/>
              <p:nvPr/>
            </p:nvSpPr>
            <p:spPr>
              <a:xfrm>
                <a:off x="589750" y="3606193"/>
                <a:ext cx="33411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1" extrusionOk="0">
                    <a:moveTo>
                      <a:pt x="501" y="0"/>
                    </a:moveTo>
                    <a:cubicBezTo>
                      <a:pt x="0" y="0"/>
                      <a:pt x="0" y="701"/>
                      <a:pt x="501" y="701"/>
                    </a:cubicBezTo>
                    <a:cubicBezTo>
                      <a:pt x="968" y="701"/>
                      <a:pt x="968" y="0"/>
                      <a:pt x="5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"/>
              <p:cNvSpPr/>
              <p:nvPr/>
            </p:nvSpPr>
            <p:spPr>
              <a:xfrm>
                <a:off x="511469" y="3592387"/>
                <a:ext cx="32272" cy="25334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4" extrusionOk="0">
                    <a:moveTo>
                      <a:pt x="467" y="0"/>
                    </a:moveTo>
                    <a:cubicBezTo>
                      <a:pt x="0" y="0"/>
                      <a:pt x="0" y="734"/>
                      <a:pt x="467" y="734"/>
                    </a:cubicBezTo>
                    <a:cubicBezTo>
                      <a:pt x="934" y="734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"/>
              <p:cNvSpPr/>
              <p:nvPr/>
            </p:nvSpPr>
            <p:spPr>
              <a:xfrm>
                <a:off x="543707" y="353364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3" name="Google Shape;253;p2"/>
            <p:cNvSpPr/>
            <p:nvPr/>
          </p:nvSpPr>
          <p:spPr>
            <a:xfrm>
              <a:off x="1061766" y="3978292"/>
              <a:ext cx="40314" cy="33411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1494708" y="4854236"/>
              <a:ext cx="43765" cy="33411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57151" y="3854560"/>
              <a:ext cx="40348" cy="33411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1269199" y="3888297"/>
              <a:ext cx="66787" cy="49529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264691" y="3846498"/>
              <a:ext cx="65648" cy="49529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225497" y="3653137"/>
              <a:ext cx="63266" cy="61644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821979" y="3987329"/>
              <a:ext cx="64405" cy="6236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3">
  <p:cSld name="TITLE_AND_TWO_COLUMNS_1_1_1_1_1">
    <p:spTree>
      <p:nvGrpSpPr>
        <p:cNvPr id="1" name="Shape 2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7" name="Google Shape;2997;p20"/>
          <p:cNvSpPr txBox="1">
            <a:spLocks noGrp="1"/>
          </p:cNvSpPr>
          <p:nvPr>
            <p:ph type="ctrTitle"/>
          </p:nvPr>
        </p:nvSpPr>
        <p:spPr>
          <a:xfrm>
            <a:off x="1001288" y="1522775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98" name="Google Shape;2998;p20"/>
          <p:cNvSpPr txBox="1">
            <a:spLocks noGrp="1"/>
          </p:cNvSpPr>
          <p:nvPr>
            <p:ph type="subTitle" idx="1"/>
          </p:nvPr>
        </p:nvSpPr>
        <p:spPr>
          <a:xfrm>
            <a:off x="1001326" y="1896375"/>
            <a:ext cx="18219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999" name="Google Shape;2999;p20"/>
          <p:cNvSpPr txBox="1">
            <a:spLocks noGrp="1"/>
          </p:cNvSpPr>
          <p:nvPr>
            <p:ph type="ctrTitle" idx="2"/>
          </p:nvPr>
        </p:nvSpPr>
        <p:spPr>
          <a:xfrm>
            <a:off x="6320816" y="1522775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00" name="Google Shape;3000;p20"/>
          <p:cNvSpPr txBox="1">
            <a:spLocks noGrp="1"/>
          </p:cNvSpPr>
          <p:nvPr>
            <p:ph type="subTitle" idx="3"/>
          </p:nvPr>
        </p:nvSpPr>
        <p:spPr>
          <a:xfrm>
            <a:off x="6320803" y="1896375"/>
            <a:ext cx="18219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001" name="Google Shape;3001;p20"/>
          <p:cNvSpPr txBox="1">
            <a:spLocks noGrp="1"/>
          </p:cNvSpPr>
          <p:nvPr>
            <p:ph type="ctrTitle" idx="4"/>
          </p:nvPr>
        </p:nvSpPr>
        <p:spPr>
          <a:xfrm>
            <a:off x="1001288" y="3073838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02" name="Google Shape;3002;p20"/>
          <p:cNvSpPr txBox="1">
            <a:spLocks noGrp="1"/>
          </p:cNvSpPr>
          <p:nvPr>
            <p:ph type="subTitle" idx="5"/>
          </p:nvPr>
        </p:nvSpPr>
        <p:spPr>
          <a:xfrm>
            <a:off x="1001326" y="3442375"/>
            <a:ext cx="18219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003" name="Google Shape;3003;p20"/>
          <p:cNvSpPr txBox="1">
            <a:spLocks noGrp="1"/>
          </p:cNvSpPr>
          <p:nvPr>
            <p:ph type="ctrTitle" idx="6"/>
          </p:nvPr>
        </p:nvSpPr>
        <p:spPr>
          <a:xfrm>
            <a:off x="6320816" y="3073838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04" name="Google Shape;3004;p20"/>
          <p:cNvSpPr txBox="1">
            <a:spLocks noGrp="1"/>
          </p:cNvSpPr>
          <p:nvPr>
            <p:ph type="subTitle" idx="7"/>
          </p:nvPr>
        </p:nvSpPr>
        <p:spPr>
          <a:xfrm>
            <a:off x="6320803" y="3442375"/>
            <a:ext cx="18219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005" name="Google Shape;3005;p20"/>
          <p:cNvSpPr txBox="1">
            <a:spLocks noGrp="1"/>
          </p:cNvSpPr>
          <p:nvPr>
            <p:ph type="title" idx="8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06" name="Google Shape;3006;p20"/>
          <p:cNvSpPr/>
          <p:nvPr/>
        </p:nvSpPr>
        <p:spPr>
          <a:xfrm>
            <a:off x="508823" y="4528078"/>
            <a:ext cx="236942" cy="239507"/>
          </a:xfrm>
          <a:custGeom>
            <a:avLst/>
            <a:gdLst/>
            <a:ahLst/>
            <a:cxnLst/>
            <a:rect l="l" t="t" r="r" b="b"/>
            <a:pathLst>
              <a:path w="3695" h="3735" extrusionOk="0">
                <a:moveTo>
                  <a:pt x="1126" y="0"/>
                </a:moveTo>
                <a:lnTo>
                  <a:pt x="1099" y="1313"/>
                </a:lnTo>
                <a:lnTo>
                  <a:pt x="1" y="2034"/>
                </a:lnTo>
                <a:lnTo>
                  <a:pt x="1240" y="2469"/>
                </a:lnTo>
                <a:lnTo>
                  <a:pt x="1587" y="3734"/>
                </a:lnTo>
                <a:lnTo>
                  <a:pt x="2382" y="2689"/>
                </a:lnTo>
                <a:lnTo>
                  <a:pt x="3695" y="2749"/>
                </a:lnTo>
                <a:lnTo>
                  <a:pt x="2943" y="1670"/>
                </a:lnTo>
                <a:lnTo>
                  <a:pt x="3408" y="445"/>
                </a:lnTo>
                <a:lnTo>
                  <a:pt x="2152" y="822"/>
                </a:lnTo>
                <a:lnTo>
                  <a:pt x="11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7" name="Google Shape;3007;p20"/>
          <p:cNvSpPr/>
          <p:nvPr/>
        </p:nvSpPr>
        <p:spPr>
          <a:xfrm flipH="1">
            <a:off x="1717180" y="-29637"/>
            <a:ext cx="8217273" cy="482986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008" name="Google Shape;3008;p20"/>
          <p:cNvSpPr/>
          <p:nvPr/>
        </p:nvSpPr>
        <p:spPr>
          <a:xfrm flipH="1">
            <a:off x="-2908927" y="-1403400"/>
            <a:ext cx="5376322" cy="218035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009" name="Google Shape;3009;p20"/>
          <p:cNvSpPr/>
          <p:nvPr/>
        </p:nvSpPr>
        <p:spPr>
          <a:xfrm flipH="1">
            <a:off x="-1210610" y="4494247"/>
            <a:ext cx="7424081" cy="925807"/>
          </a:xfrm>
          <a:custGeom>
            <a:avLst/>
            <a:gdLst/>
            <a:ahLst/>
            <a:cxnLst/>
            <a:rect l="l" t="t" r="r" b="b"/>
            <a:pathLst>
              <a:path w="326944" h="40771" extrusionOk="0">
                <a:moveTo>
                  <a:pt x="31085" y="17280"/>
                </a:moveTo>
                <a:cubicBezTo>
                  <a:pt x="44597" y="15184"/>
                  <a:pt x="79533" y="25471"/>
                  <a:pt x="101877" y="25214"/>
                </a:cubicBezTo>
                <a:cubicBezTo>
                  <a:pt x="124222" y="24958"/>
                  <a:pt x="142229" y="16752"/>
                  <a:pt x="165152" y="15741"/>
                </a:cubicBezTo>
                <a:cubicBezTo>
                  <a:pt x="188075" y="14731"/>
                  <a:pt x="216935" y="21740"/>
                  <a:pt x="239416" y="19151"/>
                </a:cubicBezTo>
                <a:cubicBezTo>
                  <a:pt x="261897" y="16562"/>
                  <a:pt x="293261" y="-2161"/>
                  <a:pt x="300039" y="207"/>
                </a:cubicBezTo>
                <a:cubicBezTo>
                  <a:pt x="306818" y="2575"/>
                  <a:pt x="280256" y="27054"/>
                  <a:pt x="280087" y="33359"/>
                </a:cubicBezTo>
                <a:cubicBezTo>
                  <a:pt x="279919" y="39664"/>
                  <a:pt x="294471" y="36816"/>
                  <a:pt x="299028" y="38035"/>
                </a:cubicBezTo>
                <a:cubicBezTo>
                  <a:pt x="303585" y="39254"/>
                  <a:pt x="353797" y="40712"/>
                  <a:pt x="307427" y="40671"/>
                </a:cubicBezTo>
                <a:cubicBezTo>
                  <a:pt x="261057" y="40630"/>
                  <a:pt x="66865" y="41687"/>
                  <a:pt x="20808" y="37788"/>
                </a:cubicBezTo>
                <a:cubicBezTo>
                  <a:pt x="-25249" y="33890"/>
                  <a:pt x="17574" y="19376"/>
                  <a:pt x="31085" y="172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010" name="Google Shape;3010;p20"/>
          <p:cNvSpPr/>
          <p:nvPr/>
        </p:nvSpPr>
        <p:spPr>
          <a:xfrm flipH="1">
            <a:off x="3793919" y="4305650"/>
            <a:ext cx="5778105" cy="1120661"/>
          </a:xfrm>
          <a:custGeom>
            <a:avLst/>
            <a:gdLst/>
            <a:ahLst/>
            <a:cxnLst/>
            <a:rect l="l" t="t" r="r" b="b"/>
            <a:pathLst>
              <a:path w="254458" h="49352" extrusionOk="0">
                <a:moveTo>
                  <a:pt x="19228" y="10274"/>
                </a:moveTo>
                <a:cubicBezTo>
                  <a:pt x="25886" y="2698"/>
                  <a:pt x="45941" y="-1483"/>
                  <a:pt x="57372" y="483"/>
                </a:cubicBezTo>
                <a:cubicBezTo>
                  <a:pt x="68803" y="2449"/>
                  <a:pt x="80045" y="17765"/>
                  <a:pt x="87812" y="22069"/>
                </a:cubicBezTo>
                <a:cubicBezTo>
                  <a:pt x="95579" y="26373"/>
                  <a:pt x="95419" y="27102"/>
                  <a:pt x="103976" y="26309"/>
                </a:cubicBezTo>
                <a:cubicBezTo>
                  <a:pt x="112533" y="25516"/>
                  <a:pt x="126400" y="16426"/>
                  <a:pt x="139156" y="17310"/>
                </a:cubicBezTo>
                <a:cubicBezTo>
                  <a:pt x="151912" y="18194"/>
                  <a:pt x="166004" y="27895"/>
                  <a:pt x="180513" y="31613"/>
                </a:cubicBezTo>
                <a:cubicBezTo>
                  <a:pt x="195022" y="35331"/>
                  <a:pt x="216250" y="37021"/>
                  <a:pt x="226209" y="39618"/>
                </a:cubicBezTo>
                <a:cubicBezTo>
                  <a:pt x="236168" y="42215"/>
                  <a:pt x="275062" y="46142"/>
                  <a:pt x="240265" y="47196"/>
                </a:cubicBezTo>
                <a:cubicBezTo>
                  <a:pt x="205468" y="48250"/>
                  <a:pt x="54266" y="52096"/>
                  <a:pt x="17426" y="45942"/>
                </a:cubicBezTo>
                <a:cubicBezTo>
                  <a:pt x="-19413" y="39788"/>
                  <a:pt x="12570" y="17851"/>
                  <a:pt x="19228" y="1027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011" name="Google Shape;3011;p20"/>
          <p:cNvSpPr/>
          <p:nvPr/>
        </p:nvSpPr>
        <p:spPr>
          <a:xfrm rot="-1121176">
            <a:off x="1974505" y="4835994"/>
            <a:ext cx="293052" cy="253646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12" name="Google Shape;3012;p20"/>
          <p:cNvGrpSpPr/>
          <p:nvPr/>
        </p:nvGrpSpPr>
        <p:grpSpPr>
          <a:xfrm>
            <a:off x="8433951" y="4528073"/>
            <a:ext cx="710049" cy="690042"/>
            <a:chOff x="8197580" y="4205811"/>
            <a:chExt cx="998242" cy="969977"/>
          </a:xfrm>
        </p:grpSpPr>
        <p:sp>
          <p:nvSpPr>
            <p:cNvPr id="3013" name="Google Shape;3013;p20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20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20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20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20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20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20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20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20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20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20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20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20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20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20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20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20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30" name="Google Shape;3030;p20"/>
          <p:cNvGrpSpPr/>
          <p:nvPr/>
        </p:nvGrpSpPr>
        <p:grpSpPr>
          <a:xfrm>
            <a:off x="-102184" y="-126231"/>
            <a:ext cx="809022" cy="786239"/>
            <a:chOff x="-36607" y="-28910"/>
            <a:chExt cx="999532" cy="971385"/>
          </a:xfrm>
        </p:grpSpPr>
        <p:sp>
          <p:nvSpPr>
            <p:cNvPr id="3031" name="Google Shape;3031;p20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20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20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20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20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20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20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20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20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20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20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20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20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20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20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20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20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48" name="Google Shape;3048;p20"/>
          <p:cNvGrpSpPr/>
          <p:nvPr/>
        </p:nvGrpSpPr>
        <p:grpSpPr>
          <a:xfrm rot="1291617">
            <a:off x="2901389" y="4755037"/>
            <a:ext cx="549982" cy="687783"/>
            <a:chOff x="3291645" y="4438907"/>
            <a:chExt cx="662976" cy="829031"/>
          </a:xfrm>
        </p:grpSpPr>
        <p:sp>
          <p:nvSpPr>
            <p:cNvPr id="3049" name="Google Shape;3049;p20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20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20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20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20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20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20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20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20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20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59" name="Google Shape;3059;p20"/>
          <p:cNvGrpSpPr/>
          <p:nvPr/>
        </p:nvGrpSpPr>
        <p:grpSpPr>
          <a:xfrm>
            <a:off x="6301393" y="4751398"/>
            <a:ext cx="280119" cy="325967"/>
            <a:chOff x="7255010" y="4438892"/>
            <a:chExt cx="633323" cy="736981"/>
          </a:xfrm>
        </p:grpSpPr>
        <p:sp>
          <p:nvSpPr>
            <p:cNvPr id="3060" name="Google Shape;3060;p20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20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20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20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20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20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20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67" name="Google Shape;3067;p20"/>
          <p:cNvGrpSpPr/>
          <p:nvPr/>
        </p:nvGrpSpPr>
        <p:grpSpPr>
          <a:xfrm>
            <a:off x="3979184" y="4678446"/>
            <a:ext cx="535464" cy="567184"/>
            <a:chOff x="4174996" y="4517026"/>
            <a:chExt cx="645448" cy="683601"/>
          </a:xfrm>
        </p:grpSpPr>
        <p:sp>
          <p:nvSpPr>
            <p:cNvPr id="3068" name="Google Shape;3068;p20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20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20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20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72" name="Google Shape;3072;p20"/>
          <p:cNvSpPr/>
          <p:nvPr/>
        </p:nvSpPr>
        <p:spPr>
          <a:xfrm rot="2493606">
            <a:off x="4931851" y="4693978"/>
            <a:ext cx="280109" cy="249958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73" name="Google Shape;3073;p20"/>
          <p:cNvGrpSpPr/>
          <p:nvPr/>
        </p:nvGrpSpPr>
        <p:grpSpPr>
          <a:xfrm rot="1799723" flipH="1">
            <a:off x="-193980" y="908936"/>
            <a:ext cx="668538" cy="524359"/>
            <a:chOff x="2246497" y="-36012"/>
            <a:chExt cx="829747" cy="650802"/>
          </a:xfrm>
        </p:grpSpPr>
        <p:sp>
          <p:nvSpPr>
            <p:cNvPr id="3074" name="Google Shape;3074;p20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20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20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20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20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20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20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20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82" name="Google Shape;3082;p20"/>
          <p:cNvGrpSpPr/>
          <p:nvPr/>
        </p:nvGrpSpPr>
        <p:grpSpPr>
          <a:xfrm>
            <a:off x="1044376" y="-6317"/>
            <a:ext cx="335268" cy="390875"/>
            <a:chOff x="1258903" y="17252"/>
            <a:chExt cx="632940" cy="737918"/>
          </a:xfrm>
        </p:grpSpPr>
        <p:sp>
          <p:nvSpPr>
            <p:cNvPr id="3083" name="Google Shape;3083;p20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20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20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20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20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20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20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90" name="Google Shape;3090;p20"/>
          <p:cNvGrpSpPr/>
          <p:nvPr/>
        </p:nvGrpSpPr>
        <p:grpSpPr>
          <a:xfrm rot="-6734554">
            <a:off x="627545" y="4609338"/>
            <a:ext cx="929288" cy="728539"/>
            <a:chOff x="6116480" y="4524652"/>
            <a:chExt cx="830410" cy="650968"/>
          </a:xfrm>
        </p:grpSpPr>
        <p:sp>
          <p:nvSpPr>
            <p:cNvPr id="3091" name="Google Shape;3091;p20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20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20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20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20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20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20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20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99" name="Google Shape;3099;p20"/>
          <p:cNvSpPr/>
          <p:nvPr/>
        </p:nvSpPr>
        <p:spPr>
          <a:xfrm rot="10128894">
            <a:off x="8830452" y="806728"/>
            <a:ext cx="291826" cy="252586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00" name="Google Shape;3100;p20"/>
          <p:cNvGrpSpPr/>
          <p:nvPr/>
        </p:nvGrpSpPr>
        <p:grpSpPr>
          <a:xfrm rot="-8817145">
            <a:off x="4840299" y="-311170"/>
            <a:ext cx="564095" cy="705453"/>
            <a:chOff x="3291645" y="4438907"/>
            <a:chExt cx="662976" cy="829031"/>
          </a:xfrm>
        </p:grpSpPr>
        <p:sp>
          <p:nvSpPr>
            <p:cNvPr id="3101" name="Google Shape;3101;p20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20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20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20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20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20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20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20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20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20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11" name="Google Shape;3111;p20"/>
          <p:cNvGrpSpPr/>
          <p:nvPr/>
        </p:nvGrpSpPr>
        <p:grpSpPr>
          <a:xfrm rot="10800000">
            <a:off x="6217160" y="-96178"/>
            <a:ext cx="375393" cy="397651"/>
            <a:chOff x="4174996" y="4517026"/>
            <a:chExt cx="645448" cy="683601"/>
          </a:xfrm>
        </p:grpSpPr>
        <p:sp>
          <p:nvSpPr>
            <p:cNvPr id="3112" name="Google Shape;3112;p20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20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20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20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16" name="Google Shape;3116;p20"/>
          <p:cNvSpPr/>
          <p:nvPr/>
        </p:nvSpPr>
        <p:spPr>
          <a:xfrm rot="-5400000">
            <a:off x="3805499" y="84413"/>
            <a:ext cx="234678" cy="209423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7" name="Google Shape;3117;p20"/>
          <p:cNvSpPr/>
          <p:nvPr/>
        </p:nvSpPr>
        <p:spPr>
          <a:xfrm rot="10800000">
            <a:off x="7293025" y="86864"/>
            <a:ext cx="280111" cy="249964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18" name="Google Shape;3118;p20"/>
          <p:cNvGrpSpPr/>
          <p:nvPr/>
        </p:nvGrpSpPr>
        <p:grpSpPr>
          <a:xfrm rot="9117171">
            <a:off x="8409150" y="-2962"/>
            <a:ext cx="861497" cy="675395"/>
            <a:chOff x="6116480" y="4524652"/>
            <a:chExt cx="830410" cy="650968"/>
          </a:xfrm>
        </p:grpSpPr>
        <p:sp>
          <p:nvSpPr>
            <p:cNvPr id="3119" name="Google Shape;3119;p20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20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20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20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20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20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20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20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6">
    <p:spTree>
      <p:nvGrpSpPr>
        <p:cNvPr id="1" name="Shape 3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Google Shape;3128;p21"/>
          <p:cNvSpPr txBox="1">
            <a:spLocks noGrp="1"/>
          </p:cNvSpPr>
          <p:nvPr>
            <p:ph type="subTitle" idx="1"/>
          </p:nvPr>
        </p:nvSpPr>
        <p:spPr>
          <a:xfrm>
            <a:off x="1920600" y="2019600"/>
            <a:ext cx="5302800" cy="81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129" name="Google Shape;3129;p21"/>
          <p:cNvSpPr txBox="1">
            <a:spLocks noGrp="1"/>
          </p:cNvSpPr>
          <p:nvPr>
            <p:ph type="subTitle" idx="2"/>
          </p:nvPr>
        </p:nvSpPr>
        <p:spPr>
          <a:xfrm>
            <a:off x="2950650" y="2831700"/>
            <a:ext cx="3242700" cy="2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3130" name="Google Shape;3130;p21"/>
          <p:cNvSpPr/>
          <p:nvPr/>
        </p:nvSpPr>
        <p:spPr>
          <a:xfrm>
            <a:off x="-865822" y="-228691"/>
            <a:ext cx="7704175" cy="1288650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131" name="Google Shape;3131;p21"/>
          <p:cNvSpPr/>
          <p:nvPr/>
        </p:nvSpPr>
        <p:spPr>
          <a:xfrm>
            <a:off x="5755650" y="-1405725"/>
            <a:ext cx="6052187" cy="245452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132" name="Google Shape;3132;p21"/>
          <p:cNvSpPr/>
          <p:nvPr/>
        </p:nvSpPr>
        <p:spPr>
          <a:xfrm>
            <a:off x="2634422" y="4389597"/>
            <a:ext cx="8118075" cy="1245850"/>
          </a:xfrm>
          <a:custGeom>
            <a:avLst/>
            <a:gdLst/>
            <a:ahLst/>
            <a:cxnLst/>
            <a:rect l="l" t="t" r="r" b="b"/>
            <a:pathLst>
              <a:path w="324723" h="49834" extrusionOk="0">
                <a:moveTo>
                  <a:pt x="36613" y="11080"/>
                </a:moveTo>
                <a:cubicBezTo>
                  <a:pt x="51097" y="7847"/>
                  <a:pt x="82117" y="26980"/>
                  <a:pt x="105493" y="26642"/>
                </a:cubicBezTo>
                <a:cubicBezTo>
                  <a:pt x="128869" y="26304"/>
                  <a:pt x="158980" y="10914"/>
                  <a:pt x="176867" y="9053"/>
                </a:cubicBezTo>
                <a:cubicBezTo>
                  <a:pt x="194754" y="7192"/>
                  <a:pt x="198497" y="16871"/>
                  <a:pt x="212814" y="15476"/>
                </a:cubicBezTo>
                <a:cubicBezTo>
                  <a:pt x="227131" y="14082"/>
                  <a:pt x="251925" y="-3669"/>
                  <a:pt x="262767" y="686"/>
                </a:cubicBezTo>
                <a:cubicBezTo>
                  <a:pt x="273609" y="5042"/>
                  <a:pt x="272193" y="34009"/>
                  <a:pt x="277866" y="41609"/>
                </a:cubicBezTo>
                <a:cubicBezTo>
                  <a:pt x="283539" y="49209"/>
                  <a:pt x="292250" y="45066"/>
                  <a:pt x="296807" y="46285"/>
                </a:cubicBezTo>
                <a:cubicBezTo>
                  <a:pt x="301364" y="47504"/>
                  <a:pt x="351576" y="48962"/>
                  <a:pt x="305206" y="48921"/>
                </a:cubicBezTo>
                <a:cubicBezTo>
                  <a:pt x="258836" y="48880"/>
                  <a:pt x="63353" y="52345"/>
                  <a:pt x="18587" y="46038"/>
                </a:cubicBezTo>
                <a:cubicBezTo>
                  <a:pt x="-26178" y="39731"/>
                  <a:pt x="22129" y="14313"/>
                  <a:pt x="36613" y="110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133" name="Google Shape;3133;p21"/>
          <p:cNvSpPr/>
          <p:nvPr/>
        </p:nvSpPr>
        <p:spPr>
          <a:xfrm>
            <a:off x="-1005610" y="4262205"/>
            <a:ext cx="6275450" cy="1495650"/>
          </a:xfrm>
          <a:custGeom>
            <a:avLst/>
            <a:gdLst/>
            <a:ahLst/>
            <a:cxnLst/>
            <a:rect l="l" t="t" r="r" b="b"/>
            <a:pathLst>
              <a:path w="251018" h="59826" extrusionOk="0">
                <a:moveTo>
                  <a:pt x="26820" y="6722"/>
                </a:moveTo>
                <a:cubicBezTo>
                  <a:pt x="33941" y="-2016"/>
                  <a:pt x="47154" y="-1093"/>
                  <a:pt x="56753" y="3054"/>
                </a:cubicBezTo>
                <a:cubicBezTo>
                  <a:pt x="66352" y="7202"/>
                  <a:pt x="73172" y="29576"/>
                  <a:pt x="84412" y="31607"/>
                </a:cubicBezTo>
                <a:cubicBezTo>
                  <a:pt x="95653" y="33638"/>
                  <a:pt x="112577" y="18283"/>
                  <a:pt x="124196" y="15239"/>
                </a:cubicBezTo>
                <a:cubicBezTo>
                  <a:pt x="135816" y="12195"/>
                  <a:pt x="145099" y="9933"/>
                  <a:pt x="154129" y="13345"/>
                </a:cubicBezTo>
                <a:cubicBezTo>
                  <a:pt x="163159" y="16758"/>
                  <a:pt x="166931" y="29746"/>
                  <a:pt x="178378" y="35714"/>
                </a:cubicBezTo>
                <a:cubicBezTo>
                  <a:pt x="189825" y="41683"/>
                  <a:pt x="213061" y="45653"/>
                  <a:pt x="222809" y="49156"/>
                </a:cubicBezTo>
                <a:cubicBezTo>
                  <a:pt x="232557" y="52659"/>
                  <a:pt x="271662" y="55680"/>
                  <a:pt x="236865" y="56734"/>
                </a:cubicBezTo>
                <a:cubicBezTo>
                  <a:pt x="202068" y="57788"/>
                  <a:pt x="49034" y="63815"/>
                  <a:pt x="14026" y="55480"/>
                </a:cubicBezTo>
                <a:cubicBezTo>
                  <a:pt x="-20981" y="47145"/>
                  <a:pt x="19699" y="15460"/>
                  <a:pt x="26820" y="672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134" name="Google Shape;3134;p21"/>
          <p:cNvSpPr/>
          <p:nvPr/>
        </p:nvSpPr>
        <p:spPr>
          <a:xfrm rot="1121112" flipH="1">
            <a:off x="7128634" y="4584195"/>
            <a:ext cx="388189" cy="335984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35" name="Google Shape;3135;p21"/>
          <p:cNvGrpSpPr/>
          <p:nvPr/>
        </p:nvGrpSpPr>
        <p:grpSpPr>
          <a:xfrm flipH="1">
            <a:off x="-38671" y="4356351"/>
            <a:ext cx="911794" cy="886074"/>
            <a:chOff x="8197580" y="4205811"/>
            <a:chExt cx="998242" cy="969977"/>
          </a:xfrm>
        </p:grpSpPr>
        <p:sp>
          <p:nvSpPr>
            <p:cNvPr id="3136" name="Google Shape;3136;p21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21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21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21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21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21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21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21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21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21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21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21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21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21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21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21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21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3" name="Google Shape;3153;p21"/>
          <p:cNvGrpSpPr/>
          <p:nvPr/>
        </p:nvGrpSpPr>
        <p:grpSpPr>
          <a:xfrm flipH="1">
            <a:off x="8302206" y="-52004"/>
            <a:ext cx="910774" cy="885126"/>
            <a:chOff x="-36607" y="-28910"/>
            <a:chExt cx="999532" cy="971385"/>
          </a:xfrm>
        </p:grpSpPr>
        <p:sp>
          <p:nvSpPr>
            <p:cNvPr id="3154" name="Google Shape;3154;p21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21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21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21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21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21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21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21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21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21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21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21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21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21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21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21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21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1" name="Google Shape;3171;p21"/>
          <p:cNvGrpSpPr/>
          <p:nvPr/>
        </p:nvGrpSpPr>
        <p:grpSpPr>
          <a:xfrm rot="1258738" flipH="1">
            <a:off x="3609605" y="4616878"/>
            <a:ext cx="758450" cy="594642"/>
            <a:chOff x="6116480" y="4524652"/>
            <a:chExt cx="830410" cy="650968"/>
          </a:xfrm>
        </p:grpSpPr>
        <p:sp>
          <p:nvSpPr>
            <p:cNvPr id="3172" name="Google Shape;3172;p21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21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21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21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21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21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21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21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0" name="Google Shape;3180;p21"/>
          <p:cNvGrpSpPr/>
          <p:nvPr/>
        </p:nvGrpSpPr>
        <p:grpSpPr>
          <a:xfrm flipH="1">
            <a:off x="4995024" y="4414448"/>
            <a:ext cx="449004" cy="759823"/>
            <a:chOff x="4966680" y="4437444"/>
            <a:chExt cx="491575" cy="831771"/>
          </a:xfrm>
        </p:grpSpPr>
        <p:sp>
          <p:nvSpPr>
            <p:cNvPr id="3181" name="Google Shape;3181;p21"/>
            <p:cNvSpPr/>
            <p:nvPr/>
          </p:nvSpPr>
          <p:spPr>
            <a:xfrm rot="5400000">
              <a:off x="4784418" y="4619705"/>
              <a:ext cx="813410" cy="448886"/>
            </a:xfrm>
            <a:custGeom>
              <a:avLst/>
              <a:gdLst/>
              <a:ahLst/>
              <a:cxnLst/>
              <a:rect l="l" t="t" r="r" b="b"/>
              <a:pathLst>
                <a:path w="19093" h="10536" extrusionOk="0">
                  <a:moveTo>
                    <a:pt x="15063" y="1"/>
                  </a:moveTo>
                  <a:cubicBezTo>
                    <a:pt x="12675" y="1"/>
                    <a:pt x="10187" y="934"/>
                    <a:pt x="8207" y="2037"/>
                  </a:cubicBezTo>
                  <a:cubicBezTo>
                    <a:pt x="4938" y="3871"/>
                    <a:pt x="2803" y="7073"/>
                    <a:pt x="68" y="9509"/>
                  </a:cubicBezTo>
                  <a:cubicBezTo>
                    <a:pt x="1" y="9575"/>
                    <a:pt x="34" y="9675"/>
                    <a:pt x="101" y="9675"/>
                  </a:cubicBezTo>
                  <a:cubicBezTo>
                    <a:pt x="1631" y="10268"/>
                    <a:pt x="3274" y="10536"/>
                    <a:pt x="4930" y="10536"/>
                  </a:cubicBezTo>
                  <a:cubicBezTo>
                    <a:pt x="7283" y="10536"/>
                    <a:pt x="9662" y="9995"/>
                    <a:pt x="11776" y="9075"/>
                  </a:cubicBezTo>
                  <a:cubicBezTo>
                    <a:pt x="13544" y="8374"/>
                    <a:pt x="15112" y="7207"/>
                    <a:pt x="16346" y="5739"/>
                  </a:cubicBezTo>
                  <a:cubicBezTo>
                    <a:pt x="17547" y="4271"/>
                    <a:pt x="18247" y="2437"/>
                    <a:pt x="19048" y="736"/>
                  </a:cubicBezTo>
                  <a:cubicBezTo>
                    <a:pt x="19092" y="647"/>
                    <a:pt x="19018" y="573"/>
                    <a:pt x="18954" y="573"/>
                  </a:cubicBezTo>
                  <a:cubicBezTo>
                    <a:pt x="18922" y="573"/>
                    <a:pt x="18892" y="591"/>
                    <a:pt x="18881" y="636"/>
                  </a:cubicBezTo>
                  <a:cubicBezTo>
                    <a:pt x="18247" y="2103"/>
                    <a:pt x="17547" y="3504"/>
                    <a:pt x="16713" y="4872"/>
                  </a:cubicBezTo>
                  <a:cubicBezTo>
                    <a:pt x="15712" y="6373"/>
                    <a:pt x="14378" y="7574"/>
                    <a:pt x="12777" y="8374"/>
                  </a:cubicBezTo>
                  <a:cubicBezTo>
                    <a:pt x="10373" y="9636"/>
                    <a:pt x="7714" y="10303"/>
                    <a:pt x="5043" y="10303"/>
                  </a:cubicBezTo>
                  <a:cubicBezTo>
                    <a:pt x="3971" y="10303"/>
                    <a:pt x="2896" y="10195"/>
                    <a:pt x="1836" y="9976"/>
                  </a:cubicBezTo>
                  <a:cubicBezTo>
                    <a:pt x="1435" y="9909"/>
                    <a:pt x="1035" y="9775"/>
                    <a:pt x="635" y="9642"/>
                  </a:cubicBezTo>
                  <a:cubicBezTo>
                    <a:pt x="101" y="9475"/>
                    <a:pt x="768" y="9142"/>
                    <a:pt x="1002" y="8941"/>
                  </a:cubicBezTo>
                  <a:cubicBezTo>
                    <a:pt x="1635" y="8308"/>
                    <a:pt x="2269" y="7641"/>
                    <a:pt x="2870" y="6973"/>
                  </a:cubicBezTo>
                  <a:cubicBezTo>
                    <a:pt x="4137" y="5539"/>
                    <a:pt x="5538" y="4238"/>
                    <a:pt x="7006" y="3037"/>
                  </a:cubicBezTo>
                  <a:cubicBezTo>
                    <a:pt x="9143" y="1448"/>
                    <a:pt x="12195" y="184"/>
                    <a:pt x="15035" y="184"/>
                  </a:cubicBezTo>
                  <a:cubicBezTo>
                    <a:pt x="15831" y="184"/>
                    <a:pt x="16609" y="283"/>
                    <a:pt x="17347" y="502"/>
                  </a:cubicBezTo>
                  <a:cubicBezTo>
                    <a:pt x="17361" y="511"/>
                    <a:pt x="17374" y="516"/>
                    <a:pt x="17386" y="516"/>
                  </a:cubicBezTo>
                  <a:cubicBezTo>
                    <a:pt x="17462" y="516"/>
                    <a:pt x="17495" y="359"/>
                    <a:pt x="17380" y="302"/>
                  </a:cubicBezTo>
                  <a:lnTo>
                    <a:pt x="17380" y="335"/>
                  </a:lnTo>
                  <a:cubicBezTo>
                    <a:pt x="16633" y="103"/>
                    <a:pt x="15854" y="1"/>
                    <a:pt x="1506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21"/>
            <p:cNvSpPr/>
            <p:nvPr/>
          </p:nvSpPr>
          <p:spPr>
            <a:xfrm rot="5400000">
              <a:off x="4816221" y="4627182"/>
              <a:ext cx="831771" cy="452295"/>
            </a:xfrm>
            <a:custGeom>
              <a:avLst/>
              <a:gdLst/>
              <a:ahLst/>
              <a:cxnLst/>
              <a:rect l="l" t="t" r="r" b="b"/>
              <a:pathLst>
                <a:path w="19524" h="10616" extrusionOk="0">
                  <a:moveTo>
                    <a:pt x="19378" y="1"/>
                  </a:moveTo>
                  <a:cubicBezTo>
                    <a:pt x="19354" y="1"/>
                    <a:pt x="19331" y="11"/>
                    <a:pt x="19315" y="36"/>
                  </a:cubicBezTo>
                  <a:cubicBezTo>
                    <a:pt x="16980" y="2772"/>
                    <a:pt x="14178" y="5073"/>
                    <a:pt x="10976" y="6741"/>
                  </a:cubicBezTo>
                  <a:cubicBezTo>
                    <a:pt x="9274" y="7642"/>
                    <a:pt x="7473" y="8309"/>
                    <a:pt x="5705" y="9043"/>
                  </a:cubicBezTo>
                  <a:cubicBezTo>
                    <a:pt x="4047" y="9731"/>
                    <a:pt x="2300" y="10420"/>
                    <a:pt x="493" y="10420"/>
                  </a:cubicBezTo>
                  <a:cubicBezTo>
                    <a:pt x="374" y="10420"/>
                    <a:pt x="254" y="10417"/>
                    <a:pt x="134" y="10410"/>
                  </a:cubicBezTo>
                  <a:cubicBezTo>
                    <a:pt x="1" y="10410"/>
                    <a:pt x="1" y="10611"/>
                    <a:pt x="134" y="10611"/>
                  </a:cubicBezTo>
                  <a:cubicBezTo>
                    <a:pt x="225" y="10614"/>
                    <a:pt x="316" y="10615"/>
                    <a:pt x="407" y="10615"/>
                  </a:cubicBezTo>
                  <a:cubicBezTo>
                    <a:pt x="2178" y="10615"/>
                    <a:pt x="3887" y="10009"/>
                    <a:pt x="5505" y="9343"/>
                  </a:cubicBezTo>
                  <a:cubicBezTo>
                    <a:pt x="7206" y="8676"/>
                    <a:pt x="8974" y="7975"/>
                    <a:pt x="10642" y="7175"/>
                  </a:cubicBezTo>
                  <a:cubicBezTo>
                    <a:pt x="14011" y="5474"/>
                    <a:pt x="17013" y="3072"/>
                    <a:pt x="19448" y="170"/>
                  </a:cubicBezTo>
                  <a:cubicBezTo>
                    <a:pt x="19523" y="95"/>
                    <a:pt x="19448" y="1"/>
                    <a:pt x="1937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21"/>
            <p:cNvSpPr/>
            <p:nvPr/>
          </p:nvSpPr>
          <p:spPr>
            <a:xfrm rot="5400000">
              <a:off x="4979542" y="4581202"/>
              <a:ext cx="173009" cy="184820"/>
            </a:xfrm>
            <a:custGeom>
              <a:avLst/>
              <a:gdLst/>
              <a:ahLst/>
              <a:cxnLst/>
              <a:rect l="l" t="t" r="r" b="b"/>
              <a:pathLst>
                <a:path w="4061" h="4338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457" y="305"/>
                    <a:pt x="3827" y="1405"/>
                    <a:pt x="3760" y="1505"/>
                  </a:cubicBezTo>
                  <a:cubicBezTo>
                    <a:pt x="3393" y="2406"/>
                    <a:pt x="3059" y="3273"/>
                    <a:pt x="2659" y="4174"/>
                  </a:cubicBezTo>
                  <a:cubicBezTo>
                    <a:pt x="2637" y="4263"/>
                    <a:pt x="2704" y="4337"/>
                    <a:pt x="2770" y="4337"/>
                  </a:cubicBezTo>
                  <a:cubicBezTo>
                    <a:pt x="2804" y="4337"/>
                    <a:pt x="2837" y="4319"/>
                    <a:pt x="2859" y="4274"/>
                  </a:cubicBezTo>
                  <a:cubicBezTo>
                    <a:pt x="3259" y="3307"/>
                    <a:pt x="3660" y="2339"/>
                    <a:pt x="4027" y="1405"/>
                  </a:cubicBezTo>
                  <a:cubicBezTo>
                    <a:pt x="4060" y="1339"/>
                    <a:pt x="4027" y="1272"/>
                    <a:pt x="3960" y="1272"/>
                  </a:cubicBezTo>
                  <a:lnTo>
                    <a:pt x="191" y="4"/>
                  </a:ln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21"/>
            <p:cNvSpPr/>
            <p:nvPr/>
          </p:nvSpPr>
          <p:spPr>
            <a:xfrm rot="5400000">
              <a:off x="5048621" y="4713760"/>
              <a:ext cx="228179" cy="270968"/>
            </a:xfrm>
            <a:custGeom>
              <a:avLst/>
              <a:gdLst/>
              <a:ahLst/>
              <a:cxnLst/>
              <a:rect l="l" t="t" r="r" b="b"/>
              <a:pathLst>
                <a:path w="5356" h="6360" extrusionOk="0">
                  <a:moveTo>
                    <a:pt x="138" y="0"/>
                  </a:moveTo>
                  <a:cubicBezTo>
                    <a:pt x="58" y="0"/>
                    <a:pt x="1" y="131"/>
                    <a:pt x="85" y="216"/>
                  </a:cubicBezTo>
                  <a:cubicBezTo>
                    <a:pt x="1286" y="949"/>
                    <a:pt x="2753" y="1183"/>
                    <a:pt x="3954" y="1917"/>
                  </a:cubicBezTo>
                  <a:cubicBezTo>
                    <a:pt x="5355" y="2751"/>
                    <a:pt x="4955" y="4852"/>
                    <a:pt x="4655" y="6220"/>
                  </a:cubicBezTo>
                  <a:cubicBezTo>
                    <a:pt x="4634" y="6302"/>
                    <a:pt x="4703" y="6359"/>
                    <a:pt x="4766" y="6359"/>
                  </a:cubicBezTo>
                  <a:cubicBezTo>
                    <a:pt x="4805" y="6359"/>
                    <a:pt x="4842" y="6338"/>
                    <a:pt x="4855" y="6287"/>
                  </a:cubicBezTo>
                  <a:cubicBezTo>
                    <a:pt x="4988" y="5519"/>
                    <a:pt x="5055" y="4752"/>
                    <a:pt x="5088" y="3985"/>
                  </a:cubicBezTo>
                  <a:cubicBezTo>
                    <a:pt x="5155" y="3451"/>
                    <a:pt x="5155" y="2784"/>
                    <a:pt x="4788" y="2350"/>
                  </a:cubicBezTo>
                  <a:cubicBezTo>
                    <a:pt x="3621" y="1016"/>
                    <a:pt x="1619" y="916"/>
                    <a:pt x="185" y="15"/>
                  </a:cubicBezTo>
                  <a:cubicBezTo>
                    <a:pt x="169" y="5"/>
                    <a:pt x="153" y="0"/>
                    <a:pt x="1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21"/>
            <p:cNvSpPr/>
            <p:nvPr/>
          </p:nvSpPr>
          <p:spPr>
            <a:xfrm rot="5400000">
              <a:off x="5181693" y="4916488"/>
              <a:ext cx="194566" cy="230578"/>
            </a:xfrm>
            <a:custGeom>
              <a:avLst/>
              <a:gdLst/>
              <a:ahLst/>
              <a:cxnLst/>
              <a:rect l="l" t="t" r="r" b="b"/>
              <a:pathLst>
                <a:path w="4567" h="5412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cubicBezTo>
                    <a:pt x="910" y="936"/>
                    <a:pt x="1977" y="1303"/>
                    <a:pt x="3045" y="1670"/>
                  </a:cubicBezTo>
                  <a:cubicBezTo>
                    <a:pt x="3345" y="1803"/>
                    <a:pt x="3612" y="1937"/>
                    <a:pt x="3912" y="2070"/>
                  </a:cubicBezTo>
                  <a:cubicBezTo>
                    <a:pt x="4212" y="2237"/>
                    <a:pt x="4079" y="3038"/>
                    <a:pt x="4079" y="3304"/>
                  </a:cubicBezTo>
                  <a:cubicBezTo>
                    <a:pt x="4112" y="3972"/>
                    <a:pt x="4179" y="4672"/>
                    <a:pt x="4345" y="5339"/>
                  </a:cubicBezTo>
                  <a:cubicBezTo>
                    <a:pt x="4358" y="5390"/>
                    <a:pt x="4395" y="5412"/>
                    <a:pt x="4434" y="5412"/>
                  </a:cubicBezTo>
                  <a:cubicBezTo>
                    <a:pt x="4498" y="5412"/>
                    <a:pt x="4566" y="5355"/>
                    <a:pt x="4546" y="5273"/>
                  </a:cubicBezTo>
                  <a:cubicBezTo>
                    <a:pt x="4345" y="4238"/>
                    <a:pt x="4245" y="3171"/>
                    <a:pt x="4279" y="2104"/>
                  </a:cubicBezTo>
                  <a:cubicBezTo>
                    <a:pt x="4279" y="2070"/>
                    <a:pt x="4279" y="2037"/>
                    <a:pt x="4245" y="2004"/>
                  </a:cubicBezTo>
                  <a:cubicBezTo>
                    <a:pt x="2911" y="1270"/>
                    <a:pt x="1343" y="1070"/>
                    <a:pt x="209" y="35"/>
                  </a:cubicBezTo>
                  <a:cubicBezTo>
                    <a:pt x="184" y="10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6" name="Google Shape;3186;p21"/>
          <p:cNvGrpSpPr/>
          <p:nvPr/>
        </p:nvGrpSpPr>
        <p:grpSpPr>
          <a:xfrm flipH="1">
            <a:off x="6368442" y="4415785"/>
            <a:ext cx="605562" cy="757320"/>
            <a:chOff x="3291645" y="4438907"/>
            <a:chExt cx="662976" cy="829031"/>
          </a:xfrm>
        </p:grpSpPr>
        <p:sp>
          <p:nvSpPr>
            <p:cNvPr id="3187" name="Google Shape;3187;p21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21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21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21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21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21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21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21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21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21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97" name="Google Shape;3197;p21"/>
          <p:cNvGrpSpPr/>
          <p:nvPr/>
        </p:nvGrpSpPr>
        <p:grpSpPr>
          <a:xfrm flipH="1">
            <a:off x="2404164" y="4614946"/>
            <a:ext cx="578478" cy="673232"/>
            <a:chOff x="7255010" y="4438892"/>
            <a:chExt cx="633323" cy="736981"/>
          </a:xfrm>
        </p:grpSpPr>
        <p:sp>
          <p:nvSpPr>
            <p:cNvPr id="3198" name="Google Shape;3198;p21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21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21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21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21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21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21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05" name="Google Shape;3205;p21"/>
          <p:cNvGrpSpPr/>
          <p:nvPr/>
        </p:nvGrpSpPr>
        <p:grpSpPr>
          <a:xfrm flipH="1">
            <a:off x="5553387" y="4515747"/>
            <a:ext cx="589552" cy="624470"/>
            <a:chOff x="4174996" y="4517026"/>
            <a:chExt cx="645448" cy="683601"/>
          </a:xfrm>
        </p:grpSpPr>
        <p:sp>
          <p:nvSpPr>
            <p:cNvPr id="3206" name="Google Shape;3206;p21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21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21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21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10" name="Google Shape;3210;p21"/>
          <p:cNvSpPr/>
          <p:nvPr/>
        </p:nvSpPr>
        <p:spPr>
          <a:xfrm rot="-5400000" flipH="1">
            <a:off x="4498629" y="4588399"/>
            <a:ext cx="280111" cy="249964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11" name="Google Shape;3211;p21"/>
          <p:cNvGrpSpPr/>
          <p:nvPr/>
        </p:nvGrpSpPr>
        <p:grpSpPr>
          <a:xfrm flipH="1">
            <a:off x="6265209" y="-244224"/>
            <a:ext cx="968730" cy="759811"/>
            <a:chOff x="2246497" y="-36012"/>
            <a:chExt cx="829747" cy="650802"/>
          </a:xfrm>
        </p:grpSpPr>
        <p:sp>
          <p:nvSpPr>
            <p:cNvPr id="3212" name="Google Shape;3212;p21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21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21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21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21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21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21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21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20" name="Google Shape;3220;p21"/>
          <p:cNvGrpSpPr/>
          <p:nvPr/>
        </p:nvGrpSpPr>
        <p:grpSpPr>
          <a:xfrm flipH="1">
            <a:off x="5370293" y="-94298"/>
            <a:ext cx="449049" cy="758026"/>
            <a:chOff x="3687755" y="-75325"/>
            <a:chExt cx="492810" cy="831899"/>
          </a:xfrm>
        </p:grpSpPr>
        <p:sp>
          <p:nvSpPr>
            <p:cNvPr id="3221" name="Google Shape;3221;p21"/>
            <p:cNvSpPr/>
            <p:nvPr/>
          </p:nvSpPr>
          <p:spPr>
            <a:xfrm rot="5400000">
              <a:off x="3549971" y="124574"/>
              <a:ext cx="812089" cy="449099"/>
            </a:xfrm>
            <a:custGeom>
              <a:avLst/>
              <a:gdLst/>
              <a:ahLst/>
              <a:cxnLst/>
              <a:rect l="l" t="t" r="r" b="b"/>
              <a:pathLst>
                <a:path w="19062" h="10541" extrusionOk="0">
                  <a:moveTo>
                    <a:pt x="14134" y="1"/>
                  </a:moveTo>
                  <a:cubicBezTo>
                    <a:pt x="11785" y="1"/>
                    <a:pt x="9414" y="542"/>
                    <a:pt x="7319" y="1462"/>
                  </a:cubicBezTo>
                  <a:cubicBezTo>
                    <a:pt x="5518" y="2162"/>
                    <a:pt x="3950" y="3330"/>
                    <a:pt x="2716" y="4797"/>
                  </a:cubicBezTo>
                  <a:cubicBezTo>
                    <a:pt x="1515" y="6298"/>
                    <a:pt x="815" y="8100"/>
                    <a:pt x="48" y="9834"/>
                  </a:cubicBezTo>
                  <a:cubicBezTo>
                    <a:pt x="1" y="9904"/>
                    <a:pt x="68" y="9991"/>
                    <a:pt x="136" y="9991"/>
                  </a:cubicBezTo>
                  <a:cubicBezTo>
                    <a:pt x="165" y="9991"/>
                    <a:pt x="194" y="9975"/>
                    <a:pt x="214" y="9934"/>
                  </a:cubicBezTo>
                  <a:cubicBezTo>
                    <a:pt x="815" y="8467"/>
                    <a:pt x="1549" y="7032"/>
                    <a:pt x="2349" y="5665"/>
                  </a:cubicBezTo>
                  <a:cubicBezTo>
                    <a:pt x="3350" y="4197"/>
                    <a:pt x="4718" y="2996"/>
                    <a:pt x="6319" y="2196"/>
                  </a:cubicBezTo>
                  <a:cubicBezTo>
                    <a:pt x="8707" y="906"/>
                    <a:pt x="11368" y="249"/>
                    <a:pt x="14058" y="249"/>
                  </a:cubicBezTo>
                  <a:cubicBezTo>
                    <a:pt x="15126" y="249"/>
                    <a:pt x="16198" y="353"/>
                    <a:pt x="17260" y="561"/>
                  </a:cubicBezTo>
                  <a:cubicBezTo>
                    <a:pt x="17660" y="661"/>
                    <a:pt x="18060" y="761"/>
                    <a:pt x="18461" y="895"/>
                  </a:cubicBezTo>
                  <a:cubicBezTo>
                    <a:pt x="18961" y="1061"/>
                    <a:pt x="18327" y="1395"/>
                    <a:pt x="18094" y="1628"/>
                  </a:cubicBezTo>
                  <a:cubicBezTo>
                    <a:pt x="17427" y="2229"/>
                    <a:pt x="16793" y="2896"/>
                    <a:pt x="16192" y="3563"/>
                  </a:cubicBezTo>
                  <a:cubicBezTo>
                    <a:pt x="14925" y="4998"/>
                    <a:pt x="13557" y="6298"/>
                    <a:pt x="12056" y="7499"/>
                  </a:cubicBezTo>
                  <a:cubicBezTo>
                    <a:pt x="9945" y="9089"/>
                    <a:pt x="6898" y="10353"/>
                    <a:pt x="4060" y="10353"/>
                  </a:cubicBezTo>
                  <a:cubicBezTo>
                    <a:pt x="3265" y="10353"/>
                    <a:pt x="2486" y="10253"/>
                    <a:pt x="1749" y="10034"/>
                  </a:cubicBezTo>
                  <a:cubicBezTo>
                    <a:pt x="1739" y="10032"/>
                    <a:pt x="1729" y="10031"/>
                    <a:pt x="1719" y="10031"/>
                  </a:cubicBezTo>
                  <a:cubicBezTo>
                    <a:pt x="1606" y="10031"/>
                    <a:pt x="1559" y="10204"/>
                    <a:pt x="1682" y="10235"/>
                  </a:cubicBezTo>
                  <a:lnTo>
                    <a:pt x="1682" y="10201"/>
                  </a:lnTo>
                  <a:cubicBezTo>
                    <a:pt x="2447" y="10437"/>
                    <a:pt x="3241" y="10541"/>
                    <a:pt x="4044" y="10541"/>
                  </a:cubicBezTo>
                  <a:cubicBezTo>
                    <a:pt x="6429" y="10541"/>
                    <a:pt x="8892" y="9623"/>
                    <a:pt x="10889" y="8500"/>
                  </a:cubicBezTo>
                  <a:cubicBezTo>
                    <a:pt x="14124" y="6665"/>
                    <a:pt x="16259" y="3463"/>
                    <a:pt x="18994" y="1028"/>
                  </a:cubicBezTo>
                  <a:cubicBezTo>
                    <a:pt x="19061" y="961"/>
                    <a:pt x="19028" y="861"/>
                    <a:pt x="18961" y="861"/>
                  </a:cubicBezTo>
                  <a:cubicBezTo>
                    <a:pt x="17431" y="269"/>
                    <a:pt x="15788" y="1"/>
                    <a:pt x="141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21"/>
            <p:cNvSpPr/>
            <p:nvPr/>
          </p:nvSpPr>
          <p:spPr>
            <a:xfrm rot="5400000">
              <a:off x="3498549" y="113881"/>
              <a:ext cx="831899" cy="453488"/>
            </a:xfrm>
            <a:custGeom>
              <a:avLst/>
              <a:gdLst/>
              <a:ahLst/>
              <a:cxnLst/>
              <a:rect l="l" t="t" r="r" b="b"/>
              <a:pathLst>
                <a:path w="19527" h="10644" extrusionOk="0">
                  <a:moveTo>
                    <a:pt x="19133" y="0"/>
                  </a:moveTo>
                  <a:cubicBezTo>
                    <a:pt x="17358" y="0"/>
                    <a:pt x="15645" y="636"/>
                    <a:pt x="14023" y="1273"/>
                  </a:cubicBezTo>
                  <a:cubicBezTo>
                    <a:pt x="12288" y="1940"/>
                    <a:pt x="10553" y="2640"/>
                    <a:pt x="8886" y="3474"/>
                  </a:cubicBezTo>
                  <a:cubicBezTo>
                    <a:pt x="5483" y="5142"/>
                    <a:pt x="2481" y="7544"/>
                    <a:pt x="79" y="10446"/>
                  </a:cubicBezTo>
                  <a:cubicBezTo>
                    <a:pt x="1" y="10524"/>
                    <a:pt x="66" y="10643"/>
                    <a:pt x="146" y="10643"/>
                  </a:cubicBezTo>
                  <a:cubicBezTo>
                    <a:pt x="168" y="10643"/>
                    <a:pt x="191" y="10634"/>
                    <a:pt x="213" y="10613"/>
                  </a:cubicBezTo>
                  <a:cubicBezTo>
                    <a:pt x="2514" y="7844"/>
                    <a:pt x="5350" y="5542"/>
                    <a:pt x="8552" y="3874"/>
                  </a:cubicBezTo>
                  <a:cubicBezTo>
                    <a:pt x="10253" y="2974"/>
                    <a:pt x="12054" y="2307"/>
                    <a:pt x="13822" y="1573"/>
                  </a:cubicBezTo>
                  <a:cubicBezTo>
                    <a:pt x="15512" y="871"/>
                    <a:pt x="17293" y="201"/>
                    <a:pt x="19136" y="201"/>
                  </a:cubicBezTo>
                  <a:cubicBezTo>
                    <a:pt x="19221" y="201"/>
                    <a:pt x="19307" y="202"/>
                    <a:pt x="19393" y="205"/>
                  </a:cubicBezTo>
                  <a:cubicBezTo>
                    <a:pt x="19526" y="205"/>
                    <a:pt x="19526" y="5"/>
                    <a:pt x="19393" y="5"/>
                  </a:cubicBezTo>
                  <a:cubicBezTo>
                    <a:pt x="19306" y="2"/>
                    <a:pt x="19219" y="0"/>
                    <a:pt x="19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21"/>
            <p:cNvSpPr/>
            <p:nvPr/>
          </p:nvSpPr>
          <p:spPr>
            <a:xfrm rot="5400000">
              <a:off x="3995260" y="427493"/>
              <a:ext cx="171560" cy="184480"/>
            </a:xfrm>
            <a:custGeom>
              <a:avLst/>
              <a:gdLst/>
              <a:ahLst/>
              <a:cxnLst/>
              <a:rect l="l" t="t" r="r" b="b"/>
              <a:pathLst>
                <a:path w="4027" h="4330" extrusionOk="0">
                  <a:moveTo>
                    <a:pt x="1265" y="0"/>
                  </a:moveTo>
                  <a:cubicBezTo>
                    <a:pt x="1236" y="0"/>
                    <a:pt x="1211" y="16"/>
                    <a:pt x="1201" y="56"/>
                  </a:cubicBezTo>
                  <a:cubicBezTo>
                    <a:pt x="768" y="1024"/>
                    <a:pt x="401" y="1991"/>
                    <a:pt x="0" y="2959"/>
                  </a:cubicBezTo>
                  <a:cubicBezTo>
                    <a:pt x="0" y="2992"/>
                    <a:pt x="34" y="3059"/>
                    <a:pt x="67" y="3059"/>
                  </a:cubicBezTo>
                  <a:lnTo>
                    <a:pt x="3870" y="4326"/>
                  </a:lnTo>
                  <a:cubicBezTo>
                    <a:pt x="3877" y="4329"/>
                    <a:pt x="3885" y="4330"/>
                    <a:pt x="3892" y="4330"/>
                  </a:cubicBezTo>
                  <a:cubicBezTo>
                    <a:pt x="3979" y="4330"/>
                    <a:pt x="4026" y="4157"/>
                    <a:pt x="3903" y="4126"/>
                  </a:cubicBezTo>
                  <a:cubicBezTo>
                    <a:pt x="3603" y="4026"/>
                    <a:pt x="234" y="2959"/>
                    <a:pt x="267" y="2825"/>
                  </a:cubicBezTo>
                  <a:cubicBezTo>
                    <a:pt x="634" y="1924"/>
                    <a:pt x="1001" y="1057"/>
                    <a:pt x="1368" y="157"/>
                  </a:cubicBezTo>
                  <a:cubicBezTo>
                    <a:pt x="1415" y="87"/>
                    <a:pt x="1331" y="0"/>
                    <a:pt x="126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21"/>
            <p:cNvSpPr/>
            <p:nvPr/>
          </p:nvSpPr>
          <p:spPr>
            <a:xfrm rot="5400000">
              <a:off x="3870090" y="209661"/>
              <a:ext cx="227923" cy="270073"/>
            </a:xfrm>
            <a:custGeom>
              <a:avLst/>
              <a:gdLst/>
              <a:ahLst/>
              <a:cxnLst/>
              <a:rect l="l" t="t" r="r" b="b"/>
              <a:pathLst>
                <a:path w="5350" h="6339" extrusionOk="0">
                  <a:moveTo>
                    <a:pt x="607" y="0"/>
                  </a:moveTo>
                  <a:cubicBezTo>
                    <a:pt x="562" y="0"/>
                    <a:pt x="515" y="27"/>
                    <a:pt x="501" y="85"/>
                  </a:cubicBezTo>
                  <a:cubicBezTo>
                    <a:pt x="334" y="819"/>
                    <a:pt x="267" y="1586"/>
                    <a:pt x="234" y="2354"/>
                  </a:cubicBezTo>
                  <a:cubicBezTo>
                    <a:pt x="200" y="2887"/>
                    <a:pt x="200" y="3555"/>
                    <a:pt x="567" y="3988"/>
                  </a:cubicBezTo>
                  <a:cubicBezTo>
                    <a:pt x="1702" y="5322"/>
                    <a:pt x="3703" y="5423"/>
                    <a:pt x="5137" y="6323"/>
                  </a:cubicBezTo>
                  <a:cubicBezTo>
                    <a:pt x="5153" y="6334"/>
                    <a:pt x="5171" y="6339"/>
                    <a:pt x="5187" y="6339"/>
                  </a:cubicBezTo>
                  <a:cubicBezTo>
                    <a:pt x="5274" y="6339"/>
                    <a:pt x="5349" y="6212"/>
                    <a:pt x="5237" y="6156"/>
                  </a:cubicBezTo>
                  <a:lnTo>
                    <a:pt x="5271" y="6156"/>
                  </a:lnTo>
                  <a:cubicBezTo>
                    <a:pt x="4037" y="5389"/>
                    <a:pt x="2602" y="5156"/>
                    <a:pt x="1368" y="4422"/>
                  </a:cubicBezTo>
                  <a:cubicBezTo>
                    <a:pt x="0" y="3588"/>
                    <a:pt x="401" y="1486"/>
                    <a:pt x="701" y="119"/>
                  </a:cubicBezTo>
                  <a:cubicBezTo>
                    <a:pt x="720" y="44"/>
                    <a:pt x="665" y="0"/>
                    <a:pt x="60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21"/>
            <p:cNvSpPr/>
            <p:nvPr/>
          </p:nvSpPr>
          <p:spPr>
            <a:xfrm rot="5400000">
              <a:off x="3771231" y="46045"/>
              <a:ext cx="193373" cy="231303"/>
            </a:xfrm>
            <a:custGeom>
              <a:avLst/>
              <a:gdLst/>
              <a:ahLst/>
              <a:cxnLst/>
              <a:rect l="l" t="t" r="r" b="b"/>
              <a:pathLst>
                <a:path w="4539" h="5429" extrusionOk="0">
                  <a:moveTo>
                    <a:pt x="132" y="1"/>
                  </a:moveTo>
                  <a:cubicBezTo>
                    <a:pt x="69" y="1"/>
                    <a:pt x="0" y="58"/>
                    <a:pt x="21" y="140"/>
                  </a:cubicBezTo>
                  <a:cubicBezTo>
                    <a:pt x="221" y="1174"/>
                    <a:pt x="288" y="2242"/>
                    <a:pt x="254" y="3309"/>
                  </a:cubicBezTo>
                  <a:cubicBezTo>
                    <a:pt x="254" y="3342"/>
                    <a:pt x="288" y="3376"/>
                    <a:pt x="321" y="3409"/>
                  </a:cubicBezTo>
                  <a:cubicBezTo>
                    <a:pt x="1622" y="4143"/>
                    <a:pt x="3190" y="4343"/>
                    <a:pt x="4324" y="5410"/>
                  </a:cubicBezTo>
                  <a:cubicBezTo>
                    <a:pt x="4343" y="5423"/>
                    <a:pt x="4363" y="5428"/>
                    <a:pt x="4382" y="5428"/>
                  </a:cubicBezTo>
                  <a:cubicBezTo>
                    <a:pt x="4466" y="5428"/>
                    <a:pt x="4539" y="5325"/>
                    <a:pt x="4457" y="5244"/>
                  </a:cubicBezTo>
                  <a:cubicBezTo>
                    <a:pt x="3623" y="4476"/>
                    <a:pt x="2556" y="4143"/>
                    <a:pt x="1522" y="3743"/>
                  </a:cubicBezTo>
                  <a:cubicBezTo>
                    <a:pt x="1222" y="3609"/>
                    <a:pt x="922" y="3476"/>
                    <a:pt x="621" y="3342"/>
                  </a:cubicBezTo>
                  <a:cubicBezTo>
                    <a:pt x="354" y="3176"/>
                    <a:pt x="455" y="2375"/>
                    <a:pt x="455" y="2108"/>
                  </a:cubicBezTo>
                  <a:cubicBezTo>
                    <a:pt x="455" y="1441"/>
                    <a:pt x="354" y="740"/>
                    <a:pt x="221" y="73"/>
                  </a:cubicBezTo>
                  <a:cubicBezTo>
                    <a:pt x="208" y="22"/>
                    <a:pt x="171" y="1"/>
                    <a:pt x="1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26" name="Google Shape;3226;p21"/>
          <p:cNvGrpSpPr/>
          <p:nvPr/>
        </p:nvGrpSpPr>
        <p:grpSpPr>
          <a:xfrm rot="687021" flipH="1">
            <a:off x="3679309" y="-175836"/>
            <a:ext cx="742699" cy="921105"/>
            <a:chOff x="5192642" y="-74132"/>
            <a:chExt cx="662948" cy="822197"/>
          </a:xfrm>
        </p:grpSpPr>
        <p:sp>
          <p:nvSpPr>
            <p:cNvPr id="3227" name="Google Shape;3227;p21"/>
            <p:cNvSpPr/>
            <p:nvPr/>
          </p:nvSpPr>
          <p:spPr>
            <a:xfrm rot="5400000">
              <a:off x="5164026" y="-35873"/>
              <a:ext cx="729823" cy="653305"/>
            </a:xfrm>
            <a:custGeom>
              <a:avLst/>
              <a:gdLst/>
              <a:ahLst/>
              <a:cxnLst/>
              <a:rect l="l" t="t" r="r" b="b"/>
              <a:pathLst>
                <a:path w="17131" h="15334" extrusionOk="0">
                  <a:moveTo>
                    <a:pt x="137" y="1"/>
                  </a:moveTo>
                  <a:cubicBezTo>
                    <a:pt x="58" y="1"/>
                    <a:pt x="1" y="127"/>
                    <a:pt x="85" y="183"/>
                  </a:cubicBezTo>
                  <a:cubicBezTo>
                    <a:pt x="3454" y="1851"/>
                    <a:pt x="7323" y="2318"/>
                    <a:pt x="10559" y="4319"/>
                  </a:cubicBezTo>
                  <a:cubicBezTo>
                    <a:pt x="14195" y="6588"/>
                    <a:pt x="16330" y="11124"/>
                    <a:pt x="16930" y="15260"/>
                  </a:cubicBezTo>
                  <a:cubicBezTo>
                    <a:pt x="16943" y="15311"/>
                    <a:pt x="16975" y="15333"/>
                    <a:pt x="17010" y="15333"/>
                  </a:cubicBezTo>
                  <a:cubicBezTo>
                    <a:pt x="17066" y="15333"/>
                    <a:pt x="17130" y="15276"/>
                    <a:pt x="17130" y="15194"/>
                  </a:cubicBezTo>
                  <a:cubicBezTo>
                    <a:pt x="16530" y="11157"/>
                    <a:pt x="14528" y="7055"/>
                    <a:pt x="11226" y="4553"/>
                  </a:cubicBezTo>
                  <a:cubicBezTo>
                    <a:pt x="8024" y="2118"/>
                    <a:pt x="3721" y="1751"/>
                    <a:pt x="185" y="16"/>
                  </a:cubicBezTo>
                  <a:cubicBezTo>
                    <a:pt x="169" y="5"/>
                    <a:pt x="152" y="1"/>
                    <a:pt x="13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21"/>
            <p:cNvSpPr/>
            <p:nvPr/>
          </p:nvSpPr>
          <p:spPr>
            <a:xfrm rot="5400000">
              <a:off x="5276098" y="445961"/>
              <a:ext cx="79667" cy="221546"/>
            </a:xfrm>
            <a:custGeom>
              <a:avLst/>
              <a:gdLst/>
              <a:ahLst/>
              <a:cxnLst/>
              <a:rect l="l" t="t" r="r" b="b"/>
              <a:pathLst>
                <a:path w="1870" h="5200" extrusionOk="0">
                  <a:moveTo>
                    <a:pt x="1708" y="0"/>
                  </a:moveTo>
                  <a:cubicBezTo>
                    <a:pt x="1675" y="0"/>
                    <a:pt x="1643" y="16"/>
                    <a:pt x="1623" y="56"/>
                  </a:cubicBezTo>
                  <a:cubicBezTo>
                    <a:pt x="789" y="1624"/>
                    <a:pt x="622" y="3392"/>
                    <a:pt x="21" y="5060"/>
                  </a:cubicBezTo>
                  <a:cubicBezTo>
                    <a:pt x="1" y="5142"/>
                    <a:pt x="69" y="5199"/>
                    <a:pt x="133" y="5199"/>
                  </a:cubicBezTo>
                  <a:cubicBezTo>
                    <a:pt x="172" y="5199"/>
                    <a:pt x="209" y="5178"/>
                    <a:pt x="222" y="5127"/>
                  </a:cubicBezTo>
                  <a:lnTo>
                    <a:pt x="222" y="5093"/>
                  </a:lnTo>
                  <a:cubicBezTo>
                    <a:pt x="822" y="3459"/>
                    <a:pt x="989" y="1724"/>
                    <a:pt x="1823" y="156"/>
                  </a:cubicBezTo>
                  <a:cubicBezTo>
                    <a:pt x="1869" y="86"/>
                    <a:pt x="1786" y="0"/>
                    <a:pt x="170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21"/>
            <p:cNvSpPr/>
            <p:nvPr/>
          </p:nvSpPr>
          <p:spPr>
            <a:xfrm rot="5400000">
              <a:off x="5432243" y="558818"/>
              <a:ext cx="266436" cy="82057"/>
            </a:xfrm>
            <a:custGeom>
              <a:avLst/>
              <a:gdLst/>
              <a:ahLst/>
              <a:cxnLst/>
              <a:rect l="l" t="t" r="r" b="b"/>
              <a:pathLst>
                <a:path w="6254" h="1926" extrusionOk="0">
                  <a:moveTo>
                    <a:pt x="497" y="0"/>
                  </a:moveTo>
                  <a:cubicBezTo>
                    <a:pt x="374" y="0"/>
                    <a:pt x="253" y="3"/>
                    <a:pt x="134" y="7"/>
                  </a:cubicBezTo>
                  <a:cubicBezTo>
                    <a:pt x="1" y="7"/>
                    <a:pt x="1" y="240"/>
                    <a:pt x="134" y="240"/>
                  </a:cubicBezTo>
                  <a:cubicBezTo>
                    <a:pt x="296" y="232"/>
                    <a:pt x="462" y="227"/>
                    <a:pt x="633" y="227"/>
                  </a:cubicBezTo>
                  <a:cubicBezTo>
                    <a:pt x="2438" y="227"/>
                    <a:pt x="4697" y="720"/>
                    <a:pt x="6038" y="1908"/>
                  </a:cubicBezTo>
                  <a:cubicBezTo>
                    <a:pt x="6057" y="1920"/>
                    <a:pt x="6077" y="1926"/>
                    <a:pt x="6096" y="1926"/>
                  </a:cubicBezTo>
                  <a:cubicBezTo>
                    <a:pt x="6180" y="1926"/>
                    <a:pt x="6253" y="1823"/>
                    <a:pt x="6172" y="1741"/>
                  </a:cubicBezTo>
                  <a:cubicBezTo>
                    <a:pt x="4763" y="489"/>
                    <a:pt x="2384" y="0"/>
                    <a:pt x="49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21"/>
            <p:cNvSpPr/>
            <p:nvPr/>
          </p:nvSpPr>
          <p:spPr>
            <a:xfrm rot="5400000">
              <a:off x="5529564" y="261851"/>
              <a:ext cx="35573" cy="251881"/>
            </a:xfrm>
            <a:custGeom>
              <a:avLst/>
              <a:gdLst/>
              <a:ahLst/>
              <a:cxnLst/>
              <a:rect l="l" t="t" r="r" b="b"/>
              <a:pathLst>
                <a:path w="835" h="5912" extrusionOk="0">
                  <a:moveTo>
                    <a:pt x="548" y="1"/>
                  </a:moveTo>
                  <a:cubicBezTo>
                    <a:pt x="504" y="1"/>
                    <a:pt x="459" y="23"/>
                    <a:pt x="434" y="74"/>
                  </a:cubicBezTo>
                  <a:cubicBezTo>
                    <a:pt x="0" y="1975"/>
                    <a:pt x="501" y="3910"/>
                    <a:pt x="601" y="5811"/>
                  </a:cubicBezTo>
                  <a:cubicBezTo>
                    <a:pt x="601" y="5878"/>
                    <a:pt x="659" y="5911"/>
                    <a:pt x="718" y="5911"/>
                  </a:cubicBezTo>
                  <a:cubicBezTo>
                    <a:pt x="776" y="5911"/>
                    <a:pt x="834" y="5878"/>
                    <a:pt x="834" y="5811"/>
                  </a:cubicBezTo>
                  <a:cubicBezTo>
                    <a:pt x="701" y="3910"/>
                    <a:pt x="200" y="2042"/>
                    <a:pt x="667" y="140"/>
                  </a:cubicBezTo>
                  <a:cubicBezTo>
                    <a:pt x="688" y="58"/>
                    <a:pt x="620" y="1"/>
                    <a:pt x="54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21"/>
            <p:cNvSpPr/>
            <p:nvPr/>
          </p:nvSpPr>
          <p:spPr>
            <a:xfrm rot="5400000">
              <a:off x="5667433" y="324651"/>
              <a:ext cx="219872" cy="81205"/>
            </a:xfrm>
            <a:custGeom>
              <a:avLst/>
              <a:gdLst/>
              <a:ahLst/>
              <a:cxnLst/>
              <a:rect l="l" t="t" r="r" b="b"/>
              <a:pathLst>
                <a:path w="5161" h="1906" extrusionOk="0">
                  <a:moveTo>
                    <a:pt x="5027" y="0"/>
                  </a:moveTo>
                  <a:lnTo>
                    <a:pt x="5027" y="34"/>
                  </a:lnTo>
                  <a:cubicBezTo>
                    <a:pt x="4896" y="20"/>
                    <a:pt x="4768" y="14"/>
                    <a:pt x="4643" y="14"/>
                  </a:cubicBezTo>
                  <a:cubicBezTo>
                    <a:pt x="2941" y="14"/>
                    <a:pt x="1677" y="1205"/>
                    <a:pt x="124" y="1702"/>
                  </a:cubicBezTo>
                  <a:cubicBezTo>
                    <a:pt x="1" y="1732"/>
                    <a:pt x="20" y="1906"/>
                    <a:pt x="128" y="1906"/>
                  </a:cubicBezTo>
                  <a:cubicBezTo>
                    <a:pt x="137" y="1906"/>
                    <a:pt x="147" y="1904"/>
                    <a:pt x="157" y="1902"/>
                  </a:cubicBezTo>
                  <a:cubicBezTo>
                    <a:pt x="1708" y="1375"/>
                    <a:pt x="2970" y="213"/>
                    <a:pt x="4641" y="213"/>
                  </a:cubicBezTo>
                  <a:cubicBezTo>
                    <a:pt x="4767" y="213"/>
                    <a:pt x="4896" y="220"/>
                    <a:pt x="5027" y="234"/>
                  </a:cubicBezTo>
                  <a:cubicBezTo>
                    <a:pt x="5161" y="234"/>
                    <a:pt x="5161" y="34"/>
                    <a:pt x="502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21"/>
            <p:cNvSpPr/>
            <p:nvPr/>
          </p:nvSpPr>
          <p:spPr>
            <a:xfrm rot="5400000">
              <a:off x="5193878" y="506590"/>
              <a:ext cx="35573" cy="38046"/>
            </a:xfrm>
            <a:custGeom>
              <a:avLst/>
              <a:gdLst/>
              <a:ahLst/>
              <a:cxnLst/>
              <a:rect l="l" t="t" r="r" b="b"/>
              <a:pathLst>
                <a:path w="835" h="893" extrusionOk="0">
                  <a:moveTo>
                    <a:pt x="418" y="0"/>
                  </a:moveTo>
                  <a:cubicBezTo>
                    <a:pt x="209" y="0"/>
                    <a:pt x="1" y="142"/>
                    <a:pt x="1" y="426"/>
                  </a:cubicBezTo>
                  <a:lnTo>
                    <a:pt x="1" y="492"/>
                  </a:lnTo>
                  <a:cubicBezTo>
                    <a:pt x="34" y="726"/>
                    <a:pt x="201" y="893"/>
                    <a:pt x="435" y="893"/>
                  </a:cubicBezTo>
                  <a:cubicBezTo>
                    <a:pt x="668" y="893"/>
                    <a:pt x="835" y="692"/>
                    <a:pt x="835" y="459"/>
                  </a:cubicBezTo>
                  <a:lnTo>
                    <a:pt x="835" y="426"/>
                  </a:lnTo>
                  <a:cubicBezTo>
                    <a:pt x="835" y="142"/>
                    <a:pt x="626" y="0"/>
                    <a:pt x="41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21"/>
            <p:cNvSpPr/>
            <p:nvPr/>
          </p:nvSpPr>
          <p:spPr>
            <a:xfrm rot="5400000">
              <a:off x="5189831" y="625793"/>
              <a:ext cx="46905" cy="35575"/>
            </a:xfrm>
            <a:custGeom>
              <a:avLst/>
              <a:gdLst/>
              <a:ahLst/>
              <a:cxnLst/>
              <a:rect l="l" t="t" r="r" b="b"/>
              <a:pathLst>
                <a:path w="1101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01" y="835"/>
                    <a:pt x="1101" y="1"/>
                    <a:pt x="5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21"/>
            <p:cNvSpPr/>
            <p:nvPr/>
          </p:nvSpPr>
          <p:spPr>
            <a:xfrm rot="5400000">
              <a:off x="5510078" y="710531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17" y="1"/>
                  </a:moveTo>
                  <a:cubicBezTo>
                    <a:pt x="209" y="1"/>
                    <a:pt x="0" y="142"/>
                    <a:pt x="0" y="426"/>
                  </a:cubicBezTo>
                  <a:lnTo>
                    <a:pt x="0" y="526"/>
                  </a:lnTo>
                  <a:cubicBezTo>
                    <a:pt x="0" y="760"/>
                    <a:pt x="167" y="926"/>
                    <a:pt x="401" y="926"/>
                  </a:cubicBezTo>
                  <a:cubicBezTo>
                    <a:pt x="634" y="926"/>
                    <a:pt x="834" y="760"/>
                    <a:pt x="834" y="526"/>
                  </a:cubicBezTo>
                  <a:lnTo>
                    <a:pt x="834" y="426"/>
                  </a:lnTo>
                  <a:cubicBezTo>
                    <a:pt x="834" y="142"/>
                    <a:pt x="626" y="1"/>
                    <a:pt x="41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21"/>
            <p:cNvSpPr/>
            <p:nvPr/>
          </p:nvSpPr>
          <p:spPr>
            <a:xfrm rot="5400000">
              <a:off x="5396584" y="380655"/>
              <a:ext cx="51166" cy="35575"/>
            </a:xfrm>
            <a:custGeom>
              <a:avLst/>
              <a:gdLst/>
              <a:ahLst/>
              <a:cxnLst/>
              <a:rect l="l" t="t" r="r" b="b"/>
              <a:pathLst>
                <a:path w="1201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67" y="834"/>
                  </a:lnTo>
                  <a:cubicBezTo>
                    <a:pt x="1201" y="834"/>
                    <a:pt x="1201" y="0"/>
                    <a:pt x="6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21"/>
            <p:cNvSpPr/>
            <p:nvPr/>
          </p:nvSpPr>
          <p:spPr>
            <a:xfrm rot="5400000">
              <a:off x="5793069" y="45314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37" name="Google Shape;3237;p21"/>
          <p:cNvGrpSpPr/>
          <p:nvPr/>
        </p:nvGrpSpPr>
        <p:grpSpPr>
          <a:xfrm flipH="1">
            <a:off x="7467008" y="-52007"/>
            <a:ext cx="576735" cy="672391"/>
            <a:chOff x="1258903" y="17252"/>
            <a:chExt cx="632940" cy="737918"/>
          </a:xfrm>
        </p:grpSpPr>
        <p:sp>
          <p:nvSpPr>
            <p:cNvPr id="3238" name="Google Shape;3238;p21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21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21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21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21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21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21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45" name="Google Shape;3245;p21"/>
          <p:cNvGrpSpPr/>
          <p:nvPr/>
        </p:nvGrpSpPr>
        <p:grpSpPr>
          <a:xfrm flipH="1">
            <a:off x="4551822" y="-162475"/>
            <a:ext cx="587862" cy="624180"/>
            <a:chOff x="4326468" y="-8012"/>
            <a:chExt cx="645151" cy="685008"/>
          </a:xfrm>
        </p:grpSpPr>
        <p:sp>
          <p:nvSpPr>
            <p:cNvPr id="3246" name="Google Shape;3246;p21"/>
            <p:cNvSpPr/>
            <p:nvPr/>
          </p:nvSpPr>
          <p:spPr>
            <a:xfrm rot="5400000">
              <a:off x="4329204" y="76972"/>
              <a:ext cx="437996" cy="274589"/>
            </a:xfrm>
            <a:custGeom>
              <a:avLst/>
              <a:gdLst/>
              <a:ahLst/>
              <a:cxnLst/>
              <a:rect l="l" t="t" r="r" b="b"/>
              <a:pathLst>
                <a:path w="10281" h="6445" extrusionOk="0">
                  <a:moveTo>
                    <a:pt x="161" y="0"/>
                  </a:moveTo>
                  <a:cubicBezTo>
                    <a:pt x="48" y="0"/>
                    <a:pt x="0" y="173"/>
                    <a:pt x="123" y="204"/>
                  </a:cubicBezTo>
                  <a:lnTo>
                    <a:pt x="123" y="238"/>
                  </a:lnTo>
                  <a:cubicBezTo>
                    <a:pt x="3793" y="1539"/>
                    <a:pt x="7529" y="3373"/>
                    <a:pt x="10064" y="6409"/>
                  </a:cubicBezTo>
                  <a:cubicBezTo>
                    <a:pt x="10089" y="6434"/>
                    <a:pt x="10116" y="6444"/>
                    <a:pt x="10142" y="6444"/>
                  </a:cubicBezTo>
                  <a:cubicBezTo>
                    <a:pt x="10218" y="6444"/>
                    <a:pt x="10281" y="6350"/>
                    <a:pt x="10231" y="6275"/>
                  </a:cubicBezTo>
                  <a:cubicBezTo>
                    <a:pt x="7629" y="3206"/>
                    <a:pt x="3893" y="1338"/>
                    <a:pt x="190" y="4"/>
                  </a:cubicBezTo>
                  <a:cubicBezTo>
                    <a:pt x="180" y="2"/>
                    <a:pt x="170" y="0"/>
                    <a:pt x="16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21"/>
            <p:cNvSpPr/>
            <p:nvPr/>
          </p:nvSpPr>
          <p:spPr>
            <a:xfrm rot="5400000">
              <a:off x="4286195" y="224699"/>
              <a:ext cx="360417" cy="279872"/>
            </a:xfrm>
            <a:custGeom>
              <a:avLst/>
              <a:gdLst/>
              <a:ahLst/>
              <a:cxnLst/>
              <a:rect l="l" t="t" r="r" b="b"/>
              <a:pathLst>
                <a:path w="8460" h="6569" extrusionOk="0">
                  <a:moveTo>
                    <a:pt x="715" y="518"/>
                  </a:moveTo>
                  <a:lnTo>
                    <a:pt x="715" y="518"/>
                  </a:lnTo>
                  <a:cubicBezTo>
                    <a:pt x="1826" y="1043"/>
                    <a:pt x="3027" y="1407"/>
                    <a:pt x="4156" y="1915"/>
                  </a:cubicBezTo>
                  <a:cubicBezTo>
                    <a:pt x="5490" y="2516"/>
                    <a:pt x="7292" y="3450"/>
                    <a:pt x="7459" y="5151"/>
                  </a:cubicBezTo>
                  <a:cubicBezTo>
                    <a:pt x="7492" y="5518"/>
                    <a:pt x="7492" y="6119"/>
                    <a:pt x="7158" y="6352"/>
                  </a:cubicBezTo>
                  <a:cubicBezTo>
                    <a:pt x="7098" y="6390"/>
                    <a:pt x="7028" y="6405"/>
                    <a:pt x="6953" y="6405"/>
                  </a:cubicBezTo>
                  <a:cubicBezTo>
                    <a:pt x="6694" y="6405"/>
                    <a:pt x="6379" y="6222"/>
                    <a:pt x="6224" y="6119"/>
                  </a:cubicBezTo>
                  <a:cubicBezTo>
                    <a:pt x="5591" y="5718"/>
                    <a:pt x="5023" y="5251"/>
                    <a:pt x="4556" y="4717"/>
                  </a:cubicBezTo>
                  <a:cubicBezTo>
                    <a:pt x="3201" y="3393"/>
                    <a:pt x="2024" y="1890"/>
                    <a:pt x="715" y="518"/>
                  </a:cubicBezTo>
                  <a:close/>
                  <a:moveTo>
                    <a:pt x="167" y="1"/>
                  </a:moveTo>
                  <a:cubicBezTo>
                    <a:pt x="63" y="1"/>
                    <a:pt x="1" y="157"/>
                    <a:pt x="87" y="214"/>
                  </a:cubicBezTo>
                  <a:lnTo>
                    <a:pt x="120" y="214"/>
                  </a:lnTo>
                  <a:cubicBezTo>
                    <a:pt x="182" y="249"/>
                    <a:pt x="245" y="282"/>
                    <a:pt x="308" y="315"/>
                  </a:cubicBezTo>
                  <a:lnTo>
                    <a:pt x="308" y="315"/>
                  </a:lnTo>
                  <a:cubicBezTo>
                    <a:pt x="283" y="356"/>
                    <a:pt x="280" y="407"/>
                    <a:pt x="320" y="448"/>
                  </a:cubicBezTo>
                  <a:cubicBezTo>
                    <a:pt x="1955" y="2116"/>
                    <a:pt x="3356" y="3950"/>
                    <a:pt x="5057" y="5518"/>
                  </a:cubicBezTo>
                  <a:cubicBezTo>
                    <a:pt x="5474" y="5891"/>
                    <a:pt x="6311" y="6569"/>
                    <a:pt x="6929" y="6569"/>
                  </a:cubicBezTo>
                  <a:cubicBezTo>
                    <a:pt x="7250" y="6569"/>
                    <a:pt x="7511" y="6386"/>
                    <a:pt x="7625" y="5885"/>
                  </a:cubicBezTo>
                  <a:cubicBezTo>
                    <a:pt x="8459" y="2249"/>
                    <a:pt x="2388" y="1215"/>
                    <a:pt x="220" y="14"/>
                  </a:cubicBezTo>
                  <a:cubicBezTo>
                    <a:pt x="201" y="5"/>
                    <a:pt x="183" y="1"/>
                    <a:pt x="1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21"/>
            <p:cNvSpPr/>
            <p:nvPr/>
          </p:nvSpPr>
          <p:spPr>
            <a:xfrm rot="5400000">
              <a:off x="4498491" y="197263"/>
              <a:ext cx="570533" cy="159982"/>
            </a:xfrm>
            <a:custGeom>
              <a:avLst/>
              <a:gdLst/>
              <a:ahLst/>
              <a:cxnLst/>
              <a:rect l="l" t="t" r="r" b="b"/>
              <a:pathLst>
                <a:path w="13392" h="3755" extrusionOk="0">
                  <a:moveTo>
                    <a:pt x="13234" y="1"/>
                  </a:moveTo>
                  <a:cubicBezTo>
                    <a:pt x="13215" y="1"/>
                    <a:pt x="13195" y="6"/>
                    <a:pt x="13176" y="18"/>
                  </a:cubicBezTo>
                  <a:cubicBezTo>
                    <a:pt x="11609" y="1453"/>
                    <a:pt x="9440" y="2087"/>
                    <a:pt x="7439" y="2520"/>
                  </a:cubicBezTo>
                  <a:cubicBezTo>
                    <a:pt x="5175" y="3023"/>
                    <a:pt x="2881" y="3527"/>
                    <a:pt x="557" y="3527"/>
                  </a:cubicBezTo>
                  <a:cubicBezTo>
                    <a:pt x="416" y="3527"/>
                    <a:pt x="275" y="3525"/>
                    <a:pt x="134" y="3521"/>
                  </a:cubicBezTo>
                  <a:cubicBezTo>
                    <a:pt x="0" y="3521"/>
                    <a:pt x="0" y="3754"/>
                    <a:pt x="134" y="3754"/>
                  </a:cubicBezTo>
                  <a:lnTo>
                    <a:pt x="134" y="3721"/>
                  </a:lnTo>
                  <a:cubicBezTo>
                    <a:pt x="277" y="3725"/>
                    <a:pt x="420" y="3727"/>
                    <a:pt x="562" y="3727"/>
                  </a:cubicBezTo>
                  <a:cubicBezTo>
                    <a:pt x="2914" y="3727"/>
                    <a:pt x="5208" y="3224"/>
                    <a:pt x="7472" y="2720"/>
                  </a:cubicBezTo>
                  <a:cubicBezTo>
                    <a:pt x="9540" y="2253"/>
                    <a:pt x="11709" y="1620"/>
                    <a:pt x="13310" y="185"/>
                  </a:cubicBezTo>
                  <a:cubicBezTo>
                    <a:pt x="13391" y="104"/>
                    <a:pt x="13318" y="1"/>
                    <a:pt x="132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21"/>
            <p:cNvSpPr/>
            <p:nvPr/>
          </p:nvSpPr>
          <p:spPr>
            <a:xfrm rot="5400000">
              <a:off x="4603632" y="309010"/>
              <a:ext cx="481792" cy="254181"/>
            </a:xfrm>
            <a:custGeom>
              <a:avLst/>
              <a:gdLst/>
              <a:ahLst/>
              <a:cxnLst/>
              <a:rect l="l" t="t" r="r" b="b"/>
              <a:pathLst>
                <a:path w="11309" h="5966" extrusionOk="0">
                  <a:moveTo>
                    <a:pt x="9634" y="238"/>
                  </a:moveTo>
                  <a:cubicBezTo>
                    <a:pt x="10276" y="238"/>
                    <a:pt x="10949" y="501"/>
                    <a:pt x="11008" y="1216"/>
                  </a:cubicBezTo>
                  <a:cubicBezTo>
                    <a:pt x="10975" y="1817"/>
                    <a:pt x="10775" y="2350"/>
                    <a:pt x="10408" y="2817"/>
                  </a:cubicBezTo>
                  <a:cubicBezTo>
                    <a:pt x="9340" y="4352"/>
                    <a:pt x="7306" y="4986"/>
                    <a:pt x="5571" y="5352"/>
                  </a:cubicBezTo>
                  <a:cubicBezTo>
                    <a:pt x="4070" y="5630"/>
                    <a:pt x="2546" y="5769"/>
                    <a:pt x="1018" y="5769"/>
                  </a:cubicBezTo>
                  <a:cubicBezTo>
                    <a:pt x="805" y="5769"/>
                    <a:pt x="593" y="5767"/>
                    <a:pt x="380" y="5761"/>
                  </a:cubicBezTo>
                  <a:lnTo>
                    <a:pt x="380" y="5761"/>
                  </a:lnTo>
                  <a:cubicBezTo>
                    <a:pt x="656" y="5582"/>
                    <a:pt x="907" y="5375"/>
                    <a:pt x="1135" y="5119"/>
                  </a:cubicBezTo>
                  <a:cubicBezTo>
                    <a:pt x="1702" y="4619"/>
                    <a:pt x="2335" y="4152"/>
                    <a:pt x="2969" y="3751"/>
                  </a:cubicBezTo>
                  <a:cubicBezTo>
                    <a:pt x="4003" y="3051"/>
                    <a:pt x="5071" y="2484"/>
                    <a:pt x="6105" y="1817"/>
                  </a:cubicBezTo>
                  <a:cubicBezTo>
                    <a:pt x="7139" y="1116"/>
                    <a:pt x="8106" y="349"/>
                    <a:pt x="9407" y="249"/>
                  </a:cubicBezTo>
                  <a:cubicBezTo>
                    <a:pt x="9481" y="242"/>
                    <a:pt x="9557" y="238"/>
                    <a:pt x="9634" y="238"/>
                  </a:cubicBezTo>
                  <a:close/>
                  <a:moveTo>
                    <a:pt x="9623" y="1"/>
                  </a:moveTo>
                  <a:cubicBezTo>
                    <a:pt x="8943" y="1"/>
                    <a:pt x="8221" y="258"/>
                    <a:pt x="7706" y="516"/>
                  </a:cubicBezTo>
                  <a:cubicBezTo>
                    <a:pt x="7105" y="849"/>
                    <a:pt x="6538" y="1216"/>
                    <a:pt x="6005" y="1616"/>
                  </a:cubicBezTo>
                  <a:cubicBezTo>
                    <a:pt x="5304" y="2083"/>
                    <a:pt x="4570" y="2517"/>
                    <a:pt x="3836" y="2951"/>
                  </a:cubicBezTo>
                  <a:cubicBezTo>
                    <a:pt x="3103" y="3384"/>
                    <a:pt x="2536" y="3785"/>
                    <a:pt x="1902" y="4218"/>
                  </a:cubicBezTo>
                  <a:cubicBezTo>
                    <a:pt x="1301" y="4685"/>
                    <a:pt x="801" y="5319"/>
                    <a:pt x="134" y="5653"/>
                  </a:cubicBezTo>
                  <a:cubicBezTo>
                    <a:pt x="84" y="5678"/>
                    <a:pt x="71" y="5721"/>
                    <a:pt x="80" y="5762"/>
                  </a:cubicBezTo>
                  <a:lnTo>
                    <a:pt x="80" y="5762"/>
                  </a:lnTo>
                  <a:cubicBezTo>
                    <a:pt x="1" y="5809"/>
                    <a:pt x="8" y="5953"/>
                    <a:pt x="100" y="5953"/>
                  </a:cubicBezTo>
                  <a:cubicBezTo>
                    <a:pt x="367" y="5961"/>
                    <a:pt x="634" y="5965"/>
                    <a:pt x="901" y="5965"/>
                  </a:cubicBezTo>
                  <a:cubicBezTo>
                    <a:pt x="2768" y="5965"/>
                    <a:pt x="4629" y="5761"/>
                    <a:pt x="6438" y="5352"/>
                  </a:cubicBezTo>
                  <a:cubicBezTo>
                    <a:pt x="8340" y="4852"/>
                    <a:pt x="10308" y="3885"/>
                    <a:pt x="11042" y="2017"/>
                  </a:cubicBezTo>
                  <a:cubicBezTo>
                    <a:pt x="11308" y="1350"/>
                    <a:pt x="11275" y="682"/>
                    <a:pt x="10675" y="282"/>
                  </a:cubicBezTo>
                  <a:cubicBezTo>
                    <a:pt x="10365" y="80"/>
                    <a:pt x="10001" y="1"/>
                    <a:pt x="962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50" name="Google Shape;3250;p21"/>
          <p:cNvSpPr/>
          <p:nvPr/>
        </p:nvSpPr>
        <p:spPr>
          <a:xfrm rot="-7832813" flipH="1">
            <a:off x="3147181" y="63172"/>
            <a:ext cx="267761" cy="220394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51" name="Google Shape;3251;p21"/>
          <p:cNvGrpSpPr/>
          <p:nvPr/>
        </p:nvGrpSpPr>
        <p:grpSpPr>
          <a:xfrm rot="4172848" flipH="1">
            <a:off x="1531987" y="4712667"/>
            <a:ext cx="758567" cy="594672"/>
            <a:chOff x="6116480" y="4524652"/>
            <a:chExt cx="830410" cy="650968"/>
          </a:xfrm>
        </p:grpSpPr>
        <p:sp>
          <p:nvSpPr>
            <p:cNvPr id="3252" name="Google Shape;3252;p21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21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21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21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21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21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21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21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0" name="Google Shape;3260;p21"/>
          <p:cNvGrpSpPr/>
          <p:nvPr/>
        </p:nvGrpSpPr>
        <p:grpSpPr>
          <a:xfrm flipH="1">
            <a:off x="993525" y="4439947"/>
            <a:ext cx="589552" cy="624470"/>
            <a:chOff x="4174996" y="4517026"/>
            <a:chExt cx="645448" cy="683601"/>
          </a:xfrm>
        </p:grpSpPr>
        <p:sp>
          <p:nvSpPr>
            <p:cNvPr id="3261" name="Google Shape;3261;p21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21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21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21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5" name="Google Shape;3265;p21"/>
          <p:cNvGrpSpPr/>
          <p:nvPr/>
        </p:nvGrpSpPr>
        <p:grpSpPr>
          <a:xfrm rot="4172744" flipH="1">
            <a:off x="8014503" y="4351121"/>
            <a:ext cx="1023221" cy="802137"/>
            <a:chOff x="6116480" y="4524652"/>
            <a:chExt cx="830410" cy="650968"/>
          </a:xfrm>
        </p:grpSpPr>
        <p:sp>
          <p:nvSpPr>
            <p:cNvPr id="3266" name="Google Shape;3266;p21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21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21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21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21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21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21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21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74" name="Google Shape;3274;p21"/>
          <p:cNvSpPr/>
          <p:nvPr/>
        </p:nvSpPr>
        <p:spPr>
          <a:xfrm rot="-10128810" flipH="1">
            <a:off x="257171" y="238096"/>
            <a:ext cx="388196" cy="335991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75" name="Google Shape;3275;p21"/>
          <p:cNvGrpSpPr/>
          <p:nvPr/>
        </p:nvGrpSpPr>
        <p:grpSpPr>
          <a:xfrm rot="-10350091">
            <a:off x="2390784" y="-100787"/>
            <a:ext cx="449010" cy="759832"/>
            <a:chOff x="4966680" y="4437444"/>
            <a:chExt cx="491575" cy="831771"/>
          </a:xfrm>
        </p:grpSpPr>
        <p:sp>
          <p:nvSpPr>
            <p:cNvPr id="3276" name="Google Shape;3276;p21"/>
            <p:cNvSpPr/>
            <p:nvPr/>
          </p:nvSpPr>
          <p:spPr>
            <a:xfrm rot="5400000">
              <a:off x="4784418" y="4619705"/>
              <a:ext cx="813410" cy="448886"/>
            </a:xfrm>
            <a:custGeom>
              <a:avLst/>
              <a:gdLst/>
              <a:ahLst/>
              <a:cxnLst/>
              <a:rect l="l" t="t" r="r" b="b"/>
              <a:pathLst>
                <a:path w="19093" h="10536" extrusionOk="0">
                  <a:moveTo>
                    <a:pt x="15063" y="1"/>
                  </a:moveTo>
                  <a:cubicBezTo>
                    <a:pt x="12675" y="1"/>
                    <a:pt x="10187" y="934"/>
                    <a:pt x="8207" y="2037"/>
                  </a:cubicBezTo>
                  <a:cubicBezTo>
                    <a:pt x="4938" y="3871"/>
                    <a:pt x="2803" y="7073"/>
                    <a:pt x="68" y="9509"/>
                  </a:cubicBezTo>
                  <a:cubicBezTo>
                    <a:pt x="1" y="9575"/>
                    <a:pt x="34" y="9675"/>
                    <a:pt x="101" y="9675"/>
                  </a:cubicBezTo>
                  <a:cubicBezTo>
                    <a:pt x="1631" y="10268"/>
                    <a:pt x="3274" y="10536"/>
                    <a:pt x="4930" y="10536"/>
                  </a:cubicBezTo>
                  <a:cubicBezTo>
                    <a:pt x="7283" y="10536"/>
                    <a:pt x="9662" y="9995"/>
                    <a:pt x="11776" y="9075"/>
                  </a:cubicBezTo>
                  <a:cubicBezTo>
                    <a:pt x="13544" y="8374"/>
                    <a:pt x="15112" y="7207"/>
                    <a:pt x="16346" y="5739"/>
                  </a:cubicBezTo>
                  <a:cubicBezTo>
                    <a:pt x="17547" y="4271"/>
                    <a:pt x="18247" y="2437"/>
                    <a:pt x="19048" y="736"/>
                  </a:cubicBezTo>
                  <a:cubicBezTo>
                    <a:pt x="19092" y="647"/>
                    <a:pt x="19018" y="573"/>
                    <a:pt x="18954" y="573"/>
                  </a:cubicBezTo>
                  <a:cubicBezTo>
                    <a:pt x="18922" y="573"/>
                    <a:pt x="18892" y="591"/>
                    <a:pt x="18881" y="636"/>
                  </a:cubicBezTo>
                  <a:cubicBezTo>
                    <a:pt x="18247" y="2103"/>
                    <a:pt x="17547" y="3504"/>
                    <a:pt x="16713" y="4872"/>
                  </a:cubicBezTo>
                  <a:cubicBezTo>
                    <a:pt x="15712" y="6373"/>
                    <a:pt x="14378" y="7574"/>
                    <a:pt x="12777" y="8374"/>
                  </a:cubicBezTo>
                  <a:cubicBezTo>
                    <a:pt x="10373" y="9636"/>
                    <a:pt x="7714" y="10303"/>
                    <a:pt x="5043" y="10303"/>
                  </a:cubicBezTo>
                  <a:cubicBezTo>
                    <a:pt x="3971" y="10303"/>
                    <a:pt x="2896" y="10195"/>
                    <a:pt x="1836" y="9976"/>
                  </a:cubicBezTo>
                  <a:cubicBezTo>
                    <a:pt x="1435" y="9909"/>
                    <a:pt x="1035" y="9775"/>
                    <a:pt x="635" y="9642"/>
                  </a:cubicBezTo>
                  <a:cubicBezTo>
                    <a:pt x="101" y="9475"/>
                    <a:pt x="768" y="9142"/>
                    <a:pt x="1002" y="8941"/>
                  </a:cubicBezTo>
                  <a:cubicBezTo>
                    <a:pt x="1635" y="8308"/>
                    <a:pt x="2269" y="7641"/>
                    <a:pt x="2870" y="6973"/>
                  </a:cubicBezTo>
                  <a:cubicBezTo>
                    <a:pt x="4137" y="5539"/>
                    <a:pt x="5538" y="4238"/>
                    <a:pt x="7006" y="3037"/>
                  </a:cubicBezTo>
                  <a:cubicBezTo>
                    <a:pt x="9143" y="1448"/>
                    <a:pt x="12195" y="184"/>
                    <a:pt x="15035" y="184"/>
                  </a:cubicBezTo>
                  <a:cubicBezTo>
                    <a:pt x="15831" y="184"/>
                    <a:pt x="16609" y="283"/>
                    <a:pt x="17347" y="502"/>
                  </a:cubicBezTo>
                  <a:cubicBezTo>
                    <a:pt x="17361" y="511"/>
                    <a:pt x="17374" y="516"/>
                    <a:pt x="17386" y="516"/>
                  </a:cubicBezTo>
                  <a:cubicBezTo>
                    <a:pt x="17462" y="516"/>
                    <a:pt x="17495" y="359"/>
                    <a:pt x="17380" y="302"/>
                  </a:cubicBezTo>
                  <a:lnTo>
                    <a:pt x="17380" y="335"/>
                  </a:lnTo>
                  <a:cubicBezTo>
                    <a:pt x="16633" y="103"/>
                    <a:pt x="15854" y="1"/>
                    <a:pt x="1506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21"/>
            <p:cNvSpPr/>
            <p:nvPr/>
          </p:nvSpPr>
          <p:spPr>
            <a:xfrm rot="5400000">
              <a:off x="4816221" y="4627182"/>
              <a:ext cx="831771" cy="452295"/>
            </a:xfrm>
            <a:custGeom>
              <a:avLst/>
              <a:gdLst/>
              <a:ahLst/>
              <a:cxnLst/>
              <a:rect l="l" t="t" r="r" b="b"/>
              <a:pathLst>
                <a:path w="19524" h="10616" extrusionOk="0">
                  <a:moveTo>
                    <a:pt x="19378" y="1"/>
                  </a:moveTo>
                  <a:cubicBezTo>
                    <a:pt x="19354" y="1"/>
                    <a:pt x="19331" y="11"/>
                    <a:pt x="19315" y="36"/>
                  </a:cubicBezTo>
                  <a:cubicBezTo>
                    <a:pt x="16980" y="2772"/>
                    <a:pt x="14178" y="5073"/>
                    <a:pt x="10976" y="6741"/>
                  </a:cubicBezTo>
                  <a:cubicBezTo>
                    <a:pt x="9274" y="7642"/>
                    <a:pt x="7473" y="8309"/>
                    <a:pt x="5705" y="9043"/>
                  </a:cubicBezTo>
                  <a:cubicBezTo>
                    <a:pt x="4047" y="9731"/>
                    <a:pt x="2300" y="10420"/>
                    <a:pt x="493" y="10420"/>
                  </a:cubicBezTo>
                  <a:cubicBezTo>
                    <a:pt x="374" y="10420"/>
                    <a:pt x="254" y="10417"/>
                    <a:pt x="134" y="10410"/>
                  </a:cubicBezTo>
                  <a:cubicBezTo>
                    <a:pt x="1" y="10410"/>
                    <a:pt x="1" y="10611"/>
                    <a:pt x="134" y="10611"/>
                  </a:cubicBezTo>
                  <a:cubicBezTo>
                    <a:pt x="225" y="10614"/>
                    <a:pt x="316" y="10615"/>
                    <a:pt x="407" y="10615"/>
                  </a:cubicBezTo>
                  <a:cubicBezTo>
                    <a:pt x="2178" y="10615"/>
                    <a:pt x="3887" y="10009"/>
                    <a:pt x="5505" y="9343"/>
                  </a:cubicBezTo>
                  <a:cubicBezTo>
                    <a:pt x="7206" y="8676"/>
                    <a:pt x="8974" y="7975"/>
                    <a:pt x="10642" y="7175"/>
                  </a:cubicBezTo>
                  <a:cubicBezTo>
                    <a:pt x="14011" y="5474"/>
                    <a:pt x="17013" y="3072"/>
                    <a:pt x="19448" y="170"/>
                  </a:cubicBezTo>
                  <a:cubicBezTo>
                    <a:pt x="19523" y="95"/>
                    <a:pt x="19448" y="1"/>
                    <a:pt x="1937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21"/>
            <p:cNvSpPr/>
            <p:nvPr/>
          </p:nvSpPr>
          <p:spPr>
            <a:xfrm rot="5400000">
              <a:off x="4979542" y="4581202"/>
              <a:ext cx="173009" cy="184820"/>
            </a:xfrm>
            <a:custGeom>
              <a:avLst/>
              <a:gdLst/>
              <a:ahLst/>
              <a:cxnLst/>
              <a:rect l="l" t="t" r="r" b="b"/>
              <a:pathLst>
                <a:path w="4061" h="4338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457" y="305"/>
                    <a:pt x="3827" y="1405"/>
                    <a:pt x="3760" y="1505"/>
                  </a:cubicBezTo>
                  <a:cubicBezTo>
                    <a:pt x="3393" y="2406"/>
                    <a:pt x="3059" y="3273"/>
                    <a:pt x="2659" y="4174"/>
                  </a:cubicBezTo>
                  <a:cubicBezTo>
                    <a:pt x="2637" y="4263"/>
                    <a:pt x="2704" y="4337"/>
                    <a:pt x="2770" y="4337"/>
                  </a:cubicBezTo>
                  <a:cubicBezTo>
                    <a:pt x="2804" y="4337"/>
                    <a:pt x="2837" y="4319"/>
                    <a:pt x="2859" y="4274"/>
                  </a:cubicBezTo>
                  <a:cubicBezTo>
                    <a:pt x="3259" y="3307"/>
                    <a:pt x="3660" y="2339"/>
                    <a:pt x="4027" y="1405"/>
                  </a:cubicBezTo>
                  <a:cubicBezTo>
                    <a:pt x="4060" y="1339"/>
                    <a:pt x="4027" y="1272"/>
                    <a:pt x="3960" y="1272"/>
                  </a:cubicBezTo>
                  <a:lnTo>
                    <a:pt x="191" y="4"/>
                  </a:ln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21"/>
            <p:cNvSpPr/>
            <p:nvPr/>
          </p:nvSpPr>
          <p:spPr>
            <a:xfrm rot="5400000">
              <a:off x="5048621" y="4713760"/>
              <a:ext cx="228179" cy="270968"/>
            </a:xfrm>
            <a:custGeom>
              <a:avLst/>
              <a:gdLst/>
              <a:ahLst/>
              <a:cxnLst/>
              <a:rect l="l" t="t" r="r" b="b"/>
              <a:pathLst>
                <a:path w="5356" h="6360" extrusionOk="0">
                  <a:moveTo>
                    <a:pt x="138" y="0"/>
                  </a:moveTo>
                  <a:cubicBezTo>
                    <a:pt x="58" y="0"/>
                    <a:pt x="1" y="131"/>
                    <a:pt x="85" y="216"/>
                  </a:cubicBezTo>
                  <a:cubicBezTo>
                    <a:pt x="1286" y="949"/>
                    <a:pt x="2753" y="1183"/>
                    <a:pt x="3954" y="1917"/>
                  </a:cubicBezTo>
                  <a:cubicBezTo>
                    <a:pt x="5355" y="2751"/>
                    <a:pt x="4955" y="4852"/>
                    <a:pt x="4655" y="6220"/>
                  </a:cubicBezTo>
                  <a:cubicBezTo>
                    <a:pt x="4634" y="6302"/>
                    <a:pt x="4703" y="6359"/>
                    <a:pt x="4766" y="6359"/>
                  </a:cubicBezTo>
                  <a:cubicBezTo>
                    <a:pt x="4805" y="6359"/>
                    <a:pt x="4842" y="6338"/>
                    <a:pt x="4855" y="6287"/>
                  </a:cubicBezTo>
                  <a:cubicBezTo>
                    <a:pt x="4988" y="5519"/>
                    <a:pt x="5055" y="4752"/>
                    <a:pt x="5088" y="3985"/>
                  </a:cubicBezTo>
                  <a:cubicBezTo>
                    <a:pt x="5155" y="3451"/>
                    <a:pt x="5155" y="2784"/>
                    <a:pt x="4788" y="2350"/>
                  </a:cubicBezTo>
                  <a:cubicBezTo>
                    <a:pt x="3621" y="1016"/>
                    <a:pt x="1619" y="916"/>
                    <a:pt x="185" y="15"/>
                  </a:cubicBezTo>
                  <a:cubicBezTo>
                    <a:pt x="169" y="5"/>
                    <a:pt x="153" y="0"/>
                    <a:pt x="1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21"/>
            <p:cNvSpPr/>
            <p:nvPr/>
          </p:nvSpPr>
          <p:spPr>
            <a:xfrm rot="5400000">
              <a:off x="5181693" y="4916488"/>
              <a:ext cx="194566" cy="230578"/>
            </a:xfrm>
            <a:custGeom>
              <a:avLst/>
              <a:gdLst/>
              <a:ahLst/>
              <a:cxnLst/>
              <a:rect l="l" t="t" r="r" b="b"/>
              <a:pathLst>
                <a:path w="4567" h="5412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cubicBezTo>
                    <a:pt x="910" y="936"/>
                    <a:pt x="1977" y="1303"/>
                    <a:pt x="3045" y="1670"/>
                  </a:cubicBezTo>
                  <a:cubicBezTo>
                    <a:pt x="3345" y="1803"/>
                    <a:pt x="3612" y="1937"/>
                    <a:pt x="3912" y="2070"/>
                  </a:cubicBezTo>
                  <a:cubicBezTo>
                    <a:pt x="4212" y="2237"/>
                    <a:pt x="4079" y="3038"/>
                    <a:pt x="4079" y="3304"/>
                  </a:cubicBezTo>
                  <a:cubicBezTo>
                    <a:pt x="4112" y="3972"/>
                    <a:pt x="4179" y="4672"/>
                    <a:pt x="4345" y="5339"/>
                  </a:cubicBezTo>
                  <a:cubicBezTo>
                    <a:pt x="4358" y="5390"/>
                    <a:pt x="4395" y="5412"/>
                    <a:pt x="4434" y="5412"/>
                  </a:cubicBezTo>
                  <a:cubicBezTo>
                    <a:pt x="4498" y="5412"/>
                    <a:pt x="4566" y="5355"/>
                    <a:pt x="4546" y="5273"/>
                  </a:cubicBezTo>
                  <a:cubicBezTo>
                    <a:pt x="4345" y="4238"/>
                    <a:pt x="4245" y="3171"/>
                    <a:pt x="4279" y="2104"/>
                  </a:cubicBezTo>
                  <a:cubicBezTo>
                    <a:pt x="4279" y="2070"/>
                    <a:pt x="4279" y="2037"/>
                    <a:pt x="4245" y="2004"/>
                  </a:cubicBezTo>
                  <a:cubicBezTo>
                    <a:pt x="2911" y="1270"/>
                    <a:pt x="1343" y="1070"/>
                    <a:pt x="209" y="35"/>
                  </a:cubicBezTo>
                  <a:cubicBezTo>
                    <a:pt x="184" y="10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1" name="Google Shape;3281;p21"/>
          <p:cNvGrpSpPr/>
          <p:nvPr/>
        </p:nvGrpSpPr>
        <p:grpSpPr>
          <a:xfrm rot="10350091" flipH="1">
            <a:off x="789068" y="-99522"/>
            <a:ext cx="605570" cy="757329"/>
            <a:chOff x="3291645" y="4438907"/>
            <a:chExt cx="662976" cy="829031"/>
          </a:xfrm>
        </p:grpSpPr>
        <p:sp>
          <p:nvSpPr>
            <p:cNvPr id="3282" name="Google Shape;3282;p21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21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21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21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21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21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21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21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21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21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92" name="Google Shape;3292;p21"/>
          <p:cNvGrpSpPr/>
          <p:nvPr/>
        </p:nvGrpSpPr>
        <p:grpSpPr>
          <a:xfrm rot="-10359941" flipH="1">
            <a:off x="1597523" y="-259955"/>
            <a:ext cx="589535" cy="624451"/>
            <a:chOff x="4174996" y="4517026"/>
            <a:chExt cx="645448" cy="683601"/>
          </a:xfrm>
        </p:grpSpPr>
        <p:sp>
          <p:nvSpPr>
            <p:cNvPr id="3293" name="Google Shape;3293;p21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21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21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21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3_1">
    <p:spTree>
      <p:nvGrpSpPr>
        <p:cNvPr id="1" name="Shape 3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4" name="Google Shape;3424;p23"/>
          <p:cNvSpPr txBox="1">
            <a:spLocks noGrp="1"/>
          </p:cNvSpPr>
          <p:nvPr>
            <p:ph type="body" idx="1"/>
          </p:nvPr>
        </p:nvSpPr>
        <p:spPr>
          <a:xfrm>
            <a:off x="5502888" y="2415175"/>
            <a:ext cx="2553300" cy="11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Montserrat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9pPr>
          </a:lstStyle>
          <a:p>
            <a:endParaRPr/>
          </a:p>
        </p:txBody>
      </p:sp>
      <p:sp>
        <p:nvSpPr>
          <p:cNvPr id="3425" name="Google Shape;3425;p23"/>
          <p:cNvSpPr txBox="1">
            <a:spLocks noGrp="1"/>
          </p:cNvSpPr>
          <p:nvPr>
            <p:ph type="title"/>
          </p:nvPr>
        </p:nvSpPr>
        <p:spPr>
          <a:xfrm>
            <a:off x="5117913" y="1608600"/>
            <a:ext cx="29379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3426" name="Google Shape;3426;p23"/>
          <p:cNvGrpSpPr/>
          <p:nvPr/>
        </p:nvGrpSpPr>
        <p:grpSpPr>
          <a:xfrm>
            <a:off x="6520300" y="4742058"/>
            <a:ext cx="450323" cy="449885"/>
            <a:chOff x="4887569" y="4595026"/>
            <a:chExt cx="381145" cy="381032"/>
          </a:xfrm>
        </p:grpSpPr>
        <p:sp>
          <p:nvSpPr>
            <p:cNvPr id="3427" name="Google Shape;3427;p23"/>
            <p:cNvSpPr/>
            <p:nvPr/>
          </p:nvSpPr>
          <p:spPr>
            <a:xfrm>
              <a:off x="5162374" y="4614573"/>
              <a:ext cx="94000" cy="103505"/>
            </a:xfrm>
            <a:custGeom>
              <a:avLst/>
              <a:gdLst/>
              <a:ahLst/>
              <a:cxnLst/>
              <a:rect l="l" t="t" r="r" b="b"/>
              <a:pathLst>
                <a:path w="7526" h="8287" extrusionOk="0">
                  <a:moveTo>
                    <a:pt x="1" y="0"/>
                  </a:moveTo>
                  <a:lnTo>
                    <a:pt x="7526" y="8287"/>
                  </a:lnTo>
                  <a:cubicBezTo>
                    <a:pt x="7347" y="7811"/>
                    <a:pt x="7145" y="7358"/>
                    <a:pt x="6918" y="6906"/>
                  </a:cubicBezTo>
                  <a:lnTo>
                    <a:pt x="1322" y="738"/>
                  </a:lnTo>
                  <a:cubicBezTo>
                    <a:pt x="894" y="464"/>
                    <a:pt x="453" y="226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28" name="Google Shape;3428;p23"/>
            <p:cNvSpPr/>
            <p:nvPr/>
          </p:nvSpPr>
          <p:spPr>
            <a:xfrm>
              <a:off x="5125791" y="4601034"/>
              <a:ext cx="140550" cy="154814"/>
            </a:xfrm>
            <a:custGeom>
              <a:avLst/>
              <a:gdLst/>
              <a:ahLst/>
              <a:cxnLst/>
              <a:rect l="l" t="t" r="r" b="b"/>
              <a:pathLst>
                <a:path w="11253" h="12395" extrusionOk="0">
                  <a:moveTo>
                    <a:pt x="1" y="1"/>
                  </a:moveTo>
                  <a:lnTo>
                    <a:pt x="11252" y="12395"/>
                  </a:lnTo>
                  <a:cubicBezTo>
                    <a:pt x="11205" y="12097"/>
                    <a:pt x="11157" y="11800"/>
                    <a:pt x="11086" y="11502"/>
                  </a:cubicBezTo>
                  <a:lnTo>
                    <a:pt x="870" y="251"/>
                  </a:lnTo>
                  <a:cubicBezTo>
                    <a:pt x="596" y="155"/>
                    <a:pt x="299" y="72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29" name="Google Shape;3429;p23"/>
            <p:cNvSpPr/>
            <p:nvPr/>
          </p:nvSpPr>
          <p:spPr>
            <a:xfrm>
              <a:off x="5096802" y="4595976"/>
              <a:ext cx="171912" cy="189323"/>
            </a:xfrm>
            <a:custGeom>
              <a:avLst/>
              <a:gdLst/>
              <a:ahLst/>
              <a:cxnLst/>
              <a:rect l="l" t="t" r="r" b="b"/>
              <a:pathLst>
                <a:path w="13764" h="15158" extrusionOk="0">
                  <a:moveTo>
                    <a:pt x="0" y="1"/>
                  </a:moveTo>
                  <a:lnTo>
                    <a:pt x="13764" y="15157"/>
                  </a:lnTo>
                  <a:cubicBezTo>
                    <a:pt x="13764" y="14907"/>
                    <a:pt x="13752" y="14669"/>
                    <a:pt x="13740" y="14419"/>
                  </a:cubicBezTo>
                  <a:lnTo>
                    <a:pt x="726" y="84"/>
                  </a:lnTo>
                  <a:cubicBezTo>
                    <a:pt x="488" y="48"/>
                    <a:pt x="238" y="25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0" name="Google Shape;3430;p23"/>
            <p:cNvSpPr/>
            <p:nvPr/>
          </p:nvSpPr>
          <p:spPr>
            <a:xfrm>
              <a:off x="5071659" y="4595026"/>
              <a:ext cx="196318" cy="215253"/>
            </a:xfrm>
            <a:custGeom>
              <a:avLst/>
              <a:gdLst/>
              <a:ahLst/>
              <a:cxnLst/>
              <a:rect l="l" t="t" r="r" b="b"/>
              <a:pathLst>
                <a:path w="15718" h="17234" extrusionOk="0">
                  <a:moveTo>
                    <a:pt x="430" y="0"/>
                  </a:moveTo>
                  <a:cubicBezTo>
                    <a:pt x="287" y="0"/>
                    <a:pt x="144" y="5"/>
                    <a:pt x="1" y="5"/>
                  </a:cubicBezTo>
                  <a:lnTo>
                    <a:pt x="15646" y="17234"/>
                  </a:lnTo>
                  <a:cubicBezTo>
                    <a:pt x="15670" y="17019"/>
                    <a:pt x="15693" y="16805"/>
                    <a:pt x="15717" y="16591"/>
                  </a:cubicBezTo>
                  <a:lnTo>
                    <a:pt x="644" y="5"/>
                  </a:lnTo>
                  <a:cubicBezTo>
                    <a:pt x="572" y="1"/>
                    <a:pt x="501" y="0"/>
                    <a:pt x="430" y="0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1" name="Google Shape;3431;p23"/>
            <p:cNvSpPr/>
            <p:nvPr/>
          </p:nvSpPr>
          <p:spPr>
            <a:xfrm>
              <a:off x="5049215" y="4596275"/>
              <a:ext cx="215190" cy="236161"/>
            </a:xfrm>
            <a:custGeom>
              <a:avLst/>
              <a:gdLst/>
              <a:ahLst/>
              <a:cxnLst/>
              <a:rect l="l" t="t" r="r" b="b"/>
              <a:pathLst>
                <a:path w="17229" h="18908" extrusionOk="0">
                  <a:moveTo>
                    <a:pt x="584" y="1"/>
                  </a:moveTo>
                  <a:cubicBezTo>
                    <a:pt x="393" y="24"/>
                    <a:pt x="191" y="48"/>
                    <a:pt x="0" y="72"/>
                  </a:cubicBezTo>
                  <a:lnTo>
                    <a:pt x="17098" y="18908"/>
                  </a:lnTo>
                  <a:cubicBezTo>
                    <a:pt x="17145" y="18717"/>
                    <a:pt x="17193" y="18527"/>
                    <a:pt x="17228" y="18336"/>
                  </a:cubicBezTo>
                  <a:lnTo>
                    <a:pt x="584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2" name="Google Shape;3432;p23"/>
            <p:cNvSpPr/>
            <p:nvPr/>
          </p:nvSpPr>
          <p:spPr>
            <a:xfrm>
              <a:off x="5028694" y="4599848"/>
              <a:ext cx="230203" cy="252523"/>
            </a:xfrm>
            <a:custGeom>
              <a:avLst/>
              <a:gdLst/>
              <a:ahLst/>
              <a:cxnLst/>
              <a:rect l="l" t="t" r="r" b="b"/>
              <a:pathLst>
                <a:path w="18431" h="20218" extrusionOk="0">
                  <a:moveTo>
                    <a:pt x="536" y="0"/>
                  </a:moveTo>
                  <a:cubicBezTo>
                    <a:pt x="357" y="36"/>
                    <a:pt x="179" y="84"/>
                    <a:pt x="0" y="131"/>
                  </a:cubicBezTo>
                  <a:lnTo>
                    <a:pt x="18240" y="20217"/>
                  </a:lnTo>
                  <a:cubicBezTo>
                    <a:pt x="18312" y="20050"/>
                    <a:pt x="18371" y="19884"/>
                    <a:pt x="18431" y="19717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3" name="Google Shape;3433;p23"/>
            <p:cNvSpPr/>
            <p:nvPr/>
          </p:nvSpPr>
          <p:spPr>
            <a:xfrm>
              <a:off x="5009946" y="4605343"/>
              <a:ext cx="241519" cy="265163"/>
            </a:xfrm>
            <a:custGeom>
              <a:avLst/>
              <a:gdLst/>
              <a:ahLst/>
              <a:cxnLst/>
              <a:rect l="l" t="t" r="r" b="b"/>
              <a:pathLst>
                <a:path w="19337" h="21230" extrusionOk="0">
                  <a:moveTo>
                    <a:pt x="489" y="1"/>
                  </a:moveTo>
                  <a:cubicBezTo>
                    <a:pt x="322" y="60"/>
                    <a:pt x="168" y="120"/>
                    <a:pt x="1" y="179"/>
                  </a:cubicBezTo>
                  <a:lnTo>
                    <a:pt x="19110" y="21230"/>
                  </a:lnTo>
                  <a:cubicBezTo>
                    <a:pt x="19194" y="21075"/>
                    <a:pt x="19265" y="20920"/>
                    <a:pt x="19337" y="20765"/>
                  </a:cubicBezTo>
                  <a:lnTo>
                    <a:pt x="489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4" name="Google Shape;3434;p23"/>
            <p:cNvSpPr/>
            <p:nvPr/>
          </p:nvSpPr>
          <p:spPr>
            <a:xfrm>
              <a:off x="4992548" y="4612487"/>
              <a:ext cx="250150" cy="274680"/>
            </a:xfrm>
            <a:custGeom>
              <a:avLst/>
              <a:gdLst/>
              <a:ahLst/>
              <a:cxnLst/>
              <a:rect l="l" t="t" r="r" b="b"/>
              <a:pathLst>
                <a:path w="20028" h="21992" extrusionOk="0">
                  <a:moveTo>
                    <a:pt x="453" y="0"/>
                  </a:moveTo>
                  <a:cubicBezTo>
                    <a:pt x="299" y="72"/>
                    <a:pt x="156" y="143"/>
                    <a:pt x="1" y="227"/>
                  </a:cubicBezTo>
                  <a:lnTo>
                    <a:pt x="19765" y="21991"/>
                  </a:lnTo>
                  <a:cubicBezTo>
                    <a:pt x="19849" y="21848"/>
                    <a:pt x="19932" y="21705"/>
                    <a:pt x="20027" y="21563"/>
                  </a:cubicBezTo>
                  <a:lnTo>
                    <a:pt x="453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5" name="Google Shape;3435;p23"/>
            <p:cNvSpPr/>
            <p:nvPr/>
          </p:nvSpPr>
          <p:spPr>
            <a:xfrm>
              <a:off x="4976486" y="4621106"/>
              <a:ext cx="255945" cy="281075"/>
            </a:xfrm>
            <a:custGeom>
              <a:avLst/>
              <a:gdLst/>
              <a:ahLst/>
              <a:cxnLst/>
              <a:rect l="l" t="t" r="r" b="b"/>
              <a:pathLst>
                <a:path w="20492" h="22504" extrusionOk="0">
                  <a:moveTo>
                    <a:pt x="418" y="1"/>
                  </a:moveTo>
                  <a:cubicBezTo>
                    <a:pt x="275" y="84"/>
                    <a:pt x="144" y="179"/>
                    <a:pt x="1" y="263"/>
                  </a:cubicBezTo>
                  <a:lnTo>
                    <a:pt x="20194" y="22504"/>
                  </a:lnTo>
                  <a:cubicBezTo>
                    <a:pt x="20301" y="22373"/>
                    <a:pt x="20396" y="22254"/>
                    <a:pt x="20492" y="22111"/>
                  </a:cubicBezTo>
                  <a:lnTo>
                    <a:pt x="418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6" name="Google Shape;3436;p23"/>
            <p:cNvSpPr/>
            <p:nvPr/>
          </p:nvSpPr>
          <p:spPr>
            <a:xfrm>
              <a:off x="4961623" y="4631222"/>
              <a:ext cx="259355" cy="284784"/>
            </a:xfrm>
            <a:custGeom>
              <a:avLst/>
              <a:gdLst/>
              <a:ahLst/>
              <a:cxnLst/>
              <a:rect l="l" t="t" r="r" b="b"/>
              <a:pathLst>
                <a:path w="20765" h="22801" extrusionOk="0">
                  <a:moveTo>
                    <a:pt x="393" y="1"/>
                  </a:moveTo>
                  <a:cubicBezTo>
                    <a:pt x="250" y="96"/>
                    <a:pt x="131" y="191"/>
                    <a:pt x="0" y="286"/>
                  </a:cubicBezTo>
                  <a:lnTo>
                    <a:pt x="20443" y="22801"/>
                  </a:lnTo>
                  <a:cubicBezTo>
                    <a:pt x="20551" y="22682"/>
                    <a:pt x="20658" y="22563"/>
                    <a:pt x="20765" y="2244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7" name="Google Shape;3437;p23"/>
            <p:cNvSpPr/>
            <p:nvPr/>
          </p:nvSpPr>
          <p:spPr>
            <a:xfrm>
              <a:off x="4947934" y="4642526"/>
              <a:ext cx="260404" cy="285984"/>
            </a:xfrm>
            <a:custGeom>
              <a:avLst/>
              <a:gdLst/>
              <a:ahLst/>
              <a:cxnLst/>
              <a:rect l="l" t="t" r="r" b="b"/>
              <a:pathLst>
                <a:path w="20849" h="22897" extrusionOk="0">
                  <a:moveTo>
                    <a:pt x="358" y="0"/>
                  </a:moveTo>
                  <a:cubicBezTo>
                    <a:pt x="287" y="48"/>
                    <a:pt x="227" y="96"/>
                    <a:pt x="168" y="155"/>
                  </a:cubicBezTo>
                  <a:cubicBezTo>
                    <a:pt x="108" y="215"/>
                    <a:pt x="61" y="262"/>
                    <a:pt x="1" y="322"/>
                  </a:cubicBezTo>
                  <a:lnTo>
                    <a:pt x="20504" y="22896"/>
                  </a:lnTo>
                  <a:cubicBezTo>
                    <a:pt x="20563" y="22848"/>
                    <a:pt x="20623" y="22801"/>
                    <a:pt x="20682" y="22741"/>
                  </a:cubicBezTo>
                  <a:cubicBezTo>
                    <a:pt x="20742" y="22682"/>
                    <a:pt x="20801" y="22634"/>
                    <a:pt x="20849" y="22575"/>
                  </a:cubicBezTo>
                  <a:lnTo>
                    <a:pt x="358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8" name="Google Shape;3438;p23"/>
            <p:cNvSpPr/>
            <p:nvPr/>
          </p:nvSpPr>
          <p:spPr>
            <a:xfrm>
              <a:off x="4935294" y="4655016"/>
              <a:ext cx="259367" cy="284784"/>
            </a:xfrm>
            <a:custGeom>
              <a:avLst/>
              <a:gdLst/>
              <a:ahLst/>
              <a:cxnLst/>
              <a:rect l="l" t="t" r="r" b="b"/>
              <a:pathLst>
                <a:path w="20766" h="22801" extrusionOk="0">
                  <a:moveTo>
                    <a:pt x="322" y="1"/>
                  </a:moveTo>
                  <a:cubicBezTo>
                    <a:pt x="215" y="120"/>
                    <a:pt x="108" y="239"/>
                    <a:pt x="1" y="358"/>
                  </a:cubicBezTo>
                  <a:lnTo>
                    <a:pt x="20384" y="22801"/>
                  </a:lnTo>
                  <a:cubicBezTo>
                    <a:pt x="20515" y="22706"/>
                    <a:pt x="20634" y="22610"/>
                    <a:pt x="20765" y="22515"/>
                  </a:cubicBezTo>
                  <a:lnTo>
                    <a:pt x="322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39" name="Google Shape;3439;p23"/>
            <p:cNvSpPr/>
            <p:nvPr/>
          </p:nvSpPr>
          <p:spPr>
            <a:xfrm>
              <a:off x="4923853" y="4668842"/>
              <a:ext cx="255933" cy="281075"/>
            </a:xfrm>
            <a:custGeom>
              <a:avLst/>
              <a:gdLst/>
              <a:ahLst/>
              <a:cxnLst/>
              <a:rect l="l" t="t" r="r" b="b"/>
              <a:pathLst>
                <a:path w="20491" h="22504" extrusionOk="0">
                  <a:moveTo>
                    <a:pt x="298" y="1"/>
                  </a:moveTo>
                  <a:cubicBezTo>
                    <a:pt x="191" y="132"/>
                    <a:pt x="95" y="263"/>
                    <a:pt x="0" y="394"/>
                  </a:cubicBezTo>
                  <a:lnTo>
                    <a:pt x="20074" y="22504"/>
                  </a:lnTo>
                  <a:cubicBezTo>
                    <a:pt x="20217" y="22420"/>
                    <a:pt x="20360" y="22337"/>
                    <a:pt x="20491" y="22242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0" name="Google Shape;3440;p23"/>
            <p:cNvSpPr/>
            <p:nvPr/>
          </p:nvSpPr>
          <p:spPr>
            <a:xfrm>
              <a:off x="4913586" y="4684018"/>
              <a:ext cx="250137" cy="274530"/>
            </a:xfrm>
            <a:custGeom>
              <a:avLst/>
              <a:gdLst/>
              <a:ahLst/>
              <a:cxnLst/>
              <a:rect l="l" t="t" r="r" b="b"/>
              <a:pathLst>
                <a:path w="20027" h="21980" extrusionOk="0">
                  <a:moveTo>
                    <a:pt x="263" y="0"/>
                  </a:moveTo>
                  <a:cubicBezTo>
                    <a:pt x="179" y="131"/>
                    <a:pt x="96" y="274"/>
                    <a:pt x="1" y="417"/>
                  </a:cubicBezTo>
                  <a:lnTo>
                    <a:pt x="19575" y="21979"/>
                  </a:lnTo>
                  <a:cubicBezTo>
                    <a:pt x="19729" y="21908"/>
                    <a:pt x="19884" y="21836"/>
                    <a:pt x="20027" y="21753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1" name="Google Shape;3441;p23"/>
            <p:cNvSpPr/>
            <p:nvPr/>
          </p:nvSpPr>
          <p:spPr>
            <a:xfrm>
              <a:off x="4904818" y="4700517"/>
              <a:ext cx="241507" cy="265163"/>
            </a:xfrm>
            <a:custGeom>
              <a:avLst/>
              <a:gdLst/>
              <a:ahLst/>
              <a:cxnLst/>
              <a:rect l="l" t="t" r="r" b="b"/>
              <a:pathLst>
                <a:path w="19336" h="21230" extrusionOk="0">
                  <a:moveTo>
                    <a:pt x="226" y="1"/>
                  </a:moveTo>
                  <a:cubicBezTo>
                    <a:pt x="143" y="156"/>
                    <a:pt x="72" y="310"/>
                    <a:pt x="0" y="465"/>
                  </a:cubicBezTo>
                  <a:lnTo>
                    <a:pt x="18848" y="21230"/>
                  </a:lnTo>
                  <a:cubicBezTo>
                    <a:pt x="19014" y="21182"/>
                    <a:pt x="19181" y="21111"/>
                    <a:pt x="19336" y="21051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2" name="Google Shape;3442;p23"/>
            <p:cNvSpPr/>
            <p:nvPr/>
          </p:nvSpPr>
          <p:spPr>
            <a:xfrm>
              <a:off x="4897524" y="4718665"/>
              <a:ext cx="230066" cy="252523"/>
            </a:xfrm>
            <a:custGeom>
              <a:avLst/>
              <a:gdLst/>
              <a:ahLst/>
              <a:cxnLst/>
              <a:rect l="l" t="t" r="r" b="b"/>
              <a:pathLst>
                <a:path w="18420" h="20218" extrusionOk="0">
                  <a:moveTo>
                    <a:pt x="179" y="0"/>
                  </a:moveTo>
                  <a:cubicBezTo>
                    <a:pt x="108" y="167"/>
                    <a:pt x="48" y="346"/>
                    <a:pt x="1" y="512"/>
                  </a:cubicBezTo>
                  <a:lnTo>
                    <a:pt x="17884" y="20217"/>
                  </a:lnTo>
                  <a:cubicBezTo>
                    <a:pt x="18063" y="20181"/>
                    <a:pt x="18241" y="20134"/>
                    <a:pt x="18420" y="20086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3" name="Google Shape;3443;p23"/>
            <p:cNvSpPr/>
            <p:nvPr/>
          </p:nvSpPr>
          <p:spPr>
            <a:xfrm>
              <a:off x="4891878" y="4738587"/>
              <a:ext cx="215340" cy="236161"/>
            </a:xfrm>
            <a:custGeom>
              <a:avLst/>
              <a:gdLst/>
              <a:ahLst/>
              <a:cxnLst/>
              <a:rect l="l" t="t" r="r" b="b"/>
              <a:pathLst>
                <a:path w="17241" h="18908" extrusionOk="0">
                  <a:moveTo>
                    <a:pt x="131" y="1"/>
                  </a:moveTo>
                  <a:cubicBezTo>
                    <a:pt x="84" y="191"/>
                    <a:pt x="36" y="382"/>
                    <a:pt x="0" y="572"/>
                  </a:cubicBezTo>
                  <a:lnTo>
                    <a:pt x="16645" y="18908"/>
                  </a:lnTo>
                  <a:cubicBezTo>
                    <a:pt x="16848" y="18896"/>
                    <a:pt x="17038" y="18872"/>
                    <a:pt x="17241" y="18836"/>
                  </a:cubicBezTo>
                  <a:lnTo>
                    <a:pt x="131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4" name="Google Shape;3444;p23"/>
            <p:cNvSpPr/>
            <p:nvPr/>
          </p:nvSpPr>
          <p:spPr>
            <a:xfrm>
              <a:off x="4888456" y="4760744"/>
              <a:ext cx="196155" cy="215315"/>
            </a:xfrm>
            <a:custGeom>
              <a:avLst/>
              <a:gdLst/>
              <a:ahLst/>
              <a:cxnLst/>
              <a:rect l="l" t="t" r="r" b="b"/>
              <a:pathLst>
                <a:path w="15705" h="17239" extrusionOk="0">
                  <a:moveTo>
                    <a:pt x="60" y="1"/>
                  </a:moveTo>
                  <a:cubicBezTo>
                    <a:pt x="36" y="215"/>
                    <a:pt x="12" y="429"/>
                    <a:pt x="0" y="644"/>
                  </a:cubicBezTo>
                  <a:lnTo>
                    <a:pt x="15062" y="17229"/>
                  </a:lnTo>
                  <a:cubicBezTo>
                    <a:pt x="15169" y="17235"/>
                    <a:pt x="15276" y="17238"/>
                    <a:pt x="15383" y="17238"/>
                  </a:cubicBezTo>
                  <a:cubicBezTo>
                    <a:pt x="15491" y="17238"/>
                    <a:pt x="15598" y="17235"/>
                    <a:pt x="15705" y="17229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5" name="Google Shape;3445;p23"/>
            <p:cNvSpPr/>
            <p:nvPr/>
          </p:nvSpPr>
          <p:spPr>
            <a:xfrm>
              <a:off x="4887569" y="4785736"/>
              <a:ext cx="171912" cy="189461"/>
            </a:xfrm>
            <a:custGeom>
              <a:avLst/>
              <a:gdLst/>
              <a:ahLst/>
              <a:cxnLst/>
              <a:rect l="l" t="t" r="r" b="b"/>
              <a:pathLst>
                <a:path w="13764" h="15169" extrusionOk="0">
                  <a:moveTo>
                    <a:pt x="0" y="0"/>
                  </a:moveTo>
                  <a:cubicBezTo>
                    <a:pt x="0" y="250"/>
                    <a:pt x="12" y="500"/>
                    <a:pt x="24" y="738"/>
                  </a:cubicBezTo>
                  <a:lnTo>
                    <a:pt x="13037" y="15073"/>
                  </a:lnTo>
                  <a:cubicBezTo>
                    <a:pt x="13276" y="15109"/>
                    <a:pt x="13526" y="15133"/>
                    <a:pt x="13764" y="1516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6" name="Google Shape;3446;p23"/>
            <p:cNvSpPr/>
            <p:nvPr/>
          </p:nvSpPr>
          <p:spPr>
            <a:xfrm>
              <a:off x="4889942" y="4815175"/>
              <a:ext cx="140537" cy="154963"/>
            </a:xfrm>
            <a:custGeom>
              <a:avLst/>
              <a:gdLst/>
              <a:ahLst/>
              <a:cxnLst/>
              <a:rect l="l" t="t" r="r" b="b"/>
              <a:pathLst>
                <a:path w="11252" h="12407" extrusionOk="0">
                  <a:moveTo>
                    <a:pt x="1" y="1"/>
                  </a:moveTo>
                  <a:cubicBezTo>
                    <a:pt x="48" y="310"/>
                    <a:pt x="108" y="608"/>
                    <a:pt x="167" y="905"/>
                  </a:cubicBezTo>
                  <a:lnTo>
                    <a:pt x="10371" y="12145"/>
                  </a:lnTo>
                  <a:cubicBezTo>
                    <a:pt x="10669" y="12240"/>
                    <a:pt x="10954" y="12323"/>
                    <a:pt x="11252" y="1240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3447" name="Google Shape;3447;p23"/>
            <p:cNvSpPr/>
            <p:nvPr/>
          </p:nvSpPr>
          <p:spPr>
            <a:xfrm>
              <a:off x="4899909" y="4852945"/>
              <a:ext cx="93987" cy="103517"/>
            </a:xfrm>
            <a:custGeom>
              <a:avLst/>
              <a:gdLst/>
              <a:ahLst/>
              <a:cxnLst/>
              <a:rect l="l" t="t" r="r" b="b"/>
              <a:pathLst>
                <a:path w="7525" h="8288" extrusionOk="0">
                  <a:moveTo>
                    <a:pt x="0" y="1"/>
                  </a:moveTo>
                  <a:lnTo>
                    <a:pt x="0" y="1"/>
                  </a:lnTo>
                  <a:cubicBezTo>
                    <a:pt x="179" y="477"/>
                    <a:pt x="381" y="929"/>
                    <a:pt x="607" y="1382"/>
                  </a:cubicBezTo>
                  <a:lnTo>
                    <a:pt x="6203" y="7549"/>
                  </a:lnTo>
                  <a:cubicBezTo>
                    <a:pt x="6632" y="7823"/>
                    <a:pt x="7073" y="8061"/>
                    <a:pt x="7525" y="828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sp>
        <p:nvSpPr>
          <p:cNvPr id="3448" name="Google Shape;3448;p23"/>
          <p:cNvSpPr/>
          <p:nvPr/>
        </p:nvSpPr>
        <p:spPr>
          <a:xfrm>
            <a:off x="-747972" y="-295995"/>
            <a:ext cx="4682625" cy="1232200"/>
          </a:xfrm>
          <a:custGeom>
            <a:avLst/>
            <a:gdLst/>
            <a:ahLst/>
            <a:cxnLst/>
            <a:rect l="l" t="t" r="r" b="b"/>
            <a:pathLst>
              <a:path w="187305" h="49288" extrusionOk="0">
                <a:moveTo>
                  <a:pt x="21502" y="48989"/>
                </a:moveTo>
                <a:cubicBezTo>
                  <a:pt x="27967" y="52161"/>
                  <a:pt x="39765" y="29165"/>
                  <a:pt x="48343" y="23445"/>
                </a:cubicBezTo>
                <a:cubicBezTo>
                  <a:pt x="56921" y="17725"/>
                  <a:pt x="63499" y="15174"/>
                  <a:pt x="72971" y="14669"/>
                </a:cubicBezTo>
                <a:cubicBezTo>
                  <a:pt x="82443" y="14164"/>
                  <a:pt x="94947" y="20150"/>
                  <a:pt x="105177" y="20413"/>
                </a:cubicBezTo>
                <a:cubicBezTo>
                  <a:pt x="115407" y="20676"/>
                  <a:pt x="126098" y="17748"/>
                  <a:pt x="134352" y="16246"/>
                </a:cubicBezTo>
                <a:cubicBezTo>
                  <a:pt x="142606" y="14744"/>
                  <a:pt x="146809" y="13516"/>
                  <a:pt x="154702" y="11401"/>
                </a:cubicBezTo>
                <a:cubicBezTo>
                  <a:pt x="162595" y="9287"/>
                  <a:pt x="179241" y="5204"/>
                  <a:pt x="181709" y="3559"/>
                </a:cubicBezTo>
                <a:cubicBezTo>
                  <a:pt x="184177" y="1914"/>
                  <a:pt x="198203" y="1388"/>
                  <a:pt x="169510" y="1530"/>
                </a:cubicBezTo>
                <a:cubicBezTo>
                  <a:pt x="140817" y="1672"/>
                  <a:pt x="34219" y="-3499"/>
                  <a:pt x="9551" y="4411"/>
                </a:cubicBezTo>
                <a:cubicBezTo>
                  <a:pt x="-15117" y="12321"/>
                  <a:pt x="15037" y="45817"/>
                  <a:pt x="21502" y="48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449" name="Google Shape;3449;p23"/>
          <p:cNvSpPr/>
          <p:nvPr/>
        </p:nvSpPr>
        <p:spPr>
          <a:xfrm>
            <a:off x="6276694" y="4312047"/>
            <a:ext cx="3668850" cy="984900"/>
          </a:xfrm>
          <a:custGeom>
            <a:avLst/>
            <a:gdLst/>
            <a:ahLst/>
            <a:cxnLst/>
            <a:rect l="l" t="t" r="r" b="b"/>
            <a:pathLst>
              <a:path w="146754" h="39396" extrusionOk="0">
                <a:moveTo>
                  <a:pt x="129209" y="6733"/>
                </a:moveTo>
                <a:cubicBezTo>
                  <a:pt x="123609" y="662"/>
                  <a:pt x="113099" y="-974"/>
                  <a:pt x="105330" y="516"/>
                </a:cubicBezTo>
                <a:cubicBezTo>
                  <a:pt x="97561" y="2006"/>
                  <a:pt x="89606" y="11694"/>
                  <a:pt x="82596" y="15672"/>
                </a:cubicBezTo>
                <a:cubicBezTo>
                  <a:pt x="75587" y="19650"/>
                  <a:pt x="70730" y="22494"/>
                  <a:pt x="63273" y="24386"/>
                </a:cubicBezTo>
                <a:cubicBezTo>
                  <a:pt x="55816" y="26278"/>
                  <a:pt x="44928" y="25720"/>
                  <a:pt x="37856" y="27023"/>
                </a:cubicBezTo>
                <a:cubicBezTo>
                  <a:pt x="30784" y="28327"/>
                  <a:pt x="25061" y="30792"/>
                  <a:pt x="20841" y="32207"/>
                </a:cubicBezTo>
                <a:cubicBezTo>
                  <a:pt x="16621" y="33622"/>
                  <a:pt x="14528" y="34650"/>
                  <a:pt x="12536" y="35514"/>
                </a:cubicBezTo>
                <a:cubicBezTo>
                  <a:pt x="10544" y="36378"/>
                  <a:pt x="-12176" y="37153"/>
                  <a:pt x="8890" y="37391"/>
                </a:cubicBezTo>
                <a:cubicBezTo>
                  <a:pt x="29956" y="37629"/>
                  <a:pt x="118879" y="42054"/>
                  <a:pt x="138932" y="36944"/>
                </a:cubicBezTo>
                <a:cubicBezTo>
                  <a:pt x="158985" y="31834"/>
                  <a:pt x="134809" y="12804"/>
                  <a:pt x="129209" y="6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grpSp>
        <p:nvGrpSpPr>
          <p:cNvPr id="3450" name="Google Shape;3450;p23"/>
          <p:cNvGrpSpPr/>
          <p:nvPr/>
        </p:nvGrpSpPr>
        <p:grpSpPr>
          <a:xfrm>
            <a:off x="8476854" y="1381192"/>
            <a:ext cx="146389" cy="48298"/>
            <a:chOff x="8546813" y="1502731"/>
            <a:chExt cx="118094" cy="38963"/>
          </a:xfrm>
        </p:grpSpPr>
        <p:sp>
          <p:nvSpPr>
            <p:cNvPr id="3451" name="Google Shape;3451;p23"/>
            <p:cNvSpPr/>
            <p:nvPr/>
          </p:nvSpPr>
          <p:spPr>
            <a:xfrm>
              <a:off x="8546813" y="15027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23"/>
            <p:cNvSpPr/>
            <p:nvPr/>
          </p:nvSpPr>
          <p:spPr>
            <a:xfrm>
              <a:off x="8629709" y="15165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53" name="Google Shape;3453;p23"/>
          <p:cNvSpPr/>
          <p:nvPr/>
        </p:nvSpPr>
        <p:spPr>
          <a:xfrm>
            <a:off x="8826810" y="1523157"/>
            <a:ext cx="87077" cy="83157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54" name="Google Shape;3454;p23"/>
          <p:cNvGrpSpPr/>
          <p:nvPr/>
        </p:nvGrpSpPr>
        <p:grpSpPr>
          <a:xfrm>
            <a:off x="1480868" y="4370675"/>
            <a:ext cx="111726" cy="84079"/>
            <a:chOff x="1480868" y="4370675"/>
            <a:chExt cx="111726" cy="84079"/>
          </a:xfrm>
        </p:grpSpPr>
        <p:sp>
          <p:nvSpPr>
            <p:cNvPr id="3455" name="Google Shape;3455;p23"/>
            <p:cNvSpPr/>
            <p:nvPr/>
          </p:nvSpPr>
          <p:spPr>
            <a:xfrm>
              <a:off x="1559183" y="4404051"/>
              <a:ext cx="33411" cy="242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23"/>
            <p:cNvSpPr/>
            <p:nvPr/>
          </p:nvSpPr>
          <p:spPr>
            <a:xfrm>
              <a:off x="1480868" y="4430559"/>
              <a:ext cx="32272" cy="24195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8" y="0"/>
                  </a:moveTo>
                  <a:cubicBezTo>
                    <a:pt x="1" y="0"/>
                    <a:pt x="1" y="701"/>
                    <a:pt x="468" y="701"/>
                  </a:cubicBezTo>
                  <a:cubicBezTo>
                    <a:pt x="935" y="701"/>
                    <a:pt x="935" y="0"/>
                    <a:pt x="4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23"/>
            <p:cNvSpPr/>
            <p:nvPr/>
          </p:nvSpPr>
          <p:spPr>
            <a:xfrm>
              <a:off x="1500438" y="4370675"/>
              <a:ext cx="32272" cy="25369"/>
            </a:xfrm>
            <a:custGeom>
              <a:avLst/>
              <a:gdLst/>
              <a:ahLst/>
              <a:cxnLst/>
              <a:rect l="l" t="t" r="r" b="b"/>
              <a:pathLst>
                <a:path w="935" h="735" extrusionOk="0">
                  <a:moveTo>
                    <a:pt x="468" y="1"/>
                  </a:moveTo>
                  <a:cubicBezTo>
                    <a:pt x="1" y="1"/>
                    <a:pt x="1" y="734"/>
                    <a:pt x="468" y="734"/>
                  </a:cubicBezTo>
                  <a:cubicBezTo>
                    <a:pt x="935" y="734"/>
                    <a:pt x="935" y="1"/>
                    <a:pt x="4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8" name="Google Shape;3458;p23"/>
          <p:cNvGrpSpPr/>
          <p:nvPr/>
        </p:nvGrpSpPr>
        <p:grpSpPr>
          <a:xfrm>
            <a:off x="-252628" y="3834369"/>
            <a:ext cx="1383287" cy="1398835"/>
            <a:chOff x="-252633" y="3653137"/>
            <a:chExt cx="1562506" cy="1580069"/>
          </a:xfrm>
        </p:grpSpPr>
        <p:grpSp>
          <p:nvGrpSpPr>
            <p:cNvPr id="3459" name="Google Shape;3459;p23"/>
            <p:cNvGrpSpPr/>
            <p:nvPr/>
          </p:nvGrpSpPr>
          <p:grpSpPr>
            <a:xfrm rot="-820414">
              <a:off x="-93823" y="4052283"/>
              <a:ext cx="584197" cy="414002"/>
              <a:chOff x="357531" y="3743933"/>
              <a:chExt cx="584172" cy="413984"/>
            </a:xfrm>
          </p:grpSpPr>
          <p:sp>
            <p:nvSpPr>
              <p:cNvPr id="3460" name="Google Shape;3460;p23"/>
              <p:cNvSpPr/>
              <p:nvPr/>
            </p:nvSpPr>
            <p:spPr>
              <a:xfrm>
                <a:off x="357531" y="3755645"/>
                <a:ext cx="477032" cy="402272"/>
              </a:xfrm>
              <a:custGeom>
                <a:avLst/>
                <a:gdLst/>
                <a:ahLst/>
                <a:cxnLst/>
                <a:rect l="l" t="t" r="r" b="b"/>
                <a:pathLst>
                  <a:path w="13821" h="11655" extrusionOk="0">
                    <a:moveTo>
                      <a:pt x="13703" y="1"/>
                    </a:moveTo>
                    <a:cubicBezTo>
                      <a:pt x="13665" y="1"/>
                      <a:pt x="13625" y="23"/>
                      <a:pt x="13600" y="74"/>
                    </a:cubicBezTo>
                    <a:cubicBezTo>
                      <a:pt x="13200" y="1575"/>
                      <a:pt x="12633" y="3009"/>
                      <a:pt x="11932" y="4410"/>
                    </a:cubicBezTo>
                    <a:cubicBezTo>
                      <a:pt x="11198" y="5978"/>
                      <a:pt x="10131" y="7345"/>
                      <a:pt x="8763" y="8413"/>
                    </a:cubicBezTo>
                    <a:cubicBezTo>
                      <a:pt x="6850" y="9820"/>
                      <a:pt x="4130" y="11464"/>
                      <a:pt x="1584" y="11464"/>
                    </a:cubicBezTo>
                    <a:cubicBezTo>
                      <a:pt x="1111" y="11464"/>
                      <a:pt x="645" y="11407"/>
                      <a:pt x="190" y="11282"/>
                    </a:cubicBezTo>
                    <a:cubicBezTo>
                      <a:pt x="180" y="11279"/>
                      <a:pt x="170" y="11278"/>
                      <a:pt x="161" y="11278"/>
                    </a:cubicBezTo>
                    <a:cubicBezTo>
                      <a:pt x="48" y="11278"/>
                      <a:pt x="0" y="11451"/>
                      <a:pt x="124" y="11482"/>
                    </a:cubicBezTo>
                    <a:cubicBezTo>
                      <a:pt x="580" y="11601"/>
                      <a:pt x="1046" y="11655"/>
                      <a:pt x="1516" y="11655"/>
                    </a:cubicBezTo>
                    <a:cubicBezTo>
                      <a:pt x="4071" y="11655"/>
                      <a:pt x="6752" y="10060"/>
                      <a:pt x="8696" y="8680"/>
                    </a:cubicBezTo>
                    <a:cubicBezTo>
                      <a:pt x="10031" y="7712"/>
                      <a:pt x="11131" y="6445"/>
                      <a:pt x="11865" y="4977"/>
                    </a:cubicBezTo>
                    <a:cubicBezTo>
                      <a:pt x="12699" y="3443"/>
                      <a:pt x="13366" y="1808"/>
                      <a:pt x="13800" y="140"/>
                    </a:cubicBezTo>
                    <a:cubicBezTo>
                      <a:pt x="13821" y="58"/>
                      <a:pt x="13765" y="1"/>
                      <a:pt x="1370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1" name="Google Shape;3461;p23"/>
              <p:cNvSpPr/>
              <p:nvPr/>
            </p:nvSpPr>
            <p:spPr>
              <a:xfrm>
                <a:off x="668480" y="3818980"/>
                <a:ext cx="261727" cy="94364"/>
              </a:xfrm>
              <a:custGeom>
                <a:avLst/>
                <a:gdLst/>
                <a:ahLst/>
                <a:cxnLst/>
                <a:rect l="l" t="t" r="r" b="b"/>
                <a:pathLst>
                  <a:path w="7583" h="2734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355" y="1508"/>
                      <a:pt x="1622" y="2275"/>
                      <a:pt x="2890" y="2608"/>
                    </a:cubicBezTo>
                    <a:cubicBezTo>
                      <a:pt x="3209" y="2696"/>
                      <a:pt x="3515" y="2733"/>
                      <a:pt x="3810" y="2733"/>
                    </a:cubicBezTo>
                    <a:cubicBezTo>
                      <a:pt x="5089" y="2733"/>
                      <a:pt x="6186" y="2039"/>
                      <a:pt x="7460" y="1741"/>
                    </a:cubicBezTo>
                    <a:cubicBezTo>
                      <a:pt x="7583" y="1710"/>
                      <a:pt x="7564" y="1537"/>
                      <a:pt x="7455" y="1537"/>
                    </a:cubicBezTo>
                    <a:cubicBezTo>
                      <a:pt x="7446" y="1537"/>
                      <a:pt x="7436" y="1538"/>
                      <a:pt x="7426" y="1541"/>
                    </a:cubicBezTo>
                    <a:cubicBezTo>
                      <a:pt x="6172" y="1839"/>
                      <a:pt x="5079" y="2539"/>
                      <a:pt x="3787" y="2539"/>
                    </a:cubicBezTo>
                    <a:cubicBezTo>
                      <a:pt x="3635" y="2539"/>
                      <a:pt x="3481" y="2529"/>
                      <a:pt x="3323" y="2508"/>
                    </a:cubicBezTo>
                    <a:cubicBezTo>
                      <a:pt x="1989" y="2275"/>
                      <a:pt x="555" y="1474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2" name="Google Shape;3462;p23"/>
              <p:cNvSpPr/>
              <p:nvPr/>
            </p:nvSpPr>
            <p:spPr>
              <a:xfrm>
                <a:off x="771508" y="3797132"/>
                <a:ext cx="133366" cy="112174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50" extrusionOk="0">
                    <a:moveTo>
                      <a:pt x="3706" y="0"/>
                    </a:moveTo>
                    <a:cubicBezTo>
                      <a:pt x="3695" y="0"/>
                      <a:pt x="3685" y="2"/>
                      <a:pt x="3674" y="6"/>
                    </a:cubicBezTo>
                    <a:lnTo>
                      <a:pt x="3641" y="6"/>
                    </a:lnTo>
                    <a:cubicBezTo>
                      <a:pt x="2273" y="806"/>
                      <a:pt x="1039" y="1840"/>
                      <a:pt x="71" y="3108"/>
                    </a:cubicBezTo>
                    <a:cubicBezTo>
                      <a:pt x="1" y="3179"/>
                      <a:pt x="80" y="3249"/>
                      <a:pt x="156" y="3249"/>
                    </a:cubicBezTo>
                    <a:cubicBezTo>
                      <a:pt x="188" y="3249"/>
                      <a:pt x="219" y="3237"/>
                      <a:pt x="238" y="3208"/>
                    </a:cubicBezTo>
                    <a:cubicBezTo>
                      <a:pt x="1206" y="1974"/>
                      <a:pt x="2406" y="973"/>
                      <a:pt x="3774" y="206"/>
                    </a:cubicBezTo>
                    <a:cubicBezTo>
                      <a:pt x="3863" y="116"/>
                      <a:pt x="3793" y="0"/>
                      <a:pt x="370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3" name="Google Shape;3463;p23"/>
              <p:cNvSpPr/>
              <p:nvPr/>
            </p:nvSpPr>
            <p:spPr>
              <a:xfrm>
                <a:off x="716974" y="3773144"/>
                <a:ext cx="62023" cy="134643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3901" extrusionOk="0">
                    <a:moveTo>
                      <a:pt x="105" y="0"/>
                    </a:moveTo>
                    <a:cubicBezTo>
                      <a:pt x="50" y="0"/>
                      <a:pt x="0" y="34"/>
                      <a:pt x="17" y="100"/>
                    </a:cubicBezTo>
                    <a:cubicBezTo>
                      <a:pt x="117" y="834"/>
                      <a:pt x="317" y="1535"/>
                      <a:pt x="617" y="2202"/>
                    </a:cubicBezTo>
                    <a:cubicBezTo>
                      <a:pt x="818" y="2836"/>
                      <a:pt x="1118" y="3403"/>
                      <a:pt x="1551" y="3870"/>
                    </a:cubicBezTo>
                    <a:cubicBezTo>
                      <a:pt x="1581" y="3892"/>
                      <a:pt x="1610" y="3901"/>
                      <a:pt x="1637" y="3901"/>
                    </a:cubicBezTo>
                    <a:cubicBezTo>
                      <a:pt x="1732" y="3901"/>
                      <a:pt x="1796" y="3788"/>
                      <a:pt x="1718" y="3736"/>
                    </a:cubicBezTo>
                    <a:cubicBezTo>
                      <a:pt x="1251" y="3303"/>
                      <a:pt x="984" y="2569"/>
                      <a:pt x="751" y="1968"/>
                    </a:cubicBezTo>
                    <a:cubicBezTo>
                      <a:pt x="484" y="1368"/>
                      <a:pt x="317" y="734"/>
                      <a:pt x="217" y="100"/>
                    </a:cubicBezTo>
                    <a:cubicBezTo>
                      <a:pt x="217" y="34"/>
                      <a:pt x="159" y="0"/>
                      <a:pt x="10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4" name="Google Shape;3464;p23"/>
              <p:cNvSpPr/>
              <p:nvPr/>
            </p:nvSpPr>
            <p:spPr>
              <a:xfrm>
                <a:off x="903288" y="3860606"/>
                <a:ext cx="38415" cy="25438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737" extrusionOk="0">
                    <a:moveTo>
                      <a:pt x="491" y="0"/>
                    </a:moveTo>
                    <a:cubicBezTo>
                      <a:pt x="0" y="0"/>
                      <a:pt x="0" y="736"/>
                      <a:pt x="491" y="736"/>
                    </a:cubicBezTo>
                    <a:cubicBezTo>
                      <a:pt x="502" y="736"/>
                      <a:pt x="512" y="736"/>
                      <a:pt x="523" y="735"/>
                    </a:cubicBezTo>
                    <a:lnTo>
                      <a:pt x="590" y="735"/>
                    </a:lnTo>
                    <a:cubicBezTo>
                      <a:pt x="601" y="736"/>
                      <a:pt x="611" y="736"/>
                      <a:pt x="622" y="736"/>
                    </a:cubicBezTo>
                    <a:cubicBezTo>
                      <a:pt x="1113" y="736"/>
                      <a:pt x="1113" y="0"/>
                      <a:pt x="622" y="0"/>
                    </a:cubicBezTo>
                    <a:cubicBezTo>
                      <a:pt x="611" y="0"/>
                      <a:pt x="601" y="1"/>
                      <a:pt x="590" y="1"/>
                    </a:cubicBezTo>
                    <a:lnTo>
                      <a:pt x="523" y="1"/>
                    </a:lnTo>
                    <a:cubicBezTo>
                      <a:pt x="512" y="1"/>
                      <a:pt x="502" y="0"/>
                      <a:pt x="49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5" name="Google Shape;3465;p23"/>
              <p:cNvSpPr/>
              <p:nvPr/>
            </p:nvSpPr>
            <p:spPr>
              <a:xfrm>
                <a:off x="885261" y="3789841"/>
                <a:ext cx="32893" cy="2447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09" extrusionOk="0">
                    <a:moveTo>
                      <a:pt x="612" y="1"/>
                    </a:moveTo>
                    <a:cubicBezTo>
                      <a:pt x="597" y="1"/>
                      <a:pt x="583" y="2"/>
                      <a:pt x="567" y="4"/>
                    </a:cubicBezTo>
                    <a:lnTo>
                      <a:pt x="500" y="4"/>
                    </a:lnTo>
                    <a:cubicBezTo>
                      <a:pt x="0" y="4"/>
                      <a:pt x="0" y="705"/>
                      <a:pt x="500" y="705"/>
                    </a:cubicBezTo>
                    <a:lnTo>
                      <a:pt x="567" y="705"/>
                    </a:lnTo>
                    <a:cubicBezTo>
                      <a:pt x="583" y="708"/>
                      <a:pt x="597" y="709"/>
                      <a:pt x="612" y="709"/>
                    </a:cubicBezTo>
                    <a:cubicBezTo>
                      <a:pt x="953" y="709"/>
                      <a:pt x="953" y="1"/>
                      <a:pt x="61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6" name="Google Shape;3466;p23"/>
              <p:cNvSpPr/>
              <p:nvPr/>
            </p:nvSpPr>
            <p:spPr>
              <a:xfrm>
                <a:off x="813914" y="3743933"/>
                <a:ext cx="34584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735" extrusionOk="0">
                    <a:moveTo>
                      <a:pt x="468" y="0"/>
                    </a:moveTo>
                    <a:cubicBezTo>
                      <a:pt x="1" y="0"/>
                      <a:pt x="1" y="734"/>
                      <a:pt x="468" y="734"/>
                    </a:cubicBezTo>
                    <a:lnTo>
                      <a:pt x="534" y="734"/>
                    </a:lnTo>
                    <a:cubicBezTo>
                      <a:pt x="1001" y="734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7" name="Google Shape;3467;p23"/>
              <p:cNvSpPr/>
              <p:nvPr/>
            </p:nvSpPr>
            <p:spPr>
              <a:xfrm>
                <a:off x="692226" y="3759303"/>
                <a:ext cx="34550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35" extrusionOk="0">
                    <a:moveTo>
                      <a:pt x="467" y="1"/>
                    </a:moveTo>
                    <a:cubicBezTo>
                      <a:pt x="0" y="1"/>
                      <a:pt x="0" y="735"/>
                      <a:pt x="467" y="735"/>
                    </a:cubicBezTo>
                    <a:lnTo>
                      <a:pt x="534" y="735"/>
                    </a:lnTo>
                    <a:cubicBezTo>
                      <a:pt x="1001" y="735"/>
                      <a:pt x="1001" y="1"/>
                      <a:pt x="5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8" name="Google Shape;3468;p23"/>
              <p:cNvSpPr/>
              <p:nvPr/>
            </p:nvSpPr>
            <p:spPr>
              <a:xfrm>
                <a:off x="649600" y="3807659"/>
                <a:ext cx="36897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735" extrusionOk="0">
                    <a:moveTo>
                      <a:pt x="468" y="1"/>
                    </a:moveTo>
                    <a:cubicBezTo>
                      <a:pt x="1" y="1"/>
                      <a:pt x="1" y="735"/>
                      <a:pt x="468" y="735"/>
                    </a:cubicBezTo>
                    <a:lnTo>
                      <a:pt x="601" y="735"/>
                    </a:lnTo>
                    <a:cubicBezTo>
                      <a:pt x="1068" y="735"/>
                      <a:pt x="1068" y="1"/>
                      <a:pt x="6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69" name="Google Shape;3469;p23"/>
            <p:cNvGrpSpPr/>
            <p:nvPr/>
          </p:nvGrpSpPr>
          <p:grpSpPr>
            <a:xfrm>
              <a:off x="225491" y="4803799"/>
              <a:ext cx="971390" cy="384361"/>
              <a:chOff x="1928754" y="4491924"/>
              <a:chExt cx="971390" cy="384361"/>
            </a:xfrm>
          </p:grpSpPr>
          <p:sp>
            <p:nvSpPr>
              <p:cNvPr id="3470" name="Google Shape;3470;p23"/>
              <p:cNvSpPr/>
              <p:nvPr/>
            </p:nvSpPr>
            <p:spPr>
              <a:xfrm>
                <a:off x="1929030" y="4491924"/>
                <a:ext cx="971114" cy="384290"/>
              </a:xfrm>
              <a:custGeom>
                <a:avLst/>
                <a:gdLst/>
                <a:ahLst/>
                <a:cxnLst/>
                <a:rect l="l" t="t" r="r" b="b"/>
                <a:pathLst>
                  <a:path w="28136" h="11134" extrusionOk="0">
                    <a:moveTo>
                      <a:pt x="19627" y="262"/>
                    </a:moveTo>
                    <a:cubicBezTo>
                      <a:pt x="21916" y="262"/>
                      <a:pt x="24139" y="1115"/>
                      <a:pt x="26201" y="2031"/>
                    </a:cubicBezTo>
                    <a:cubicBezTo>
                      <a:pt x="26635" y="2198"/>
                      <a:pt x="27035" y="2398"/>
                      <a:pt x="27402" y="2665"/>
                    </a:cubicBezTo>
                    <a:cubicBezTo>
                      <a:pt x="27502" y="2732"/>
                      <a:pt x="27969" y="2965"/>
                      <a:pt x="27769" y="3165"/>
                    </a:cubicBezTo>
                    <a:cubicBezTo>
                      <a:pt x="27535" y="3399"/>
                      <a:pt x="27269" y="3632"/>
                      <a:pt x="27002" y="3832"/>
                    </a:cubicBezTo>
                    <a:cubicBezTo>
                      <a:pt x="26068" y="4500"/>
                      <a:pt x="25067" y="5100"/>
                      <a:pt x="24033" y="5634"/>
                    </a:cubicBezTo>
                    <a:cubicBezTo>
                      <a:pt x="21865" y="6935"/>
                      <a:pt x="19863" y="8302"/>
                      <a:pt x="17462" y="9170"/>
                    </a:cubicBezTo>
                    <a:cubicBezTo>
                      <a:pt x="14439" y="10300"/>
                      <a:pt x="11119" y="10935"/>
                      <a:pt x="7835" y="10935"/>
                    </a:cubicBezTo>
                    <a:cubicBezTo>
                      <a:pt x="6080" y="10935"/>
                      <a:pt x="4335" y="10754"/>
                      <a:pt x="2651" y="10370"/>
                    </a:cubicBezTo>
                    <a:cubicBezTo>
                      <a:pt x="1830" y="10181"/>
                      <a:pt x="1039" y="9962"/>
                      <a:pt x="278" y="9656"/>
                    </a:cubicBezTo>
                    <a:lnTo>
                      <a:pt x="278" y="9656"/>
                    </a:lnTo>
                    <a:cubicBezTo>
                      <a:pt x="1028" y="9285"/>
                      <a:pt x="1491" y="8562"/>
                      <a:pt x="2084" y="7969"/>
                    </a:cubicBezTo>
                    <a:cubicBezTo>
                      <a:pt x="3018" y="7068"/>
                      <a:pt x="3985" y="6234"/>
                      <a:pt x="5019" y="5434"/>
                    </a:cubicBezTo>
                    <a:cubicBezTo>
                      <a:pt x="5987" y="4600"/>
                      <a:pt x="7021" y="3866"/>
                      <a:pt x="8088" y="3199"/>
                    </a:cubicBezTo>
                    <a:cubicBezTo>
                      <a:pt x="9289" y="2498"/>
                      <a:pt x="10590" y="2098"/>
                      <a:pt x="11891" y="1564"/>
                    </a:cubicBezTo>
                    <a:cubicBezTo>
                      <a:pt x="14293" y="597"/>
                      <a:pt x="16894" y="297"/>
                      <a:pt x="19496" y="263"/>
                    </a:cubicBezTo>
                    <a:cubicBezTo>
                      <a:pt x="19540" y="263"/>
                      <a:pt x="19584" y="262"/>
                      <a:pt x="19627" y="262"/>
                    </a:cubicBezTo>
                    <a:close/>
                    <a:moveTo>
                      <a:pt x="19044" y="1"/>
                    </a:moveTo>
                    <a:cubicBezTo>
                      <a:pt x="17372" y="1"/>
                      <a:pt x="15674" y="258"/>
                      <a:pt x="14126" y="630"/>
                    </a:cubicBezTo>
                    <a:cubicBezTo>
                      <a:pt x="12658" y="1030"/>
                      <a:pt x="11224" y="1531"/>
                      <a:pt x="9856" y="2165"/>
                    </a:cubicBezTo>
                    <a:cubicBezTo>
                      <a:pt x="8589" y="2665"/>
                      <a:pt x="7354" y="3332"/>
                      <a:pt x="6287" y="4166"/>
                    </a:cubicBezTo>
                    <a:cubicBezTo>
                      <a:pt x="5153" y="5000"/>
                      <a:pt x="4052" y="5867"/>
                      <a:pt x="3018" y="6801"/>
                    </a:cubicBezTo>
                    <a:cubicBezTo>
                      <a:pt x="2551" y="7201"/>
                      <a:pt x="2051" y="7668"/>
                      <a:pt x="1617" y="8135"/>
                    </a:cubicBezTo>
                    <a:cubicBezTo>
                      <a:pt x="1183" y="8602"/>
                      <a:pt x="783" y="9203"/>
                      <a:pt x="116" y="9470"/>
                    </a:cubicBezTo>
                    <a:cubicBezTo>
                      <a:pt x="70" y="9500"/>
                      <a:pt x="66" y="9558"/>
                      <a:pt x="88" y="9605"/>
                    </a:cubicBezTo>
                    <a:lnTo>
                      <a:pt x="88" y="9605"/>
                    </a:lnTo>
                    <a:cubicBezTo>
                      <a:pt x="8" y="9636"/>
                      <a:pt x="0" y="9776"/>
                      <a:pt x="82" y="9803"/>
                    </a:cubicBezTo>
                    <a:lnTo>
                      <a:pt x="116" y="9803"/>
                    </a:lnTo>
                    <a:cubicBezTo>
                      <a:pt x="2539" y="10736"/>
                      <a:pt x="5101" y="11134"/>
                      <a:pt x="7673" y="11134"/>
                    </a:cubicBezTo>
                    <a:cubicBezTo>
                      <a:pt x="10163" y="11134"/>
                      <a:pt x="12664" y="10760"/>
                      <a:pt x="15060" y="10137"/>
                    </a:cubicBezTo>
                    <a:cubicBezTo>
                      <a:pt x="17562" y="9503"/>
                      <a:pt x="19930" y="8502"/>
                      <a:pt x="22098" y="7135"/>
                    </a:cubicBezTo>
                    <a:cubicBezTo>
                      <a:pt x="23166" y="6468"/>
                      <a:pt x="24233" y="5800"/>
                      <a:pt x="25300" y="5167"/>
                    </a:cubicBezTo>
                    <a:cubicBezTo>
                      <a:pt x="26335" y="4600"/>
                      <a:pt x="27269" y="3932"/>
                      <a:pt x="28102" y="3165"/>
                    </a:cubicBezTo>
                    <a:cubicBezTo>
                      <a:pt x="28136" y="3099"/>
                      <a:pt x="28136" y="3032"/>
                      <a:pt x="28102" y="2998"/>
                    </a:cubicBezTo>
                    <a:cubicBezTo>
                      <a:pt x="27469" y="2398"/>
                      <a:pt x="26701" y="1931"/>
                      <a:pt x="25868" y="1631"/>
                    </a:cubicBezTo>
                    <a:cubicBezTo>
                      <a:pt x="24733" y="1164"/>
                      <a:pt x="23599" y="764"/>
                      <a:pt x="22465" y="430"/>
                    </a:cubicBezTo>
                    <a:cubicBezTo>
                      <a:pt x="21378" y="127"/>
                      <a:pt x="20217" y="1"/>
                      <a:pt x="1904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1" name="Google Shape;3471;p23"/>
              <p:cNvSpPr/>
              <p:nvPr/>
            </p:nvSpPr>
            <p:spPr>
              <a:xfrm>
                <a:off x="1928754" y="4596368"/>
                <a:ext cx="964487" cy="232907"/>
              </a:xfrm>
              <a:custGeom>
                <a:avLst/>
                <a:gdLst/>
                <a:ahLst/>
                <a:cxnLst/>
                <a:rect l="l" t="t" r="r" b="b"/>
                <a:pathLst>
                  <a:path w="27944" h="6748" extrusionOk="0">
                    <a:moveTo>
                      <a:pt x="27142" y="1"/>
                    </a:moveTo>
                    <a:cubicBezTo>
                      <a:pt x="25158" y="1"/>
                      <a:pt x="23155" y="133"/>
                      <a:pt x="21206" y="373"/>
                    </a:cubicBezTo>
                    <a:cubicBezTo>
                      <a:pt x="18770" y="706"/>
                      <a:pt x="16435" y="1574"/>
                      <a:pt x="14100" y="2241"/>
                    </a:cubicBezTo>
                    <a:cubicBezTo>
                      <a:pt x="9397" y="3608"/>
                      <a:pt x="4827" y="5243"/>
                      <a:pt x="124" y="6544"/>
                    </a:cubicBezTo>
                    <a:cubicBezTo>
                      <a:pt x="1" y="6575"/>
                      <a:pt x="20" y="6748"/>
                      <a:pt x="155" y="6748"/>
                    </a:cubicBezTo>
                    <a:cubicBezTo>
                      <a:pt x="166" y="6748"/>
                      <a:pt x="178" y="6747"/>
                      <a:pt x="191" y="6744"/>
                    </a:cubicBezTo>
                    <a:cubicBezTo>
                      <a:pt x="4760" y="5510"/>
                      <a:pt x="9264" y="3842"/>
                      <a:pt x="13834" y="2541"/>
                    </a:cubicBezTo>
                    <a:cubicBezTo>
                      <a:pt x="16102" y="1907"/>
                      <a:pt x="18303" y="1107"/>
                      <a:pt x="20638" y="673"/>
                    </a:cubicBezTo>
                    <a:cubicBezTo>
                      <a:pt x="22665" y="359"/>
                      <a:pt x="24716" y="192"/>
                      <a:pt x="26770" y="192"/>
                    </a:cubicBezTo>
                    <a:cubicBezTo>
                      <a:pt x="27117" y="192"/>
                      <a:pt x="27464" y="196"/>
                      <a:pt x="27810" y="206"/>
                    </a:cubicBezTo>
                    <a:cubicBezTo>
                      <a:pt x="27944" y="206"/>
                      <a:pt x="27944" y="6"/>
                      <a:pt x="27810" y="6"/>
                    </a:cubicBezTo>
                    <a:cubicBezTo>
                      <a:pt x="27588" y="2"/>
                      <a:pt x="27365" y="1"/>
                      <a:pt x="2714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2" name="Google Shape;3472;p23"/>
              <p:cNvSpPr/>
              <p:nvPr/>
            </p:nvSpPr>
            <p:spPr>
              <a:xfrm>
                <a:off x="2644534" y="4512219"/>
                <a:ext cx="126049" cy="175785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5093" extrusionOk="0">
                    <a:moveTo>
                      <a:pt x="1951" y="1"/>
                    </a:moveTo>
                    <a:cubicBezTo>
                      <a:pt x="1919" y="1"/>
                      <a:pt x="1888" y="13"/>
                      <a:pt x="1869" y="42"/>
                    </a:cubicBezTo>
                    <a:cubicBezTo>
                      <a:pt x="1435" y="676"/>
                      <a:pt x="1035" y="1343"/>
                      <a:pt x="601" y="1977"/>
                    </a:cubicBezTo>
                    <a:cubicBezTo>
                      <a:pt x="501" y="2144"/>
                      <a:pt x="1" y="2744"/>
                      <a:pt x="167" y="3011"/>
                    </a:cubicBezTo>
                    <a:cubicBezTo>
                      <a:pt x="868" y="4078"/>
                      <a:pt x="2436" y="4379"/>
                      <a:pt x="3436" y="5079"/>
                    </a:cubicBezTo>
                    <a:cubicBezTo>
                      <a:pt x="3455" y="5088"/>
                      <a:pt x="3473" y="5092"/>
                      <a:pt x="3490" y="5092"/>
                    </a:cubicBezTo>
                    <a:cubicBezTo>
                      <a:pt x="3593" y="5092"/>
                      <a:pt x="3651" y="4936"/>
                      <a:pt x="3536" y="4879"/>
                    </a:cubicBezTo>
                    <a:cubicBezTo>
                      <a:pt x="2602" y="4245"/>
                      <a:pt x="1435" y="3945"/>
                      <a:pt x="601" y="3178"/>
                    </a:cubicBezTo>
                    <a:cubicBezTo>
                      <a:pt x="101" y="2744"/>
                      <a:pt x="801" y="2044"/>
                      <a:pt x="1068" y="1677"/>
                    </a:cubicBezTo>
                    <a:cubicBezTo>
                      <a:pt x="1435" y="1210"/>
                      <a:pt x="1702" y="643"/>
                      <a:pt x="2035" y="142"/>
                    </a:cubicBezTo>
                    <a:cubicBezTo>
                      <a:pt x="2106" y="71"/>
                      <a:pt x="2027" y="1"/>
                      <a:pt x="195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3" name="Google Shape;3473;p23"/>
              <p:cNvSpPr/>
              <p:nvPr/>
            </p:nvSpPr>
            <p:spPr>
              <a:xfrm>
                <a:off x="2466089" y="4498413"/>
                <a:ext cx="159183" cy="277259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8033" extrusionOk="0">
                    <a:moveTo>
                      <a:pt x="2020" y="0"/>
                    </a:moveTo>
                    <a:cubicBezTo>
                      <a:pt x="1976" y="0"/>
                      <a:pt x="1928" y="22"/>
                      <a:pt x="1902" y="75"/>
                    </a:cubicBezTo>
                    <a:cubicBezTo>
                      <a:pt x="1601" y="1043"/>
                      <a:pt x="1234" y="1977"/>
                      <a:pt x="801" y="2877"/>
                    </a:cubicBezTo>
                    <a:cubicBezTo>
                      <a:pt x="534" y="3378"/>
                      <a:pt x="0" y="4178"/>
                      <a:pt x="234" y="4779"/>
                    </a:cubicBezTo>
                    <a:cubicBezTo>
                      <a:pt x="434" y="5379"/>
                      <a:pt x="1234" y="5879"/>
                      <a:pt x="1701" y="6213"/>
                    </a:cubicBezTo>
                    <a:cubicBezTo>
                      <a:pt x="2535" y="6913"/>
                      <a:pt x="3569" y="7280"/>
                      <a:pt x="4370" y="8014"/>
                    </a:cubicBezTo>
                    <a:cubicBezTo>
                      <a:pt x="4389" y="8027"/>
                      <a:pt x="4410" y="8032"/>
                      <a:pt x="4431" y="8032"/>
                    </a:cubicBezTo>
                    <a:cubicBezTo>
                      <a:pt x="4522" y="8032"/>
                      <a:pt x="4612" y="7929"/>
                      <a:pt x="4503" y="7847"/>
                    </a:cubicBezTo>
                    <a:lnTo>
                      <a:pt x="4537" y="7847"/>
                    </a:lnTo>
                    <a:cubicBezTo>
                      <a:pt x="3870" y="7247"/>
                      <a:pt x="3036" y="7013"/>
                      <a:pt x="2369" y="6446"/>
                    </a:cubicBezTo>
                    <a:cubicBezTo>
                      <a:pt x="1668" y="6013"/>
                      <a:pt x="1001" y="5446"/>
                      <a:pt x="467" y="4779"/>
                    </a:cubicBezTo>
                    <a:cubicBezTo>
                      <a:pt x="67" y="4245"/>
                      <a:pt x="968" y="2977"/>
                      <a:pt x="1234" y="2477"/>
                    </a:cubicBezTo>
                    <a:cubicBezTo>
                      <a:pt x="1601" y="1710"/>
                      <a:pt x="1868" y="909"/>
                      <a:pt x="2102" y="109"/>
                    </a:cubicBezTo>
                    <a:cubicBezTo>
                      <a:pt x="2142" y="49"/>
                      <a:pt x="2086" y="0"/>
                      <a:pt x="20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4" name="Google Shape;3474;p23"/>
              <p:cNvSpPr/>
              <p:nvPr/>
            </p:nvSpPr>
            <p:spPr>
              <a:xfrm>
                <a:off x="2278395" y="4553155"/>
                <a:ext cx="153592" cy="289719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8394" extrusionOk="0">
                    <a:moveTo>
                      <a:pt x="971" y="1"/>
                    </a:moveTo>
                    <a:cubicBezTo>
                      <a:pt x="905" y="1"/>
                      <a:pt x="822" y="87"/>
                      <a:pt x="868" y="157"/>
                    </a:cubicBezTo>
                    <a:cubicBezTo>
                      <a:pt x="1168" y="891"/>
                      <a:pt x="701" y="1825"/>
                      <a:pt x="501" y="2525"/>
                    </a:cubicBezTo>
                    <a:cubicBezTo>
                      <a:pt x="268" y="3159"/>
                      <a:pt x="1" y="3893"/>
                      <a:pt x="68" y="4560"/>
                    </a:cubicBezTo>
                    <a:cubicBezTo>
                      <a:pt x="168" y="5294"/>
                      <a:pt x="768" y="5427"/>
                      <a:pt x="1335" y="5828"/>
                    </a:cubicBezTo>
                    <a:cubicBezTo>
                      <a:pt x="1836" y="6228"/>
                      <a:pt x="2303" y="6662"/>
                      <a:pt x="2736" y="7162"/>
                    </a:cubicBezTo>
                    <a:cubicBezTo>
                      <a:pt x="3170" y="7596"/>
                      <a:pt x="3770" y="7896"/>
                      <a:pt x="4204" y="8363"/>
                    </a:cubicBezTo>
                    <a:cubicBezTo>
                      <a:pt x="4226" y="8385"/>
                      <a:pt x="4250" y="8394"/>
                      <a:pt x="4275" y="8394"/>
                    </a:cubicBezTo>
                    <a:cubicBezTo>
                      <a:pt x="4364" y="8394"/>
                      <a:pt x="4449" y="8275"/>
                      <a:pt x="4371" y="8196"/>
                    </a:cubicBezTo>
                    <a:cubicBezTo>
                      <a:pt x="4037" y="7896"/>
                      <a:pt x="3670" y="7596"/>
                      <a:pt x="3303" y="7329"/>
                    </a:cubicBezTo>
                    <a:cubicBezTo>
                      <a:pt x="2803" y="6929"/>
                      <a:pt x="2336" y="6495"/>
                      <a:pt x="1902" y="6028"/>
                    </a:cubicBezTo>
                    <a:cubicBezTo>
                      <a:pt x="1602" y="5761"/>
                      <a:pt x="1269" y="5528"/>
                      <a:pt x="935" y="5327"/>
                    </a:cubicBezTo>
                    <a:cubicBezTo>
                      <a:pt x="301" y="4994"/>
                      <a:pt x="234" y="4527"/>
                      <a:pt x="335" y="3893"/>
                    </a:cubicBezTo>
                    <a:cubicBezTo>
                      <a:pt x="501" y="2726"/>
                      <a:pt x="1569" y="1224"/>
                      <a:pt x="1035" y="57"/>
                    </a:cubicBezTo>
                    <a:cubicBezTo>
                      <a:pt x="1025" y="17"/>
                      <a:pt x="1000" y="1"/>
                      <a:pt x="97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5" name="Google Shape;3475;p23"/>
              <p:cNvSpPr/>
              <p:nvPr/>
            </p:nvSpPr>
            <p:spPr>
              <a:xfrm>
                <a:off x="2091908" y="4660808"/>
                <a:ext cx="148932" cy="215477"/>
              </a:xfrm>
              <a:custGeom>
                <a:avLst/>
                <a:gdLst/>
                <a:ahLst/>
                <a:cxnLst/>
                <a:rect l="l" t="t" r="r" b="b"/>
                <a:pathLst>
                  <a:path w="4315" h="6243" extrusionOk="0">
                    <a:moveTo>
                      <a:pt x="791" y="1"/>
                    </a:moveTo>
                    <a:cubicBezTo>
                      <a:pt x="750" y="1"/>
                      <a:pt x="713" y="23"/>
                      <a:pt x="701" y="74"/>
                    </a:cubicBezTo>
                    <a:cubicBezTo>
                      <a:pt x="500" y="1008"/>
                      <a:pt x="0" y="2509"/>
                      <a:pt x="400" y="3443"/>
                    </a:cubicBezTo>
                    <a:cubicBezTo>
                      <a:pt x="634" y="4010"/>
                      <a:pt x="1268" y="4310"/>
                      <a:pt x="1768" y="4577"/>
                    </a:cubicBezTo>
                    <a:cubicBezTo>
                      <a:pt x="2602" y="5010"/>
                      <a:pt x="3403" y="5544"/>
                      <a:pt x="4103" y="6211"/>
                    </a:cubicBezTo>
                    <a:cubicBezTo>
                      <a:pt x="4117" y="6233"/>
                      <a:pt x="4137" y="6242"/>
                      <a:pt x="4157" y="6242"/>
                    </a:cubicBezTo>
                    <a:cubicBezTo>
                      <a:pt x="4230" y="6242"/>
                      <a:pt x="4315" y="6123"/>
                      <a:pt x="4236" y="6045"/>
                    </a:cubicBezTo>
                    <a:cubicBezTo>
                      <a:pt x="3736" y="5578"/>
                      <a:pt x="3202" y="5144"/>
                      <a:pt x="2635" y="4777"/>
                    </a:cubicBezTo>
                    <a:cubicBezTo>
                      <a:pt x="2002" y="4477"/>
                      <a:pt x="1401" y="4110"/>
                      <a:pt x="834" y="3709"/>
                    </a:cubicBezTo>
                    <a:cubicBezTo>
                      <a:pt x="33" y="3009"/>
                      <a:pt x="701" y="1041"/>
                      <a:pt x="934" y="140"/>
                    </a:cubicBezTo>
                    <a:cubicBezTo>
                      <a:pt x="934" y="58"/>
                      <a:pt x="858" y="1"/>
                      <a:pt x="79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76" name="Google Shape;3476;p23"/>
            <p:cNvGrpSpPr/>
            <p:nvPr/>
          </p:nvGrpSpPr>
          <p:grpSpPr>
            <a:xfrm>
              <a:off x="-252633" y="4098388"/>
              <a:ext cx="1187844" cy="1134819"/>
              <a:chOff x="287292" y="3972850"/>
              <a:chExt cx="1187844" cy="1134819"/>
            </a:xfrm>
          </p:grpSpPr>
          <p:sp>
            <p:nvSpPr>
              <p:cNvPr id="3477" name="Google Shape;3477;p23"/>
              <p:cNvSpPr/>
              <p:nvPr/>
            </p:nvSpPr>
            <p:spPr>
              <a:xfrm>
                <a:off x="287292" y="3972850"/>
                <a:ext cx="1094609" cy="1134819"/>
              </a:xfrm>
              <a:custGeom>
                <a:avLst/>
                <a:gdLst/>
                <a:ahLst/>
                <a:cxnLst/>
                <a:rect l="l" t="t" r="r" b="b"/>
                <a:pathLst>
                  <a:path w="31714" h="32879" extrusionOk="0">
                    <a:moveTo>
                      <a:pt x="31578" y="0"/>
                    </a:moveTo>
                    <a:cubicBezTo>
                      <a:pt x="31534" y="0"/>
                      <a:pt x="31494" y="27"/>
                      <a:pt x="31480" y="85"/>
                    </a:cubicBezTo>
                    <a:cubicBezTo>
                      <a:pt x="30779" y="4055"/>
                      <a:pt x="28077" y="7057"/>
                      <a:pt x="24675" y="9058"/>
                    </a:cubicBezTo>
                    <a:cubicBezTo>
                      <a:pt x="23040" y="10026"/>
                      <a:pt x="21272" y="10759"/>
                      <a:pt x="19571" y="11593"/>
                    </a:cubicBezTo>
                    <a:cubicBezTo>
                      <a:pt x="18037" y="12394"/>
                      <a:pt x="16669" y="13428"/>
                      <a:pt x="15435" y="14629"/>
                    </a:cubicBezTo>
                    <a:cubicBezTo>
                      <a:pt x="13000" y="16964"/>
                      <a:pt x="11132" y="19799"/>
                      <a:pt x="9230" y="22568"/>
                    </a:cubicBezTo>
                    <a:cubicBezTo>
                      <a:pt x="8230" y="24002"/>
                      <a:pt x="7196" y="25403"/>
                      <a:pt x="6195" y="26838"/>
                    </a:cubicBezTo>
                    <a:cubicBezTo>
                      <a:pt x="4994" y="28572"/>
                      <a:pt x="3760" y="30207"/>
                      <a:pt x="2059" y="31441"/>
                    </a:cubicBezTo>
                    <a:cubicBezTo>
                      <a:pt x="1978" y="31495"/>
                      <a:pt x="2027" y="31635"/>
                      <a:pt x="2102" y="31635"/>
                    </a:cubicBezTo>
                    <a:cubicBezTo>
                      <a:pt x="2120" y="31635"/>
                      <a:pt x="2139" y="31627"/>
                      <a:pt x="2159" y="31608"/>
                    </a:cubicBezTo>
                    <a:cubicBezTo>
                      <a:pt x="3560" y="30574"/>
                      <a:pt x="4760" y="29306"/>
                      <a:pt x="5761" y="27872"/>
                    </a:cubicBezTo>
                    <a:cubicBezTo>
                      <a:pt x="6829" y="26371"/>
                      <a:pt x="7896" y="24836"/>
                      <a:pt x="8963" y="23335"/>
                    </a:cubicBezTo>
                    <a:cubicBezTo>
                      <a:pt x="11065" y="20300"/>
                      <a:pt x="13100" y="17197"/>
                      <a:pt x="15768" y="14629"/>
                    </a:cubicBezTo>
                    <a:cubicBezTo>
                      <a:pt x="17169" y="13328"/>
                      <a:pt x="18737" y="12260"/>
                      <a:pt x="20472" y="11427"/>
                    </a:cubicBezTo>
                    <a:cubicBezTo>
                      <a:pt x="22273" y="10593"/>
                      <a:pt x="24041" y="9659"/>
                      <a:pt x="25775" y="8625"/>
                    </a:cubicBezTo>
                    <a:cubicBezTo>
                      <a:pt x="28227" y="7017"/>
                      <a:pt x="30211" y="4765"/>
                      <a:pt x="31202" y="2050"/>
                    </a:cubicBezTo>
                    <a:lnTo>
                      <a:pt x="31202" y="2050"/>
                    </a:lnTo>
                    <a:cubicBezTo>
                      <a:pt x="30323" y="5527"/>
                      <a:pt x="27839" y="8112"/>
                      <a:pt x="24608" y="9925"/>
                    </a:cubicBezTo>
                    <a:cubicBezTo>
                      <a:pt x="22907" y="10859"/>
                      <a:pt x="21072" y="11527"/>
                      <a:pt x="19371" y="12494"/>
                    </a:cubicBezTo>
                    <a:cubicBezTo>
                      <a:pt x="17770" y="13495"/>
                      <a:pt x="16335" y="14762"/>
                      <a:pt x="15101" y="16197"/>
                    </a:cubicBezTo>
                    <a:cubicBezTo>
                      <a:pt x="12166" y="19432"/>
                      <a:pt x="9797" y="23102"/>
                      <a:pt x="7429" y="26737"/>
                    </a:cubicBezTo>
                    <a:cubicBezTo>
                      <a:pt x="6462" y="28172"/>
                      <a:pt x="5261" y="29406"/>
                      <a:pt x="3893" y="30507"/>
                    </a:cubicBezTo>
                    <a:cubicBezTo>
                      <a:pt x="2859" y="31341"/>
                      <a:pt x="1525" y="32475"/>
                      <a:pt x="124" y="32675"/>
                    </a:cubicBezTo>
                    <a:cubicBezTo>
                      <a:pt x="1" y="32706"/>
                      <a:pt x="48" y="32879"/>
                      <a:pt x="161" y="32879"/>
                    </a:cubicBezTo>
                    <a:cubicBezTo>
                      <a:pt x="171" y="32879"/>
                      <a:pt x="180" y="32878"/>
                      <a:pt x="191" y="32875"/>
                    </a:cubicBezTo>
                    <a:lnTo>
                      <a:pt x="224" y="32875"/>
                    </a:lnTo>
                    <a:cubicBezTo>
                      <a:pt x="1425" y="32708"/>
                      <a:pt x="2559" y="31808"/>
                      <a:pt x="3493" y="31074"/>
                    </a:cubicBezTo>
                    <a:cubicBezTo>
                      <a:pt x="4861" y="30040"/>
                      <a:pt x="6095" y="28839"/>
                      <a:pt x="7162" y="27505"/>
                    </a:cubicBezTo>
                    <a:cubicBezTo>
                      <a:pt x="8530" y="25703"/>
                      <a:pt x="9664" y="23702"/>
                      <a:pt x="10898" y="21867"/>
                    </a:cubicBezTo>
                    <a:cubicBezTo>
                      <a:pt x="12299" y="19866"/>
                      <a:pt x="13800" y="17931"/>
                      <a:pt x="15401" y="16130"/>
                    </a:cubicBezTo>
                    <a:cubicBezTo>
                      <a:pt x="16836" y="14529"/>
                      <a:pt x="18537" y="13161"/>
                      <a:pt x="20438" y="12160"/>
                    </a:cubicBezTo>
                    <a:cubicBezTo>
                      <a:pt x="22240" y="11260"/>
                      <a:pt x="24108" y="10526"/>
                      <a:pt x="25842" y="9458"/>
                    </a:cubicBezTo>
                    <a:cubicBezTo>
                      <a:pt x="29194" y="7367"/>
                      <a:pt x="31391" y="4120"/>
                      <a:pt x="31708" y="178"/>
                    </a:cubicBezTo>
                    <a:lnTo>
                      <a:pt x="31708" y="178"/>
                    </a:lnTo>
                    <a:cubicBezTo>
                      <a:pt x="31710" y="169"/>
                      <a:pt x="31711" y="160"/>
                      <a:pt x="31713" y="152"/>
                    </a:cubicBezTo>
                    <a:lnTo>
                      <a:pt x="31710" y="151"/>
                    </a:lnTo>
                    <a:lnTo>
                      <a:pt x="31710" y="151"/>
                    </a:lnTo>
                    <a:cubicBezTo>
                      <a:pt x="31711" y="140"/>
                      <a:pt x="31712" y="129"/>
                      <a:pt x="31713" y="118"/>
                    </a:cubicBezTo>
                    <a:cubicBezTo>
                      <a:pt x="31694" y="44"/>
                      <a:pt x="31633" y="0"/>
                      <a:pt x="315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8" name="Google Shape;3478;p23"/>
              <p:cNvSpPr/>
              <p:nvPr/>
            </p:nvSpPr>
            <p:spPr>
              <a:xfrm>
                <a:off x="476919" y="4940801"/>
                <a:ext cx="420255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12176" h="1721" extrusionOk="0">
                    <a:moveTo>
                      <a:pt x="11297" y="0"/>
                    </a:moveTo>
                    <a:cubicBezTo>
                      <a:pt x="10747" y="0"/>
                      <a:pt x="9919" y="147"/>
                      <a:pt x="9707" y="195"/>
                    </a:cubicBezTo>
                    <a:cubicBezTo>
                      <a:pt x="7606" y="295"/>
                      <a:pt x="5538" y="561"/>
                      <a:pt x="3503" y="728"/>
                    </a:cubicBezTo>
                    <a:cubicBezTo>
                      <a:pt x="2335" y="828"/>
                      <a:pt x="1068" y="762"/>
                      <a:pt x="0" y="1129"/>
                    </a:cubicBezTo>
                    <a:lnTo>
                      <a:pt x="0" y="1262"/>
                    </a:lnTo>
                    <a:cubicBezTo>
                      <a:pt x="165" y="1256"/>
                      <a:pt x="331" y="1254"/>
                      <a:pt x="497" y="1254"/>
                    </a:cubicBezTo>
                    <a:cubicBezTo>
                      <a:pt x="2347" y="1254"/>
                      <a:pt x="4268" y="1570"/>
                      <a:pt x="6105" y="1662"/>
                    </a:cubicBezTo>
                    <a:cubicBezTo>
                      <a:pt x="6539" y="1695"/>
                      <a:pt x="7009" y="1720"/>
                      <a:pt x="7490" y="1720"/>
                    </a:cubicBezTo>
                    <a:cubicBezTo>
                      <a:pt x="8486" y="1720"/>
                      <a:pt x="9531" y="1611"/>
                      <a:pt x="10408" y="1229"/>
                    </a:cubicBezTo>
                    <a:cubicBezTo>
                      <a:pt x="10741" y="1162"/>
                      <a:pt x="12176" y="528"/>
                      <a:pt x="11775" y="94"/>
                    </a:cubicBezTo>
                    <a:cubicBezTo>
                      <a:pt x="11707" y="26"/>
                      <a:pt x="11526" y="0"/>
                      <a:pt x="1129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9" name="Google Shape;3479;p23"/>
              <p:cNvSpPr/>
              <p:nvPr/>
            </p:nvSpPr>
            <p:spPr>
              <a:xfrm>
                <a:off x="551749" y="4800116"/>
                <a:ext cx="429470" cy="87530"/>
              </a:xfrm>
              <a:custGeom>
                <a:avLst/>
                <a:gdLst/>
                <a:ahLst/>
                <a:cxnLst/>
                <a:rect l="l" t="t" r="r" b="b"/>
                <a:pathLst>
                  <a:path w="12443" h="2536" extrusionOk="0">
                    <a:moveTo>
                      <a:pt x="10794" y="0"/>
                    </a:moveTo>
                    <a:cubicBezTo>
                      <a:pt x="10722" y="0"/>
                      <a:pt x="10659" y="1"/>
                      <a:pt x="10608" y="1"/>
                    </a:cubicBezTo>
                    <a:cubicBezTo>
                      <a:pt x="7272" y="68"/>
                      <a:pt x="3403" y="501"/>
                      <a:pt x="367" y="2036"/>
                    </a:cubicBezTo>
                    <a:lnTo>
                      <a:pt x="1" y="2536"/>
                    </a:lnTo>
                    <a:cubicBezTo>
                      <a:pt x="1356" y="1824"/>
                      <a:pt x="2918" y="1713"/>
                      <a:pt x="4478" y="1713"/>
                    </a:cubicBezTo>
                    <a:cubicBezTo>
                      <a:pt x="5183" y="1713"/>
                      <a:pt x="5887" y="1735"/>
                      <a:pt x="6572" y="1735"/>
                    </a:cubicBezTo>
                    <a:cubicBezTo>
                      <a:pt x="7873" y="1735"/>
                      <a:pt x="9207" y="1602"/>
                      <a:pt x="10508" y="1402"/>
                    </a:cubicBezTo>
                    <a:cubicBezTo>
                      <a:pt x="10908" y="1335"/>
                      <a:pt x="12443" y="1102"/>
                      <a:pt x="12376" y="468"/>
                    </a:cubicBezTo>
                    <a:cubicBezTo>
                      <a:pt x="12347" y="26"/>
                      <a:pt x="11330" y="0"/>
                      <a:pt x="107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0" name="Google Shape;3480;p23"/>
              <p:cNvSpPr/>
              <p:nvPr/>
            </p:nvSpPr>
            <p:spPr>
              <a:xfrm>
                <a:off x="634828" y="4650444"/>
                <a:ext cx="438686" cy="120941"/>
              </a:xfrm>
              <a:custGeom>
                <a:avLst/>
                <a:gdLst/>
                <a:ahLst/>
                <a:cxnLst/>
                <a:rect l="l" t="t" r="r" b="b"/>
                <a:pathLst>
                  <a:path w="12710" h="3504" extrusionOk="0">
                    <a:moveTo>
                      <a:pt x="8753" y="0"/>
                    </a:moveTo>
                    <a:cubicBezTo>
                      <a:pt x="5897" y="0"/>
                      <a:pt x="2246" y="1619"/>
                      <a:pt x="67" y="3336"/>
                    </a:cubicBezTo>
                    <a:lnTo>
                      <a:pt x="0" y="3503"/>
                    </a:lnTo>
                    <a:cubicBezTo>
                      <a:pt x="1953" y="2495"/>
                      <a:pt x="4144" y="1963"/>
                      <a:pt x="6348" y="1963"/>
                    </a:cubicBezTo>
                    <a:cubicBezTo>
                      <a:pt x="6478" y="1963"/>
                      <a:pt x="6608" y="1965"/>
                      <a:pt x="6738" y="1969"/>
                    </a:cubicBezTo>
                    <a:cubicBezTo>
                      <a:pt x="7268" y="1969"/>
                      <a:pt x="7957" y="2020"/>
                      <a:pt x="8650" y="2020"/>
                    </a:cubicBezTo>
                    <a:cubicBezTo>
                      <a:pt x="9442" y="2020"/>
                      <a:pt x="10239" y="1953"/>
                      <a:pt x="10808" y="1669"/>
                    </a:cubicBezTo>
                    <a:cubicBezTo>
                      <a:pt x="12709" y="735"/>
                      <a:pt x="9640" y="1"/>
                      <a:pt x="8840" y="1"/>
                    </a:cubicBezTo>
                    <a:cubicBezTo>
                      <a:pt x="8811" y="0"/>
                      <a:pt x="8782" y="0"/>
                      <a:pt x="875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1" name="Google Shape;3481;p23"/>
              <p:cNvSpPr/>
              <p:nvPr/>
            </p:nvSpPr>
            <p:spPr>
              <a:xfrm>
                <a:off x="734818" y="4527686"/>
                <a:ext cx="368448" cy="94019"/>
              </a:xfrm>
              <a:custGeom>
                <a:avLst/>
                <a:gdLst/>
                <a:ahLst/>
                <a:cxnLst/>
                <a:rect l="l" t="t" r="r" b="b"/>
                <a:pathLst>
                  <a:path w="10675" h="2724" extrusionOk="0">
                    <a:moveTo>
                      <a:pt x="7155" y="0"/>
                    </a:moveTo>
                    <a:cubicBezTo>
                      <a:pt x="6253" y="0"/>
                      <a:pt x="5357" y="149"/>
                      <a:pt x="4504" y="455"/>
                    </a:cubicBezTo>
                    <a:cubicBezTo>
                      <a:pt x="3069" y="889"/>
                      <a:pt x="1535" y="1423"/>
                      <a:pt x="334" y="2323"/>
                    </a:cubicBezTo>
                    <a:lnTo>
                      <a:pt x="0" y="2723"/>
                    </a:lnTo>
                    <a:cubicBezTo>
                      <a:pt x="2169" y="1222"/>
                      <a:pt x="4604" y="1556"/>
                      <a:pt x="7139" y="1423"/>
                    </a:cubicBezTo>
                    <a:cubicBezTo>
                      <a:pt x="8039" y="1356"/>
                      <a:pt x="10675" y="555"/>
                      <a:pt x="8573" y="122"/>
                    </a:cubicBezTo>
                    <a:cubicBezTo>
                      <a:pt x="8103" y="41"/>
                      <a:pt x="7628" y="0"/>
                      <a:pt x="71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2" name="Google Shape;3482;p23"/>
              <p:cNvSpPr/>
              <p:nvPr/>
            </p:nvSpPr>
            <p:spPr>
              <a:xfrm>
                <a:off x="894831" y="4446919"/>
                <a:ext cx="249889" cy="53119"/>
              </a:xfrm>
              <a:custGeom>
                <a:avLst/>
                <a:gdLst/>
                <a:ahLst/>
                <a:cxnLst/>
                <a:rect l="l" t="t" r="r" b="b"/>
                <a:pathLst>
                  <a:path w="7240" h="1539" extrusionOk="0">
                    <a:moveTo>
                      <a:pt x="1166" y="0"/>
                    </a:moveTo>
                    <a:cubicBezTo>
                      <a:pt x="902" y="0"/>
                      <a:pt x="636" y="9"/>
                      <a:pt x="368" y="27"/>
                    </a:cubicBezTo>
                    <a:lnTo>
                      <a:pt x="335" y="27"/>
                    </a:lnTo>
                    <a:lnTo>
                      <a:pt x="1" y="160"/>
                    </a:lnTo>
                    <a:cubicBezTo>
                      <a:pt x="735" y="193"/>
                      <a:pt x="1402" y="360"/>
                      <a:pt x="2069" y="694"/>
                    </a:cubicBezTo>
                    <a:cubicBezTo>
                      <a:pt x="2711" y="955"/>
                      <a:pt x="4233" y="1538"/>
                      <a:pt x="5357" y="1538"/>
                    </a:cubicBezTo>
                    <a:cubicBezTo>
                      <a:pt x="5811" y="1538"/>
                      <a:pt x="6199" y="1443"/>
                      <a:pt x="6439" y="1194"/>
                    </a:cubicBezTo>
                    <a:cubicBezTo>
                      <a:pt x="7239" y="393"/>
                      <a:pt x="3937" y="193"/>
                      <a:pt x="3303" y="160"/>
                    </a:cubicBezTo>
                    <a:cubicBezTo>
                      <a:pt x="2595" y="62"/>
                      <a:pt x="1887" y="0"/>
                      <a:pt x="116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3" name="Google Shape;3483;p23"/>
              <p:cNvSpPr/>
              <p:nvPr/>
            </p:nvSpPr>
            <p:spPr>
              <a:xfrm>
                <a:off x="998481" y="4381030"/>
                <a:ext cx="216478" cy="63404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1837" extrusionOk="0">
                    <a:moveTo>
                      <a:pt x="100" y="1"/>
                    </a:moveTo>
                    <a:lnTo>
                      <a:pt x="0" y="101"/>
                    </a:lnTo>
                    <a:cubicBezTo>
                      <a:pt x="528" y="352"/>
                      <a:pt x="3825" y="1837"/>
                      <a:pt x="5415" y="1837"/>
                    </a:cubicBezTo>
                    <a:cubicBezTo>
                      <a:pt x="5934" y="1837"/>
                      <a:pt x="6271" y="1679"/>
                      <a:pt x="6271" y="1268"/>
                    </a:cubicBezTo>
                    <a:cubicBezTo>
                      <a:pt x="6271" y="68"/>
                      <a:pt x="1001" y="168"/>
                      <a:pt x="1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4" name="Google Shape;3484;p23"/>
              <p:cNvSpPr/>
              <p:nvPr/>
            </p:nvSpPr>
            <p:spPr>
              <a:xfrm>
                <a:off x="1119354" y="4323458"/>
                <a:ext cx="181963" cy="65509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1898" extrusionOk="0">
                    <a:moveTo>
                      <a:pt x="301" y="1"/>
                    </a:moveTo>
                    <a:lnTo>
                      <a:pt x="1" y="168"/>
                    </a:lnTo>
                    <a:cubicBezTo>
                      <a:pt x="804" y="722"/>
                      <a:pt x="2298" y="1897"/>
                      <a:pt x="3450" y="1897"/>
                    </a:cubicBezTo>
                    <a:cubicBezTo>
                      <a:pt x="3685" y="1897"/>
                      <a:pt x="3906" y="1849"/>
                      <a:pt x="4104" y="1736"/>
                    </a:cubicBezTo>
                    <a:cubicBezTo>
                      <a:pt x="5271" y="1068"/>
                      <a:pt x="2703" y="535"/>
                      <a:pt x="2102" y="401"/>
                    </a:cubicBezTo>
                    <a:cubicBezTo>
                      <a:pt x="1502" y="234"/>
                      <a:pt x="868" y="134"/>
                      <a:pt x="30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5" name="Google Shape;3485;p23"/>
              <p:cNvSpPr/>
              <p:nvPr/>
            </p:nvSpPr>
            <p:spPr>
              <a:xfrm>
                <a:off x="1195357" y="4256118"/>
                <a:ext cx="232217" cy="46112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1336" extrusionOk="0">
                    <a:moveTo>
                      <a:pt x="4577" y="0"/>
                    </a:moveTo>
                    <a:cubicBezTo>
                      <a:pt x="2946" y="0"/>
                      <a:pt x="882" y="248"/>
                      <a:pt x="400" y="518"/>
                    </a:cubicBezTo>
                    <a:cubicBezTo>
                      <a:pt x="367" y="584"/>
                      <a:pt x="167" y="718"/>
                      <a:pt x="134" y="751"/>
                    </a:cubicBezTo>
                    <a:lnTo>
                      <a:pt x="0" y="851"/>
                    </a:lnTo>
                    <a:cubicBezTo>
                      <a:pt x="596" y="966"/>
                      <a:pt x="2628" y="1336"/>
                      <a:pt x="4297" y="1336"/>
                    </a:cubicBezTo>
                    <a:cubicBezTo>
                      <a:pt x="5526" y="1336"/>
                      <a:pt x="6558" y="1135"/>
                      <a:pt x="6672" y="484"/>
                    </a:cubicBezTo>
                    <a:cubicBezTo>
                      <a:pt x="6728" y="132"/>
                      <a:pt x="5768" y="0"/>
                      <a:pt x="457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6" name="Google Shape;3486;p23"/>
              <p:cNvSpPr/>
              <p:nvPr/>
            </p:nvSpPr>
            <p:spPr>
              <a:xfrm>
                <a:off x="1282853" y="4128791"/>
                <a:ext cx="192283" cy="86495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506" extrusionOk="0">
                    <a:moveTo>
                      <a:pt x="5012" y="1"/>
                    </a:moveTo>
                    <a:cubicBezTo>
                      <a:pt x="3872" y="1"/>
                      <a:pt x="1375" y="1431"/>
                      <a:pt x="200" y="2072"/>
                    </a:cubicBezTo>
                    <a:lnTo>
                      <a:pt x="0" y="2505"/>
                    </a:lnTo>
                    <a:cubicBezTo>
                      <a:pt x="768" y="2505"/>
                      <a:pt x="1535" y="2439"/>
                      <a:pt x="2269" y="2305"/>
                    </a:cubicBezTo>
                    <a:cubicBezTo>
                      <a:pt x="3303" y="2105"/>
                      <a:pt x="5438" y="1538"/>
                      <a:pt x="5571" y="304"/>
                    </a:cubicBezTo>
                    <a:cubicBezTo>
                      <a:pt x="5498" y="90"/>
                      <a:pt x="5297" y="1"/>
                      <a:pt x="501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7" name="Google Shape;3487;p23"/>
              <p:cNvSpPr/>
              <p:nvPr/>
            </p:nvSpPr>
            <p:spPr>
              <a:xfrm>
                <a:off x="1240261" y="4033287"/>
                <a:ext cx="73966" cy="162428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706" extrusionOk="0">
                    <a:moveTo>
                      <a:pt x="1043" y="0"/>
                    </a:moveTo>
                    <a:cubicBezTo>
                      <a:pt x="1030" y="0"/>
                      <a:pt x="1015" y="1"/>
                      <a:pt x="1001" y="2"/>
                    </a:cubicBezTo>
                    <a:cubicBezTo>
                      <a:pt x="0" y="102"/>
                      <a:pt x="567" y="4105"/>
                      <a:pt x="667" y="4705"/>
                    </a:cubicBezTo>
                    <a:lnTo>
                      <a:pt x="834" y="4472"/>
                    </a:lnTo>
                    <a:cubicBezTo>
                      <a:pt x="1131" y="3879"/>
                      <a:pt x="2143" y="0"/>
                      <a:pt x="10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8" name="Google Shape;3488;p23"/>
              <p:cNvSpPr/>
              <p:nvPr/>
            </p:nvSpPr>
            <p:spPr>
              <a:xfrm>
                <a:off x="1172335" y="4076707"/>
                <a:ext cx="67580" cy="176579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5116" extrusionOk="0">
                    <a:moveTo>
                      <a:pt x="900" y="1"/>
                    </a:moveTo>
                    <a:cubicBezTo>
                      <a:pt x="841" y="1"/>
                      <a:pt x="774" y="15"/>
                      <a:pt x="701" y="45"/>
                    </a:cubicBezTo>
                    <a:cubicBezTo>
                      <a:pt x="0" y="378"/>
                      <a:pt x="234" y="2547"/>
                      <a:pt x="334" y="3047"/>
                    </a:cubicBezTo>
                    <a:cubicBezTo>
                      <a:pt x="534" y="3714"/>
                      <a:pt x="600" y="4381"/>
                      <a:pt x="534" y="5048"/>
                    </a:cubicBezTo>
                    <a:lnTo>
                      <a:pt x="600" y="5115"/>
                    </a:lnTo>
                    <a:cubicBezTo>
                      <a:pt x="695" y="4578"/>
                      <a:pt x="1957" y="1"/>
                      <a:pt x="9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9" name="Google Shape;3489;p23"/>
              <p:cNvSpPr/>
              <p:nvPr/>
            </p:nvSpPr>
            <p:spPr>
              <a:xfrm>
                <a:off x="1061782" y="4151260"/>
                <a:ext cx="89463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4523" extrusionOk="0">
                    <a:moveTo>
                      <a:pt x="1299" y="1"/>
                    </a:moveTo>
                    <a:cubicBezTo>
                      <a:pt x="1248" y="1"/>
                      <a:pt x="1193" y="7"/>
                      <a:pt x="1135" y="20"/>
                    </a:cubicBezTo>
                    <a:cubicBezTo>
                      <a:pt x="1" y="320"/>
                      <a:pt x="1302" y="3556"/>
                      <a:pt x="1302" y="4390"/>
                    </a:cubicBezTo>
                    <a:lnTo>
                      <a:pt x="1335" y="4523"/>
                    </a:lnTo>
                    <a:cubicBezTo>
                      <a:pt x="1624" y="3913"/>
                      <a:pt x="2592" y="1"/>
                      <a:pt x="129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0" name="Google Shape;3490;p23"/>
              <p:cNvSpPr/>
              <p:nvPr/>
            </p:nvSpPr>
            <p:spPr>
              <a:xfrm>
                <a:off x="982362" y="4176767"/>
                <a:ext cx="79626" cy="168606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4885" extrusionOk="0">
                    <a:moveTo>
                      <a:pt x="1216" y="1"/>
                    </a:moveTo>
                    <a:cubicBezTo>
                      <a:pt x="1151" y="1"/>
                      <a:pt x="1080" y="16"/>
                      <a:pt x="1001" y="48"/>
                    </a:cubicBezTo>
                    <a:cubicBezTo>
                      <a:pt x="0" y="482"/>
                      <a:pt x="967" y="4118"/>
                      <a:pt x="1201" y="4885"/>
                    </a:cubicBezTo>
                    <a:lnTo>
                      <a:pt x="1234" y="4885"/>
                    </a:lnTo>
                    <a:cubicBezTo>
                      <a:pt x="1518" y="4255"/>
                      <a:pt x="2306" y="1"/>
                      <a:pt x="12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1" name="Google Shape;3491;p23"/>
              <p:cNvSpPr/>
              <p:nvPr/>
            </p:nvSpPr>
            <p:spPr>
              <a:xfrm>
                <a:off x="856864" y="4232924"/>
                <a:ext cx="94433" cy="159666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626" extrusionOk="0">
                    <a:moveTo>
                      <a:pt x="1516" y="0"/>
                    </a:moveTo>
                    <a:cubicBezTo>
                      <a:pt x="1377" y="0"/>
                      <a:pt x="1227" y="84"/>
                      <a:pt x="1068" y="289"/>
                    </a:cubicBezTo>
                    <a:cubicBezTo>
                      <a:pt x="0" y="1723"/>
                      <a:pt x="2202" y="3224"/>
                      <a:pt x="2302" y="4459"/>
                    </a:cubicBezTo>
                    <a:lnTo>
                      <a:pt x="2402" y="4625"/>
                    </a:lnTo>
                    <a:cubicBezTo>
                      <a:pt x="2535" y="3625"/>
                      <a:pt x="2735" y="2491"/>
                      <a:pt x="2435" y="1490"/>
                    </a:cubicBezTo>
                    <a:cubicBezTo>
                      <a:pt x="2332" y="974"/>
                      <a:pt x="1990" y="0"/>
                      <a:pt x="151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2" name="Google Shape;3492;p23"/>
              <p:cNvSpPr/>
              <p:nvPr/>
            </p:nvSpPr>
            <p:spPr>
              <a:xfrm>
                <a:off x="767055" y="4265472"/>
                <a:ext cx="99058" cy="18006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5217" extrusionOk="0">
                    <a:moveTo>
                      <a:pt x="1164" y="0"/>
                    </a:moveTo>
                    <a:cubicBezTo>
                      <a:pt x="997" y="0"/>
                      <a:pt x="827" y="146"/>
                      <a:pt x="667" y="513"/>
                    </a:cubicBezTo>
                    <a:cubicBezTo>
                      <a:pt x="0" y="2015"/>
                      <a:pt x="2235" y="3983"/>
                      <a:pt x="2702" y="5217"/>
                    </a:cubicBezTo>
                    <a:lnTo>
                      <a:pt x="2869" y="5050"/>
                    </a:lnTo>
                    <a:cubicBezTo>
                      <a:pt x="2669" y="3983"/>
                      <a:pt x="2602" y="2982"/>
                      <a:pt x="2335" y="1948"/>
                    </a:cubicBezTo>
                    <a:cubicBezTo>
                      <a:pt x="2208" y="1466"/>
                      <a:pt x="1696" y="0"/>
                      <a:pt x="116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3" name="Google Shape;3493;p23"/>
              <p:cNvSpPr/>
              <p:nvPr/>
            </p:nvSpPr>
            <p:spPr>
              <a:xfrm>
                <a:off x="662267" y="4355799"/>
                <a:ext cx="119767" cy="173783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5035" extrusionOk="0">
                    <a:moveTo>
                      <a:pt x="792" y="1"/>
                    </a:moveTo>
                    <a:cubicBezTo>
                      <a:pt x="638" y="1"/>
                      <a:pt x="502" y="106"/>
                      <a:pt x="401" y="365"/>
                    </a:cubicBezTo>
                    <a:cubicBezTo>
                      <a:pt x="1" y="1366"/>
                      <a:pt x="1002" y="2900"/>
                      <a:pt x="1602" y="3500"/>
                    </a:cubicBezTo>
                    <a:cubicBezTo>
                      <a:pt x="2069" y="4034"/>
                      <a:pt x="2936" y="4501"/>
                      <a:pt x="3270" y="5035"/>
                    </a:cubicBezTo>
                    <a:lnTo>
                      <a:pt x="3470" y="4901"/>
                    </a:lnTo>
                    <a:cubicBezTo>
                      <a:pt x="3036" y="3934"/>
                      <a:pt x="2836" y="2833"/>
                      <a:pt x="2403" y="1899"/>
                    </a:cubicBezTo>
                    <a:cubicBezTo>
                      <a:pt x="2167" y="1402"/>
                      <a:pt x="1356" y="1"/>
                      <a:pt x="7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4" name="Google Shape;3494;p23"/>
              <p:cNvSpPr/>
              <p:nvPr/>
            </p:nvSpPr>
            <p:spPr>
              <a:xfrm>
                <a:off x="562103" y="4460311"/>
                <a:ext cx="141650" cy="162531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709" extrusionOk="0">
                    <a:moveTo>
                      <a:pt x="1114" y="1"/>
                    </a:moveTo>
                    <a:cubicBezTo>
                      <a:pt x="923" y="1"/>
                      <a:pt x="758" y="122"/>
                      <a:pt x="635" y="406"/>
                    </a:cubicBezTo>
                    <a:cubicBezTo>
                      <a:pt x="1" y="1873"/>
                      <a:pt x="2836" y="4275"/>
                      <a:pt x="3970" y="4709"/>
                    </a:cubicBezTo>
                    <a:lnTo>
                      <a:pt x="4104" y="4442"/>
                    </a:lnTo>
                    <a:cubicBezTo>
                      <a:pt x="3991" y="3652"/>
                      <a:pt x="2161" y="1"/>
                      <a:pt x="111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5" name="Google Shape;3495;p23"/>
              <p:cNvSpPr/>
              <p:nvPr/>
            </p:nvSpPr>
            <p:spPr>
              <a:xfrm>
                <a:off x="448134" y="4525304"/>
                <a:ext cx="184897" cy="205778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5962" extrusionOk="0">
                    <a:moveTo>
                      <a:pt x="1992" y="1"/>
                    </a:moveTo>
                    <a:cubicBezTo>
                      <a:pt x="1867" y="1"/>
                      <a:pt x="1747" y="40"/>
                      <a:pt x="1635" y="124"/>
                    </a:cubicBezTo>
                    <a:cubicBezTo>
                      <a:pt x="0" y="1391"/>
                      <a:pt x="5037" y="4861"/>
                      <a:pt x="5204" y="5961"/>
                    </a:cubicBezTo>
                    <a:lnTo>
                      <a:pt x="5204" y="5628"/>
                    </a:lnTo>
                    <a:cubicBezTo>
                      <a:pt x="5357" y="4620"/>
                      <a:pt x="3355" y="1"/>
                      <a:pt x="19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6" name="Google Shape;3496;p23"/>
              <p:cNvSpPr/>
              <p:nvPr/>
            </p:nvSpPr>
            <p:spPr>
              <a:xfrm>
                <a:off x="410132" y="4644141"/>
                <a:ext cx="152004" cy="185967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5388" extrusionOk="0">
                    <a:moveTo>
                      <a:pt x="1294" y="0"/>
                    </a:moveTo>
                    <a:cubicBezTo>
                      <a:pt x="1085" y="0"/>
                      <a:pt x="884" y="113"/>
                      <a:pt x="701" y="384"/>
                    </a:cubicBezTo>
                    <a:cubicBezTo>
                      <a:pt x="1" y="1518"/>
                      <a:pt x="1802" y="3286"/>
                      <a:pt x="2436" y="3919"/>
                    </a:cubicBezTo>
                    <a:cubicBezTo>
                      <a:pt x="2969" y="4420"/>
                      <a:pt x="3637" y="4853"/>
                      <a:pt x="4170" y="5387"/>
                    </a:cubicBezTo>
                    <a:lnTo>
                      <a:pt x="4270" y="5254"/>
                    </a:lnTo>
                    <a:cubicBezTo>
                      <a:pt x="4404" y="4486"/>
                      <a:pt x="3703" y="3386"/>
                      <a:pt x="3436" y="2652"/>
                    </a:cubicBezTo>
                    <a:cubicBezTo>
                      <a:pt x="3220" y="2084"/>
                      <a:pt x="2191" y="0"/>
                      <a:pt x="12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7" name="Google Shape;3497;p23"/>
              <p:cNvSpPr/>
              <p:nvPr/>
            </p:nvSpPr>
            <p:spPr>
              <a:xfrm>
                <a:off x="387214" y="4767361"/>
                <a:ext cx="108170" cy="159459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4620" extrusionOk="0">
                    <a:moveTo>
                      <a:pt x="574" y="1"/>
                    </a:moveTo>
                    <a:cubicBezTo>
                      <a:pt x="227" y="1"/>
                      <a:pt x="0" y="301"/>
                      <a:pt x="164" y="916"/>
                    </a:cubicBezTo>
                    <a:cubicBezTo>
                      <a:pt x="498" y="2351"/>
                      <a:pt x="2433" y="3285"/>
                      <a:pt x="2866" y="4619"/>
                    </a:cubicBezTo>
                    <a:lnTo>
                      <a:pt x="3100" y="4319"/>
                    </a:lnTo>
                    <a:cubicBezTo>
                      <a:pt x="3133" y="3452"/>
                      <a:pt x="2666" y="2818"/>
                      <a:pt x="2332" y="2017"/>
                    </a:cubicBezTo>
                    <a:cubicBezTo>
                      <a:pt x="2099" y="1383"/>
                      <a:pt x="1732" y="816"/>
                      <a:pt x="1298" y="349"/>
                    </a:cubicBezTo>
                    <a:cubicBezTo>
                      <a:pt x="1054" y="118"/>
                      <a:pt x="791" y="1"/>
                      <a:pt x="57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8" name="Google Shape;3498;p23"/>
              <p:cNvSpPr/>
              <p:nvPr/>
            </p:nvSpPr>
            <p:spPr>
              <a:xfrm>
                <a:off x="1353437" y="4158681"/>
                <a:ext cx="76416" cy="3368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976" extrusionOk="0">
                    <a:moveTo>
                      <a:pt x="2019" y="1"/>
                    </a:moveTo>
                    <a:cubicBezTo>
                      <a:pt x="2010" y="1"/>
                      <a:pt x="2000" y="2"/>
                      <a:pt x="1992" y="5"/>
                    </a:cubicBezTo>
                    <a:cubicBezTo>
                      <a:pt x="1391" y="338"/>
                      <a:pt x="757" y="572"/>
                      <a:pt x="124" y="772"/>
                    </a:cubicBezTo>
                    <a:cubicBezTo>
                      <a:pt x="0" y="803"/>
                      <a:pt x="19" y="976"/>
                      <a:pt x="128" y="976"/>
                    </a:cubicBezTo>
                    <a:cubicBezTo>
                      <a:pt x="137" y="976"/>
                      <a:pt x="147" y="975"/>
                      <a:pt x="157" y="972"/>
                    </a:cubicBezTo>
                    <a:cubicBezTo>
                      <a:pt x="824" y="772"/>
                      <a:pt x="1491" y="505"/>
                      <a:pt x="2092" y="205"/>
                    </a:cubicBezTo>
                    <a:cubicBezTo>
                      <a:pt x="2213" y="144"/>
                      <a:pt x="2113" y="1"/>
                      <a:pt x="201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9" name="Google Shape;3499;p23"/>
              <p:cNvSpPr/>
              <p:nvPr/>
            </p:nvSpPr>
            <p:spPr>
              <a:xfrm>
                <a:off x="1289756" y="4270511"/>
                <a:ext cx="89843" cy="16153"/>
              </a:xfrm>
              <a:custGeom>
                <a:avLst/>
                <a:gdLst/>
                <a:ahLst/>
                <a:cxnLst/>
                <a:rect l="l" t="t" r="r" b="b"/>
                <a:pathLst>
                  <a:path w="2603" h="468" extrusionOk="0">
                    <a:moveTo>
                      <a:pt x="2469" y="1"/>
                    </a:moveTo>
                    <a:cubicBezTo>
                      <a:pt x="1702" y="134"/>
                      <a:pt x="901" y="201"/>
                      <a:pt x="134" y="234"/>
                    </a:cubicBezTo>
                    <a:cubicBezTo>
                      <a:pt x="0" y="234"/>
                      <a:pt x="0" y="468"/>
                      <a:pt x="134" y="468"/>
                    </a:cubicBezTo>
                    <a:cubicBezTo>
                      <a:pt x="901" y="434"/>
                      <a:pt x="1702" y="334"/>
                      <a:pt x="2469" y="234"/>
                    </a:cubicBezTo>
                    <a:cubicBezTo>
                      <a:pt x="2602" y="234"/>
                      <a:pt x="2602" y="1"/>
                      <a:pt x="246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0" name="Google Shape;3500;p23"/>
              <p:cNvSpPr/>
              <p:nvPr/>
            </p:nvSpPr>
            <p:spPr>
              <a:xfrm>
                <a:off x="1267873" y="4065559"/>
                <a:ext cx="10389" cy="6285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821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lnTo>
                      <a:pt x="34" y="68"/>
                    </a:lnTo>
                    <a:lnTo>
                      <a:pt x="34" y="68"/>
                    </a:lnTo>
                    <a:cubicBezTo>
                      <a:pt x="1" y="635"/>
                      <a:pt x="34" y="1202"/>
                      <a:pt x="101" y="1736"/>
                    </a:cubicBezTo>
                    <a:cubicBezTo>
                      <a:pt x="101" y="1794"/>
                      <a:pt x="139" y="1820"/>
                      <a:pt x="182" y="1820"/>
                    </a:cubicBezTo>
                    <a:cubicBezTo>
                      <a:pt x="238" y="1820"/>
                      <a:pt x="301" y="1777"/>
                      <a:pt x="301" y="1702"/>
                    </a:cubicBezTo>
                    <a:cubicBezTo>
                      <a:pt x="234" y="1168"/>
                      <a:pt x="201" y="635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1" name="Google Shape;3501;p23"/>
              <p:cNvSpPr/>
              <p:nvPr/>
            </p:nvSpPr>
            <p:spPr>
              <a:xfrm>
                <a:off x="1190731" y="4102456"/>
                <a:ext cx="11563" cy="59849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734" extrusionOk="0">
                    <a:moveTo>
                      <a:pt x="210" y="1"/>
                    </a:moveTo>
                    <a:cubicBezTo>
                      <a:pt x="170" y="1"/>
                      <a:pt x="134" y="29"/>
                      <a:pt x="134" y="99"/>
                    </a:cubicBezTo>
                    <a:cubicBezTo>
                      <a:pt x="34" y="600"/>
                      <a:pt x="1" y="1134"/>
                      <a:pt x="34" y="1634"/>
                    </a:cubicBezTo>
                    <a:cubicBezTo>
                      <a:pt x="34" y="1701"/>
                      <a:pt x="76" y="1734"/>
                      <a:pt x="122" y="1734"/>
                    </a:cubicBezTo>
                    <a:cubicBezTo>
                      <a:pt x="168" y="1734"/>
                      <a:pt x="218" y="1701"/>
                      <a:pt x="234" y="1634"/>
                    </a:cubicBezTo>
                    <a:cubicBezTo>
                      <a:pt x="234" y="1134"/>
                      <a:pt x="268" y="633"/>
                      <a:pt x="334" y="133"/>
                    </a:cubicBezTo>
                    <a:cubicBezTo>
                      <a:pt x="334" y="55"/>
                      <a:pt x="267" y="1"/>
                      <a:pt x="21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2" name="Google Shape;3502;p23"/>
              <p:cNvSpPr/>
              <p:nvPr/>
            </p:nvSpPr>
            <p:spPr>
              <a:xfrm>
                <a:off x="1100923" y="4173799"/>
                <a:ext cx="8111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711" extrusionOk="0">
                    <a:moveTo>
                      <a:pt x="101" y="1"/>
                    </a:moveTo>
                    <a:cubicBezTo>
                      <a:pt x="51" y="1"/>
                      <a:pt x="1" y="34"/>
                      <a:pt x="1" y="101"/>
                    </a:cubicBezTo>
                    <a:cubicBezTo>
                      <a:pt x="34" y="601"/>
                      <a:pt x="1" y="1101"/>
                      <a:pt x="1" y="1635"/>
                    </a:cubicBezTo>
                    <a:cubicBezTo>
                      <a:pt x="18" y="1685"/>
                      <a:pt x="68" y="1710"/>
                      <a:pt x="113" y="1710"/>
                    </a:cubicBezTo>
                    <a:cubicBezTo>
                      <a:pt x="159" y="1710"/>
                      <a:pt x="201" y="1685"/>
                      <a:pt x="201" y="1635"/>
                    </a:cubicBezTo>
                    <a:cubicBezTo>
                      <a:pt x="201" y="1101"/>
                      <a:pt x="234" y="601"/>
                      <a:pt x="201" y="101"/>
                    </a:cubicBezTo>
                    <a:cubicBezTo>
                      <a:pt x="201" y="34"/>
                      <a:pt x="151" y="1"/>
                      <a:pt x="1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3" name="Google Shape;3503;p23"/>
              <p:cNvSpPr/>
              <p:nvPr/>
            </p:nvSpPr>
            <p:spPr>
              <a:xfrm>
                <a:off x="1168158" y="4353279"/>
                <a:ext cx="68305" cy="22159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642" extrusionOk="0">
                    <a:moveTo>
                      <a:pt x="158" y="1"/>
                    </a:moveTo>
                    <a:cubicBezTo>
                      <a:pt x="45" y="1"/>
                      <a:pt x="0" y="174"/>
                      <a:pt x="154" y="204"/>
                    </a:cubicBezTo>
                    <a:cubicBezTo>
                      <a:pt x="688" y="371"/>
                      <a:pt x="1255" y="471"/>
                      <a:pt x="1822" y="638"/>
                    </a:cubicBezTo>
                    <a:cubicBezTo>
                      <a:pt x="1830" y="641"/>
                      <a:pt x="1837" y="642"/>
                      <a:pt x="1845" y="642"/>
                    </a:cubicBezTo>
                    <a:cubicBezTo>
                      <a:pt x="1931" y="642"/>
                      <a:pt x="1979" y="469"/>
                      <a:pt x="1856" y="438"/>
                    </a:cubicBezTo>
                    <a:cubicBezTo>
                      <a:pt x="1322" y="271"/>
                      <a:pt x="755" y="138"/>
                      <a:pt x="188" y="4"/>
                    </a:cubicBezTo>
                    <a:cubicBezTo>
                      <a:pt x="178" y="2"/>
                      <a:pt x="168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4" name="Google Shape;3504;p23"/>
              <p:cNvSpPr/>
              <p:nvPr/>
            </p:nvSpPr>
            <p:spPr>
              <a:xfrm>
                <a:off x="1101302" y="4409712"/>
                <a:ext cx="77590" cy="19846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575" extrusionOk="0">
                    <a:moveTo>
                      <a:pt x="128" y="0"/>
                    </a:moveTo>
                    <a:cubicBezTo>
                      <a:pt x="19" y="0"/>
                      <a:pt x="0" y="173"/>
                      <a:pt x="123" y="204"/>
                    </a:cubicBezTo>
                    <a:cubicBezTo>
                      <a:pt x="757" y="271"/>
                      <a:pt x="1424" y="404"/>
                      <a:pt x="2058" y="571"/>
                    </a:cubicBezTo>
                    <a:cubicBezTo>
                      <a:pt x="2068" y="573"/>
                      <a:pt x="2078" y="575"/>
                      <a:pt x="2087" y="575"/>
                    </a:cubicBezTo>
                    <a:cubicBezTo>
                      <a:pt x="2200" y="575"/>
                      <a:pt x="2248" y="401"/>
                      <a:pt x="2125" y="371"/>
                    </a:cubicBezTo>
                    <a:cubicBezTo>
                      <a:pt x="1491" y="204"/>
                      <a:pt x="824" y="70"/>
                      <a:pt x="157" y="4"/>
                    </a:cubicBezTo>
                    <a:cubicBezTo>
                      <a:pt x="146" y="1"/>
                      <a:pt x="137" y="0"/>
                      <a:pt x="12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5" name="Google Shape;3505;p23"/>
              <p:cNvSpPr/>
              <p:nvPr/>
            </p:nvSpPr>
            <p:spPr>
              <a:xfrm>
                <a:off x="1015739" y="4470839"/>
                <a:ext cx="71412" cy="13841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401" extrusionOk="0">
                    <a:moveTo>
                      <a:pt x="134" y="1"/>
                    </a:moveTo>
                    <a:cubicBezTo>
                      <a:pt x="0" y="1"/>
                      <a:pt x="0" y="201"/>
                      <a:pt x="134" y="201"/>
                    </a:cubicBezTo>
                    <a:cubicBezTo>
                      <a:pt x="734" y="301"/>
                      <a:pt x="1335" y="368"/>
                      <a:pt x="1969" y="401"/>
                    </a:cubicBezTo>
                    <a:cubicBezTo>
                      <a:pt x="2062" y="401"/>
                      <a:pt x="2068" y="198"/>
                      <a:pt x="1987" y="198"/>
                    </a:cubicBezTo>
                    <a:cubicBezTo>
                      <a:pt x="1981" y="198"/>
                      <a:pt x="1975" y="199"/>
                      <a:pt x="1969" y="201"/>
                    </a:cubicBezTo>
                    <a:cubicBezTo>
                      <a:pt x="1335" y="167"/>
                      <a:pt x="734" y="10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6" name="Google Shape;3506;p23"/>
              <p:cNvSpPr/>
              <p:nvPr/>
            </p:nvSpPr>
            <p:spPr>
              <a:xfrm>
                <a:off x="933178" y="4542907"/>
                <a:ext cx="65820" cy="23677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686" extrusionOk="0">
                    <a:moveTo>
                      <a:pt x="1777" y="1"/>
                    </a:moveTo>
                    <a:cubicBezTo>
                      <a:pt x="1761" y="1"/>
                      <a:pt x="1744" y="5"/>
                      <a:pt x="1725" y="14"/>
                    </a:cubicBezTo>
                    <a:cubicBezTo>
                      <a:pt x="1192" y="181"/>
                      <a:pt x="658" y="281"/>
                      <a:pt x="124" y="481"/>
                    </a:cubicBezTo>
                    <a:cubicBezTo>
                      <a:pt x="1" y="512"/>
                      <a:pt x="48" y="685"/>
                      <a:pt x="135" y="685"/>
                    </a:cubicBezTo>
                    <a:cubicBezTo>
                      <a:pt x="142" y="685"/>
                      <a:pt x="150" y="684"/>
                      <a:pt x="158" y="681"/>
                    </a:cubicBezTo>
                    <a:cubicBezTo>
                      <a:pt x="691" y="481"/>
                      <a:pt x="1258" y="381"/>
                      <a:pt x="1792" y="214"/>
                    </a:cubicBezTo>
                    <a:cubicBezTo>
                      <a:pt x="1907" y="157"/>
                      <a:pt x="1873" y="1"/>
                      <a:pt x="177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7" name="Google Shape;3507;p23"/>
              <p:cNvSpPr/>
              <p:nvPr/>
            </p:nvSpPr>
            <p:spPr>
              <a:xfrm>
                <a:off x="1019673" y="4213561"/>
                <a:ext cx="11079" cy="5812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84" extrusionOk="0">
                    <a:moveTo>
                      <a:pt x="120" y="0"/>
                    </a:moveTo>
                    <a:cubicBezTo>
                      <a:pt x="60" y="0"/>
                      <a:pt x="0" y="52"/>
                      <a:pt x="20" y="149"/>
                    </a:cubicBezTo>
                    <a:cubicBezTo>
                      <a:pt x="87" y="616"/>
                      <a:pt x="120" y="1117"/>
                      <a:pt x="53" y="1584"/>
                    </a:cubicBezTo>
                    <a:cubicBezTo>
                      <a:pt x="53" y="1651"/>
                      <a:pt x="112" y="1684"/>
                      <a:pt x="170" y="1684"/>
                    </a:cubicBezTo>
                    <a:cubicBezTo>
                      <a:pt x="228" y="1684"/>
                      <a:pt x="287" y="1651"/>
                      <a:pt x="287" y="1584"/>
                    </a:cubicBezTo>
                    <a:cubicBezTo>
                      <a:pt x="320" y="1083"/>
                      <a:pt x="287" y="583"/>
                      <a:pt x="220" y="83"/>
                    </a:cubicBezTo>
                    <a:cubicBezTo>
                      <a:pt x="206" y="27"/>
                      <a:pt x="163" y="0"/>
                      <a:pt x="1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8" name="Google Shape;3508;p23"/>
              <p:cNvSpPr/>
              <p:nvPr/>
            </p:nvSpPr>
            <p:spPr>
              <a:xfrm>
                <a:off x="900941" y="4277138"/>
                <a:ext cx="30097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466" extrusionOk="0">
                    <a:moveTo>
                      <a:pt x="133" y="1"/>
                    </a:moveTo>
                    <a:cubicBezTo>
                      <a:pt x="60" y="1"/>
                      <a:pt x="1" y="71"/>
                      <a:pt x="24" y="142"/>
                    </a:cubicBezTo>
                    <a:cubicBezTo>
                      <a:pt x="258" y="542"/>
                      <a:pt x="458" y="976"/>
                      <a:pt x="658" y="1410"/>
                    </a:cubicBezTo>
                    <a:cubicBezTo>
                      <a:pt x="668" y="1450"/>
                      <a:pt x="693" y="1466"/>
                      <a:pt x="721" y="1466"/>
                    </a:cubicBezTo>
                    <a:cubicBezTo>
                      <a:pt x="788" y="1466"/>
                      <a:pt x="871" y="1380"/>
                      <a:pt x="825" y="1310"/>
                    </a:cubicBezTo>
                    <a:cubicBezTo>
                      <a:pt x="658" y="876"/>
                      <a:pt x="458" y="442"/>
                      <a:pt x="224" y="42"/>
                    </a:cubicBezTo>
                    <a:cubicBezTo>
                      <a:pt x="195" y="13"/>
                      <a:pt x="16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9" name="Google Shape;3509;p23"/>
              <p:cNvSpPr/>
              <p:nvPr/>
            </p:nvSpPr>
            <p:spPr>
              <a:xfrm>
                <a:off x="806058" y="4310515"/>
                <a:ext cx="36344" cy="58158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685" extrusionOk="0">
                    <a:moveTo>
                      <a:pt x="156" y="1"/>
                    </a:moveTo>
                    <a:cubicBezTo>
                      <a:pt x="80" y="1"/>
                      <a:pt x="0" y="72"/>
                      <a:pt x="71" y="142"/>
                    </a:cubicBezTo>
                    <a:cubicBezTo>
                      <a:pt x="338" y="643"/>
                      <a:pt x="605" y="1110"/>
                      <a:pt x="805" y="1644"/>
                    </a:cubicBezTo>
                    <a:cubicBezTo>
                      <a:pt x="825" y="1673"/>
                      <a:pt x="856" y="1685"/>
                      <a:pt x="888" y="1685"/>
                    </a:cubicBezTo>
                    <a:cubicBezTo>
                      <a:pt x="966" y="1685"/>
                      <a:pt x="1052" y="1614"/>
                      <a:pt x="1005" y="1543"/>
                    </a:cubicBezTo>
                    <a:cubicBezTo>
                      <a:pt x="772" y="1010"/>
                      <a:pt x="505" y="509"/>
                      <a:pt x="238" y="42"/>
                    </a:cubicBezTo>
                    <a:cubicBezTo>
                      <a:pt x="218" y="13"/>
                      <a:pt x="187" y="1"/>
                      <a:pt x="15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0" name="Google Shape;3510;p23"/>
              <p:cNvSpPr/>
              <p:nvPr/>
            </p:nvSpPr>
            <p:spPr>
              <a:xfrm>
                <a:off x="606732" y="4521438"/>
                <a:ext cx="55983" cy="51807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1501" extrusionOk="0">
                    <a:moveTo>
                      <a:pt x="146" y="0"/>
                    </a:moveTo>
                    <a:cubicBezTo>
                      <a:pt x="75" y="0"/>
                      <a:pt x="0" y="94"/>
                      <a:pt x="75" y="169"/>
                    </a:cubicBezTo>
                    <a:cubicBezTo>
                      <a:pt x="476" y="636"/>
                      <a:pt x="943" y="1070"/>
                      <a:pt x="1410" y="1470"/>
                    </a:cubicBezTo>
                    <a:cubicBezTo>
                      <a:pt x="1431" y="1492"/>
                      <a:pt x="1455" y="1501"/>
                      <a:pt x="1477" y="1501"/>
                    </a:cubicBezTo>
                    <a:cubicBezTo>
                      <a:pt x="1557" y="1501"/>
                      <a:pt x="1621" y="1382"/>
                      <a:pt x="1543" y="1303"/>
                    </a:cubicBezTo>
                    <a:cubicBezTo>
                      <a:pt x="1076" y="936"/>
                      <a:pt x="642" y="503"/>
                      <a:pt x="209" y="36"/>
                    </a:cubicBezTo>
                    <a:cubicBezTo>
                      <a:pt x="192" y="11"/>
                      <a:pt x="169" y="0"/>
                      <a:pt x="14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1" name="Google Shape;3511;p23"/>
              <p:cNvSpPr/>
              <p:nvPr/>
            </p:nvSpPr>
            <p:spPr>
              <a:xfrm>
                <a:off x="697472" y="4402671"/>
                <a:ext cx="45801" cy="68064"/>
              </a:xfrm>
              <a:custGeom>
                <a:avLst/>
                <a:gdLst/>
                <a:ahLst/>
                <a:cxnLst/>
                <a:rect l="l" t="t" r="r" b="b"/>
                <a:pathLst>
                  <a:path w="1327" h="1972" extrusionOk="0">
                    <a:moveTo>
                      <a:pt x="156" y="0"/>
                    </a:moveTo>
                    <a:cubicBezTo>
                      <a:pt x="90" y="0"/>
                      <a:pt x="0" y="79"/>
                      <a:pt x="48" y="174"/>
                    </a:cubicBezTo>
                    <a:cubicBezTo>
                      <a:pt x="348" y="775"/>
                      <a:pt x="749" y="1342"/>
                      <a:pt x="1082" y="1909"/>
                    </a:cubicBezTo>
                    <a:cubicBezTo>
                      <a:pt x="1116" y="1953"/>
                      <a:pt x="1156" y="1972"/>
                      <a:pt x="1193" y="1972"/>
                    </a:cubicBezTo>
                    <a:cubicBezTo>
                      <a:pt x="1268" y="1972"/>
                      <a:pt x="1327" y="1898"/>
                      <a:pt x="1282" y="1809"/>
                    </a:cubicBezTo>
                    <a:cubicBezTo>
                      <a:pt x="949" y="1242"/>
                      <a:pt x="515" y="675"/>
                      <a:pt x="215" y="41"/>
                    </a:cubicBezTo>
                    <a:cubicBezTo>
                      <a:pt x="206" y="13"/>
                      <a:pt x="183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2" name="Google Shape;3512;p23"/>
              <p:cNvSpPr/>
              <p:nvPr/>
            </p:nvSpPr>
            <p:spPr>
              <a:xfrm>
                <a:off x="859142" y="4679243"/>
                <a:ext cx="97574" cy="13979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405" extrusionOk="0">
                    <a:moveTo>
                      <a:pt x="134" y="0"/>
                    </a:moveTo>
                    <a:cubicBezTo>
                      <a:pt x="1" y="0"/>
                      <a:pt x="1" y="200"/>
                      <a:pt x="134" y="200"/>
                    </a:cubicBezTo>
                    <a:cubicBezTo>
                      <a:pt x="968" y="234"/>
                      <a:pt x="1802" y="267"/>
                      <a:pt x="2636" y="401"/>
                    </a:cubicBezTo>
                    <a:cubicBezTo>
                      <a:pt x="2646" y="403"/>
                      <a:pt x="2656" y="404"/>
                      <a:pt x="2665" y="404"/>
                    </a:cubicBezTo>
                    <a:cubicBezTo>
                      <a:pt x="2779" y="404"/>
                      <a:pt x="2826" y="231"/>
                      <a:pt x="2703" y="200"/>
                    </a:cubicBezTo>
                    <a:cubicBezTo>
                      <a:pt x="1836" y="67"/>
                      <a:pt x="1002" y="0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3" name="Google Shape;3513;p23"/>
              <p:cNvSpPr/>
              <p:nvPr/>
            </p:nvSpPr>
            <p:spPr>
              <a:xfrm>
                <a:off x="806541" y="4825899"/>
                <a:ext cx="95261" cy="18155"/>
              </a:xfrm>
              <a:custGeom>
                <a:avLst/>
                <a:gdLst/>
                <a:ahLst/>
                <a:cxnLst/>
                <a:rect l="l" t="t" r="r" b="b"/>
                <a:pathLst>
                  <a:path w="2760" h="526" extrusionOk="0">
                    <a:moveTo>
                      <a:pt x="2099" y="1"/>
                    </a:moveTo>
                    <a:cubicBezTo>
                      <a:pt x="1419" y="1"/>
                      <a:pt x="761" y="102"/>
                      <a:pt x="124" y="288"/>
                    </a:cubicBezTo>
                    <a:cubicBezTo>
                      <a:pt x="1" y="350"/>
                      <a:pt x="20" y="525"/>
                      <a:pt x="129" y="525"/>
                    </a:cubicBezTo>
                    <a:cubicBezTo>
                      <a:pt x="138" y="525"/>
                      <a:pt x="147" y="524"/>
                      <a:pt x="157" y="521"/>
                    </a:cubicBezTo>
                    <a:cubicBezTo>
                      <a:pt x="798" y="308"/>
                      <a:pt x="1459" y="201"/>
                      <a:pt x="2126" y="201"/>
                    </a:cubicBezTo>
                    <a:cubicBezTo>
                      <a:pt x="2292" y="201"/>
                      <a:pt x="2459" y="208"/>
                      <a:pt x="2626" y="221"/>
                    </a:cubicBezTo>
                    <a:cubicBezTo>
                      <a:pt x="2759" y="221"/>
                      <a:pt x="2759" y="21"/>
                      <a:pt x="2626" y="21"/>
                    </a:cubicBezTo>
                    <a:cubicBezTo>
                      <a:pt x="2449" y="7"/>
                      <a:pt x="2273" y="1"/>
                      <a:pt x="209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4" name="Google Shape;3514;p23"/>
              <p:cNvSpPr/>
              <p:nvPr/>
            </p:nvSpPr>
            <p:spPr>
              <a:xfrm>
                <a:off x="699474" y="4963615"/>
                <a:ext cx="106755" cy="19743"/>
              </a:xfrm>
              <a:custGeom>
                <a:avLst/>
                <a:gdLst/>
                <a:ahLst/>
                <a:cxnLst/>
                <a:rect l="l" t="t" r="r" b="b"/>
                <a:pathLst>
                  <a:path w="3093" h="572" extrusionOk="0">
                    <a:moveTo>
                      <a:pt x="2992" y="1"/>
                    </a:moveTo>
                    <a:cubicBezTo>
                      <a:pt x="2025" y="34"/>
                      <a:pt x="1058" y="134"/>
                      <a:pt x="124" y="367"/>
                    </a:cubicBezTo>
                    <a:cubicBezTo>
                      <a:pt x="0" y="398"/>
                      <a:pt x="48" y="571"/>
                      <a:pt x="161" y="571"/>
                    </a:cubicBezTo>
                    <a:cubicBezTo>
                      <a:pt x="170" y="571"/>
                      <a:pt x="180" y="570"/>
                      <a:pt x="190" y="568"/>
                    </a:cubicBezTo>
                    <a:cubicBezTo>
                      <a:pt x="1091" y="367"/>
                      <a:pt x="2025" y="234"/>
                      <a:pt x="2992" y="201"/>
                    </a:cubicBezTo>
                    <a:cubicBezTo>
                      <a:pt x="3092" y="167"/>
                      <a:pt x="3092" y="1"/>
                      <a:pt x="299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5" name="Google Shape;3515;p23"/>
              <p:cNvSpPr/>
              <p:nvPr/>
            </p:nvSpPr>
            <p:spPr>
              <a:xfrm>
                <a:off x="517786" y="4574385"/>
                <a:ext cx="71239" cy="66269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1920" extrusionOk="0">
                    <a:moveTo>
                      <a:pt x="140" y="1"/>
                    </a:moveTo>
                    <a:cubicBezTo>
                      <a:pt x="63" y="1"/>
                      <a:pt x="0" y="95"/>
                      <a:pt x="51" y="170"/>
                    </a:cubicBezTo>
                    <a:cubicBezTo>
                      <a:pt x="618" y="803"/>
                      <a:pt x="1218" y="1370"/>
                      <a:pt x="1852" y="1904"/>
                    </a:cubicBezTo>
                    <a:cubicBezTo>
                      <a:pt x="1868" y="1915"/>
                      <a:pt x="1885" y="1920"/>
                      <a:pt x="1902" y="1920"/>
                    </a:cubicBezTo>
                    <a:cubicBezTo>
                      <a:pt x="1988" y="1920"/>
                      <a:pt x="2064" y="1793"/>
                      <a:pt x="1952" y="1737"/>
                    </a:cubicBezTo>
                    <a:cubicBezTo>
                      <a:pt x="1318" y="1204"/>
                      <a:pt x="751" y="637"/>
                      <a:pt x="217" y="36"/>
                    </a:cubicBezTo>
                    <a:cubicBezTo>
                      <a:pt x="192" y="11"/>
                      <a:pt x="165" y="1"/>
                      <a:pt x="14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6" name="Google Shape;3516;p23"/>
              <p:cNvSpPr/>
              <p:nvPr/>
            </p:nvSpPr>
            <p:spPr>
              <a:xfrm>
                <a:off x="458005" y="4696224"/>
                <a:ext cx="63162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2152" extrusionOk="0">
                    <a:moveTo>
                      <a:pt x="165" y="1"/>
                    </a:moveTo>
                    <a:cubicBezTo>
                      <a:pt x="87" y="1"/>
                      <a:pt x="1" y="71"/>
                      <a:pt x="48" y="142"/>
                    </a:cubicBezTo>
                    <a:cubicBezTo>
                      <a:pt x="548" y="809"/>
                      <a:pt x="1115" y="1443"/>
                      <a:pt x="1582" y="2110"/>
                    </a:cubicBezTo>
                    <a:cubicBezTo>
                      <a:pt x="1612" y="2140"/>
                      <a:pt x="1647" y="2152"/>
                      <a:pt x="1680" y="2152"/>
                    </a:cubicBezTo>
                    <a:cubicBezTo>
                      <a:pt x="1760" y="2152"/>
                      <a:pt x="1830" y="2081"/>
                      <a:pt x="1783" y="2010"/>
                    </a:cubicBezTo>
                    <a:cubicBezTo>
                      <a:pt x="1282" y="1310"/>
                      <a:pt x="715" y="709"/>
                      <a:pt x="248" y="42"/>
                    </a:cubicBezTo>
                    <a:cubicBezTo>
                      <a:pt x="229" y="13"/>
                      <a:pt x="198" y="1"/>
                      <a:pt x="16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7" name="Google Shape;3517;p23"/>
              <p:cNvSpPr/>
              <p:nvPr/>
            </p:nvSpPr>
            <p:spPr>
              <a:xfrm>
                <a:off x="413446" y="4798701"/>
                <a:ext cx="49011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152" extrusionOk="0">
                    <a:moveTo>
                      <a:pt x="156" y="0"/>
                    </a:moveTo>
                    <a:cubicBezTo>
                      <a:pt x="80" y="0"/>
                      <a:pt x="1" y="71"/>
                      <a:pt x="71" y="142"/>
                    </a:cubicBezTo>
                    <a:cubicBezTo>
                      <a:pt x="472" y="776"/>
                      <a:pt x="872" y="1409"/>
                      <a:pt x="1206" y="2110"/>
                    </a:cubicBezTo>
                    <a:cubicBezTo>
                      <a:pt x="1225" y="2139"/>
                      <a:pt x="1253" y="2151"/>
                      <a:pt x="1282" y="2151"/>
                    </a:cubicBezTo>
                    <a:cubicBezTo>
                      <a:pt x="1350" y="2151"/>
                      <a:pt x="1419" y="2081"/>
                      <a:pt x="1372" y="2010"/>
                    </a:cubicBezTo>
                    <a:cubicBezTo>
                      <a:pt x="1039" y="1309"/>
                      <a:pt x="672" y="676"/>
                      <a:pt x="238" y="42"/>
                    </a:cubicBezTo>
                    <a:cubicBezTo>
                      <a:pt x="219" y="13"/>
                      <a:pt x="188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18" name="Google Shape;3518;p23"/>
            <p:cNvGrpSpPr/>
            <p:nvPr/>
          </p:nvGrpSpPr>
          <p:grpSpPr>
            <a:xfrm>
              <a:off x="497557" y="3828541"/>
              <a:ext cx="111691" cy="96746"/>
              <a:chOff x="511469" y="3533641"/>
              <a:chExt cx="111691" cy="96746"/>
            </a:xfrm>
          </p:grpSpPr>
          <p:sp>
            <p:nvSpPr>
              <p:cNvPr id="3519" name="Google Shape;3519;p23"/>
              <p:cNvSpPr/>
              <p:nvPr/>
            </p:nvSpPr>
            <p:spPr>
              <a:xfrm>
                <a:off x="589750" y="3606193"/>
                <a:ext cx="33411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1" extrusionOk="0">
                    <a:moveTo>
                      <a:pt x="501" y="0"/>
                    </a:moveTo>
                    <a:cubicBezTo>
                      <a:pt x="0" y="0"/>
                      <a:pt x="0" y="701"/>
                      <a:pt x="501" y="701"/>
                    </a:cubicBezTo>
                    <a:cubicBezTo>
                      <a:pt x="968" y="701"/>
                      <a:pt x="968" y="0"/>
                      <a:pt x="5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0" name="Google Shape;3520;p23"/>
              <p:cNvSpPr/>
              <p:nvPr/>
            </p:nvSpPr>
            <p:spPr>
              <a:xfrm>
                <a:off x="511469" y="3592387"/>
                <a:ext cx="32272" cy="25334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4" extrusionOk="0">
                    <a:moveTo>
                      <a:pt x="467" y="0"/>
                    </a:moveTo>
                    <a:cubicBezTo>
                      <a:pt x="0" y="0"/>
                      <a:pt x="0" y="734"/>
                      <a:pt x="467" y="734"/>
                    </a:cubicBezTo>
                    <a:cubicBezTo>
                      <a:pt x="934" y="734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1" name="Google Shape;3521;p23"/>
              <p:cNvSpPr/>
              <p:nvPr/>
            </p:nvSpPr>
            <p:spPr>
              <a:xfrm>
                <a:off x="543707" y="353364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22" name="Google Shape;3522;p23"/>
            <p:cNvSpPr/>
            <p:nvPr/>
          </p:nvSpPr>
          <p:spPr>
            <a:xfrm>
              <a:off x="1061766" y="4740292"/>
              <a:ext cx="40314" cy="33411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Google Shape;3523;p23"/>
            <p:cNvSpPr/>
            <p:nvPr/>
          </p:nvSpPr>
          <p:spPr>
            <a:xfrm>
              <a:off x="1266108" y="5006636"/>
              <a:ext cx="43765" cy="33411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23"/>
            <p:cNvSpPr/>
            <p:nvPr/>
          </p:nvSpPr>
          <p:spPr>
            <a:xfrm>
              <a:off x="57151" y="4083160"/>
              <a:ext cx="40348" cy="33411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23"/>
            <p:cNvSpPr/>
            <p:nvPr/>
          </p:nvSpPr>
          <p:spPr>
            <a:xfrm>
              <a:off x="888199" y="4497897"/>
              <a:ext cx="66787" cy="49529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23"/>
            <p:cNvSpPr/>
            <p:nvPr/>
          </p:nvSpPr>
          <p:spPr>
            <a:xfrm>
              <a:off x="112291" y="3846498"/>
              <a:ext cx="65648" cy="49529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23"/>
            <p:cNvSpPr/>
            <p:nvPr/>
          </p:nvSpPr>
          <p:spPr>
            <a:xfrm>
              <a:off x="225497" y="3653137"/>
              <a:ext cx="63266" cy="61644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23"/>
            <p:cNvSpPr/>
            <p:nvPr/>
          </p:nvSpPr>
          <p:spPr>
            <a:xfrm>
              <a:off x="639704" y="4634616"/>
              <a:ext cx="64405" cy="6236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9" name="Google Shape;3529;p23"/>
          <p:cNvGrpSpPr/>
          <p:nvPr/>
        </p:nvGrpSpPr>
        <p:grpSpPr>
          <a:xfrm>
            <a:off x="668920" y="-104315"/>
            <a:ext cx="581335" cy="634588"/>
            <a:chOff x="1169653" y="125998"/>
            <a:chExt cx="342002" cy="326317"/>
          </a:xfrm>
        </p:grpSpPr>
        <p:sp>
          <p:nvSpPr>
            <p:cNvPr id="3530" name="Google Shape;3530;p23"/>
            <p:cNvSpPr/>
            <p:nvPr/>
          </p:nvSpPr>
          <p:spPr>
            <a:xfrm>
              <a:off x="1466917" y="183995"/>
              <a:ext cx="44738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23"/>
            <p:cNvSpPr/>
            <p:nvPr/>
          </p:nvSpPr>
          <p:spPr>
            <a:xfrm>
              <a:off x="1169653" y="402723"/>
              <a:ext cx="66509" cy="49592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23"/>
            <p:cNvSpPr/>
            <p:nvPr/>
          </p:nvSpPr>
          <p:spPr>
            <a:xfrm>
              <a:off x="1294123" y="125998"/>
              <a:ext cx="71327" cy="65785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33" name="Google Shape;3533;p23"/>
          <p:cNvGrpSpPr/>
          <p:nvPr/>
        </p:nvGrpSpPr>
        <p:grpSpPr>
          <a:xfrm>
            <a:off x="-492925" y="-152625"/>
            <a:ext cx="1383197" cy="1710405"/>
            <a:chOff x="-490086" y="0"/>
            <a:chExt cx="1575215" cy="1947626"/>
          </a:xfrm>
        </p:grpSpPr>
        <p:grpSp>
          <p:nvGrpSpPr>
            <p:cNvPr id="3534" name="Google Shape;3534;p23"/>
            <p:cNvGrpSpPr/>
            <p:nvPr/>
          </p:nvGrpSpPr>
          <p:grpSpPr>
            <a:xfrm rot="554175">
              <a:off x="-377986" y="98660"/>
              <a:ext cx="1351016" cy="1505965"/>
              <a:chOff x="-257414" y="402406"/>
              <a:chExt cx="1351063" cy="1506018"/>
            </a:xfrm>
          </p:grpSpPr>
          <p:sp>
            <p:nvSpPr>
              <p:cNvPr id="3535" name="Google Shape;3535;p23"/>
              <p:cNvSpPr/>
              <p:nvPr/>
            </p:nvSpPr>
            <p:spPr>
              <a:xfrm rot="-1607166">
                <a:off x="-67853" y="674286"/>
                <a:ext cx="971941" cy="1072682"/>
              </a:xfrm>
              <a:custGeom>
                <a:avLst/>
                <a:gdLst/>
                <a:ahLst/>
                <a:cxnLst/>
                <a:rect l="l" t="t" r="r" b="b"/>
                <a:pathLst>
                  <a:path w="26831" h="29612" extrusionOk="0">
                    <a:moveTo>
                      <a:pt x="26707" y="0"/>
                    </a:moveTo>
                    <a:cubicBezTo>
                      <a:pt x="26675" y="0"/>
                      <a:pt x="26642" y="15"/>
                      <a:pt x="26619" y="48"/>
                    </a:cubicBezTo>
                    <a:cubicBezTo>
                      <a:pt x="22750" y="6553"/>
                      <a:pt x="16512" y="10523"/>
                      <a:pt x="10641" y="15026"/>
                    </a:cubicBezTo>
                    <a:cubicBezTo>
                      <a:pt x="8039" y="16961"/>
                      <a:pt x="5638" y="19196"/>
                      <a:pt x="3503" y="21664"/>
                    </a:cubicBezTo>
                    <a:cubicBezTo>
                      <a:pt x="1668" y="23899"/>
                      <a:pt x="100" y="26567"/>
                      <a:pt x="0" y="29536"/>
                    </a:cubicBezTo>
                    <a:cubicBezTo>
                      <a:pt x="17" y="29586"/>
                      <a:pt x="67" y="29611"/>
                      <a:pt x="117" y="29611"/>
                    </a:cubicBezTo>
                    <a:cubicBezTo>
                      <a:pt x="167" y="29611"/>
                      <a:pt x="217" y="29586"/>
                      <a:pt x="234" y="29536"/>
                    </a:cubicBezTo>
                    <a:lnTo>
                      <a:pt x="201" y="29536"/>
                    </a:lnTo>
                    <a:cubicBezTo>
                      <a:pt x="334" y="26201"/>
                      <a:pt x="2302" y="23265"/>
                      <a:pt x="4470" y="20863"/>
                    </a:cubicBezTo>
                    <a:cubicBezTo>
                      <a:pt x="6672" y="18495"/>
                      <a:pt x="9140" y="16327"/>
                      <a:pt x="11775" y="14425"/>
                    </a:cubicBezTo>
                    <a:cubicBezTo>
                      <a:pt x="17379" y="10256"/>
                      <a:pt x="23150" y="6286"/>
                      <a:pt x="26786" y="149"/>
                    </a:cubicBezTo>
                    <a:cubicBezTo>
                      <a:pt x="26831" y="60"/>
                      <a:pt x="26771" y="0"/>
                      <a:pt x="2670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6" name="Google Shape;3536;p23"/>
              <p:cNvSpPr/>
              <p:nvPr/>
            </p:nvSpPr>
            <p:spPr>
              <a:xfrm rot="-1607166">
                <a:off x="194048" y="1107334"/>
                <a:ext cx="168879" cy="205900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5684" extrusionOk="0">
                    <a:moveTo>
                      <a:pt x="2273" y="237"/>
                    </a:moveTo>
                    <a:cubicBezTo>
                      <a:pt x="4324" y="237"/>
                      <a:pt x="2563" y="4503"/>
                      <a:pt x="1962" y="5485"/>
                    </a:cubicBezTo>
                    <a:lnTo>
                      <a:pt x="1962" y="5485"/>
                    </a:lnTo>
                    <a:cubicBezTo>
                      <a:pt x="1385" y="4390"/>
                      <a:pt x="293" y="271"/>
                      <a:pt x="2226" y="238"/>
                    </a:cubicBezTo>
                    <a:cubicBezTo>
                      <a:pt x="2242" y="237"/>
                      <a:pt x="2258" y="237"/>
                      <a:pt x="2273" y="237"/>
                    </a:cubicBezTo>
                    <a:close/>
                    <a:moveTo>
                      <a:pt x="2238" y="0"/>
                    </a:moveTo>
                    <a:cubicBezTo>
                      <a:pt x="1" y="0"/>
                      <a:pt x="1202" y="4560"/>
                      <a:pt x="1792" y="5642"/>
                    </a:cubicBezTo>
                    <a:cubicBezTo>
                      <a:pt x="1812" y="5671"/>
                      <a:pt x="1843" y="5683"/>
                      <a:pt x="1875" y="5683"/>
                    </a:cubicBezTo>
                    <a:cubicBezTo>
                      <a:pt x="1902" y="5683"/>
                      <a:pt x="1930" y="5675"/>
                      <a:pt x="1953" y="5661"/>
                    </a:cubicBezTo>
                    <a:lnTo>
                      <a:pt x="1953" y="5661"/>
                    </a:lnTo>
                    <a:cubicBezTo>
                      <a:pt x="1974" y="5675"/>
                      <a:pt x="2001" y="5683"/>
                      <a:pt x="2028" y="5683"/>
                    </a:cubicBezTo>
                    <a:cubicBezTo>
                      <a:pt x="2062" y="5683"/>
                      <a:pt x="2097" y="5671"/>
                      <a:pt x="2126" y="5642"/>
                    </a:cubicBezTo>
                    <a:cubicBezTo>
                      <a:pt x="2760" y="4674"/>
                      <a:pt x="4661" y="205"/>
                      <a:pt x="2360" y="4"/>
                    </a:cubicBezTo>
                    <a:cubicBezTo>
                      <a:pt x="2318" y="2"/>
                      <a:pt x="2277" y="0"/>
                      <a:pt x="223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7" name="Google Shape;3537;p23"/>
              <p:cNvSpPr/>
              <p:nvPr/>
            </p:nvSpPr>
            <p:spPr>
              <a:xfrm rot="-1607166">
                <a:off x="381260" y="1117082"/>
                <a:ext cx="197134" cy="81542"/>
              </a:xfrm>
              <a:custGeom>
                <a:avLst/>
                <a:gdLst/>
                <a:ahLst/>
                <a:cxnLst/>
                <a:rect l="l" t="t" r="r" b="b"/>
                <a:pathLst>
                  <a:path w="5442" h="2251" extrusionOk="0">
                    <a:moveTo>
                      <a:pt x="2615" y="0"/>
                    </a:moveTo>
                    <a:cubicBezTo>
                      <a:pt x="1708" y="0"/>
                      <a:pt x="779" y="170"/>
                      <a:pt x="371" y="311"/>
                    </a:cubicBezTo>
                    <a:cubicBezTo>
                      <a:pt x="256" y="368"/>
                      <a:pt x="290" y="525"/>
                      <a:pt x="386" y="525"/>
                    </a:cubicBezTo>
                    <a:cubicBezTo>
                      <a:pt x="402" y="525"/>
                      <a:pt x="419" y="521"/>
                      <a:pt x="438" y="511"/>
                    </a:cubicBezTo>
                    <a:cubicBezTo>
                      <a:pt x="969" y="323"/>
                      <a:pt x="1764" y="161"/>
                      <a:pt x="2534" y="161"/>
                    </a:cubicBezTo>
                    <a:cubicBezTo>
                      <a:pt x="3263" y="161"/>
                      <a:pt x="3969" y="306"/>
                      <a:pt x="4407" y="711"/>
                    </a:cubicBezTo>
                    <a:cubicBezTo>
                      <a:pt x="5441" y="1679"/>
                      <a:pt x="3473" y="2046"/>
                      <a:pt x="2906" y="2046"/>
                    </a:cubicBezTo>
                    <a:cubicBezTo>
                      <a:pt x="1872" y="2046"/>
                      <a:pt x="771" y="1212"/>
                      <a:pt x="238" y="378"/>
                    </a:cubicBezTo>
                    <a:cubicBezTo>
                      <a:pt x="218" y="338"/>
                      <a:pt x="185" y="322"/>
                      <a:pt x="153" y="322"/>
                    </a:cubicBezTo>
                    <a:cubicBezTo>
                      <a:pt x="78" y="322"/>
                      <a:pt x="1" y="408"/>
                      <a:pt x="71" y="478"/>
                    </a:cubicBezTo>
                    <a:cubicBezTo>
                      <a:pt x="705" y="1445"/>
                      <a:pt x="1739" y="2112"/>
                      <a:pt x="2906" y="2246"/>
                    </a:cubicBezTo>
                    <a:cubicBezTo>
                      <a:pt x="2955" y="2249"/>
                      <a:pt x="3009" y="2250"/>
                      <a:pt x="3068" y="2250"/>
                    </a:cubicBezTo>
                    <a:cubicBezTo>
                      <a:pt x="3655" y="2250"/>
                      <a:pt x="4686" y="2085"/>
                      <a:pt x="4808" y="1479"/>
                    </a:cubicBezTo>
                    <a:cubicBezTo>
                      <a:pt x="5059" y="321"/>
                      <a:pt x="3858" y="0"/>
                      <a:pt x="26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8" name="Google Shape;3538;p23"/>
              <p:cNvSpPr/>
              <p:nvPr/>
            </p:nvSpPr>
            <p:spPr>
              <a:xfrm rot="-1607166">
                <a:off x="366768" y="850057"/>
                <a:ext cx="96683" cy="200720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41" extrusionOk="0">
                    <a:moveTo>
                      <a:pt x="1846" y="191"/>
                    </a:moveTo>
                    <a:cubicBezTo>
                      <a:pt x="2498" y="191"/>
                      <a:pt x="2392" y="1971"/>
                      <a:pt x="2336" y="2369"/>
                    </a:cubicBezTo>
                    <a:cubicBezTo>
                      <a:pt x="2140" y="3446"/>
                      <a:pt x="1657" y="4458"/>
                      <a:pt x="981" y="5313"/>
                    </a:cubicBezTo>
                    <a:lnTo>
                      <a:pt x="981" y="5313"/>
                    </a:lnTo>
                    <a:cubicBezTo>
                      <a:pt x="980" y="5300"/>
                      <a:pt x="975" y="5286"/>
                      <a:pt x="968" y="5271"/>
                    </a:cubicBezTo>
                    <a:cubicBezTo>
                      <a:pt x="401" y="3837"/>
                      <a:pt x="1" y="1502"/>
                      <a:pt x="1435" y="368"/>
                    </a:cubicBezTo>
                    <a:cubicBezTo>
                      <a:pt x="1597" y="245"/>
                      <a:pt x="1733" y="191"/>
                      <a:pt x="1846" y="191"/>
                    </a:cubicBezTo>
                    <a:close/>
                    <a:moveTo>
                      <a:pt x="1895" y="0"/>
                    </a:moveTo>
                    <a:cubicBezTo>
                      <a:pt x="1886" y="0"/>
                      <a:pt x="1877" y="0"/>
                      <a:pt x="1869" y="1"/>
                    </a:cubicBezTo>
                    <a:cubicBezTo>
                      <a:pt x="1235" y="34"/>
                      <a:pt x="734" y="735"/>
                      <a:pt x="501" y="1302"/>
                    </a:cubicBezTo>
                    <a:cubicBezTo>
                      <a:pt x="1" y="2536"/>
                      <a:pt x="301" y="4137"/>
                      <a:pt x="768" y="5338"/>
                    </a:cubicBezTo>
                    <a:cubicBezTo>
                      <a:pt x="793" y="5389"/>
                      <a:pt x="838" y="5411"/>
                      <a:pt x="880" y="5411"/>
                    </a:cubicBezTo>
                    <a:cubicBezTo>
                      <a:pt x="890" y="5411"/>
                      <a:pt x="900" y="5409"/>
                      <a:pt x="910" y="5407"/>
                    </a:cubicBezTo>
                    <a:lnTo>
                      <a:pt x="910" y="5407"/>
                    </a:lnTo>
                    <a:cubicBezTo>
                      <a:pt x="883" y="5473"/>
                      <a:pt x="945" y="5540"/>
                      <a:pt x="1005" y="5540"/>
                    </a:cubicBezTo>
                    <a:cubicBezTo>
                      <a:pt x="1028" y="5540"/>
                      <a:pt x="1051" y="5530"/>
                      <a:pt x="1068" y="5505"/>
                    </a:cubicBezTo>
                    <a:cubicBezTo>
                      <a:pt x="1935" y="4471"/>
                      <a:pt x="2436" y="3236"/>
                      <a:pt x="2602" y="1902"/>
                    </a:cubicBezTo>
                    <a:cubicBezTo>
                      <a:pt x="2635" y="1473"/>
                      <a:pt x="2668" y="0"/>
                      <a:pt x="189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9" name="Google Shape;3539;p23"/>
              <p:cNvSpPr/>
              <p:nvPr/>
            </p:nvSpPr>
            <p:spPr>
              <a:xfrm rot="-1607166">
                <a:off x="495136" y="830587"/>
                <a:ext cx="167466" cy="90887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2509" extrusionOk="0">
                    <a:moveTo>
                      <a:pt x="3229" y="196"/>
                    </a:moveTo>
                    <a:cubicBezTo>
                      <a:pt x="3393" y="196"/>
                      <a:pt x="3557" y="212"/>
                      <a:pt x="3722" y="249"/>
                    </a:cubicBezTo>
                    <a:cubicBezTo>
                      <a:pt x="4489" y="449"/>
                      <a:pt x="4456" y="1250"/>
                      <a:pt x="4022" y="1717"/>
                    </a:cubicBezTo>
                    <a:cubicBezTo>
                      <a:pt x="3722" y="2050"/>
                      <a:pt x="3288" y="2250"/>
                      <a:pt x="2821" y="2317"/>
                    </a:cubicBezTo>
                    <a:cubicBezTo>
                      <a:pt x="2761" y="2323"/>
                      <a:pt x="2700" y="2327"/>
                      <a:pt x="2638" y="2327"/>
                    </a:cubicBezTo>
                    <a:cubicBezTo>
                      <a:pt x="1805" y="2327"/>
                      <a:pt x="937" y="1748"/>
                      <a:pt x="291" y="1262"/>
                    </a:cubicBezTo>
                    <a:lnTo>
                      <a:pt x="291" y="1262"/>
                    </a:lnTo>
                    <a:cubicBezTo>
                      <a:pt x="301" y="1260"/>
                      <a:pt x="310" y="1256"/>
                      <a:pt x="320" y="1250"/>
                    </a:cubicBezTo>
                    <a:cubicBezTo>
                      <a:pt x="1212" y="847"/>
                      <a:pt x="2203" y="196"/>
                      <a:pt x="3229" y="196"/>
                    </a:cubicBezTo>
                    <a:close/>
                    <a:moveTo>
                      <a:pt x="3144" y="0"/>
                    </a:moveTo>
                    <a:cubicBezTo>
                      <a:pt x="3042" y="0"/>
                      <a:pt x="2945" y="6"/>
                      <a:pt x="2855" y="15"/>
                    </a:cubicBezTo>
                    <a:cubicBezTo>
                      <a:pt x="1921" y="149"/>
                      <a:pt x="1054" y="682"/>
                      <a:pt x="220" y="1083"/>
                    </a:cubicBezTo>
                    <a:cubicBezTo>
                      <a:pt x="174" y="1105"/>
                      <a:pt x="160" y="1140"/>
                      <a:pt x="164" y="1172"/>
                    </a:cubicBezTo>
                    <a:lnTo>
                      <a:pt x="164" y="1172"/>
                    </a:lnTo>
                    <a:cubicBezTo>
                      <a:pt x="158" y="1170"/>
                      <a:pt x="151" y="1169"/>
                      <a:pt x="145" y="1169"/>
                    </a:cubicBezTo>
                    <a:cubicBezTo>
                      <a:pt x="62" y="1169"/>
                      <a:pt x="0" y="1326"/>
                      <a:pt x="86" y="1383"/>
                    </a:cubicBezTo>
                    <a:cubicBezTo>
                      <a:pt x="823" y="1922"/>
                      <a:pt x="1729" y="2509"/>
                      <a:pt x="2681" y="2509"/>
                    </a:cubicBezTo>
                    <a:cubicBezTo>
                      <a:pt x="2849" y="2509"/>
                      <a:pt x="3018" y="2490"/>
                      <a:pt x="3188" y="2450"/>
                    </a:cubicBezTo>
                    <a:cubicBezTo>
                      <a:pt x="3889" y="2284"/>
                      <a:pt x="4623" y="1650"/>
                      <a:pt x="4556" y="916"/>
                    </a:cubicBezTo>
                    <a:cubicBezTo>
                      <a:pt x="4527" y="200"/>
                      <a:pt x="3761" y="0"/>
                      <a:pt x="31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0" name="Google Shape;3540;p23"/>
              <p:cNvSpPr/>
              <p:nvPr/>
            </p:nvSpPr>
            <p:spPr>
              <a:xfrm rot="-1607166">
                <a:off x="480383" y="596024"/>
                <a:ext cx="88243" cy="163337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509" extrusionOk="0">
                    <a:moveTo>
                      <a:pt x="850" y="224"/>
                    </a:moveTo>
                    <a:cubicBezTo>
                      <a:pt x="942" y="224"/>
                      <a:pt x="1047" y="250"/>
                      <a:pt x="1168" y="308"/>
                    </a:cubicBezTo>
                    <a:cubicBezTo>
                      <a:pt x="2435" y="942"/>
                      <a:pt x="1501" y="3177"/>
                      <a:pt x="1168" y="4111"/>
                    </a:cubicBezTo>
                    <a:cubicBezTo>
                      <a:pt x="1167" y="4114"/>
                      <a:pt x="1166" y="4118"/>
                      <a:pt x="1165" y="4121"/>
                    </a:cubicBezTo>
                    <a:lnTo>
                      <a:pt x="1165" y="4121"/>
                    </a:lnTo>
                    <a:cubicBezTo>
                      <a:pt x="665" y="3521"/>
                      <a:pt x="354" y="2795"/>
                      <a:pt x="234" y="2043"/>
                    </a:cubicBezTo>
                    <a:cubicBezTo>
                      <a:pt x="204" y="1517"/>
                      <a:pt x="201" y="224"/>
                      <a:pt x="850" y="224"/>
                    </a:cubicBezTo>
                    <a:close/>
                    <a:moveTo>
                      <a:pt x="855" y="0"/>
                    </a:moveTo>
                    <a:cubicBezTo>
                      <a:pt x="815" y="0"/>
                      <a:pt x="775" y="3"/>
                      <a:pt x="734" y="8"/>
                    </a:cubicBezTo>
                    <a:cubicBezTo>
                      <a:pt x="133" y="75"/>
                      <a:pt x="67" y="1109"/>
                      <a:pt x="33" y="1542"/>
                    </a:cubicBezTo>
                    <a:cubicBezTo>
                      <a:pt x="0" y="2710"/>
                      <a:pt x="500" y="3611"/>
                      <a:pt x="1201" y="4478"/>
                    </a:cubicBezTo>
                    <a:cubicBezTo>
                      <a:pt x="1223" y="4500"/>
                      <a:pt x="1246" y="4509"/>
                      <a:pt x="1268" y="4509"/>
                    </a:cubicBezTo>
                    <a:cubicBezTo>
                      <a:pt x="1349" y="4509"/>
                      <a:pt x="1420" y="4389"/>
                      <a:pt x="1368" y="4311"/>
                    </a:cubicBezTo>
                    <a:lnTo>
                      <a:pt x="1334" y="4311"/>
                    </a:lnTo>
                    <a:cubicBezTo>
                      <a:pt x="1309" y="4284"/>
                      <a:pt x="1284" y="4257"/>
                      <a:pt x="1259" y="4229"/>
                    </a:cubicBezTo>
                    <a:lnTo>
                      <a:pt x="1259" y="4229"/>
                    </a:lnTo>
                    <a:cubicBezTo>
                      <a:pt x="1260" y="4229"/>
                      <a:pt x="1261" y="4229"/>
                      <a:pt x="1261" y="4229"/>
                    </a:cubicBezTo>
                    <a:cubicBezTo>
                      <a:pt x="1306" y="4229"/>
                      <a:pt x="1353" y="4203"/>
                      <a:pt x="1368" y="4144"/>
                    </a:cubicBezTo>
                    <a:cubicBezTo>
                      <a:pt x="1768" y="3310"/>
                      <a:pt x="1968" y="2376"/>
                      <a:pt x="2001" y="1442"/>
                    </a:cubicBezTo>
                    <a:cubicBezTo>
                      <a:pt x="2001" y="811"/>
                      <a:pt x="1553" y="0"/>
                      <a:pt x="8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1" name="Google Shape;3541;p23"/>
              <p:cNvSpPr/>
              <p:nvPr/>
            </p:nvSpPr>
            <p:spPr>
              <a:xfrm rot="-1607166">
                <a:off x="533986" y="427815"/>
                <a:ext cx="154715" cy="176196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2628" y="0"/>
                    </a:moveTo>
                    <a:cubicBezTo>
                      <a:pt x="1906" y="0"/>
                      <a:pt x="1301" y="822"/>
                      <a:pt x="935" y="1357"/>
                    </a:cubicBezTo>
                    <a:cubicBezTo>
                      <a:pt x="401" y="2258"/>
                      <a:pt x="1" y="3626"/>
                      <a:pt x="468" y="4626"/>
                    </a:cubicBezTo>
                    <a:cubicBezTo>
                      <a:pt x="487" y="4656"/>
                      <a:pt x="515" y="4668"/>
                      <a:pt x="544" y="4668"/>
                    </a:cubicBezTo>
                    <a:cubicBezTo>
                      <a:pt x="615" y="4668"/>
                      <a:pt x="691" y="4597"/>
                      <a:pt x="668" y="4526"/>
                    </a:cubicBezTo>
                    <a:cubicBezTo>
                      <a:pt x="67" y="3259"/>
                      <a:pt x="1068" y="357"/>
                      <a:pt x="2636" y="223"/>
                    </a:cubicBezTo>
                    <a:cubicBezTo>
                      <a:pt x="2650" y="222"/>
                      <a:pt x="2664" y="222"/>
                      <a:pt x="2678" y="222"/>
                    </a:cubicBezTo>
                    <a:cubicBezTo>
                      <a:pt x="3191" y="222"/>
                      <a:pt x="3575" y="801"/>
                      <a:pt x="3770" y="1191"/>
                    </a:cubicBezTo>
                    <a:cubicBezTo>
                      <a:pt x="3970" y="1791"/>
                      <a:pt x="3737" y="2425"/>
                      <a:pt x="3436" y="2925"/>
                    </a:cubicBezTo>
                    <a:cubicBezTo>
                      <a:pt x="2922" y="3825"/>
                      <a:pt x="1819" y="4663"/>
                      <a:pt x="755" y="4663"/>
                    </a:cubicBezTo>
                    <a:cubicBezTo>
                      <a:pt x="715" y="4663"/>
                      <a:pt x="674" y="4662"/>
                      <a:pt x="634" y="4660"/>
                    </a:cubicBezTo>
                    <a:cubicBezTo>
                      <a:pt x="501" y="4660"/>
                      <a:pt x="501" y="4860"/>
                      <a:pt x="634" y="4860"/>
                    </a:cubicBezTo>
                    <a:cubicBezTo>
                      <a:pt x="675" y="4862"/>
                      <a:pt x="715" y="4863"/>
                      <a:pt x="755" y="4863"/>
                    </a:cubicBezTo>
                    <a:cubicBezTo>
                      <a:pt x="1978" y="4863"/>
                      <a:pt x="3122" y="3892"/>
                      <a:pt x="3703" y="2858"/>
                    </a:cubicBezTo>
                    <a:cubicBezTo>
                      <a:pt x="4270" y="1924"/>
                      <a:pt x="4137" y="590"/>
                      <a:pt x="3036" y="90"/>
                    </a:cubicBezTo>
                    <a:cubicBezTo>
                      <a:pt x="2897" y="28"/>
                      <a:pt x="2760" y="0"/>
                      <a:pt x="262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2" name="Google Shape;3542;p23"/>
              <p:cNvSpPr/>
              <p:nvPr/>
            </p:nvSpPr>
            <p:spPr>
              <a:xfrm rot="-1607166">
                <a:off x="381802" y="1552966"/>
                <a:ext cx="44737" cy="33870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935" extrusionOk="0">
                    <a:moveTo>
                      <a:pt x="601" y="0"/>
                    </a:moveTo>
                    <a:cubicBezTo>
                      <a:pt x="0" y="0"/>
                      <a:pt x="0" y="934"/>
                      <a:pt x="601" y="934"/>
                    </a:cubicBezTo>
                    <a:cubicBezTo>
                      <a:pt x="1235" y="901"/>
                      <a:pt x="1235" y="0"/>
                      <a:pt x="6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43" name="Google Shape;3543;p23"/>
            <p:cNvSpPr/>
            <p:nvPr/>
          </p:nvSpPr>
          <p:spPr>
            <a:xfrm>
              <a:off x="102705" y="1883073"/>
              <a:ext cx="67596" cy="6455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4" name="Google Shape;3544;p23"/>
          <p:cNvGrpSpPr/>
          <p:nvPr/>
        </p:nvGrpSpPr>
        <p:grpSpPr>
          <a:xfrm>
            <a:off x="6906089" y="3487252"/>
            <a:ext cx="2708236" cy="1832467"/>
            <a:chOff x="6906089" y="3487252"/>
            <a:chExt cx="2708236" cy="1832467"/>
          </a:xfrm>
        </p:grpSpPr>
        <p:sp>
          <p:nvSpPr>
            <p:cNvPr id="3545" name="Google Shape;3545;p23"/>
            <p:cNvSpPr/>
            <p:nvPr/>
          </p:nvSpPr>
          <p:spPr>
            <a:xfrm>
              <a:off x="7903254" y="4693877"/>
              <a:ext cx="64082" cy="50787"/>
            </a:xfrm>
            <a:custGeom>
              <a:avLst/>
              <a:gdLst/>
              <a:ahLst/>
              <a:cxnLst/>
              <a:rect l="l" t="t" r="r" b="b"/>
              <a:pathLst>
                <a:path w="1769" h="1402" extrusionOk="0">
                  <a:moveTo>
                    <a:pt x="868" y="1"/>
                  </a:moveTo>
                  <a:cubicBezTo>
                    <a:pt x="0" y="68"/>
                    <a:pt x="0" y="1335"/>
                    <a:pt x="868" y="1402"/>
                  </a:cubicBezTo>
                  <a:cubicBezTo>
                    <a:pt x="1768" y="1335"/>
                    <a:pt x="1768" y="68"/>
                    <a:pt x="8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Google Shape;3546;p23"/>
            <p:cNvSpPr/>
            <p:nvPr/>
          </p:nvSpPr>
          <p:spPr>
            <a:xfrm>
              <a:off x="6906089" y="4810514"/>
              <a:ext cx="143813" cy="143994"/>
            </a:xfrm>
            <a:custGeom>
              <a:avLst/>
              <a:gdLst/>
              <a:ahLst/>
              <a:cxnLst/>
              <a:rect l="l" t="t" r="r" b="b"/>
              <a:pathLst>
                <a:path w="3970" h="3975" extrusionOk="0">
                  <a:moveTo>
                    <a:pt x="940" y="0"/>
                  </a:moveTo>
                  <a:cubicBezTo>
                    <a:pt x="848" y="0"/>
                    <a:pt x="746" y="22"/>
                    <a:pt x="634" y="70"/>
                  </a:cubicBezTo>
                  <a:cubicBezTo>
                    <a:pt x="0" y="337"/>
                    <a:pt x="100" y="1371"/>
                    <a:pt x="167" y="1905"/>
                  </a:cubicBezTo>
                  <a:cubicBezTo>
                    <a:pt x="234" y="2572"/>
                    <a:pt x="400" y="3239"/>
                    <a:pt x="734" y="3873"/>
                  </a:cubicBezTo>
                  <a:cubicBezTo>
                    <a:pt x="755" y="3937"/>
                    <a:pt x="819" y="3974"/>
                    <a:pt x="888" y="3974"/>
                  </a:cubicBezTo>
                  <a:cubicBezTo>
                    <a:pt x="926" y="3974"/>
                    <a:pt x="965" y="3963"/>
                    <a:pt x="1001" y="3939"/>
                  </a:cubicBezTo>
                  <a:lnTo>
                    <a:pt x="1234" y="3939"/>
                  </a:lnTo>
                  <a:cubicBezTo>
                    <a:pt x="1668" y="3739"/>
                    <a:pt x="2068" y="3472"/>
                    <a:pt x="2402" y="3139"/>
                  </a:cubicBezTo>
                  <a:cubicBezTo>
                    <a:pt x="2835" y="2738"/>
                    <a:pt x="3970" y="1771"/>
                    <a:pt x="3236" y="1204"/>
                  </a:cubicBezTo>
                  <a:cubicBezTo>
                    <a:pt x="3133" y="1120"/>
                    <a:pt x="3012" y="1086"/>
                    <a:pt x="2885" y="1086"/>
                  </a:cubicBezTo>
                  <a:cubicBezTo>
                    <a:pt x="2558" y="1086"/>
                    <a:pt x="2194" y="1312"/>
                    <a:pt x="2001" y="1504"/>
                  </a:cubicBezTo>
                  <a:cubicBezTo>
                    <a:pt x="1801" y="1671"/>
                    <a:pt x="1635" y="1871"/>
                    <a:pt x="1501" y="2071"/>
                  </a:cubicBezTo>
                  <a:cubicBezTo>
                    <a:pt x="1568" y="1738"/>
                    <a:pt x="1635" y="1404"/>
                    <a:pt x="1635" y="1071"/>
                  </a:cubicBezTo>
                  <a:cubicBezTo>
                    <a:pt x="1635" y="594"/>
                    <a:pt x="1423" y="0"/>
                    <a:pt x="94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47" name="Google Shape;3547;p23"/>
            <p:cNvGrpSpPr/>
            <p:nvPr/>
          </p:nvGrpSpPr>
          <p:grpSpPr>
            <a:xfrm rot="-1253440">
              <a:off x="8393308" y="3636190"/>
              <a:ext cx="1048937" cy="1158529"/>
              <a:chOff x="8231925" y="3292177"/>
              <a:chExt cx="1048895" cy="1158482"/>
            </a:xfrm>
          </p:grpSpPr>
          <p:sp>
            <p:nvSpPr>
              <p:cNvPr id="3548" name="Google Shape;3548;p23"/>
              <p:cNvSpPr/>
              <p:nvPr/>
            </p:nvSpPr>
            <p:spPr>
              <a:xfrm>
                <a:off x="8308758" y="3292177"/>
                <a:ext cx="972062" cy="1073347"/>
              </a:xfrm>
              <a:custGeom>
                <a:avLst/>
                <a:gdLst/>
                <a:ahLst/>
                <a:cxnLst/>
                <a:rect l="l" t="t" r="r" b="b"/>
                <a:pathLst>
                  <a:path w="26834" h="29630" extrusionOk="0">
                    <a:moveTo>
                      <a:pt x="26729" y="0"/>
                    </a:moveTo>
                    <a:cubicBezTo>
                      <a:pt x="26675" y="0"/>
                      <a:pt x="26617" y="34"/>
                      <a:pt x="26600" y="101"/>
                    </a:cubicBezTo>
                    <a:lnTo>
                      <a:pt x="26633" y="101"/>
                    </a:lnTo>
                    <a:cubicBezTo>
                      <a:pt x="26533" y="3436"/>
                      <a:pt x="24532" y="6338"/>
                      <a:pt x="22364" y="8740"/>
                    </a:cubicBezTo>
                    <a:cubicBezTo>
                      <a:pt x="20162" y="11142"/>
                      <a:pt x="17727" y="13277"/>
                      <a:pt x="15058" y="15178"/>
                    </a:cubicBezTo>
                    <a:cubicBezTo>
                      <a:pt x="9454" y="19348"/>
                      <a:pt x="3684" y="23317"/>
                      <a:pt x="48" y="29488"/>
                    </a:cubicBezTo>
                    <a:cubicBezTo>
                      <a:pt x="1" y="29559"/>
                      <a:pt x="70" y="29630"/>
                      <a:pt x="150" y="29630"/>
                    </a:cubicBezTo>
                    <a:cubicBezTo>
                      <a:pt x="184" y="29630"/>
                      <a:pt x="219" y="29618"/>
                      <a:pt x="248" y="29588"/>
                    </a:cubicBezTo>
                    <a:cubicBezTo>
                      <a:pt x="4084" y="23084"/>
                      <a:pt x="10322" y="19081"/>
                      <a:pt x="16193" y="14611"/>
                    </a:cubicBezTo>
                    <a:cubicBezTo>
                      <a:pt x="18794" y="12643"/>
                      <a:pt x="21196" y="10441"/>
                      <a:pt x="23331" y="7939"/>
                    </a:cubicBezTo>
                    <a:cubicBezTo>
                      <a:pt x="25166" y="5738"/>
                      <a:pt x="26733" y="3036"/>
                      <a:pt x="26834" y="101"/>
                    </a:cubicBezTo>
                    <a:cubicBezTo>
                      <a:pt x="26834" y="34"/>
                      <a:pt x="26784" y="0"/>
                      <a:pt x="2672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9" name="Google Shape;3549;p23"/>
              <p:cNvSpPr/>
              <p:nvPr/>
            </p:nvSpPr>
            <p:spPr>
              <a:xfrm>
                <a:off x="8834893" y="3788934"/>
                <a:ext cx="170040" cy="205504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5673" extrusionOk="0">
                    <a:moveTo>
                      <a:pt x="2701" y="220"/>
                    </a:moveTo>
                    <a:cubicBezTo>
                      <a:pt x="3278" y="1286"/>
                      <a:pt x="4369" y="5435"/>
                      <a:pt x="2469" y="5468"/>
                    </a:cubicBezTo>
                    <a:cubicBezTo>
                      <a:pt x="2461" y="5468"/>
                      <a:pt x="2453" y="5468"/>
                      <a:pt x="2445" y="5468"/>
                    </a:cubicBezTo>
                    <a:cubicBezTo>
                      <a:pt x="357" y="5468"/>
                      <a:pt x="2099" y="1203"/>
                      <a:pt x="2701" y="220"/>
                    </a:cubicBezTo>
                    <a:close/>
                    <a:moveTo>
                      <a:pt x="2657" y="1"/>
                    </a:moveTo>
                    <a:cubicBezTo>
                      <a:pt x="2625" y="1"/>
                      <a:pt x="2591" y="20"/>
                      <a:pt x="2569" y="64"/>
                    </a:cubicBezTo>
                    <a:cubicBezTo>
                      <a:pt x="1902" y="1031"/>
                      <a:pt x="1" y="5501"/>
                      <a:pt x="2302" y="5668"/>
                    </a:cubicBezTo>
                    <a:cubicBezTo>
                      <a:pt x="2345" y="5671"/>
                      <a:pt x="2387" y="5672"/>
                      <a:pt x="2427" y="5672"/>
                    </a:cubicBezTo>
                    <a:cubicBezTo>
                      <a:pt x="4693" y="5672"/>
                      <a:pt x="3459" y="1146"/>
                      <a:pt x="2869" y="64"/>
                    </a:cubicBezTo>
                    <a:cubicBezTo>
                      <a:pt x="2847" y="20"/>
                      <a:pt x="2810" y="1"/>
                      <a:pt x="2773" y="1"/>
                    </a:cubicBezTo>
                    <a:cubicBezTo>
                      <a:pt x="2751" y="1"/>
                      <a:pt x="2729" y="8"/>
                      <a:pt x="2710" y="19"/>
                    </a:cubicBezTo>
                    <a:lnTo>
                      <a:pt x="2710" y="19"/>
                    </a:lnTo>
                    <a:cubicBezTo>
                      <a:pt x="2695" y="8"/>
                      <a:pt x="2676" y="1"/>
                      <a:pt x="26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0" name="Google Shape;3550;p23"/>
              <p:cNvSpPr/>
              <p:nvPr/>
            </p:nvSpPr>
            <p:spPr>
              <a:xfrm>
                <a:off x="8618846" y="3806757"/>
                <a:ext cx="196050" cy="82050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2265" extrusionOk="0">
                    <a:moveTo>
                      <a:pt x="2425" y="237"/>
                    </a:moveTo>
                    <a:cubicBezTo>
                      <a:pt x="2450" y="237"/>
                      <a:pt x="2474" y="238"/>
                      <a:pt x="2496" y="239"/>
                    </a:cubicBezTo>
                    <a:cubicBezTo>
                      <a:pt x="3463" y="239"/>
                      <a:pt x="4489" y="969"/>
                      <a:pt x="5054" y="1746"/>
                    </a:cubicBezTo>
                    <a:lnTo>
                      <a:pt x="5054" y="1746"/>
                    </a:lnTo>
                    <a:cubicBezTo>
                      <a:pt x="5044" y="1740"/>
                      <a:pt x="5032" y="1736"/>
                      <a:pt x="5020" y="1736"/>
                    </a:cubicBezTo>
                    <a:cubicBezTo>
                      <a:pt x="5012" y="1736"/>
                      <a:pt x="5005" y="1738"/>
                      <a:pt x="4997" y="1740"/>
                    </a:cubicBezTo>
                    <a:cubicBezTo>
                      <a:pt x="4435" y="1934"/>
                      <a:pt x="3603" y="2109"/>
                      <a:pt x="2811" y="2109"/>
                    </a:cubicBezTo>
                    <a:cubicBezTo>
                      <a:pt x="2100" y="2109"/>
                      <a:pt x="1420" y="1968"/>
                      <a:pt x="995" y="1573"/>
                    </a:cubicBezTo>
                    <a:cubicBezTo>
                      <a:pt x="0" y="643"/>
                      <a:pt x="1782" y="237"/>
                      <a:pt x="2425" y="237"/>
                    </a:cubicBezTo>
                    <a:close/>
                    <a:moveTo>
                      <a:pt x="2335" y="1"/>
                    </a:moveTo>
                    <a:cubicBezTo>
                      <a:pt x="1748" y="1"/>
                      <a:pt x="716" y="169"/>
                      <a:pt x="594" y="806"/>
                    </a:cubicBezTo>
                    <a:cubicBezTo>
                      <a:pt x="347" y="1947"/>
                      <a:pt x="1509" y="2264"/>
                      <a:pt x="2733" y="2264"/>
                    </a:cubicBezTo>
                    <a:cubicBezTo>
                      <a:pt x="3656" y="2264"/>
                      <a:pt x="4615" y="2084"/>
                      <a:pt x="5031" y="1940"/>
                    </a:cubicBezTo>
                    <a:cubicBezTo>
                      <a:pt x="5099" y="1923"/>
                      <a:pt x="5115" y="1862"/>
                      <a:pt x="5101" y="1812"/>
                    </a:cubicBezTo>
                    <a:lnTo>
                      <a:pt x="5101" y="1812"/>
                    </a:lnTo>
                    <a:cubicBezTo>
                      <a:pt x="5123" y="1843"/>
                      <a:pt x="5144" y="1875"/>
                      <a:pt x="5164" y="1907"/>
                    </a:cubicBezTo>
                    <a:cubicBezTo>
                      <a:pt x="5184" y="1936"/>
                      <a:pt x="5215" y="1948"/>
                      <a:pt x="5247" y="1948"/>
                    </a:cubicBezTo>
                    <a:cubicBezTo>
                      <a:pt x="5325" y="1948"/>
                      <a:pt x="5411" y="1878"/>
                      <a:pt x="5364" y="1807"/>
                    </a:cubicBezTo>
                    <a:cubicBezTo>
                      <a:pt x="4697" y="806"/>
                      <a:pt x="3663" y="172"/>
                      <a:pt x="2496" y="6"/>
                    </a:cubicBezTo>
                    <a:cubicBezTo>
                      <a:pt x="2447" y="3"/>
                      <a:pt x="2394" y="1"/>
                      <a:pt x="233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1" name="Google Shape;3551;p23"/>
              <p:cNvSpPr/>
              <p:nvPr/>
            </p:nvSpPr>
            <p:spPr>
              <a:xfrm>
                <a:off x="8631923" y="3961692"/>
                <a:ext cx="96685" cy="200578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37" extrusionOk="0">
                    <a:moveTo>
                      <a:pt x="1693" y="248"/>
                    </a:moveTo>
                    <a:cubicBezTo>
                      <a:pt x="1695" y="253"/>
                      <a:pt x="1698" y="259"/>
                      <a:pt x="1701" y="265"/>
                    </a:cubicBezTo>
                    <a:cubicBezTo>
                      <a:pt x="2268" y="1733"/>
                      <a:pt x="2668" y="4068"/>
                      <a:pt x="1234" y="5169"/>
                    </a:cubicBezTo>
                    <a:cubicBezTo>
                      <a:pt x="1072" y="5292"/>
                      <a:pt x="936" y="5345"/>
                      <a:pt x="823" y="5345"/>
                    </a:cubicBezTo>
                    <a:cubicBezTo>
                      <a:pt x="172" y="5345"/>
                      <a:pt x="281" y="3565"/>
                      <a:pt x="367" y="3167"/>
                    </a:cubicBezTo>
                    <a:cubicBezTo>
                      <a:pt x="563" y="2088"/>
                      <a:pt x="1016" y="1073"/>
                      <a:pt x="1693" y="248"/>
                    </a:cubicBezTo>
                    <a:close/>
                    <a:moveTo>
                      <a:pt x="1655" y="1"/>
                    </a:moveTo>
                    <a:cubicBezTo>
                      <a:pt x="1635" y="1"/>
                      <a:pt x="1615" y="10"/>
                      <a:pt x="1601" y="32"/>
                    </a:cubicBezTo>
                    <a:cubicBezTo>
                      <a:pt x="734" y="1066"/>
                      <a:pt x="233" y="2333"/>
                      <a:pt x="66" y="3668"/>
                    </a:cubicBezTo>
                    <a:cubicBezTo>
                      <a:pt x="33" y="4096"/>
                      <a:pt x="1" y="5536"/>
                      <a:pt x="774" y="5536"/>
                    </a:cubicBezTo>
                    <a:cubicBezTo>
                      <a:pt x="782" y="5536"/>
                      <a:pt x="791" y="5536"/>
                      <a:pt x="800" y="5536"/>
                    </a:cubicBezTo>
                    <a:cubicBezTo>
                      <a:pt x="1434" y="5536"/>
                      <a:pt x="1934" y="4802"/>
                      <a:pt x="2168" y="4268"/>
                    </a:cubicBezTo>
                    <a:cubicBezTo>
                      <a:pt x="2668" y="3001"/>
                      <a:pt x="2368" y="1433"/>
                      <a:pt x="1901" y="199"/>
                    </a:cubicBezTo>
                    <a:cubicBezTo>
                      <a:pt x="1875" y="159"/>
                      <a:pt x="1828" y="140"/>
                      <a:pt x="1784" y="140"/>
                    </a:cubicBezTo>
                    <a:cubicBezTo>
                      <a:pt x="1778" y="140"/>
                      <a:pt x="1771" y="141"/>
                      <a:pt x="1764" y="142"/>
                    </a:cubicBezTo>
                    <a:lnTo>
                      <a:pt x="1764" y="142"/>
                    </a:lnTo>
                    <a:cubicBezTo>
                      <a:pt x="1775" y="73"/>
                      <a:pt x="1711" y="1"/>
                      <a:pt x="165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2" name="Google Shape;3552;p23"/>
              <p:cNvSpPr/>
              <p:nvPr/>
            </p:nvSpPr>
            <p:spPr>
              <a:xfrm>
                <a:off x="8418013" y="4009473"/>
                <a:ext cx="167432" cy="90961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2511" extrusionOk="0">
                    <a:moveTo>
                      <a:pt x="2038" y="197"/>
                    </a:moveTo>
                    <a:cubicBezTo>
                      <a:pt x="2856" y="197"/>
                      <a:pt x="3680" y="767"/>
                      <a:pt x="4310" y="1244"/>
                    </a:cubicBezTo>
                    <a:lnTo>
                      <a:pt x="4310" y="1244"/>
                    </a:lnTo>
                    <a:cubicBezTo>
                      <a:pt x="4308" y="1245"/>
                      <a:pt x="4306" y="1246"/>
                      <a:pt x="4304" y="1248"/>
                    </a:cubicBezTo>
                    <a:cubicBezTo>
                      <a:pt x="3393" y="1646"/>
                      <a:pt x="2409" y="2312"/>
                      <a:pt x="1414" y="2312"/>
                    </a:cubicBezTo>
                    <a:cubicBezTo>
                      <a:pt x="1243" y="2312"/>
                      <a:pt x="1072" y="2293"/>
                      <a:pt x="901" y="2249"/>
                    </a:cubicBezTo>
                    <a:cubicBezTo>
                      <a:pt x="134" y="2082"/>
                      <a:pt x="167" y="1248"/>
                      <a:pt x="568" y="781"/>
                    </a:cubicBezTo>
                    <a:cubicBezTo>
                      <a:pt x="901" y="447"/>
                      <a:pt x="1335" y="247"/>
                      <a:pt x="1802" y="214"/>
                    </a:cubicBezTo>
                    <a:cubicBezTo>
                      <a:pt x="1881" y="203"/>
                      <a:pt x="1959" y="197"/>
                      <a:pt x="2038" y="197"/>
                    </a:cubicBezTo>
                    <a:close/>
                    <a:moveTo>
                      <a:pt x="1882" y="1"/>
                    </a:moveTo>
                    <a:cubicBezTo>
                      <a:pt x="1733" y="1"/>
                      <a:pt x="1584" y="15"/>
                      <a:pt x="1435" y="47"/>
                    </a:cubicBezTo>
                    <a:cubicBezTo>
                      <a:pt x="734" y="214"/>
                      <a:pt x="1" y="848"/>
                      <a:pt x="34" y="1615"/>
                    </a:cubicBezTo>
                    <a:cubicBezTo>
                      <a:pt x="89" y="2297"/>
                      <a:pt x="791" y="2511"/>
                      <a:pt x="1374" y="2511"/>
                    </a:cubicBezTo>
                    <a:cubicBezTo>
                      <a:pt x="1503" y="2511"/>
                      <a:pt x="1626" y="2500"/>
                      <a:pt x="1735" y="2482"/>
                    </a:cubicBezTo>
                    <a:cubicBezTo>
                      <a:pt x="2702" y="2349"/>
                      <a:pt x="3536" y="1815"/>
                      <a:pt x="4404" y="1415"/>
                    </a:cubicBezTo>
                    <a:cubicBezTo>
                      <a:pt x="4442" y="1402"/>
                      <a:pt x="4451" y="1365"/>
                      <a:pt x="4442" y="1328"/>
                    </a:cubicBezTo>
                    <a:lnTo>
                      <a:pt x="4442" y="1328"/>
                    </a:lnTo>
                    <a:cubicBezTo>
                      <a:pt x="4450" y="1329"/>
                      <a:pt x="4457" y="1330"/>
                      <a:pt x="4464" y="1330"/>
                    </a:cubicBezTo>
                    <a:cubicBezTo>
                      <a:pt x="4564" y="1330"/>
                      <a:pt x="4621" y="1199"/>
                      <a:pt x="4537" y="1114"/>
                    </a:cubicBezTo>
                    <a:cubicBezTo>
                      <a:pt x="3787" y="595"/>
                      <a:pt x="2837" y="1"/>
                      <a:pt x="188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3" name="Google Shape;3553;p23"/>
              <p:cNvSpPr/>
              <p:nvPr/>
            </p:nvSpPr>
            <p:spPr>
              <a:xfrm>
                <a:off x="8415586" y="4175421"/>
                <a:ext cx="88244" cy="162324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481" extrusionOk="0">
                    <a:moveTo>
                      <a:pt x="1272" y="384"/>
                    </a:moveTo>
                    <a:cubicBezTo>
                      <a:pt x="1777" y="960"/>
                      <a:pt x="2112" y="1688"/>
                      <a:pt x="2202" y="2471"/>
                    </a:cubicBezTo>
                    <a:cubicBezTo>
                      <a:pt x="2261" y="2967"/>
                      <a:pt x="2243" y="4256"/>
                      <a:pt x="1588" y="4256"/>
                    </a:cubicBezTo>
                    <a:cubicBezTo>
                      <a:pt x="1495" y="4256"/>
                      <a:pt x="1389" y="4230"/>
                      <a:pt x="1268" y="4172"/>
                    </a:cubicBezTo>
                    <a:cubicBezTo>
                      <a:pt x="1" y="3572"/>
                      <a:pt x="935" y="1304"/>
                      <a:pt x="1268" y="403"/>
                    </a:cubicBezTo>
                    <a:cubicBezTo>
                      <a:pt x="1270" y="396"/>
                      <a:pt x="1271" y="390"/>
                      <a:pt x="1272" y="384"/>
                    </a:cubicBezTo>
                    <a:close/>
                    <a:moveTo>
                      <a:pt x="1157" y="1"/>
                    </a:moveTo>
                    <a:cubicBezTo>
                      <a:pt x="1081" y="1"/>
                      <a:pt x="1018" y="94"/>
                      <a:pt x="1068" y="169"/>
                    </a:cubicBezTo>
                    <a:lnTo>
                      <a:pt x="1102" y="203"/>
                    </a:lnTo>
                    <a:cubicBezTo>
                      <a:pt x="1122" y="223"/>
                      <a:pt x="1141" y="243"/>
                      <a:pt x="1161" y="264"/>
                    </a:cubicBezTo>
                    <a:lnTo>
                      <a:pt x="1161" y="264"/>
                    </a:lnTo>
                    <a:cubicBezTo>
                      <a:pt x="1160" y="263"/>
                      <a:pt x="1158" y="263"/>
                      <a:pt x="1157" y="263"/>
                    </a:cubicBezTo>
                    <a:cubicBezTo>
                      <a:pt x="1118" y="263"/>
                      <a:pt x="1081" y="285"/>
                      <a:pt x="1068" y="336"/>
                    </a:cubicBezTo>
                    <a:cubicBezTo>
                      <a:pt x="668" y="1203"/>
                      <a:pt x="468" y="2104"/>
                      <a:pt x="434" y="3038"/>
                    </a:cubicBezTo>
                    <a:cubicBezTo>
                      <a:pt x="434" y="3670"/>
                      <a:pt x="883" y="4480"/>
                      <a:pt x="1581" y="4480"/>
                    </a:cubicBezTo>
                    <a:cubicBezTo>
                      <a:pt x="1621" y="4480"/>
                      <a:pt x="1661" y="4478"/>
                      <a:pt x="1702" y="4472"/>
                    </a:cubicBezTo>
                    <a:cubicBezTo>
                      <a:pt x="2336" y="4406"/>
                      <a:pt x="2369" y="3405"/>
                      <a:pt x="2403" y="2938"/>
                    </a:cubicBezTo>
                    <a:cubicBezTo>
                      <a:pt x="2436" y="1804"/>
                      <a:pt x="1936" y="903"/>
                      <a:pt x="1235" y="36"/>
                    </a:cubicBezTo>
                    <a:cubicBezTo>
                      <a:pt x="1210" y="11"/>
                      <a:pt x="1183" y="1"/>
                      <a:pt x="11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4" name="Google Shape;3554;p23"/>
              <p:cNvSpPr/>
              <p:nvPr/>
            </p:nvSpPr>
            <p:spPr>
              <a:xfrm>
                <a:off x="8231925" y="4274461"/>
                <a:ext cx="154717" cy="176198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3516" y="1"/>
                    </a:moveTo>
                    <a:cubicBezTo>
                      <a:pt x="2293" y="1"/>
                      <a:pt x="1149" y="972"/>
                      <a:pt x="568" y="2005"/>
                    </a:cubicBezTo>
                    <a:cubicBezTo>
                      <a:pt x="1" y="2939"/>
                      <a:pt x="134" y="4274"/>
                      <a:pt x="1268" y="4774"/>
                    </a:cubicBezTo>
                    <a:cubicBezTo>
                      <a:pt x="1402" y="4836"/>
                      <a:pt x="1535" y="4864"/>
                      <a:pt x="1665" y="4864"/>
                    </a:cubicBezTo>
                    <a:cubicBezTo>
                      <a:pt x="2374" y="4864"/>
                      <a:pt x="2998" y="4042"/>
                      <a:pt x="3336" y="3506"/>
                    </a:cubicBezTo>
                    <a:cubicBezTo>
                      <a:pt x="3870" y="2606"/>
                      <a:pt x="4270" y="1238"/>
                      <a:pt x="3803" y="237"/>
                    </a:cubicBezTo>
                    <a:cubicBezTo>
                      <a:pt x="3784" y="209"/>
                      <a:pt x="3757" y="197"/>
                      <a:pt x="3730" y="197"/>
                    </a:cubicBezTo>
                    <a:cubicBezTo>
                      <a:pt x="3661" y="197"/>
                      <a:pt x="3589" y="275"/>
                      <a:pt x="3636" y="371"/>
                    </a:cubicBezTo>
                    <a:lnTo>
                      <a:pt x="3603" y="371"/>
                    </a:lnTo>
                    <a:cubicBezTo>
                      <a:pt x="4204" y="1605"/>
                      <a:pt x="3236" y="4540"/>
                      <a:pt x="1635" y="4641"/>
                    </a:cubicBezTo>
                    <a:cubicBezTo>
                      <a:pt x="1620" y="4641"/>
                      <a:pt x="1605" y="4642"/>
                      <a:pt x="1590" y="4642"/>
                    </a:cubicBezTo>
                    <a:cubicBezTo>
                      <a:pt x="1079" y="4642"/>
                      <a:pt x="696" y="4095"/>
                      <a:pt x="534" y="3673"/>
                    </a:cubicBezTo>
                    <a:cubicBezTo>
                      <a:pt x="301" y="3073"/>
                      <a:pt x="534" y="2439"/>
                      <a:pt x="834" y="1939"/>
                    </a:cubicBezTo>
                    <a:cubicBezTo>
                      <a:pt x="1349" y="1039"/>
                      <a:pt x="2452" y="200"/>
                      <a:pt x="3516" y="200"/>
                    </a:cubicBezTo>
                    <a:cubicBezTo>
                      <a:pt x="3556" y="200"/>
                      <a:pt x="3596" y="202"/>
                      <a:pt x="3636" y="204"/>
                    </a:cubicBezTo>
                    <a:cubicBezTo>
                      <a:pt x="3770" y="204"/>
                      <a:pt x="3770" y="4"/>
                      <a:pt x="3636" y="4"/>
                    </a:cubicBezTo>
                    <a:cubicBezTo>
                      <a:pt x="3596" y="2"/>
                      <a:pt x="3556" y="1"/>
                      <a:pt x="35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55" name="Google Shape;3555;p23"/>
            <p:cNvGrpSpPr/>
            <p:nvPr/>
          </p:nvGrpSpPr>
          <p:grpSpPr>
            <a:xfrm rot="2700000" flipH="1">
              <a:off x="8159393" y="4829632"/>
              <a:ext cx="408102" cy="405131"/>
              <a:chOff x="233409" y="90004"/>
              <a:chExt cx="408106" cy="405134"/>
            </a:xfrm>
          </p:grpSpPr>
          <p:sp>
            <p:nvSpPr>
              <p:cNvPr id="3556" name="Google Shape;3556;p23"/>
              <p:cNvSpPr/>
              <p:nvPr/>
            </p:nvSpPr>
            <p:spPr>
              <a:xfrm rot="7807411">
                <a:off x="246987" y="202898"/>
                <a:ext cx="343996" cy="195472"/>
              </a:xfrm>
              <a:custGeom>
                <a:avLst/>
                <a:gdLst/>
                <a:ahLst/>
                <a:cxnLst/>
                <a:rect l="l" t="t" r="r" b="b"/>
                <a:pathLst>
                  <a:path w="9496" h="5396" extrusionOk="0">
                    <a:moveTo>
                      <a:pt x="162" y="0"/>
                    </a:moveTo>
                    <a:cubicBezTo>
                      <a:pt x="84" y="0"/>
                      <a:pt x="0" y="86"/>
                      <a:pt x="47" y="156"/>
                    </a:cubicBezTo>
                    <a:cubicBezTo>
                      <a:pt x="748" y="1491"/>
                      <a:pt x="1515" y="2692"/>
                      <a:pt x="2949" y="3292"/>
                    </a:cubicBezTo>
                    <a:cubicBezTo>
                      <a:pt x="3916" y="3692"/>
                      <a:pt x="5051" y="3692"/>
                      <a:pt x="6018" y="3892"/>
                    </a:cubicBezTo>
                    <a:cubicBezTo>
                      <a:pt x="7219" y="4093"/>
                      <a:pt x="8353" y="4593"/>
                      <a:pt x="9254" y="5360"/>
                    </a:cubicBezTo>
                    <a:cubicBezTo>
                      <a:pt x="9279" y="5385"/>
                      <a:pt x="9308" y="5396"/>
                      <a:pt x="9336" y="5396"/>
                    </a:cubicBezTo>
                    <a:cubicBezTo>
                      <a:pt x="9420" y="5396"/>
                      <a:pt x="9495" y="5302"/>
                      <a:pt x="9420" y="5227"/>
                    </a:cubicBezTo>
                    <a:cubicBezTo>
                      <a:pt x="7919" y="3993"/>
                      <a:pt x="6185" y="3659"/>
                      <a:pt x="4317" y="3392"/>
                    </a:cubicBezTo>
                    <a:cubicBezTo>
                      <a:pt x="2249" y="3125"/>
                      <a:pt x="1181" y="1791"/>
                      <a:pt x="247" y="56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7" name="Google Shape;3557;p23"/>
              <p:cNvSpPr/>
              <p:nvPr/>
            </p:nvSpPr>
            <p:spPr>
              <a:xfrm rot="7807411">
                <a:off x="420325" y="157602"/>
                <a:ext cx="203877" cy="140084"/>
              </a:xfrm>
              <a:custGeom>
                <a:avLst/>
                <a:gdLst/>
                <a:ahLst/>
                <a:cxnLst/>
                <a:rect l="l" t="t" r="r" b="b"/>
                <a:pathLst>
                  <a:path w="5628" h="3867" extrusionOk="0">
                    <a:moveTo>
                      <a:pt x="5492" y="1"/>
                    </a:moveTo>
                    <a:cubicBezTo>
                      <a:pt x="5456" y="1"/>
                      <a:pt x="5427" y="22"/>
                      <a:pt x="5427" y="73"/>
                    </a:cubicBezTo>
                    <a:cubicBezTo>
                      <a:pt x="5227" y="1341"/>
                      <a:pt x="4927" y="2475"/>
                      <a:pt x="3759" y="3142"/>
                    </a:cubicBezTo>
                    <a:cubicBezTo>
                      <a:pt x="3055" y="3494"/>
                      <a:pt x="2299" y="3666"/>
                      <a:pt x="1540" y="3666"/>
                    </a:cubicBezTo>
                    <a:cubicBezTo>
                      <a:pt x="1077" y="3666"/>
                      <a:pt x="612" y="3602"/>
                      <a:pt x="157" y="3476"/>
                    </a:cubicBezTo>
                    <a:cubicBezTo>
                      <a:pt x="149" y="3473"/>
                      <a:pt x="142" y="3472"/>
                      <a:pt x="134" y="3472"/>
                    </a:cubicBezTo>
                    <a:cubicBezTo>
                      <a:pt x="48" y="3472"/>
                      <a:pt x="0" y="3645"/>
                      <a:pt x="123" y="3676"/>
                    </a:cubicBezTo>
                    <a:cubicBezTo>
                      <a:pt x="591" y="3802"/>
                      <a:pt x="1074" y="3866"/>
                      <a:pt x="1556" y="3866"/>
                    </a:cubicBezTo>
                    <a:cubicBezTo>
                      <a:pt x="2345" y="3866"/>
                      <a:pt x="3134" y="3694"/>
                      <a:pt x="3859" y="3342"/>
                    </a:cubicBezTo>
                    <a:cubicBezTo>
                      <a:pt x="5127" y="2742"/>
                      <a:pt x="5427" y="1374"/>
                      <a:pt x="5627" y="140"/>
                    </a:cubicBezTo>
                    <a:cubicBezTo>
                      <a:pt x="5627" y="58"/>
                      <a:pt x="5551" y="1"/>
                      <a:pt x="54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8" name="Google Shape;3558;p23"/>
              <p:cNvSpPr/>
              <p:nvPr/>
            </p:nvSpPr>
            <p:spPr>
              <a:xfrm rot="7807411">
                <a:off x="507243" y="205308"/>
                <a:ext cx="10904" cy="12599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3478" extrusionOk="0">
                    <a:moveTo>
                      <a:pt x="134" y="0"/>
                    </a:moveTo>
                    <a:cubicBezTo>
                      <a:pt x="84" y="0"/>
                      <a:pt x="34" y="33"/>
                      <a:pt x="34" y="100"/>
                    </a:cubicBezTo>
                    <a:cubicBezTo>
                      <a:pt x="1" y="1201"/>
                      <a:pt x="67" y="2302"/>
                      <a:pt x="101" y="3402"/>
                    </a:cubicBezTo>
                    <a:cubicBezTo>
                      <a:pt x="101" y="3452"/>
                      <a:pt x="142" y="3477"/>
                      <a:pt x="188" y="3477"/>
                    </a:cubicBezTo>
                    <a:cubicBezTo>
                      <a:pt x="234" y="3477"/>
                      <a:pt x="284" y="3452"/>
                      <a:pt x="301" y="3402"/>
                    </a:cubicBezTo>
                    <a:cubicBezTo>
                      <a:pt x="301" y="2302"/>
                      <a:pt x="201" y="1201"/>
                      <a:pt x="234" y="100"/>
                    </a:cubicBezTo>
                    <a:cubicBezTo>
                      <a:pt x="234" y="33"/>
                      <a:pt x="184" y="0"/>
                      <a:pt x="13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9" name="Google Shape;3559;p23"/>
              <p:cNvSpPr/>
              <p:nvPr/>
            </p:nvSpPr>
            <p:spPr>
              <a:xfrm rot="7807411">
                <a:off x="459446" y="175597"/>
                <a:ext cx="124362" cy="50571"/>
              </a:xfrm>
              <a:custGeom>
                <a:avLst/>
                <a:gdLst/>
                <a:ahLst/>
                <a:cxnLst/>
                <a:rect l="l" t="t" r="r" b="b"/>
                <a:pathLst>
                  <a:path w="3433" h="1396" extrusionOk="0">
                    <a:moveTo>
                      <a:pt x="164" y="1"/>
                    </a:moveTo>
                    <a:cubicBezTo>
                      <a:pt x="77" y="1"/>
                      <a:pt x="1" y="132"/>
                      <a:pt x="113" y="216"/>
                    </a:cubicBezTo>
                    <a:cubicBezTo>
                      <a:pt x="1014" y="883"/>
                      <a:pt x="2181" y="1050"/>
                      <a:pt x="3249" y="1384"/>
                    </a:cubicBezTo>
                    <a:cubicBezTo>
                      <a:pt x="3265" y="1392"/>
                      <a:pt x="3281" y="1396"/>
                      <a:pt x="3295" y="1396"/>
                    </a:cubicBezTo>
                    <a:cubicBezTo>
                      <a:pt x="3396" y="1396"/>
                      <a:pt x="3432" y="1213"/>
                      <a:pt x="3315" y="1184"/>
                    </a:cubicBezTo>
                    <a:cubicBezTo>
                      <a:pt x="2281" y="850"/>
                      <a:pt x="1114" y="683"/>
                      <a:pt x="213" y="16"/>
                    </a:cubicBezTo>
                    <a:cubicBezTo>
                      <a:pt x="197" y="6"/>
                      <a:pt x="180" y="1"/>
                      <a:pt x="1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0" name="Google Shape;3560;p23"/>
              <p:cNvSpPr/>
              <p:nvPr/>
            </p:nvSpPr>
            <p:spPr>
              <a:xfrm rot="7807411">
                <a:off x="577433" y="226308"/>
                <a:ext cx="41116" cy="30212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4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cubicBezTo>
                      <a:pt x="1135" y="834"/>
                      <a:pt x="1135" y="0"/>
                      <a:pt x="5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1" name="Google Shape;3561;p23"/>
              <p:cNvSpPr/>
              <p:nvPr/>
            </p:nvSpPr>
            <p:spPr>
              <a:xfrm rot="7807411">
                <a:off x="538149" y="290914"/>
                <a:ext cx="42347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835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lnTo>
                      <a:pt x="634" y="834"/>
                    </a:lnTo>
                    <a:cubicBezTo>
                      <a:pt x="1168" y="834"/>
                      <a:pt x="1168" y="0"/>
                      <a:pt x="6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2" name="Google Shape;3562;p23"/>
              <p:cNvSpPr/>
              <p:nvPr/>
            </p:nvSpPr>
            <p:spPr>
              <a:xfrm rot="7807411">
                <a:off x="501282" y="329396"/>
                <a:ext cx="30248" cy="32639"/>
              </a:xfrm>
              <a:custGeom>
                <a:avLst/>
                <a:gdLst/>
                <a:ahLst/>
                <a:cxnLst/>
                <a:rect l="l" t="t" r="r" b="b"/>
                <a:pathLst>
                  <a:path w="835" h="901" extrusionOk="0">
                    <a:moveTo>
                      <a:pt x="401" y="0"/>
                    </a:moveTo>
                    <a:cubicBezTo>
                      <a:pt x="167" y="0"/>
                      <a:pt x="1" y="200"/>
                      <a:pt x="1" y="434"/>
                    </a:cubicBezTo>
                    <a:lnTo>
                      <a:pt x="1" y="501"/>
                    </a:lnTo>
                    <a:cubicBezTo>
                      <a:pt x="1" y="767"/>
                      <a:pt x="209" y="901"/>
                      <a:pt x="417" y="901"/>
                    </a:cubicBezTo>
                    <a:cubicBezTo>
                      <a:pt x="626" y="901"/>
                      <a:pt x="834" y="767"/>
                      <a:pt x="834" y="501"/>
                    </a:cubicBezTo>
                    <a:lnTo>
                      <a:pt x="834" y="434"/>
                    </a:lnTo>
                    <a:cubicBezTo>
                      <a:pt x="834" y="200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3" name="Google Shape;3563;p23"/>
              <p:cNvSpPr/>
              <p:nvPr/>
            </p:nvSpPr>
            <p:spPr>
              <a:xfrm rot="7807411">
                <a:off x="558587" y="149883"/>
                <a:ext cx="30248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835" h="1002" extrusionOk="0">
                    <a:moveTo>
                      <a:pt x="434" y="1"/>
                    </a:moveTo>
                    <a:cubicBezTo>
                      <a:pt x="201" y="1"/>
                      <a:pt x="0" y="201"/>
                      <a:pt x="0" y="434"/>
                    </a:cubicBezTo>
                    <a:lnTo>
                      <a:pt x="0" y="601"/>
                    </a:lnTo>
                    <a:cubicBezTo>
                      <a:pt x="0" y="868"/>
                      <a:pt x="209" y="1001"/>
                      <a:pt x="417" y="1001"/>
                    </a:cubicBezTo>
                    <a:cubicBezTo>
                      <a:pt x="626" y="1001"/>
                      <a:pt x="834" y="868"/>
                      <a:pt x="834" y="601"/>
                    </a:cubicBezTo>
                    <a:lnTo>
                      <a:pt x="834" y="434"/>
                    </a:lnTo>
                    <a:cubicBezTo>
                      <a:pt x="834" y="201"/>
                      <a:pt x="634" y="1"/>
                      <a:pt x="4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4" name="Google Shape;3564;p23"/>
              <p:cNvSpPr/>
              <p:nvPr/>
            </p:nvSpPr>
            <p:spPr>
              <a:xfrm rot="7807411">
                <a:off x="516086" y="100346"/>
                <a:ext cx="41116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5" extrusionOk="0">
                    <a:moveTo>
                      <a:pt x="567" y="1"/>
                    </a:moveTo>
                    <a:cubicBezTo>
                      <a:pt x="0" y="1"/>
                      <a:pt x="0" y="835"/>
                      <a:pt x="567" y="835"/>
                    </a:cubicBezTo>
                    <a:cubicBezTo>
                      <a:pt x="1134" y="835"/>
                      <a:pt x="1134" y="1"/>
                      <a:pt x="5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565" name="Google Shape;3565;p23"/>
          <p:cNvGrpSpPr/>
          <p:nvPr/>
        </p:nvGrpSpPr>
        <p:grpSpPr>
          <a:xfrm rot="-456742">
            <a:off x="8604058" y="784882"/>
            <a:ext cx="758165" cy="538905"/>
            <a:chOff x="8213498" y="948701"/>
            <a:chExt cx="611658" cy="434768"/>
          </a:xfrm>
        </p:grpSpPr>
        <p:sp>
          <p:nvSpPr>
            <p:cNvPr id="3566" name="Google Shape;3566;p23"/>
            <p:cNvSpPr/>
            <p:nvPr/>
          </p:nvSpPr>
          <p:spPr>
            <a:xfrm>
              <a:off x="8325080" y="948701"/>
              <a:ext cx="500076" cy="422904"/>
            </a:xfrm>
            <a:custGeom>
              <a:avLst/>
              <a:gdLst/>
              <a:ahLst/>
              <a:cxnLst/>
              <a:rect l="l" t="t" r="r" b="b"/>
              <a:pathLst>
                <a:path w="13284" h="11234" extrusionOk="0">
                  <a:moveTo>
                    <a:pt x="11824" y="0"/>
                  </a:moveTo>
                  <a:cubicBezTo>
                    <a:pt x="9312" y="0"/>
                    <a:pt x="6711" y="1595"/>
                    <a:pt x="4823" y="2976"/>
                  </a:cubicBezTo>
                  <a:cubicBezTo>
                    <a:pt x="3555" y="3910"/>
                    <a:pt x="2521" y="5144"/>
                    <a:pt x="1821" y="6545"/>
                  </a:cubicBezTo>
                  <a:cubicBezTo>
                    <a:pt x="1054" y="7979"/>
                    <a:pt x="453" y="9514"/>
                    <a:pt x="20" y="11115"/>
                  </a:cubicBezTo>
                  <a:cubicBezTo>
                    <a:pt x="1" y="11190"/>
                    <a:pt x="56" y="11233"/>
                    <a:pt x="113" y="11233"/>
                  </a:cubicBezTo>
                  <a:cubicBezTo>
                    <a:pt x="158" y="11233"/>
                    <a:pt x="205" y="11207"/>
                    <a:pt x="220" y="11148"/>
                  </a:cubicBezTo>
                  <a:cubicBezTo>
                    <a:pt x="620" y="9680"/>
                    <a:pt x="1187" y="8246"/>
                    <a:pt x="1888" y="6878"/>
                  </a:cubicBezTo>
                  <a:cubicBezTo>
                    <a:pt x="2555" y="5411"/>
                    <a:pt x="3589" y="4110"/>
                    <a:pt x="4890" y="3142"/>
                  </a:cubicBezTo>
                  <a:cubicBezTo>
                    <a:pt x="6756" y="1785"/>
                    <a:pt x="9366" y="211"/>
                    <a:pt x="11825" y="211"/>
                  </a:cubicBezTo>
                  <a:cubicBezTo>
                    <a:pt x="12266" y="211"/>
                    <a:pt x="12703" y="262"/>
                    <a:pt x="13129" y="374"/>
                  </a:cubicBezTo>
                  <a:cubicBezTo>
                    <a:pt x="13138" y="377"/>
                    <a:pt x="13147" y="378"/>
                    <a:pt x="13155" y="378"/>
                  </a:cubicBezTo>
                  <a:cubicBezTo>
                    <a:pt x="13239" y="378"/>
                    <a:pt x="13284" y="234"/>
                    <a:pt x="13162" y="174"/>
                  </a:cubicBezTo>
                  <a:lnTo>
                    <a:pt x="13196" y="174"/>
                  </a:lnTo>
                  <a:cubicBezTo>
                    <a:pt x="12745" y="54"/>
                    <a:pt x="12286" y="0"/>
                    <a:pt x="1182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Google Shape;3567;p23"/>
            <p:cNvSpPr/>
            <p:nvPr/>
          </p:nvSpPr>
          <p:spPr>
            <a:xfrm>
              <a:off x="8224453" y="1205331"/>
              <a:ext cx="275448" cy="99232"/>
            </a:xfrm>
            <a:custGeom>
              <a:avLst/>
              <a:gdLst/>
              <a:ahLst/>
              <a:cxnLst/>
              <a:rect l="l" t="t" r="r" b="b"/>
              <a:pathLst>
                <a:path w="7317" h="2636" extrusionOk="0">
                  <a:moveTo>
                    <a:pt x="3649" y="0"/>
                  </a:moveTo>
                  <a:cubicBezTo>
                    <a:pt x="2417" y="0"/>
                    <a:pt x="1336" y="666"/>
                    <a:pt x="124" y="962"/>
                  </a:cubicBezTo>
                  <a:cubicBezTo>
                    <a:pt x="1" y="993"/>
                    <a:pt x="20" y="1166"/>
                    <a:pt x="155" y="1166"/>
                  </a:cubicBezTo>
                  <a:cubicBezTo>
                    <a:pt x="166" y="1166"/>
                    <a:pt x="178" y="1165"/>
                    <a:pt x="191" y="1162"/>
                  </a:cubicBezTo>
                  <a:cubicBezTo>
                    <a:pt x="1365" y="898"/>
                    <a:pt x="2409" y="221"/>
                    <a:pt x="3598" y="221"/>
                  </a:cubicBezTo>
                  <a:cubicBezTo>
                    <a:pt x="3760" y="221"/>
                    <a:pt x="3925" y="233"/>
                    <a:pt x="4094" y="261"/>
                  </a:cubicBezTo>
                  <a:cubicBezTo>
                    <a:pt x="5395" y="428"/>
                    <a:pt x="6762" y="1229"/>
                    <a:pt x="7096" y="2563"/>
                  </a:cubicBezTo>
                  <a:cubicBezTo>
                    <a:pt x="7108" y="2614"/>
                    <a:pt x="7146" y="2636"/>
                    <a:pt x="7185" y="2636"/>
                  </a:cubicBezTo>
                  <a:cubicBezTo>
                    <a:pt x="7248" y="2636"/>
                    <a:pt x="7317" y="2579"/>
                    <a:pt x="7296" y="2496"/>
                  </a:cubicBezTo>
                  <a:cubicBezTo>
                    <a:pt x="6996" y="1195"/>
                    <a:pt x="5761" y="462"/>
                    <a:pt x="4561" y="128"/>
                  </a:cubicBezTo>
                  <a:cubicBezTo>
                    <a:pt x="4246" y="38"/>
                    <a:pt x="3943" y="0"/>
                    <a:pt x="364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23"/>
            <p:cNvSpPr/>
            <p:nvPr/>
          </p:nvSpPr>
          <p:spPr>
            <a:xfrm>
              <a:off x="8252235" y="1209284"/>
              <a:ext cx="140265" cy="119448"/>
            </a:xfrm>
            <a:custGeom>
              <a:avLst/>
              <a:gdLst/>
              <a:ahLst/>
              <a:cxnLst/>
              <a:rect l="l" t="t" r="r" b="b"/>
              <a:pathLst>
                <a:path w="3726" h="3173" extrusionOk="0">
                  <a:moveTo>
                    <a:pt x="3574" y="0"/>
                  </a:moveTo>
                  <a:cubicBezTo>
                    <a:pt x="3541" y="0"/>
                    <a:pt x="3509" y="16"/>
                    <a:pt x="3489" y="56"/>
                  </a:cubicBezTo>
                  <a:cubicBezTo>
                    <a:pt x="2555" y="1224"/>
                    <a:pt x="1388" y="2225"/>
                    <a:pt x="87" y="2958"/>
                  </a:cubicBezTo>
                  <a:cubicBezTo>
                    <a:pt x="1" y="3016"/>
                    <a:pt x="63" y="3172"/>
                    <a:pt x="145" y="3172"/>
                  </a:cubicBezTo>
                  <a:cubicBezTo>
                    <a:pt x="159" y="3172"/>
                    <a:pt x="173" y="3168"/>
                    <a:pt x="187" y="3159"/>
                  </a:cubicBezTo>
                  <a:lnTo>
                    <a:pt x="187" y="3125"/>
                  </a:lnTo>
                  <a:cubicBezTo>
                    <a:pt x="1521" y="2358"/>
                    <a:pt x="2722" y="1357"/>
                    <a:pt x="3656" y="156"/>
                  </a:cubicBezTo>
                  <a:cubicBezTo>
                    <a:pt x="3726" y="87"/>
                    <a:pt x="3649" y="0"/>
                    <a:pt x="357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23"/>
            <p:cNvSpPr/>
            <p:nvPr/>
          </p:nvSpPr>
          <p:spPr>
            <a:xfrm>
              <a:off x="8383129" y="1211467"/>
              <a:ext cx="65766" cy="141846"/>
            </a:xfrm>
            <a:custGeom>
              <a:avLst/>
              <a:gdLst/>
              <a:ahLst/>
              <a:cxnLst/>
              <a:rect l="l" t="t" r="r" b="b"/>
              <a:pathLst>
                <a:path w="1747" h="3768" extrusionOk="0">
                  <a:moveTo>
                    <a:pt x="173" y="1"/>
                  </a:moveTo>
                  <a:cubicBezTo>
                    <a:pt x="85" y="1"/>
                    <a:pt x="1" y="113"/>
                    <a:pt x="79" y="165"/>
                  </a:cubicBezTo>
                  <a:cubicBezTo>
                    <a:pt x="512" y="666"/>
                    <a:pt x="846" y="1233"/>
                    <a:pt x="1013" y="1833"/>
                  </a:cubicBezTo>
                  <a:cubicBezTo>
                    <a:pt x="1246" y="2433"/>
                    <a:pt x="1446" y="3034"/>
                    <a:pt x="1513" y="3668"/>
                  </a:cubicBezTo>
                  <a:cubicBezTo>
                    <a:pt x="1513" y="3734"/>
                    <a:pt x="1571" y="3768"/>
                    <a:pt x="1630" y="3768"/>
                  </a:cubicBezTo>
                  <a:cubicBezTo>
                    <a:pt x="1688" y="3768"/>
                    <a:pt x="1747" y="3734"/>
                    <a:pt x="1747" y="3668"/>
                  </a:cubicBezTo>
                  <a:cubicBezTo>
                    <a:pt x="1647" y="2967"/>
                    <a:pt x="1446" y="2267"/>
                    <a:pt x="1146" y="1633"/>
                  </a:cubicBezTo>
                  <a:cubicBezTo>
                    <a:pt x="979" y="1032"/>
                    <a:pt x="646" y="499"/>
                    <a:pt x="246" y="32"/>
                  </a:cubicBezTo>
                  <a:cubicBezTo>
                    <a:pt x="223" y="10"/>
                    <a:pt x="198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23"/>
            <p:cNvSpPr/>
            <p:nvPr/>
          </p:nvSpPr>
          <p:spPr>
            <a:xfrm>
              <a:off x="8213498" y="1235109"/>
              <a:ext cx="38774" cy="25448"/>
            </a:xfrm>
            <a:custGeom>
              <a:avLst/>
              <a:gdLst/>
              <a:ahLst/>
              <a:cxnLst/>
              <a:rect l="l" t="t" r="r" b="b"/>
              <a:pathLst>
                <a:path w="1030" h="676" extrusionOk="0">
                  <a:moveTo>
                    <a:pt x="424" y="0"/>
                  </a:moveTo>
                  <a:cubicBezTo>
                    <a:pt x="1" y="0"/>
                    <a:pt x="1" y="675"/>
                    <a:pt x="424" y="675"/>
                  </a:cubicBezTo>
                  <a:cubicBezTo>
                    <a:pt x="443" y="675"/>
                    <a:pt x="462" y="674"/>
                    <a:pt x="482" y="671"/>
                  </a:cubicBezTo>
                  <a:lnTo>
                    <a:pt x="549" y="671"/>
                  </a:lnTo>
                  <a:cubicBezTo>
                    <a:pt x="569" y="674"/>
                    <a:pt x="588" y="675"/>
                    <a:pt x="606" y="675"/>
                  </a:cubicBezTo>
                  <a:cubicBezTo>
                    <a:pt x="1030" y="675"/>
                    <a:pt x="1030" y="0"/>
                    <a:pt x="606" y="0"/>
                  </a:cubicBezTo>
                  <a:cubicBezTo>
                    <a:pt x="588" y="0"/>
                    <a:pt x="569" y="2"/>
                    <a:pt x="549" y="4"/>
                  </a:cubicBezTo>
                  <a:lnTo>
                    <a:pt x="482" y="4"/>
                  </a:lnTo>
                  <a:cubicBezTo>
                    <a:pt x="462" y="2"/>
                    <a:pt x="443" y="0"/>
                    <a:pt x="42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Google Shape;3571;p23"/>
            <p:cNvSpPr/>
            <p:nvPr/>
          </p:nvSpPr>
          <p:spPr>
            <a:xfrm>
              <a:off x="8250466" y="1313110"/>
              <a:ext cx="37683" cy="26389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lnTo>
                    <a:pt x="534" y="701"/>
                  </a:lnTo>
                  <a:cubicBezTo>
                    <a:pt x="1001" y="701"/>
                    <a:pt x="1001" y="0"/>
                    <a:pt x="5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Google Shape;3572;p23"/>
            <p:cNvSpPr/>
            <p:nvPr/>
          </p:nvSpPr>
          <p:spPr>
            <a:xfrm>
              <a:off x="8328317" y="1357043"/>
              <a:ext cx="28911" cy="26427"/>
            </a:xfrm>
            <a:custGeom>
              <a:avLst/>
              <a:gdLst/>
              <a:ahLst/>
              <a:cxnLst/>
              <a:rect l="l" t="t" r="r" b="b"/>
              <a:pathLst>
                <a:path w="768" h="702" extrusionOk="0">
                  <a:moveTo>
                    <a:pt x="367" y="1"/>
                  </a:moveTo>
                  <a:cubicBezTo>
                    <a:pt x="167" y="1"/>
                    <a:pt x="0" y="134"/>
                    <a:pt x="0" y="334"/>
                  </a:cubicBezTo>
                  <a:cubicBezTo>
                    <a:pt x="0" y="535"/>
                    <a:pt x="167" y="668"/>
                    <a:pt x="367" y="701"/>
                  </a:cubicBezTo>
                  <a:lnTo>
                    <a:pt x="434" y="701"/>
                  </a:lnTo>
                  <a:cubicBezTo>
                    <a:pt x="601" y="668"/>
                    <a:pt x="768" y="535"/>
                    <a:pt x="768" y="334"/>
                  </a:cubicBezTo>
                  <a:cubicBezTo>
                    <a:pt x="768" y="134"/>
                    <a:pt x="601" y="1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Google Shape;3573;p23"/>
            <p:cNvSpPr/>
            <p:nvPr/>
          </p:nvSpPr>
          <p:spPr>
            <a:xfrm>
              <a:off x="8442572" y="1340742"/>
              <a:ext cx="27669" cy="26389"/>
            </a:xfrm>
            <a:custGeom>
              <a:avLst/>
              <a:gdLst/>
              <a:ahLst/>
              <a:cxnLst/>
              <a:rect l="l" t="t" r="r" b="b"/>
              <a:pathLst>
                <a:path w="735" h="701" extrusionOk="0">
                  <a:moveTo>
                    <a:pt x="334" y="0"/>
                  </a:moveTo>
                  <a:cubicBezTo>
                    <a:pt x="134" y="0"/>
                    <a:pt x="1" y="167"/>
                    <a:pt x="1" y="334"/>
                  </a:cubicBezTo>
                  <a:cubicBezTo>
                    <a:pt x="1" y="534"/>
                    <a:pt x="134" y="701"/>
                    <a:pt x="334" y="701"/>
                  </a:cubicBezTo>
                  <a:lnTo>
                    <a:pt x="401" y="701"/>
                  </a:lnTo>
                  <a:cubicBezTo>
                    <a:pt x="601" y="701"/>
                    <a:pt x="735" y="534"/>
                    <a:pt x="735" y="334"/>
                  </a:cubicBezTo>
                  <a:cubicBezTo>
                    <a:pt x="735" y="167"/>
                    <a:pt x="601" y="0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Google Shape;3574;p23"/>
            <p:cNvSpPr/>
            <p:nvPr/>
          </p:nvSpPr>
          <p:spPr>
            <a:xfrm>
              <a:off x="8480255" y="1289243"/>
              <a:ext cx="38963" cy="26427"/>
            </a:xfrm>
            <a:custGeom>
              <a:avLst/>
              <a:gdLst/>
              <a:ahLst/>
              <a:cxnLst/>
              <a:rect l="l" t="t" r="r" b="b"/>
              <a:pathLst>
                <a:path w="1035" h="702" extrusionOk="0">
                  <a:moveTo>
                    <a:pt x="468" y="1"/>
                  </a:moveTo>
                  <a:cubicBezTo>
                    <a:pt x="1" y="1"/>
                    <a:pt x="1" y="701"/>
                    <a:pt x="468" y="701"/>
                  </a:cubicBezTo>
                  <a:lnTo>
                    <a:pt x="568" y="701"/>
                  </a:lnTo>
                  <a:cubicBezTo>
                    <a:pt x="1035" y="701"/>
                    <a:pt x="1035" y="1"/>
                    <a:pt x="5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5" name="Google Shape;3575;p23"/>
          <p:cNvGrpSpPr/>
          <p:nvPr/>
        </p:nvGrpSpPr>
        <p:grpSpPr>
          <a:xfrm>
            <a:off x="8496264" y="-45476"/>
            <a:ext cx="632933" cy="835927"/>
            <a:chOff x="8556864" y="319795"/>
            <a:chExt cx="705768" cy="1177197"/>
          </a:xfrm>
        </p:grpSpPr>
        <p:sp>
          <p:nvSpPr>
            <p:cNvPr id="3576" name="Google Shape;3576;p23"/>
            <p:cNvSpPr/>
            <p:nvPr/>
          </p:nvSpPr>
          <p:spPr>
            <a:xfrm>
              <a:off x="8556864" y="319795"/>
              <a:ext cx="705768" cy="1177197"/>
            </a:xfrm>
            <a:custGeom>
              <a:avLst/>
              <a:gdLst/>
              <a:ahLst/>
              <a:cxnLst/>
              <a:rect l="l" t="t" r="r" b="b"/>
              <a:pathLst>
                <a:path w="18748" h="31271" extrusionOk="0">
                  <a:moveTo>
                    <a:pt x="16979" y="1"/>
                  </a:moveTo>
                  <a:cubicBezTo>
                    <a:pt x="15278" y="1769"/>
                    <a:pt x="10208" y="5905"/>
                    <a:pt x="8540" y="7306"/>
                  </a:cubicBezTo>
                  <a:cubicBezTo>
                    <a:pt x="7072" y="8574"/>
                    <a:pt x="5671" y="9941"/>
                    <a:pt x="4370" y="11342"/>
                  </a:cubicBezTo>
                  <a:cubicBezTo>
                    <a:pt x="3570" y="12143"/>
                    <a:pt x="1902" y="13744"/>
                    <a:pt x="1735" y="14911"/>
                  </a:cubicBezTo>
                  <a:cubicBezTo>
                    <a:pt x="1468" y="16679"/>
                    <a:pt x="4403" y="16980"/>
                    <a:pt x="5638" y="17180"/>
                  </a:cubicBezTo>
                  <a:cubicBezTo>
                    <a:pt x="4470" y="18214"/>
                    <a:pt x="0" y="20182"/>
                    <a:pt x="1168" y="22383"/>
                  </a:cubicBezTo>
                  <a:cubicBezTo>
                    <a:pt x="1572" y="23124"/>
                    <a:pt x="2773" y="23363"/>
                    <a:pt x="4028" y="23363"/>
                  </a:cubicBezTo>
                  <a:cubicBezTo>
                    <a:pt x="5260" y="23363"/>
                    <a:pt x="6544" y="23132"/>
                    <a:pt x="7172" y="22917"/>
                  </a:cubicBezTo>
                  <a:lnTo>
                    <a:pt x="7172" y="22917"/>
                  </a:lnTo>
                  <a:cubicBezTo>
                    <a:pt x="6205" y="24151"/>
                    <a:pt x="2335" y="30890"/>
                    <a:pt x="5638" y="31257"/>
                  </a:cubicBezTo>
                  <a:cubicBezTo>
                    <a:pt x="5705" y="31266"/>
                    <a:pt x="5772" y="31270"/>
                    <a:pt x="5839" y="31270"/>
                  </a:cubicBezTo>
                  <a:cubicBezTo>
                    <a:pt x="8209" y="31270"/>
                    <a:pt x="10032" y="25639"/>
                    <a:pt x="10908" y="23985"/>
                  </a:cubicBezTo>
                  <a:cubicBezTo>
                    <a:pt x="11537" y="24834"/>
                    <a:pt x="12225" y="26809"/>
                    <a:pt x="13588" y="26809"/>
                  </a:cubicBezTo>
                  <a:cubicBezTo>
                    <a:pt x="13670" y="26809"/>
                    <a:pt x="13756" y="26802"/>
                    <a:pt x="13844" y="26787"/>
                  </a:cubicBezTo>
                  <a:cubicBezTo>
                    <a:pt x="15144" y="26553"/>
                    <a:pt x="15278" y="24118"/>
                    <a:pt x="15378" y="23117"/>
                  </a:cubicBezTo>
                  <a:cubicBezTo>
                    <a:pt x="15545" y="21716"/>
                    <a:pt x="15545" y="20282"/>
                    <a:pt x="15378" y="18881"/>
                  </a:cubicBezTo>
                  <a:cubicBezTo>
                    <a:pt x="15211" y="17747"/>
                    <a:pt x="14711" y="16513"/>
                    <a:pt x="14711" y="15345"/>
                  </a:cubicBezTo>
                  <a:lnTo>
                    <a:pt x="14711" y="15345"/>
                  </a:lnTo>
                  <a:cubicBezTo>
                    <a:pt x="15381" y="15900"/>
                    <a:pt x="16211" y="17159"/>
                    <a:pt x="17002" y="17159"/>
                  </a:cubicBezTo>
                  <a:cubicBezTo>
                    <a:pt x="17353" y="17159"/>
                    <a:pt x="17696" y="16912"/>
                    <a:pt x="18013" y="16246"/>
                  </a:cubicBezTo>
                  <a:cubicBezTo>
                    <a:pt x="18747" y="14845"/>
                    <a:pt x="17413" y="2302"/>
                    <a:pt x="16979" y="34"/>
                  </a:cubicBezTo>
                  <a:lnTo>
                    <a:pt x="16979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Google Shape;3577;p23"/>
            <p:cNvSpPr/>
            <p:nvPr/>
          </p:nvSpPr>
          <p:spPr>
            <a:xfrm>
              <a:off x="8794672" y="325780"/>
              <a:ext cx="415714" cy="1066671"/>
            </a:xfrm>
            <a:custGeom>
              <a:avLst/>
              <a:gdLst/>
              <a:ahLst/>
              <a:cxnLst/>
              <a:rect l="l" t="t" r="r" b="b"/>
              <a:pathLst>
                <a:path w="11043" h="28335" extrusionOk="0">
                  <a:moveTo>
                    <a:pt x="10878" y="0"/>
                  </a:moveTo>
                  <a:cubicBezTo>
                    <a:pt x="10846" y="0"/>
                    <a:pt x="10815" y="13"/>
                    <a:pt x="10796" y="42"/>
                  </a:cubicBezTo>
                  <a:lnTo>
                    <a:pt x="10829" y="42"/>
                  </a:lnTo>
                  <a:cubicBezTo>
                    <a:pt x="8527" y="4512"/>
                    <a:pt x="7493" y="9449"/>
                    <a:pt x="6025" y="14219"/>
                  </a:cubicBezTo>
                  <a:cubicBezTo>
                    <a:pt x="5225" y="16787"/>
                    <a:pt x="4258" y="19322"/>
                    <a:pt x="3157" y="21791"/>
                  </a:cubicBezTo>
                  <a:cubicBezTo>
                    <a:pt x="2223" y="23959"/>
                    <a:pt x="722" y="25927"/>
                    <a:pt x="21" y="28195"/>
                  </a:cubicBezTo>
                  <a:cubicBezTo>
                    <a:pt x="1" y="28278"/>
                    <a:pt x="69" y="28335"/>
                    <a:pt x="132" y="28335"/>
                  </a:cubicBezTo>
                  <a:cubicBezTo>
                    <a:pt x="172" y="28335"/>
                    <a:pt x="209" y="28313"/>
                    <a:pt x="221" y="28262"/>
                  </a:cubicBezTo>
                  <a:cubicBezTo>
                    <a:pt x="622" y="27128"/>
                    <a:pt x="1155" y="26027"/>
                    <a:pt x="1789" y="25026"/>
                  </a:cubicBezTo>
                  <a:cubicBezTo>
                    <a:pt x="2423" y="23926"/>
                    <a:pt x="2957" y="22758"/>
                    <a:pt x="3457" y="21624"/>
                  </a:cubicBezTo>
                  <a:cubicBezTo>
                    <a:pt x="4458" y="19322"/>
                    <a:pt x="5358" y="16954"/>
                    <a:pt x="6126" y="14552"/>
                  </a:cubicBezTo>
                  <a:cubicBezTo>
                    <a:pt x="7627" y="9716"/>
                    <a:pt x="8627" y="4712"/>
                    <a:pt x="10996" y="142"/>
                  </a:cubicBezTo>
                  <a:cubicBezTo>
                    <a:pt x="11043" y="71"/>
                    <a:pt x="10957" y="0"/>
                    <a:pt x="1087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Google Shape;3578;p23"/>
            <p:cNvSpPr/>
            <p:nvPr/>
          </p:nvSpPr>
          <p:spPr>
            <a:xfrm>
              <a:off x="8699127" y="959204"/>
              <a:ext cx="370803" cy="252899"/>
            </a:xfrm>
            <a:custGeom>
              <a:avLst/>
              <a:gdLst/>
              <a:ahLst/>
              <a:cxnLst/>
              <a:rect l="l" t="t" r="r" b="b"/>
              <a:pathLst>
                <a:path w="9850" h="6718" extrusionOk="0">
                  <a:moveTo>
                    <a:pt x="7760" y="0"/>
                  </a:moveTo>
                  <a:cubicBezTo>
                    <a:pt x="7738" y="0"/>
                    <a:pt x="7716" y="8"/>
                    <a:pt x="7696" y="28"/>
                  </a:cubicBezTo>
                  <a:cubicBezTo>
                    <a:pt x="6495" y="1095"/>
                    <a:pt x="5228" y="2063"/>
                    <a:pt x="3860" y="2863"/>
                  </a:cubicBezTo>
                  <a:cubicBezTo>
                    <a:pt x="2967" y="3429"/>
                    <a:pt x="1729" y="4340"/>
                    <a:pt x="596" y="4340"/>
                  </a:cubicBezTo>
                  <a:cubicBezTo>
                    <a:pt x="459" y="4340"/>
                    <a:pt x="324" y="4326"/>
                    <a:pt x="191" y="4298"/>
                  </a:cubicBezTo>
                  <a:cubicBezTo>
                    <a:pt x="181" y="4295"/>
                    <a:pt x="171" y="4294"/>
                    <a:pt x="161" y="4294"/>
                  </a:cubicBezTo>
                  <a:cubicBezTo>
                    <a:pt x="48" y="4294"/>
                    <a:pt x="1" y="4467"/>
                    <a:pt x="124" y="4498"/>
                  </a:cubicBezTo>
                  <a:lnTo>
                    <a:pt x="124" y="4531"/>
                  </a:lnTo>
                  <a:cubicBezTo>
                    <a:pt x="263" y="4560"/>
                    <a:pt x="402" y="4573"/>
                    <a:pt x="542" y="4573"/>
                  </a:cubicBezTo>
                  <a:cubicBezTo>
                    <a:pt x="1547" y="4573"/>
                    <a:pt x="2573" y="3895"/>
                    <a:pt x="3393" y="3397"/>
                  </a:cubicBezTo>
                  <a:cubicBezTo>
                    <a:pt x="4938" y="2528"/>
                    <a:pt x="6358" y="1504"/>
                    <a:pt x="7684" y="325"/>
                  </a:cubicBezTo>
                  <a:lnTo>
                    <a:pt x="7684" y="325"/>
                  </a:lnTo>
                  <a:cubicBezTo>
                    <a:pt x="7797" y="1289"/>
                    <a:pt x="8055" y="2222"/>
                    <a:pt x="8430" y="3097"/>
                  </a:cubicBezTo>
                  <a:cubicBezTo>
                    <a:pt x="8830" y="4264"/>
                    <a:pt x="9264" y="5465"/>
                    <a:pt x="9631" y="6633"/>
                  </a:cubicBezTo>
                  <a:cubicBezTo>
                    <a:pt x="9646" y="6691"/>
                    <a:pt x="9692" y="6718"/>
                    <a:pt x="9737" y="6718"/>
                  </a:cubicBezTo>
                  <a:cubicBezTo>
                    <a:pt x="9795" y="6718"/>
                    <a:pt x="9850" y="6674"/>
                    <a:pt x="9831" y="6599"/>
                  </a:cubicBezTo>
                  <a:cubicBezTo>
                    <a:pt x="9464" y="5465"/>
                    <a:pt x="9064" y="4364"/>
                    <a:pt x="8697" y="3264"/>
                  </a:cubicBezTo>
                  <a:cubicBezTo>
                    <a:pt x="8363" y="2230"/>
                    <a:pt x="7896" y="1195"/>
                    <a:pt x="7863" y="95"/>
                  </a:cubicBezTo>
                  <a:cubicBezTo>
                    <a:pt x="7863" y="48"/>
                    <a:pt x="7813" y="0"/>
                    <a:pt x="77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Google Shape;3579;p23"/>
            <p:cNvSpPr/>
            <p:nvPr/>
          </p:nvSpPr>
          <p:spPr>
            <a:xfrm>
              <a:off x="8713809" y="708071"/>
              <a:ext cx="471579" cy="168198"/>
            </a:xfrm>
            <a:custGeom>
              <a:avLst/>
              <a:gdLst/>
              <a:ahLst/>
              <a:cxnLst/>
              <a:rect l="l" t="t" r="r" b="b"/>
              <a:pathLst>
                <a:path w="12527" h="4468" extrusionOk="0">
                  <a:moveTo>
                    <a:pt x="9318" y="0"/>
                  </a:moveTo>
                  <a:cubicBezTo>
                    <a:pt x="9264" y="0"/>
                    <a:pt x="9208" y="36"/>
                    <a:pt x="9208" y="94"/>
                  </a:cubicBezTo>
                  <a:cubicBezTo>
                    <a:pt x="9208" y="294"/>
                    <a:pt x="7573" y="1128"/>
                    <a:pt x="7340" y="1295"/>
                  </a:cubicBezTo>
                  <a:cubicBezTo>
                    <a:pt x="6606" y="1762"/>
                    <a:pt x="5872" y="2196"/>
                    <a:pt x="5105" y="2596"/>
                  </a:cubicBezTo>
                  <a:cubicBezTo>
                    <a:pt x="3653" y="3306"/>
                    <a:pt x="1952" y="4234"/>
                    <a:pt x="303" y="4234"/>
                  </a:cubicBezTo>
                  <a:cubicBezTo>
                    <a:pt x="246" y="4234"/>
                    <a:pt x="190" y="4233"/>
                    <a:pt x="134" y="4231"/>
                  </a:cubicBezTo>
                  <a:cubicBezTo>
                    <a:pt x="1" y="4231"/>
                    <a:pt x="1" y="4431"/>
                    <a:pt x="134" y="4431"/>
                  </a:cubicBezTo>
                  <a:lnTo>
                    <a:pt x="134" y="4464"/>
                  </a:lnTo>
                  <a:cubicBezTo>
                    <a:pt x="191" y="4466"/>
                    <a:pt x="247" y="4467"/>
                    <a:pt x="303" y="4467"/>
                  </a:cubicBezTo>
                  <a:cubicBezTo>
                    <a:pt x="2013" y="4467"/>
                    <a:pt x="3687" y="3507"/>
                    <a:pt x="5205" y="2796"/>
                  </a:cubicBezTo>
                  <a:cubicBezTo>
                    <a:pt x="6139" y="2296"/>
                    <a:pt x="7073" y="1762"/>
                    <a:pt x="7940" y="1195"/>
                  </a:cubicBezTo>
                  <a:cubicBezTo>
                    <a:pt x="8183" y="1033"/>
                    <a:pt x="9016" y="674"/>
                    <a:pt x="9325" y="349"/>
                  </a:cubicBezTo>
                  <a:lnTo>
                    <a:pt x="9325" y="349"/>
                  </a:lnTo>
                  <a:cubicBezTo>
                    <a:pt x="10042" y="1889"/>
                    <a:pt x="11284" y="3048"/>
                    <a:pt x="12310" y="4331"/>
                  </a:cubicBezTo>
                  <a:cubicBezTo>
                    <a:pt x="12335" y="4356"/>
                    <a:pt x="12362" y="4366"/>
                    <a:pt x="12387" y="4366"/>
                  </a:cubicBezTo>
                  <a:cubicBezTo>
                    <a:pt x="12464" y="4366"/>
                    <a:pt x="12527" y="4272"/>
                    <a:pt x="12477" y="4197"/>
                  </a:cubicBezTo>
                  <a:cubicBezTo>
                    <a:pt x="11426" y="2851"/>
                    <a:pt x="10149" y="1698"/>
                    <a:pt x="9441" y="135"/>
                  </a:cubicBezTo>
                  <a:lnTo>
                    <a:pt x="9441" y="135"/>
                  </a:lnTo>
                  <a:cubicBezTo>
                    <a:pt x="9441" y="133"/>
                    <a:pt x="9441" y="130"/>
                    <a:pt x="9441" y="128"/>
                  </a:cubicBezTo>
                  <a:lnTo>
                    <a:pt x="9441" y="128"/>
                  </a:lnTo>
                  <a:lnTo>
                    <a:pt x="9438" y="128"/>
                  </a:lnTo>
                  <a:lnTo>
                    <a:pt x="9438" y="128"/>
                  </a:lnTo>
                  <a:cubicBezTo>
                    <a:pt x="9428" y="106"/>
                    <a:pt x="9418" y="83"/>
                    <a:pt x="9408" y="61"/>
                  </a:cubicBezTo>
                  <a:cubicBezTo>
                    <a:pt x="9394" y="19"/>
                    <a:pt x="9356" y="0"/>
                    <a:pt x="931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Google Shape;3580;p23"/>
            <p:cNvSpPr/>
            <p:nvPr/>
          </p:nvSpPr>
          <p:spPr>
            <a:xfrm>
              <a:off x="8890066" y="510168"/>
              <a:ext cx="316557" cy="135070"/>
            </a:xfrm>
            <a:custGeom>
              <a:avLst/>
              <a:gdLst/>
              <a:ahLst/>
              <a:cxnLst/>
              <a:rect l="l" t="t" r="r" b="b"/>
              <a:pathLst>
                <a:path w="8409" h="3588" extrusionOk="0">
                  <a:moveTo>
                    <a:pt x="6256" y="0"/>
                  </a:moveTo>
                  <a:cubicBezTo>
                    <a:pt x="6246" y="0"/>
                    <a:pt x="6237" y="4"/>
                    <a:pt x="6227" y="14"/>
                  </a:cubicBezTo>
                  <a:cubicBezTo>
                    <a:pt x="4025" y="848"/>
                    <a:pt x="2257" y="2449"/>
                    <a:pt x="122" y="3383"/>
                  </a:cubicBezTo>
                  <a:cubicBezTo>
                    <a:pt x="1" y="3444"/>
                    <a:pt x="101" y="3588"/>
                    <a:pt x="195" y="3588"/>
                  </a:cubicBezTo>
                  <a:cubicBezTo>
                    <a:pt x="204" y="3588"/>
                    <a:pt x="214" y="3586"/>
                    <a:pt x="222" y="3583"/>
                  </a:cubicBezTo>
                  <a:cubicBezTo>
                    <a:pt x="1757" y="2916"/>
                    <a:pt x="3125" y="1915"/>
                    <a:pt x="4559" y="1048"/>
                  </a:cubicBezTo>
                  <a:cubicBezTo>
                    <a:pt x="4859" y="848"/>
                    <a:pt x="5193" y="681"/>
                    <a:pt x="5526" y="514"/>
                  </a:cubicBezTo>
                  <a:cubicBezTo>
                    <a:pt x="5706" y="433"/>
                    <a:pt x="5845" y="397"/>
                    <a:pt x="5959" y="397"/>
                  </a:cubicBezTo>
                  <a:cubicBezTo>
                    <a:pt x="6309" y="397"/>
                    <a:pt x="6408" y="737"/>
                    <a:pt x="6660" y="1115"/>
                  </a:cubicBezTo>
                  <a:cubicBezTo>
                    <a:pt x="7094" y="1815"/>
                    <a:pt x="7694" y="2382"/>
                    <a:pt x="8161" y="3050"/>
                  </a:cubicBezTo>
                  <a:cubicBezTo>
                    <a:pt x="8191" y="3079"/>
                    <a:pt x="8226" y="3091"/>
                    <a:pt x="8259" y="3091"/>
                  </a:cubicBezTo>
                  <a:cubicBezTo>
                    <a:pt x="8339" y="3091"/>
                    <a:pt x="8409" y="3020"/>
                    <a:pt x="8362" y="2950"/>
                  </a:cubicBezTo>
                  <a:cubicBezTo>
                    <a:pt x="7628" y="1982"/>
                    <a:pt x="6794" y="1148"/>
                    <a:pt x="6327" y="47"/>
                  </a:cubicBezTo>
                  <a:cubicBezTo>
                    <a:pt x="6303" y="24"/>
                    <a:pt x="6280" y="0"/>
                    <a:pt x="62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Google Shape;3581;p23"/>
            <p:cNvSpPr/>
            <p:nvPr/>
          </p:nvSpPr>
          <p:spPr>
            <a:xfrm>
              <a:off x="8815528" y="74300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01" y="0"/>
                  </a:moveTo>
                  <a:cubicBezTo>
                    <a:pt x="1" y="0"/>
                    <a:pt x="1" y="467"/>
                    <a:pt x="301" y="467"/>
                  </a:cubicBezTo>
                  <a:cubicBezTo>
                    <a:pt x="635" y="467"/>
                    <a:pt x="635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Google Shape;3582;p23"/>
            <p:cNvSpPr/>
            <p:nvPr/>
          </p:nvSpPr>
          <p:spPr>
            <a:xfrm>
              <a:off x="8846924" y="717896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3"/>
                    <a:pt x="1" y="434"/>
                    <a:pt x="268" y="467"/>
                  </a:cubicBezTo>
                  <a:cubicBezTo>
                    <a:pt x="535" y="434"/>
                    <a:pt x="535" y="33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Google Shape;3583;p23"/>
            <p:cNvSpPr/>
            <p:nvPr/>
          </p:nvSpPr>
          <p:spPr>
            <a:xfrm>
              <a:off x="8855733" y="757123"/>
              <a:ext cx="17618" cy="19500"/>
            </a:xfrm>
            <a:custGeom>
              <a:avLst/>
              <a:gdLst/>
              <a:ahLst/>
              <a:cxnLst/>
              <a:rect l="l" t="t" r="r" b="b"/>
              <a:pathLst>
                <a:path w="468" h="518" extrusionOk="0">
                  <a:moveTo>
                    <a:pt x="234" y="0"/>
                  </a:moveTo>
                  <a:cubicBezTo>
                    <a:pt x="117" y="0"/>
                    <a:pt x="0" y="75"/>
                    <a:pt x="0" y="226"/>
                  </a:cubicBezTo>
                  <a:lnTo>
                    <a:pt x="0" y="292"/>
                  </a:lnTo>
                  <a:cubicBezTo>
                    <a:pt x="0" y="442"/>
                    <a:pt x="117" y="517"/>
                    <a:pt x="234" y="517"/>
                  </a:cubicBezTo>
                  <a:cubicBezTo>
                    <a:pt x="351" y="517"/>
                    <a:pt x="467" y="442"/>
                    <a:pt x="467" y="292"/>
                  </a:cubicBezTo>
                  <a:lnTo>
                    <a:pt x="467" y="226"/>
                  </a:lnTo>
                  <a:cubicBezTo>
                    <a:pt x="467" y="75"/>
                    <a:pt x="351" y="0"/>
                    <a:pt x="2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Google Shape;3584;p23"/>
            <p:cNvSpPr/>
            <p:nvPr/>
          </p:nvSpPr>
          <p:spPr>
            <a:xfrm>
              <a:off x="8879601" y="960221"/>
              <a:ext cx="20102" cy="16376"/>
            </a:xfrm>
            <a:custGeom>
              <a:avLst/>
              <a:gdLst/>
              <a:ahLst/>
              <a:cxnLst/>
              <a:rect l="l" t="t" r="r" b="b"/>
              <a:pathLst>
                <a:path w="534" h="435" extrusionOk="0">
                  <a:moveTo>
                    <a:pt x="267" y="1"/>
                  </a:moveTo>
                  <a:cubicBezTo>
                    <a:pt x="0" y="34"/>
                    <a:pt x="0" y="401"/>
                    <a:pt x="267" y="435"/>
                  </a:cubicBezTo>
                  <a:cubicBezTo>
                    <a:pt x="534" y="401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Google Shape;3585;p23"/>
            <p:cNvSpPr/>
            <p:nvPr/>
          </p:nvSpPr>
          <p:spPr>
            <a:xfrm>
              <a:off x="8907195" y="930104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4"/>
                    <a:pt x="1" y="434"/>
                    <a:pt x="268" y="467"/>
                  </a:cubicBezTo>
                  <a:cubicBezTo>
                    <a:pt x="535" y="434"/>
                    <a:pt x="535" y="34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Google Shape;3586;p23"/>
            <p:cNvSpPr/>
            <p:nvPr/>
          </p:nvSpPr>
          <p:spPr>
            <a:xfrm>
              <a:off x="8864505" y="921295"/>
              <a:ext cx="22662" cy="16376"/>
            </a:xfrm>
            <a:custGeom>
              <a:avLst/>
              <a:gdLst/>
              <a:ahLst/>
              <a:cxnLst/>
              <a:rect l="l" t="t" r="r" b="b"/>
              <a:pathLst>
                <a:path w="602" h="435" extrusionOk="0">
                  <a:moveTo>
                    <a:pt x="301" y="1"/>
                  </a:moveTo>
                  <a:cubicBezTo>
                    <a:pt x="1" y="1"/>
                    <a:pt x="1" y="435"/>
                    <a:pt x="301" y="435"/>
                  </a:cubicBezTo>
                  <a:cubicBezTo>
                    <a:pt x="601" y="435"/>
                    <a:pt x="601" y="1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Google Shape;3587;p23"/>
            <p:cNvSpPr/>
            <p:nvPr/>
          </p:nvSpPr>
          <p:spPr>
            <a:xfrm>
              <a:off x="9076751" y="1075717"/>
              <a:ext cx="22625" cy="16413"/>
            </a:xfrm>
            <a:custGeom>
              <a:avLst/>
              <a:gdLst/>
              <a:ahLst/>
              <a:cxnLst/>
              <a:rect l="l" t="t" r="r" b="b"/>
              <a:pathLst>
                <a:path w="601" h="436" extrusionOk="0">
                  <a:moveTo>
                    <a:pt x="330" y="0"/>
                  </a:moveTo>
                  <a:cubicBezTo>
                    <a:pt x="321" y="0"/>
                    <a:pt x="311" y="1"/>
                    <a:pt x="300" y="2"/>
                  </a:cubicBezTo>
                  <a:cubicBezTo>
                    <a:pt x="0" y="2"/>
                    <a:pt x="0" y="435"/>
                    <a:pt x="300" y="435"/>
                  </a:cubicBezTo>
                  <a:cubicBezTo>
                    <a:pt x="590" y="435"/>
                    <a:pt x="600" y="0"/>
                    <a:pt x="33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Google Shape;3588;p23"/>
            <p:cNvSpPr/>
            <p:nvPr/>
          </p:nvSpPr>
          <p:spPr>
            <a:xfrm>
              <a:off x="9059170" y="1033065"/>
              <a:ext cx="20102" cy="17618"/>
            </a:xfrm>
            <a:custGeom>
              <a:avLst/>
              <a:gdLst/>
              <a:ahLst/>
              <a:cxnLst/>
              <a:rect l="l" t="t" r="r" b="b"/>
              <a:pathLst>
                <a:path w="534" h="468" extrusionOk="0">
                  <a:moveTo>
                    <a:pt x="267" y="1"/>
                  </a:moveTo>
                  <a:cubicBezTo>
                    <a:pt x="0" y="34"/>
                    <a:pt x="0" y="434"/>
                    <a:pt x="267" y="468"/>
                  </a:cubicBezTo>
                  <a:cubicBezTo>
                    <a:pt x="534" y="434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Google Shape;3589;p23"/>
            <p:cNvSpPr/>
            <p:nvPr/>
          </p:nvSpPr>
          <p:spPr>
            <a:xfrm>
              <a:off x="9137022" y="704081"/>
              <a:ext cx="22625" cy="17618"/>
            </a:xfrm>
            <a:custGeom>
              <a:avLst/>
              <a:gdLst/>
              <a:ahLst/>
              <a:cxnLst/>
              <a:rect l="l" t="t" r="r" b="b"/>
              <a:pathLst>
                <a:path w="601" h="468" extrusionOk="0">
                  <a:moveTo>
                    <a:pt x="301" y="0"/>
                  </a:moveTo>
                  <a:cubicBezTo>
                    <a:pt x="0" y="0"/>
                    <a:pt x="0" y="467"/>
                    <a:pt x="301" y="467"/>
                  </a:cubicBezTo>
                  <a:cubicBezTo>
                    <a:pt x="601" y="434"/>
                    <a:pt x="601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Google Shape;3590;p23"/>
            <p:cNvSpPr/>
            <p:nvPr/>
          </p:nvSpPr>
          <p:spPr>
            <a:xfrm>
              <a:off x="9085522" y="45919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34" y="0"/>
                  </a:moveTo>
                  <a:cubicBezTo>
                    <a:pt x="1" y="0"/>
                    <a:pt x="1" y="467"/>
                    <a:pt x="334" y="467"/>
                  </a:cubicBezTo>
                  <a:cubicBezTo>
                    <a:pt x="634" y="467"/>
                    <a:pt x="634" y="0"/>
                    <a:pt x="3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Google Shape;3591;p23"/>
            <p:cNvSpPr/>
            <p:nvPr/>
          </p:nvSpPr>
          <p:spPr>
            <a:xfrm>
              <a:off x="8865785" y="1308066"/>
              <a:ext cx="23867" cy="17618"/>
            </a:xfrm>
            <a:custGeom>
              <a:avLst/>
              <a:gdLst/>
              <a:ahLst/>
              <a:cxnLst/>
              <a:rect l="l" t="t" r="r" b="b"/>
              <a:pathLst>
                <a:path w="634" h="468" extrusionOk="0">
                  <a:moveTo>
                    <a:pt x="334" y="1"/>
                  </a:moveTo>
                  <a:cubicBezTo>
                    <a:pt x="0" y="1"/>
                    <a:pt x="0" y="468"/>
                    <a:pt x="334" y="468"/>
                  </a:cubicBezTo>
                  <a:cubicBezTo>
                    <a:pt x="634" y="468"/>
                    <a:pt x="634" y="1"/>
                    <a:pt x="3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Google Shape;3592;p23"/>
            <p:cNvSpPr/>
            <p:nvPr/>
          </p:nvSpPr>
          <p:spPr>
            <a:xfrm>
              <a:off x="8887130" y="1266656"/>
              <a:ext cx="25147" cy="17618"/>
            </a:xfrm>
            <a:custGeom>
              <a:avLst/>
              <a:gdLst/>
              <a:ahLst/>
              <a:cxnLst/>
              <a:rect l="l" t="t" r="r" b="b"/>
              <a:pathLst>
                <a:path w="668" h="468" extrusionOk="0">
                  <a:moveTo>
                    <a:pt x="300" y="0"/>
                  </a:moveTo>
                  <a:cubicBezTo>
                    <a:pt x="0" y="0"/>
                    <a:pt x="0" y="467"/>
                    <a:pt x="300" y="467"/>
                  </a:cubicBezTo>
                  <a:lnTo>
                    <a:pt x="367" y="467"/>
                  </a:lnTo>
                  <a:cubicBezTo>
                    <a:pt x="667" y="467"/>
                    <a:pt x="667" y="0"/>
                    <a:pt x="3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3" name="Google Shape;3593;p23"/>
          <p:cNvGrpSpPr/>
          <p:nvPr/>
        </p:nvGrpSpPr>
        <p:grpSpPr>
          <a:xfrm>
            <a:off x="7146856" y="49808"/>
            <a:ext cx="143263" cy="109010"/>
            <a:chOff x="7529664" y="637523"/>
            <a:chExt cx="115572" cy="87940"/>
          </a:xfrm>
        </p:grpSpPr>
        <p:sp>
          <p:nvSpPr>
            <p:cNvPr id="3594" name="Google Shape;3594;p23"/>
            <p:cNvSpPr/>
            <p:nvPr/>
          </p:nvSpPr>
          <p:spPr>
            <a:xfrm>
              <a:off x="7529664" y="665155"/>
              <a:ext cx="35198" cy="26389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23"/>
            <p:cNvSpPr/>
            <p:nvPr/>
          </p:nvSpPr>
          <p:spPr>
            <a:xfrm>
              <a:off x="7615045" y="637523"/>
              <a:ext cx="30191" cy="25147"/>
            </a:xfrm>
            <a:custGeom>
              <a:avLst/>
              <a:gdLst/>
              <a:ahLst/>
              <a:cxnLst/>
              <a:rect l="l" t="t" r="r" b="b"/>
              <a:pathLst>
                <a:path w="802" h="668" extrusionOk="0">
                  <a:moveTo>
                    <a:pt x="401" y="0"/>
                  </a:moveTo>
                  <a:cubicBezTo>
                    <a:pt x="0" y="34"/>
                    <a:pt x="0" y="634"/>
                    <a:pt x="401" y="667"/>
                  </a:cubicBezTo>
                  <a:cubicBezTo>
                    <a:pt x="801" y="634"/>
                    <a:pt x="801" y="34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Google Shape;3596;p23"/>
            <p:cNvSpPr/>
            <p:nvPr/>
          </p:nvSpPr>
          <p:spPr>
            <a:xfrm>
              <a:off x="7593700" y="699036"/>
              <a:ext cx="31434" cy="26427"/>
            </a:xfrm>
            <a:custGeom>
              <a:avLst/>
              <a:gdLst/>
              <a:ahLst/>
              <a:cxnLst/>
              <a:rect l="l" t="t" r="r" b="b"/>
              <a:pathLst>
                <a:path w="835" h="702" extrusionOk="0">
                  <a:moveTo>
                    <a:pt x="434" y="1"/>
                  </a:moveTo>
                  <a:cubicBezTo>
                    <a:pt x="0" y="67"/>
                    <a:pt x="0" y="668"/>
                    <a:pt x="434" y="701"/>
                  </a:cubicBezTo>
                  <a:cubicBezTo>
                    <a:pt x="834" y="668"/>
                    <a:pt x="834" y="67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7" name="Google Shape;3597;p23"/>
          <p:cNvGrpSpPr/>
          <p:nvPr/>
        </p:nvGrpSpPr>
        <p:grpSpPr>
          <a:xfrm>
            <a:off x="7426701" y="-69892"/>
            <a:ext cx="1265128" cy="499266"/>
            <a:chOff x="7778276" y="-85874"/>
            <a:chExt cx="1020594" cy="402764"/>
          </a:xfrm>
        </p:grpSpPr>
        <p:sp>
          <p:nvSpPr>
            <p:cNvPr id="3598" name="Google Shape;3598;p23"/>
            <p:cNvSpPr/>
            <p:nvPr/>
          </p:nvSpPr>
          <p:spPr>
            <a:xfrm>
              <a:off x="7778276" y="-85836"/>
              <a:ext cx="1018448" cy="402726"/>
            </a:xfrm>
            <a:custGeom>
              <a:avLst/>
              <a:gdLst/>
              <a:ahLst/>
              <a:cxnLst/>
              <a:rect l="l" t="t" r="r" b="b"/>
              <a:pathLst>
                <a:path w="27054" h="10698" extrusionOk="0">
                  <a:moveTo>
                    <a:pt x="19636" y="193"/>
                  </a:moveTo>
                  <a:cubicBezTo>
                    <a:pt x="22079" y="193"/>
                    <a:pt x="24513" y="566"/>
                    <a:pt x="26806" y="1426"/>
                  </a:cubicBezTo>
                  <a:lnTo>
                    <a:pt x="26806" y="1426"/>
                  </a:lnTo>
                  <a:cubicBezTo>
                    <a:pt x="25999" y="1835"/>
                    <a:pt x="25474" y="2648"/>
                    <a:pt x="24852" y="3237"/>
                  </a:cubicBezTo>
                  <a:cubicBezTo>
                    <a:pt x="23918" y="4104"/>
                    <a:pt x="22951" y="4905"/>
                    <a:pt x="21983" y="5706"/>
                  </a:cubicBezTo>
                  <a:cubicBezTo>
                    <a:pt x="20983" y="6573"/>
                    <a:pt x="19882" y="7307"/>
                    <a:pt x="18714" y="7940"/>
                  </a:cubicBezTo>
                  <a:cubicBezTo>
                    <a:pt x="17447" y="8541"/>
                    <a:pt x="16112" y="9075"/>
                    <a:pt x="14778" y="9508"/>
                  </a:cubicBezTo>
                  <a:cubicBezTo>
                    <a:pt x="12850" y="10160"/>
                    <a:pt x="10840" y="10485"/>
                    <a:pt x="8812" y="10485"/>
                  </a:cubicBezTo>
                  <a:cubicBezTo>
                    <a:pt x="8244" y="10485"/>
                    <a:pt x="7675" y="10460"/>
                    <a:pt x="7106" y="10409"/>
                  </a:cubicBezTo>
                  <a:cubicBezTo>
                    <a:pt x="5938" y="10242"/>
                    <a:pt x="4771" y="9909"/>
                    <a:pt x="3670" y="9475"/>
                  </a:cubicBezTo>
                  <a:cubicBezTo>
                    <a:pt x="2636" y="9141"/>
                    <a:pt x="1669" y="8708"/>
                    <a:pt x="735" y="8174"/>
                  </a:cubicBezTo>
                  <a:cubicBezTo>
                    <a:pt x="668" y="8107"/>
                    <a:pt x="134" y="7840"/>
                    <a:pt x="368" y="7640"/>
                  </a:cubicBezTo>
                  <a:cubicBezTo>
                    <a:pt x="601" y="7407"/>
                    <a:pt x="868" y="7207"/>
                    <a:pt x="1135" y="7006"/>
                  </a:cubicBezTo>
                  <a:cubicBezTo>
                    <a:pt x="1569" y="6673"/>
                    <a:pt x="2002" y="6406"/>
                    <a:pt x="2469" y="6139"/>
                  </a:cubicBezTo>
                  <a:cubicBezTo>
                    <a:pt x="3370" y="5572"/>
                    <a:pt x="4337" y="5072"/>
                    <a:pt x="5205" y="4471"/>
                  </a:cubicBezTo>
                  <a:cubicBezTo>
                    <a:pt x="7339" y="3037"/>
                    <a:pt x="9674" y="1969"/>
                    <a:pt x="12143" y="1269"/>
                  </a:cubicBezTo>
                  <a:cubicBezTo>
                    <a:pt x="14553" y="595"/>
                    <a:pt x="17100" y="193"/>
                    <a:pt x="19636" y="193"/>
                  </a:cubicBezTo>
                  <a:close/>
                  <a:moveTo>
                    <a:pt x="19687" y="1"/>
                  </a:moveTo>
                  <a:cubicBezTo>
                    <a:pt x="17319" y="1"/>
                    <a:pt x="14941" y="349"/>
                    <a:pt x="12643" y="935"/>
                  </a:cubicBezTo>
                  <a:cubicBezTo>
                    <a:pt x="10242" y="1536"/>
                    <a:pt x="7973" y="2503"/>
                    <a:pt x="5872" y="3804"/>
                  </a:cubicBezTo>
                  <a:cubicBezTo>
                    <a:pt x="4838" y="4438"/>
                    <a:pt x="3870" y="5072"/>
                    <a:pt x="2836" y="5672"/>
                  </a:cubicBezTo>
                  <a:cubicBezTo>
                    <a:pt x="1836" y="6206"/>
                    <a:pt x="902" y="6873"/>
                    <a:pt x="34" y="7674"/>
                  </a:cubicBezTo>
                  <a:cubicBezTo>
                    <a:pt x="1" y="7707"/>
                    <a:pt x="1" y="7774"/>
                    <a:pt x="34" y="7807"/>
                  </a:cubicBezTo>
                  <a:cubicBezTo>
                    <a:pt x="701" y="8441"/>
                    <a:pt x="1469" y="8908"/>
                    <a:pt x="2303" y="9175"/>
                  </a:cubicBezTo>
                  <a:cubicBezTo>
                    <a:pt x="3370" y="9608"/>
                    <a:pt x="4471" y="10009"/>
                    <a:pt x="5572" y="10342"/>
                  </a:cubicBezTo>
                  <a:cubicBezTo>
                    <a:pt x="6547" y="10593"/>
                    <a:pt x="7584" y="10697"/>
                    <a:pt x="8635" y="10697"/>
                  </a:cubicBezTo>
                  <a:cubicBezTo>
                    <a:pt x="10244" y="10697"/>
                    <a:pt x="11884" y="10452"/>
                    <a:pt x="13377" y="10109"/>
                  </a:cubicBezTo>
                  <a:cubicBezTo>
                    <a:pt x="14745" y="9742"/>
                    <a:pt x="16112" y="9275"/>
                    <a:pt x="17413" y="8708"/>
                  </a:cubicBezTo>
                  <a:cubicBezTo>
                    <a:pt x="18648" y="8241"/>
                    <a:pt x="19815" y="7607"/>
                    <a:pt x="20882" y="6806"/>
                  </a:cubicBezTo>
                  <a:cubicBezTo>
                    <a:pt x="21983" y="6006"/>
                    <a:pt x="23051" y="5138"/>
                    <a:pt x="24051" y="4271"/>
                  </a:cubicBezTo>
                  <a:cubicBezTo>
                    <a:pt x="24585" y="3804"/>
                    <a:pt x="25085" y="3337"/>
                    <a:pt x="25552" y="2837"/>
                  </a:cubicBezTo>
                  <a:cubicBezTo>
                    <a:pt x="25919" y="2336"/>
                    <a:pt x="26386" y="1903"/>
                    <a:pt x="26953" y="1603"/>
                  </a:cubicBezTo>
                  <a:cubicBezTo>
                    <a:pt x="27024" y="1567"/>
                    <a:pt x="27020" y="1504"/>
                    <a:pt x="26986" y="1457"/>
                  </a:cubicBezTo>
                  <a:lnTo>
                    <a:pt x="26986" y="1457"/>
                  </a:lnTo>
                  <a:cubicBezTo>
                    <a:pt x="27041" y="1414"/>
                    <a:pt x="27054" y="1294"/>
                    <a:pt x="26953" y="1269"/>
                  </a:cubicBezTo>
                  <a:lnTo>
                    <a:pt x="26987" y="1269"/>
                  </a:lnTo>
                  <a:cubicBezTo>
                    <a:pt x="24633" y="382"/>
                    <a:pt x="22165" y="1"/>
                    <a:pt x="1968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23"/>
            <p:cNvSpPr/>
            <p:nvPr/>
          </p:nvSpPr>
          <p:spPr>
            <a:xfrm>
              <a:off x="7785843" y="-36972"/>
              <a:ext cx="1013027" cy="245069"/>
            </a:xfrm>
            <a:custGeom>
              <a:avLst/>
              <a:gdLst/>
              <a:ahLst/>
              <a:cxnLst/>
              <a:rect l="l" t="t" r="r" b="b"/>
              <a:pathLst>
                <a:path w="26910" h="6510" extrusionOk="0">
                  <a:moveTo>
                    <a:pt x="26748" y="1"/>
                  </a:moveTo>
                  <a:cubicBezTo>
                    <a:pt x="26739" y="1"/>
                    <a:pt x="26729" y="2"/>
                    <a:pt x="26719" y="4"/>
                  </a:cubicBezTo>
                  <a:cubicBezTo>
                    <a:pt x="22283" y="1205"/>
                    <a:pt x="17980" y="2806"/>
                    <a:pt x="13576" y="4041"/>
                  </a:cubicBezTo>
                  <a:cubicBezTo>
                    <a:pt x="11508" y="4641"/>
                    <a:pt x="9473" y="5342"/>
                    <a:pt x="7339" y="5775"/>
                  </a:cubicBezTo>
                  <a:cubicBezTo>
                    <a:pt x="5004" y="6242"/>
                    <a:pt x="2535" y="6276"/>
                    <a:pt x="133" y="6309"/>
                  </a:cubicBezTo>
                  <a:cubicBezTo>
                    <a:pt x="0" y="6309"/>
                    <a:pt x="0" y="6509"/>
                    <a:pt x="133" y="6509"/>
                  </a:cubicBezTo>
                  <a:cubicBezTo>
                    <a:pt x="2268" y="6509"/>
                    <a:pt x="4370" y="6409"/>
                    <a:pt x="6505" y="6142"/>
                  </a:cubicBezTo>
                  <a:cubicBezTo>
                    <a:pt x="8740" y="5842"/>
                    <a:pt x="10874" y="5075"/>
                    <a:pt x="13043" y="4408"/>
                  </a:cubicBezTo>
                  <a:cubicBezTo>
                    <a:pt x="17646" y="3040"/>
                    <a:pt x="22149" y="1472"/>
                    <a:pt x="26786" y="204"/>
                  </a:cubicBezTo>
                  <a:cubicBezTo>
                    <a:pt x="26909" y="174"/>
                    <a:pt x="26862" y="1"/>
                    <a:pt x="2674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Google Shape;3600;p23"/>
            <p:cNvSpPr/>
            <p:nvPr/>
          </p:nvSpPr>
          <p:spPr>
            <a:xfrm>
              <a:off x="7915758" y="112029"/>
              <a:ext cx="130026" cy="184235"/>
            </a:xfrm>
            <a:custGeom>
              <a:avLst/>
              <a:gdLst/>
              <a:ahLst/>
              <a:cxnLst/>
              <a:rect l="l" t="t" r="r" b="b"/>
              <a:pathLst>
                <a:path w="3454" h="4894" extrusionOk="0">
                  <a:moveTo>
                    <a:pt x="138" y="1"/>
                  </a:moveTo>
                  <a:cubicBezTo>
                    <a:pt x="58" y="1"/>
                    <a:pt x="1" y="132"/>
                    <a:pt x="85" y="216"/>
                  </a:cubicBezTo>
                  <a:lnTo>
                    <a:pt x="85" y="183"/>
                  </a:lnTo>
                  <a:cubicBezTo>
                    <a:pt x="986" y="816"/>
                    <a:pt x="2086" y="1083"/>
                    <a:pt x="2920" y="1817"/>
                  </a:cubicBezTo>
                  <a:cubicBezTo>
                    <a:pt x="3387" y="2251"/>
                    <a:pt x="2720" y="2885"/>
                    <a:pt x="2453" y="3252"/>
                  </a:cubicBezTo>
                  <a:cubicBezTo>
                    <a:pt x="2086" y="3719"/>
                    <a:pt x="1853" y="4252"/>
                    <a:pt x="1519" y="4719"/>
                  </a:cubicBezTo>
                  <a:cubicBezTo>
                    <a:pt x="1471" y="4815"/>
                    <a:pt x="1544" y="4893"/>
                    <a:pt x="1613" y="4893"/>
                  </a:cubicBezTo>
                  <a:cubicBezTo>
                    <a:pt x="1640" y="4893"/>
                    <a:pt x="1667" y="4881"/>
                    <a:pt x="1686" y="4853"/>
                  </a:cubicBezTo>
                  <a:cubicBezTo>
                    <a:pt x="2120" y="4219"/>
                    <a:pt x="2487" y="3585"/>
                    <a:pt x="2920" y="2985"/>
                  </a:cubicBezTo>
                  <a:cubicBezTo>
                    <a:pt x="3087" y="2751"/>
                    <a:pt x="3454" y="2284"/>
                    <a:pt x="3321" y="1984"/>
                  </a:cubicBezTo>
                  <a:cubicBezTo>
                    <a:pt x="3187" y="1650"/>
                    <a:pt x="2620" y="1317"/>
                    <a:pt x="2286" y="1150"/>
                  </a:cubicBezTo>
                  <a:cubicBezTo>
                    <a:pt x="1619" y="716"/>
                    <a:pt x="852" y="483"/>
                    <a:pt x="185" y="16"/>
                  </a:cubicBezTo>
                  <a:cubicBezTo>
                    <a:pt x="169" y="5"/>
                    <a:pt x="153" y="1"/>
                    <a:pt x="13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Google Shape;3601;p23"/>
            <p:cNvSpPr/>
            <p:nvPr/>
          </p:nvSpPr>
          <p:spPr>
            <a:xfrm>
              <a:off x="8067809" y="20249"/>
              <a:ext cx="165111" cy="291109"/>
            </a:xfrm>
            <a:custGeom>
              <a:avLst/>
              <a:gdLst/>
              <a:ahLst/>
              <a:cxnLst/>
              <a:rect l="l" t="t" r="r" b="b"/>
              <a:pathLst>
                <a:path w="4386" h="7733" extrusionOk="0">
                  <a:moveTo>
                    <a:pt x="158" y="1"/>
                  </a:moveTo>
                  <a:cubicBezTo>
                    <a:pt x="74" y="1"/>
                    <a:pt x="1" y="104"/>
                    <a:pt x="82" y="186"/>
                  </a:cubicBezTo>
                  <a:cubicBezTo>
                    <a:pt x="683" y="719"/>
                    <a:pt x="1483" y="1019"/>
                    <a:pt x="2150" y="1520"/>
                  </a:cubicBezTo>
                  <a:cubicBezTo>
                    <a:pt x="2817" y="1953"/>
                    <a:pt x="3418" y="2487"/>
                    <a:pt x="3952" y="3121"/>
                  </a:cubicBezTo>
                  <a:cubicBezTo>
                    <a:pt x="4385" y="3655"/>
                    <a:pt x="3418" y="4956"/>
                    <a:pt x="3151" y="5456"/>
                  </a:cubicBezTo>
                  <a:cubicBezTo>
                    <a:pt x="2851" y="6157"/>
                    <a:pt x="2584" y="6857"/>
                    <a:pt x="2384" y="7624"/>
                  </a:cubicBezTo>
                  <a:cubicBezTo>
                    <a:pt x="2344" y="7684"/>
                    <a:pt x="2400" y="7732"/>
                    <a:pt x="2465" y="7732"/>
                  </a:cubicBezTo>
                  <a:cubicBezTo>
                    <a:pt x="2509" y="7732"/>
                    <a:pt x="2557" y="7711"/>
                    <a:pt x="2584" y="7658"/>
                  </a:cubicBezTo>
                  <a:cubicBezTo>
                    <a:pt x="2884" y="6724"/>
                    <a:pt x="3251" y="5790"/>
                    <a:pt x="3685" y="4889"/>
                  </a:cubicBezTo>
                  <a:cubicBezTo>
                    <a:pt x="3918" y="4422"/>
                    <a:pt x="4385" y="3688"/>
                    <a:pt x="4218" y="3121"/>
                  </a:cubicBezTo>
                  <a:cubicBezTo>
                    <a:pt x="4018" y="2554"/>
                    <a:pt x="3184" y="2020"/>
                    <a:pt x="2684" y="1653"/>
                  </a:cubicBezTo>
                  <a:cubicBezTo>
                    <a:pt x="1917" y="1053"/>
                    <a:pt x="949" y="686"/>
                    <a:pt x="216" y="19"/>
                  </a:cubicBezTo>
                  <a:cubicBezTo>
                    <a:pt x="197" y="6"/>
                    <a:pt x="177" y="1"/>
                    <a:pt x="15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Google Shape;3602;p23"/>
            <p:cNvSpPr/>
            <p:nvPr/>
          </p:nvSpPr>
          <p:spPr>
            <a:xfrm>
              <a:off x="8270230" y="-50713"/>
              <a:ext cx="164847" cy="303005"/>
            </a:xfrm>
            <a:custGeom>
              <a:avLst/>
              <a:gdLst/>
              <a:ahLst/>
              <a:cxnLst/>
              <a:rect l="l" t="t" r="r" b="b"/>
              <a:pathLst>
                <a:path w="4379" h="8049" extrusionOk="0">
                  <a:moveTo>
                    <a:pt x="160" y="0"/>
                  </a:moveTo>
                  <a:cubicBezTo>
                    <a:pt x="76" y="0"/>
                    <a:pt x="1" y="94"/>
                    <a:pt x="76" y="169"/>
                  </a:cubicBezTo>
                  <a:cubicBezTo>
                    <a:pt x="376" y="469"/>
                    <a:pt x="743" y="770"/>
                    <a:pt x="1110" y="1003"/>
                  </a:cubicBezTo>
                  <a:cubicBezTo>
                    <a:pt x="1577" y="1403"/>
                    <a:pt x="2044" y="1804"/>
                    <a:pt x="2444" y="2271"/>
                  </a:cubicBezTo>
                  <a:cubicBezTo>
                    <a:pt x="2744" y="2504"/>
                    <a:pt x="3044" y="2738"/>
                    <a:pt x="3378" y="2904"/>
                  </a:cubicBezTo>
                  <a:cubicBezTo>
                    <a:pt x="4012" y="3271"/>
                    <a:pt x="4045" y="3705"/>
                    <a:pt x="3945" y="4339"/>
                  </a:cubicBezTo>
                  <a:cubicBezTo>
                    <a:pt x="3778" y="5440"/>
                    <a:pt x="2778" y="6874"/>
                    <a:pt x="3278" y="8008"/>
                  </a:cubicBezTo>
                  <a:cubicBezTo>
                    <a:pt x="3287" y="8037"/>
                    <a:pt x="3310" y="8049"/>
                    <a:pt x="3337" y="8049"/>
                  </a:cubicBezTo>
                  <a:cubicBezTo>
                    <a:pt x="3403" y="8049"/>
                    <a:pt x="3492" y="7970"/>
                    <a:pt x="3445" y="7875"/>
                  </a:cubicBezTo>
                  <a:cubicBezTo>
                    <a:pt x="3144" y="7174"/>
                    <a:pt x="3611" y="6174"/>
                    <a:pt x="3878" y="5506"/>
                  </a:cubicBezTo>
                  <a:cubicBezTo>
                    <a:pt x="4045" y="4939"/>
                    <a:pt x="4379" y="4172"/>
                    <a:pt x="4212" y="3538"/>
                  </a:cubicBezTo>
                  <a:cubicBezTo>
                    <a:pt x="4045" y="2904"/>
                    <a:pt x="3478" y="2771"/>
                    <a:pt x="3011" y="2437"/>
                  </a:cubicBezTo>
                  <a:cubicBezTo>
                    <a:pt x="2544" y="2037"/>
                    <a:pt x="2077" y="1637"/>
                    <a:pt x="1643" y="1170"/>
                  </a:cubicBezTo>
                  <a:cubicBezTo>
                    <a:pt x="1243" y="770"/>
                    <a:pt x="676" y="469"/>
                    <a:pt x="242" y="36"/>
                  </a:cubicBezTo>
                  <a:cubicBezTo>
                    <a:pt x="217" y="11"/>
                    <a:pt x="188" y="0"/>
                    <a:pt x="1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Google Shape;3603;p23"/>
            <p:cNvSpPr/>
            <p:nvPr/>
          </p:nvSpPr>
          <p:spPr>
            <a:xfrm>
              <a:off x="8471145" y="-85874"/>
              <a:ext cx="154796" cy="226359"/>
            </a:xfrm>
            <a:custGeom>
              <a:avLst/>
              <a:gdLst/>
              <a:ahLst/>
              <a:cxnLst/>
              <a:rect l="l" t="t" r="r" b="b"/>
              <a:pathLst>
                <a:path w="4112" h="6013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lnTo>
                    <a:pt x="76" y="203"/>
                  </a:lnTo>
                  <a:cubicBezTo>
                    <a:pt x="509" y="603"/>
                    <a:pt x="976" y="970"/>
                    <a:pt x="1477" y="1303"/>
                  </a:cubicBezTo>
                  <a:cubicBezTo>
                    <a:pt x="2077" y="1737"/>
                    <a:pt x="2744" y="1937"/>
                    <a:pt x="3311" y="2404"/>
                  </a:cubicBezTo>
                  <a:cubicBezTo>
                    <a:pt x="4112" y="3105"/>
                    <a:pt x="3445" y="5006"/>
                    <a:pt x="3245" y="5873"/>
                  </a:cubicBezTo>
                  <a:cubicBezTo>
                    <a:pt x="3224" y="5956"/>
                    <a:pt x="3293" y="6013"/>
                    <a:pt x="3356" y="6013"/>
                  </a:cubicBezTo>
                  <a:cubicBezTo>
                    <a:pt x="3395" y="6013"/>
                    <a:pt x="3432" y="5991"/>
                    <a:pt x="3445" y="5940"/>
                  </a:cubicBezTo>
                  <a:cubicBezTo>
                    <a:pt x="3678" y="4973"/>
                    <a:pt x="4112" y="3572"/>
                    <a:pt x="3745" y="2604"/>
                  </a:cubicBezTo>
                  <a:cubicBezTo>
                    <a:pt x="3545" y="2137"/>
                    <a:pt x="2911" y="1837"/>
                    <a:pt x="2511" y="1637"/>
                  </a:cubicBezTo>
                  <a:cubicBezTo>
                    <a:pt x="1677" y="1203"/>
                    <a:pt x="910" y="670"/>
                    <a:pt x="209" y="36"/>
                  </a:cubicBezTo>
                  <a:cubicBezTo>
                    <a:pt x="184" y="11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04" name="Google Shape;3604;p23"/>
          <p:cNvSpPr/>
          <p:nvPr/>
        </p:nvSpPr>
        <p:spPr>
          <a:xfrm>
            <a:off x="8283838" y="1071186"/>
            <a:ext cx="51425" cy="42092"/>
          </a:xfrm>
          <a:custGeom>
            <a:avLst/>
            <a:gdLst/>
            <a:ahLst/>
            <a:cxnLst/>
            <a:rect l="l" t="t" r="r" b="b"/>
            <a:pathLst>
              <a:path w="1102" h="902" extrusionOk="0">
                <a:moveTo>
                  <a:pt x="534" y="1"/>
                </a:moveTo>
                <a:cubicBezTo>
                  <a:pt x="0" y="34"/>
                  <a:pt x="0" y="868"/>
                  <a:pt x="534" y="902"/>
                </a:cubicBezTo>
                <a:cubicBezTo>
                  <a:pt x="1101" y="868"/>
                  <a:pt x="1101" y="34"/>
                  <a:pt x="5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5" name="Google Shape;3605;p23"/>
          <p:cNvSpPr/>
          <p:nvPr/>
        </p:nvSpPr>
        <p:spPr>
          <a:xfrm>
            <a:off x="7554713" y="460302"/>
            <a:ext cx="57631" cy="43632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34" y="1"/>
                </a:moveTo>
                <a:cubicBezTo>
                  <a:pt x="0" y="1"/>
                  <a:pt x="0" y="935"/>
                  <a:pt x="634" y="935"/>
                </a:cubicBezTo>
                <a:cubicBezTo>
                  <a:pt x="1234" y="935"/>
                  <a:pt x="1234" y="1"/>
                  <a:pt x="6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6" name="Google Shape;3606;p23"/>
          <p:cNvSpPr/>
          <p:nvPr/>
        </p:nvSpPr>
        <p:spPr>
          <a:xfrm>
            <a:off x="9071565" y="1389751"/>
            <a:ext cx="57631" cy="43632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01" y="0"/>
                </a:moveTo>
                <a:cubicBezTo>
                  <a:pt x="0" y="0"/>
                  <a:pt x="0" y="934"/>
                  <a:pt x="601" y="934"/>
                </a:cubicBezTo>
                <a:cubicBezTo>
                  <a:pt x="1235" y="901"/>
                  <a:pt x="1235" y="0"/>
                  <a:pt x="601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7" name="Google Shape;3607;p23"/>
          <p:cNvSpPr/>
          <p:nvPr/>
        </p:nvSpPr>
        <p:spPr>
          <a:xfrm>
            <a:off x="8079659" y="683296"/>
            <a:ext cx="85677" cy="63884"/>
          </a:xfrm>
          <a:custGeom>
            <a:avLst/>
            <a:gdLst/>
            <a:ahLst/>
            <a:cxnLst/>
            <a:rect l="l" t="t" r="r" b="b"/>
            <a:pathLst>
              <a:path w="1836" h="1369" extrusionOk="0">
                <a:moveTo>
                  <a:pt x="934" y="1"/>
                </a:moveTo>
                <a:cubicBezTo>
                  <a:pt x="0" y="1"/>
                  <a:pt x="0" y="1368"/>
                  <a:pt x="934" y="1368"/>
                </a:cubicBezTo>
                <a:cubicBezTo>
                  <a:pt x="1835" y="1368"/>
                  <a:pt x="1835" y="1"/>
                  <a:pt x="9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8" name="Google Shape;3608;p23"/>
          <p:cNvSpPr/>
          <p:nvPr/>
        </p:nvSpPr>
        <p:spPr>
          <a:xfrm>
            <a:off x="8431016" y="683317"/>
            <a:ext cx="85677" cy="63838"/>
          </a:xfrm>
          <a:custGeom>
            <a:avLst/>
            <a:gdLst/>
            <a:ahLst/>
            <a:cxnLst/>
            <a:rect l="l" t="t" r="r" b="b"/>
            <a:pathLst>
              <a:path w="1836" h="1368" extrusionOk="0">
                <a:moveTo>
                  <a:pt x="902" y="0"/>
                </a:moveTo>
                <a:cubicBezTo>
                  <a:pt x="1" y="0"/>
                  <a:pt x="1" y="1368"/>
                  <a:pt x="902" y="1368"/>
                </a:cubicBezTo>
                <a:cubicBezTo>
                  <a:pt x="1836" y="1368"/>
                  <a:pt x="1836" y="0"/>
                  <a:pt x="902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09" name="Google Shape;3609;p23"/>
          <p:cNvGrpSpPr/>
          <p:nvPr/>
        </p:nvGrpSpPr>
        <p:grpSpPr>
          <a:xfrm rot="-1110745">
            <a:off x="7968487" y="97713"/>
            <a:ext cx="968004" cy="405209"/>
            <a:chOff x="7936040" y="253594"/>
            <a:chExt cx="780871" cy="326875"/>
          </a:xfrm>
        </p:grpSpPr>
        <p:sp>
          <p:nvSpPr>
            <p:cNvPr id="3610" name="Google Shape;3610;p23"/>
            <p:cNvSpPr/>
            <p:nvPr/>
          </p:nvSpPr>
          <p:spPr>
            <a:xfrm>
              <a:off x="7992019" y="253594"/>
              <a:ext cx="724892" cy="284559"/>
            </a:xfrm>
            <a:custGeom>
              <a:avLst/>
              <a:gdLst/>
              <a:ahLst/>
              <a:cxnLst/>
              <a:rect l="l" t="t" r="r" b="b"/>
              <a:pathLst>
                <a:path w="19256" h="7559" extrusionOk="0">
                  <a:moveTo>
                    <a:pt x="19139" y="1"/>
                  </a:moveTo>
                  <a:cubicBezTo>
                    <a:pt x="19102" y="1"/>
                    <a:pt x="19068" y="19"/>
                    <a:pt x="19055" y="59"/>
                  </a:cubicBezTo>
                  <a:lnTo>
                    <a:pt x="19022" y="92"/>
                  </a:lnTo>
                  <a:cubicBezTo>
                    <a:pt x="18622" y="1460"/>
                    <a:pt x="16487" y="2194"/>
                    <a:pt x="15252" y="2527"/>
                  </a:cubicBezTo>
                  <a:cubicBezTo>
                    <a:pt x="13451" y="2961"/>
                    <a:pt x="11550" y="3094"/>
                    <a:pt x="9715" y="3394"/>
                  </a:cubicBezTo>
                  <a:cubicBezTo>
                    <a:pt x="7847" y="3695"/>
                    <a:pt x="6013" y="4128"/>
                    <a:pt x="4245" y="4729"/>
                  </a:cubicBezTo>
                  <a:cubicBezTo>
                    <a:pt x="2610" y="5296"/>
                    <a:pt x="1476" y="6430"/>
                    <a:pt x="108" y="7364"/>
                  </a:cubicBezTo>
                  <a:cubicBezTo>
                    <a:pt x="1" y="7418"/>
                    <a:pt x="67" y="7558"/>
                    <a:pt x="149" y="7558"/>
                  </a:cubicBezTo>
                  <a:cubicBezTo>
                    <a:pt x="168" y="7558"/>
                    <a:pt x="189" y="7550"/>
                    <a:pt x="208" y="7531"/>
                  </a:cubicBezTo>
                  <a:cubicBezTo>
                    <a:pt x="876" y="7097"/>
                    <a:pt x="1443" y="6497"/>
                    <a:pt x="2143" y="6063"/>
                  </a:cubicBezTo>
                  <a:cubicBezTo>
                    <a:pt x="2977" y="5529"/>
                    <a:pt x="3878" y="5062"/>
                    <a:pt x="4812" y="4762"/>
                  </a:cubicBezTo>
                  <a:cubicBezTo>
                    <a:pt x="6846" y="4128"/>
                    <a:pt x="8948" y="3695"/>
                    <a:pt x="11083" y="3394"/>
                  </a:cubicBezTo>
                  <a:cubicBezTo>
                    <a:pt x="12917" y="3094"/>
                    <a:pt x="14886" y="3028"/>
                    <a:pt x="16587" y="2294"/>
                  </a:cubicBezTo>
                  <a:cubicBezTo>
                    <a:pt x="17587" y="1860"/>
                    <a:pt x="18922" y="1260"/>
                    <a:pt x="19255" y="125"/>
                  </a:cubicBezTo>
                  <a:cubicBezTo>
                    <a:pt x="19255" y="45"/>
                    <a:pt x="19194" y="1"/>
                    <a:pt x="1913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Google Shape;3611;p23"/>
            <p:cNvSpPr/>
            <p:nvPr/>
          </p:nvSpPr>
          <p:spPr>
            <a:xfrm>
              <a:off x="8020630" y="379594"/>
              <a:ext cx="122836" cy="65163"/>
            </a:xfrm>
            <a:custGeom>
              <a:avLst/>
              <a:gdLst/>
              <a:ahLst/>
              <a:cxnLst/>
              <a:rect l="l" t="t" r="r" b="b"/>
              <a:pathLst>
                <a:path w="3263" h="1731" extrusionOk="0">
                  <a:moveTo>
                    <a:pt x="173" y="1"/>
                  </a:moveTo>
                  <a:cubicBezTo>
                    <a:pt x="83" y="1"/>
                    <a:pt x="1" y="157"/>
                    <a:pt x="116" y="214"/>
                  </a:cubicBezTo>
                  <a:cubicBezTo>
                    <a:pt x="1116" y="681"/>
                    <a:pt x="2084" y="1182"/>
                    <a:pt x="3051" y="1715"/>
                  </a:cubicBezTo>
                  <a:cubicBezTo>
                    <a:pt x="3073" y="1726"/>
                    <a:pt x="3093" y="1731"/>
                    <a:pt x="3112" y="1731"/>
                  </a:cubicBezTo>
                  <a:cubicBezTo>
                    <a:pt x="3211" y="1731"/>
                    <a:pt x="3263" y="1604"/>
                    <a:pt x="3151" y="1549"/>
                  </a:cubicBezTo>
                  <a:cubicBezTo>
                    <a:pt x="2217" y="981"/>
                    <a:pt x="1216" y="514"/>
                    <a:pt x="216" y="14"/>
                  </a:cubicBezTo>
                  <a:cubicBezTo>
                    <a:pt x="202" y="5"/>
                    <a:pt x="187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23"/>
            <p:cNvSpPr/>
            <p:nvPr/>
          </p:nvSpPr>
          <p:spPr>
            <a:xfrm>
              <a:off x="7962651" y="321846"/>
              <a:ext cx="154495" cy="100173"/>
            </a:xfrm>
            <a:custGeom>
              <a:avLst/>
              <a:gdLst/>
              <a:ahLst/>
              <a:cxnLst/>
              <a:rect l="l" t="t" r="r" b="b"/>
              <a:pathLst>
                <a:path w="4104" h="2661" extrusionOk="0">
                  <a:moveTo>
                    <a:pt x="1090" y="216"/>
                  </a:moveTo>
                  <a:cubicBezTo>
                    <a:pt x="1461" y="216"/>
                    <a:pt x="1930" y="402"/>
                    <a:pt x="2136" y="514"/>
                  </a:cubicBezTo>
                  <a:cubicBezTo>
                    <a:pt x="2914" y="903"/>
                    <a:pt x="3502" y="1575"/>
                    <a:pt x="3749" y="2439"/>
                  </a:cubicBezTo>
                  <a:lnTo>
                    <a:pt x="3749" y="2439"/>
                  </a:lnTo>
                  <a:cubicBezTo>
                    <a:pt x="3626" y="2449"/>
                    <a:pt x="3497" y="2454"/>
                    <a:pt x="3364" y="2454"/>
                  </a:cubicBezTo>
                  <a:cubicBezTo>
                    <a:pt x="2143" y="2454"/>
                    <a:pt x="596" y="2013"/>
                    <a:pt x="568" y="681"/>
                  </a:cubicBezTo>
                  <a:cubicBezTo>
                    <a:pt x="568" y="329"/>
                    <a:pt x="799" y="216"/>
                    <a:pt x="1090" y="216"/>
                  </a:cubicBezTo>
                  <a:close/>
                  <a:moveTo>
                    <a:pt x="1102" y="0"/>
                  </a:moveTo>
                  <a:cubicBezTo>
                    <a:pt x="838" y="0"/>
                    <a:pt x="595" y="81"/>
                    <a:pt x="435" y="314"/>
                  </a:cubicBezTo>
                  <a:cubicBezTo>
                    <a:pt x="1" y="981"/>
                    <a:pt x="768" y="1848"/>
                    <a:pt x="1269" y="2149"/>
                  </a:cubicBezTo>
                  <a:cubicBezTo>
                    <a:pt x="1915" y="2485"/>
                    <a:pt x="2621" y="2660"/>
                    <a:pt x="3341" y="2660"/>
                  </a:cubicBezTo>
                  <a:cubicBezTo>
                    <a:pt x="3550" y="2660"/>
                    <a:pt x="3760" y="2646"/>
                    <a:pt x="3970" y="2616"/>
                  </a:cubicBezTo>
                  <a:cubicBezTo>
                    <a:pt x="4095" y="2616"/>
                    <a:pt x="4103" y="2412"/>
                    <a:pt x="3995" y="2412"/>
                  </a:cubicBezTo>
                  <a:cubicBezTo>
                    <a:pt x="3988" y="2412"/>
                    <a:pt x="3979" y="2413"/>
                    <a:pt x="3970" y="2415"/>
                  </a:cubicBezTo>
                  <a:cubicBezTo>
                    <a:pt x="3967" y="2416"/>
                    <a:pt x="3964" y="2416"/>
                    <a:pt x="3961" y="2417"/>
                  </a:cubicBezTo>
                  <a:lnTo>
                    <a:pt x="3961" y="2417"/>
                  </a:lnTo>
                  <a:cubicBezTo>
                    <a:pt x="3689" y="1464"/>
                    <a:pt x="3026" y="676"/>
                    <a:pt x="2102" y="247"/>
                  </a:cubicBezTo>
                  <a:cubicBezTo>
                    <a:pt x="1821" y="134"/>
                    <a:pt x="1443" y="0"/>
                    <a:pt x="11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23"/>
            <p:cNvSpPr/>
            <p:nvPr/>
          </p:nvSpPr>
          <p:spPr>
            <a:xfrm>
              <a:off x="7936040" y="463920"/>
              <a:ext cx="159012" cy="116549"/>
            </a:xfrm>
            <a:custGeom>
              <a:avLst/>
              <a:gdLst/>
              <a:ahLst/>
              <a:cxnLst/>
              <a:rect l="l" t="t" r="r" b="b"/>
              <a:pathLst>
                <a:path w="4224" h="3096" extrusionOk="0">
                  <a:moveTo>
                    <a:pt x="3903" y="209"/>
                  </a:moveTo>
                  <a:cubicBezTo>
                    <a:pt x="3510" y="969"/>
                    <a:pt x="3571" y="1816"/>
                    <a:pt x="2763" y="2344"/>
                  </a:cubicBezTo>
                  <a:cubicBezTo>
                    <a:pt x="2400" y="2562"/>
                    <a:pt x="1781" y="2858"/>
                    <a:pt x="1291" y="2858"/>
                  </a:cubicBezTo>
                  <a:cubicBezTo>
                    <a:pt x="881" y="2858"/>
                    <a:pt x="561" y="2650"/>
                    <a:pt x="561" y="2010"/>
                  </a:cubicBezTo>
                  <a:cubicBezTo>
                    <a:pt x="561" y="724"/>
                    <a:pt x="2803" y="235"/>
                    <a:pt x="3903" y="209"/>
                  </a:cubicBezTo>
                  <a:close/>
                  <a:moveTo>
                    <a:pt x="4073" y="1"/>
                  </a:moveTo>
                  <a:cubicBezTo>
                    <a:pt x="4060" y="1"/>
                    <a:pt x="4046" y="4"/>
                    <a:pt x="4034" y="10"/>
                  </a:cubicBezTo>
                  <a:lnTo>
                    <a:pt x="4034" y="10"/>
                  </a:lnTo>
                  <a:cubicBezTo>
                    <a:pt x="2738" y="32"/>
                    <a:pt x="1" y="738"/>
                    <a:pt x="394" y="2444"/>
                  </a:cubicBezTo>
                  <a:cubicBezTo>
                    <a:pt x="510" y="2926"/>
                    <a:pt x="892" y="3096"/>
                    <a:pt x="1317" y="3096"/>
                  </a:cubicBezTo>
                  <a:cubicBezTo>
                    <a:pt x="1628" y="3096"/>
                    <a:pt x="1961" y="3005"/>
                    <a:pt x="2229" y="2878"/>
                  </a:cubicBezTo>
                  <a:cubicBezTo>
                    <a:pt x="2696" y="2678"/>
                    <a:pt x="3163" y="2344"/>
                    <a:pt x="3497" y="1944"/>
                  </a:cubicBezTo>
                  <a:cubicBezTo>
                    <a:pt x="3915" y="1462"/>
                    <a:pt x="3837" y="762"/>
                    <a:pt x="4129" y="205"/>
                  </a:cubicBezTo>
                  <a:lnTo>
                    <a:pt x="4129" y="205"/>
                  </a:lnTo>
                  <a:cubicBezTo>
                    <a:pt x="4223" y="177"/>
                    <a:pt x="4220" y="28"/>
                    <a:pt x="4118" y="11"/>
                  </a:cubicBezTo>
                  <a:lnTo>
                    <a:pt x="4118" y="11"/>
                  </a:lnTo>
                  <a:cubicBezTo>
                    <a:pt x="4104" y="4"/>
                    <a:pt x="4088" y="1"/>
                    <a:pt x="40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Google Shape;3614;p23"/>
            <p:cNvSpPr/>
            <p:nvPr/>
          </p:nvSpPr>
          <p:spPr>
            <a:xfrm>
              <a:off x="8195452" y="389909"/>
              <a:ext cx="19161" cy="55752"/>
            </a:xfrm>
            <a:custGeom>
              <a:avLst/>
              <a:gdLst/>
              <a:ahLst/>
              <a:cxnLst/>
              <a:rect l="l" t="t" r="r" b="b"/>
              <a:pathLst>
                <a:path w="509" h="1481" extrusionOk="0">
                  <a:moveTo>
                    <a:pt x="133" y="1"/>
                  </a:moveTo>
                  <a:cubicBezTo>
                    <a:pt x="69" y="1"/>
                    <a:pt x="1" y="58"/>
                    <a:pt x="21" y="140"/>
                  </a:cubicBezTo>
                  <a:lnTo>
                    <a:pt x="288" y="1408"/>
                  </a:lnTo>
                  <a:cubicBezTo>
                    <a:pt x="301" y="1459"/>
                    <a:pt x="338" y="1481"/>
                    <a:pt x="377" y="1481"/>
                  </a:cubicBezTo>
                  <a:cubicBezTo>
                    <a:pt x="440" y="1481"/>
                    <a:pt x="509" y="1424"/>
                    <a:pt x="488" y="1341"/>
                  </a:cubicBezTo>
                  <a:lnTo>
                    <a:pt x="222" y="74"/>
                  </a:lnTo>
                  <a:cubicBezTo>
                    <a:pt x="209" y="23"/>
                    <a:pt x="172" y="1"/>
                    <a:pt x="1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Google Shape;3615;p23"/>
            <p:cNvSpPr/>
            <p:nvPr/>
          </p:nvSpPr>
          <p:spPr>
            <a:xfrm>
              <a:off x="8231893" y="379895"/>
              <a:ext cx="19124" cy="47019"/>
            </a:xfrm>
            <a:custGeom>
              <a:avLst/>
              <a:gdLst/>
              <a:ahLst/>
              <a:cxnLst/>
              <a:rect l="l" t="t" r="r" b="b"/>
              <a:pathLst>
                <a:path w="508" h="1249" extrusionOk="0">
                  <a:moveTo>
                    <a:pt x="132" y="0"/>
                  </a:moveTo>
                  <a:cubicBezTo>
                    <a:pt x="69" y="0"/>
                    <a:pt x="0" y="57"/>
                    <a:pt x="21" y="140"/>
                  </a:cubicBezTo>
                  <a:cubicBezTo>
                    <a:pt x="87" y="473"/>
                    <a:pt x="188" y="840"/>
                    <a:pt x="288" y="1174"/>
                  </a:cubicBezTo>
                  <a:cubicBezTo>
                    <a:pt x="301" y="1227"/>
                    <a:pt x="341" y="1248"/>
                    <a:pt x="382" y="1248"/>
                  </a:cubicBezTo>
                  <a:cubicBezTo>
                    <a:pt x="444" y="1248"/>
                    <a:pt x="508" y="1200"/>
                    <a:pt x="488" y="1140"/>
                  </a:cubicBezTo>
                  <a:cubicBezTo>
                    <a:pt x="388" y="773"/>
                    <a:pt x="321" y="440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Google Shape;3616;p23"/>
            <p:cNvSpPr/>
            <p:nvPr/>
          </p:nvSpPr>
          <p:spPr>
            <a:xfrm>
              <a:off x="8266301" y="376658"/>
              <a:ext cx="19839" cy="50633"/>
            </a:xfrm>
            <a:custGeom>
              <a:avLst/>
              <a:gdLst/>
              <a:ahLst/>
              <a:cxnLst/>
              <a:rect l="l" t="t" r="r" b="b"/>
              <a:pathLst>
                <a:path w="527" h="1345" extrusionOk="0">
                  <a:moveTo>
                    <a:pt x="124" y="1"/>
                  </a:moveTo>
                  <a:cubicBezTo>
                    <a:pt x="58" y="1"/>
                    <a:pt x="0" y="45"/>
                    <a:pt x="41" y="125"/>
                  </a:cubicBezTo>
                  <a:cubicBezTo>
                    <a:pt x="141" y="492"/>
                    <a:pt x="241" y="893"/>
                    <a:pt x="308" y="1260"/>
                  </a:cubicBezTo>
                  <a:cubicBezTo>
                    <a:pt x="322" y="1318"/>
                    <a:pt x="369" y="1345"/>
                    <a:pt x="414" y="1345"/>
                  </a:cubicBezTo>
                  <a:cubicBezTo>
                    <a:pt x="472" y="1345"/>
                    <a:pt x="526" y="1301"/>
                    <a:pt x="508" y="1226"/>
                  </a:cubicBezTo>
                  <a:cubicBezTo>
                    <a:pt x="408" y="826"/>
                    <a:pt x="374" y="459"/>
                    <a:pt x="241" y="59"/>
                  </a:cubicBezTo>
                  <a:cubicBezTo>
                    <a:pt x="215" y="19"/>
                    <a:pt x="167" y="1"/>
                    <a:pt x="12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ONE_COLUMN_TEXT_1">
    <p:spTree>
      <p:nvGrpSpPr>
        <p:cNvPr id="1" name="Shape 3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2" name="Google Shape;3742;p25"/>
          <p:cNvSpPr/>
          <p:nvPr/>
        </p:nvSpPr>
        <p:spPr>
          <a:xfrm flipH="1">
            <a:off x="8398638" y="4528078"/>
            <a:ext cx="236942" cy="239507"/>
          </a:xfrm>
          <a:custGeom>
            <a:avLst/>
            <a:gdLst/>
            <a:ahLst/>
            <a:cxnLst/>
            <a:rect l="l" t="t" r="r" b="b"/>
            <a:pathLst>
              <a:path w="3695" h="3735" extrusionOk="0">
                <a:moveTo>
                  <a:pt x="1126" y="0"/>
                </a:moveTo>
                <a:lnTo>
                  <a:pt x="1099" y="1313"/>
                </a:lnTo>
                <a:lnTo>
                  <a:pt x="1" y="2034"/>
                </a:lnTo>
                <a:lnTo>
                  <a:pt x="1240" y="2469"/>
                </a:lnTo>
                <a:lnTo>
                  <a:pt x="1587" y="3734"/>
                </a:lnTo>
                <a:lnTo>
                  <a:pt x="2382" y="2689"/>
                </a:lnTo>
                <a:lnTo>
                  <a:pt x="3695" y="2749"/>
                </a:lnTo>
                <a:lnTo>
                  <a:pt x="2943" y="1670"/>
                </a:lnTo>
                <a:lnTo>
                  <a:pt x="3408" y="445"/>
                </a:lnTo>
                <a:lnTo>
                  <a:pt x="2152" y="822"/>
                </a:lnTo>
                <a:lnTo>
                  <a:pt x="11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3" name="Google Shape;3743;p25"/>
          <p:cNvSpPr txBox="1">
            <a:spLocks noGrp="1"/>
          </p:cNvSpPr>
          <p:nvPr>
            <p:ph type="body" idx="1"/>
          </p:nvPr>
        </p:nvSpPr>
        <p:spPr>
          <a:xfrm>
            <a:off x="4272900" y="2026375"/>
            <a:ext cx="4187700" cy="146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1400"/>
              <a:buFont typeface="Montserrat"/>
              <a:buChar char="●"/>
              <a:defRPr/>
            </a:lvl1pPr>
            <a:lvl2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2pPr>
            <a:lvl3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3pPr>
            <a:lvl4pPr marL="1828800" lvl="3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/>
            </a:lvl4pPr>
            <a:lvl5pPr marL="2286000" lvl="4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5pPr>
            <a:lvl6pPr marL="2743200" lvl="5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6pPr>
            <a:lvl7pPr marL="3200400" lvl="6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/>
            </a:lvl7pPr>
            <a:lvl8pPr marL="3657600" lvl="7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/>
            </a:lvl8pPr>
            <a:lvl9pPr marL="4114800" lvl="8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/>
            </a:lvl9pPr>
          </a:lstStyle>
          <a:p>
            <a:endParaRPr/>
          </a:p>
        </p:txBody>
      </p:sp>
      <p:sp>
        <p:nvSpPr>
          <p:cNvPr id="3744" name="Google Shape;3744;p25"/>
          <p:cNvSpPr/>
          <p:nvPr/>
        </p:nvSpPr>
        <p:spPr>
          <a:xfrm>
            <a:off x="-790050" y="-61650"/>
            <a:ext cx="8217273" cy="482986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745" name="Google Shape;3745;p25"/>
          <p:cNvSpPr/>
          <p:nvPr/>
        </p:nvSpPr>
        <p:spPr>
          <a:xfrm>
            <a:off x="6192325" y="-1561600"/>
            <a:ext cx="6052187" cy="245452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746" name="Google Shape;3746;p25"/>
          <p:cNvSpPr/>
          <p:nvPr/>
        </p:nvSpPr>
        <p:spPr>
          <a:xfrm>
            <a:off x="2578900" y="4291062"/>
            <a:ext cx="8173600" cy="1019275"/>
          </a:xfrm>
          <a:custGeom>
            <a:avLst/>
            <a:gdLst/>
            <a:ahLst/>
            <a:cxnLst/>
            <a:rect l="l" t="t" r="r" b="b"/>
            <a:pathLst>
              <a:path w="326944" h="40771" extrusionOk="0">
                <a:moveTo>
                  <a:pt x="31085" y="17280"/>
                </a:moveTo>
                <a:cubicBezTo>
                  <a:pt x="44597" y="15184"/>
                  <a:pt x="79533" y="25471"/>
                  <a:pt x="101877" y="25214"/>
                </a:cubicBezTo>
                <a:cubicBezTo>
                  <a:pt x="124222" y="24958"/>
                  <a:pt x="142229" y="16752"/>
                  <a:pt x="165152" y="15741"/>
                </a:cubicBezTo>
                <a:cubicBezTo>
                  <a:pt x="188075" y="14731"/>
                  <a:pt x="216935" y="21740"/>
                  <a:pt x="239416" y="19151"/>
                </a:cubicBezTo>
                <a:cubicBezTo>
                  <a:pt x="261897" y="16562"/>
                  <a:pt x="293261" y="-2161"/>
                  <a:pt x="300039" y="207"/>
                </a:cubicBezTo>
                <a:cubicBezTo>
                  <a:pt x="306818" y="2575"/>
                  <a:pt x="280256" y="27054"/>
                  <a:pt x="280087" y="33359"/>
                </a:cubicBezTo>
                <a:cubicBezTo>
                  <a:pt x="279919" y="39664"/>
                  <a:pt x="294471" y="36816"/>
                  <a:pt x="299028" y="38035"/>
                </a:cubicBezTo>
                <a:cubicBezTo>
                  <a:pt x="303585" y="39254"/>
                  <a:pt x="353797" y="40712"/>
                  <a:pt x="307427" y="40671"/>
                </a:cubicBezTo>
                <a:cubicBezTo>
                  <a:pt x="261057" y="40630"/>
                  <a:pt x="66865" y="41687"/>
                  <a:pt x="20808" y="37788"/>
                </a:cubicBezTo>
                <a:cubicBezTo>
                  <a:pt x="-25249" y="33890"/>
                  <a:pt x="17574" y="19376"/>
                  <a:pt x="31085" y="172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747" name="Google Shape;3747;p25"/>
          <p:cNvSpPr/>
          <p:nvPr/>
        </p:nvSpPr>
        <p:spPr>
          <a:xfrm>
            <a:off x="-1118909" y="4083413"/>
            <a:ext cx="6361450" cy="1233800"/>
          </a:xfrm>
          <a:custGeom>
            <a:avLst/>
            <a:gdLst/>
            <a:ahLst/>
            <a:cxnLst/>
            <a:rect l="l" t="t" r="r" b="b"/>
            <a:pathLst>
              <a:path w="254458" h="49352" extrusionOk="0">
                <a:moveTo>
                  <a:pt x="19228" y="10274"/>
                </a:moveTo>
                <a:cubicBezTo>
                  <a:pt x="25886" y="2698"/>
                  <a:pt x="45941" y="-1483"/>
                  <a:pt x="57372" y="483"/>
                </a:cubicBezTo>
                <a:cubicBezTo>
                  <a:pt x="68803" y="2449"/>
                  <a:pt x="80045" y="17765"/>
                  <a:pt x="87812" y="22069"/>
                </a:cubicBezTo>
                <a:cubicBezTo>
                  <a:pt x="95579" y="26373"/>
                  <a:pt x="95419" y="27102"/>
                  <a:pt x="103976" y="26309"/>
                </a:cubicBezTo>
                <a:cubicBezTo>
                  <a:pt x="112533" y="25516"/>
                  <a:pt x="126400" y="16426"/>
                  <a:pt x="139156" y="17310"/>
                </a:cubicBezTo>
                <a:cubicBezTo>
                  <a:pt x="151912" y="18194"/>
                  <a:pt x="166004" y="27895"/>
                  <a:pt x="180513" y="31613"/>
                </a:cubicBezTo>
                <a:cubicBezTo>
                  <a:pt x="195022" y="35331"/>
                  <a:pt x="216250" y="37021"/>
                  <a:pt x="226209" y="39618"/>
                </a:cubicBezTo>
                <a:cubicBezTo>
                  <a:pt x="236168" y="42215"/>
                  <a:pt x="275062" y="46142"/>
                  <a:pt x="240265" y="47196"/>
                </a:cubicBezTo>
                <a:cubicBezTo>
                  <a:pt x="205468" y="48250"/>
                  <a:pt x="54266" y="52096"/>
                  <a:pt x="17426" y="45942"/>
                </a:cubicBezTo>
                <a:cubicBezTo>
                  <a:pt x="-19413" y="39788"/>
                  <a:pt x="12570" y="17851"/>
                  <a:pt x="19228" y="1027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748" name="Google Shape;3748;p25"/>
          <p:cNvSpPr/>
          <p:nvPr/>
        </p:nvSpPr>
        <p:spPr>
          <a:xfrm rot="1121112" flipH="1">
            <a:off x="6850509" y="4655345"/>
            <a:ext cx="388189" cy="335984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49" name="Google Shape;3749;p25"/>
          <p:cNvGrpSpPr/>
          <p:nvPr/>
        </p:nvGrpSpPr>
        <p:grpSpPr>
          <a:xfrm flipH="1">
            <a:off x="-24881" y="4443453"/>
            <a:ext cx="781823" cy="759783"/>
            <a:chOff x="8197580" y="4205811"/>
            <a:chExt cx="998242" cy="969977"/>
          </a:xfrm>
        </p:grpSpPr>
        <p:sp>
          <p:nvSpPr>
            <p:cNvPr id="3750" name="Google Shape;3750;p25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Google Shape;3751;p25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p25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Google Shape;3753;p25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Google Shape;3754;p25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p25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Google Shape;3756;p25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Google Shape;3757;p25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p25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p25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p25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p25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25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25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25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25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25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7" name="Google Shape;3767;p25"/>
          <p:cNvGrpSpPr/>
          <p:nvPr/>
        </p:nvGrpSpPr>
        <p:grpSpPr>
          <a:xfrm flipH="1">
            <a:off x="8302206" y="-128204"/>
            <a:ext cx="910774" cy="885126"/>
            <a:chOff x="-36607" y="-28910"/>
            <a:chExt cx="999532" cy="971385"/>
          </a:xfrm>
        </p:grpSpPr>
        <p:sp>
          <p:nvSpPr>
            <p:cNvPr id="3768" name="Google Shape;3768;p25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p25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25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25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25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25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25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25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Google Shape;3776;p25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Google Shape;3777;p25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25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25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25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25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25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25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Google Shape;3784;p25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85" name="Google Shape;3785;p25"/>
          <p:cNvGrpSpPr/>
          <p:nvPr/>
        </p:nvGrpSpPr>
        <p:grpSpPr>
          <a:xfrm rot="-1291731" flipH="1">
            <a:off x="5620108" y="4578515"/>
            <a:ext cx="605580" cy="757306"/>
            <a:chOff x="3291645" y="4438907"/>
            <a:chExt cx="662976" cy="829031"/>
          </a:xfrm>
        </p:grpSpPr>
        <p:sp>
          <p:nvSpPr>
            <p:cNvPr id="3786" name="Google Shape;3786;p25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Google Shape;3787;p25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Google Shape;3788;p25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Google Shape;3789;p25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Google Shape;3790;p25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Google Shape;3791;p25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Google Shape;3792;p25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Google Shape;3793;p25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25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Google Shape;3795;p25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6" name="Google Shape;3796;p25"/>
          <p:cNvGrpSpPr/>
          <p:nvPr/>
        </p:nvGrpSpPr>
        <p:grpSpPr>
          <a:xfrm flipH="1">
            <a:off x="1904002" y="4574096"/>
            <a:ext cx="578478" cy="673232"/>
            <a:chOff x="7255010" y="4438892"/>
            <a:chExt cx="633323" cy="736981"/>
          </a:xfrm>
        </p:grpSpPr>
        <p:sp>
          <p:nvSpPr>
            <p:cNvPr id="3797" name="Google Shape;3797;p25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Google Shape;3798;p25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Google Shape;3799;p25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Google Shape;3800;p25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Google Shape;3801;p25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Google Shape;3802;p25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Google Shape;3803;p25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4" name="Google Shape;3804;p25"/>
          <p:cNvGrpSpPr/>
          <p:nvPr/>
        </p:nvGrpSpPr>
        <p:grpSpPr>
          <a:xfrm flipH="1">
            <a:off x="4449325" y="4493797"/>
            <a:ext cx="589552" cy="624470"/>
            <a:chOff x="4174996" y="4517026"/>
            <a:chExt cx="645448" cy="683601"/>
          </a:xfrm>
        </p:grpSpPr>
        <p:sp>
          <p:nvSpPr>
            <p:cNvPr id="3805" name="Google Shape;3805;p25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25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25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Google Shape;3808;p25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09" name="Google Shape;3809;p25"/>
          <p:cNvSpPr/>
          <p:nvPr/>
        </p:nvSpPr>
        <p:spPr>
          <a:xfrm rot="-2493606" flipH="1">
            <a:off x="3819967" y="4575353"/>
            <a:ext cx="280109" cy="249958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10" name="Google Shape;3810;p25"/>
          <p:cNvGrpSpPr/>
          <p:nvPr/>
        </p:nvGrpSpPr>
        <p:grpSpPr>
          <a:xfrm rot="-578099">
            <a:off x="8302137" y="1107722"/>
            <a:ext cx="968704" cy="759791"/>
            <a:chOff x="2246497" y="-36012"/>
            <a:chExt cx="829747" cy="650802"/>
          </a:xfrm>
        </p:grpSpPr>
        <p:sp>
          <p:nvSpPr>
            <p:cNvPr id="3811" name="Google Shape;3811;p25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25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25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25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25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25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25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25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19" name="Google Shape;3819;p25"/>
          <p:cNvGrpSpPr/>
          <p:nvPr/>
        </p:nvGrpSpPr>
        <p:grpSpPr>
          <a:xfrm flipH="1">
            <a:off x="7500583" y="-156357"/>
            <a:ext cx="576735" cy="672391"/>
            <a:chOff x="1258903" y="17252"/>
            <a:chExt cx="632940" cy="737918"/>
          </a:xfrm>
        </p:grpSpPr>
        <p:sp>
          <p:nvSpPr>
            <p:cNvPr id="3820" name="Google Shape;3820;p25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25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25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Google Shape;3823;p25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Google Shape;3824;p25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25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25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7" name="Google Shape;3827;p25"/>
          <p:cNvGrpSpPr/>
          <p:nvPr/>
        </p:nvGrpSpPr>
        <p:grpSpPr>
          <a:xfrm rot="6734613" flipH="1">
            <a:off x="7706186" y="4417988"/>
            <a:ext cx="1023139" cy="802110"/>
            <a:chOff x="6116480" y="4524652"/>
            <a:chExt cx="830410" cy="650968"/>
          </a:xfrm>
        </p:grpSpPr>
        <p:sp>
          <p:nvSpPr>
            <p:cNvPr id="3828" name="Google Shape;3828;p25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Google Shape;3829;p25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Google Shape;3830;p25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1" name="Google Shape;3831;p25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25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25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25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25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36" name="Google Shape;3836;p25"/>
          <p:cNvSpPr/>
          <p:nvPr/>
        </p:nvSpPr>
        <p:spPr>
          <a:xfrm rot="-10128894" flipH="1">
            <a:off x="119400" y="829203"/>
            <a:ext cx="291826" cy="252586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37" name="Google Shape;3837;p25"/>
          <p:cNvGrpSpPr/>
          <p:nvPr/>
        </p:nvGrpSpPr>
        <p:grpSpPr>
          <a:xfrm rot="8817145" flipH="1">
            <a:off x="3740008" y="-343182"/>
            <a:ext cx="564095" cy="705453"/>
            <a:chOff x="3291645" y="4438907"/>
            <a:chExt cx="662976" cy="829031"/>
          </a:xfrm>
        </p:grpSpPr>
        <p:sp>
          <p:nvSpPr>
            <p:cNvPr id="3838" name="Google Shape;3838;p25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25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25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25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25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25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4" name="Google Shape;3844;p25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5" name="Google Shape;3845;p25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6" name="Google Shape;3846;p25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7" name="Google Shape;3847;p25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48" name="Google Shape;3848;p25"/>
          <p:cNvGrpSpPr/>
          <p:nvPr/>
        </p:nvGrpSpPr>
        <p:grpSpPr>
          <a:xfrm rot="10800000" flipH="1">
            <a:off x="2551850" y="-128191"/>
            <a:ext cx="375393" cy="397651"/>
            <a:chOff x="4174996" y="4517026"/>
            <a:chExt cx="645448" cy="683601"/>
          </a:xfrm>
        </p:grpSpPr>
        <p:sp>
          <p:nvSpPr>
            <p:cNvPr id="3849" name="Google Shape;3849;p25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0" name="Google Shape;3850;p25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1" name="Google Shape;3851;p25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2" name="Google Shape;3852;p25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53" name="Google Shape;3853;p25"/>
          <p:cNvSpPr/>
          <p:nvPr/>
        </p:nvSpPr>
        <p:spPr>
          <a:xfrm rot="5400000" flipH="1">
            <a:off x="5104225" y="52400"/>
            <a:ext cx="234678" cy="209423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4" name="Google Shape;3854;p25"/>
          <p:cNvSpPr/>
          <p:nvPr/>
        </p:nvSpPr>
        <p:spPr>
          <a:xfrm rot="10800000" flipH="1">
            <a:off x="1571267" y="54851"/>
            <a:ext cx="280111" cy="249964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55" name="Google Shape;3855;p25"/>
          <p:cNvGrpSpPr/>
          <p:nvPr/>
        </p:nvGrpSpPr>
        <p:grpSpPr>
          <a:xfrm rot="-9117171" flipH="1">
            <a:off x="-126244" y="-34974"/>
            <a:ext cx="861497" cy="675395"/>
            <a:chOff x="6116480" y="4524652"/>
            <a:chExt cx="830410" cy="650968"/>
          </a:xfrm>
        </p:grpSpPr>
        <p:sp>
          <p:nvSpPr>
            <p:cNvPr id="3856" name="Google Shape;3856;p25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7" name="Google Shape;3857;p25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8" name="Google Shape;3858;p25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9" name="Google Shape;3859;p25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0" name="Google Shape;3860;p25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1" name="Google Shape;3861;p25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2" name="Google Shape;3862;p25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3" name="Google Shape;3863;p25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64" name="Google Shape;3864;p25"/>
          <p:cNvSpPr txBox="1">
            <a:spLocks noGrp="1"/>
          </p:cNvSpPr>
          <p:nvPr>
            <p:ph type="title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_1_1_1">
    <p:spTree>
      <p:nvGrpSpPr>
        <p:cNvPr id="1" name="Shape 4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4" name="Google Shape;4134;p28"/>
          <p:cNvSpPr/>
          <p:nvPr/>
        </p:nvSpPr>
        <p:spPr>
          <a:xfrm>
            <a:off x="-1066562" y="-210759"/>
            <a:ext cx="7139300" cy="2357325"/>
          </a:xfrm>
          <a:custGeom>
            <a:avLst/>
            <a:gdLst/>
            <a:ahLst/>
            <a:cxnLst/>
            <a:rect l="l" t="t" r="r" b="b"/>
            <a:pathLst>
              <a:path w="285572" h="94293" extrusionOk="0">
                <a:moveTo>
                  <a:pt x="33246" y="91466"/>
                </a:moveTo>
                <a:cubicBezTo>
                  <a:pt x="46065" y="102629"/>
                  <a:pt x="71324" y="77266"/>
                  <a:pt x="91974" y="75214"/>
                </a:cubicBezTo>
                <a:cubicBezTo>
                  <a:pt x="112624" y="73162"/>
                  <a:pt x="140662" y="80384"/>
                  <a:pt x="157144" y="79153"/>
                </a:cubicBezTo>
                <a:cubicBezTo>
                  <a:pt x="173626" y="77922"/>
                  <a:pt x="183036" y="75090"/>
                  <a:pt x="190866" y="67826"/>
                </a:cubicBezTo>
                <a:cubicBezTo>
                  <a:pt x="198697" y="60562"/>
                  <a:pt x="196612" y="43325"/>
                  <a:pt x="204127" y="35568"/>
                </a:cubicBezTo>
                <a:cubicBezTo>
                  <a:pt x="211642" y="27811"/>
                  <a:pt x="223800" y="26107"/>
                  <a:pt x="235955" y="21286"/>
                </a:cubicBezTo>
                <a:cubicBezTo>
                  <a:pt x="248110" y="16466"/>
                  <a:pt x="273300" y="9717"/>
                  <a:pt x="277056" y="6645"/>
                </a:cubicBezTo>
                <a:cubicBezTo>
                  <a:pt x="280812" y="3573"/>
                  <a:pt x="302156" y="2591"/>
                  <a:pt x="258490" y="2856"/>
                </a:cubicBezTo>
                <a:cubicBezTo>
                  <a:pt x="214824" y="3121"/>
                  <a:pt x="52600" y="-6533"/>
                  <a:pt x="15059" y="8235"/>
                </a:cubicBezTo>
                <a:cubicBezTo>
                  <a:pt x="-22482" y="23003"/>
                  <a:pt x="20427" y="80303"/>
                  <a:pt x="33246" y="914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4135" name="Google Shape;4135;p28"/>
          <p:cNvSpPr/>
          <p:nvPr/>
        </p:nvSpPr>
        <p:spPr>
          <a:xfrm>
            <a:off x="-36207" y="-57722"/>
            <a:ext cx="1188943" cy="1132778"/>
          </a:xfrm>
          <a:custGeom>
            <a:avLst/>
            <a:gdLst/>
            <a:ahLst/>
            <a:cxnLst/>
            <a:rect l="l" t="t" r="r" b="b"/>
            <a:pathLst>
              <a:path w="28154" h="26824" extrusionOk="0">
                <a:moveTo>
                  <a:pt x="0" y="1"/>
                </a:moveTo>
                <a:lnTo>
                  <a:pt x="0" y="26653"/>
                </a:lnTo>
                <a:cubicBezTo>
                  <a:pt x="242" y="26768"/>
                  <a:pt x="500" y="26824"/>
                  <a:pt x="755" y="26824"/>
                </a:cubicBezTo>
                <a:cubicBezTo>
                  <a:pt x="1241" y="26824"/>
                  <a:pt x="1719" y="26624"/>
                  <a:pt x="2068" y="26253"/>
                </a:cubicBezTo>
                <a:cubicBezTo>
                  <a:pt x="3936" y="24151"/>
                  <a:pt x="3736" y="20916"/>
                  <a:pt x="5271" y="18681"/>
                </a:cubicBezTo>
                <a:cubicBezTo>
                  <a:pt x="5938" y="17680"/>
                  <a:pt x="6972" y="16579"/>
                  <a:pt x="8206" y="16446"/>
                </a:cubicBezTo>
                <a:cubicBezTo>
                  <a:pt x="8268" y="16439"/>
                  <a:pt x="8330" y="16436"/>
                  <a:pt x="8391" y="16436"/>
                </a:cubicBezTo>
                <a:cubicBezTo>
                  <a:pt x="9272" y="16436"/>
                  <a:pt x="9977" y="17091"/>
                  <a:pt x="10508" y="17747"/>
                </a:cubicBezTo>
                <a:cubicBezTo>
                  <a:pt x="11108" y="18547"/>
                  <a:pt x="11675" y="19515"/>
                  <a:pt x="12576" y="20015"/>
                </a:cubicBezTo>
                <a:cubicBezTo>
                  <a:pt x="12944" y="20236"/>
                  <a:pt x="13353" y="20344"/>
                  <a:pt x="13756" y="20344"/>
                </a:cubicBezTo>
                <a:cubicBezTo>
                  <a:pt x="14448" y="20344"/>
                  <a:pt x="15123" y="20026"/>
                  <a:pt x="15545" y="19415"/>
                </a:cubicBezTo>
                <a:cubicBezTo>
                  <a:pt x="17079" y="17080"/>
                  <a:pt x="16645" y="13711"/>
                  <a:pt x="16645" y="11042"/>
                </a:cubicBezTo>
                <a:cubicBezTo>
                  <a:pt x="16645" y="10575"/>
                  <a:pt x="17012" y="10208"/>
                  <a:pt x="17479" y="10208"/>
                </a:cubicBezTo>
                <a:cubicBezTo>
                  <a:pt x="17680" y="10196"/>
                  <a:pt x="17881" y="10191"/>
                  <a:pt x="18082" y="10191"/>
                </a:cubicBezTo>
                <a:cubicBezTo>
                  <a:pt x="19742" y="10191"/>
                  <a:pt x="21400" y="10550"/>
                  <a:pt x="23044" y="10550"/>
                </a:cubicBezTo>
                <a:cubicBezTo>
                  <a:pt x="23447" y="10550"/>
                  <a:pt x="23849" y="10529"/>
                  <a:pt x="24251" y="10475"/>
                </a:cubicBezTo>
                <a:cubicBezTo>
                  <a:pt x="26486" y="10175"/>
                  <a:pt x="27987" y="7973"/>
                  <a:pt x="28087" y="5805"/>
                </a:cubicBezTo>
                <a:cubicBezTo>
                  <a:pt x="28154" y="3670"/>
                  <a:pt x="27019" y="1635"/>
                  <a:pt x="2545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6" name="Google Shape;4136;p28"/>
          <p:cNvSpPr/>
          <p:nvPr/>
        </p:nvSpPr>
        <p:spPr>
          <a:xfrm rot="10800000">
            <a:off x="4473476" y="2910911"/>
            <a:ext cx="5478429" cy="2386169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4137" name="Google Shape;4137;p28"/>
          <p:cNvSpPr/>
          <p:nvPr/>
        </p:nvSpPr>
        <p:spPr>
          <a:xfrm>
            <a:off x="7551404" y="3900018"/>
            <a:ext cx="1624100" cy="1315312"/>
          </a:xfrm>
          <a:custGeom>
            <a:avLst/>
            <a:gdLst/>
            <a:ahLst/>
            <a:cxnLst/>
            <a:rect l="l" t="t" r="r" b="b"/>
            <a:pathLst>
              <a:path w="29622" h="23990" extrusionOk="0">
                <a:moveTo>
                  <a:pt x="28304" y="0"/>
                </a:moveTo>
                <a:cubicBezTo>
                  <a:pt x="26729" y="0"/>
                  <a:pt x="25244" y="1108"/>
                  <a:pt x="24251" y="2441"/>
                </a:cubicBezTo>
                <a:cubicBezTo>
                  <a:pt x="23517" y="3408"/>
                  <a:pt x="22883" y="4476"/>
                  <a:pt x="22150" y="5476"/>
                </a:cubicBezTo>
                <a:cubicBezTo>
                  <a:pt x="21649" y="6244"/>
                  <a:pt x="21015" y="7144"/>
                  <a:pt x="20148" y="7545"/>
                </a:cubicBezTo>
                <a:cubicBezTo>
                  <a:pt x="19728" y="7732"/>
                  <a:pt x="19333" y="7814"/>
                  <a:pt x="18960" y="7814"/>
                </a:cubicBezTo>
                <a:cubicBezTo>
                  <a:pt x="16941" y="7814"/>
                  <a:pt x="15578" y="5384"/>
                  <a:pt x="14311" y="3975"/>
                </a:cubicBezTo>
                <a:cubicBezTo>
                  <a:pt x="13740" y="3326"/>
                  <a:pt x="12987" y="2617"/>
                  <a:pt x="12131" y="2617"/>
                </a:cubicBezTo>
                <a:cubicBezTo>
                  <a:pt x="11887" y="2617"/>
                  <a:pt x="11634" y="2675"/>
                  <a:pt x="11375" y="2808"/>
                </a:cubicBezTo>
                <a:cubicBezTo>
                  <a:pt x="10074" y="3442"/>
                  <a:pt x="10074" y="4909"/>
                  <a:pt x="10208" y="6177"/>
                </a:cubicBezTo>
                <a:cubicBezTo>
                  <a:pt x="10408" y="7678"/>
                  <a:pt x="10875" y="9112"/>
                  <a:pt x="11175" y="10613"/>
                </a:cubicBezTo>
                <a:cubicBezTo>
                  <a:pt x="11342" y="11314"/>
                  <a:pt x="11442" y="12014"/>
                  <a:pt x="11642" y="12715"/>
                </a:cubicBezTo>
                <a:cubicBezTo>
                  <a:pt x="11809" y="13149"/>
                  <a:pt x="11942" y="13582"/>
                  <a:pt x="12076" y="14016"/>
                </a:cubicBezTo>
                <a:cubicBezTo>
                  <a:pt x="12243" y="15150"/>
                  <a:pt x="11409" y="15484"/>
                  <a:pt x="10475" y="15717"/>
                </a:cubicBezTo>
                <a:cubicBezTo>
                  <a:pt x="9107" y="16117"/>
                  <a:pt x="7706" y="16351"/>
                  <a:pt x="6305" y="16418"/>
                </a:cubicBezTo>
                <a:cubicBezTo>
                  <a:pt x="4537" y="16484"/>
                  <a:pt x="0" y="16418"/>
                  <a:pt x="868" y="19253"/>
                </a:cubicBezTo>
                <a:cubicBezTo>
                  <a:pt x="1502" y="21254"/>
                  <a:pt x="4003" y="22522"/>
                  <a:pt x="5738" y="23356"/>
                </a:cubicBezTo>
                <a:cubicBezTo>
                  <a:pt x="6205" y="23589"/>
                  <a:pt x="6639" y="23790"/>
                  <a:pt x="7106" y="23990"/>
                </a:cubicBezTo>
                <a:lnTo>
                  <a:pt x="29622" y="23990"/>
                </a:lnTo>
                <a:lnTo>
                  <a:pt x="29622" y="273"/>
                </a:lnTo>
                <a:cubicBezTo>
                  <a:pt x="29181" y="85"/>
                  <a:pt x="28739" y="0"/>
                  <a:pt x="2830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8" name="Google Shape;4138;p28"/>
          <p:cNvSpPr/>
          <p:nvPr/>
        </p:nvSpPr>
        <p:spPr>
          <a:xfrm>
            <a:off x="7903254" y="4693877"/>
            <a:ext cx="64082" cy="50787"/>
          </a:xfrm>
          <a:custGeom>
            <a:avLst/>
            <a:gdLst/>
            <a:ahLst/>
            <a:cxnLst/>
            <a:rect l="l" t="t" r="r" b="b"/>
            <a:pathLst>
              <a:path w="1769" h="1402" extrusionOk="0">
                <a:moveTo>
                  <a:pt x="868" y="1"/>
                </a:moveTo>
                <a:cubicBezTo>
                  <a:pt x="0" y="68"/>
                  <a:pt x="0" y="1335"/>
                  <a:pt x="868" y="1402"/>
                </a:cubicBezTo>
                <a:cubicBezTo>
                  <a:pt x="1768" y="1335"/>
                  <a:pt x="1768" y="68"/>
                  <a:pt x="868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9" name="Google Shape;4139;p28"/>
          <p:cNvSpPr/>
          <p:nvPr/>
        </p:nvSpPr>
        <p:spPr>
          <a:xfrm>
            <a:off x="7834389" y="4881089"/>
            <a:ext cx="143813" cy="143994"/>
          </a:xfrm>
          <a:custGeom>
            <a:avLst/>
            <a:gdLst/>
            <a:ahLst/>
            <a:cxnLst/>
            <a:rect l="l" t="t" r="r" b="b"/>
            <a:pathLst>
              <a:path w="3970" h="3975" extrusionOk="0">
                <a:moveTo>
                  <a:pt x="940" y="0"/>
                </a:moveTo>
                <a:cubicBezTo>
                  <a:pt x="848" y="0"/>
                  <a:pt x="746" y="22"/>
                  <a:pt x="634" y="70"/>
                </a:cubicBezTo>
                <a:cubicBezTo>
                  <a:pt x="0" y="337"/>
                  <a:pt x="100" y="1371"/>
                  <a:pt x="167" y="1905"/>
                </a:cubicBezTo>
                <a:cubicBezTo>
                  <a:pt x="234" y="2572"/>
                  <a:pt x="400" y="3239"/>
                  <a:pt x="734" y="3873"/>
                </a:cubicBezTo>
                <a:cubicBezTo>
                  <a:pt x="755" y="3937"/>
                  <a:pt x="819" y="3974"/>
                  <a:pt x="888" y="3974"/>
                </a:cubicBezTo>
                <a:cubicBezTo>
                  <a:pt x="926" y="3974"/>
                  <a:pt x="965" y="3963"/>
                  <a:pt x="1001" y="3939"/>
                </a:cubicBezTo>
                <a:lnTo>
                  <a:pt x="1234" y="3939"/>
                </a:lnTo>
                <a:cubicBezTo>
                  <a:pt x="1668" y="3739"/>
                  <a:pt x="2068" y="3472"/>
                  <a:pt x="2402" y="3139"/>
                </a:cubicBezTo>
                <a:cubicBezTo>
                  <a:pt x="2835" y="2738"/>
                  <a:pt x="3970" y="1771"/>
                  <a:pt x="3236" y="1204"/>
                </a:cubicBezTo>
                <a:cubicBezTo>
                  <a:pt x="3133" y="1120"/>
                  <a:pt x="3012" y="1086"/>
                  <a:pt x="2885" y="1086"/>
                </a:cubicBezTo>
                <a:cubicBezTo>
                  <a:pt x="2558" y="1086"/>
                  <a:pt x="2194" y="1312"/>
                  <a:pt x="2001" y="1504"/>
                </a:cubicBezTo>
                <a:cubicBezTo>
                  <a:pt x="1801" y="1671"/>
                  <a:pt x="1635" y="1871"/>
                  <a:pt x="1501" y="2071"/>
                </a:cubicBezTo>
                <a:cubicBezTo>
                  <a:pt x="1568" y="1738"/>
                  <a:pt x="1635" y="1404"/>
                  <a:pt x="1635" y="1071"/>
                </a:cubicBezTo>
                <a:cubicBezTo>
                  <a:pt x="1635" y="594"/>
                  <a:pt x="1423" y="0"/>
                  <a:pt x="940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40" name="Google Shape;4140;p28"/>
          <p:cNvGrpSpPr/>
          <p:nvPr/>
        </p:nvGrpSpPr>
        <p:grpSpPr>
          <a:xfrm>
            <a:off x="7200600" y="0"/>
            <a:ext cx="2019599" cy="2082325"/>
            <a:chOff x="7200600" y="0"/>
            <a:chExt cx="2019599" cy="2082325"/>
          </a:xfrm>
        </p:grpSpPr>
        <p:sp>
          <p:nvSpPr>
            <p:cNvPr id="4141" name="Google Shape;4141;p28"/>
            <p:cNvSpPr/>
            <p:nvPr/>
          </p:nvSpPr>
          <p:spPr>
            <a:xfrm>
              <a:off x="7701626" y="48864"/>
              <a:ext cx="1018448" cy="402726"/>
            </a:xfrm>
            <a:custGeom>
              <a:avLst/>
              <a:gdLst/>
              <a:ahLst/>
              <a:cxnLst/>
              <a:rect l="l" t="t" r="r" b="b"/>
              <a:pathLst>
                <a:path w="27054" h="10698" extrusionOk="0">
                  <a:moveTo>
                    <a:pt x="19636" y="193"/>
                  </a:moveTo>
                  <a:cubicBezTo>
                    <a:pt x="22079" y="193"/>
                    <a:pt x="24513" y="566"/>
                    <a:pt x="26806" y="1426"/>
                  </a:cubicBezTo>
                  <a:lnTo>
                    <a:pt x="26806" y="1426"/>
                  </a:lnTo>
                  <a:cubicBezTo>
                    <a:pt x="25999" y="1835"/>
                    <a:pt x="25474" y="2648"/>
                    <a:pt x="24852" y="3237"/>
                  </a:cubicBezTo>
                  <a:cubicBezTo>
                    <a:pt x="23918" y="4104"/>
                    <a:pt x="22951" y="4905"/>
                    <a:pt x="21983" y="5706"/>
                  </a:cubicBezTo>
                  <a:cubicBezTo>
                    <a:pt x="20983" y="6573"/>
                    <a:pt x="19882" y="7307"/>
                    <a:pt x="18714" y="7940"/>
                  </a:cubicBezTo>
                  <a:cubicBezTo>
                    <a:pt x="17447" y="8541"/>
                    <a:pt x="16112" y="9075"/>
                    <a:pt x="14778" y="9508"/>
                  </a:cubicBezTo>
                  <a:cubicBezTo>
                    <a:pt x="12850" y="10160"/>
                    <a:pt x="10840" y="10485"/>
                    <a:pt x="8812" y="10485"/>
                  </a:cubicBezTo>
                  <a:cubicBezTo>
                    <a:pt x="8244" y="10485"/>
                    <a:pt x="7675" y="10460"/>
                    <a:pt x="7106" y="10409"/>
                  </a:cubicBezTo>
                  <a:cubicBezTo>
                    <a:pt x="5938" y="10242"/>
                    <a:pt x="4771" y="9909"/>
                    <a:pt x="3670" y="9475"/>
                  </a:cubicBezTo>
                  <a:cubicBezTo>
                    <a:pt x="2636" y="9141"/>
                    <a:pt x="1669" y="8708"/>
                    <a:pt x="735" y="8174"/>
                  </a:cubicBezTo>
                  <a:cubicBezTo>
                    <a:pt x="668" y="8107"/>
                    <a:pt x="134" y="7840"/>
                    <a:pt x="368" y="7640"/>
                  </a:cubicBezTo>
                  <a:cubicBezTo>
                    <a:pt x="601" y="7407"/>
                    <a:pt x="868" y="7207"/>
                    <a:pt x="1135" y="7006"/>
                  </a:cubicBezTo>
                  <a:cubicBezTo>
                    <a:pt x="1569" y="6673"/>
                    <a:pt x="2002" y="6406"/>
                    <a:pt x="2469" y="6139"/>
                  </a:cubicBezTo>
                  <a:cubicBezTo>
                    <a:pt x="3370" y="5572"/>
                    <a:pt x="4337" y="5072"/>
                    <a:pt x="5205" y="4471"/>
                  </a:cubicBezTo>
                  <a:cubicBezTo>
                    <a:pt x="7339" y="3037"/>
                    <a:pt x="9674" y="1969"/>
                    <a:pt x="12143" y="1269"/>
                  </a:cubicBezTo>
                  <a:cubicBezTo>
                    <a:pt x="14553" y="595"/>
                    <a:pt x="17100" y="193"/>
                    <a:pt x="19636" y="193"/>
                  </a:cubicBezTo>
                  <a:close/>
                  <a:moveTo>
                    <a:pt x="19687" y="1"/>
                  </a:moveTo>
                  <a:cubicBezTo>
                    <a:pt x="17319" y="1"/>
                    <a:pt x="14941" y="349"/>
                    <a:pt x="12643" y="935"/>
                  </a:cubicBezTo>
                  <a:cubicBezTo>
                    <a:pt x="10242" y="1536"/>
                    <a:pt x="7973" y="2503"/>
                    <a:pt x="5872" y="3804"/>
                  </a:cubicBezTo>
                  <a:cubicBezTo>
                    <a:pt x="4838" y="4438"/>
                    <a:pt x="3870" y="5072"/>
                    <a:pt x="2836" y="5672"/>
                  </a:cubicBezTo>
                  <a:cubicBezTo>
                    <a:pt x="1836" y="6206"/>
                    <a:pt x="902" y="6873"/>
                    <a:pt x="34" y="7674"/>
                  </a:cubicBezTo>
                  <a:cubicBezTo>
                    <a:pt x="1" y="7707"/>
                    <a:pt x="1" y="7774"/>
                    <a:pt x="34" y="7807"/>
                  </a:cubicBezTo>
                  <a:cubicBezTo>
                    <a:pt x="701" y="8441"/>
                    <a:pt x="1469" y="8908"/>
                    <a:pt x="2303" y="9175"/>
                  </a:cubicBezTo>
                  <a:cubicBezTo>
                    <a:pt x="3370" y="9608"/>
                    <a:pt x="4471" y="10009"/>
                    <a:pt x="5572" y="10342"/>
                  </a:cubicBezTo>
                  <a:cubicBezTo>
                    <a:pt x="6547" y="10593"/>
                    <a:pt x="7584" y="10697"/>
                    <a:pt x="8635" y="10697"/>
                  </a:cubicBezTo>
                  <a:cubicBezTo>
                    <a:pt x="10244" y="10697"/>
                    <a:pt x="11884" y="10452"/>
                    <a:pt x="13377" y="10109"/>
                  </a:cubicBezTo>
                  <a:cubicBezTo>
                    <a:pt x="14745" y="9742"/>
                    <a:pt x="16112" y="9275"/>
                    <a:pt x="17413" y="8708"/>
                  </a:cubicBezTo>
                  <a:cubicBezTo>
                    <a:pt x="18648" y="8241"/>
                    <a:pt x="19815" y="7607"/>
                    <a:pt x="20882" y="6806"/>
                  </a:cubicBezTo>
                  <a:cubicBezTo>
                    <a:pt x="21983" y="6006"/>
                    <a:pt x="23051" y="5138"/>
                    <a:pt x="24051" y="4271"/>
                  </a:cubicBezTo>
                  <a:cubicBezTo>
                    <a:pt x="24585" y="3804"/>
                    <a:pt x="25085" y="3337"/>
                    <a:pt x="25552" y="2837"/>
                  </a:cubicBezTo>
                  <a:cubicBezTo>
                    <a:pt x="25919" y="2336"/>
                    <a:pt x="26386" y="1903"/>
                    <a:pt x="26953" y="1603"/>
                  </a:cubicBezTo>
                  <a:cubicBezTo>
                    <a:pt x="27024" y="1567"/>
                    <a:pt x="27020" y="1504"/>
                    <a:pt x="26986" y="1457"/>
                  </a:cubicBezTo>
                  <a:lnTo>
                    <a:pt x="26986" y="1457"/>
                  </a:lnTo>
                  <a:cubicBezTo>
                    <a:pt x="27041" y="1414"/>
                    <a:pt x="27054" y="1294"/>
                    <a:pt x="26953" y="1269"/>
                  </a:cubicBezTo>
                  <a:lnTo>
                    <a:pt x="26987" y="1269"/>
                  </a:lnTo>
                  <a:cubicBezTo>
                    <a:pt x="24633" y="382"/>
                    <a:pt x="22165" y="1"/>
                    <a:pt x="1968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28"/>
            <p:cNvSpPr/>
            <p:nvPr/>
          </p:nvSpPr>
          <p:spPr>
            <a:xfrm>
              <a:off x="7709193" y="97728"/>
              <a:ext cx="1013027" cy="245069"/>
            </a:xfrm>
            <a:custGeom>
              <a:avLst/>
              <a:gdLst/>
              <a:ahLst/>
              <a:cxnLst/>
              <a:rect l="l" t="t" r="r" b="b"/>
              <a:pathLst>
                <a:path w="26910" h="6510" extrusionOk="0">
                  <a:moveTo>
                    <a:pt x="26748" y="1"/>
                  </a:moveTo>
                  <a:cubicBezTo>
                    <a:pt x="26739" y="1"/>
                    <a:pt x="26729" y="2"/>
                    <a:pt x="26719" y="4"/>
                  </a:cubicBezTo>
                  <a:cubicBezTo>
                    <a:pt x="22283" y="1205"/>
                    <a:pt x="17980" y="2806"/>
                    <a:pt x="13576" y="4041"/>
                  </a:cubicBezTo>
                  <a:cubicBezTo>
                    <a:pt x="11508" y="4641"/>
                    <a:pt x="9473" y="5342"/>
                    <a:pt x="7339" y="5775"/>
                  </a:cubicBezTo>
                  <a:cubicBezTo>
                    <a:pt x="5004" y="6242"/>
                    <a:pt x="2535" y="6276"/>
                    <a:pt x="133" y="6309"/>
                  </a:cubicBezTo>
                  <a:cubicBezTo>
                    <a:pt x="0" y="6309"/>
                    <a:pt x="0" y="6509"/>
                    <a:pt x="133" y="6509"/>
                  </a:cubicBezTo>
                  <a:cubicBezTo>
                    <a:pt x="2268" y="6509"/>
                    <a:pt x="4370" y="6409"/>
                    <a:pt x="6505" y="6142"/>
                  </a:cubicBezTo>
                  <a:cubicBezTo>
                    <a:pt x="8740" y="5842"/>
                    <a:pt x="10874" y="5075"/>
                    <a:pt x="13043" y="4408"/>
                  </a:cubicBezTo>
                  <a:cubicBezTo>
                    <a:pt x="17646" y="3040"/>
                    <a:pt x="22149" y="1472"/>
                    <a:pt x="26786" y="204"/>
                  </a:cubicBezTo>
                  <a:cubicBezTo>
                    <a:pt x="26909" y="174"/>
                    <a:pt x="26862" y="1"/>
                    <a:pt x="2674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28"/>
            <p:cNvSpPr/>
            <p:nvPr/>
          </p:nvSpPr>
          <p:spPr>
            <a:xfrm>
              <a:off x="7839108" y="246729"/>
              <a:ext cx="130026" cy="184235"/>
            </a:xfrm>
            <a:custGeom>
              <a:avLst/>
              <a:gdLst/>
              <a:ahLst/>
              <a:cxnLst/>
              <a:rect l="l" t="t" r="r" b="b"/>
              <a:pathLst>
                <a:path w="3454" h="4894" extrusionOk="0">
                  <a:moveTo>
                    <a:pt x="138" y="1"/>
                  </a:moveTo>
                  <a:cubicBezTo>
                    <a:pt x="58" y="1"/>
                    <a:pt x="1" y="132"/>
                    <a:pt x="85" y="216"/>
                  </a:cubicBezTo>
                  <a:lnTo>
                    <a:pt x="85" y="183"/>
                  </a:lnTo>
                  <a:cubicBezTo>
                    <a:pt x="986" y="816"/>
                    <a:pt x="2086" y="1083"/>
                    <a:pt x="2920" y="1817"/>
                  </a:cubicBezTo>
                  <a:cubicBezTo>
                    <a:pt x="3387" y="2251"/>
                    <a:pt x="2720" y="2885"/>
                    <a:pt x="2453" y="3252"/>
                  </a:cubicBezTo>
                  <a:cubicBezTo>
                    <a:pt x="2086" y="3719"/>
                    <a:pt x="1853" y="4252"/>
                    <a:pt x="1519" y="4719"/>
                  </a:cubicBezTo>
                  <a:cubicBezTo>
                    <a:pt x="1471" y="4815"/>
                    <a:pt x="1544" y="4893"/>
                    <a:pt x="1613" y="4893"/>
                  </a:cubicBezTo>
                  <a:cubicBezTo>
                    <a:pt x="1640" y="4893"/>
                    <a:pt x="1667" y="4881"/>
                    <a:pt x="1686" y="4853"/>
                  </a:cubicBezTo>
                  <a:cubicBezTo>
                    <a:pt x="2120" y="4219"/>
                    <a:pt x="2487" y="3585"/>
                    <a:pt x="2920" y="2985"/>
                  </a:cubicBezTo>
                  <a:cubicBezTo>
                    <a:pt x="3087" y="2751"/>
                    <a:pt x="3454" y="2284"/>
                    <a:pt x="3321" y="1984"/>
                  </a:cubicBezTo>
                  <a:cubicBezTo>
                    <a:pt x="3187" y="1650"/>
                    <a:pt x="2620" y="1317"/>
                    <a:pt x="2286" y="1150"/>
                  </a:cubicBezTo>
                  <a:cubicBezTo>
                    <a:pt x="1619" y="716"/>
                    <a:pt x="852" y="483"/>
                    <a:pt x="185" y="16"/>
                  </a:cubicBezTo>
                  <a:cubicBezTo>
                    <a:pt x="169" y="5"/>
                    <a:pt x="153" y="1"/>
                    <a:pt x="13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28"/>
            <p:cNvSpPr/>
            <p:nvPr/>
          </p:nvSpPr>
          <p:spPr>
            <a:xfrm>
              <a:off x="7991159" y="154949"/>
              <a:ext cx="165111" cy="291109"/>
            </a:xfrm>
            <a:custGeom>
              <a:avLst/>
              <a:gdLst/>
              <a:ahLst/>
              <a:cxnLst/>
              <a:rect l="l" t="t" r="r" b="b"/>
              <a:pathLst>
                <a:path w="4386" h="7733" extrusionOk="0">
                  <a:moveTo>
                    <a:pt x="158" y="1"/>
                  </a:moveTo>
                  <a:cubicBezTo>
                    <a:pt x="74" y="1"/>
                    <a:pt x="1" y="104"/>
                    <a:pt x="82" y="186"/>
                  </a:cubicBezTo>
                  <a:cubicBezTo>
                    <a:pt x="683" y="719"/>
                    <a:pt x="1483" y="1019"/>
                    <a:pt x="2150" y="1520"/>
                  </a:cubicBezTo>
                  <a:cubicBezTo>
                    <a:pt x="2817" y="1953"/>
                    <a:pt x="3418" y="2487"/>
                    <a:pt x="3952" y="3121"/>
                  </a:cubicBezTo>
                  <a:cubicBezTo>
                    <a:pt x="4385" y="3655"/>
                    <a:pt x="3418" y="4956"/>
                    <a:pt x="3151" y="5456"/>
                  </a:cubicBezTo>
                  <a:cubicBezTo>
                    <a:pt x="2851" y="6157"/>
                    <a:pt x="2584" y="6857"/>
                    <a:pt x="2384" y="7624"/>
                  </a:cubicBezTo>
                  <a:cubicBezTo>
                    <a:pt x="2344" y="7684"/>
                    <a:pt x="2400" y="7732"/>
                    <a:pt x="2465" y="7732"/>
                  </a:cubicBezTo>
                  <a:cubicBezTo>
                    <a:pt x="2509" y="7732"/>
                    <a:pt x="2557" y="7711"/>
                    <a:pt x="2584" y="7658"/>
                  </a:cubicBezTo>
                  <a:cubicBezTo>
                    <a:pt x="2884" y="6724"/>
                    <a:pt x="3251" y="5790"/>
                    <a:pt x="3685" y="4889"/>
                  </a:cubicBezTo>
                  <a:cubicBezTo>
                    <a:pt x="3918" y="4422"/>
                    <a:pt x="4385" y="3688"/>
                    <a:pt x="4218" y="3121"/>
                  </a:cubicBezTo>
                  <a:cubicBezTo>
                    <a:pt x="4018" y="2554"/>
                    <a:pt x="3184" y="2020"/>
                    <a:pt x="2684" y="1653"/>
                  </a:cubicBezTo>
                  <a:cubicBezTo>
                    <a:pt x="1917" y="1053"/>
                    <a:pt x="949" y="686"/>
                    <a:pt x="216" y="19"/>
                  </a:cubicBezTo>
                  <a:cubicBezTo>
                    <a:pt x="197" y="6"/>
                    <a:pt x="177" y="1"/>
                    <a:pt x="15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28"/>
            <p:cNvSpPr/>
            <p:nvPr/>
          </p:nvSpPr>
          <p:spPr>
            <a:xfrm>
              <a:off x="8193580" y="83987"/>
              <a:ext cx="164847" cy="303005"/>
            </a:xfrm>
            <a:custGeom>
              <a:avLst/>
              <a:gdLst/>
              <a:ahLst/>
              <a:cxnLst/>
              <a:rect l="l" t="t" r="r" b="b"/>
              <a:pathLst>
                <a:path w="4379" h="8049" extrusionOk="0">
                  <a:moveTo>
                    <a:pt x="160" y="0"/>
                  </a:moveTo>
                  <a:cubicBezTo>
                    <a:pt x="76" y="0"/>
                    <a:pt x="1" y="94"/>
                    <a:pt x="76" y="169"/>
                  </a:cubicBezTo>
                  <a:cubicBezTo>
                    <a:pt x="376" y="469"/>
                    <a:pt x="743" y="770"/>
                    <a:pt x="1110" y="1003"/>
                  </a:cubicBezTo>
                  <a:cubicBezTo>
                    <a:pt x="1577" y="1403"/>
                    <a:pt x="2044" y="1804"/>
                    <a:pt x="2444" y="2271"/>
                  </a:cubicBezTo>
                  <a:cubicBezTo>
                    <a:pt x="2744" y="2504"/>
                    <a:pt x="3044" y="2738"/>
                    <a:pt x="3378" y="2904"/>
                  </a:cubicBezTo>
                  <a:cubicBezTo>
                    <a:pt x="4012" y="3271"/>
                    <a:pt x="4045" y="3705"/>
                    <a:pt x="3945" y="4339"/>
                  </a:cubicBezTo>
                  <a:cubicBezTo>
                    <a:pt x="3778" y="5440"/>
                    <a:pt x="2778" y="6874"/>
                    <a:pt x="3278" y="8008"/>
                  </a:cubicBezTo>
                  <a:cubicBezTo>
                    <a:pt x="3287" y="8037"/>
                    <a:pt x="3310" y="8049"/>
                    <a:pt x="3337" y="8049"/>
                  </a:cubicBezTo>
                  <a:cubicBezTo>
                    <a:pt x="3403" y="8049"/>
                    <a:pt x="3492" y="7970"/>
                    <a:pt x="3445" y="7875"/>
                  </a:cubicBezTo>
                  <a:cubicBezTo>
                    <a:pt x="3144" y="7174"/>
                    <a:pt x="3611" y="6174"/>
                    <a:pt x="3878" y="5506"/>
                  </a:cubicBezTo>
                  <a:cubicBezTo>
                    <a:pt x="4045" y="4939"/>
                    <a:pt x="4379" y="4172"/>
                    <a:pt x="4212" y="3538"/>
                  </a:cubicBezTo>
                  <a:cubicBezTo>
                    <a:pt x="4045" y="2904"/>
                    <a:pt x="3478" y="2771"/>
                    <a:pt x="3011" y="2437"/>
                  </a:cubicBezTo>
                  <a:cubicBezTo>
                    <a:pt x="2544" y="2037"/>
                    <a:pt x="2077" y="1637"/>
                    <a:pt x="1643" y="1170"/>
                  </a:cubicBezTo>
                  <a:cubicBezTo>
                    <a:pt x="1243" y="770"/>
                    <a:pt x="676" y="469"/>
                    <a:pt x="242" y="36"/>
                  </a:cubicBezTo>
                  <a:cubicBezTo>
                    <a:pt x="217" y="11"/>
                    <a:pt x="188" y="0"/>
                    <a:pt x="1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28"/>
            <p:cNvSpPr/>
            <p:nvPr/>
          </p:nvSpPr>
          <p:spPr>
            <a:xfrm>
              <a:off x="8394495" y="48826"/>
              <a:ext cx="154796" cy="226359"/>
            </a:xfrm>
            <a:custGeom>
              <a:avLst/>
              <a:gdLst/>
              <a:ahLst/>
              <a:cxnLst/>
              <a:rect l="l" t="t" r="r" b="b"/>
              <a:pathLst>
                <a:path w="4112" h="6013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lnTo>
                    <a:pt x="76" y="203"/>
                  </a:lnTo>
                  <a:cubicBezTo>
                    <a:pt x="509" y="603"/>
                    <a:pt x="976" y="970"/>
                    <a:pt x="1477" y="1303"/>
                  </a:cubicBezTo>
                  <a:cubicBezTo>
                    <a:pt x="2077" y="1737"/>
                    <a:pt x="2744" y="1937"/>
                    <a:pt x="3311" y="2404"/>
                  </a:cubicBezTo>
                  <a:cubicBezTo>
                    <a:pt x="4112" y="3105"/>
                    <a:pt x="3445" y="5006"/>
                    <a:pt x="3245" y="5873"/>
                  </a:cubicBezTo>
                  <a:cubicBezTo>
                    <a:pt x="3224" y="5956"/>
                    <a:pt x="3293" y="6013"/>
                    <a:pt x="3356" y="6013"/>
                  </a:cubicBezTo>
                  <a:cubicBezTo>
                    <a:pt x="3395" y="6013"/>
                    <a:pt x="3432" y="5991"/>
                    <a:pt x="3445" y="5940"/>
                  </a:cubicBezTo>
                  <a:cubicBezTo>
                    <a:pt x="3678" y="4973"/>
                    <a:pt x="4112" y="3572"/>
                    <a:pt x="3745" y="2604"/>
                  </a:cubicBezTo>
                  <a:cubicBezTo>
                    <a:pt x="3545" y="2137"/>
                    <a:pt x="2911" y="1837"/>
                    <a:pt x="2511" y="1637"/>
                  </a:cubicBezTo>
                  <a:cubicBezTo>
                    <a:pt x="1677" y="1203"/>
                    <a:pt x="910" y="670"/>
                    <a:pt x="209" y="36"/>
                  </a:cubicBezTo>
                  <a:cubicBezTo>
                    <a:pt x="184" y="11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28"/>
            <p:cNvSpPr/>
            <p:nvPr/>
          </p:nvSpPr>
          <p:spPr>
            <a:xfrm>
              <a:off x="8480214" y="454495"/>
              <a:ext cx="705768" cy="1177197"/>
            </a:xfrm>
            <a:custGeom>
              <a:avLst/>
              <a:gdLst/>
              <a:ahLst/>
              <a:cxnLst/>
              <a:rect l="l" t="t" r="r" b="b"/>
              <a:pathLst>
                <a:path w="18748" h="31271" extrusionOk="0">
                  <a:moveTo>
                    <a:pt x="16979" y="1"/>
                  </a:moveTo>
                  <a:cubicBezTo>
                    <a:pt x="15278" y="1769"/>
                    <a:pt x="10208" y="5905"/>
                    <a:pt x="8540" y="7306"/>
                  </a:cubicBezTo>
                  <a:cubicBezTo>
                    <a:pt x="7072" y="8574"/>
                    <a:pt x="5671" y="9941"/>
                    <a:pt x="4370" y="11342"/>
                  </a:cubicBezTo>
                  <a:cubicBezTo>
                    <a:pt x="3570" y="12143"/>
                    <a:pt x="1902" y="13744"/>
                    <a:pt x="1735" y="14911"/>
                  </a:cubicBezTo>
                  <a:cubicBezTo>
                    <a:pt x="1468" y="16679"/>
                    <a:pt x="4403" y="16980"/>
                    <a:pt x="5638" y="17180"/>
                  </a:cubicBezTo>
                  <a:cubicBezTo>
                    <a:pt x="4470" y="18214"/>
                    <a:pt x="0" y="20182"/>
                    <a:pt x="1168" y="22383"/>
                  </a:cubicBezTo>
                  <a:cubicBezTo>
                    <a:pt x="1572" y="23124"/>
                    <a:pt x="2773" y="23363"/>
                    <a:pt x="4028" y="23363"/>
                  </a:cubicBezTo>
                  <a:cubicBezTo>
                    <a:pt x="5260" y="23363"/>
                    <a:pt x="6544" y="23132"/>
                    <a:pt x="7172" y="22917"/>
                  </a:cubicBezTo>
                  <a:lnTo>
                    <a:pt x="7172" y="22917"/>
                  </a:lnTo>
                  <a:cubicBezTo>
                    <a:pt x="6205" y="24151"/>
                    <a:pt x="2335" y="30890"/>
                    <a:pt x="5638" y="31257"/>
                  </a:cubicBezTo>
                  <a:cubicBezTo>
                    <a:pt x="5705" y="31266"/>
                    <a:pt x="5772" y="31270"/>
                    <a:pt x="5839" y="31270"/>
                  </a:cubicBezTo>
                  <a:cubicBezTo>
                    <a:pt x="8209" y="31270"/>
                    <a:pt x="10032" y="25639"/>
                    <a:pt x="10908" y="23985"/>
                  </a:cubicBezTo>
                  <a:cubicBezTo>
                    <a:pt x="11537" y="24834"/>
                    <a:pt x="12225" y="26809"/>
                    <a:pt x="13588" y="26809"/>
                  </a:cubicBezTo>
                  <a:cubicBezTo>
                    <a:pt x="13670" y="26809"/>
                    <a:pt x="13756" y="26802"/>
                    <a:pt x="13844" y="26787"/>
                  </a:cubicBezTo>
                  <a:cubicBezTo>
                    <a:pt x="15144" y="26553"/>
                    <a:pt x="15278" y="24118"/>
                    <a:pt x="15378" y="23117"/>
                  </a:cubicBezTo>
                  <a:cubicBezTo>
                    <a:pt x="15545" y="21716"/>
                    <a:pt x="15545" y="20282"/>
                    <a:pt x="15378" y="18881"/>
                  </a:cubicBezTo>
                  <a:cubicBezTo>
                    <a:pt x="15211" y="17747"/>
                    <a:pt x="14711" y="16513"/>
                    <a:pt x="14711" y="15345"/>
                  </a:cubicBezTo>
                  <a:lnTo>
                    <a:pt x="14711" y="15345"/>
                  </a:lnTo>
                  <a:cubicBezTo>
                    <a:pt x="15381" y="15900"/>
                    <a:pt x="16211" y="17159"/>
                    <a:pt x="17002" y="17159"/>
                  </a:cubicBezTo>
                  <a:cubicBezTo>
                    <a:pt x="17353" y="17159"/>
                    <a:pt x="17696" y="16912"/>
                    <a:pt x="18013" y="16246"/>
                  </a:cubicBezTo>
                  <a:cubicBezTo>
                    <a:pt x="18747" y="14845"/>
                    <a:pt x="17413" y="2302"/>
                    <a:pt x="16979" y="34"/>
                  </a:cubicBezTo>
                  <a:lnTo>
                    <a:pt x="16979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28"/>
            <p:cNvSpPr/>
            <p:nvPr/>
          </p:nvSpPr>
          <p:spPr>
            <a:xfrm>
              <a:off x="8305651" y="0"/>
              <a:ext cx="900054" cy="1099498"/>
            </a:xfrm>
            <a:custGeom>
              <a:avLst/>
              <a:gdLst/>
              <a:ahLst/>
              <a:cxnLst/>
              <a:rect l="l" t="t" r="r" b="b"/>
              <a:pathLst>
                <a:path w="23909" h="29207" extrusionOk="0">
                  <a:moveTo>
                    <a:pt x="21595" y="1"/>
                  </a:moveTo>
                  <a:cubicBezTo>
                    <a:pt x="19643" y="1"/>
                    <a:pt x="17539" y="836"/>
                    <a:pt x="15845" y="1433"/>
                  </a:cubicBezTo>
                  <a:cubicBezTo>
                    <a:pt x="14478" y="1833"/>
                    <a:pt x="13143" y="2467"/>
                    <a:pt x="11943" y="3267"/>
                  </a:cubicBezTo>
                  <a:cubicBezTo>
                    <a:pt x="10842" y="4101"/>
                    <a:pt x="9941" y="5135"/>
                    <a:pt x="9241" y="6336"/>
                  </a:cubicBezTo>
                  <a:cubicBezTo>
                    <a:pt x="8440" y="7804"/>
                    <a:pt x="7740" y="9339"/>
                    <a:pt x="7206" y="10906"/>
                  </a:cubicBezTo>
                  <a:cubicBezTo>
                    <a:pt x="6505" y="12841"/>
                    <a:pt x="5872" y="14776"/>
                    <a:pt x="5238" y="16744"/>
                  </a:cubicBezTo>
                  <a:cubicBezTo>
                    <a:pt x="3970" y="20813"/>
                    <a:pt x="2202" y="24750"/>
                    <a:pt x="34" y="28419"/>
                  </a:cubicBezTo>
                  <a:cubicBezTo>
                    <a:pt x="1" y="28452"/>
                    <a:pt x="1" y="28519"/>
                    <a:pt x="67" y="28552"/>
                  </a:cubicBezTo>
                  <a:cubicBezTo>
                    <a:pt x="825" y="29032"/>
                    <a:pt x="1688" y="29206"/>
                    <a:pt x="2582" y="29206"/>
                  </a:cubicBezTo>
                  <a:cubicBezTo>
                    <a:pt x="4049" y="29206"/>
                    <a:pt x="5600" y="28738"/>
                    <a:pt x="6906" y="28385"/>
                  </a:cubicBezTo>
                  <a:cubicBezTo>
                    <a:pt x="7023" y="28356"/>
                    <a:pt x="6986" y="28173"/>
                    <a:pt x="6885" y="28173"/>
                  </a:cubicBezTo>
                  <a:cubicBezTo>
                    <a:pt x="6871" y="28173"/>
                    <a:pt x="6855" y="28177"/>
                    <a:pt x="6839" y="28185"/>
                  </a:cubicBezTo>
                  <a:cubicBezTo>
                    <a:pt x="5436" y="28571"/>
                    <a:pt x="3964" y="28978"/>
                    <a:pt x="2500" y="28978"/>
                  </a:cubicBezTo>
                  <a:cubicBezTo>
                    <a:pt x="2189" y="28978"/>
                    <a:pt x="1878" y="28960"/>
                    <a:pt x="1568" y="28919"/>
                  </a:cubicBezTo>
                  <a:cubicBezTo>
                    <a:pt x="1135" y="28852"/>
                    <a:pt x="735" y="28686"/>
                    <a:pt x="368" y="28486"/>
                  </a:cubicBezTo>
                  <a:cubicBezTo>
                    <a:pt x="201" y="28419"/>
                    <a:pt x="1101" y="26984"/>
                    <a:pt x="1202" y="26818"/>
                  </a:cubicBezTo>
                  <a:cubicBezTo>
                    <a:pt x="1769" y="25817"/>
                    <a:pt x="2302" y="24750"/>
                    <a:pt x="2803" y="23682"/>
                  </a:cubicBezTo>
                  <a:cubicBezTo>
                    <a:pt x="4637" y="19779"/>
                    <a:pt x="5738" y="15610"/>
                    <a:pt x="7206" y="11573"/>
                  </a:cubicBezTo>
                  <a:cubicBezTo>
                    <a:pt x="8507" y="7938"/>
                    <a:pt x="9974" y="4302"/>
                    <a:pt x="13610" y="2500"/>
                  </a:cubicBezTo>
                  <a:cubicBezTo>
                    <a:pt x="15145" y="1800"/>
                    <a:pt x="16713" y="1233"/>
                    <a:pt x="18314" y="832"/>
                  </a:cubicBezTo>
                  <a:cubicBezTo>
                    <a:pt x="19335" y="526"/>
                    <a:pt x="20507" y="220"/>
                    <a:pt x="21644" y="220"/>
                  </a:cubicBezTo>
                  <a:cubicBezTo>
                    <a:pt x="22364" y="220"/>
                    <a:pt x="23071" y="342"/>
                    <a:pt x="23718" y="666"/>
                  </a:cubicBezTo>
                  <a:cubicBezTo>
                    <a:pt x="23727" y="669"/>
                    <a:pt x="23735" y="670"/>
                    <a:pt x="23744" y="670"/>
                  </a:cubicBezTo>
                  <a:cubicBezTo>
                    <a:pt x="23834" y="670"/>
                    <a:pt x="23909" y="526"/>
                    <a:pt x="23818" y="465"/>
                  </a:cubicBezTo>
                  <a:cubicBezTo>
                    <a:pt x="23124" y="133"/>
                    <a:pt x="22372" y="1"/>
                    <a:pt x="2159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28"/>
            <p:cNvSpPr/>
            <p:nvPr/>
          </p:nvSpPr>
          <p:spPr>
            <a:xfrm>
              <a:off x="8304785" y="33768"/>
              <a:ext cx="915413" cy="1038738"/>
            </a:xfrm>
            <a:custGeom>
              <a:avLst/>
              <a:gdLst/>
              <a:ahLst/>
              <a:cxnLst/>
              <a:rect l="l" t="t" r="r" b="b"/>
              <a:pathLst>
                <a:path w="24317" h="27593" extrusionOk="0">
                  <a:moveTo>
                    <a:pt x="24157" y="0"/>
                  </a:moveTo>
                  <a:cubicBezTo>
                    <a:pt x="24128" y="0"/>
                    <a:pt x="24099" y="10"/>
                    <a:pt x="24074" y="35"/>
                  </a:cubicBezTo>
                  <a:cubicBezTo>
                    <a:pt x="23040" y="969"/>
                    <a:pt x="21806" y="1703"/>
                    <a:pt x="20772" y="2671"/>
                  </a:cubicBezTo>
                  <a:cubicBezTo>
                    <a:pt x="19538" y="3838"/>
                    <a:pt x="18370" y="5072"/>
                    <a:pt x="17236" y="6340"/>
                  </a:cubicBezTo>
                  <a:cubicBezTo>
                    <a:pt x="15235" y="8542"/>
                    <a:pt x="13567" y="11010"/>
                    <a:pt x="12232" y="13679"/>
                  </a:cubicBezTo>
                  <a:cubicBezTo>
                    <a:pt x="10831" y="16481"/>
                    <a:pt x="9130" y="19082"/>
                    <a:pt x="7162" y="21518"/>
                  </a:cubicBezTo>
                  <a:cubicBezTo>
                    <a:pt x="6195" y="22618"/>
                    <a:pt x="5161" y="23652"/>
                    <a:pt x="4060" y="24620"/>
                  </a:cubicBezTo>
                  <a:cubicBezTo>
                    <a:pt x="3459" y="25120"/>
                    <a:pt x="2859" y="25587"/>
                    <a:pt x="2259" y="26054"/>
                  </a:cubicBezTo>
                  <a:cubicBezTo>
                    <a:pt x="1558" y="26588"/>
                    <a:pt x="991" y="27188"/>
                    <a:pt x="124" y="27388"/>
                  </a:cubicBezTo>
                  <a:cubicBezTo>
                    <a:pt x="1" y="27419"/>
                    <a:pt x="48" y="27592"/>
                    <a:pt x="135" y="27592"/>
                  </a:cubicBezTo>
                  <a:cubicBezTo>
                    <a:pt x="142" y="27592"/>
                    <a:pt x="149" y="27591"/>
                    <a:pt x="157" y="27589"/>
                  </a:cubicBezTo>
                  <a:cubicBezTo>
                    <a:pt x="1391" y="27288"/>
                    <a:pt x="2359" y="26254"/>
                    <a:pt x="3326" y="25520"/>
                  </a:cubicBezTo>
                  <a:cubicBezTo>
                    <a:pt x="4527" y="24553"/>
                    <a:pt x="5661" y="23486"/>
                    <a:pt x="6728" y="22318"/>
                  </a:cubicBezTo>
                  <a:cubicBezTo>
                    <a:pt x="8763" y="20050"/>
                    <a:pt x="10498" y="17548"/>
                    <a:pt x="11865" y="14846"/>
                  </a:cubicBezTo>
                  <a:cubicBezTo>
                    <a:pt x="13367" y="11911"/>
                    <a:pt x="15001" y="9175"/>
                    <a:pt x="17169" y="6707"/>
                  </a:cubicBezTo>
                  <a:cubicBezTo>
                    <a:pt x="18303" y="5439"/>
                    <a:pt x="19504" y="4238"/>
                    <a:pt x="20705" y="3038"/>
                  </a:cubicBezTo>
                  <a:cubicBezTo>
                    <a:pt x="21773" y="1970"/>
                    <a:pt x="23107" y="1203"/>
                    <a:pt x="24241" y="169"/>
                  </a:cubicBezTo>
                  <a:cubicBezTo>
                    <a:pt x="24316" y="94"/>
                    <a:pt x="24241" y="0"/>
                    <a:pt x="2415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28"/>
            <p:cNvSpPr/>
            <p:nvPr/>
          </p:nvSpPr>
          <p:spPr>
            <a:xfrm>
              <a:off x="8363437" y="976601"/>
              <a:ext cx="61550" cy="115871"/>
            </a:xfrm>
            <a:custGeom>
              <a:avLst/>
              <a:gdLst/>
              <a:ahLst/>
              <a:cxnLst/>
              <a:rect l="l" t="t" r="r" b="b"/>
              <a:pathLst>
                <a:path w="1635" h="3078" extrusionOk="0">
                  <a:moveTo>
                    <a:pt x="109" y="0"/>
                  </a:moveTo>
                  <a:cubicBezTo>
                    <a:pt x="81" y="0"/>
                    <a:pt x="53" y="12"/>
                    <a:pt x="33" y="42"/>
                  </a:cubicBezTo>
                  <a:lnTo>
                    <a:pt x="33" y="75"/>
                  </a:lnTo>
                  <a:cubicBezTo>
                    <a:pt x="0" y="108"/>
                    <a:pt x="0" y="142"/>
                    <a:pt x="33" y="209"/>
                  </a:cubicBezTo>
                  <a:cubicBezTo>
                    <a:pt x="300" y="442"/>
                    <a:pt x="901" y="442"/>
                    <a:pt x="1201" y="475"/>
                  </a:cubicBezTo>
                  <a:lnTo>
                    <a:pt x="1434" y="509"/>
                  </a:lnTo>
                  <a:cubicBezTo>
                    <a:pt x="1368" y="509"/>
                    <a:pt x="1368" y="1209"/>
                    <a:pt x="1368" y="1276"/>
                  </a:cubicBezTo>
                  <a:cubicBezTo>
                    <a:pt x="1368" y="1843"/>
                    <a:pt x="1368" y="2410"/>
                    <a:pt x="1401" y="2977"/>
                  </a:cubicBezTo>
                  <a:cubicBezTo>
                    <a:pt x="1401" y="3044"/>
                    <a:pt x="1459" y="3077"/>
                    <a:pt x="1518" y="3077"/>
                  </a:cubicBezTo>
                  <a:cubicBezTo>
                    <a:pt x="1576" y="3077"/>
                    <a:pt x="1635" y="3044"/>
                    <a:pt x="1635" y="2977"/>
                  </a:cubicBezTo>
                  <a:cubicBezTo>
                    <a:pt x="1568" y="2110"/>
                    <a:pt x="1568" y="1276"/>
                    <a:pt x="1635" y="409"/>
                  </a:cubicBezTo>
                  <a:cubicBezTo>
                    <a:pt x="1635" y="342"/>
                    <a:pt x="1568" y="309"/>
                    <a:pt x="1535" y="309"/>
                  </a:cubicBezTo>
                  <a:cubicBezTo>
                    <a:pt x="1343" y="309"/>
                    <a:pt x="639" y="108"/>
                    <a:pt x="334" y="108"/>
                  </a:cubicBezTo>
                  <a:cubicBezTo>
                    <a:pt x="266" y="108"/>
                    <a:pt x="218" y="118"/>
                    <a:pt x="200" y="142"/>
                  </a:cubicBezTo>
                  <a:cubicBezTo>
                    <a:pt x="247" y="71"/>
                    <a:pt x="178" y="0"/>
                    <a:pt x="10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28"/>
            <p:cNvSpPr/>
            <p:nvPr/>
          </p:nvSpPr>
          <p:spPr>
            <a:xfrm>
              <a:off x="8412791" y="854968"/>
              <a:ext cx="187171" cy="155775"/>
            </a:xfrm>
            <a:custGeom>
              <a:avLst/>
              <a:gdLst/>
              <a:ahLst/>
              <a:cxnLst/>
              <a:rect l="l" t="t" r="r" b="b"/>
              <a:pathLst>
                <a:path w="4972" h="4138" extrusionOk="0">
                  <a:moveTo>
                    <a:pt x="161" y="0"/>
                  </a:moveTo>
                  <a:cubicBezTo>
                    <a:pt x="48" y="0"/>
                    <a:pt x="0" y="173"/>
                    <a:pt x="123" y="204"/>
                  </a:cubicBezTo>
                  <a:cubicBezTo>
                    <a:pt x="857" y="304"/>
                    <a:pt x="1591" y="437"/>
                    <a:pt x="2292" y="571"/>
                  </a:cubicBezTo>
                  <a:lnTo>
                    <a:pt x="3259" y="738"/>
                  </a:lnTo>
                  <a:cubicBezTo>
                    <a:pt x="3626" y="838"/>
                    <a:pt x="3593" y="1238"/>
                    <a:pt x="3659" y="1538"/>
                  </a:cubicBezTo>
                  <a:cubicBezTo>
                    <a:pt x="3859" y="2405"/>
                    <a:pt x="4060" y="3440"/>
                    <a:pt x="4727" y="4107"/>
                  </a:cubicBezTo>
                  <a:cubicBezTo>
                    <a:pt x="4748" y="4128"/>
                    <a:pt x="4773" y="4138"/>
                    <a:pt x="4798" y="4138"/>
                  </a:cubicBezTo>
                  <a:cubicBezTo>
                    <a:pt x="4887" y="4138"/>
                    <a:pt x="4972" y="4018"/>
                    <a:pt x="4894" y="3940"/>
                  </a:cubicBezTo>
                  <a:cubicBezTo>
                    <a:pt x="4060" y="3139"/>
                    <a:pt x="3926" y="1738"/>
                    <a:pt x="3693" y="671"/>
                  </a:cubicBezTo>
                  <a:cubicBezTo>
                    <a:pt x="3659" y="638"/>
                    <a:pt x="3659" y="604"/>
                    <a:pt x="3626" y="604"/>
                  </a:cubicBezTo>
                  <a:cubicBezTo>
                    <a:pt x="2458" y="371"/>
                    <a:pt x="1324" y="204"/>
                    <a:pt x="190" y="4"/>
                  </a:cubicBezTo>
                  <a:cubicBezTo>
                    <a:pt x="180" y="1"/>
                    <a:pt x="170" y="0"/>
                    <a:pt x="16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28"/>
            <p:cNvSpPr/>
            <p:nvPr/>
          </p:nvSpPr>
          <p:spPr>
            <a:xfrm>
              <a:off x="8471405" y="715717"/>
              <a:ext cx="280380" cy="172151"/>
            </a:xfrm>
            <a:custGeom>
              <a:avLst/>
              <a:gdLst/>
              <a:ahLst/>
              <a:cxnLst/>
              <a:rect l="l" t="t" r="r" b="b"/>
              <a:pathLst>
                <a:path w="7448" h="4573" extrusionOk="0">
                  <a:moveTo>
                    <a:pt x="134" y="0"/>
                  </a:moveTo>
                  <a:cubicBezTo>
                    <a:pt x="1" y="0"/>
                    <a:pt x="1" y="234"/>
                    <a:pt x="134" y="234"/>
                  </a:cubicBezTo>
                  <a:lnTo>
                    <a:pt x="2703" y="234"/>
                  </a:lnTo>
                  <a:cubicBezTo>
                    <a:pt x="2996" y="234"/>
                    <a:pt x="3494" y="176"/>
                    <a:pt x="3981" y="176"/>
                  </a:cubicBezTo>
                  <a:cubicBezTo>
                    <a:pt x="4604" y="176"/>
                    <a:pt x="5207" y="270"/>
                    <a:pt x="5338" y="701"/>
                  </a:cubicBezTo>
                  <a:cubicBezTo>
                    <a:pt x="5672" y="2102"/>
                    <a:pt x="6339" y="3403"/>
                    <a:pt x="7239" y="4537"/>
                  </a:cubicBezTo>
                  <a:cubicBezTo>
                    <a:pt x="7256" y="4562"/>
                    <a:pt x="7279" y="4572"/>
                    <a:pt x="7302" y="4572"/>
                  </a:cubicBezTo>
                  <a:cubicBezTo>
                    <a:pt x="7373" y="4572"/>
                    <a:pt x="7448" y="4478"/>
                    <a:pt x="7373" y="4403"/>
                  </a:cubicBezTo>
                  <a:cubicBezTo>
                    <a:pt x="6339" y="3169"/>
                    <a:pt x="5838" y="1668"/>
                    <a:pt x="5371" y="134"/>
                  </a:cubicBezTo>
                  <a:cubicBezTo>
                    <a:pt x="5371" y="100"/>
                    <a:pt x="5338" y="67"/>
                    <a:pt x="5271" y="67"/>
                  </a:cubicBezTo>
                  <a:cubicBezTo>
                    <a:pt x="3570" y="0"/>
                    <a:pt x="1835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28"/>
            <p:cNvSpPr/>
            <p:nvPr/>
          </p:nvSpPr>
          <p:spPr>
            <a:xfrm>
              <a:off x="8525803" y="521805"/>
              <a:ext cx="361618" cy="220374"/>
            </a:xfrm>
            <a:custGeom>
              <a:avLst/>
              <a:gdLst/>
              <a:ahLst/>
              <a:cxnLst/>
              <a:rect l="l" t="t" r="r" b="b"/>
              <a:pathLst>
                <a:path w="9606" h="5854" extrusionOk="0">
                  <a:moveTo>
                    <a:pt x="6779" y="0"/>
                  </a:moveTo>
                  <a:cubicBezTo>
                    <a:pt x="6765" y="0"/>
                    <a:pt x="6748" y="4"/>
                    <a:pt x="6728" y="14"/>
                  </a:cubicBezTo>
                  <a:cubicBezTo>
                    <a:pt x="4560" y="481"/>
                    <a:pt x="2292" y="214"/>
                    <a:pt x="124" y="681"/>
                  </a:cubicBezTo>
                  <a:cubicBezTo>
                    <a:pt x="0" y="712"/>
                    <a:pt x="48" y="885"/>
                    <a:pt x="161" y="885"/>
                  </a:cubicBezTo>
                  <a:cubicBezTo>
                    <a:pt x="170" y="885"/>
                    <a:pt x="180" y="884"/>
                    <a:pt x="190" y="881"/>
                  </a:cubicBezTo>
                  <a:lnTo>
                    <a:pt x="190" y="915"/>
                  </a:lnTo>
                  <a:cubicBezTo>
                    <a:pt x="1358" y="681"/>
                    <a:pt x="2559" y="581"/>
                    <a:pt x="3760" y="548"/>
                  </a:cubicBezTo>
                  <a:cubicBezTo>
                    <a:pt x="4360" y="548"/>
                    <a:pt x="4960" y="481"/>
                    <a:pt x="5594" y="448"/>
                  </a:cubicBezTo>
                  <a:cubicBezTo>
                    <a:pt x="5874" y="417"/>
                    <a:pt x="6124" y="342"/>
                    <a:pt x="6343" y="342"/>
                  </a:cubicBezTo>
                  <a:cubicBezTo>
                    <a:pt x="6593" y="342"/>
                    <a:pt x="6801" y="440"/>
                    <a:pt x="6962" y="815"/>
                  </a:cubicBezTo>
                  <a:cubicBezTo>
                    <a:pt x="7662" y="2549"/>
                    <a:pt x="8129" y="4417"/>
                    <a:pt x="9397" y="5818"/>
                  </a:cubicBezTo>
                  <a:cubicBezTo>
                    <a:pt x="9422" y="5843"/>
                    <a:pt x="9449" y="5854"/>
                    <a:pt x="9474" y="5854"/>
                  </a:cubicBezTo>
                  <a:cubicBezTo>
                    <a:pt x="9549" y="5854"/>
                    <a:pt x="9605" y="5760"/>
                    <a:pt x="9530" y="5685"/>
                  </a:cubicBezTo>
                  <a:cubicBezTo>
                    <a:pt x="8163" y="4084"/>
                    <a:pt x="7696" y="1949"/>
                    <a:pt x="6862" y="47"/>
                  </a:cubicBezTo>
                  <a:cubicBezTo>
                    <a:pt x="6838" y="24"/>
                    <a:pt x="6815" y="0"/>
                    <a:pt x="677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28"/>
            <p:cNvSpPr/>
            <p:nvPr/>
          </p:nvSpPr>
          <p:spPr>
            <a:xfrm>
              <a:off x="8607042" y="342311"/>
              <a:ext cx="412401" cy="253727"/>
            </a:xfrm>
            <a:custGeom>
              <a:avLst/>
              <a:gdLst/>
              <a:ahLst/>
              <a:cxnLst/>
              <a:rect l="l" t="t" r="r" b="b"/>
              <a:pathLst>
                <a:path w="10955" h="6740" extrusionOk="0">
                  <a:moveTo>
                    <a:pt x="6054" y="0"/>
                  </a:moveTo>
                  <a:cubicBezTo>
                    <a:pt x="5391" y="0"/>
                    <a:pt x="4705" y="93"/>
                    <a:pt x="4103" y="112"/>
                  </a:cubicBezTo>
                  <a:cubicBezTo>
                    <a:pt x="2802" y="112"/>
                    <a:pt x="1468" y="145"/>
                    <a:pt x="167" y="145"/>
                  </a:cubicBezTo>
                  <a:cubicBezTo>
                    <a:pt x="0" y="145"/>
                    <a:pt x="0" y="379"/>
                    <a:pt x="167" y="379"/>
                  </a:cubicBezTo>
                  <a:lnTo>
                    <a:pt x="167" y="346"/>
                  </a:lnTo>
                  <a:cubicBezTo>
                    <a:pt x="1301" y="346"/>
                    <a:pt x="2402" y="312"/>
                    <a:pt x="3536" y="312"/>
                  </a:cubicBezTo>
                  <a:cubicBezTo>
                    <a:pt x="4264" y="291"/>
                    <a:pt x="5048" y="201"/>
                    <a:pt x="5806" y="201"/>
                  </a:cubicBezTo>
                  <a:cubicBezTo>
                    <a:pt x="6229" y="201"/>
                    <a:pt x="6645" y="229"/>
                    <a:pt x="7039" y="312"/>
                  </a:cubicBezTo>
                  <a:cubicBezTo>
                    <a:pt x="7639" y="412"/>
                    <a:pt x="7839" y="846"/>
                    <a:pt x="8039" y="1313"/>
                  </a:cubicBezTo>
                  <a:cubicBezTo>
                    <a:pt x="8340" y="1980"/>
                    <a:pt x="8673" y="2614"/>
                    <a:pt x="9007" y="3281"/>
                  </a:cubicBezTo>
                  <a:cubicBezTo>
                    <a:pt x="9574" y="4415"/>
                    <a:pt x="10174" y="5516"/>
                    <a:pt x="10708" y="6683"/>
                  </a:cubicBezTo>
                  <a:cubicBezTo>
                    <a:pt x="10728" y="6724"/>
                    <a:pt x="10760" y="6740"/>
                    <a:pt x="10794" y="6740"/>
                  </a:cubicBezTo>
                  <a:cubicBezTo>
                    <a:pt x="10871" y="6740"/>
                    <a:pt x="10955" y="6653"/>
                    <a:pt x="10908" y="6583"/>
                  </a:cubicBezTo>
                  <a:cubicBezTo>
                    <a:pt x="10274" y="5216"/>
                    <a:pt x="9574" y="3915"/>
                    <a:pt x="8907" y="2614"/>
                  </a:cubicBezTo>
                  <a:cubicBezTo>
                    <a:pt x="8607" y="2013"/>
                    <a:pt x="8340" y="1446"/>
                    <a:pt x="8073" y="879"/>
                  </a:cubicBezTo>
                  <a:cubicBezTo>
                    <a:pt x="7973" y="579"/>
                    <a:pt x="7773" y="379"/>
                    <a:pt x="7506" y="246"/>
                  </a:cubicBezTo>
                  <a:cubicBezTo>
                    <a:pt x="7069" y="56"/>
                    <a:pt x="6568" y="0"/>
                    <a:pt x="605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28"/>
            <p:cNvSpPr/>
            <p:nvPr/>
          </p:nvSpPr>
          <p:spPr>
            <a:xfrm>
              <a:off x="8706615" y="169631"/>
              <a:ext cx="404496" cy="352320"/>
            </a:xfrm>
            <a:custGeom>
              <a:avLst/>
              <a:gdLst/>
              <a:ahLst/>
              <a:cxnLst/>
              <a:rect l="l" t="t" r="r" b="b"/>
              <a:pathLst>
                <a:path w="10745" h="9359" extrusionOk="0">
                  <a:moveTo>
                    <a:pt x="1882" y="0"/>
                  </a:moveTo>
                  <a:cubicBezTo>
                    <a:pt x="1296" y="0"/>
                    <a:pt x="710" y="43"/>
                    <a:pt x="124" y="129"/>
                  </a:cubicBezTo>
                  <a:cubicBezTo>
                    <a:pt x="1" y="160"/>
                    <a:pt x="20" y="333"/>
                    <a:pt x="129" y="333"/>
                  </a:cubicBezTo>
                  <a:cubicBezTo>
                    <a:pt x="138" y="333"/>
                    <a:pt x="147" y="332"/>
                    <a:pt x="157" y="329"/>
                  </a:cubicBezTo>
                  <a:cubicBezTo>
                    <a:pt x="723" y="250"/>
                    <a:pt x="1289" y="213"/>
                    <a:pt x="1853" y="213"/>
                  </a:cubicBezTo>
                  <a:cubicBezTo>
                    <a:pt x="2718" y="213"/>
                    <a:pt x="3579" y="301"/>
                    <a:pt x="4427" y="463"/>
                  </a:cubicBezTo>
                  <a:cubicBezTo>
                    <a:pt x="5028" y="563"/>
                    <a:pt x="5628" y="696"/>
                    <a:pt x="6195" y="830"/>
                  </a:cubicBezTo>
                  <a:cubicBezTo>
                    <a:pt x="6795" y="963"/>
                    <a:pt x="7896" y="1063"/>
                    <a:pt x="8263" y="1597"/>
                  </a:cubicBezTo>
                  <a:cubicBezTo>
                    <a:pt x="8463" y="2097"/>
                    <a:pt x="8563" y="2564"/>
                    <a:pt x="8630" y="3098"/>
                  </a:cubicBezTo>
                  <a:cubicBezTo>
                    <a:pt x="8797" y="3798"/>
                    <a:pt x="9097" y="4466"/>
                    <a:pt x="9264" y="5166"/>
                  </a:cubicBezTo>
                  <a:cubicBezTo>
                    <a:pt x="9631" y="6534"/>
                    <a:pt x="9898" y="8035"/>
                    <a:pt x="10531" y="9302"/>
                  </a:cubicBezTo>
                  <a:cubicBezTo>
                    <a:pt x="10552" y="9343"/>
                    <a:pt x="10581" y="9359"/>
                    <a:pt x="10610" y="9359"/>
                  </a:cubicBezTo>
                  <a:cubicBezTo>
                    <a:pt x="10677" y="9359"/>
                    <a:pt x="10745" y="9272"/>
                    <a:pt x="10698" y="9202"/>
                  </a:cubicBezTo>
                  <a:cubicBezTo>
                    <a:pt x="9964" y="7668"/>
                    <a:pt x="9698" y="5867"/>
                    <a:pt x="9231" y="4232"/>
                  </a:cubicBezTo>
                  <a:cubicBezTo>
                    <a:pt x="9030" y="3565"/>
                    <a:pt x="8830" y="2931"/>
                    <a:pt x="8663" y="2231"/>
                  </a:cubicBezTo>
                  <a:cubicBezTo>
                    <a:pt x="8597" y="1897"/>
                    <a:pt x="8530" y="1430"/>
                    <a:pt x="8196" y="1263"/>
                  </a:cubicBezTo>
                  <a:cubicBezTo>
                    <a:pt x="7663" y="996"/>
                    <a:pt x="7096" y="796"/>
                    <a:pt x="6495" y="696"/>
                  </a:cubicBezTo>
                  <a:cubicBezTo>
                    <a:pt x="5761" y="496"/>
                    <a:pt x="4994" y="363"/>
                    <a:pt x="4227" y="229"/>
                  </a:cubicBezTo>
                  <a:cubicBezTo>
                    <a:pt x="3445" y="77"/>
                    <a:pt x="2664" y="0"/>
                    <a:pt x="188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28"/>
            <p:cNvSpPr/>
            <p:nvPr/>
          </p:nvSpPr>
          <p:spPr>
            <a:xfrm>
              <a:off x="8869508" y="1305209"/>
              <a:ext cx="51498" cy="590612"/>
            </a:xfrm>
            <a:custGeom>
              <a:avLst/>
              <a:gdLst/>
              <a:ahLst/>
              <a:cxnLst/>
              <a:rect l="l" t="t" r="r" b="b"/>
              <a:pathLst>
                <a:path w="1368" h="15689" extrusionOk="0">
                  <a:moveTo>
                    <a:pt x="327" y="1"/>
                  </a:moveTo>
                  <a:cubicBezTo>
                    <a:pt x="270" y="1"/>
                    <a:pt x="215" y="44"/>
                    <a:pt x="234" y="119"/>
                  </a:cubicBezTo>
                  <a:cubicBezTo>
                    <a:pt x="801" y="2888"/>
                    <a:pt x="1134" y="5623"/>
                    <a:pt x="734" y="8458"/>
                  </a:cubicBezTo>
                  <a:cubicBezTo>
                    <a:pt x="334" y="10927"/>
                    <a:pt x="0" y="13195"/>
                    <a:pt x="734" y="15630"/>
                  </a:cubicBezTo>
                  <a:cubicBezTo>
                    <a:pt x="747" y="15670"/>
                    <a:pt x="781" y="15688"/>
                    <a:pt x="817" y="15688"/>
                  </a:cubicBezTo>
                  <a:cubicBezTo>
                    <a:pt x="873" y="15688"/>
                    <a:pt x="934" y="15644"/>
                    <a:pt x="934" y="15563"/>
                  </a:cubicBezTo>
                  <a:cubicBezTo>
                    <a:pt x="133" y="12928"/>
                    <a:pt x="667" y="10493"/>
                    <a:pt x="1001" y="7858"/>
                  </a:cubicBezTo>
                  <a:cubicBezTo>
                    <a:pt x="1368" y="5189"/>
                    <a:pt x="934" y="2621"/>
                    <a:pt x="434" y="86"/>
                  </a:cubicBezTo>
                  <a:cubicBezTo>
                    <a:pt x="419" y="27"/>
                    <a:pt x="372" y="1"/>
                    <a:pt x="32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28"/>
            <p:cNvSpPr/>
            <p:nvPr/>
          </p:nvSpPr>
          <p:spPr>
            <a:xfrm>
              <a:off x="8880162" y="1775402"/>
              <a:ext cx="87299" cy="86245"/>
            </a:xfrm>
            <a:custGeom>
              <a:avLst/>
              <a:gdLst/>
              <a:ahLst/>
              <a:cxnLst/>
              <a:rect l="l" t="t" r="r" b="b"/>
              <a:pathLst>
                <a:path w="2319" h="2291" extrusionOk="0">
                  <a:moveTo>
                    <a:pt x="353" y="307"/>
                  </a:moveTo>
                  <a:cubicBezTo>
                    <a:pt x="595" y="422"/>
                    <a:pt x="823" y="561"/>
                    <a:pt x="1051" y="738"/>
                  </a:cubicBezTo>
                  <a:cubicBezTo>
                    <a:pt x="1418" y="972"/>
                    <a:pt x="1718" y="1339"/>
                    <a:pt x="1919" y="1739"/>
                  </a:cubicBezTo>
                  <a:cubicBezTo>
                    <a:pt x="1972" y="1953"/>
                    <a:pt x="1748" y="2059"/>
                    <a:pt x="1571" y="2059"/>
                  </a:cubicBezTo>
                  <a:cubicBezTo>
                    <a:pt x="1526" y="2059"/>
                    <a:pt x="1485" y="2053"/>
                    <a:pt x="1452" y="2039"/>
                  </a:cubicBezTo>
                  <a:cubicBezTo>
                    <a:pt x="1185" y="1973"/>
                    <a:pt x="985" y="1672"/>
                    <a:pt x="818" y="1472"/>
                  </a:cubicBezTo>
                  <a:cubicBezTo>
                    <a:pt x="590" y="1101"/>
                    <a:pt x="435" y="706"/>
                    <a:pt x="353" y="307"/>
                  </a:cubicBezTo>
                  <a:close/>
                  <a:moveTo>
                    <a:pt x="128" y="1"/>
                  </a:moveTo>
                  <a:cubicBezTo>
                    <a:pt x="47" y="1"/>
                    <a:pt x="0" y="153"/>
                    <a:pt x="96" y="197"/>
                  </a:cubicBezTo>
                  <a:lnTo>
                    <a:pt x="96" y="197"/>
                  </a:lnTo>
                  <a:cubicBezTo>
                    <a:pt x="178" y="767"/>
                    <a:pt x="436" y="1331"/>
                    <a:pt x="784" y="1806"/>
                  </a:cubicBezTo>
                  <a:cubicBezTo>
                    <a:pt x="961" y="2026"/>
                    <a:pt x="1312" y="2290"/>
                    <a:pt x="1626" y="2290"/>
                  </a:cubicBezTo>
                  <a:cubicBezTo>
                    <a:pt x="1787" y="2290"/>
                    <a:pt x="1939" y="2221"/>
                    <a:pt x="2052" y="2039"/>
                  </a:cubicBezTo>
                  <a:cubicBezTo>
                    <a:pt x="2319" y="1606"/>
                    <a:pt x="1819" y="1139"/>
                    <a:pt x="1552" y="905"/>
                  </a:cubicBezTo>
                  <a:cubicBezTo>
                    <a:pt x="1192" y="546"/>
                    <a:pt x="778" y="267"/>
                    <a:pt x="311" y="69"/>
                  </a:cubicBezTo>
                  <a:lnTo>
                    <a:pt x="311" y="69"/>
                  </a:lnTo>
                  <a:cubicBezTo>
                    <a:pt x="294" y="26"/>
                    <a:pt x="247" y="5"/>
                    <a:pt x="201" y="5"/>
                  </a:cubicBezTo>
                  <a:cubicBezTo>
                    <a:pt x="188" y="5"/>
                    <a:pt x="175" y="6"/>
                    <a:pt x="163" y="9"/>
                  </a:cubicBezTo>
                  <a:lnTo>
                    <a:pt x="163" y="9"/>
                  </a:lnTo>
                  <a:cubicBezTo>
                    <a:pt x="159" y="8"/>
                    <a:pt x="155" y="6"/>
                    <a:pt x="151" y="5"/>
                  </a:cubicBezTo>
                  <a:cubicBezTo>
                    <a:pt x="143" y="2"/>
                    <a:pt x="136" y="1"/>
                    <a:pt x="12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28"/>
            <p:cNvSpPr/>
            <p:nvPr/>
          </p:nvSpPr>
          <p:spPr>
            <a:xfrm>
              <a:off x="8892096" y="1646278"/>
              <a:ext cx="76645" cy="83798"/>
            </a:xfrm>
            <a:custGeom>
              <a:avLst/>
              <a:gdLst/>
              <a:ahLst/>
              <a:cxnLst/>
              <a:rect l="l" t="t" r="r" b="b"/>
              <a:pathLst>
                <a:path w="2036" h="2226" extrusionOk="0">
                  <a:moveTo>
                    <a:pt x="212" y="277"/>
                  </a:moveTo>
                  <a:lnTo>
                    <a:pt x="212" y="277"/>
                  </a:lnTo>
                  <a:cubicBezTo>
                    <a:pt x="375" y="441"/>
                    <a:pt x="538" y="609"/>
                    <a:pt x="701" y="799"/>
                  </a:cubicBezTo>
                  <a:cubicBezTo>
                    <a:pt x="1001" y="1066"/>
                    <a:pt x="1201" y="1433"/>
                    <a:pt x="1268" y="1833"/>
                  </a:cubicBezTo>
                  <a:cubicBezTo>
                    <a:pt x="1268" y="1973"/>
                    <a:pt x="1168" y="2021"/>
                    <a:pt x="1053" y="2021"/>
                  </a:cubicBezTo>
                  <a:cubicBezTo>
                    <a:pt x="948" y="2021"/>
                    <a:pt x="831" y="1981"/>
                    <a:pt x="768" y="1934"/>
                  </a:cubicBezTo>
                  <a:cubicBezTo>
                    <a:pt x="601" y="1733"/>
                    <a:pt x="501" y="1533"/>
                    <a:pt x="434" y="1300"/>
                  </a:cubicBezTo>
                  <a:cubicBezTo>
                    <a:pt x="314" y="970"/>
                    <a:pt x="248" y="612"/>
                    <a:pt x="212" y="277"/>
                  </a:cubicBezTo>
                  <a:close/>
                  <a:moveTo>
                    <a:pt x="166" y="1"/>
                  </a:moveTo>
                  <a:cubicBezTo>
                    <a:pt x="124" y="1"/>
                    <a:pt x="86" y="32"/>
                    <a:pt x="72" y="69"/>
                  </a:cubicBezTo>
                  <a:lnTo>
                    <a:pt x="72" y="69"/>
                  </a:lnTo>
                  <a:cubicBezTo>
                    <a:pt x="33" y="80"/>
                    <a:pt x="0" y="112"/>
                    <a:pt x="0" y="166"/>
                  </a:cubicBezTo>
                  <a:cubicBezTo>
                    <a:pt x="0" y="665"/>
                    <a:pt x="259" y="2226"/>
                    <a:pt x="982" y="2226"/>
                  </a:cubicBezTo>
                  <a:cubicBezTo>
                    <a:pt x="1080" y="2226"/>
                    <a:pt x="1186" y="2197"/>
                    <a:pt x="1301" y="2134"/>
                  </a:cubicBezTo>
                  <a:cubicBezTo>
                    <a:pt x="2035" y="1733"/>
                    <a:pt x="568" y="299"/>
                    <a:pt x="234" y="32"/>
                  </a:cubicBezTo>
                  <a:cubicBezTo>
                    <a:pt x="212" y="10"/>
                    <a:pt x="188" y="1"/>
                    <a:pt x="16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28"/>
            <p:cNvSpPr/>
            <p:nvPr/>
          </p:nvSpPr>
          <p:spPr>
            <a:xfrm>
              <a:off x="8834347" y="1549378"/>
              <a:ext cx="77925" cy="73822"/>
            </a:xfrm>
            <a:custGeom>
              <a:avLst/>
              <a:gdLst/>
              <a:ahLst/>
              <a:cxnLst/>
              <a:rect l="l" t="t" r="r" b="b"/>
              <a:pathLst>
                <a:path w="2070" h="1961" extrusionOk="0">
                  <a:moveTo>
                    <a:pt x="1773" y="261"/>
                  </a:moveTo>
                  <a:cubicBezTo>
                    <a:pt x="1479" y="812"/>
                    <a:pt x="1080" y="1282"/>
                    <a:pt x="600" y="1672"/>
                  </a:cubicBezTo>
                  <a:cubicBezTo>
                    <a:pt x="556" y="1706"/>
                    <a:pt x="519" y="1720"/>
                    <a:pt x="487" y="1720"/>
                  </a:cubicBezTo>
                  <a:cubicBezTo>
                    <a:pt x="423" y="1720"/>
                    <a:pt x="378" y="1661"/>
                    <a:pt x="334" y="1572"/>
                  </a:cubicBezTo>
                  <a:cubicBezTo>
                    <a:pt x="267" y="1305"/>
                    <a:pt x="367" y="1005"/>
                    <a:pt x="600" y="838"/>
                  </a:cubicBezTo>
                  <a:cubicBezTo>
                    <a:pt x="948" y="577"/>
                    <a:pt x="1346" y="392"/>
                    <a:pt x="1773" y="261"/>
                  </a:cubicBezTo>
                  <a:close/>
                  <a:moveTo>
                    <a:pt x="1930" y="1"/>
                  </a:moveTo>
                  <a:cubicBezTo>
                    <a:pt x="1921" y="1"/>
                    <a:pt x="1912" y="2"/>
                    <a:pt x="1901" y="4"/>
                  </a:cubicBezTo>
                  <a:lnTo>
                    <a:pt x="1935" y="4"/>
                  </a:lnTo>
                  <a:cubicBezTo>
                    <a:pt x="1368" y="204"/>
                    <a:pt x="701" y="371"/>
                    <a:pt x="300" y="838"/>
                  </a:cubicBezTo>
                  <a:cubicBezTo>
                    <a:pt x="100" y="1072"/>
                    <a:pt x="0" y="1772"/>
                    <a:pt x="367" y="1939"/>
                  </a:cubicBezTo>
                  <a:cubicBezTo>
                    <a:pt x="411" y="1954"/>
                    <a:pt x="453" y="1960"/>
                    <a:pt x="495" y="1960"/>
                  </a:cubicBezTo>
                  <a:cubicBezTo>
                    <a:pt x="838" y="1960"/>
                    <a:pt x="1119" y="1517"/>
                    <a:pt x="1268" y="1339"/>
                  </a:cubicBezTo>
                  <a:cubicBezTo>
                    <a:pt x="1568" y="972"/>
                    <a:pt x="1835" y="571"/>
                    <a:pt x="2035" y="171"/>
                  </a:cubicBezTo>
                  <a:cubicBezTo>
                    <a:pt x="2069" y="102"/>
                    <a:pt x="2033" y="43"/>
                    <a:pt x="1985" y="19"/>
                  </a:cubicBezTo>
                  <a:lnTo>
                    <a:pt x="1985" y="19"/>
                  </a:lnTo>
                  <a:cubicBezTo>
                    <a:pt x="1970" y="8"/>
                    <a:pt x="1952" y="1"/>
                    <a:pt x="193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28"/>
            <p:cNvSpPr/>
            <p:nvPr/>
          </p:nvSpPr>
          <p:spPr>
            <a:xfrm>
              <a:off x="8907154" y="1484176"/>
              <a:ext cx="98630" cy="71036"/>
            </a:xfrm>
            <a:custGeom>
              <a:avLst/>
              <a:gdLst/>
              <a:ahLst/>
              <a:cxnLst/>
              <a:rect l="l" t="t" r="r" b="b"/>
              <a:pathLst>
                <a:path w="2620" h="1887" extrusionOk="0">
                  <a:moveTo>
                    <a:pt x="238" y="203"/>
                  </a:moveTo>
                  <a:cubicBezTo>
                    <a:pt x="864" y="244"/>
                    <a:pt x="2167" y="875"/>
                    <a:pt x="1569" y="1536"/>
                  </a:cubicBezTo>
                  <a:cubicBezTo>
                    <a:pt x="1479" y="1631"/>
                    <a:pt x="1386" y="1672"/>
                    <a:pt x="1291" y="1672"/>
                  </a:cubicBezTo>
                  <a:cubicBezTo>
                    <a:pt x="803" y="1672"/>
                    <a:pt x="295" y="578"/>
                    <a:pt x="238" y="203"/>
                  </a:cubicBezTo>
                  <a:close/>
                  <a:moveTo>
                    <a:pt x="171" y="1"/>
                  </a:moveTo>
                  <a:cubicBezTo>
                    <a:pt x="159" y="1"/>
                    <a:pt x="146" y="1"/>
                    <a:pt x="134" y="2"/>
                  </a:cubicBezTo>
                  <a:cubicBezTo>
                    <a:pt x="44" y="2"/>
                    <a:pt x="3" y="69"/>
                    <a:pt x="10" y="127"/>
                  </a:cubicBezTo>
                  <a:lnTo>
                    <a:pt x="10" y="127"/>
                  </a:lnTo>
                  <a:cubicBezTo>
                    <a:pt x="4" y="139"/>
                    <a:pt x="1" y="153"/>
                    <a:pt x="1" y="168"/>
                  </a:cubicBezTo>
                  <a:lnTo>
                    <a:pt x="25" y="168"/>
                  </a:lnTo>
                  <a:cubicBezTo>
                    <a:pt x="28" y="173"/>
                    <a:pt x="32" y="177"/>
                    <a:pt x="36" y="180"/>
                  </a:cubicBezTo>
                  <a:lnTo>
                    <a:pt x="36" y="180"/>
                  </a:lnTo>
                  <a:cubicBezTo>
                    <a:pt x="98" y="683"/>
                    <a:pt x="672" y="1886"/>
                    <a:pt x="1298" y="1886"/>
                  </a:cubicBezTo>
                  <a:cubicBezTo>
                    <a:pt x="1432" y="1886"/>
                    <a:pt x="1568" y="1831"/>
                    <a:pt x="1702" y="1703"/>
                  </a:cubicBezTo>
                  <a:cubicBezTo>
                    <a:pt x="2619" y="884"/>
                    <a:pt x="867" y="1"/>
                    <a:pt x="17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28"/>
            <p:cNvSpPr/>
            <p:nvPr/>
          </p:nvSpPr>
          <p:spPr>
            <a:xfrm>
              <a:off x="8248430" y="1083401"/>
              <a:ext cx="500076" cy="422904"/>
            </a:xfrm>
            <a:custGeom>
              <a:avLst/>
              <a:gdLst/>
              <a:ahLst/>
              <a:cxnLst/>
              <a:rect l="l" t="t" r="r" b="b"/>
              <a:pathLst>
                <a:path w="13284" h="11234" extrusionOk="0">
                  <a:moveTo>
                    <a:pt x="11824" y="0"/>
                  </a:moveTo>
                  <a:cubicBezTo>
                    <a:pt x="9312" y="0"/>
                    <a:pt x="6711" y="1595"/>
                    <a:pt x="4823" y="2976"/>
                  </a:cubicBezTo>
                  <a:cubicBezTo>
                    <a:pt x="3555" y="3910"/>
                    <a:pt x="2521" y="5144"/>
                    <a:pt x="1821" y="6545"/>
                  </a:cubicBezTo>
                  <a:cubicBezTo>
                    <a:pt x="1054" y="7979"/>
                    <a:pt x="453" y="9514"/>
                    <a:pt x="20" y="11115"/>
                  </a:cubicBezTo>
                  <a:cubicBezTo>
                    <a:pt x="1" y="11190"/>
                    <a:pt x="56" y="11233"/>
                    <a:pt x="113" y="11233"/>
                  </a:cubicBezTo>
                  <a:cubicBezTo>
                    <a:pt x="158" y="11233"/>
                    <a:pt x="205" y="11207"/>
                    <a:pt x="220" y="11148"/>
                  </a:cubicBezTo>
                  <a:cubicBezTo>
                    <a:pt x="620" y="9680"/>
                    <a:pt x="1187" y="8246"/>
                    <a:pt x="1888" y="6878"/>
                  </a:cubicBezTo>
                  <a:cubicBezTo>
                    <a:pt x="2555" y="5411"/>
                    <a:pt x="3589" y="4110"/>
                    <a:pt x="4890" y="3142"/>
                  </a:cubicBezTo>
                  <a:cubicBezTo>
                    <a:pt x="6756" y="1785"/>
                    <a:pt x="9366" y="211"/>
                    <a:pt x="11825" y="211"/>
                  </a:cubicBezTo>
                  <a:cubicBezTo>
                    <a:pt x="12266" y="211"/>
                    <a:pt x="12703" y="262"/>
                    <a:pt x="13129" y="374"/>
                  </a:cubicBezTo>
                  <a:cubicBezTo>
                    <a:pt x="13138" y="377"/>
                    <a:pt x="13147" y="378"/>
                    <a:pt x="13155" y="378"/>
                  </a:cubicBezTo>
                  <a:cubicBezTo>
                    <a:pt x="13239" y="378"/>
                    <a:pt x="13284" y="234"/>
                    <a:pt x="13162" y="174"/>
                  </a:cubicBezTo>
                  <a:lnTo>
                    <a:pt x="13196" y="174"/>
                  </a:lnTo>
                  <a:cubicBezTo>
                    <a:pt x="12745" y="54"/>
                    <a:pt x="12286" y="0"/>
                    <a:pt x="1182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28"/>
            <p:cNvSpPr/>
            <p:nvPr/>
          </p:nvSpPr>
          <p:spPr>
            <a:xfrm>
              <a:off x="8147803" y="1340031"/>
              <a:ext cx="275448" cy="99232"/>
            </a:xfrm>
            <a:custGeom>
              <a:avLst/>
              <a:gdLst/>
              <a:ahLst/>
              <a:cxnLst/>
              <a:rect l="l" t="t" r="r" b="b"/>
              <a:pathLst>
                <a:path w="7317" h="2636" extrusionOk="0">
                  <a:moveTo>
                    <a:pt x="3649" y="0"/>
                  </a:moveTo>
                  <a:cubicBezTo>
                    <a:pt x="2417" y="0"/>
                    <a:pt x="1336" y="666"/>
                    <a:pt x="124" y="962"/>
                  </a:cubicBezTo>
                  <a:cubicBezTo>
                    <a:pt x="1" y="993"/>
                    <a:pt x="20" y="1166"/>
                    <a:pt x="155" y="1166"/>
                  </a:cubicBezTo>
                  <a:cubicBezTo>
                    <a:pt x="166" y="1166"/>
                    <a:pt x="178" y="1165"/>
                    <a:pt x="191" y="1162"/>
                  </a:cubicBezTo>
                  <a:cubicBezTo>
                    <a:pt x="1365" y="898"/>
                    <a:pt x="2409" y="221"/>
                    <a:pt x="3598" y="221"/>
                  </a:cubicBezTo>
                  <a:cubicBezTo>
                    <a:pt x="3760" y="221"/>
                    <a:pt x="3925" y="233"/>
                    <a:pt x="4094" y="261"/>
                  </a:cubicBezTo>
                  <a:cubicBezTo>
                    <a:pt x="5395" y="428"/>
                    <a:pt x="6762" y="1229"/>
                    <a:pt x="7096" y="2563"/>
                  </a:cubicBezTo>
                  <a:cubicBezTo>
                    <a:pt x="7108" y="2614"/>
                    <a:pt x="7146" y="2636"/>
                    <a:pt x="7185" y="2636"/>
                  </a:cubicBezTo>
                  <a:cubicBezTo>
                    <a:pt x="7248" y="2636"/>
                    <a:pt x="7317" y="2579"/>
                    <a:pt x="7296" y="2496"/>
                  </a:cubicBezTo>
                  <a:cubicBezTo>
                    <a:pt x="6996" y="1195"/>
                    <a:pt x="5761" y="462"/>
                    <a:pt x="4561" y="128"/>
                  </a:cubicBezTo>
                  <a:cubicBezTo>
                    <a:pt x="4246" y="38"/>
                    <a:pt x="3943" y="0"/>
                    <a:pt x="364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28"/>
            <p:cNvSpPr/>
            <p:nvPr/>
          </p:nvSpPr>
          <p:spPr>
            <a:xfrm>
              <a:off x="8175585" y="1343984"/>
              <a:ext cx="140265" cy="119448"/>
            </a:xfrm>
            <a:custGeom>
              <a:avLst/>
              <a:gdLst/>
              <a:ahLst/>
              <a:cxnLst/>
              <a:rect l="l" t="t" r="r" b="b"/>
              <a:pathLst>
                <a:path w="3726" h="3173" extrusionOk="0">
                  <a:moveTo>
                    <a:pt x="3574" y="0"/>
                  </a:moveTo>
                  <a:cubicBezTo>
                    <a:pt x="3541" y="0"/>
                    <a:pt x="3509" y="16"/>
                    <a:pt x="3489" y="56"/>
                  </a:cubicBezTo>
                  <a:cubicBezTo>
                    <a:pt x="2555" y="1224"/>
                    <a:pt x="1388" y="2225"/>
                    <a:pt x="87" y="2958"/>
                  </a:cubicBezTo>
                  <a:cubicBezTo>
                    <a:pt x="1" y="3016"/>
                    <a:pt x="63" y="3172"/>
                    <a:pt x="145" y="3172"/>
                  </a:cubicBezTo>
                  <a:cubicBezTo>
                    <a:pt x="159" y="3172"/>
                    <a:pt x="173" y="3168"/>
                    <a:pt x="187" y="3159"/>
                  </a:cubicBezTo>
                  <a:lnTo>
                    <a:pt x="187" y="3125"/>
                  </a:lnTo>
                  <a:cubicBezTo>
                    <a:pt x="1521" y="2358"/>
                    <a:pt x="2722" y="1357"/>
                    <a:pt x="3656" y="156"/>
                  </a:cubicBezTo>
                  <a:cubicBezTo>
                    <a:pt x="3726" y="87"/>
                    <a:pt x="3649" y="0"/>
                    <a:pt x="357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28"/>
            <p:cNvSpPr/>
            <p:nvPr/>
          </p:nvSpPr>
          <p:spPr>
            <a:xfrm>
              <a:off x="8306479" y="1346167"/>
              <a:ext cx="65766" cy="141846"/>
            </a:xfrm>
            <a:custGeom>
              <a:avLst/>
              <a:gdLst/>
              <a:ahLst/>
              <a:cxnLst/>
              <a:rect l="l" t="t" r="r" b="b"/>
              <a:pathLst>
                <a:path w="1747" h="3768" extrusionOk="0">
                  <a:moveTo>
                    <a:pt x="173" y="1"/>
                  </a:moveTo>
                  <a:cubicBezTo>
                    <a:pt x="85" y="1"/>
                    <a:pt x="1" y="113"/>
                    <a:pt x="79" y="165"/>
                  </a:cubicBezTo>
                  <a:cubicBezTo>
                    <a:pt x="512" y="666"/>
                    <a:pt x="846" y="1233"/>
                    <a:pt x="1013" y="1833"/>
                  </a:cubicBezTo>
                  <a:cubicBezTo>
                    <a:pt x="1246" y="2433"/>
                    <a:pt x="1446" y="3034"/>
                    <a:pt x="1513" y="3668"/>
                  </a:cubicBezTo>
                  <a:cubicBezTo>
                    <a:pt x="1513" y="3734"/>
                    <a:pt x="1571" y="3768"/>
                    <a:pt x="1630" y="3768"/>
                  </a:cubicBezTo>
                  <a:cubicBezTo>
                    <a:pt x="1688" y="3768"/>
                    <a:pt x="1747" y="3734"/>
                    <a:pt x="1747" y="3668"/>
                  </a:cubicBezTo>
                  <a:cubicBezTo>
                    <a:pt x="1647" y="2967"/>
                    <a:pt x="1446" y="2267"/>
                    <a:pt x="1146" y="1633"/>
                  </a:cubicBezTo>
                  <a:cubicBezTo>
                    <a:pt x="979" y="1032"/>
                    <a:pt x="646" y="499"/>
                    <a:pt x="246" y="32"/>
                  </a:cubicBezTo>
                  <a:cubicBezTo>
                    <a:pt x="223" y="10"/>
                    <a:pt x="198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28"/>
            <p:cNvSpPr/>
            <p:nvPr/>
          </p:nvSpPr>
          <p:spPr>
            <a:xfrm>
              <a:off x="8136848" y="1369809"/>
              <a:ext cx="38774" cy="25448"/>
            </a:xfrm>
            <a:custGeom>
              <a:avLst/>
              <a:gdLst/>
              <a:ahLst/>
              <a:cxnLst/>
              <a:rect l="l" t="t" r="r" b="b"/>
              <a:pathLst>
                <a:path w="1030" h="676" extrusionOk="0">
                  <a:moveTo>
                    <a:pt x="424" y="0"/>
                  </a:moveTo>
                  <a:cubicBezTo>
                    <a:pt x="1" y="0"/>
                    <a:pt x="1" y="675"/>
                    <a:pt x="424" y="675"/>
                  </a:cubicBezTo>
                  <a:cubicBezTo>
                    <a:pt x="443" y="675"/>
                    <a:pt x="462" y="674"/>
                    <a:pt x="482" y="671"/>
                  </a:cubicBezTo>
                  <a:lnTo>
                    <a:pt x="549" y="671"/>
                  </a:lnTo>
                  <a:cubicBezTo>
                    <a:pt x="569" y="674"/>
                    <a:pt x="588" y="675"/>
                    <a:pt x="606" y="675"/>
                  </a:cubicBezTo>
                  <a:cubicBezTo>
                    <a:pt x="1030" y="675"/>
                    <a:pt x="1030" y="0"/>
                    <a:pt x="606" y="0"/>
                  </a:cubicBezTo>
                  <a:cubicBezTo>
                    <a:pt x="588" y="0"/>
                    <a:pt x="569" y="2"/>
                    <a:pt x="549" y="4"/>
                  </a:cubicBezTo>
                  <a:lnTo>
                    <a:pt x="482" y="4"/>
                  </a:lnTo>
                  <a:cubicBezTo>
                    <a:pt x="462" y="2"/>
                    <a:pt x="443" y="0"/>
                    <a:pt x="42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28"/>
            <p:cNvSpPr/>
            <p:nvPr/>
          </p:nvSpPr>
          <p:spPr>
            <a:xfrm>
              <a:off x="8173816" y="1447810"/>
              <a:ext cx="37683" cy="26389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lnTo>
                    <a:pt x="534" y="701"/>
                  </a:lnTo>
                  <a:cubicBezTo>
                    <a:pt x="1001" y="701"/>
                    <a:pt x="1001" y="0"/>
                    <a:pt x="5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28"/>
            <p:cNvSpPr/>
            <p:nvPr/>
          </p:nvSpPr>
          <p:spPr>
            <a:xfrm>
              <a:off x="8251667" y="1491743"/>
              <a:ext cx="28911" cy="26427"/>
            </a:xfrm>
            <a:custGeom>
              <a:avLst/>
              <a:gdLst/>
              <a:ahLst/>
              <a:cxnLst/>
              <a:rect l="l" t="t" r="r" b="b"/>
              <a:pathLst>
                <a:path w="768" h="702" extrusionOk="0">
                  <a:moveTo>
                    <a:pt x="367" y="1"/>
                  </a:moveTo>
                  <a:cubicBezTo>
                    <a:pt x="167" y="1"/>
                    <a:pt x="0" y="134"/>
                    <a:pt x="0" y="334"/>
                  </a:cubicBezTo>
                  <a:cubicBezTo>
                    <a:pt x="0" y="535"/>
                    <a:pt x="167" y="668"/>
                    <a:pt x="367" y="701"/>
                  </a:cubicBezTo>
                  <a:lnTo>
                    <a:pt x="434" y="701"/>
                  </a:lnTo>
                  <a:cubicBezTo>
                    <a:pt x="601" y="668"/>
                    <a:pt x="768" y="535"/>
                    <a:pt x="768" y="334"/>
                  </a:cubicBezTo>
                  <a:cubicBezTo>
                    <a:pt x="768" y="134"/>
                    <a:pt x="601" y="1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28"/>
            <p:cNvSpPr/>
            <p:nvPr/>
          </p:nvSpPr>
          <p:spPr>
            <a:xfrm>
              <a:off x="8365922" y="1475442"/>
              <a:ext cx="27669" cy="26389"/>
            </a:xfrm>
            <a:custGeom>
              <a:avLst/>
              <a:gdLst/>
              <a:ahLst/>
              <a:cxnLst/>
              <a:rect l="l" t="t" r="r" b="b"/>
              <a:pathLst>
                <a:path w="735" h="701" extrusionOk="0">
                  <a:moveTo>
                    <a:pt x="334" y="0"/>
                  </a:moveTo>
                  <a:cubicBezTo>
                    <a:pt x="134" y="0"/>
                    <a:pt x="1" y="167"/>
                    <a:pt x="1" y="334"/>
                  </a:cubicBezTo>
                  <a:cubicBezTo>
                    <a:pt x="1" y="534"/>
                    <a:pt x="134" y="701"/>
                    <a:pt x="334" y="701"/>
                  </a:cubicBezTo>
                  <a:lnTo>
                    <a:pt x="401" y="701"/>
                  </a:lnTo>
                  <a:cubicBezTo>
                    <a:pt x="601" y="701"/>
                    <a:pt x="735" y="534"/>
                    <a:pt x="735" y="334"/>
                  </a:cubicBezTo>
                  <a:cubicBezTo>
                    <a:pt x="735" y="167"/>
                    <a:pt x="601" y="0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28"/>
            <p:cNvSpPr/>
            <p:nvPr/>
          </p:nvSpPr>
          <p:spPr>
            <a:xfrm>
              <a:off x="8403605" y="1423943"/>
              <a:ext cx="38963" cy="26427"/>
            </a:xfrm>
            <a:custGeom>
              <a:avLst/>
              <a:gdLst/>
              <a:ahLst/>
              <a:cxnLst/>
              <a:rect l="l" t="t" r="r" b="b"/>
              <a:pathLst>
                <a:path w="1035" h="702" extrusionOk="0">
                  <a:moveTo>
                    <a:pt x="468" y="1"/>
                  </a:moveTo>
                  <a:cubicBezTo>
                    <a:pt x="1" y="1"/>
                    <a:pt x="1" y="701"/>
                    <a:pt x="468" y="701"/>
                  </a:cubicBezTo>
                  <a:lnTo>
                    <a:pt x="568" y="701"/>
                  </a:lnTo>
                  <a:cubicBezTo>
                    <a:pt x="1035" y="701"/>
                    <a:pt x="1035" y="1"/>
                    <a:pt x="5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28"/>
            <p:cNvSpPr/>
            <p:nvPr/>
          </p:nvSpPr>
          <p:spPr>
            <a:xfrm>
              <a:off x="7674032" y="86585"/>
              <a:ext cx="1150281" cy="1191276"/>
            </a:xfrm>
            <a:custGeom>
              <a:avLst/>
              <a:gdLst/>
              <a:ahLst/>
              <a:cxnLst/>
              <a:rect l="l" t="t" r="r" b="b"/>
              <a:pathLst>
                <a:path w="30556" h="31645" extrusionOk="0">
                  <a:moveTo>
                    <a:pt x="30322" y="0"/>
                  </a:moveTo>
                  <a:cubicBezTo>
                    <a:pt x="29154" y="167"/>
                    <a:pt x="28087" y="1034"/>
                    <a:pt x="27186" y="1735"/>
                  </a:cubicBezTo>
                  <a:cubicBezTo>
                    <a:pt x="25852" y="2702"/>
                    <a:pt x="24684" y="3870"/>
                    <a:pt x="23650" y="5171"/>
                  </a:cubicBezTo>
                  <a:cubicBezTo>
                    <a:pt x="22349" y="6872"/>
                    <a:pt x="21282" y="8740"/>
                    <a:pt x="20081" y="10508"/>
                  </a:cubicBezTo>
                  <a:cubicBezTo>
                    <a:pt x="18747" y="12442"/>
                    <a:pt x="17312" y="14310"/>
                    <a:pt x="15745" y="16045"/>
                  </a:cubicBezTo>
                  <a:cubicBezTo>
                    <a:pt x="14344" y="17646"/>
                    <a:pt x="12709" y="18947"/>
                    <a:pt x="10841" y="19948"/>
                  </a:cubicBezTo>
                  <a:cubicBezTo>
                    <a:pt x="9107" y="20815"/>
                    <a:pt x="7305" y="21516"/>
                    <a:pt x="5637" y="22550"/>
                  </a:cubicBezTo>
                  <a:cubicBezTo>
                    <a:pt x="2402" y="24584"/>
                    <a:pt x="267" y="27687"/>
                    <a:pt x="0" y="31556"/>
                  </a:cubicBezTo>
                  <a:cubicBezTo>
                    <a:pt x="0" y="31610"/>
                    <a:pt x="57" y="31644"/>
                    <a:pt x="111" y="31644"/>
                  </a:cubicBezTo>
                  <a:cubicBezTo>
                    <a:pt x="157" y="31644"/>
                    <a:pt x="200" y="31618"/>
                    <a:pt x="200" y="31556"/>
                  </a:cubicBezTo>
                  <a:cubicBezTo>
                    <a:pt x="202" y="31545"/>
                    <a:pt x="204" y="31534"/>
                    <a:pt x="206" y="31523"/>
                  </a:cubicBezTo>
                  <a:lnTo>
                    <a:pt x="234" y="31523"/>
                  </a:lnTo>
                  <a:cubicBezTo>
                    <a:pt x="239" y="31443"/>
                    <a:pt x="245" y="31364"/>
                    <a:pt x="253" y="31286"/>
                  </a:cubicBezTo>
                  <a:lnTo>
                    <a:pt x="253" y="31286"/>
                  </a:lnTo>
                  <a:cubicBezTo>
                    <a:pt x="1025" y="27553"/>
                    <a:pt x="3614" y="24773"/>
                    <a:pt x="6872" y="22883"/>
                  </a:cubicBezTo>
                  <a:cubicBezTo>
                    <a:pt x="8406" y="21983"/>
                    <a:pt x="10074" y="21282"/>
                    <a:pt x="11675" y="20481"/>
                  </a:cubicBezTo>
                  <a:cubicBezTo>
                    <a:pt x="13143" y="19714"/>
                    <a:pt x="14444" y="18747"/>
                    <a:pt x="15611" y="17579"/>
                  </a:cubicBezTo>
                  <a:cubicBezTo>
                    <a:pt x="18013" y="15311"/>
                    <a:pt x="19848" y="12542"/>
                    <a:pt x="21716" y="9841"/>
                  </a:cubicBezTo>
                  <a:cubicBezTo>
                    <a:pt x="22650" y="8473"/>
                    <a:pt x="23650" y="7139"/>
                    <a:pt x="24618" y="5771"/>
                  </a:cubicBezTo>
                  <a:cubicBezTo>
                    <a:pt x="25718" y="4136"/>
                    <a:pt x="26919" y="2569"/>
                    <a:pt x="28520" y="1434"/>
                  </a:cubicBezTo>
                  <a:cubicBezTo>
                    <a:pt x="28633" y="1350"/>
                    <a:pt x="28556" y="1219"/>
                    <a:pt x="28469" y="1219"/>
                  </a:cubicBezTo>
                  <a:cubicBezTo>
                    <a:pt x="28453" y="1219"/>
                    <a:pt x="28436" y="1224"/>
                    <a:pt x="28420" y="1234"/>
                  </a:cubicBezTo>
                  <a:cubicBezTo>
                    <a:pt x="27119" y="2235"/>
                    <a:pt x="25985" y="3436"/>
                    <a:pt x="25051" y="4770"/>
                  </a:cubicBezTo>
                  <a:cubicBezTo>
                    <a:pt x="23984" y="6205"/>
                    <a:pt x="22983" y="7639"/>
                    <a:pt x="21949" y="9107"/>
                  </a:cubicBezTo>
                  <a:cubicBezTo>
                    <a:pt x="19948" y="11975"/>
                    <a:pt x="18013" y="14978"/>
                    <a:pt x="15478" y="17446"/>
                  </a:cubicBezTo>
                  <a:cubicBezTo>
                    <a:pt x="14177" y="18714"/>
                    <a:pt x="12676" y="19748"/>
                    <a:pt x="11041" y="20548"/>
                  </a:cubicBezTo>
                  <a:cubicBezTo>
                    <a:pt x="9373" y="21382"/>
                    <a:pt x="7639" y="22149"/>
                    <a:pt x="6038" y="23150"/>
                  </a:cubicBezTo>
                  <a:cubicBezTo>
                    <a:pt x="3535" y="24718"/>
                    <a:pt x="1509" y="26943"/>
                    <a:pt x="519" y="29695"/>
                  </a:cubicBezTo>
                  <a:lnTo>
                    <a:pt x="519" y="29695"/>
                  </a:lnTo>
                  <a:cubicBezTo>
                    <a:pt x="1353" y="26327"/>
                    <a:pt x="3777" y="23817"/>
                    <a:pt x="6905" y="22083"/>
                  </a:cubicBezTo>
                  <a:cubicBezTo>
                    <a:pt x="8539" y="21149"/>
                    <a:pt x="10341" y="20548"/>
                    <a:pt x="11942" y="19581"/>
                  </a:cubicBezTo>
                  <a:cubicBezTo>
                    <a:pt x="13510" y="18580"/>
                    <a:pt x="14911" y="17379"/>
                    <a:pt x="16078" y="15978"/>
                  </a:cubicBezTo>
                  <a:cubicBezTo>
                    <a:pt x="18880" y="12876"/>
                    <a:pt x="21115" y="9374"/>
                    <a:pt x="23383" y="5904"/>
                  </a:cubicBezTo>
                  <a:cubicBezTo>
                    <a:pt x="24351" y="4537"/>
                    <a:pt x="25518" y="3336"/>
                    <a:pt x="26819" y="2302"/>
                  </a:cubicBezTo>
                  <a:cubicBezTo>
                    <a:pt x="27787" y="1468"/>
                    <a:pt x="29087" y="400"/>
                    <a:pt x="30422" y="200"/>
                  </a:cubicBezTo>
                  <a:cubicBezTo>
                    <a:pt x="30555" y="200"/>
                    <a:pt x="30488" y="0"/>
                    <a:pt x="3035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28"/>
            <p:cNvSpPr/>
            <p:nvPr/>
          </p:nvSpPr>
          <p:spPr>
            <a:xfrm>
              <a:off x="8183867" y="199559"/>
              <a:ext cx="440785" cy="62641"/>
            </a:xfrm>
            <a:custGeom>
              <a:avLst/>
              <a:gdLst/>
              <a:ahLst/>
              <a:cxnLst/>
              <a:rect l="l" t="t" r="r" b="b"/>
              <a:pathLst>
                <a:path w="11709" h="1664" extrusionOk="0">
                  <a:moveTo>
                    <a:pt x="4362" y="1"/>
                  </a:moveTo>
                  <a:cubicBezTo>
                    <a:pt x="3442" y="1"/>
                    <a:pt x="2496" y="103"/>
                    <a:pt x="1701" y="468"/>
                  </a:cubicBezTo>
                  <a:cubicBezTo>
                    <a:pt x="1368" y="568"/>
                    <a:pt x="0" y="1169"/>
                    <a:pt x="367" y="1569"/>
                  </a:cubicBezTo>
                  <a:cubicBezTo>
                    <a:pt x="436" y="1638"/>
                    <a:pt x="611" y="1663"/>
                    <a:pt x="831" y="1663"/>
                  </a:cubicBezTo>
                  <a:cubicBezTo>
                    <a:pt x="1362" y="1663"/>
                    <a:pt x="2156" y="1516"/>
                    <a:pt x="2368" y="1469"/>
                  </a:cubicBezTo>
                  <a:cubicBezTo>
                    <a:pt x="4403" y="1402"/>
                    <a:pt x="6371" y="1102"/>
                    <a:pt x="8339" y="969"/>
                  </a:cubicBezTo>
                  <a:cubicBezTo>
                    <a:pt x="9440" y="869"/>
                    <a:pt x="10708" y="935"/>
                    <a:pt x="11708" y="568"/>
                  </a:cubicBezTo>
                  <a:lnTo>
                    <a:pt x="11708" y="435"/>
                  </a:lnTo>
                  <a:cubicBezTo>
                    <a:pt x="11548" y="440"/>
                    <a:pt x="11388" y="443"/>
                    <a:pt x="11226" y="443"/>
                  </a:cubicBezTo>
                  <a:cubicBezTo>
                    <a:pt x="9438" y="443"/>
                    <a:pt x="7582" y="129"/>
                    <a:pt x="5838" y="68"/>
                  </a:cubicBezTo>
                  <a:cubicBezTo>
                    <a:pt x="5374" y="32"/>
                    <a:pt x="4872" y="1"/>
                    <a:pt x="43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2" name="Google Shape;4172;p28"/>
            <p:cNvSpPr/>
            <p:nvPr/>
          </p:nvSpPr>
          <p:spPr>
            <a:xfrm>
              <a:off x="8094685" y="317616"/>
              <a:ext cx="450837" cy="91816"/>
            </a:xfrm>
            <a:custGeom>
              <a:avLst/>
              <a:gdLst/>
              <a:ahLst/>
              <a:cxnLst/>
              <a:rect l="l" t="t" r="r" b="b"/>
              <a:pathLst>
                <a:path w="11976" h="2439" extrusionOk="0">
                  <a:moveTo>
                    <a:pt x="11976" y="1"/>
                  </a:moveTo>
                  <a:cubicBezTo>
                    <a:pt x="10666" y="713"/>
                    <a:pt x="9182" y="824"/>
                    <a:pt x="7688" y="824"/>
                  </a:cubicBezTo>
                  <a:cubicBezTo>
                    <a:pt x="7013" y="824"/>
                    <a:pt x="6336" y="801"/>
                    <a:pt x="5671" y="801"/>
                  </a:cubicBezTo>
                  <a:cubicBezTo>
                    <a:pt x="5537" y="798"/>
                    <a:pt x="5403" y="796"/>
                    <a:pt x="5270" y="796"/>
                  </a:cubicBezTo>
                  <a:cubicBezTo>
                    <a:pt x="4109" y="796"/>
                    <a:pt x="2972" y="922"/>
                    <a:pt x="1835" y="1102"/>
                  </a:cubicBezTo>
                  <a:cubicBezTo>
                    <a:pt x="1468" y="1168"/>
                    <a:pt x="1" y="1402"/>
                    <a:pt x="67" y="1969"/>
                  </a:cubicBezTo>
                  <a:cubicBezTo>
                    <a:pt x="94" y="2396"/>
                    <a:pt x="889" y="2439"/>
                    <a:pt x="1428" y="2439"/>
                  </a:cubicBezTo>
                  <a:cubicBezTo>
                    <a:pt x="1563" y="2439"/>
                    <a:pt x="1682" y="2436"/>
                    <a:pt x="1769" y="2436"/>
                  </a:cubicBezTo>
                  <a:cubicBezTo>
                    <a:pt x="4971" y="2403"/>
                    <a:pt x="8707" y="1969"/>
                    <a:pt x="11609" y="501"/>
                  </a:cubicBezTo>
                  <a:lnTo>
                    <a:pt x="11976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3" name="Google Shape;4173;p28"/>
            <p:cNvSpPr/>
            <p:nvPr/>
          </p:nvSpPr>
          <p:spPr>
            <a:xfrm>
              <a:off x="8001775" y="441959"/>
              <a:ext cx="459608" cy="126864"/>
            </a:xfrm>
            <a:custGeom>
              <a:avLst/>
              <a:gdLst/>
              <a:ahLst/>
              <a:cxnLst/>
              <a:rect l="l" t="t" r="r" b="b"/>
              <a:pathLst>
                <a:path w="12209" h="3370" extrusionOk="0">
                  <a:moveTo>
                    <a:pt x="12209" y="0"/>
                  </a:moveTo>
                  <a:cubicBezTo>
                    <a:pt x="10319" y="977"/>
                    <a:pt x="8251" y="1507"/>
                    <a:pt x="6117" y="1507"/>
                  </a:cubicBezTo>
                  <a:cubicBezTo>
                    <a:pt x="5991" y="1507"/>
                    <a:pt x="5864" y="1505"/>
                    <a:pt x="5738" y="1501"/>
                  </a:cubicBezTo>
                  <a:cubicBezTo>
                    <a:pt x="5206" y="1501"/>
                    <a:pt x="4512" y="1447"/>
                    <a:pt x="3823" y="1447"/>
                  </a:cubicBezTo>
                  <a:cubicBezTo>
                    <a:pt x="3084" y="1447"/>
                    <a:pt x="2352" y="1509"/>
                    <a:pt x="1835" y="1768"/>
                  </a:cubicBezTo>
                  <a:cubicBezTo>
                    <a:pt x="0" y="2669"/>
                    <a:pt x="2936" y="3369"/>
                    <a:pt x="3736" y="3369"/>
                  </a:cubicBezTo>
                  <a:cubicBezTo>
                    <a:pt x="3765" y="3370"/>
                    <a:pt x="3795" y="3370"/>
                    <a:pt x="3824" y="3370"/>
                  </a:cubicBezTo>
                  <a:cubicBezTo>
                    <a:pt x="6548" y="3370"/>
                    <a:pt x="10096" y="1850"/>
                    <a:pt x="12142" y="167"/>
                  </a:cubicBezTo>
                  <a:lnTo>
                    <a:pt x="12209" y="0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28"/>
            <p:cNvSpPr/>
            <p:nvPr/>
          </p:nvSpPr>
          <p:spPr>
            <a:xfrm>
              <a:off x="7966614" y="597661"/>
              <a:ext cx="386802" cy="98818"/>
            </a:xfrm>
            <a:custGeom>
              <a:avLst/>
              <a:gdLst/>
              <a:ahLst/>
              <a:cxnLst/>
              <a:rect l="l" t="t" r="r" b="b"/>
              <a:pathLst>
                <a:path w="10275" h="2625" extrusionOk="0">
                  <a:moveTo>
                    <a:pt x="10274" y="1"/>
                  </a:moveTo>
                  <a:lnTo>
                    <a:pt x="10274" y="1"/>
                  </a:lnTo>
                  <a:cubicBezTo>
                    <a:pt x="8173" y="1435"/>
                    <a:pt x="5838" y="1101"/>
                    <a:pt x="3403" y="1268"/>
                  </a:cubicBezTo>
                  <a:cubicBezTo>
                    <a:pt x="2535" y="1301"/>
                    <a:pt x="0" y="2102"/>
                    <a:pt x="2035" y="2502"/>
                  </a:cubicBezTo>
                  <a:cubicBezTo>
                    <a:pt x="2490" y="2584"/>
                    <a:pt x="2954" y="2625"/>
                    <a:pt x="3417" y="2625"/>
                  </a:cubicBezTo>
                  <a:cubicBezTo>
                    <a:pt x="4277" y="2625"/>
                    <a:pt x="5136" y="2484"/>
                    <a:pt x="5938" y="2202"/>
                  </a:cubicBezTo>
                  <a:cubicBezTo>
                    <a:pt x="7305" y="1768"/>
                    <a:pt x="8807" y="1268"/>
                    <a:pt x="9941" y="401"/>
                  </a:cubicBezTo>
                  <a:lnTo>
                    <a:pt x="10274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28"/>
            <p:cNvSpPr/>
            <p:nvPr/>
          </p:nvSpPr>
          <p:spPr>
            <a:xfrm>
              <a:off x="7923924" y="724639"/>
              <a:ext cx="261219" cy="55602"/>
            </a:xfrm>
            <a:custGeom>
              <a:avLst/>
              <a:gdLst/>
              <a:ahLst/>
              <a:cxnLst/>
              <a:rect l="l" t="t" r="r" b="b"/>
              <a:pathLst>
                <a:path w="6939" h="1477" extrusionOk="0">
                  <a:moveTo>
                    <a:pt x="1788" y="0"/>
                  </a:moveTo>
                  <a:cubicBezTo>
                    <a:pt x="1350" y="0"/>
                    <a:pt x="972" y="92"/>
                    <a:pt x="734" y="330"/>
                  </a:cubicBezTo>
                  <a:cubicBezTo>
                    <a:pt x="0" y="1097"/>
                    <a:pt x="3136" y="1298"/>
                    <a:pt x="3769" y="1331"/>
                  </a:cubicBezTo>
                  <a:cubicBezTo>
                    <a:pt x="4483" y="1433"/>
                    <a:pt x="5196" y="1476"/>
                    <a:pt x="5910" y="1476"/>
                  </a:cubicBezTo>
                  <a:cubicBezTo>
                    <a:pt x="6130" y="1476"/>
                    <a:pt x="6351" y="1472"/>
                    <a:pt x="6571" y="1464"/>
                  </a:cubicBezTo>
                  <a:lnTo>
                    <a:pt x="6638" y="1464"/>
                  </a:lnTo>
                  <a:lnTo>
                    <a:pt x="6938" y="1331"/>
                  </a:lnTo>
                  <a:cubicBezTo>
                    <a:pt x="6238" y="1298"/>
                    <a:pt x="5571" y="1131"/>
                    <a:pt x="4970" y="831"/>
                  </a:cubicBezTo>
                  <a:cubicBezTo>
                    <a:pt x="4351" y="569"/>
                    <a:pt x="2882" y="0"/>
                    <a:pt x="178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28"/>
            <p:cNvSpPr/>
            <p:nvPr/>
          </p:nvSpPr>
          <p:spPr>
            <a:xfrm>
              <a:off x="7849837" y="783065"/>
              <a:ext cx="226058" cy="65766"/>
            </a:xfrm>
            <a:custGeom>
              <a:avLst/>
              <a:gdLst/>
              <a:ahLst/>
              <a:cxnLst/>
              <a:rect l="l" t="t" r="r" b="b"/>
              <a:pathLst>
                <a:path w="6005" h="1747" extrusionOk="0">
                  <a:moveTo>
                    <a:pt x="826" y="0"/>
                  </a:moveTo>
                  <a:cubicBezTo>
                    <a:pt x="326" y="0"/>
                    <a:pt x="0" y="152"/>
                    <a:pt x="0" y="546"/>
                  </a:cubicBezTo>
                  <a:cubicBezTo>
                    <a:pt x="0" y="1714"/>
                    <a:pt x="5037" y="1614"/>
                    <a:pt x="5904" y="1747"/>
                  </a:cubicBezTo>
                  <a:lnTo>
                    <a:pt x="6004" y="1647"/>
                  </a:lnTo>
                  <a:cubicBezTo>
                    <a:pt x="5527" y="1421"/>
                    <a:pt x="2358" y="0"/>
                    <a:pt x="82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7" name="Google Shape;4177;p28"/>
            <p:cNvSpPr/>
            <p:nvPr/>
          </p:nvSpPr>
          <p:spPr>
            <a:xfrm>
              <a:off x="7758132" y="841340"/>
              <a:ext cx="190935" cy="67799"/>
            </a:xfrm>
            <a:custGeom>
              <a:avLst/>
              <a:gdLst/>
              <a:ahLst/>
              <a:cxnLst/>
              <a:rect l="l" t="t" r="r" b="b"/>
              <a:pathLst>
                <a:path w="5072" h="1801" extrusionOk="0">
                  <a:moveTo>
                    <a:pt x="1794" y="1"/>
                  </a:moveTo>
                  <a:cubicBezTo>
                    <a:pt x="1559" y="1"/>
                    <a:pt x="1337" y="50"/>
                    <a:pt x="1135" y="166"/>
                  </a:cubicBezTo>
                  <a:cubicBezTo>
                    <a:pt x="1" y="799"/>
                    <a:pt x="2469" y="1300"/>
                    <a:pt x="3070" y="1467"/>
                  </a:cubicBezTo>
                  <a:cubicBezTo>
                    <a:pt x="3670" y="1600"/>
                    <a:pt x="4271" y="1667"/>
                    <a:pt x="4804" y="1800"/>
                  </a:cubicBezTo>
                  <a:lnTo>
                    <a:pt x="5071" y="1633"/>
                  </a:lnTo>
                  <a:cubicBezTo>
                    <a:pt x="4326" y="1137"/>
                    <a:pt x="2919" y="1"/>
                    <a:pt x="179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8" name="Google Shape;4178;p28"/>
            <p:cNvSpPr/>
            <p:nvPr/>
          </p:nvSpPr>
          <p:spPr>
            <a:xfrm>
              <a:off x="7625394" y="932480"/>
              <a:ext cx="244542" cy="47809"/>
            </a:xfrm>
            <a:custGeom>
              <a:avLst/>
              <a:gdLst/>
              <a:ahLst/>
              <a:cxnLst/>
              <a:rect l="l" t="t" r="r" b="b"/>
              <a:pathLst>
                <a:path w="6496" h="1270" extrusionOk="0">
                  <a:moveTo>
                    <a:pt x="2367" y="0"/>
                  </a:moveTo>
                  <a:cubicBezTo>
                    <a:pt x="1184" y="0"/>
                    <a:pt x="185" y="191"/>
                    <a:pt x="58" y="813"/>
                  </a:cubicBezTo>
                  <a:cubicBezTo>
                    <a:pt x="0" y="1143"/>
                    <a:pt x="959" y="1269"/>
                    <a:pt x="2134" y="1269"/>
                  </a:cubicBezTo>
                  <a:cubicBezTo>
                    <a:pt x="3695" y="1269"/>
                    <a:pt x="5639" y="1047"/>
                    <a:pt x="6095" y="780"/>
                  </a:cubicBezTo>
                  <a:cubicBezTo>
                    <a:pt x="6129" y="713"/>
                    <a:pt x="6329" y="580"/>
                    <a:pt x="6362" y="547"/>
                  </a:cubicBezTo>
                  <a:lnTo>
                    <a:pt x="6496" y="447"/>
                  </a:lnTo>
                  <a:cubicBezTo>
                    <a:pt x="5920" y="351"/>
                    <a:pt x="3973" y="0"/>
                    <a:pt x="23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9" name="Google Shape;4179;p28"/>
            <p:cNvSpPr/>
            <p:nvPr/>
          </p:nvSpPr>
          <p:spPr>
            <a:xfrm>
              <a:off x="7576078" y="1023357"/>
              <a:ext cx="202191" cy="90988"/>
            </a:xfrm>
            <a:custGeom>
              <a:avLst/>
              <a:gdLst/>
              <a:ahLst/>
              <a:cxnLst/>
              <a:rect l="l" t="t" r="r" b="b"/>
              <a:pathLst>
                <a:path w="5371" h="2417" extrusionOk="0">
                  <a:moveTo>
                    <a:pt x="5371" y="1"/>
                  </a:moveTo>
                  <a:cubicBezTo>
                    <a:pt x="4637" y="1"/>
                    <a:pt x="3903" y="67"/>
                    <a:pt x="3169" y="201"/>
                  </a:cubicBezTo>
                  <a:cubicBezTo>
                    <a:pt x="2202" y="368"/>
                    <a:pt x="134" y="935"/>
                    <a:pt x="0" y="2135"/>
                  </a:cubicBezTo>
                  <a:cubicBezTo>
                    <a:pt x="73" y="2333"/>
                    <a:pt x="263" y="2416"/>
                    <a:pt x="534" y="2416"/>
                  </a:cubicBezTo>
                  <a:cubicBezTo>
                    <a:pt x="1633" y="2416"/>
                    <a:pt x="4046" y="1043"/>
                    <a:pt x="5171" y="401"/>
                  </a:cubicBezTo>
                  <a:lnTo>
                    <a:pt x="5371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0" name="Google Shape;4180;p28"/>
            <p:cNvSpPr/>
            <p:nvPr/>
          </p:nvSpPr>
          <p:spPr>
            <a:xfrm>
              <a:off x="7745295" y="1043459"/>
              <a:ext cx="78189" cy="170871"/>
            </a:xfrm>
            <a:custGeom>
              <a:avLst/>
              <a:gdLst/>
              <a:ahLst/>
              <a:cxnLst/>
              <a:rect l="l" t="t" r="r" b="b"/>
              <a:pathLst>
                <a:path w="2077" h="4539" extrusionOk="0">
                  <a:moveTo>
                    <a:pt x="1443" y="0"/>
                  </a:moveTo>
                  <a:lnTo>
                    <a:pt x="1243" y="267"/>
                  </a:lnTo>
                  <a:cubicBezTo>
                    <a:pt x="979" y="794"/>
                    <a:pt x="1" y="4539"/>
                    <a:pt x="1066" y="4539"/>
                  </a:cubicBezTo>
                  <a:cubicBezTo>
                    <a:pt x="1080" y="4539"/>
                    <a:pt x="1095" y="4538"/>
                    <a:pt x="1109" y="4537"/>
                  </a:cubicBezTo>
                  <a:cubicBezTo>
                    <a:pt x="2077" y="4437"/>
                    <a:pt x="1543" y="601"/>
                    <a:pt x="144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1" name="Google Shape;4181;p28"/>
            <p:cNvSpPr/>
            <p:nvPr/>
          </p:nvSpPr>
          <p:spPr>
            <a:xfrm>
              <a:off x="7823787" y="984431"/>
              <a:ext cx="71262" cy="185100"/>
            </a:xfrm>
            <a:custGeom>
              <a:avLst/>
              <a:gdLst/>
              <a:ahLst/>
              <a:cxnLst/>
              <a:rect l="l" t="t" r="r" b="b"/>
              <a:pathLst>
                <a:path w="1893" h="4917" extrusionOk="0">
                  <a:moveTo>
                    <a:pt x="1292" y="1"/>
                  </a:moveTo>
                  <a:cubicBezTo>
                    <a:pt x="1198" y="537"/>
                    <a:pt x="1" y="4917"/>
                    <a:pt x="996" y="4917"/>
                  </a:cubicBezTo>
                  <a:cubicBezTo>
                    <a:pt x="1054" y="4917"/>
                    <a:pt x="1119" y="4902"/>
                    <a:pt x="1192" y="4871"/>
                  </a:cubicBezTo>
                  <a:cubicBezTo>
                    <a:pt x="1893" y="4537"/>
                    <a:pt x="1659" y="2469"/>
                    <a:pt x="1559" y="1969"/>
                  </a:cubicBezTo>
                  <a:cubicBezTo>
                    <a:pt x="1359" y="1368"/>
                    <a:pt x="1292" y="701"/>
                    <a:pt x="1359" y="34"/>
                  </a:cubicBezTo>
                  <a:lnTo>
                    <a:pt x="1292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2" name="Google Shape;4182;p28"/>
            <p:cNvSpPr/>
            <p:nvPr/>
          </p:nvSpPr>
          <p:spPr>
            <a:xfrm>
              <a:off x="7916508" y="926683"/>
              <a:ext cx="94075" cy="163869"/>
            </a:xfrm>
            <a:custGeom>
              <a:avLst/>
              <a:gdLst/>
              <a:ahLst/>
              <a:cxnLst/>
              <a:rect l="l" t="t" r="r" b="b"/>
              <a:pathLst>
                <a:path w="2499" h="4353" extrusionOk="0">
                  <a:moveTo>
                    <a:pt x="1198" y="0"/>
                  </a:moveTo>
                  <a:cubicBezTo>
                    <a:pt x="940" y="579"/>
                    <a:pt x="1" y="4352"/>
                    <a:pt x="1250" y="4352"/>
                  </a:cubicBezTo>
                  <a:cubicBezTo>
                    <a:pt x="1296" y="4352"/>
                    <a:pt x="1345" y="4347"/>
                    <a:pt x="1398" y="4337"/>
                  </a:cubicBezTo>
                  <a:cubicBezTo>
                    <a:pt x="2499" y="4036"/>
                    <a:pt x="1265" y="934"/>
                    <a:pt x="1265" y="167"/>
                  </a:cubicBezTo>
                  <a:lnTo>
                    <a:pt x="1198" y="0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3" name="Google Shape;4183;p28"/>
            <p:cNvSpPr/>
            <p:nvPr/>
          </p:nvSpPr>
          <p:spPr>
            <a:xfrm>
              <a:off x="8010208" y="886477"/>
              <a:ext cx="83271" cy="177496"/>
            </a:xfrm>
            <a:custGeom>
              <a:avLst/>
              <a:gdLst/>
              <a:ahLst/>
              <a:cxnLst/>
              <a:rect l="l" t="t" r="r" b="b"/>
              <a:pathLst>
                <a:path w="2212" h="4715" extrusionOk="0">
                  <a:moveTo>
                    <a:pt x="1010" y="1"/>
                  </a:moveTo>
                  <a:cubicBezTo>
                    <a:pt x="758" y="631"/>
                    <a:pt x="0" y="4714"/>
                    <a:pt x="1042" y="4714"/>
                  </a:cubicBezTo>
                  <a:cubicBezTo>
                    <a:pt x="1103" y="4714"/>
                    <a:pt x="1170" y="4700"/>
                    <a:pt x="1244" y="4671"/>
                  </a:cubicBezTo>
                  <a:cubicBezTo>
                    <a:pt x="2211" y="4237"/>
                    <a:pt x="1277" y="735"/>
                    <a:pt x="107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4" name="Google Shape;4184;p28"/>
            <p:cNvSpPr/>
            <p:nvPr/>
          </p:nvSpPr>
          <p:spPr>
            <a:xfrm>
              <a:off x="8126081" y="836258"/>
              <a:ext cx="99232" cy="168763"/>
            </a:xfrm>
            <a:custGeom>
              <a:avLst/>
              <a:gdLst/>
              <a:ahLst/>
              <a:cxnLst/>
              <a:rect l="l" t="t" r="r" b="b"/>
              <a:pathLst>
                <a:path w="2636" h="4483" extrusionOk="0">
                  <a:moveTo>
                    <a:pt x="334" y="0"/>
                  </a:moveTo>
                  <a:cubicBezTo>
                    <a:pt x="201" y="968"/>
                    <a:pt x="1" y="2102"/>
                    <a:pt x="267" y="3036"/>
                  </a:cubicBezTo>
                  <a:cubicBezTo>
                    <a:pt x="396" y="3551"/>
                    <a:pt x="724" y="4483"/>
                    <a:pt x="1173" y="4483"/>
                  </a:cubicBezTo>
                  <a:cubicBezTo>
                    <a:pt x="1306" y="4483"/>
                    <a:pt x="1449" y="4401"/>
                    <a:pt x="1602" y="4203"/>
                  </a:cubicBezTo>
                  <a:cubicBezTo>
                    <a:pt x="2636" y="2836"/>
                    <a:pt x="501" y="1401"/>
                    <a:pt x="401" y="201"/>
                  </a:cubicBezTo>
                  <a:lnTo>
                    <a:pt x="334" y="0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28"/>
            <p:cNvSpPr/>
            <p:nvPr/>
          </p:nvSpPr>
          <p:spPr>
            <a:xfrm>
              <a:off x="8216506" y="780995"/>
              <a:ext cx="104239" cy="190371"/>
            </a:xfrm>
            <a:custGeom>
              <a:avLst/>
              <a:gdLst/>
              <a:ahLst/>
              <a:cxnLst/>
              <a:rect l="l" t="t" r="r" b="b"/>
              <a:pathLst>
                <a:path w="2769" h="5057" extrusionOk="0">
                  <a:moveTo>
                    <a:pt x="134" y="1"/>
                  </a:moveTo>
                  <a:lnTo>
                    <a:pt x="0" y="201"/>
                  </a:lnTo>
                  <a:cubicBezTo>
                    <a:pt x="167" y="1202"/>
                    <a:pt x="234" y="2169"/>
                    <a:pt x="501" y="3170"/>
                  </a:cubicBezTo>
                  <a:cubicBezTo>
                    <a:pt x="602" y="3628"/>
                    <a:pt x="1112" y="5057"/>
                    <a:pt x="1629" y="5057"/>
                  </a:cubicBezTo>
                  <a:cubicBezTo>
                    <a:pt x="1790" y="5057"/>
                    <a:pt x="1952" y="4919"/>
                    <a:pt x="2102" y="4571"/>
                  </a:cubicBezTo>
                  <a:cubicBezTo>
                    <a:pt x="2769" y="3103"/>
                    <a:pt x="601" y="1235"/>
                    <a:pt x="1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6" name="Google Shape;4186;p28"/>
            <p:cNvSpPr/>
            <p:nvPr/>
          </p:nvSpPr>
          <p:spPr>
            <a:xfrm>
              <a:off x="8304409" y="693092"/>
              <a:ext cx="124341" cy="182917"/>
            </a:xfrm>
            <a:custGeom>
              <a:avLst/>
              <a:gdLst/>
              <a:ahLst/>
              <a:cxnLst/>
              <a:rect l="l" t="t" r="r" b="b"/>
              <a:pathLst>
                <a:path w="3303" h="4859" extrusionOk="0">
                  <a:moveTo>
                    <a:pt x="200" y="1"/>
                  </a:moveTo>
                  <a:lnTo>
                    <a:pt x="0" y="134"/>
                  </a:lnTo>
                  <a:cubicBezTo>
                    <a:pt x="434" y="1068"/>
                    <a:pt x="601" y="2136"/>
                    <a:pt x="1001" y="3036"/>
                  </a:cubicBezTo>
                  <a:cubicBezTo>
                    <a:pt x="1236" y="3507"/>
                    <a:pt x="2005" y="4859"/>
                    <a:pt x="2551" y="4859"/>
                  </a:cubicBezTo>
                  <a:cubicBezTo>
                    <a:pt x="2701" y="4859"/>
                    <a:pt x="2835" y="4756"/>
                    <a:pt x="2936" y="4504"/>
                  </a:cubicBezTo>
                  <a:cubicBezTo>
                    <a:pt x="3303" y="3537"/>
                    <a:pt x="2335" y="2069"/>
                    <a:pt x="1802" y="1468"/>
                  </a:cubicBezTo>
                  <a:cubicBezTo>
                    <a:pt x="1335" y="968"/>
                    <a:pt x="501" y="501"/>
                    <a:pt x="2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7" name="Google Shape;4187;p28"/>
            <p:cNvSpPr/>
            <p:nvPr/>
          </p:nvSpPr>
          <p:spPr>
            <a:xfrm>
              <a:off x="8386025" y="596418"/>
              <a:ext cx="148208" cy="170005"/>
            </a:xfrm>
            <a:custGeom>
              <a:avLst/>
              <a:gdLst/>
              <a:ahLst/>
              <a:cxnLst/>
              <a:rect l="l" t="t" r="r" b="b"/>
              <a:pathLst>
                <a:path w="3937" h="4516" extrusionOk="0">
                  <a:moveTo>
                    <a:pt x="101" y="0"/>
                  </a:moveTo>
                  <a:lnTo>
                    <a:pt x="1" y="234"/>
                  </a:lnTo>
                  <a:cubicBezTo>
                    <a:pt x="114" y="997"/>
                    <a:pt x="1880" y="4515"/>
                    <a:pt x="2883" y="4515"/>
                  </a:cubicBezTo>
                  <a:cubicBezTo>
                    <a:pt x="3063" y="4515"/>
                    <a:pt x="3219" y="4401"/>
                    <a:pt x="3336" y="4136"/>
                  </a:cubicBezTo>
                  <a:cubicBezTo>
                    <a:pt x="3937" y="2702"/>
                    <a:pt x="1201" y="400"/>
                    <a:pt x="10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28"/>
            <p:cNvSpPr/>
            <p:nvPr/>
          </p:nvSpPr>
          <p:spPr>
            <a:xfrm>
              <a:off x="8460526" y="482127"/>
              <a:ext cx="193006" cy="215480"/>
            </a:xfrm>
            <a:custGeom>
              <a:avLst/>
              <a:gdLst/>
              <a:ahLst/>
              <a:cxnLst/>
              <a:rect l="l" t="t" r="r" b="b"/>
              <a:pathLst>
                <a:path w="5127" h="5724" extrusionOk="0">
                  <a:moveTo>
                    <a:pt x="123" y="1"/>
                  </a:moveTo>
                  <a:lnTo>
                    <a:pt x="123" y="334"/>
                  </a:lnTo>
                  <a:cubicBezTo>
                    <a:pt x="1" y="1281"/>
                    <a:pt x="1920" y="5724"/>
                    <a:pt x="3218" y="5724"/>
                  </a:cubicBezTo>
                  <a:cubicBezTo>
                    <a:pt x="3338" y="5724"/>
                    <a:pt x="3452" y="5686"/>
                    <a:pt x="3559" y="5605"/>
                  </a:cubicBezTo>
                  <a:cubicBezTo>
                    <a:pt x="5127" y="4404"/>
                    <a:pt x="323" y="1068"/>
                    <a:pt x="1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28"/>
            <p:cNvSpPr/>
            <p:nvPr/>
          </p:nvSpPr>
          <p:spPr>
            <a:xfrm>
              <a:off x="8534198" y="379166"/>
              <a:ext cx="159540" cy="195829"/>
            </a:xfrm>
            <a:custGeom>
              <a:avLst/>
              <a:gdLst/>
              <a:ahLst/>
              <a:cxnLst/>
              <a:rect l="l" t="t" r="r" b="b"/>
              <a:pathLst>
                <a:path w="4238" h="5202" extrusionOk="0">
                  <a:moveTo>
                    <a:pt x="201" y="0"/>
                  </a:moveTo>
                  <a:lnTo>
                    <a:pt x="134" y="134"/>
                  </a:lnTo>
                  <a:cubicBezTo>
                    <a:pt x="1" y="868"/>
                    <a:pt x="701" y="1902"/>
                    <a:pt x="935" y="2636"/>
                  </a:cubicBezTo>
                  <a:cubicBezTo>
                    <a:pt x="1124" y="3204"/>
                    <a:pt x="2127" y="5202"/>
                    <a:pt x="2980" y="5202"/>
                  </a:cubicBezTo>
                  <a:cubicBezTo>
                    <a:pt x="3177" y="5202"/>
                    <a:pt x="3367" y="5095"/>
                    <a:pt x="3537" y="4837"/>
                  </a:cubicBezTo>
                  <a:cubicBezTo>
                    <a:pt x="4237" y="3736"/>
                    <a:pt x="2502" y="2035"/>
                    <a:pt x="1869" y="1435"/>
                  </a:cubicBezTo>
                  <a:cubicBezTo>
                    <a:pt x="1368" y="934"/>
                    <a:pt x="735" y="501"/>
                    <a:pt x="20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28"/>
            <p:cNvSpPr/>
            <p:nvPr/>
          </p:nvSpPr>
          <p:spPr>
            <a:xfrm>
              <a:off x="8604520" y="276205"/>
              <a:ext cx="113387" cy="168386"/>
            </a:xfrm>
            <a:custGeom>
              <a:avLst/>
              <a:gdLst/>
              <a:ahLst/>
              <a:cxnLst/>
              <a:rect l="l" t="t" r="r" b="b"/>
              <a:pathLst>
                <a:path w="3012" h="4473" extrusionOk="0">
                  <a:moveTo>
                    <a:pt x="268" y="0"/>
                  </a:moveTo>
                  <a:lnTo>
                    <a:pt x="34" y="300"/>
                  </a:lnTo>
                  <a:cubicBezTo>
                    <a:pt x="1" y="1134"/>
                    <a:pt x="434" y="1735"/>
                    <a:pt x="768" y="2535"/>
                  </a:cubicBezTo>
                  <a:cubicBezTo>
                    <a:pt x="1001" y="3136"/>
                    <a:pt x="1335" y="3669"/>
                    <a:pt x="1769" y="4136"/>
                  </a:cubicBezTo>
                  <a:cubicBezTo>
                    <a:pt x="2003" y="4358"/>
                    <a:pt x="2258" y="4472"/>
                    <a:pt x="2467" y="4472"/>
                  </a:cubicBezTo>
                  <a:cubicBezTo>
                    <a:pt x="2794" y="4472"/>
                    <a:pt x="3012" y="4192"/>
                    <a:pt x="2869" y="3603"/>
                  </a:cubicBezTo>
                  <a:cubicBezTo>
                    <a:pt x="2569" y="2202"/>
                    <a:pt x="668" y="1301"/>
                    <a:pt x="2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1" name="Google Shape;4191;p28"/>
            <p:cNvSpPr/>
            <p:nvPr/>
          </p:nvSpPr>
          <p:spPr>
            <a:xfrm>
              <a:off x="8718022" y="460480"/>
              <a:ext cx="415714" cy="1066671"/>
            </a:xfrm>
            <a:custGeom>
              <a:avLst/>
              <a:gdLst/>
              <a:ahLst/>
              <a:cxnLst/>
              <a:rect l="l" t="t" r="r" b="b"/>
              <a:pathLst>
                <a:path w="11043" h="28335" extrusionOk="0">
                  <a:moveTo>
                    <a:pt x="10878" y="0"/>
                  </a:moveTo>
                  <a:cubicBezTo>
                    <a:pt x="10846" y="0"/>
                    <a:pt x="10815" y="13"/>
                    <a:pt x="10796" y="42"/>
                  </a:cubicBezTo>
                  <a:lnTo>
                    <a:pt x="10829" y="42"/>
                  </a:lnTo>
                  <a:cubicBezTo>
                    <a:pt x="8527" y="4512"/>
                    <a:pt x="7493" y="9449"/>
                    <a:pt x="6025" y="14219"/>
                  </a:cubicBezTo>
                  <a:cubicBezTo>
                    <a:pt x="5225" y="16787"/>
                    <a:pt x="4258" y="19322"/>
                    <a:pt x="3157" y="21791"/>
                  </a:cubicBezTo>
                  <a:cubicBezTo>
                    <a:pt x="2223" y="23959"/>
                    <a:pt x="722" y="25927"/>
                    <a:pt x="21" y="28195"/>
                  </a:cubicBezTo>
                  <a:cubicBezTo>
                    <a:pt x="1" y="28278"/>
                    <a:pt x="69" y="28335"/>
                    <a:pt x="132" y="28335"/>
                  </a:cubicBezTo>
                  <a:cubicBezTo>
                    <a:pt x="172" y="28335"/>
                    <a:pt x="209" y="28313"/>
                    <a:pt x="221" y="28262"/>
                  </a:cubicBezTo>
                  <a:cubicBezTo>
                    <a:pt x="622" y="27128"/>
                    <a:pt x="1155" y="26027"/>
                    <a:pt x="1789" y="25026"/>
                  </a:cubicBezTo>
                  <a:cubicBezTo>
                    <a:pt x="2423" y="23926"/>
                    <a:pt x="2957" y="22758"/>
                    <a:pt x="3457" y="21624"/>
                  </a:cubicBezTo>
                  <a:cubicBezTo>
                    <a:pt x="4458" y="19322"/>
                    <a:pt x="5358" y="16954"/>
                    <a:pt x="6126" y="14552"/>
                  </a:cubicBezTo>
                  <a:cubicBezTo>
                    <a:pt x="7627" y="9716"/>
                    <a:pt x="8627" y="4712"/>
                    <a:pt x="10996" y="142"/>
                  </a:cubicBezTo>
                  <a:cubicBezTo>
                    <a:pt x="11043" y="71"/>
                    <a:pt x="10957" y="0"/>
                    <a:pt x="1087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2" name="Google Shape;4192;p28"/>
            <p:cNvSpPr/>
            <p:nvPr/>
          </p:nvSpPr>
          <p:spPr>
            <a:xfrm>
              <a:off x="8622477" y="1093904"/>
              <a:ext cx="370803" cy="252899"/>
            </a:xfrm>
            <a:custGeom>
              <a:avLst/>
              <a:gdLst/>
              <a:ahLst/>
              <a:cxnLst/>
              <a:rect l="l" t="t" r="r" b="b"/>
              <a:pathLst>
                <a:path w="9850" h="6718" extrusionOk="0">
                  <a:moveTo>
                    <a:pt x="7760" y="0"/>
                  </a:moveTo>
                  <a:cubicBezTo>
                    <a:pt x="7738" y="0"/>
                    <a:pt x="7716" y="8"/>
                    <a:pt x="7696" y="28"/>
                  </a:cubicBezTo>
                  <a:cubicBezTo>
                    <a:pt x="6495" y="1095"/>
                    <a:pt x="5228" y="2063"/>
                    <a:pt x="3860" y="2863"/>
                  </a:cubicBezTo>
                  <a:cubicBezTo>
                    <a:pt x="2967" y="3429"/>
                    <a:pt x="1729" y="4340"/>
                    <a:pt x="596" y="4340"/>
                  </a:cubicBezTo>
                  <a:cubicBezTo>
                    <a:pt x="459" y="4340"/>
                    <a:pt x="324" y="4326"/>
                    <a:pt x="191" y="4298"/>
                  </a:cubicBezTo>
                  <a:cubicBezTo>
                    <a:pt x="181" y="4295"/>
                    <a:pt x="171" y="4294"/>
                    <a:pt x="161" y="4294"/>
                  </a:cubicBezTo>
                  <a:cubicBezTo>
                    <a:pt x="48" y="4294"/>
                    <a:pt x="1" y="4467"/>
                    <a:pt x="124" y="4498"/>
                  </a:cubicBezTo>
                  <a:lnTo>
                    <a:pt x="124" y="4531"/>
                  </a:lnTo>
                  <a:cubicBezTo>
                    <a:pt x="263" y="4560"/>
                    <a:pt x="402" y="4573"/>
                    <a:pt x="542" y="4573"/>
                  </a:cubicBezTo>
                  <a:cubicBezTo>
                    <a:pt x="1547" y="4573"/>
                    <a:pt x="2573" y="3895"/>
                    <a:pt x="3393" y="3397"/>
                  </a:cubicBezTo>
                  <a:cubicBezTo>
                    <a:pt x="4938" y="2528"/>
                    <a:pt x="6358" y="1504"/>
                    <a:pt x="7684" y="325"/>
                  </a:cubicBezTo>
                  <a:lnTo>
                    <a:pt x="7684" y="325"/>
                  </a:lnTo>
                  <a:cubicBezTo>
                    <a:pt x="7797" y="1289"/>
                    <a:pt x="8055" y="2222"/>
                    <a:pt x="8430" y="3097"/>
                  </a:cubicBezTo>
                  <a:cubicBezTo>
                    <a:pt x="8830" y="4264"/>
                    <a:pt x="9264" y="5465"/>
                    <a:pt x="9631" y="6633"/>
                  </a:cubicBezTo>
                  <a:cubicBezTo>
                    <a:pt x="9646" y="6691"/>
                    <a:pt x="9692" y="6718"/>
                    <a:pt x="9737" y="6718"/>
                  </a:cubicBezTo>
                  <a:cubicBezTo>
                    <a:pt x="9795" y="6718"/>
                    <a:pt x="9850" y="6674"/>
                    <a:pt x="9831" y="6599"/>
                  </a:cubicBezTo>
                  <a:cubicBezTo>
                    <a:pt x="9464" y="5465"/>
                    <a:pt x="9064" y="4364"/>
                    <a:pt x="8697" y="3264"/>
                  </a:cubicBezTo>
                  <a:cubicBezTo>
                    <a:pt x="8363" y="2230"/>
                    <a:pt x="7896" y="1195"/>
                    <a:pt x="7863" y="95"/>
                  </a:cubicBezTo>
                  <a:cubicBezTo>
                    <a:pt x="7863" y="48"/>
                    <a:pt x="7813" y="0"/>
                    <a:pt x="77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3" name="Google Shape;4193;p28"/>
            <p:cNvSpPr/>
            <p:nvPr/>
          </p:nvSpPr>
          <p:spPr>
            <a:xfrm>
              <a:off x="8637159" y="842771"/>
              <a:ext cx="471579" cy="168198"/>
            </a:xfrm>
            <a:custGeom>
              <a:avLst/>
              <a:gdLst/>
              <a:ahLst/>
              <a:cxnLst/>
              <a:rect l="l" t="t" r="r" b="b"/>
              <a:pathLst>
                <a:path w="12527" h="4468" extrusionOk="0">
                  <a:moveTo>
                    <a:pt x="9318" y="0"/>
                  </a:moveTo>
                  <a:cubicBezTo>
                    <a:pt x="9264" y="0"/>
                    <a:pt x="9208" y="36"/>
                    <a:pt x="9208" y="94"/>
                  </a:cubicBezTo>
                  <a:cubicBezTo>
                    <a:pt x="9208" y="294"/>
                    <a:pt x="7573" y="1128"/>
                    <a:pt x="7340" y="1295"/>
                  </a:cubicBezTo>
                  <a:cubicBezTo>
                    <a:pt x="6606" y="1762"/>
                    <a:pt x="5872" y="2196"/>
                    <a:pt x="5105" y="2596"/>
                  </a:cubicBezTo>
                  <a:cubicBezTo>
                    <a:pt x="3653" y="3306"/>
                    <a:pt x="1952" y="4234"/>
                    <a:pt x="303" y="4234"/>
                  </a:cubicBezTo>
                  <a:cubicBezTo>
                    <a:pt x="246" y="4234"/>
                    <a:pt x="190" y="4233"/>
                    <a:pt x="134" y="4231"/>
                  </a:cubicBezTo>
                  <a:cubicBezTo>
                    <a:pt x="1" y="4231"/>
                    <a:pt x="1" y="4431"/>
                    <a:pt x="134" y="4431"/>
                  </a:cubicBezTo>
                  <a:lnTo>
                    <a:pt x="134" y="4464"/>
                  </a:lnTo>
                  <a:cubicBezTo>
                    <a:pt x="191" y="4466"/>
                    <a:pt x="247" y="4467"/>
                    <a:pt x="303" y="4467"/>
                  </a:cubicBezTo>
                  <a:cubicBezTo>
                    <a:pt x="2013" y="4467"/>
                    <a:pt x="3687" y="3507"/>
                    <a:pt x="5205" y="2796"/>
                  </a:cubicBezTo>
                  <a:cubicBezTo>
                    <a:pt x="6139" y="2296"/>
                    <a:pt x="7073" y="1762"/>
                    <a:pt x="7940" y="1195"/>
                  </a:cubicBezTo>
                  <a:cubicBezTo>
                    <a:pt x="8183" y="1033"/>
                    <a:pt x="9016" y="674"/>
                    <a:pt x="9325" y="349"/>
                  </a:cubicBezTo>
                  <a:lnTo>
                    <a:pt x="9325" y="349"/>
                  </a:lnTo>
                  <a:cubicBezTo>
                    <a:pt x="10042" y="1889"/>
                    <a:pt x="11284" y="3048"/>
                    <a:pt x="12310" y="4331"/>
                  </a:cubicBezTo>
                  <a:cubicBezTo>
                    <a:pt x="12335" y="4356"/>
                    <a:pt x="12362" y="4366"/>
                    <a:pt x="12387" y="4366"/>
                  </a:cubicBezTo>
                  <a:cubicBezTo>
                    <a:pt x="12464" y="4366"/>
                    <a:pt x="12527" y="4272"/>
                    <a:pt x="12477" y="4197"/>
                  </a:cubicBezTo>
                  <a:cubicBezTo>
                    <a:pt x="11426" y="2851"/>
                    <a:pt x="10149" y="1698"/>
                    <a:pt x="9441" y="135"/>
                  </a:cubicBezTo>
                  <a:lnTo>
                    <a:pt x="9441" y="135"/>
                  </a:lnTo>
                  <a:cubicBezTo>
                    <a:pt x="9441" y="133"/>
                    <a:pt x="9441" y="130"/>
                    <a:pt x="9441" y="128"/>
                  </a:cubicBezTo>
                  <a:lnTo>
                    <a:pt x="9441" y="128"/>
                  </a:lnTo>
                  <a:lnTo>
                    <a:pt x="9438" y="128"/>
                  </a:lnTo>
                  <a:lnTo>
                    <a:pt x="9438" y="128"/>
                  </a:lnTo>
                  <a:cubicBezTo>
                    <a:pt x="9428" y="106"/>
                    <a:pt x="9418" y="83"/>
                    <a:pt x="9408" y="61"/>
                  </a:cubicBezTo>
                  <a:cubicBezTo>
                    <a:pt x="9394" y="19"/>
                    <a:pt x="9356" y="0"/>
                    <a:pt x="931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4" name="Google Shape;4194;p28"/>
            <p:cNvSpPr/>
            <p:nvPr/>
          </p:nvSpPr>
          <p:spPr>
            <a:xfrm>
              <a:off x="8813416" y="644868"/>
              <a:ext cx="316557" cy="135070"/>
            </a:xfrm>
            <a:custGeom>
              <a:avLst/>
              <a:gdLst/>
              <a:ahLst/>
              <a:cxnLst/>
              <a:rect l="l" t="t" r="r" b="b"/>
              <a:pathLst>
                <a:path w="8409" h="3588" extrusionOk="0">
                  <a:moveTo>
                    <a:pt x="6256" y="0"/>
                  </a:moveTo>
                  <a:cubicBezTo>
                    <a:pt x="6246" y="0"/>
                    <a:pt x="6237" y="4"/>
                    <a:pt x="6227" y="14"/>
                  </a:cubicBezTo>
                  <a:cubicBezTo>
                    <a:pt x="4025" y="848"/>
                    <a:pt x="2257" y="2449"/>
                    <a:pt x="122" y="3383"/>
                  </a:cubicBezTo>
                  <a:cubicBezTo>
                    <a:pt x="1" y="3444"/>
                    <a:pt x="101" y="3588"/>
                    <a:pt x="195" y="3588"/>
                  </a:cubicBezTo>
                  <a:cubicBezTo>
                    <a:pt x="204" y="3588"/>
                    <a:pt x="214" y="3586"/>
                    <a:pt x="222" y="3583"/>
                  </a:cubicBezTo>
                  <a:cubicBezTo>
                    <a:pt x="1757" y="2916"/>
                    <a:pt x="3125" y="1915"/>
                    <a:pt x="4559" y="1048"/>
                  </a:cubicBezTo>
                  <a:cubicBezTo>
                    <a:pt x="4859" y="848"/>
                    <a:pt x="5193" y="681"/>
                    <a:pt x="5526" y="514"/>
                  </a:cubicBezTo>
                  <a:cubicBezTo>
                    <a:pt x="5706" y="433"/>
                    <a:pt x="5845" y="397"/>
                    <a:pt x="5959" y="397"/>
                  </a:cubicBezTo>
                  <a:cubicBezTo>
                    <a:pt x="6309" y="397"/>
                    <a:pt x="6408" y="737"/>
                    <a:pt x="6660" y="1115"/>
                  </a:cubicBezTo>
                  <a:cubicBezTo>
                    <a:pt x="7094" y="1815"/>
                    <a:pt x="7694" y="2382"/>
                    <a:pt x="8161" y="3050"/>
                  </a:cubicBezTo>
                  <a:cubicBezTo>
                    <a:pt x="8191" y="3079"/>
                    <a:pt x="8226" y="3091"/>
                    <a:pt x="8259" y="3091"/>
                  </a:cubicBezTo>
                  <a:cubicBezTo>
                    <a:pt x="8339" y="3091"/>
                    <a:pt x="8409" y="3020"/>
                    <a:pt x="8362" y="2950"/>
                  </a:cubicBezTo>
                  <a:cubicBezTo>
                    <a:pt x="7628" y="1982"/>
                    <a:pt x="6794" y="1148"/>
                    <a:pt x="6327" y="47"/>
                  </a:cubicBezTo>
                  <a:cubicBezTo>
                    <a:pt x="6303" y="24"/>
                    <a:pt x="6280" y="0"/>
                    <a:pt x="62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5" name="Google Shape;4195;p28"/>
            <p:cNvSpPr/>
            <p:nvPr/>
          </p:nvSpPr>
          <p:spPr>
            <a:xfrm>
              <a:off x="8738878" y="87770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01" y="0"/>
                  </a:moveTo>
                  <a:cubicBezTo>
                    <a:pt x="1" y="0"/>
                    <a:pt x="1" y="467"/>
                    <a:pt x="301" y="467"/>
                  </a:cubicBezTo>
                  <a:cubicBezTo>
                    <a:pt x="635" y="467"/>
                    <a:pt x="635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6" name="Google Shape;4196;p28"/>
            <p:cNvSpPr/>
            <p:nvPr/>
          </p:nvSpPr>
          <p:spPr>
            <a:xfrm>
              <a:off x="8770274" y="852596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3"/>
                    <a:pt x="1" y="434"/>
                    <a:pt x="268" y="467"/>
                  </a:cubicBezTo>
                  <a:cubicBezTo>
                    <a:pt x="535" y="434"/>
                    <a:pt x="535" y="33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7" name="Google Shape;4197;p28"/>
            <p:cNvSpPr/>
            <p:nvPr/>
          </p:nvSpPr>
          <p:spPr>
            <a:xfrm>
              <a:off x="8779083" y="891823"/>
              <a:ext cx="17618" cy="19500"/>
            </a:xfrm>
            <a:custGeom>
              <a:avLst/>
              <a:gdLst/>
              <a:ahLst/>
              <a:cxnLst/>
              <a:rect l="l" t="t" r="r" b="b"/>
              <a:pathLst>
                <a:path w="468" h="518" extrusionOk="0">
                  <a:moveTo>
                    <a:pt x="234" y="0"/>
                  </a:moveTo>
                  <a:cubicBezTo>
                    <a:pt x="117" y="0"/>
                    <a:pt x="0" y="75"/>
                    <a:pt x="0" y="226"/>
                  </a:cubicBezTo>
                  <a:lnTo>
                    <a:pt x="0" y="292"/>
                  </a:lnTo>
                  <a:cubicBezTo>
                    <a:pt x="0" y="442"/>
                    <a:pt x="117" y="517"/>
                    <a:pt x="234" y="517"/>
                  </a:cubicBezTo>
                  <a:cubicBezTo>
                    <a:pt x="351" y="517"/>
                    <a:pt x="467" y="442"/>
                    <a:pt x="467" y="292"/>
                  </a:cubicBezTo>
                  <a:lnTo>
                    <a:pt x="467" y="226"/>
                  </a:lnTo>
                  <a:cubicBezTo>
                    <a:pt x="467" y="75"/>
                    <a:pt x="351" y="0"/>
                    <a:pt x="2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8" name="Google Shape;4198;p28"/>
            <p:cNvSpPr/>
            <p:nvPr/>
          </p:nvSpPr>
          <p:spPr>
            <a:xfrm>
              <a:off x="8802951" y="1094921"/>
              <a:ext cx="20102" cy="16376"/>
            </a:xfrm>
            <a:custGeom>
              <a:avLst/>
              <a:gdLst/>
              <a:ahLst/>
              <a:cxnLst/>
              <a:rect l="l" t="t" r="r" b="b"/>
              <a:pathLst>
                <a:path w="534" h="435" extrusionOk="0">
                  <a:moveTo>
                    <a:pt x="267" y="1"/>
                  </a:moveTo>
                  <a:cubicBezTo>
                    <a:pt x="0" y="34"/>
                    <a:pt x="0" y="401"/>
                    <a:pt x="267" y="435"/>
                  </a:cubicBezTo>
                  <a:cubicBezTo>
                    <a:pt x="534" y="401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9" name="Google Shape;4199;p28"/>
            <p:cNvSpPr/>
            <p:nvPr/>
          </p:nvSpPr>
          <p:spPr>
            <a:xfrm>
              <a:off x="8830545" y="1064804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4"/>
                    <a:pt x="1" y="434"/>
                    <a:pt x="268" y="467"/>
                  </a:cubicBezTo>
                  <a:cubicBezTo>
                    <a:pt x="535" y="434"/>
                    <a:pt x="535" y="34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0" name="Google Shape;4200;p28"/>
            <p:cNvSpPr/>
            <p:nvPr/>
          </p:nvSpPr>
          <p:spPr>
            <a:xfrm>
              <a:off x="8787855" y="1055995"/>
              <a:ext cx="22662" cy="16376"/>
            </a:xfrm>
            <a:custGeom>
              <a:avLst/>
              <a:gdLst/>
              <a:ahLst/>
              <a:cxnLst/>
              <a:rect l="l" t="t" r="r" b="b"/>
              <a:pathLst>
                <a:path w="602" h="435" extrusionOk="0">
                  <a:moveTo>
                    <a:pt x="301" y="1"/>
                  </a:moveTo>
                  <a:cubicBezTo>
                    <a:pt x="1" y="1"/>
                    <a:pt x="1" y="435"/>
                    <a:pt x="301" y="435"/>
                  </a:cubicBezTo>
                  <a:cubicBezTo>
                    <a:pt x="601" y="435"/>
                    <a:pt x="601" y="1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1" name="Google Shape;4201;p28"/>
            <p:cNvSpPr/>
            <p:nvPr/>
          </p:nvSpPr>
          <p:spPr>
            <a:xfrm>
              <a:off x="9000101" y="1210417"/>
              <a:ext cx="22625" cy="16413"/>
            </a:xfrm>
            <a:custGeom>
              <a:avLst/>
              <a:gdLst/>
              <a:ahLst/>
              <a:cxnLst/>
              <a:rect l="l" t="t" r="r" b="b"/>
              <a:pathLst>
                <a:path w="601" h="436" extrusionOk="0">
                  <a:moveTo>
                    <a:pt x="330" y="0"/>
                  </a:moveTo>
                  <a:cubicBezTo>
                    <a:pt x="321" y="0"/>
                    <a:pt x="311" y="1"/>
                    <a:pt x="300" y="2"/>
                  </a:cubicBezTo>
                  <a:cubicBezTo>
                    <a:pt x="0" y="2"/>
                    <a:pt x="0" y="435"/>
                    <a:pt x="300" y="435"/>
                  </a:cubicBezTo>
                  <a:cubicBezTo>
                    <a:pt x="590" y="435"/>
                    <a:pt x="600" y="0"/>
                    <a:pt x="33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2" name="Google Shape;4202;p28"/>
            <p:cNvSpPr/>
            <p:nvPr/>
          </p:nvSpPr>
          <p:spPr>
            <a:xfrm>
              <a:off x="8982520" y="1167765"/>
              <a:ext cx="20102" cy="17618"/>
            </a:xfrm>
            <a:custGeom>
              <a:avLst/>
              <a:gdLst/>
              <a:ahLst/>
              <a:cxnLst/>
              <a:rect l="l" t="t" r="r" b="b"/>
              <a:pathLst>
                <a:path w="534" h="468" extrusionOk="0">
                  <a:moveTo>
                    <a:pt x="267" y="1"/>
                  </a:moveTo>
                  <a:cubicBezTo>
                    <a:pt x="0" y="34"/>
                    <a:pt x="0" y="434"/>
                    <a:pt x="267" y="468"/>
                  </a:cubicBezTo>
                  <a:cubicBezTo>
                    <a:pt x="534" y="434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3" name="Google Shape;4203;p28"/>
            <p:cNvSpPr/>
            <p:nvPr/>
          </p:nvSpPr>
          <p:spPr>
            <a:xfrm>
              <a:off x="9060372" y="838781"/>
              <a:ext cx="22625" cy="17618"/>
            </a:xfrm>
            <a:custGeom>
              <a:avLst/>
              <a:gdLst/>
              <a:ahLst/>
              <a:cxnLst/>
              <a:rect l="l" t="t" r="r" b="b"/>
              <a:pathLst>
                <a:path w="601" h="468" extrusionOk="0">
                  <a:moveTo>
                    <a:pt x="301" y="0"/>
                  </a:moveTo>
                  <a:cubicBezTo>
                    <a:pt x="0" y="0"/>
                    <a:pt x="0" y="467"/>
                    <a:pt x="301" y="467"/>
                  </a:cubicBezTo>
                  <a:cubicBezTo>
                    <a:pt x="601" y="434"/>
                    <a:pt x="601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4" name="Google Shape;4204;p28"/>
            <p:cNvSpPr/>
            <p:nvPr/>
          </p:nvSpPr>
          <p:spPr>
            <a:xfrm>
              <a:off x="9008872" y="59389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34" y="0"/>
                  </a:moveTo>
                  <a:cubicBezTo>
                    <a:pt x="1" y="0"/>
                    <a:pt x="1" y="467"/>
                    <a:pt x="334" y="467"/>
                  </a:cubicBezTo>
                  <a:cubicBezTo>
                    <a:pt x="634" y="467"/>
                    <a:pt x="634" y="0"/>
                    <a:pt x="3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5" name="Google Shape;4205;p28"/>
            <p:cNvSpPr/>
            <p:nvPr/>
          </p:nvSpPr>
          <p:spPr>
            <a:xfrm>
              <a:off x="8789135" y="1442766"/>
              <a:ext cx="23867" cy="17618"/>
            </a:xfrm>
            <a:custGeom>
              <a:avLst/>
              <a:gdLst/>
              <a:ahLst/>
              <a:cxnLst/>
              <a:rect l="l" t="t" r="r" b="b"/>
              <a:pathLst>
                <a:path w="634" h="468" extrusionOk="0">
                  <a:moveTo>
                    <a:pt x="334" y="1"/>
                  </a:moveTo>
                  <a:cubicBezTo>
                    <a:pt x="0" y="1"/>
                    <a:pt x="0" y="468"/>
                    <a:pt x="334" y="468"/>
                  </a:cubicBezTo>
                  <a:cubicBezTo>
                    <a:pt x="634" y="468"/>
                    <a:pt x="634" y="1"/>
                    <a:pt x="3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6" name="Google Shape;4206;p28"/>
            <p:cNvSpPr/>
            <p:nvPr/>
          </p:nvSpPr>
          <p:spPr>
            <a:xfrm>
              <a:off x="8810480" y="1401356"/>
              <a:ext cx="25147" cy="17618"/>
            </a:xfrm>
            <a:custGeom>
              <a:avLst/>
              <a:gdLst/>
              <a:ahLst/>
              <a:cxnLst/>
              <a:rect l="l" t="t" r="r" b="b"/>
              <a:pathLst>
                <a:path w="668" h="468" extrusionOk="0">
                  <a:moveTo>
                    <a:pt x="300" y="0"/>
                  </a:moveTo>
                  <a:cubicBezTo>
                    <a:pt x="0" y="0"/>
                    <a:pt x="0" y="467"/>
                    <a:pt x="300" y="467"/>
                  </a:cubicBezTo>
                  <a:lnTo>
                    <a:pt x="367" y="467"/>
                  </a:lnTo>
                  <a:cubicBezTo>
                    <a:pt x="667" y="467"/>
                    <a:pt x="667" y="0"/>
                    <a:pt x="3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7" name="Google Shape;4207;p28"/>
            <p:cNvSpPr/>
            <p:nvPr/>
          </p:nvSpPr>
          <p:spPr>
            <a:xfrm>
              <a:off x="7624302" y="1047073"/>
              <a:ext cx="80749" cy="35838"/>
            </a:xfrm>
            <a:custGeom>
              <a:avLst/>
              <a:gdLst/>
              <a:ahLst/>
              <a:cxnLst/>
              <a:rect l="l" t="t" r="r" b="b"/>
              <a:pathLst>
                <a:path w="2145" h="952" extrusionOk="0">
                  <a:moveTo>
                    <a:pt x="1984" y="1"/>
                  </a:moveTo>
                  <a:cubicBezTo>
                    <a:pt x="1975" y="1"/>
                    <a:pt x="1965" y="2"/>
                    <a:pt x="1955" y="4"/>
                  </a:cubicBezTo>
                  <a:cubicBezTo>
                    <a:pt x="1321" y="205"/>
                    <a:pt x="687" y="438"/>
                    <a:pt x="87" y="772"/>
                  </a:cubicBezTo>
                  <a:cubicBezTo>
                    <a:pt x="1" y="800"/>
                    <a:pt x="63" y="952"/>
                    <a:pt x="145" y="952"/>
                  </a:cubicBezTo>
                  <a:cubicBezTo>
                    <a:pt x="159" y="952"/>
                    <a:pt x="173" y="948"/>
                    <a:pt x="187" y="938"/>
                  </a:cubicBezTo>
                  <a:cubicBezTo>
                    <a:pt x="787" y="638"/>
                    <a:pt x="1388" y="405"/>
                    <a:pt x="2022" y="205"/>
                  </a:cubicBezTo>
                  <a:cubicBezTo>
                    <a:pt x="2145" y="174"/>
                    <a:pt x="2097" y="1"/>
                    <a:pt x="198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8" name="Google Shape;4208;p28"/>
            <p:cNvSpPr/>
            <p:nvPr/>
          </p:nvSpPr>
          <p:spPr>
            <a:xfrm>
              <a:off x="7676517" y="949270"/>
              <a:ext cx="94225" cy="16376"/>
            </a:xfrm>
            <a:custGeom>
              <a:avLst/>
              <a:gdLst/>
              <a:ahLst/>
              <a:cxnLst/>
              <a:rect l="l" t="t" r="r" b="b"/>
              <a:pathLst>
                <a:path w="2503" h="435" extrusionOk="0">
                  <a:moveTo>
                    <a:pt x="2402" y="1"/>
                  </a:moveTo>
                  <a:cubicBezTo>
                    <a:pt x="1635" y="34"/>
                    <a:pt x="868" y="101"/>
                    <a:pt x="134" y="234"/>
                  </a:cubicBezTo>
                  <a:cubicBezTo>
                    <a:pt x="1" y="234"/>
                    <a:pt x="1" y="434"/>
                    <a:pt x="134" y="434"/>
                  </a:cubicBezTo>
                  <a:cubicBezTo>
                    <a:pt x="868" y="301"/>
                    <a:pt x="1635" y="234"/>
                    <a:pt x="2402" y="201"/>
                  </a:cubicBezTo>
                  <a:cubicBezTo>
                    <a:pt x="2503" y="167"/>
                    <a:pt x="2503" y="1"/>
                    <a:pt x="240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9" name="Google Shape;4209;p28"/>
            <p:cNvSpPr/>
            <p:nvPr/>
          </p:nvSpPr>
          <p:spPr>
            <a:xfrm>
              <a:off x="7782489" y="1114798"/>
              <a:ext cx="10842" cy="65879"/>
            </a:xfrm>
            <a:custGeom>
              <a:avLst/>
              <a:gdLst/>
              <a:ahLst/>
              <a:cxnLst/>
              <a:rect l="l" t="t" r="r" b="b"/>
              <a:pathLst>
                <a:path w="288" h="1750" extrusionOk="0">
                  <a:moveTo>
                    <a:pt x="147" y="1"/>
                  </a:moveTo>
                  <a:cubicBezTo>
                    <a:pt x="82" y="1"/>
                    <a:pt x="0" y="58"/>
                    <a:pt x="21" y="140"/>
                  </a:cubicBezTo>
                  <a:cubicBezTo>
                    <a:pt x="88" y="640"/>
                    <a:pt x="88" y="1141"/>
                    <a:pt x="54" y="1675"/>
                  </a:cubicBezTo>
                  <a:cubicBezTo>
                    <a:pt x="71" y="1725"/>
                    <a:pt x="121" y="1750"/>
                    <a:pt x="171" y="1750"/>
                  </a:cubicBezTo>
                  <a:cubicBezTo>
                    <a:pt x="221" y="1750"/>
                    <a:pt x="271" y="1725"/>
                    <a:pt x="288" y="1675"/>
                  </a:cubicBezTo>
                  <a:cubicBezTo>
                    <a:pt x="288" y="1141"/>
                    <a:pt x="288" y="607"/>
                    <a:pt x="221" y="73"/>
                  </a:cubicBezTo>
                  <a:cubicBezTo>
                    <a:pt x="221" y="22"/>
                    <a:pt x="187" y="1"/>
                    <a:pt x="14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0" name="Google Shape;4210;p28"/>
            <p:cNvSpPr/>
            <p:nvPr/>
          </p:nvSpPr>
          <p:spPr>
            <a:xfrm>
              <a:off x="7862373" y="1079561"/>
              <a:ext cx="12611" cy="62114"/>
            </a:xfrm>
            <a:custGeom>
              <a:avLst/>
              <a:gdLst/>
              <a:ahLst/>
              <a:cxnLst/>
              <a:rect l="l" t="t" r="r" b="b"/>
              <a:pathLst>
                <a:path w="335" h="1650" extrusionOk="0">
                  <a:moveTo>
                    <a:pt x="213" y="0"/>
                  </a:moveTo>
                  <a:cubicBezTo>
                    <a:pt x="167" y="0"/>
                    <a:pt x="117" y="25"/>
                    <a:pt x="101" y="75"/>
                  </a:cubicBezTo>
                  <a:cubicBezTo>
                    <a:pt x="101" y="542"/>
                    <a:pt x="101" y="1043"/>
                    <a:pt x="1" y="1510"/>
                  </a:cubicBezTo>
                  <a:cubicBezTo>
                    <a:pt x="1" y="1592"/>
                    <a:pt x="77" y="1649"/>
                    <a:pt x="143" y="1649"/>
                  </a:cubicBezTo>
                  <a:cubicBezTo>
                    <a:pt x="184" y="1649"/>
                    <a:pt x="221" y="1627"/>
                    <a:pt x="234" y="1576"/>
                  </a:cubicBezTo>
                  <a:cubicBezTo>
                    <a:pt x="301" y="1076"/>
                    <a:pt x="334" y="576"/>
                    <a:pt x="301" y="75"/>
                  </a:cubicBezTo>
                  <a:cubicBezTo>
                    <a:pt x="301" y="25"/>
                    <a:pt x="259" y="0"/>
                    <a:pt x="213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1" name="Google Shape;4211;p28"/>
            <p:cNvSpPr/>
            <p:nvPr/>
          </p:nvSpPr>
          <p:spPr>
            <a:xfrm>
              <a:off x="7960327" y="1003254"/>
              <a:ext cx="8809" cy="64109"/>
            </a:xfrm>
            <a:custGeom>
              <a:avLst/>
              <a:gdLst/>
              <a:ahLst/>
              <a:cxnLst/>
              <a:rect l="l" t="t" r="r" b="b"/>
              <a:pathLst>
                <a:path w="234" h="1703" extrusionOk="0">
                  <a:moveTo>
                    <a:pt x="134" y="1"/>
                  </a:moveTo>
                  <a:cubicBezTo>
                    <a:pt x="84" y="1"/>
                    <a:pt x="34" y="34"/>
                    <a:pt x="34" y="101"/>
                  </a:cubicBezTo>
                  <a:cubicBezTo>
                    <a:pt x="34" y="601"/>
                    <a:pt x="0" y="1102"/>
                    <a:pt x="34" y="1602"/>
                  </a:cubicBezTo>
                  <a:cubicBezTo>
                    <a:pt x="34" y="1669"/>
                    <a:pt x="84" y="1702"/>
                    <a:pt x="134" y="1702"/>
                  </a:cubicBezTo>
                  <a:cubicBezTo>
                    <a:pt x="184" y="1702"/>
                    <a:pt x="234" y="1669"/>
                    <a:pt x="234" y="1602"/>
                  </a:cubicBezTo>
                  <a:cubicBezTo>
                    <a:pt x="201" y="1102"/>
                    <a:pt x="234" y="601"/>
                    <a:pt x="234" y="101"/>
                  </a:cubicBezTo>
                  <a:cubicBezTo>
                    <a:pt x="234" y="34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2" name="Google Shape;4212;p28"/>
            <p:cNvSpPr/>
            <p:nvPr/>
          </p:nvSpPr>
          <p:spPr>
            <a:xfrm>
              <a:off x="7826346" y="854968"/>
              <a:ext cx="71224" cy="24018"/>
            </a:xfrm>
            <a:custGeom>
              <a:avLst/>
              <a:gdLst/>
              <a:ahLst/>
              <a:cxnLst/>
              <a:rect l="l" t="t" r="r" b="b"/>
              <a:pathLst>
                <a:path w="1892" h="638" extrusionOk="0">
                  <a:moveTo>
                    <a:pt x="161" y="0"/>
                  </a:moveTo>
                  <a:cubicBezTo>
                    <a:pt x="48" y="0"/>
                    <a:pt x="0" y="173"/>
                    <a:pt x="124" y="204"/>
                  </a:cubicBezTo>
                  <a:cubicBezTo>
                    <a:pt x="657" y="404"/>
                    <a:pt x="1191" y="504"/>
                    <a:pt x="1725" y="638"/>
                  </a:cubicBezTo>
                  <a:cubicBezTo>
                    <a:pt x="1858" y="638"/>
                    <a:pt x="1892" y="471"/>
                    <a:pt x="1792" y="437"/>
                  </a:cubicBezTo>
                  <a:cubicBezTo>
                    <a:pt x="1258" y="304"/>
                    <a:pt x="724" y="204"/>
                    <a:pt x="190" y="4"/>
                  </a:cubicBezTo>
                  <a:cubicBezTo>
                    <a:pt x="180" y="1"/>
                    <a:pt x="170" y="0"/>
                    <a:pt x="16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3" name="Google Shape;4213;p28"/>
            <p:cNvSpPr/>
            <p:nvPr/>
          </p:nvSpPr>
          <p:spPr>
            <a:xfrm>
              <a:off x="7886617" y="798424"/>
              <a:ext cx="82518" cy="21533"/>
            </a:xfrm>
            <a:custGeom>
              <a:avLst/>
              <a:gdLst/>
              <a:ahLst/>
              <a:cxnLst/>
              <a:rect l="l" t="t" r="r" b="b"/>
              <a:pathLst>
                <a:path w="2192" h="572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758" y="372"/>
                    <a:pt x="1391" y="505"/>
                    <a:pt x="2025" y="572"/>
                  </a:cubicBezTo>
                  <a:cubicBezTo>
                    <a:pt x="2159" y="572"/>
                    <a:pt x="2192" y="372"/>
                    <a:pt x="2059" y="372"/>
                  </a:cubicBezTo>
                  <a:cubicBezTo>
                    <a:pt x="1425" y="305"/>
                    <a:pt x="824" y="171"/>
                    <a:pt x="191" y="5"/>
                  </a:cubicBez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4" name="Google Shape;4214;p28"/>
            <p:cNvSpPr/>
            <p:nvPr/>
          </p:nvSpPr>
          <p:spPr>
            <a:xfrm>
              <a:off x="7982915" y="740827"/>
              <a:ext cx="75403" cy="15096"/>
            </a:xfrm>
            <a:custGeom>
              <a:avLst/>
              <a:gdLst/>
              <a:ahLst/>
              <a:cxnLst/>
              <a:rect l="l" t="t" r="r" b="b"/>
              <a:pathLst>
                <a:path w="2003" h="401" extrusionOk="0">
                  <a:moveTo>
                    <a:pt x="134" y="0"/>
                  </a:moveTo>
                  <a:cubicBezTo>
                    <a:pt x="1" y="0"/>
                    <a:pt x="1" y="234"/>
                    <a:pt x="134" y="234"/>
                  </a:cubicBezTo>
                  <a:cubicBezTo>
                    <a:pt x="701" y="234"/>
                    <a:pt x="1302" y="300"/>
                    <a:pt x="1869" y="401"/>
                  </a:cubicBezTo>
                  <a:cubicBezTo>
                    <a:pt x="2002" y="401"/>
                    <a:pt x="2002" y="200"/>
                    <a:pt x="1869" y="200"/>
                  </a:cubicBezTo>
                  <a:cubicBezTo>
                    <a:pt x="1302" y="100"/>
                    <a:pt x="701" y="34"/>
                    <a:pt x="1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5" name="Google Shape;4215;p28"/>
            <p:cNvSpPr/>
            <p:nvPr/>
          </p:nvSpPr>
          <p:spPr>
            <a:xfrm>
              <a:off x="8076389" y="654920"/>
              <a:ext cx="69116" cy="24921"/>
            </a:xfrm>
            <a:custGeom>
              <a:avLst/>
              <a:gdLst/>
              <a:ahLst/>
              <a:cxnLst/>
              <a:rect l="l" t="t" r="r" b="b"/>
              <a:pathLst>
                <a:path w="1836" h="662" extrusionOk="0">
                  <a:moveTo>
                    <a:pt x="1706" y="1"/>
                  </a:moveTo>
                  <a:cubicBezTo>
                    <a:pt x="1690" y="1"/>
                    <a:pt x="1673" y="5"/>
                    <a:pt x="1654" y="14"/>
                  </a:cubicBezTo>
                  <a:cubicBezTo>
                    <a:pt x="1154" y="181"/>
                    <a:pt x="620" y="281"/>
                    <a:pt x="86" y="448"/>
                  </a:cubicBezTo>
                  <a:cubicBezTo>
                    <a:pt x="0" y="505"/>
                    <a:pt x="13" y="661"/>
                    <a:pt x="103" y="661"/>
                  </a:cubicBezTo>
                  <a:cubicBezTo>
                    <a:pt x="118" y="661"/>
                    <a:pt x="134" y="657"/>
                    <a:pt x="153" y="648"/>
                  </a:cubicBezTo>
                  <a:cubicBezTo>
                    <a:pt x="687" y="481"/>
                    <a:pt x="1221" y="381"/>
                    <a:pt x="1721" y="214"/>
                  </a:cubicBezTo>
                  <a:cubicBezTo>
                    <a:pt x="1836" y="157"/>
                    <a:pt x="1802" y="1"/>
                    <a:pt x="1706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6" name="Google Shape;4216;p28"/>
            <p:cNvSpPr/>
            <p:nvPr/>
          </p:nvSpPr>
          <p:spPr>
            <a:xfrm>
              <a:off x="8043223" y="964328"/>
              <a:ext cx="12084" cy="61813"/>
            </a:xfrm>
            <a:custGeom>
              <a:avLst/>
              <a:gdLst/>
              <a:ahLst/>
              <a:cxnLst/>
              <a:rect l="l" t="t" r="r" b="b"/>
              <a:pathLst>
                <a:path w="321" h="1642" extrusionOk="0">
                  <a:moveTo>
                    <a:pt x="133" y="1"/>
                  </a:moveTo>
                  <a:cubicBezTo>
                    <a:pt x="83" y="1"/>
                    <a:pt x="33" y="34"/>
                    <a:pt x="33" y="101"/>
                  </a:cubicBezTo>
                  <a:cubicBezTo>
                    <a:pt x="0" y="601"/>
                    <a:pt x="0" y="1068"/>
                    <a:pt x="100" y="1569"/>
                  </a:cubicBezTo>
                  <a:cubicBezTo>
                    <a:pt x="100" y="1620"/>
                    <a:pt x="134" y="1641"/>
                    <a:pt x="174" y="1641"/>
                  </a:cubicBezTo>
                  <a:cubicBezTo>
                    <a:pt x="240" y="1641"/>
                    <a:pt x="321" y="1584"/>
                    <a:pt x="300" y="1502"/>
                  </a:cubicBezTo>
                  <a:cubicBezTo>
                    <a:pt x="200" y="1035"/>
                    <a:pt x="200" y="568"/>
                    <a:pt x="234" y="101"/>
                  </a:cubicBezTo>
                  <a:cubicBezTo>
                    <a:pt x="234" y="34"/>
                    <a:pt x="183" y="1"/>
                    <a:pt x="13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7" name="Google Shape;4217;p28"/>
            <p:cNvSpPr/>
            <p:nvPr/>
          </p:nvSpPr>
          <p:spPr>
            <a:xfrm>
              <a:off x="8146937" y="905714"/>
              <a:ext cx="32450" cy="52703"/>
            </a:xfrm>
            <a:custGeom>
              <a:avLst/>
              <a:gdLst/>
              <a:ahLst/>
              <a:cxnLst/>
              <a:rect l="l" t="t" r="r" b="b"/>
              <a:pathLst>
                <a:path w="862" h="1400" extrusionOk="0">
                  <a:moveTo>
                    <a:pt x="162" y="1"/>
                  </a:moveTo>
                  <a:cubicBezTo>
                    <a:pt x="84" y="1"/>
                    <a:pt x="0" y="87"/>
                    <a:pt x="47" y="157"/>
                  </a:cubicBezTo>
                  <a:cubicBezTo>
                    <a:pt x="214" y="557"/>
                    <a:pt x="414" y="957"/>
                    <a:pt x="647" y="1358"/>
                  </a:cubicBezTo>
                  <a:cubicBezTo>
                    <a:pt x="667" y="1387"/>
                    <a:pt x="695" y="1399"/>
                    <a:pt x="723" y="1399"/>
                  </a:cubicBezTo>
                  <a:cubicBezTo>
                    <a:pt x="792" y="1399"/>
                    <a:pt x="861" y="1328"/>
                    <a:pt x="814" y="1258"/>
                  </a:cubicBezTo>
                  <a:cubicBezTo>
                    <a:pt x="614" y="857"/>
                    <a:pt x="414" y="457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8" name="Google Shape;4218;p28"/>
            <p:cNvSpPr/>
            <p:nvPr/>
          </p:nvSpPr>
          <p:spPr>
            <a:xfrm>
              <a:off x="8240712" y="862309"/>
              <a:ext cx="37871" cy="61474"/>
            </a:xfrm>
            <a:custGeom>
              <a:avLst/>
              <a:gdLst/>
              <a:ahLst/>
              <a:cxnLst/>
              <a:rect l="l" t="t" r="r" b="b"/>
              <a:pathLst>
                <a:path w="1006" h="1633" extrusionOk="0">
                  <a:moveTo>
                    <a:pt x="148" y="1"/>
                  </a:moveTo>
                  <a:cubicBezTo>
                    <a:pt x="77" y="1"/>
                    <a:pt x="1" y="72"/>
                    <a:pt x="24" y="142"/>
                  </a:cubicBezTo>
                  <a:cubicBezTo>
                    <a:pt x="258" y="643"/>
                    <a:pt x="491" y="1110"/>
                    <a:pt x="792" y="1577"/>
                  </a:cubicBezTo>
                  <a:cubicBezTo>
                    <a:pt x="812" y="1617"/>
                    <a:pt x="841" y="1633"/>
                    <a:pt x="870" y="1633"/>
                  </a:cubicBezTo>
                  <a:cubicBezTo>
                    <a:pt x="938" y="1633"/>
                    <a:pt x="1005" y="1547"/>
                    <a:pt x="958" y="1477"/>
                  </a:cubicBezTo>
                  <a:cubicBezTo>
                    <a:pt x="692" y="1010"/>
                    <a:pt x="425" y="543"/>
                    <a:pt x="225" y="42"/>
                  </a:cubicBezTo>
                  <a:cubicBezTo>
                    <a:pt x="205" y="13"/>
                    <a:pt x="177" y="1"/>
                    <a:pt x="14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9" name="Google Shape;4219;p28"/>
            <p:cNvSpPr/>
            <p:nvPr/>
          </p:nvSpPr>
          <p:spPr>
            <a:xfrm>
              <a:off x="8428188" y="648482"/>
              <a:ext cx="59893" cy="54773"/>
            </a:xfrm>
            <a:custGeom>
              <a:avLst/>
              <a:gdLst/>
              <a:ahLst/>
              <a:cxnLst/>
              <a:rect l="l" t="t" r="r" b="b"/>
              <a:pathLst>
                <a:path w="1591" h="1455" extrusionOk="0">
                  <a:moveTo>
                    <a:pt x="187" y="0"/>
                  </a:moveTo>
                  <a:cubicBezTo>
                    <a:pt x="95" y="0"/>
                    <a:pt x="0" y="104"/>
                    <a:pt x="81" y="185"/>
                  </a:cubicBezTo>
                  <a:cubicBezTo>
                    <a:pt x="548" y="552"/>
                    <a:pt x="982" y="952"/>
                    <a:pt x="1382" y="1419"/>
                  </a:cubicBezTo>
                  <a:cubicBezTo>
                    <a:pt x="1399" y="1444"/>
                    <a:pt x="1422" y="1455"/>
                    <a:pt x="1445" y="1455"/>
                  </a:cubicBezTo>
                  <a:cubicBezTo>
                    <a:pt x="1516" y="1455"/>
                    <a:pt x="1591" y="1361"/>
                    <a:pt x="1516" y="1286"/>
                  </a:cubicBezTo>
                  <a:cubicBezTo>
                    <a:pt x="1115" y="819"/>
                    <a:pt x="682" y="418"/>
                    <a:pt x="248" y="18"/>
                  </a:cubicBezTo>
                  <a:cubicBezTo>
                    <a:pt x="229" y="6"/>
                    <a:pt x="208" y="0"/>
                    <a:pt x="18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0" name="Google Shape;4220;p28"/>
            <p:cNvSpPr/>
            <p:nvPr/>
          </p:nvSpPr>
          <p:spPr>
            <a:xfrm>
              <a:off x="8344050" y="755584"/>
              <a:ext cx="47922" cy="71525"/>
            </a:xfrm>
            <a:custGeom>
              <a:avLst/>
              <a:gdLst/>
              <a:ahLst/>
              <a:cxnLst/>
              <a:rect l="l" t="t" r="r" b="b"/>
              <a:pathLst>
                <a:path w="1273" h="1900" extrusionOk="0">
                  <a:moveTo>
                    <a:pt x="139" y="0"/>
                  </a:moveTo>
                  <a:cubicBezTo>
                    <a:pt x="71" y="0"/>
                    <a:pt x="1" y="71"/>
                    <a:pt x="48" y="142"/>
                  </a:cubicBezTo>
                  <a:cubicBezTo>
                    <a:pt x="382" y="709"/>
                    <a:pt x="782" y="1243"/>
                    <a:pt x="1049" y="1843"/>
                  </a:cubicBezTo>
                  <a:cubicBezTo>
                    <a:pt x="1069" y="1883"/>
                    <a:pt x="1098" y="1899"/>
                    <a:pt x="1128" y="1899"/>
                  </a:cubicBezTo>
                  <a:cubicBezTo>
                    <a:pt x="1198" y="1899"/>
                    <a:pt x="1272" y="1813"/>
                    <a:pt x="1249" y="1743"/>
                  </a:cubicBezTo>
                  <a:cubicBezTo>
                    <a:pt x="949" y="1143"/>
                    <a:pt x="548" y="609"/>
                    <a:pt x="215" y="42"/>
                  </a:cubicBezTo>
                  <a:cubicBezTo>
                    <a:pt x="195" y="13"/>
                    <a:pt x="167" y="0"/>
                    <a:pt x="139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1" name="Google Shape;4221;p28"/>
            <p:cNvSpPr/>
            <p:nvPr/>
          </p:nvSpPr>
          <p:spPr>
            <a:xfrm>
              <a:off x="8119794" y="521052"/>
              <a:ext cx="103034" cy="15133"/>
            </a:xfrm>
            <a:custGeom>
              <a:avLst/>
              <a:gdLst/>
              <a:ahLst/>
              <a:cxnLst/>
              <a:rect l="l" t="t" r="r" b="b"/>
              <a:pathLst>
                <a:path w="2737" h="402" extrusionOk="0">
                  <a:moveTo>
                    <a:pt x="201" y="1"/>
                  </a:moveTo>
                  <a:cubicBezTo>
                    <a:pt x="68" y="1"/>
                    <a:pt x="1" y="201"/>
                    <a:pt x="134" y="234"/>
                  </a:cubicBezTo>
                  <a:cubicBezTo>
                    <a:pt x="968" y="334"/>
                    <a:pt x="1769" y="401"/>
                    <a:pt x="2603" y="401"/>
                  </a:cubicBezTo>
                  <a:cubicBezTo>
                    <a:pt x="2736" y="368"/>
                    <a:pt x="2736" y="201"/>
                    <a:pt x="2603" y="201"/>
                  </a:cubicBezTo>
                  <a:cubicBezTo>
                    <a:pt x="1802" y="201"/>
                    <a:pt x="1002" y="134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2" name="Google Shape;4222;p28"/>
            <p:cNvSpPr/>
            <p:nvPr/>
          </p:nvSpPr>
          <p:spPr>
            <a:xfrm>
              <a:off x="8178823" y="363957"/>
              <a:ext cx="100098" cy="19237"/>
            </a:xfrm>
            <a:custGeom>
              <a:avLst/>
              <a:gdLst/>
              <a:ahLst/>
              <a:cxnLst/>
              <a:rect l="l" t="t" r="r" b="b"/>
              <a:pathLst>
                <a:path w="2659" h="511" extrusionOk="0">
                  <a:moveTo>
                    <a:pt x="2498" y="0"/>
                  </a:moveTo>
                  <a:cubicBezTo>
                    <a:pt x="2489" y="0"/>
                    <a:pt x="2479" y="2"/>
                    <a:pt x="2469" y="4"/>
                  </a:cubicBezTo>
                  <a:cubicBezTo>
                    <a:pt x="1858" y="190"/>
                    <a:pt x="1227" y="291"/>
                    <a:pt x="608" y="291"/>
                  </a:cubicBezTo>
                  <a:cubicBezTo>
                    <a:pt x="449" y="291"/>
                    <a:pt x="291" y="285"/>
                    <a:pt x="134" y="271"/>
                  </a:cubicBezTo>
                  <a:cubicBezTo>
                    <a:pt x="1" y="271"/>
                    <a:pt x="1" y="471"/>
                    <a:pt x="134" y="504"/>
                  </a:cubicBezTo>
                  <a:cubicBezTo>
                    <a:pt x="234" y="509"/>
                    <a:pt x="335" y="511"/>
                    <a:pt x="436" y="511"/>
                  </a:cubicBezTo>
                  <a:cubicBezTo>
                    <a:pt x="1142" y="511"/>
                    <a:pt x="1864" y="409"/>
                    <a:pt x="2536" y="204"/>
                  </a:cubicBezTo>
                  <a:cubicBezTo>
                    <a:pt x="2659" y="173"/>
                    <a:pt x="2611" y="0"/>
                    <a:pt x="249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28"/>
            <p:cNvSpPr/>
            <p:nvPr/>
          </p:nvSpPr>
          <p:spPr>
            <a:xfrm>
              <a:off x="8276777" y="217064"/>
              <a:ext cx="112709" cy="21495"/>
            </a:xfrm>
            <a:custGeom>
              <a:avLst/>
              <a:gdLst/>
              <a:ahLst/>
              <a:cxnLst/>
              <a:rect l="l" t="t" r="r" b="b"/>
              <a:pathLst>
                <a:path w="2994" h="571" extrusionOk="0">
                  <a:moveTo>
                    <a:pt x="2861" y="0"/>
                  </a:moveTo>
                  <a:cubicBezTo>
                    <a:pt x="2853" y="0"/>
                    <a:pt x="2845" y="1"/>
                    <a:pt x="2836" y="3"/>
                  </a:cubicBezTo>
                  <a:cubicBezTo>
                    <a:pt x="1935" y="203"/>
                    <a:pt x="1035" y="337"/>
                    <a:pt x="134" y="370"/>
                  </a:cubicBezTo>
                  <a:cubicBezTo>
                    <a:pt x="0" y="370"/>
                    <a:pt x="0" y="570"/>
                    <a:pt x="134" y="570"/>
                  </a:cubicBezTo>
                  <a:cubicBezTo>
                    <a:pt x="1068" y="537"/>
                    <a:pt x="1969" y="404"/>
                    <a:pt x="2869" y="203"/>
                  </a:cubicBezTo>
                  <a:cubicBezTo>
                    <a:pt x="2994" y="203"/>
                    <a:pt x="2973" y="0"/>
                    <a:pt x="286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4" name="Google Shape;4224;p28"/>
            <p:cNvSpPr/>
            <p:nvPr/>
          </p:nvSpPr>
          <p:spPr>
            <a:xfrm>
              <a:off x="8506152" y="576993"/>
              <a:ext cx="74876" cy="69756"/>
            </a:xfrm>
            <a:custGeom>
              <a:avLst/>
              <a:gdLst/>
              <a:ahLst/>
              <a:cxnLst/>
              <a:rect l="l" t="t" r="r" b="b"/>
              <a:pathLst>
                <a:path w="1989" h="1853" extrusionOk="0">
                  <a:moveTo>
                    <a:pt x="151" y="0"/>
                  </a:moveTo>
                  <a:cubicBezTo>
                    <a:pt x="52" y="0"/>
                    <a:pt x="0" y="127"/>
                    <a:pt x="112" y="183"/>
                  </a:cubicBezTo>
                  <a:cubicBezTo>
                    <a:pt x="712" y="683"/>
                    <a:pt x="1246" y="1250"/>
                    <a:pt x="1780" y="1817"/>
                  </a:cubicBezTo>
                  <a:cubicBezTo>
                    <a:pt x="1805" y="1842"/>
                    <a:pt x="1832" y="1853"/>
                    <a:pt x="1857" y="1853"/>
                  </a:cubicBezTo>
                  <a:cubicBezTo>
                    <a:pt x="1932" y="1853"/>
                    <a:pt x="1988" y="1759"/>
                    <a:pt x="1913" y="1684"/>
                  </a:cubicBezTo>
                  <a:cubicBezTo>
                    <a:pt x="1379" y="1083"/>
                    <a:pt x="812" y="516"/>
                    <a:pt x="212" y="16"/>
                  </a:cubicBezTo>
                  <a:cubicBezTo>
                    <a:pt x="190" y="5"/>
                    <a:pt x="170" y="0"/>
                    <a:pt x="15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5" name="Google Shape;4225;p28"/>
            <p:cNvSpPr/>
            <p:nvPr/>
          </p:nvSpPr>
          <p:spPr>
            <a:xfrm>
              <a:off x="8577641" y="440378"/>
              <a:ext cx="66368" cy="78527"/>
            </a:xfrm>
            <a:custGeom>
              <a:avLst/>
              <a:gdLst/>
              <a:ahLst/>
              <a:cxnLst/>
              <a:rect l="l" t="t" r="r" b="b"/>
              <a:pathLst>
                <a:path w="1763" h="2086" extrusionOk="0">
                  <a:moveTo>
                    <a:pt x="150" y="1"/>
                  </a:moveTo>
                  <a:cubicBezTo>
                    <a:pt x="70" y="1"/>
                    <a:pt x="0" y="72"/>
                    <a:pt x="48" y="142"/>
                  </a:cubicBezTo>
                  <a:cubicBezTo>
                    <a:pt x="515" y="809"/>
                    <a:pt x="1048" y="1410"/>
                    <a:pt x="1515" y="2044"/>
                  </a:cubicBezTo>
                  <a:cubicBezTo>
                    <a:pt x="1545" y="2073"/>
                    <a:pt x="1580" y="2085"/>
                    <a:pt x="1613" y="2085"/>
                  </a:cubicBezTo>
                  <a:cubicBezTo>
                    <a:pt x="1693" y="2085"/>
                    <a:pt x="1763" y="2014"/>
                    <a:pt x="1715" y="1944"/>
                  </a:cubicBezTo>
                  <a:cubicBezTo>
                    <a:pt x="1248" y="1276"/>
                    <a:pt x="715" y="676"/>
                    <a:pt x="248" y="42"/>
                  </a:cubicBezTo>
                  <a:cubicBezTo>
                    <a:pt x="218" y="13"/>
                    <a:pt x="183" y="1"/>
                    <a:pt x="15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6" name="Google Shape;4226;p28"/>
            <p:cNvSpPr/>
            <p:nvPr/>
          </p:nvSpPr>
          <p:spPr>
            <a:xfrm>
              <a:off x="8638815" y="333088"/>
              <a:ext cx="51649" cy="78377"/>
            </a:xfrm>
            <a:custGeom>
              <a:avLst/>
              <a:gdLst/>
              <a:ahLst/>
              <a:cxnLst/>
              <a:rect l="l" t="t" r="r" b="b"/>
              <a:pathLst>
                <a:path w="1372" h="2082" extrusionOk="0">
                  <a:moveTo>
                    <a:pt x="145" y="1"/>
                  </a:moveTo>
                  <a:cubicBezTo>
                    <a:pt x="75" y="1"/>
                    <a:pt x="0" y="87"/>
                    <a:pt x="24" y="157"/>
                  </a:cubicBezTo>
                  <a:cubicBezTo>
                    <a:pt x="357" y="791"/>
                    <a:pt x="724" y="1425"/>
                    <a:pt x="1124" y="2025"/>
                  </a:cubicBezTo>
                  <a:cubicBezTo>
                    <a:pt x="1155" y="2065"/>
                    <a:pt x="1191" y="2081"/>
                    <a:pt x="1225" y="2081"/>
                  </a:cubicBezTo>
                  <a:cubicBezTo>
                    <a:pt x="1304" y="2081"/>
                    <a:pt x="1371" y="1995"/>
                    <a:pt x="1325" y="1925"/>
                  </a:cubicBezTo>
                  <a:cubicBezTo>
                    <a:pt x="891" y="1324"/>
                    <a:pt x="524" y="691"/>
                    <a:pt x="224" y="57"/>
                  </a:cubicBezTo>
                  <a:cubicBezTo>
                    <a:pt x="204" y="17"/>
                    <a:pt x="175" y="1"/>
                    <a:pt x="14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7" name="Google Shape;4227;p28"/>
            <p:cNvSpPr/>
            <p:nvPr/>
          </p:nvSpPr>
          <p:spPr>
            <a:xfrm>
              <a:off x="7667444" y="360644"/>
              <a:ext cx="724892" cy="284559"/>
            </a:xfrm>
            <a:custGeom>
              <a:avLst/>
              <a:gdLst/>
              <a:ahLst/>
              <a:cxnLst/>
              <a:rect l="l" t="t" r="r" b="b"/>
              <a:pathLst>
                <a:path w="19256" h="7559" extrusionOk="0">
                  <a:moveTo>
                    <a:pt x="19139" y="1"/>
                  </a:moveTo>
                  <a:cubicBezTo>
                    <a:pt x="19102" y="1"/>
                    <a:pt x="19068" y="19"/>
                    <a:pt x="19055" y="59"/>
                  </a:cubicBezTo>
                  <a:lnTo>
                    <a:pt x="19022" y="92"/>
                  </a:lnTo>
                  <a:cubicBezTo>
                    <a:pt x="18622" y="1460"/>
                    <a:pt x="16487" y="2194"/>
                    <a:pt x="15252" y="2527"/>
                  </a:cubicBezTo>
                  <a:cubicBezTo>
                    <a:pt x="13451" y="2961"/>
                    <a:pt x="11550" y="3094"/>
                    <a:pt x="9715" y="3394"/>
                  </a:cubicBezTo>
                  <a:cubicBezTo>
                    <a:pt x="7847" y="3695"/>
                    <a:pt x="6013" y="4128"/>
                    <a:pt x="4245" y="4729"/>
                  </a:cubicBezTo>
                  <a:cubicBezTo>
                    <a:pt x="2610" y="5296"/>
                    <a:pt x="1476" y="6430"/>
                    <a:pt x="108" y="7364"/>
                  </a:cubicBezTo>
                  <a:cubicBezTo>
                    <a:pt x="1" y="7418"/>
                    <a:pt x="67" y="7558"/>
                    <a:pt x="149" y="7558"/>
                  </a:cubicBezTo>
                  <a:cubicBezTo>
                    <a:pt x="168" y="7558"/>
                    <a:pt x="189" y="7550"/>
                    <a:pt x="208" y="7531"/>
                  </a:cubicBezTo>
                  <a:cubicBezTo>
                    <a:pt x="876" y="7097"/>
                    <a:pt x="1443" y="6497"/>
                    <a:pt x="2143" y="6063"/>
                  </a:cubicBezTo>
                  <a:cubicBezTo>
                    <a:pt x="2977" y="5529"/>
                    <a:pt x="3878" y="5062"/>
                    <a:pt x="4812" y="4762"/>
                  </a:cubicBezTo>
                  <a:cubicBezTo>
                    <a:pt x="6846" y="4128"/>
                    <a:pt x="8948" y="3695"/>
                    <a:pt x="11083" y="3394"/>
                  </a:cubicBezTo>
                  <a:cubicBezTo>
                    <a:pt x="12917" y="3094"/>
                    <a:pt x="14886" y="3028"/>
                    <a:pt x="16587" y="2294"/>
                  </a:cubicBezTo>
                  <a:cubicBezTo>
                    <a:pt x="17587" y="1860"/>
                    <a:pt x="18922" y="1260"/>
                    <a:pt x="19255" y="125"/>
                  </a:cubicBezTo>
                  <a:cubicBezTo>
                    <a:pt x="19255" y="45"/>
                    <a:pt x="19194" y="1"/>
                    <a:pt x="1913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8" name="Google Shape;4228;p28"/>
            <p:cNvSpPr/>
            <p:nvPr/>
          </p:nvSpPr>
          <p:spPr>
            <a:xfrm>
              <a:off x="7696055" y="486644"/>
              <a:ext cx="122836" cy="65163"/>
            </a:xfrm>
            <a:custGeom>
              <a:avLst/>
              <a:gdLst/>
              <a:ahLst/>
              <a:cxnLst/>
              <a:rect l="l" t="t" r="r" b="b"/>
              <a:pathLst>
                <a:path w="3263" h="1731" extrusionOk="0">
                  <a:moveTo>
                    <a:pt x="173" y="1"/>
                  </a:moveTo>
                  <a:cubicBezTo>
                    <a:pt x="83" y="1"/>
                    <a:pt x="1" y="157"/>
                    <a:pt x="116" y="214"/>
                  </a:cubicBezTo>
                  <a:cubicBezTo>
                    <a:pt x="1116" y="681"/>
                    <a:pt x="2084" y="1182"/>
                    <a:pt x="3051" y="1715"/>
                  </a:cubicBezTo>
                  <a:cubicBezTo>
                    <a:pt x="3073" y="1726"/>
                    <a:pt x="3093" y="1731"/>
                    <a:pt x="3112" y="1731"/>
                  </a:cubicBezTo>
                  <a:cubicBezTo>
                    <a:pt x="3211" y="1731"/>
                    <a:pt x="3263" y="1604"/>
                    <a:pt x="3151" y="1549"/>
                  </a:cubicBezTo>
                  <a:cubicBezTo>
                    <a:pt x="2217" y="981"/>
                    <a:pt x="1216" y="514"/>
                    <a:pt x="216" y="14"/>
                  </a:cubicBezTo>
                  <a:cubicBezTo>
                    <a:pt x="202" y="5"/>
                    <a:pt x="187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28"/>
            <p:cNvSpPr/>
            <p:nvPr/>
          </p:nvSpPr>
          <p:spPr>
            <a:xfrm>
              <a:off x="7617488" y="428896"/>
              <a:ext cx="154495" cy="100173"/>
            </a:xfrm>
            <a:custGeom>
              <a:avLst/>
              <a:gdLst/>
              <a:ahLst/>
              <a:cxnLst/>
              <a:rect l="l" t="t" r="r" b="b"/>
              <a:pathLst>
                <a:path w="4104" h="2661" extrusionOk="0">
                  <a:moveTo>
                    <a:pt x="1090" y="216"/>
                  </a:moveTo>
                  <a:cubicBezTo>
                    <a:pt x="1461" y="216"/>
                    <a:pt x="1930" y="402"/>
                    <a:pt x="2136" y="514"/>
                  </a:cubicBezTo>
                  <a:cubicBezTo>
                    <a:pt x="2914" y="903"/>
                    <a:pt x="3502" y="1575"/>
                    <a:pt x="3749" y="2439"/>
                  </a:cubicBezTo>
                  <a:lnTo>
                    <a:pt x="3749" y="2439"/>
                  </a:lnTo>
                  <a:cubicBezTo>
                    <a:pt x="3626" y="2449"/>
                    <a:pt x="3497" y="2454"/>
                    <a:pt x="3364" y="2454"/>
                  </a:cubicBezTo>
                  <a:cubicBezTo>
                    <a:pt x="2143" y="2454"/>
                    <a:pt x="596" y="2013"/>
                    <a:pt x="568" y="681"/>
                  </a:cubicBezTo>
                  <a:cubicBezTo>
                    <a:pt x="568" y="329"/>
                    <a:pt x="799" y="216"/>
                    <a:pt x="1090" y="216"/>
                  </a:cubicBezTo>
                  <a:close/>
                  <a:moveTo>
                    <a:pt x="1102" y="0"/>
                  </a:moveTo>
                  <a:cubicBezTo>
                    <a:pt x="838" y="0"/>
                    <a:pt x="595" y="81"/>
                    <a:pt x="435" y="314"/>
                  </a:cubicBezTo>
                  <a:cubicBezTo>
                    <a:pt x="1" y="981"/>
                    <a:pt x="768" y="1848"/>
                    <a:pt x="1269" y="2149"/>
                  </a:cubicBezTo>
                  <a:cubicBezTo>
                    <a:pt x="1915" y="2485"/>
                    <a:pt x="2621" y="2660"/>
                    <a:pt x="3341" y="2660"/>
                  </a:cubicBezTo>
                  <a:cubicBezTo>
                    <a:pt x="3550" y="2660"/>
                    <a:pt x="3760" y="2646"/>
                    <a:pt x="3970" y="2616"/>
                  </a:cubicBezTo>
                  <a:cubicBezTo>
                    <a:pt x="4095" y="2616"/>
                    <a:pt x="4103" y="2412"/>
                    <a:pt x="3995" y="2412"/>
                  </a:cubicBezTo>
                  <a:cubicBezTo>
                    <a:pt x="3988" y="2412"/>
                    <a:pt x="3979" y="2413"/>
                    <a:pt x="3970" y="2415"/>
                  </a:cubicBezTo>
                  <a:cubicBezTo>
                    <a:pt x="3967" y="2416"/>
                    <a:pt x="3964" y="2416"/>
                    <a:pt x="3961" y="2417"/>
                  </a:cubicBezTo>
                  <a:lnTo>
                    <a:pt x="3961" y="2417"/>
                  </a:lnTo>
                  <a:cubicBezTo>
                    <a:pt x="3689" y="1464"/>
                    <a:pt x="3026" y="676"/>
                    <a:pt x="2102" y="247"/>
                  </a:cubicBezTo>
                  <a:cubicBezTo>
                    <a:pt x="1821" y="134"/>
                    <a:pt x="1443" y="0"/>
                    <a:pt x="11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0" name="Google Shape;4230;p28"/>
            <p:cNvSpPr/>
            <p:nvPr/>
          </p:nvSpPr>
          <p:spPr>
            <a:xfrm>
              <a:off x="7611465" y="570970"/>
              <a:ext cx="159012" cy="116549"/>
            </a:xfrm>
            <a:custGeom>
              <a:avLst/>
              <a:gdLst/>
              <a:ahLst/>
              <a:cxnLst/>
              <a:rect l="l" t="t" r="r" b="b"/>
              <a:pathLst>
                <a:path w="4224" h="3096" extrusionOk="0">
                  <a:moveTo>
                    <a:pt x="3903" y="209"/>
                  </a:moveTo>
                  <a:cubicBezTo>
                    <a:pt x="3510" y="969"/>
                    <a:pt x="3571" y="1816"/>
                    <a:pt x="2763" y="2344"/>
                  </a:cubicBezTo>
                  <a:cubicBezTo>
                    <a:pt x="2400" y="2562"/>
                    <a:pt x="1781" y="2858"/>
                    <a:pt x="1291" y="2858"/>
                  </a:cubicBezTo>
                  <a:cubicBezTo>
                    <a:pt x="881" y="2858"/>
                    <a:pt x="561" y="2650"/>
                    <a:pt x="561" y="2010"/>
                  </a:cubicBezTo>
                  <a:cubicBezTo>
                    <a:pt x="561" y="724"/>
                    <a:pt x="2803" y="235"/>
                    <a:pt x="3903" y="209"/>
                  </a:cubicBezTo>
                  <a:close/>
                  <a:moveTo>
                    <a:pt x="4073" y="1"/>
                  </a:moveTo>
                  <a:cubicBezTo>
                    <a:pt x="4060" y="1"/>
                    <a:pt x="4046" y="4"/>
                    <a:pt x="4034" y="10"/>
                  </a:cubicBezTo>
                  <a:lnTo>
                    <a:pt x="4034" y="10"/>
                  </a:lnTo>
                  <a:cubicBezTo>
                    <a:pt x="2738" y="32"/>
                    <a:pt x="1" y="738"/>
                    <a:pt x="394" y="2444"/>
                  </a:cubicBezTo>
                  <a:cubicBezTo>
                    <a:pt x="510" y="2926"/>
                    <a:pt x="892" y="3096"/>
                    <a:pt x="1317" y="3096"/>
                  </a:cubicBezTo>
                  <a:cubicBezTo>
                    <a:pt x="1628" y="3096"/>
                    <a:pt x="1961" y="3005"/>
                    <a:pt x="2229" y="2878"/>
                  </a:cubicBezTo>
                  <a:cubicBezTo>
                    <a:pt x="2696" y="2678"/>
                    <a:pt x="3163" y="2344"/>
                    <a:pt x="3497" y="1944"/>
                  </a:cubicBezTo>
                  <a:cubicBezTo>
                    <a:pt x="3915" y="1462"/>
                    <a:pt x="3837" y="762"/>
                    <a:pt x="4129" y="205"/>
                  </a:cubicBezTo>
                  <a:lnTo>
                    <a:pt x="4129" y="205"/>
                  </a:lnTo>
                  <a:cubicBezTo>
                    <a:pt x="4223" y="177"/>
                    <a:pt x="4220" y="28"/>
                    <a:pt x="4118" y="11"/>
                  </a:cubicBezTo>
                  <a:lnTo>
                    <a:pt x="4118" y="11"/>
                  </a:lnTo>
                  <a:cubicBezTo>
                    <a:pt x="4104" y="4"/>
                    <a:pt x="4088" y="1"/>
                    <a:pt x="40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1" name="Google Shape;4231;p28"/>
            <p:cNvSpPr/>
            <p:nvPr/>
          </p:nvSpPr>
          <p:spPr>
            <a:xfrm>
              <a:off x="7850289" y="496959"/>
              <a:ext cx="19161" cy="55752"/>
            </a:xfrm>
            <a:custGeom>
              <a:avLst/>
              <a:gdLst/>
              <a:ahLst/>
              <a:cxnLst/>
              <a:rect l="l" t="t" r="r" b="b"/>
              <a:pathLst>
                <a:path w="509" h="1481" extrusionOk="0">
                  <a:moveTo>
                    <a:pt x="133" y="1"/>
                  </a:moveTo>
                  <a:cubicBezTo>
                    <a:pt x="69" y="1"/>
                    <a:pt x="1" y="58"/>
                    <a:pt x="21" y="140"/>
                  </a:cubicBezTo>
                  <a:lnTo>
                    <a:pt x="288" y="1408"/>
                  </a:lnTo>
                  <a:cubicBezTo>
                    <a:pt x="301" y="1459"/>
                    <a:pt x="338" y="1481"/>
                    <a:pt x="377" y="1481"/>
                  </a:cubicBezTo>
                  <a:cubicBezTo>
                    <a:pt x="440" y="1481"/>
                    <a:pt x="509" y="1424"/>
                    <a:pt x="488" y="1341"/>
                  </a:cubicBezTo>
                  <a:lnTo>
                    <a:pt x="222" y="74"/>
                  </a:lnTo>
                  <a:cubicBezTo>
                    <a:pt x="209" y="23"/>
                    <a:pt x="172" y="1"/>
                    <a:pt x="1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28"/>
            <p:cNvSpPr/>
            <p:nvPr/>
          </p:nvSpPr>
          <p:spPr>
            <a:xfrm>
              <a:off x="7886730" y="486945"/>
              <a:ext cx="19124" cy="47019"/>
            </a:xfrm>
            <a:custGeom>
              <a:avLst/>
              <a:gdLst/>
              <a:ahLst/>
              <a:cxnLst/>
              <a:rect l="l" t="t" r="r" b="b"/>
              <a:pathLst>
                <a:path w="508" h="1249" extrusionOk="0">
                  <a:moveTo>
                    <a:pt x="132" y="0"/>
                  </a:moveTo>
                  <a:cubicBezTo>
                    <a:pt x="69" y="0"/>
                    <a:pt x="0" y="57"/>
                    <a:pt x="21" y="140"/>
                  </a:cubicBezTo>
                  <a:cubicBezTo>
                    <a:pt x="87" y="473"/>
                    <a:pt x="188" y="840"/>
                    <a:pt x="288" y="1174"/>
                  </a:cubicBezTo>
                  <a:cubicBezTo>
                    <a:pt x="301" y="1227"/>
                    <a:pt x="341" y="1248"/>
                    <a:pt x="382" y="1248"/>
                  </a:cubicBezTo>
                  <a:cubicBezTo>
                    <a:pt x="444" y="1248"/>
                    <a:pt x="508" y="1200"/>
                    <a:pt x="488" y="1140"/>
                  </a:cubicBezTo>
                  <a:cubicBezTo>
                    <a:pt x="388" y="773"/>
                    <a:pt x="321" y="440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3" name="Google Shape;4233;p28"/>
            <p:cNvSpPr/>
            <p:nvPr/>
          </p:nvSpPr>
          <p:spPr>
            <a:xfrm>
              <a:off x="7921138" y="483708"/>
              <a:ext cx="19839" cy="50633"/>
            </a:xfrm>
            <a:custGeom>
              <a:avLst/>
              <a:gdLst/>
              <a:ahLst/>
              <a:cxnLst/>
              <a:rect l="l" t="t" r="r" b="b"/>
              <a:pathLst>
                <a:path w="527" h="1345" extrusionOk="0">
                  <a:moveTo>
                    <a:pt x="124" y="1"/>
                  </a:moveTo>
                  <a:cubicBezTo>
                    <a:pt x="58" y="1"/>
                    <a:pt x="0" y="45"/>
                    <a:pt x="41" y="125"/>
                  </a:cubicBezTo>
                  <a:cubicBezTo>
                    <a:pt x="141" y="492"/>
                    <a:pt x="241" y="893"/>
                    <a:pt x="308" y="1260"/>
                  </a:cubicBezTo>
                  <a:cubicBezTo>
                    <a:pt x="322" y="1318"/>
                    <a:pt x="369" y="1345"/>
                    <a:pt x="414" y="1345"/>
                  </a:cubicBezTo>
                  <a:cubicBezTo>
                    <a:pt x="472" y="1345"/>
                    <a:pt x="526" y="1301"/>
                    <a:pt x="508" y="1226"/>
                  </a:cubicBezTo>
                  <a:cubicBezTo>
                    <a:pt x="408" y="826"/>
                    <a:pt x="374" y="459"/>
                    <a:pt x="241" y="59"/>
                  </a:cubicBezTo>
                  <a:cubicBezTo>
                    <a:pt x="215" y="19"/>
                    <a:pt x="167" y="1"/>
                    <a:pt x="12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4" name="Google Shape;4234;p28"/>
            <p:cNvSpPr/>
            <p:nvPr/>
          </p:nvSpPr>
          <p:spPr>
            <a:xfrm>
              <a:off x="7453014" y="799855"/>
              <a:ext cx="35198" cy="26389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28"/>
            <p:cNvSpPr/>
            <p:nvPr/>
          </p:nvSpPr>
          <p:spPr>
            <a:xfrm>
              <a:off x="7538395" y="772223"/>
              <a:ext cx="30191" cy="25147"/>
            </a:xfrm>
            <a:custGeom>
              <a:avLst/>
              <a:gdLst/>
              <a:ahLst/>
              <a:cxnLst/>
              <a:rect l="l" t="t" r="r" b="b"/>
              <a:pathLst>
                <a:path w="802" h="668" extrusionOk="0">
                  <a:moveTo>
                    <a:pt x="401" y="0"/>
                  </a:moveTo>
                  <a:cubicBezTo>
                    <a:pt x="0" y="34"/>
                    <a:pt x="0" y="634"/>
                    <a:pt x="401" y="667"/>
                  </a:cubicBezTo>
                  <a:cubicBezTo>
                    <a:pt x="801" y="634"/>
                    <a:pt x="801" y="34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28"/>
            <p:cNvSpPr/>
            <p:nvPr/>
          </p:nvSpPr>
          <p:spPr>
            <a:xfrm>
              <a:off x="7517050" y="833736"/>
              <a:ext cx="31434" cy="26427"/>
            </a:xfrm>
            <a:custGeom>
              <a:avLst/>
              <a:gdLst/>
              <a:ahLst/>
              <a:cxnLst/>
              <a:rect l="l" t="t" r="r" b="b"/>
              <a:pathLst>
                <a:path w="835" h="702" extrusionOk="0">
                  <a:moveTo>
                    <a:pt x="434" y="1"/>
                  </a:moveTo>
                  <a:cubicBezTo>
                    <a:pt x="0" y="67"/>
                    <a:pt x="0" y="668"/>
                    <a:pt x="434" y="701"/>
                  </a:cubicBezTo>
                  <a:cubicBezTo>
                    <a:pt x="834" y="668"/>
                    <a:pt x="834" y="67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28"/>
            <p:cNvSpPr/>
            <p:nvPr/>
          </p:nvSpPr>
          <p:spPr>
            <a:xfrm>
              <a:off x="8470163" y="16374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28"/>
            <p:cNvSpPr/>
            <p:nvPr/>
          </p:nvSpPr>
          <p:spPr>
            <a:xfrm>
              <a:off x="8553059" y="16512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28"/>
            <p:cNvSpPr/>
            <p:nvPr/>
          </p:nvSpPr>
          <p:spPr>
            <a:xfrm>
              <a:off x="7837264" y="1425185"/>
              <a:ext cx="41485" cy="33956"/>
            </a:xfrm>
            <a:custGeom>
              <a:avLst/>
              <a:gdLst/>
              <a:ahLst/>
              <a:cxnLst/>
              <a:rect l="l" t="t" r="r" b="b"/>
              <a:pathLst>
                <a:path w="1102" h="902" extrusionOk="0">
                  <a:moveTo>
                    <a:pt x="534" y="1"/>
                  </a:moveTo>
                  <a:cubicBezTo>
                    <a:pt x="0" y="34"/>
                    <a:pt x="0" y="868"/>
                    <a:pt x="534" y="902"/>
                  </a:cubicBezTo>
                  <a:cubicBezTo>
                    <a:pt x="1101" y="868"/>
                    <a:pt x="1101" y="34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28"/>
            <p:cNvSpPr/>
            <p:nvPr/>
          </p:nvSpPr>
          <p:spPr>
            <a:xfrm>
              <a:off x="7509520" y="317616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28"/>
            <p:cNvSpPr/>
            <p:nvPr/>
          </p:nvSpPr>
          <p:spPr>
            <a:xfrm>
              <a:off x="9011395" y="161232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28"/>
            <p:cNvSpPr/>
            <p:nvPr/>
          </p:nvSpPr>
          <p:spPr>
            <a:xfrm>
              <a:off x="7200600" y="544919"/>
              <a:ext cx="69116" cy="51536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28"/>
            <p:cNvSpPr/>
            <p:nvPr/>
          </p:nvSpPr>
          <p:spPr>
            <a:xfrm>
              <a:off x="7547166" y="1465391"/>
              <a:ext cx="69116" cy="51498"/>
            </a:xfrm>
            <a:custGeom>
              <a:avLst/>
              <a:gdLst/>
              <a:ahLst/>
              <a:cxnLst/>
              <a:rect l="l" t="t" r="r" b="b"/>
              <a:pathLst>
                <a:path w="1836" h="1368" extrusionOk="0">
                  <a:moveTo>
                    <a:pt x="902" y="0"/>
                  </a:moveTo>
                  <a:cubicBezTo>
                    <a:pt x="1" y="0"/>
                    <a:pt x="1" y="1368"/>
                    <a:pt x="902" y="1368"/>
                  </a:cubicBezTo>
                  <a:cubicBezTo>
                    <a:pt x="1836" y="1368"/>
                    <a:pt x="1836" y="0"/>
                    <a:pt x="90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4" name="Google Shape;4244;p28"/>
            <p:cNvSpPr/>
            <p:nvPr/>
          </p:nvSpPr>
          <p:spPr>
            <a:xfrm>
              <a:off x="8912198" y="2015242"/>
              <a:ext cx="70246" cy="6708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5" name="Google Shape;4245;p28"/>
            <p:cNvSpPr/>
            <p:nvPr/>
          </p:nvSpPr>
          <p:spPr>
            <a:xfrm>
              <a:off x="7329951" y="257345"/>
              <a:ext cx="74123" cy="68363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46" name="Google Shape;4246;p28"/>
          <p:cNvGrpSpPr/>
          <p:nvPr/>
        </p:nvGrpSpPr>
        <p:grpSpPr>
          <a:xfrm>
            <a:off x="-91100" y="3099894"/>
            <a:ext cx="1767101" cy="2090660"/>
            <a:chOff x="-91100" y="3099894"/>
            <a:chExt cx="1767101" cy="2090660"/>
          </a:xfrm>
        </p:grpSpPr>
        <p:sp>
          <p:nvSpPr>
            <p:cNvPr id="4247" name="Google Shape;4247;p28"/>
            <p:cNvSpPr/>
            <p:nvPr/>
          </p:nvSpPr>
          <p:spPr>
            <a:xfrm>
              <a:off x="407830" y="4738761"/>
              <a:ext cx="1019227" cy="403329"/>
            </a:xfrm>
            <a:custGeom>
              <a:avLst/>
              <a:gdLst/>
              <a:ahLst/>
              <a:cxnLst/>
              <a:rect l="l" t="t" r="r" b="b"/>
              <a:pathLst>
                <a:path w="28136" h="11134" extrusionOk="0">
                  <a:moveTo>
                    <a:pt x="19627" y="262"/>
                  </a:moveTo>
                  <a:cubicBezTo>
                    <a:pt x="21916" y="262"/>
                    <a:pt x="24139" y="1115"/>
                    <a:pt x="26201" y="2031"/>
                  </a:cubicBezTo>
                  <a:cubicBezTo>
                    <a:pt x="26635" y="2198"/>
                    <a:pt x="27035" y="2398"/>
                    <a:pt x="27402" y="2665"/>
                  </a:cubicBezTo>
                  <a:cubicBezTo>
                    <a:pt x="27502" y="2732"/>
                    <a:pt x="27969" y="2965"/>
                    <a:pt x="27769" y="3165"/>
                  </a:cubicBezTo>
                  <a:cubicBezTo>
                    <a:pt x="27535" y="3399"/>
                    <a:pt x="27269" y="3632"/>
                    <a:pt x="27002" y="3832"/>
                  </a:cubicBezTo>
                  <a:cubicBezTo>
                    <a:pt x="26068" y="4500"/>
                    <a:pt x="25067" y="5100"/>
                    <a:pt x="24033" y="5634"/>
                  </a:cubicBezTo>
                  <a:cubicBezTo>
                    <a:pt x="21865" y="6935"/>
                    <a:pt x="19863" y="8302"/>
                    <a:pt x="17462" y="9170"/>
                  </a:cubicBezTo>
                  <a:cubicBezTo>
                    <a:pt x="14439" y="10300"/>
                    <a:pt x="11119" y="10935"/>
                    <a:pt x="7835" y="10935"/>
                  </a:cubicBezTo>
                  <a:cubicBezTo>
                    <a:pt x="6080" y="10935"/>
                    <a:pt x="4335" y="10754"/>
                    <a:pt x="2651" y="10370"/>
                  </a:cubicBezTo>
                  <a:cubicBezTo>
                    <a:pt x="1830" y="10181"/>
                    <a:pt x="1039" y="9962"/>
                    <a:pt x="278" y="9656"/>
                  </a:cubicBezTo>
                  <a:lnTo>
                    <a:pt x="278" y="9656"/>
                  </a:lnTo>
                  <a:cubicBezTo>
                    <a:pt x="1028" y="9285"/>
                    <a:pt x="1491" y="8562"/>
                    <a:pt x="2084" y="7969"/>
                  </a:cubicBezTo>
                  <a:cubicBezTo>
                    <a:pt x="3018" y="7068"/>
                    <a:pt x="3985" y="6234"/>
                    <a:pt x="5019" y="5434"/>
                  </a:cubicBezTo>
                  <a:cubicBezTo>
                    <a:pt x="5987" y="4600"/>
                    <a:pt x="7021" y="3866"/>
                    <a:pt x="8088" y="3199"/>
                  </a:cubicBezTo>
                  <a:cubicBezTo>
                    <a:pt x="9289" y="2498"/>
                    <a:pt x="10590" y="2098"/>
                    <a:pt x="11891" y="1564"/>
                  </a:cubicBezTo>
                  <a:cubicBezTo>
                    <a:pt x="14293" y="597"/>
                    <a:pt x="16894" y="297"/>
                    <a:pt x="19496" y="263"/>
                  </a:cubicBezTo>
                  <a:cubicBezTo>
                    <a:pt x="19540" y="263"/>
                    <a:pt x="19584" y="262"/>
                    <a:pt x="19627" y="262"/>
                  </a:cubicBezTo>
                  <a:close/>
                  <a:moveTo>
                    <a:pt x="19044" y="1"/>
                  </a:moveTo>
                  <a:cubicBezTo>
                    <a:pt x="17372" y="1"/>
                    <a:pt x="15674" y="258"/>
                    <a:pt x="14126" y="630"/>
                  </a:cubicBezTo>
                  <a:cubicBezTo>
                    <a:pt x="12658" y="1030"/>
                    <a:pt x="11224" y="1531"/>
                    <a:pt x="9856" y="2165"/>
                  </a:cubicBezTo>
                  <a:cubicBezTo>
                    <a:pt x="8589" y="2665"/>
                    <a:pt x="7354" y="3332"/>
                    <a:pt x="6287" y="4166"/>
                  </a:cubicBezTo>
                  <a:cubicBezTo>
                    <a:pt x="5153" y="5000"/>
                    <a:pt x="4052" y="5867"/>
                    <a:pt x="3018" y="6801"/>
                  </a:cubicBezTo>
                  <a:cubicBezTo>
                    <a:pt x="2551" y="7201"/>
                    <a:pt x="2051" y="7668"/>
                    <a:pt x="1617" y="8135"/>
                  </a:cubicBezTo>
                  <a:cubicBezTo>
                    <a:pt x="1183" y="8602"/>
                    <a:pt x="783" y="9203"/>
                    <a:pt x="116" y="9470"/>
                  </a:cubicBezTo>
                  <a:cubicBezTo>
                    <a:pt x="70" y="9500"/>
                    <a:pt x="66" y="9558"/>
                    <a:pt x="88" y="9605"/>
                  </a:cubicBezTo>
                  <a:lnTo>
                    <a:pt x="88" y="9605"/>
                  </a:lnTo>
                  <a:cubicBezTo>
                    <a:pt x="8" y="9636"/>
                    <a:pt x="0" y="9776"/>
                    <a:pt x="82" y="9803"/>
                  </a:cubicBezTo>
                  <a:lnTo>
                    <a:pt x="116" y="9803"/>
                  </a:lnTo>
                  <a:cubicBezTo>
                    <a:pt x="2539" y="10736"/>
                    <a:pt x="5101" y="11134"/>
                    <a:pt x="7673" y="11134"/>
                  </a:cubicBezTo>
                  <a:cubicBezTo>
                    <a:pt x="10163" y="11134"/>
                    <a:pt x="12664" y="10760"/>
                    <a:pt x="15060" y="10137"/>
                  </a:cubicBezTo>
                  <a:cubicBezTo>
                    <a:pt x="17562" y="9503"/>
                    <a:pt x="19930" y="8502"/>
                    <a:pt x="22098" y="7135"/>
                  </a:cubicBezTo>
                  <a:cubicBezTo>
                    <a:pt x="23166" y="6468"/>
                    <a:pt x="24233" y="5800"/>
                    <a:pt x="25300" y="5167"/>
                  </a:cubicBezTo>
                  <a:cubicBezTo>
                    <a:pt x="26335" y="4600"/>
                    <a:pt x="27269" y="3932"/>
                    <a:pt x="28102" y="3165"/>
                  </a:cubicBezTo>
                  <a:cubicBezTo>
                    <a:pt x="28136" y="3099"/>
                    <a:pt x="28136" y="3032"/>
                    <a:pt x="28102" y="2998"/>
                  </a:cubicBezTo>
                  <a:cubicBezTo>
                    <a:pt x="27469" y="2398"/>
                    <a:pt x="26701" y="1931"/>
                    <a:pt x="25868" y="1631"/>
                  </a:cubicBezTo>
                  <a:cubicBezTo>
                    <a:pt x="24733" y="1164"/>
                    <a:pt x="23599" y="764"/>
                    <a:pt x="22465" y="430"/>
                  </a:cubicBezTo>
                  <a:cubicBezTo>
                    <a:pt x="21378" y="127"/>
                    <a:pt x="20217" y="1"/>
                    <a:pt x="1904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8" name="Google Shape;4248;p28"/>
            <p:cNvSpPr/>
            <p:nvPr/>
          </p:nvSpPr>
          <p:spPr>
            <a:xfrm>
              <a:off x="407540" y="4848379"/>
              <a:ext cx="1012271" cy="244446"/>
            </a:xfrm>
            <a:custGeom>
              <a:avLst/>
              <a:gdLst/>
              <a:ahLst/>
              <a:cxnLst/>
              <a:rect l="l" t="t" r="r" b="b"/>
              <a:pathLst>
                <a:path w="27944" h="6748" extrusionOk="0">
                  <a:moveTo>
                    <a:pt x="27142" y="1"/>
                  </a:moveTo>
                  <a:cubicBezTo>
                    <a:pt x="25158" y="1"/>
                    <a:pt x="23155" y="133"/>
                    <a:pt x="21206" y="373"/>
                  </a:cubicBezTo>
                  <a:cubicBezTo>
                    <a:pt x="18770" y="706"/>
                    <a:pt x="16435" y="1574"/>
                    <a:pt x="14100" y="2241"/>
                  </a:cubicBezTo>
                  <a:cubicBezTo>
                    <a:pt x="9397" y="3608"/>
                    <a:pt x="4827" y="5243"/>
                    <a:pt x="124" y="6544"/>
                  </a:cubicBezTo>
                  <a:cubicBezTo>
                    <a:pt x="1" y="6575"/>
                    <a:pt x="20" y="6748"/>
                    <a:pt x="155" y="6748"/>
                  </a:cubicBezTo>
                  <a:cubicBezTo>
                    <a:pt x="166" y="6748"/>
                    <a:pt x="178" y="6747"/>
                    <a:pt x="191" y="6744"/>
                  </a:cubicBezTo>
                  <a:cubicBezTo>
                    <a:pt x="4760" y="5510"/>
                    <a:pt x="9264" y="3842"/>
                    <a:pt x="13834" y="2541"/>
                  </a:cubicBezTo>
                  <a:cubicBezTo>
                    <a:pt x="16102" y="1907"/>
                    <a:pt x="18303" y="1107"/>
                    <a:pt x="20638" y="673"/>
                  </a:cubicBezTo>
                  <a:cubicBezTo>
                    <a:pt x="22665" y="359"/>
                    <a:pt x="24716" y="192"/>
                    <a:pt x="26770" y="192"/>
                  </a:cubicBezTo>
                  <a:cubicBezTo>
                    <a:pt x="27117" y="192"/>
                    <a:pt x="27464" y="196"/>
                    <a:pt x="27810" y="206"/>
                  </a:cubicBezTo>
                  <a:cubicBezTo>
                    <a:pt x="27944" y="206"/>
                    <a:pt x="27944" y="6"/>
                    <a:pt x="27810" y="6"/>
                  </a:cubicBezTo>
                  <a:cubicBezTo>
                    <a:pt x="27588" y="2"/>
                    <a:pt x="27365" y="1"/>
                    <a:pt x="2714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28"/>
            <p:cNvSpPr/>
            <p:nvPr/>
          </p:nvSpPr>
          <p:spPr>
            <a:xfrm>
              <a:off x="1158778" y="4760062"/>
              <a:ext cx="132294" cy="184494"/>
            </a:xfrm>
            <a:custGeom>
              <a:avLst/>
              <a:gdLst/>
              <a:ahLst/>
              <a:cxnLst/>
              <a:rect l="l" t="t" r="r" b="b"/>
              <a:pathLst>
                <a:path w="3652" h="5093" extrusionOk="0">
                  <a:moveTo>
                    <a:pt x="1951" y="1"/>
                  </a:moveTo>
                  <a:cubicBezTo>
                    <a:pt x="1919" y="1"/>
                    <a:pt x="1888" y="13"/>
                    <a:pt x="1869" y="42"/>
                  </a:cubicBezTo>
                  <a:cubicBezTo>
                    <a:pt x="1435" y="676"/>
                    <a:pt x="1035" y="1343"/>
                    <a:pt x="601" y="1977"/>
                  </a:cubicBezTo>
                  <a:cubicBezTo>
                    <a:pt x="501" y="2144"/>
                    <a:pt x="1" y="2744"/>
                    <a:pt x="167" y="3011"/>
                  </a:cubicBezTo>
                  <a:cubicBezTo>
                    <a:pt x="868" y="4078"/>
                    <a:pt x="2436" y="4379"/>
                    <a:pt x="3436" y="5079"/>
                  </a:cubicBezTo>
                  <a:cubicBezTo>
                    <a:pt x="3455" y="5088"/>
                    <a:pt x="3473" y="5092"/>
                    <a:pt x="3490" y="5092"/>
                  </a:cubicBezTo>
                  <a:cubicBezTo>
                    <a:pt x="3593" y="5092"/>
                    <a:pt x="3651" y="4936"/>
                    <a:pt x="3536" y="4879"/>
                  </a:cubicBezTo>
                  <a:cubicBezTo>
                    <a:pt x="2602" y="4245"/>
                    <a:pt x="1435" y="3945"/>
                    <a:pt x="601" y="3178"/>
                  </a:cubicBezTo>
                  <a:cubicBezTo>
                    <a:pt x="101" y="2744"/>
                    <a:pt x="801" y="2044"/>
                    <a:pt x="1068" y="1677"/>
                  </a:cubicBezTo>
                  <a:cubicBezTo>
                    <a:pt x="1435" y="1210"/>
                    <a:pt x="1702" y="643"/>
                    <a:pt x="2035" y="142"/>
                  </a:cubicBezTo>
                  <a:cubicBezTo>
                    <a:pt x="2106" y="71"/>
                    <a:pt x="2027" y="1"/>
                    <a:pt x="195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0" name="Google Shape;4250;p28"/>
            <p:cNvSpPr/>
            <p:nvPr/>
          </p:nvSpPr>
          <p:spPr>
            <a:xfrm>
              <a:off x="971493" y="4745571"/>
              <a:ext cx="167070" cy="290995"/>
            </a:xfrm>
            <a:custGeom>
              <a:avLst/>
              <a:gdLst/>
              <a:ahLst/>
              <a:cxnLst/>
              <a:rect l="l" t="t" r="r" b="b"/>
              <a:pathLst>
                <a:path w="4612" h="8033" extrusionOk="0">
                  <a:moveTo>
                    <a:pt x="2020" y="0"/>
                  </a:moveTo>
                  <a:cubicBezTo>
                    <a:pt x="1976" y="0"/>
                    <a:pt x="1928" y="22"/>
                    <a:pt x="1902" y="75"/>
                  </a:cubicBezTo>
                  <a:cubicBezTo>
                    <a:pt x="1601" y="1043"/>
                    <a:pt x="1234" y="1977"/>
                    <a:pt x="801" y="2877"/>
                  </a:cubicBezTo>
                  <a:cubicBezTo>
                    <a:pt x="534" y="3378"/>
                    <a:pt x="0" y="4178"/>
                    <a:pt x="234" y="4779"/>
                  </a:cubicBezTo>
                  <a:cubicBezTo>
                    <a:pt x="434" y="5379"/>
                    <a:pt x="1234" y="5879"/>
                    <a:pt x="1701" y="6213"/>
                  </a:cubicBezTo>
                  <a:cubicBezTo>
                    <a:pt x="2535" y="6913"/>
                    <a:pt x="3569" y="7280"/>
                    <a:pt x="4370" y="8014"/>
                  </a:cubicBezTo>
                  <a:cubicBezTo>
                    <a:pt x="4389" y="8027"/>
                    <a:pt x="4410" y="8032"/>
                    <a:pt x="4431" y="8032"/>
                  </a:cubicBezTo>
                  <a:cubicBezTo>
                    <a:pt x="4522" y="8032"/>
                    <a:pt x="4612" y="7929"/>
                    <a:pt x="4503" y="7847"/>
                  </a:cubicBezTo>
                  <a:lnTo>
                    <a:pt x="4537" y="7847"/>
                  </a:lnTo>
                  <a:cubicBezTo>
                    <a:pt x="3870" y="7247"/>
                    <a:pt x="3036" y="7013"/>
                    <a:pt x="2369" y="6446"/>
                  </a:cubicBezTo>
                  <a:cubicBezTo>
                    <a:pt x="1668" y="6013"/>
                    <a:pt x="1001" y="5446"/>
                    <a:pt x="467" y="4779"/>
                  </a:cubicBezTo>
                  <a:cubicBezTo>
                    <a:pt x="67" y="4245"/>
                    <a:pt x="968" y="2977"/>
                    <a:pt x="1234" y="2477"/>
                  </a:cubicBezTo>
                  <a:cubicBezTo>
                    <a:pt x="1601" y="1710"/>
                    <a:pt x="1868" y="909"/>
                    <a:pt x="2102" y="109"/>
                  </a:cubicBezTo>
                  <a:cubicBezTo>
                    <a:pt x="2142" y="49"/>
                    <a:pt x="2086" y="0"/>
                    <a:pt x="202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1" name="Google Shape;4251;p28"/>
            <p:cNvSpPr/>
            <p:nvPr/>
          </p:nvSpPr>
          <p:spPr>
            <a:xfrm>
              <a:off x="774501" y="4803025"/>
              <a:ext cx="161201" cy="304073"/>
            </a:xfrm>
            <a:custGeom>
              <a:avLst/>
              <a:gdLst/>
              <a:ahLst/>
              <a:cxnLst/>
              <a:rect l="l" t="t" r="r" b="b"/>
              <a:pathLst>
                <a:path w="4450" h="8394" extrusionOk="0">
                  <a:moveTo>
                    <a:pt x="971" y="1"/>
                  </a:moveTo>
                  <a:cubicBezTo>
                    <a:pt x="905" y="1"/>
                    <a:pt x="822" y="87"/>
                    <a:pt x="868" y="157"/>
                  </a:cubicBezTo>
                  <a:cubicBezTo>
                    <a:pt x="1168" y="891"/>
                    <a:pt x="701" y="1825"/>
                    <a:pt x="501" y="2525"/>
                  </a:cubicBezTo>
                  <a:cubicBezTo>
                    <a:pt x="268" y="3159"/>
                    <a:pt x="1" y="3893"/>
                    <a:pt x="68" y="4560"/>
                  </a:cubicBezTo>
                  <a:cubicBezTo>
                    <a:pt x="168" y="5294"/>
                    <a:pt x="768" y="5427"/>
                    <a:pt x="1335" y="5828"/>
                  </a:cubicBezTo>
                  <a:cubicBezTo>
                    <a:pt x="1836" y="6228"/>
                    <a:pt x="2303" y="6662"/>
                    <a:pt x="2736" y="7162"/>
                  </a:cubicBezTo>
                  <a:cubicBezTo>
                    <a:pt x="3170" y="7596"/>
                    <a:pt x="3770" y="7896"/>
                    <a:pt x="4204" y="8363"/>
                  </a:cubicBezTo>
                  <a:cubicBezTo>
                    <a:pt x="4226" y="8385"/>
                    <a:pt x="4250" y="8394"/>
                    <a:pt x="4275" y="8394"/>
                  </a:cubicBezTo>
                  <a:cubicBezTo>
                    <a:pt x="4364" y="8394"/>
                    <a:pt x="4449" y="8275"/>
                    <a:pt x="4371" y="8196"/>
                  </a:cubicBezTo>
                  <a:cubicBezTo>
                    <a:pt x="4037" y="7896"/>
                    <a:pt x="3670" y="7596"/>
                    <a:pt x="3303" y="7329"/>
                  </a:cubicBezTo>
                  <a:cubicBezTo>
                    <a:pt x="2803" y="6929"/>
                    <a:pt x="2336" y="6495"/>
                    <a:pt x="1902" y="6028"/>
                  </a:cubicBezTo>
                  <a:cubicBezTo>
                    <a:pt x="1602" y="5761"/>
                    <a:pt x="1269" y="5528"/>
                    <a:pt x="935" y="5327"/>
                  </a:cubicBezTo>
                  <a:cubicBezTo>
                    <a:pt x="301" y="4994"/>
                    <a:pt x="234" y="4527"/>
                    <a:pt x="335" y="3893"/>
                  </a:cubicBezTo>
                  <a:cubicBezTo>
                    <a:pt x="501" y="2726"/>
                    <a:pt x="1569" y="1224"/>
                    <a:pt x="1035" y="57"/>
                  </a:cubicBezTo>
                  <a:cubicBezTo>
                    <a:pt x="1025" y="17"/>
                    <a:pt x="1000" y="1"/>
                    <a:pt x="97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2" name="Google Shape;4252;p28"/>
            <p:cNvSpPr/>
            <p:nvPr/>
          </p:nvSpPr>
          <p:spPr>
            <a:xfrm>
              <a:off x="578776" y="4916011"/>
              <a:ext cx="156311" cy="226153"/>
            </a:xfrm>
            <a:custGeom>
              <a:avLst/>
              <a:gdLst/>
              <a:ahLst/>
              <a:cxnLst/>
              <a:rect l="l" t="t" r="r" b="b"/>
              <a:pathLst>
                <a:path w="4315" h="6243" extrusionOk="0">
                  <a:moveTo>
                    <a:pt x="791" y="1"/>
                  </a:moveTo>
                  <a:cubicBezTo>
                    <a:pt x="750" y="1"/>
                    <a:pt x="713" y="23"/>
                    <a:pt x="701" y="74"/>
                  </a:cubicBezTo>
                  <a:cubicBezTo>
                    <a:pt x="500" y="1008"/>
                    <a:pt x="0" y="2509"/>
                    <a:pt x="400" y="3443"/>
                  </a:cubicBezTo>
                  <a:cubicBezTo>
                    <a:pt x="634" y="4010"/>
                    <a:pt x="1268" y="4310"/>
                    <a:pt x="1768" y="4577"/>
                  </a:cubicBezTo>
                  <a:cubicBezTo>
                    <a:pt x="2602" y="5010"/>
                    <a:pt x="3403" y="5544"/>
                    <a:pt x="4103" y="6211"/>
                  </a:cubicBezTo>
                  <a:cubicBezTo>
                    <a:pt x="4117" y="6233"/>
                    <a:pt x="4137" y="6242"/>
                    <a:pt x="4157" y="6242"/>
                  </a:cubicBezTo>
                  <a:cubicBezTo>
                    <a:pt x="4230" y="6242"/>
                    <a:pt x="4315" y="6123"/>
                    <a:pt x="4236" y="6045"/>
                  </a:cubicBezTo>
                  <a:cubicBezTo>
                    <a:pt x="3736" y="5578"/>
                    <a:pt x="3202" y="5144"/>
                    <a:pt x="2635" y="4777"/>
                  </a:cubicBezTo>
                  <a:cubicBezTo>
                    <a:pt x="2002" y="4477"/>
                    <a:pt x="1401" y="4110"/>
                    <a:pt x="834" y="3709"/>
                  </a:cubicBezTo>
                  <a:cubicBezTo>
                    <a:pt x="33" y="3009"/>
                    <a:pt x="701" y="1041"/>
                    <a:pt x="934" y="140"/>
                  </a:cubicBezTo>
                  <a:cubicBezTo>
                    <a:pt x="934" y="58"/>
                    <a:pt x="858" y="1"/>
                    <a:pt x="79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3" name="Google Shape;4253;p28"/>
            <p:cNvSpPr/>
            <p:nvPr/>
          </p:nvSpPr>
          <p:spPr>
            <a:xfrm>
              <a:off x="-59258" y="3558760"/>
              <a:ext cx="706931" cy="1176262"/>
            </a:xfrm>
            <a:custGeom>
              <a:avLst/>
              <a:gdLst/>
              <a:ahLst/>
              <a:cxnLst/>
              <a:rect l="l" t="t" r="r" b="b"/>
              <a:pathLst>
                <a:path w="19515" h="32471" extrusionOk="0">
                  <a:moveTo>
                    <a:pt x="13443" y="1"/>
                  </a:moveTo>
                  <a:cubicBezTo>
                    <a:pt x="11003" y="1"/>
                    <a:pt x="9082" y="5832"/>
                    <a:pt x="8173" y="7586"/>
                  </a:cubicBezTo>
                  <a:cubicBezTo>
                    <a:pt x="7512" y="6672"/>
                    <a:pt x="6791" y="4628"/>
                    <a:pt x="5364" y="4628"/>
                  </a:cubicBezTo>
                  <a:cubicBezTo>
                    <a:pt x="5280" y="4628"/>
                    <a:pt x="5193" y="4635"/>
                    <a:pt x="5104" y="4650"/>
                  </a:cubicBezTo>
                  <a:cubicBezTo>
                    <a:pt x="3770" y="4917"/>
                    <a:pt x="3636" y="7452"/>
                    <a:pt x="3503" y="8486"/>
                  </a:cubicBezTo>
                  <a:cubicBezTo>
                    <a:pt x="3370" y="9921"/>
                    <a:pt x="3370" y="11422"/>
                    <a:pt x="3503" y="12856"/>
                  </a:cubicBezTo>
                  <a:cubicBezTo>
                    <a:pt x="3703" y="14090"/>
                    <a:pt x="4204" y="15358"/>
                    <a:pt x="4204" y="16559"/>
                  </a:cubicBezTo>
                  <a:cubicBezTo>
                    <a:pt x="3510" y="15981"/>
                    <a:pt x="2657" y="14683"/>
                    <a:pt x="1832" y="14683"/>
                  </a:cubicBezTo>
                  <a:cubicBezTo>
                    <a:pt x="1466" y="14683"/>
                    <a:pt x="1106" y="14938"/>
                    <a:pt x="768" y="15625"/>
                  </a:cubicBezTo>
                  <a:cubicBezTo>
                    <a:pt x="1" y="17059"/>
                    <a:pt x="1402" y="30135"/>
                    <a:pt x="1869" y="32470"/>
                  </a:cubicBezTo>
                  <a:lnTo>
                    <a:pt x="1902" y="32470"/>
                  </a:lnTo>
                  <a:cubicBezTo>
                    <a:pt x="3670" y="30669"/>
                    <a:pt x="8974" y="26366"/>
                    <a:pt x="10675" y="24898"/>
                  </a:cubicBezTo>
                  <a:cubicBezTo>
                    <a:pt x="12209" y="23597"/>
                    <a:pt x="13644" y="22196"/>
                    <a:pt x="15011" y="20695"/>
                  </a:cubicBezTo>
                  <a:cubicBezTo>
                    <a:pt x="15845" y="19861"/>
                    <a:pt x="17546" y="18227"/>
                    <a:pt x="17747" y="17026"/>
                  </a:cubicBezTo>
                  <a:cubicBezTo>
                    <a:pt x="17980" y="15158"/>
                    <a:pt x="14945" y="14858"/>
                    <a:pt x="13644" y="14658"/>
                  </a:cubicBezTo>
                  <a:cubicBezTo>
                    <a:pt x="14878" y="13557"/>
                    <a:pt x="19514" y="11522"/>
                    <a:pt x="18314" y="9220"/>
                  </a:cubicBezTo>
                  <a:cubicBezTo>
                    <a:pt x="17889" y="8457"/>
                    <a:pt x="16628" y="8211"/>
                    <a:pt x="15311" y="8211"/>
                  </a:cubicBezTo>
                  <a:cubicBezTo>
                    <a:pt x="14038" y="8211"/>
                    <a:pt x="12714" y="8440"/>
                    <a:pt x="12042" y="8653"/>
                  </a:cubicBezTo>
                  <a:cubicBezTo>
                    <a:pt x="13077" y="7386"/>
                    <a:pt x="17079" y="381"/>
                    <a:pt x="13644" y="14"/>
                  </a:cubicBezTo>
                  <a:cubicBezTo>
                    <a:pt x="13576" y="5"/>
                    <a:pt x="13510" y="1"/>
                    <a:pt x="1344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28"/>
            <p:cNvSpPr/>
            <p:nvPr/>
          </p:nvSpPr>
          <p:spPr>
            <a:xfrm>
              <a:off x="-77805" y="4090909"/>
              <a:ext cx="900698" cy="1099646"/>
            </a:xfrm>
            <a:custGeom>
              <a:avLst/>
              <a:gdLst/>
              <a:ahLst/>
              <a:cxnLst/>
              <a:rect l="l" t="t" r="r" b="b"/>
              <a:pathLst>
                <a:path w="24864" h="30356" extrusionOk="0">
                  <a:moveTo>
                    <a:pt x="22148" y="0"/>
                  </a:moveTo>
                  <a:cubicBezTo>
                    <a:pt x="20644" y="0"/>
                    <a:pt x="19058" y="478"/>
                    <a:pt x="17725" y="868"/>
                  </a:cubicBezTo>
                  <a:cubicBezTo>
                    <a:pt x="17603" y="929"/>
                    <a:pt x="17648" y="1073"/>
                    <a:pt x="17732" y="1073"/>
                  </a:cubicBezTo>
                  <a:cubicBezTo>
                    <a:pt x="17741" y="1073"/>
                    <a:pt x="17749" y="1071"/>
                    <a:pt x="17758" y="1068"/>
                  </a:cubicBezTo>
                  <a:cubicBezTo>
                    <a:pt x="19197" y="669"/>
                    <a:pt x="20679" y="247"/>
                    <a:pt x="22170" y="247"/>
                  </a:cubicBezTo>
                  <a:cubicBezTo>
                    <a:pt x="22544" y="247"/>
                    <a:pt x="22920" y="274"/>
                    <a:pt x="23295" y="334"/>
                  </a:cubicBezTo>
                  <a:cubicBezTo>
                    <a:pt x="23729" y="401"/>
                    <a:pt x="24129" y="535"/>
                    <a:pt x="24496" y="735"/>
                  </a:cubicBezTo>
                  <a:cubicBezTo>
                    <a:pt x="24663" y="835"/>
                    <a:pt x="23762" y="2202"/>
                    <a:pt x="23662" y="2336"/>
                  </a:cubicBezTo>
                  <a:cubicBezTo>
                    <a:pt x="23062" y="3437"/>
                    <a:pt x="22495" y="4537"/>
                    <a:pt x="21961" y="5672"/>
                  </a:cubicBezTo>
                  <a:cubicBezTo>
                    <a:pt x="20060" y="9708"/>
                    <a:pt x="18892" y="14011"/>
                    <a:pt x="17391" y="18247"/>
                  </a:cubicBezTo>
                  <a:cubicBezTo>
                    <a:pt x="16090" y="21983"/>
                    <a:pt x="14556" y="25786"/>
                    <a:pt x="10853" y="27687"/>
                  </a:cubicBezTo>
                  <a:cubicBezTo>
                    <a:pt x="9252" y="28421"/>
                    <a:pt x="7618" y="29022"/>
                    <a:pt x="5916" y="29455"/>
                  </a:cubicBezTo>
                  <a:cubicBezTo>
                    <a:pt x="4812" y="29789"/>
                    <a:pt x="3538" y="30122"/>
                    <a:pt x="2315" y="30122"/>
                  </a:cubicBezTo>
                  <a:cubicBezTo>
                    <a:pt x="1580" y="30122"/>
                    <a:pt x="863" y="30002"/>
                    <a:pt x="212" y="29689"/>
                  </a:cubicBezTo>
                  <a:cubicBezTo>
                    <a:pt x="191" y="29678"/>
                    <a:pt x="170" y="29673"/>
                    <a:pt x="151" y="29673"/>
                  </a:cubicBezTo>
                  <a:cubicBezTo>
                    <a:pt x="53" y="29673"/>
                    <a:pt x="0" y="29800"/>
                    <a:pt x="112" y="29856"/>
                  </a:cubicBezTo>
                  <a:cubicBezTo>
                    <a:pt x="856" y="30213"/>
                    <a:pt x="1658" y="30356"/>
                    <a:pt x="2483" y="30356"/>
                  </a:cubicBezTo>
                  <a:cubicBezTo>
                    <a:pt x="4580" y="30356"/>
                    <a:pt x="6823" y="29435"/>
                    <a:pt x="8618" y="28788"/>
                  </a:cubicBezTo>
                  <a:cubicBezTo>
                    <a:pt x="10019" y="28355"/>
                    <a:pt x="11320" y="27754"/>
                    <a:pt x="12521" y="26920"/>
                  </a:cubicBezTo>
                  <a:cubicBezTo>
                    <a:pt x="13655" y="26053"/>
                    <a:pt x="14589" y="24952"/>
                    <a:pt x="15323" y="23684"/>
                  </a:cubicBezTo>
                  <a:cubicBezTo>
                    <a:pt x="16157" y="22150"/>
                    <a:pt x="16858" y="20549"/>
                    <a:pt x="17425" y="18881"/>
                  </a:cubicBezTo>
                  <a:cubicBezTo>
                    <a:pt x="18158" y="16880"/>
                    <a:pt x="18792" y="14845"/>
                    <a:pt x="19459" y="12843"/>
                  </a:cubicBezTo>
                  <a:cubicBezTo>
                    <a:pt x="20794" y="8640"/>
                    <a:pt x="22595" y="4604"/>
                    <a:pt x="24830" y="835"/>
                  </a:cubicBezTo>
                  <a:cubicBezTo>
                    <a:pt x="24863" y="801"/>
                    <a:pt x="24863" y="735"/>
                    <a:pt x="24797" y="701"/>
                  </a:cubicBezTo>
                  <a:cubicBezTo>
                    <a:pt x="24000" y="188"/>
                    <a:pt x="23090" y="0"/>
                    <a:pt x="2214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28"/>
            <p:cNvSpPr/>
            <p:nvPr/>
          </p:nvSpPr>
          <p:spPr>
            <a:xfrm>
              <a:off x="-91100" y="4117389"/>
              <a:ext cx="916094" cy="1039259"/>
            </a:xfrm>
            <a:custGeom>
              <a:avLst/>
              <a:gdLst/>
              <a:ahLst/>
              <a:cxnLst/>
              <a:rect l="l" t="t" r="r" b="b"/>
              <a:pathLst>
                <a:path w="25289" h="28689" extrusionOk="0">
                  <a:moveTo>
                    <a:pt x="25122" y="0"/>
                  </a:moveTo>
                  <a:cubicBezTo>
                    <a:pt x="25114" y="0"/>
                    <a:pt x="25106" y="2"/>
                    <a:pt x="25097" y="4"/>
                  </a:cubicBezTo>
                  <a:lnTo>
                    <a:pt x="25097" y="37"/>
                  </a:lnTo>
                  <a:cubicBezTo>
                    <a:pt x="23896" y="304"/>
                    <a:pt x="22995" y="1271"/>
                    <a:pt x="22095" y="2005"/>
                  </a:cubicBezTo>
                  <a:cubicBezTo>
                    <a:pt x="20827" y="3006"/>
                    <a:pt x="19626" y="4073"/>
                    <a:pt x="18525" y="5274"/>
                  </a:cubicBezTo>
                  <a:cubicBezTo>
                    <a:pt x="16357" y="7609"/>
                    <a:pt x="14523" y="10211"/>
                    <a:pt x="13055" y="13046"/>
                  </a:cubicBezTo>
                  <a:cubicBezTo>
                    <a:pt x="11487" y="16049"/>
                    <a:pt x="9853" y="18951"/>
                    <a:pt x="7618" y="21519"/>
                  </a:cubicBezTo>
                  <a:cubicBezTo>
                    <a:pt x="6450" y="22853"/>
                    <a:pt x="5216" y="24088"/>
                    <a:pt x="3982" y="25322"/>
                  </a:cubicBezTo>
                  <a:cubicBezTo>
                    <a:pt x="2714" y="26556"/>
                    <a:pt x="1347" y="27390"/>
                    <a:pt x="79" y="28524"/>
                  </a:cubicBezTo>
                  <a:cubicBezTo>
                    <a:pt x="1" y="28576"/>
                    <a:pt x="85" y="28689"/>
                    <a:pt x="173" y="28689"/>
                  </a:cubicBezTo>
                  <a:cubicBezTo>
                    <a:pt x="198" y="28689"/>
                    <a:pt x="224" y="28680"/>
                    <a:pt x="246" y="28658"/>
                  </a:cubicBezTo>
                  <a:cubicBezTo>
                    <a:pt x="1413" y="27590"/>
                    <a:pt x="2781" y="26823"/>
                    <a:pt x="3882" y="25689"/>
                  </a:cubicBezTo>
                  <a:cubicBezTo>
                    <a:pt x="5016" y="24588"/>
                    <a:pt x="6250" y="23320"/>
                    <a:pt x="7351" y="22120"/>
                  </a:cubicBezTo>
                  <a:cubicBezTo>
                    <a:pt x="9486" y="19718"/>
                    <a:pt x="11287" y="17049"/>
                    <a:pt x="12721" y="14181"/>
                  </a:cubicBezTo>
                  <a:cubicBezTo>
                    <a:pt x="14122" y="11345"/>
                    <a:pt x="15857" y="8677"/>
                    <a:pt x="17925" y="6275"/>
                  </a:cubicBezTo>
                  <a:cubicBezTo>
                    <a:pt x="18926" y="5107"/>
                    <a:pt x="19993" y="4007"/>
                    <a:pt x="21161" y="3039"/>
                  </a:cubicBezTo>
                  <a:cubicBezTo>
                    <a:pt x="21728" y="2539"/>
                    <a:pt x="22328" y="2105"/>
                    <a:pt x="22929" y="1638"/>
                  </a:cubicBezTo>
                  <a:cubicBezTo>
                    <a:pt x="23629" y="1071"/>
                    <a:pt x="24230" y="437"/>
                    <a:pt x="25164" y="237"/>
                  </a:cubicBezTo>
                  <a:cubicBezTo>
                    <a:pt x="25288" y="206"/>
                    <a:pt x="25238" y="0"/>
                    <a:pt x="2512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6" name="Google Shape;4256;p28"/>
            <p:cNvSpPr/>
            <p:nvPr/>
          </p:nvSpPr>
          <p:spPr>
            <a:xfrm>
              <a:off x="703210" y="4096958"/>
              <a:ext cx="62887" cy="116355"/>
            </a:xfrm>
            <a:custGeom>
              <a:avLst/>
              <a:gdLst/>
              <a:ahLst/>
              <a:cxnLst/>
              <a:rect l="l" t="t" r="r" b="b"/>
              <a:pathLst>
                <a:path w="1736" h="3212" extrusionOk="0">
                  <a:moveTo>
                    <a:pt x="118" y="1"/>
                  </a:moveTo>
                  <a:cubicBezTo>
                    <a:pt x="59" y="1"/>
                    <a:pt x="1" y="34"/>
                    <a:pt x="1" y="101"/>
                  </a:cubicBezTo>
                  <a:cubicBezTo>
                    <a:pt x="68" y="1001"/>
                    <a:pt x="68" y="1902"/>
                    <a:pt x="1" y="2803"/>
                  </a:cubicBezTo>
                  <a:cubicBezTo>
                    <a:pt x="1" y="2836"/>
                    <a:pt x="68" y="2903"/>
                    <a:pt x="134" y="2903"/>
                  </a:cubicBezTo>
                  <a:cubicBezTo>
                    <a:pt x="298" y="2903"/>
                    <a:pt x="1042" y="3104"/>
                    <a:pt x="1362" y="3104"/>
                  </a:cubicBezTo>
                  <a:cubicBezTo>
                    <a:pt x="1434" y="3104"/>
                    <a:pt x="1484" y="3094"/>
                    <a:pt x="1502" y="3070"/>
                  </a:cubicBezTo>
                  <a:lnTo>
                    <a:pt x="1502" y="3070"/>
                  </a:lnTo>
                  <a:cubicBezTo>
                    <a:pt x="1455" y="3140"/>
                    <a:pt x="1524" y="3211"/>
                    <a:pt x="1593" y="3211"/>
                  </a:cubicBezTo>
                  <a:cubicBezTo>
                    <a:pt x="1621" y="3211"/>
                    <a:pt x="1649" y="3199"/>
                    <a:pt x="1669" y="3170"/>
                  </a:cubicBezTo>
                  <a:lnTo>
                    <a:pt x="1702" y="3170"/>
                  </a:lnTo>
                  <a:cubicBezTo>
                    <a:pt x="1735" y="3136"/>
                    <a:pt x="1735" y="3070"/>
                    <a:pt x="1702" y="3036"/>
                  </a:cubicBezTo>
                  <a:cubicBezTo>
                    <a:pt x="1435" y="2803"/>
                    <a:pt x="801" y="2769"/>
                    <a:pt x="435" y="2736"/>
                  </a:cubicBezTo>
                  <a:lnTo>
                    <a:pt x="201" y="2703"/>
                  </a:lnTo>
                  <a:cubicBezTo>
                    <a:pt x="268" y="2436"/>
                    <a:pt x="268" y="2169"/>
                    <a:pt x="268" y="1902"/>
                  </a:cubicBezTo>
                  <a:cubicBezTo>
                    <a:pt x="268" y="1302"/>
                    <a:pt x="268" y="701"/>
                    <a:pt x="234" y="101"/>
                  </a:cubicBezTo>
                  <a:cubicBezTo>
                    <a:pt x="234" y="34"/>
                    <a:pt x="176" y="1"/>
                    <a:pt x="11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7" name="Google Shape;4257;p28"/>
            <p:cNvSpPr/>
            <p:nvPr/>
          </p:nvSpPr>
          <p:spPr>
            <a:xfrm>
              <a:off x="528822" y="4180421"/>
              <a:ext cx="186160" cy="154753"/>
            </a:xfrm>
            <a:custGeom>
              <a:avLst/>
              <a:gdLst/>
              <a:ahLst/>
              <a:cxnLst/>
              <a:rect l="l" t="t" r="r" b="b"/>
              <a:pathLst>
                <a:path w="5139" h="4272" extrusionOk="0">
                  <a:moveTo>
                    <a:pt x="143" y="0"/>
                  </a:moveTo>
                  <a:cubicBezTo>
                    <a:pt x="64" y="0"/>
                    <a:pt x="0" y="113"/>
                    <a:pt x="78" y="165"/>
                  </a:cubicBezTo>
                  <a:cubicBezTo>
                    <a:pt x="945" y="999"/>
                    <a:pt x="1046" y="2467"/>
                    <a:pt x="1312" y="3568"/>
                  </a:cubicBezTo>
                  <a:cubicBezTo>
                    <a:pt x="1346" y="3601"/>
                    <a:pt x="1379" y="3634"/>
                    <a:pt x="1412" y="3634"/>
                  </a:cubicBezTo>
                  <a:cubicBezTo>
                    <a:pt x="2580" y="3901"/>
                    <a:pt x="3781" y="4101"/>
                    <a:pt x="4982" y="4268"/>
                  </a:cubicBezTo>
                  <a:cubicBezTo>
                    <a:pt x="4992" y="4271"/>
                    <a:pt x="5001" y="4272"/>
                    <a:pt x="5010" y="4272"/>
                  </a:cubicBezTo>
                  <a:cubicBezTo>
                    <a:pt x="5119" y="4272"/>
                    <a:pt x="5138" y="4099"/>
                    <a:pt x="5015" y="4068"/>
                  </a:cubicBezTo>
                  <a:lnTo>
                    <a:pt x="5048" y="4068"/>
                  </a:lnTo>
                  <a:cubicBezTo>
                    <a:pt x="4348" y="3968"/>
                    <a:pt x="3647" y="3834"/>
                    <a:pt x="2947" y="3734"/>
                  </a:cubicBezTo>
                  <a:cubicBezTo>
                    <a:pt x="2547" y="3668"/>
                    <a:pt x="2180" y="3568"/>
                    <a:pt x="1779" y="3501"/>
                  </a:cubicBezTo>
                  <a:cubicBezTo>
                    <a:pt x="1379" y="3434"/>
                    <a:pt x="1412" y="3034"/>
                    <a:pt x="1346" y="2734"/>
                  </a:cubicBezTo>
                  <a:cubicBezTo>
                    <a:pt x="1146" y="1800"/>
                    <a:pt x="945" y="699"/>
                    <a:pt x="212" y="32"/>
                  </a:cubicBezTo>
                  <a:cubicBezTo>
                    <a:pt x="189" y="10"/>
                    <a:pt x="166" y="0"/>
                    <a:pt x="14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8" name="Google Shape;4258;p28"/>
            <p:cNvSpPr/>
            <p:nvPr/>
          </p:nvSpPr>
          <p:spPr>
            <a:xfrm>
              <a:off x="377871" y="4303515"/>
              <a:ext cx="279476" cy="171707"/>
            </a:xfrm>
            <a:custGeom>
              <a:avLst/>
              <a:gdLst/>
              <a:ahLst/>
              <a:cxnLst/>
              <a:rect l="l" t="t" r="r" b="b"/>
              <a:pathLst>
                <a:path w="7715" h="4740" extrusionOk="0">
                  <a:moveTo>
                    <a:pt x="146" y="1"/>
                  </a:moveTo>
                  <a:cubicBezTo>
                    <a:pt x="76" y="1"/>
                    <a:pt x="0" y="94"/>
                    <a:pt x="76" y="170"/>
                  </a:cubicBezTo>
                  <a:cubicBezTo>
                    <a:pt x="1143" y="1437"/>
                    <a:pt x="1677" y="3005"/>
                    <a:pt x="2144" y="4606"/>
                  </a:cubicBezTo>
                  <a:cubicBezTo>
                    <a:pt x="2144" y="4639"/>
                    <a:pt x="2210" y="4673"/>
                    <a:pt x="2244" y="4673"/>
                  </a:cubicBezTo>
                  <a:cubicBezTo>
                    <a:pt x="4045" y="4739"/>
                    <a:pt x="5813" y="4739"/>
                    <a:pt x="7614" y="4739"/>
                  </a:cubicBezTo>
                  <a:cubicBezTo>
                    <a:pt x="7714" y="4706"/>
                    <a:pt x="7714" y="4539"/>
                    <a:pt x="7614" y="4506"/>
                  </a:cubicBezTo>
                  <a:lnTo>
                    <a:pt x="4579" y="4506"/>
                  </a:lnTo>
                  <a:cubicBezTo>
                    <a:pt x="4145" y="4506"/>
                    <a:pt x="3678" y="4473"/>
                    <a:pt x="3244" y="4473"/>
                  </a:cubicBezTo>
                  <a:cubicBezTo>
                    <a:pt x="2577" y="4473"/>
                    <a:pt x="2310" y="4473"/>
                    <a:pt x="2110" y="3772"/>
                  </a:cubicBezTo>
                  <a:cubicBezTo>
                    <a:pt x="1743" y="2404"/>
                    <a:pt x="1110" y="1137"/>
                    <a:pt x="209" y="36"/>
                  </a:cubicBezTo>
                  <a:cubicBezTo>
                    <a:pt x="192" y="11"/>
                    <a:pt x="169" y="1"/>
                    <a:pt x="14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28"/>
            <p:cNvSpPr/>
            <p:nvPr/>
          </p:nvSpPr>
          <p:spPr>
            <a:xfrm>
              <a:off x="241194" y="4447474"/>
              <a:ext cx="361417" cy="220393"/>
            </a:xfrm>
            <a:custGeom>
              <a:avLst/>
              <a:gdLst/>
              <a:ahLst/>
              <a:cxnLst/>
              <a:rect l="l" t="t" r="r" b="b"/>
              <a:pathLst>
                <a:path w="9977" h="6084" extrusionOk="0">
                  <a:moveTo>
                    <a:pt x="175" y="1"/>
                  </a:moveTo>
                  <a:cubicBezTo>
                    <a:pt x="86" y="1"/>
                    <a:pt x="1" y="120"/>
                    <a:pt x="79" y="198"/>
                  </a:cubicBezTo>
                  <a:cubicBezTo>
                    <a:pt x="1514" y="1866"/>
                    <a:pt x="2014" y="4068"/>
                    <a:pt x="2881" y="6036"/>
                  </a:cubicBezTo>
                  <a:cubicBezTo>
                    <a:pt x="2881" y="6059"/>
                    <a:pt x="2915" y="6083"/>
                    <a:pt x="2946" y="6083"/>
                  </a:cubicBezTo>
                  <a:cubicBezTo>
                    <a:pt x="2959" y="6083"/>
                    <a:pt x="2971" y="6079"/>
                    <a:pt x="2981" y="6069"/>
                  </a:cubicBezTo>
                  <a:cubicBezTo>
                    <a:pt x="5250" y="5602"/>
                    <a:pt x="7585" y="5869"/>
                    <a:pt x="9853" y="5369"/>
                  </a:cubicBezTo>
                  <a:cubicBezTo>
                    <a:pt x="9976" y="5338"/>
                    <a:pt x="9957" y="5165"/>
                    <a:pt x="9848" y="5165"/>
                  </a:cubicBezTo>
                  <a:cubicBezTo>
                    <a:pt x="9839" y="5165"/>
                    <a:pt x="9830" y="5166"/>
                    <a:pt x="9819" y="5169"/>
                  </a:cubicBezTo>
                  <a:cubicBezTo>
                    <a:pt x="8519" y="5402"/>
                    <a:pt x="7251" y="5536"/>
                    <a:pt x="5950" y="5536"/>
                  </a:cubicBezTo>
                  <a:cubicBezTo>
                    <a:pt x="5350" y="5569"/>
                    <a:pt x="4749" y="5602"/>
                    <a:pt x="4149" y="5669"/>
                  </a:cubicBezTo>
                  <a:cubicBezTo>
                    <a:pt x="3869" y="5700"/>
                    <a:pt x="3619" y="5774"/>
                    <a:pt x="3400" y="5774"/>
                  </a:cubicBezTo>
                  <a:cubicBezTo>
                    <a:pt x="3150" y="5774"/>
                    <a:pt x="2942" y="5676"/>
                    <a:pt x="2781" y="5302"/>
                  </a:cubicBezTo>
                  <a:cubicBezTo>
                    <a:pt x="2047" y="3467"/>
                    <a:pt x="1514" y="1533"/>
                    <a:pt x="246" y="32"/>
                  </a:cubicBezTo>
                  <a:cubicBezTo>
                    <a:pt x="224" y="10"/>
                    <a:pt x="199" y="1"/>
                    <a:pt x="17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28"/>
            <p:cNvSpPr/>
            <p:nvPr/>
          </p:nvSpPr>
          <p:spPr>
            <a:xfrm>
              <a:off x="110638" y="4595200"/>
              <a:ext cx="412567" cy="251293"/>
            </a:xfrm>
            <a:custGeom>
              <a:avLst/>
              <a:gdLst/>
              <a:ahLst/>
              <a:cxnLst/>
              <a:rect l="l" t="t" r="r" b="b"/>
              <a:pathLst>
                <a:path w="11389" h="6937" extrusionOk="0">
                  <a:moveTo>
                    <a:pt x="162" y="0"/>
                  </a:moveTo>
                  <a:cubicBezTo>
                    <a:pt x="84" y="0"/>
                    <a:pt x="1" y="87"/>
                    <a:pt x="47" y="157"/>
                  </a:cubicBezTo>
                  <a:cubicBezTo>
                    <a:pt x="648" y="1491"/>
                    <a:pt x="1382" y="2758"/>
                    <a:pt x="2015" y="4093"/>
                  </a:cubicBezTo>
                  <a:cubicBezTo>
                    <a:pt x="2349" y="4727"/>
                    <a:pt x="2682" y="5394"/>
                    <a:pt x="2983" y="6061"/>
                  </a:cubicBezTo>
                  <a:cubicBezTo>
                    <a:pt x="3083" y="6328"/>
                    <a:pt x="3316" y="6595"/>
                    <a:pt x="3583" y="6761"/>
                  </a:cubicBezTo>
                  <a:cubicBezTo>
                    <a:pt x="3887" y="6872"/>
                    <a:pt x="4214" y="6937"/>
                    <a:pt x="4545" y="6937"/>
                  </a:cubicBezTo>
                  <a:cubicBezTo>
                    <a:pt x="4613" y="6937"/>
                    <a:pt x="4682" y="6934"/>
                    <a:pt x="4751" y="6928"/>
                  </a:cubicBezTo>
                  <a:cubicBezTo>
                    <a:pt x="5451" y="6928"/>
                    <a:pt x="6152" y="6895"/>
                    <a:pt x="6852" y="6895"/>
                  </a:cubicBezTo>
                  <a:cubicBezTo>
                    <a:pt x="8320" y="6895"/>
                    <a:pt x="9754" y="6828"/>
                    <a:pt x="11222" y="6828"/>
                  </a:cubicBezTo>
                  <a:cubicBezTo>
                    <a:pt x="11389" y="6828"/>
                    <a:pt x="11389" y="6628"/>
                    <a:pt x="11222" y="6628"/>
                  </a:cubicBezTo>
                  <a:cubicBezTo>
                    <a:pt x="10021" y="6628"/>
                    <a:pt x="8854" y="6661"/>
                    <a:pt x="7686" y="6695"/>
                  </a:cubicBezTo>
                  <a:lnTo>
                    <a:pt x="5718" y="6695"/>
                  </a:lnTo>
                  <a:cubicBezTo>
                    <a:pt x="5493" y="6718"/>
                    <a:pt x="5269" y="6729"/>
                    <a:pt x="5046" y="6729"/>
                  </a:cubicBezTo>
                  <a:cubicBezTo>
                    <a:pt x="4639" y="6729"/>
                    <a:pt x="4238" y="6693"/>
                    <a:pt x="3850" y="6628"/>
                  </a:cubicBezTo>
                  <a:cubicBezTo>
                    <a:pt x="3350" y="6494"/>
                    <a:pt x="3183" y="6027"/>
                    <a:pt x="3016" y="5594"/>
                  </a:cubicBezTo>
                  <a:cubicBezTo>
                    <a:pt x="2716" y="4960"/>
                    <a:pt x="2382" y="4360"/>
                    <a:pt x="2082" y="3692"/>
                  </a:cubicBezTo>
                  <a:cubicBezTo>
                    <a:pt x="1482" y="2492"/>
                    <a:pt x="814" y="1291"/>
                    <a:pt x="247" y="57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28"/>
            <p:cNvSpPr/>
            <p:nvPr/>
          </p:nvSpPr>
          <p:spPr>
            <a:xfrm>
              <a:off x="18409" y="4669462"/>
              <a:ext cx="405358" cy="351672"/>
            </a:xfrm>
            <a:custGeom>
              <a:avLst/>
              <a:gdLst/>
              <a:ahLst/>
              <a:cxnLst/>
              <a:rect l="l" t="t" r="r" b="b"/>
              <a:pathLst>
                <a:path w="11190" h="9708" extrusionOk="0">
                  <a:moveTo>
                    <a:pt x="151" y="1"/>
                  </a:moveTo>
                  <a:cubicBezTo>
                    <a:pt x="80" y="1"/>
                    <a:pt x="1" y="79"/>
                    <a:pt x="25" y="175"/>
                  </a:cubicBezTo>
                  <a:cubicBezTo>
                    <a:pt x="392" y="942"/>
                    <a:pt x="625" y="1743"/>
                    <a:pt x="792" y="2543"/>
                  </a:cubicBezTo>
                  <a:cubicBezTo>
                    <a:pt x="1025" y="3510"/>
                    <a:pt x="1326" y="4478"/>
                    <a:pt x="1593" y="5412"/>
                  </a:cubicBezTo>
                  <a:cubicBezTo>
                    <a:pt x="1793" y="6046"/>
                    <a:pt x="1993" y="6646"/>
                    <a:pt x="2126" y="7280"/>
                  </a:cubicBezTo>
                  <a:cubicBezTo>
                    <a:pt x="2226" y="7647"/>
                    <a:pt x="2293" y="8180"/>
                    <a:pt x="2627" y="8414"/>
                  </a:cubicBezTo>
                  <a:cubicBezTo>
                    <a:pt x="3094" y="8681"/>
                    <a:pt x="3627" y="8848"/>
                    <a:pt x="4161" y="8948"/>
                  </a:cubicBezTo>
                  <a:cubicBezTo>
                    <a:pt x="4995" y="9114"/>
                    <a:pt x="5829" y="9315"/>
                    <a:pt x="6663" y="9448"/>
                  </a:cubicBezTo>
                  <a:cubicBezTo>
                    <a:pt x="7520" y="9623"/>
                    <a:pt x="8377" y="9708"/>
                    <a:pt x="9233" y="9708"/>
                  </a:cubicBezTo>
                  <a:cubicBezTo>
                    <a:pt x="9844" y="9708"/>
                    <a:pt x="10455" y="9665"/>
                    <a:pt x="11066" y="9581"/>
                  </a:cubicBezTo>
                  <a:cubicBezTo>
                    <a:pt x="11189" y="9551"/>
                    <a:pt x="11142" y="9378"/>
                    <a:pt x="11029" y="9378"/>
                  </a:cubicBezTo>
                  <a:cubicBezTo>
                    <a:pt x="11019" y="9378"/>
                    <a:pt x="11009" y="9379"/>
                    <a:pt x="10999" y="9381"/>
                  </a:cubicBezTo>
                  <a:lnTo>
                    <a:pt x="10999" y="9348"/>
                  </a:lnTo>
                  <a:cubicBezTo>
                    <a:pt x="10374" y="9443"/>
                    <a:pt x="9749" y="9488"/>
                    <a:pt x="9129" y="9488"/>
                  </a:cubicBezTo>
                  <a:cubicBezTo>
                    <a:pt x="8226" y="9488"/>
                    <a:pt x="7333" y="9392"/>
                    <a:pt x="6463" y="9215"/>
                  </a:cubicBezTo>
                  <a:cubicBezTo>
                    <a:pt x="5796" y="9081"/>
                    <a:pt x="5128" y="8948"/>
                    <a:pt x="4461" y="8781"/>
                  </a:cubicBezTo>
                  <a:cubicBezTo>
                    <a:pt x="3794" y="8614"/>
                    <a:pt x="2727" y="8547"/>
                    <a:pt x="2493" y="7780"/>
                  </a:cubicBezTo>
                  <a:cubicBezTo>
                    <a:pt x="2326" y="7313"/>
                    <a:pt x="2260" y="6813"/>
                    <a:pt x="2126" y="6312"/>
                  </a:cubicBezTo>
                  <a:cubicBezTo>
                    <a:pt x="1926" y="5612"/>
                    <a:pt x="1659" y="4911"/>
                    <a:pt x="1459" y="4211"/>
                  </a:cubicBezTo>
                  <a:cubicBezTo>
                    <a:pt x="1092" y="2843"/>
                    <a:pt x="859" y="1309"/>
                    <a:pt x="225" y="41"/>
                  </a:cubicBezTo>
                  <a:cubicBezTo>
                    <a:pt x="206" y="13"/>
                    <a:pt x="179" y="1"/>
                    <a:pt x="15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28"/>
            <p:cNvSpPr/>
            <p:nvPr/>
          </p:nvSpPr>
          <p:spPr>
            <a:xfrm>
              <a:off x="210221" y="3294388"/>
              <a:ext cx="48360" cy="591373"/>
            </a:xfrm>
            <a:custGeom>
              <a:avLst/>
              <a:gdLst/>
              <a:ahLst/>
              <a:cxnLst/>
              <a:rect l="l" t="t" r="r" b="b"/>
              <a:pathLst>
                <a:path w="1335" h="16325" extrusionOk="0">
                  <a:moveTo>
                    <a:pt x="512" y="0"/>
                  </a:moveTo>
                  <a:cubicBezTo>
                    <a:pt x="448" y="0"/>
                    <a:pt x="380" y="57"/>
                    <a:pt x="400" y="140"/>
                  </a:cubicBezTo>
                  <a:cubicBezTo>
                    <a:pt x="801" y="1441"/>
                    <a:pt x="934" y="2808"/>
                    <a:pt x="867" y="4176"/>
                  </a:cubicBezTo>
                  <a:cubicBezTo>
                    <a:pt x="801" y="5510"/>
                    <a:pt x="467" y="6811"/>
                    <a:pt x="300" y="8146"/>
                  </a:cubicBezTo>
                  <a:cubicBezTo>
                    <a:pt x="0" y="10881"/>
                    <a:pt x="367" y="13549"/>
                    <a:pt x="901" y="16251"/>
                  </a:cubicBezTo>
                  <a:cubicBezTo>
                    <a:pt x="914" y="16302"/>
                    <a:pt x="951" y="16324"/>
                    <a:pt x="990" y="16324"/>
                  </a:cubicBezTo>
                  <a:cubicBezTo>
                    <a:pt x="1053" y="16324"/>
                    <a:pt x="1122" y="16267"/>
                    <a:pt x="1101" y="16185"/>
                  </a:cubicBezTo>
                  <a:cubicBezTo>
                    <a:pt x="534" y="13316"/>
                    <a:pt x="167" y="10447"/>
                    <a:pt x="601" y="7512"/>
                  </a:cubicBezTo>
                  <a:cubicBezTo>
                    <a:pt x="1001" y="4977"/>
                    <a:pt x="1334" y="2608"/>
                    <a:pt x="601" y="73"/>
                  </a:cubicBezTo>
                  <a:cubicBezTo>
                    <a:pt x="588" y="22"/>
                    <a:pt x="551" y="0"/>
                    <a:pt x="51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3" name="Google Shape;4263;p28"/>
            <p:cNvSpPr/>
            <p:nvPr/>
          </p:nvSpPr>
          <p:spPr>
            <a:xfrm>
              <a:off x="163092" y="3329055"/>
              <a:ext cx="86542" cy="86542"/>
            </a:xfrm>
            <a:custGeom>
              <a:avLst/>
              <a:gdLst/>
              <a:ahLst/>
              <a:cxnLst/>
              <a:rect l="l" t="t" r="r" b="b"/>
              <a:pathLst>
                <a:path w="2389" h="2389" extrusionOk="0">
                  <a:moveTo>
                    <a:pt x="766" y="230"/>
                  </a:moveTo>
                  <a:cubicBezTo>
                    <a:pt x="814" y="230"/>
                    <a:pt x="861" y="237"/>
                    <a:pt x="901" y="250"/>
                  </a:cubicBezTo>
                  <a:cubicBezTo>
                    <a:pt x="1168" y="317"/>
                    <a:pt x="1368" y="617"/>
                    <a:pt x="1535" y="851"/>
                  </a:cubicBezTo>
                  <a:cubicBezTo>
                    <a:pt x="1761" y="1218"/>
                    <a:pt x="1939" y="1609"/>
                    <a:pt x="2029" y="2044"/>
                  </a:cubicBezTo>
                  <a:lnTo>
                    <a:pt x="2029" y="2044"/>
                  </a:lnTo>
                  <a:cubicBezTo>
                    <a:pt x="1777" y="1920"/>
                    <a:pt x="1529" y="1762"/>
                    <a:pt x="1301" y="1585"/>
                  </a:cubicBezTo>
                  <a:cubicBezTo>
                    <a:pt x="901" y="1351"/>
                    <a:pt x="567" y="984"/>
                    <a:pt x="401" y="551"/>
                  </a:cubicBezTo>
                  <a:cubicBezTo>
                    <a:pt x="347" y="337"/>
                    <a:pt x="571" y="230"/>
                    <a:pt x="766" y="230"/>
                  </a:cubicBezTo>
                  <a:close/>
                  <a:moveTo>
                    <a:pt x="689" y="1"/>
                  </a:moveTo>
                  <a:cubicBezTo>
                    <a:pt x="529" y="1"/>
                    <a:pt x="379" y="71"/>
                    <a:pt x="267" y="250"/>
                  </a:cubicBezTo>
                  <a:cubicBezTo>
                    <a:pt x="0" y="684"/>
                    <a:pt x="501" y="1184"/>
                    <a:pt x="801" y="1451"/>
                  </a:cubicBezTo>
                  <a:cubicBezTo>
                    <a:pt x="1163" y="1814"/>
                    <a:pt x="1580" y="2094"/>
                    <a:pt x="2077" y="2317"/>
                  </a:cubicBezTo>
                  <a:lnTo>
                    <a:pt x="2077" y="2317"/>
                  </a:lnTo>
                  <a:cubicBezTo>
                    <a:pt x="2097" y="2352"/>
                    <a:pt x="2149" y="2373"/>
                    <a:pt x="2197" y="2373"/>
                  </a:cubicBezTo>
                  <a:cubicBezTo>
                    <a:pt x="2200" y="2373"/>
                    <a:pt x="2203" y="2373"/>
                    <a:pt x="2206" y="2373"/>
                  </a:cubicBezTo>
                  <a:lnTo>
                    <a:pt x="2206" y="2373"/>
                  </a:lnTo>
                  <a:cubicBezTo>
                    <a:pt x="2215" y="2377"/>
                    <a:pt x="2225" y="2381"/>
                    <a:pt x="2235" y="2385"/>
                  </a:cubicBezTo>
                  <a:cubicBezTo>
                    <a:pt x="2243" y="2388"/>
                    <a:pt x="2250" y="2389"/>
                    <a:pt x="2257" y="2389"/>
                  </a:cubicBezTo>
                  <a:cubicBezTo>
                    <a:pt x="2341" y="2389"/>
                    <a:pt x="2388" y="2225"/>
                    <a:pt x="2281" y="2159"/>
                  </a:cubicBezTo>
                  <a:lnTo>
                    <a:pt x="2281" y="2159"/>
                  </a:lnTo>
                  <a:cubicBezTo>
                    <a:pt x="2167" y="1542"/>
                    <a:pt x="1909" y="986"/>
                    <a:pt x="1535" y="517"/>
                  </a:cubicBezTo>
                  <a:cubicBezTo>
                    <a:pt x="1358" y="274"/>
                    <a:pt x="1004" y="1"/>
                    <a:pt x="68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4" name="Google Shape;4264;p28"/>
            <p:cNvSpPr/>
            <p:nvPr/>
          </p:nvSpPr>
          <p:spPr>
            <a:xfrm>
              <a:off x="231340" y="3409294"/>
              <a:ext cx="93714" cy="84078"/>
            </a:xfrm>
            <a:custGeom>
              <a:avLst/>
              <a:gdLst/>
              <a:ahLst/>
              <a:cxnLst/>
              <a:rect l="l" t="t" r="r" b="b"/>
              <a:pathLst>
                <a:path w="2587" h="2321" extrusionOk="0">
                  <a:moveTo>
                    <a:pt x="1886" y="204"/>
                  </a:moveTo>
                  <a:cubicBezTo>
                    <a:pt x="2152" y="204"/>
                    <a:pt x="2119" y="671"/>
                    <a:pt x="2052" y="804"/>
                  </a:cubicBezTo>
                  <a:cubicBezTo>
                    <a:pt x="1886" y="1037"/>
                    <a:pt x="1685" y="1238"/>
                    <a:pt x="1419" y="1371"/>
                  </a:cubicBezTo>
                  <a:cubicBezTo>
                    <a:pt x="1158" y="1567"/>
                    <a:pt x="855" y="1706"/>
                    <a:pt x="555" y="1862"/>
                  </a:cubicBezTo>
                  <a:lnTo>
                    <a:pt x="555" y="1862"/>
                  </a:lnTo>
                  <a:cubicBezTo>
                    <a:pt x="670" y="1609"/>
                    <a:pt x="808" y="1357"/>
                    <a:pt x="985" y="1104"/>
                  </a:cubicBezTo>
                  <a:cubicBezTo>
                    <a:pt x="1152" y="837"/>
                    <a:pt x="1485" y="237"/>
                    <a:pt x="1886" y="204"/>
                  </a:cubicBezTo>
                  <a:close/>
                  <a:moveTo>
                    <a:pt x="1880" y="0"/>
                  </a:moveTo>
                  <a:cubicBezTo>
                    <a:pt x="1568" y="0"/>
                    <a:pt x="1249" y="419"/>
                    <a:pt x="1085" y="637"/>
                  </a:cubicBezTo>
                  <a:cubicBezTo>
                    <a:pt x="730" y="1056"/>
                    <a:pt x="469" y="1507"/>
                    <a:pt x="271" y="2018"/>
                  </a:cubicBezTo>
                  <a:lnTo>
                    <a:pt x="271" y="2018"/>
                  </a:lnTo>
                  <a:cubicBezTo>
                    <a:pt x="208" y="2056"/>
                    <a:pt x="145" y="2096"/>
                    <a:pt x="84" y="2138"/>
                  </a:cubicBezTo>
                  <a:cubicBezTo>
                    <a:pt x="0" y="2194"/>
                    <a:pt x="57" y="2321"/>
                    <a:pt x="156" y="2321"/>
                  </a:cubicBezTo>
                  <a:cubicBezTo>
                    <a:pt x="176" y="2321"/>
                    <a:pt x="196" y="2316"/>
                    <a:pt x="218" y="2305"/>
                  </a:cubicBezTo>
                  <a:cubicBezTo>
                    <a:pt x="785" y="1938"/>
                    <a:pt x="1419" y="1705"/>
                    <a:pt x="1919" y="1271"/>
                  </a:cubicBezTo>
                  <a:cubicBezTo>
                    <a:pt x="2253" y="1004"/>
                    <a:pt x="2586" y="370"/>
                    <a:pt x="2086" y="70"/>
                  </a:cubicBezTo>
                  <a:cubicBezTo>
                    <a:pt x="2019" y="21"/>
                    <a:pt x="1949" y="0"/>
                    <a:pt x="188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28"/>
            <p:cNvSpPr/>
            <p:nvPr/>
          </p:nvSpPr>
          <p:spPr>
            <a:xfrm>
              <a:off x="160665" y="3459684"/>
              <a:ext cx="76181" cy="83788"/>
            </a:xfrm>
            <a:custGeom>
              <a:avLst/>
              <a:gdLst/>
              <a:ahLst/>
              <a:cxnLst/>
              <a:rect l="l" t="t" r="r" b="b"/>
              <a:pathLst>
                <a:path w="2103" h="2313" extrusionOk="0">
                  <a:moveTo>
                    <a:pt x="1015" y="229"/>
                  </a:moveTo>
                  <a:cubicBezTo>
                    <a:pt x="1124" y="229"/>
                    <a:pt x="1240" y="268"/>
                    <a:pt x="1301" y="314"/>
                  </a:cubicBezTo>
                  <a:cubicBezTo>
                    <a:pt x="1468" y="514"/>
                    <a:pt x="1602" y="714"/>
                    <a:pt x="1668" y="981"/>
                  </a:cubicBezTo>
                  <a:cubicBezTo>
                    <a:pt x="1791" y="1319"/>
                    <a:pt x="1857" y="1685"/>
                    <a:pt x="1893" y="2053"/>
                  </a:cubicBezTo>
                  <a:lnTo>
                    <a:pt x="1893" y="2053"/>
                  </a:lnTo>
                  <a:cubicBezTo>
                    <a:pt x="1706" y="1884"/>
                    <a:pt x="1542" y="1711"/>
                    <a:pt x="1402" y="1514"/>
                  </a:cubicBezTo>
                  <a:cubicBezTo>
                    <a:pt x="1068" y="1214"/>
                    <a:pt x="868" y="847"/>
                    <a:pt x="768" y="447"/>
                  </a:cubicBezTo>
                  <a:cubicBezTo>
                    <a:pt x="768" y="284"/>
                    <a:pt x="886" y="229"/>
                    <a:pt x="1015" y="229"/>
                  </a:cubicBezTo>
                  <a:close/>
                  <a:moveTo>
                    <a:pt x="2102" y="2148"/>
                  </a:moveTo>
                  <a:cubicBezTo>
                    <a:pt x="2102" y="2151"/>
                    <a:pt x="2102" y="2153"/>
                    <a:pt x="2102" y="2156"/>
                  </a:cubicBezTo>
                  <a:lnTo>
                    <a:pt x="2102" y="2156"/>
                  </a:lnTo>
                  <a:cubicBezTo>
                    <a:pt x="2102" y="2165"/>
                    <a:pt x="2102" y="2173"/>
                    <a:pt x="2102" y="2182"/>
                  </a:cubicBezTo>
                  <a:lnTo>
                    <a:pt x="2102" y="2148"/>
                  </a:lnTo>
                  <a:close/>
                  <a:moveTo>
                    <a:pt x="1064" y="1"/>
                  </a:moveTo>
                  <a:cubicBezTo>
                    <a:pt x="972" y="1"/>
                    <a:pt x="873" y="25"/>
                    <a:pt x="768" y="80"/>
                  </a:cubicBezTo>
                  <a:cubicBezTo>
                    <a:pt x="1" y="514"/>
                    <a:pt x="1535" y="2015"/>
                    <a:pt x="1869" y="2282"/>
                  </a:cubicBezTo>
                  <a:cubicBezTo>
                    <a:pt x="1891" y="2304"/>
                    <a:pt x="1914" y="2313"/>
                    <a:pt x="1937" y="2313"/>
                  </a:cubicBezTo>
                  <a:cubicBezTo>
                    <a:pt x="1979" y="2313"/>
                    <a:pt x="2016" y="2282"/>
                    <a:pt x="2031" y="2245"/>
                  </a:cubicBezTo>
                  <a:lnTo>
                    <a:pt x="2031" y="2245"/>
                  </a:lnTo>
                  <a:cubicBezTo>
                    <a:pt x="2068" y="2235"/>
                    <a:pt x="2099" y="2205"/>
                    <a:pt x="2102" y="2156"/>
                  </a:cubicBezTo>
                  <a:lnTo>
                    <a:pt x="2102" y="2156"/>
                  </a:lnTo>
                  <a:cubicBezTo>
                    <a:pt x="2093" y="1596"/>
                    <a:pt x="1799" y="1"/>
                    <a:pt x="10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28"/>
            <p:cNvSpPr/>
            <p:nvPr/>
          </p:nvSpPr>
          <p:spPr>
            <a:xfrm>
              <a:off x="216742" y="3568178"/>
              <a:ext cx="78101" cy="73537"/>
            </a:xfrm>
            <a:custGeom>
              <a:avLst/>
              <a:gdLst/>
              <a:ahLst/>
              <a:cxnLst/>
              <a:rect l="l" t="t" r="r" b="b"/>
              <a:pathLst>
                <a:path w="2156" h="2030" extrusionOk="0">
                  <a:moveTo>
                    <a:pt x="1638" y="240"/>
                  </a:moveTo>
                  <a:cubicBezTo>
                    <a:pt x="1712" y="240"/>
                    <a:pt x="1766" y="308"/>
                    <a:pt x="1788" y="421"/>
                  </a:cubicBezTo>
                  <a:cubicBezTo>
                    <a:pt x="1855" y="688"/>
                    <a:pt x="1755" y="988"/>
                    <a:pt x="1521" y="1155"/>
                  </a:cubicBezTo>
                  <a:cubicBezTo>
                    <a:pt x="1156" y="1436"/>
                    <a:pt x="766" y="1622"/>
                    <a:pt x="333" y="1754"/>
                  </a:cubicBezTo>
                  <a:lnTo>
                    <a:pt x="333" y="1754"/>
                  </a:lnTo>
                  <a:cubicBezTo>
                    <a:pt x="626" y="1181"/>
                    <a:pt x="1022" y="670"/>
                    <a:pt x="1521" y="287"/>
                  </a:cubicBezTo>
                  <a:cubicBezTo>
                    <a:pt x="1564" y="255"/>
                    <a:pt x="1603" y="240"/>
                    <a:pt x="1638" y="240"/>
                  </a:cubicBezTo>
                  <a:close/>
                  <a:moveTo>
                    <a:pt x="1633" y="0"/>
                  </a:moveTo>
                  <a:cubicBezTo>
                    <a:pt x="1287" y="0"/>
                    <a:pt x="1000" y="475"/>
                    <a:pt x="821" y="654"/>
                  </a:cubicBezTo>
                  <a:cubicBezTo>
                    <a:pt x="526" y="1015"/>
                    <a:pt x="263" y="1439"/>
                    <a:pt x="64" y="1834"/>
                  </a:cubicBezTo>
                  <a:lnTo>
                    <a:pt x="64" y="1834"/>
                  </a:lnTo>
                  <a:cubicBezTo>
                    <a:pt x="0" y="1882"/>
                    <a:pt x="25" y="2022"/>
                    <a:pt x="121" y="2026"/>
                  </a:cubicBezTo>
                  <a:lnTo>
                    <a:pt x="121" y="2026"/>
                  </a:lnTo>
                  <a:cubicBezTo>
                    <a:pt x="130" y="2028"/>
                    <a:pt x="138" y="2029"/>
                    <a:pt x="147" y="2029"/>
                  </a:cubicBezTo>
                  <a:cubicBezTo>
                    <a:pt x="170" y="2029"/>
                    <a:pt x="192" y="2021"/>
                    <a:pt x="209" y="2003"/>
                  </a:cubicBezTo>
                  <a:lnTo>
                    <a:pt x="209" y="2003"/>
                  </a:lnTo>
                  <a:cubicBezTo>
                    <a:pt x="766" y="1811"/>
                    <a:pt x="1434" y="1639"/>
                    <a:pt x="1822" y="1155"/>
                  </a:cubicBezTo>
                  <a:cubicBezTo>
                    <a:pt x="2022" y="921"/>
                    <a:pt x="2155" y="187"/>
                    <a:pt x="1755" y="21"/>
                  </a:cubicBezTo>
                  <a:cubicBezTo>
                    <a:pt x="1713" y="7"/>
                    <a:pt x="1673" y="0"/>
                    <a:pt x="16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28"/>
            <p:cNvSpPr/>
            <p:nvPr/>
          </p:nvSpPr>
          <p:spPr>
            <a:xfrm>
              <a:off x="124367" y="3635557"/>
              <a:ext cx="96866" cy="70059"/>
            </a:xfrm>
            <a:custGeom>
              <a:avLst/>
              <a:gdLst/>
              <a:ahLst/>
              <a:cxnLst/>
              <a:rect l="l" t="t" r="r" b="b"/>
              <a:pathLst>
                <a:path w="2674" h="1934" extrusionOk="0">
                  <a:moveTo>
                    <a:pt x="1339" y="198"/>
                  </a:moveTo>
                  <a:cubicBezTo>
                    <a:pt x="1837" y="198"/>
                    <a:pt x="2374" y="1349"/>
                    <a:pt x="2433" y="1729"/>
                  </a:cubicBezTo>
                  <a:lnTo>
                    <a:pt x="2433" y="1729"/>
                  </a:lnTo>
                  <a:cubicBezTo>
                    <a:pt x="1798" y="1688"/>
                    <a:pt x="408" y="1053"/>
                    <a:pt x="1069" y="329"/>
                  </a:cubicBezTo>
                  <a:cubicBezTo>
                    <a:pt x="1156" y="237"/>
                    <a:pt x="1247" y="198"/>
                    <a:pt x="1339" y="198"/>
                  </a:cubicBezTo>
                  <a:close/>
                  <a:moveTo>
                    <a:pt x="1344" y="0"/>
                  </a:moveTo>
                  <a:cubicBezTo>
                    <a:pt x="1200" y="0"/>
                    <a:pt x="1051" y="59"/>
                    <a:pt x="902" y="195"/>
                  </a:cubicBezTo>
                  <a:cubicBezTo>
                    <a:pt x="0" y="1033"/>
                    <a:pt x="1713" y="1933"/>
                    <a:pt x="2462" y="1933"/>
                  </a:cubicBezTo>
                  <a:cubicBezTo>
                    <a:pt x="2488" y="1933"/>
                    <a:pt x="2513" y="1932"/>
                    <a:pt x="2537" y="1930"/>
                  </a:cubicBezTo>
                  <a:cubicBezTo>
                    <a:pt x="2632" y="1930"/>
                    <a:pt x="2673" y="1865"/>
                    <a:pt x="2659" y="1809"/>
                  </a:cubicBezTo>
                  <a:lnTo>
                    <a:pt x="2659" y="1809"/>
                  </a:lnTo>
                  <a:cubicBezTo>
                    <a:pt x="2666" y="1796"/>
                    <a:pt x="2670" y="1781"/>
                    <a:pt x="2670" y="1763"/>
                  </a:cubicBezTo>
                  <a:cubicBezTo>
                    <a:pt x="2588" y="1242"/>
                    <a:pt x="2010" y="0"/>
                    <a:pt x="134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28"/>
            <p:cNvSpPr/>
            <p:nvPr/>
          </p:nvSpPr>
          <p:spPr>
            <a:xfrm>
              <a:off x="379755" y="3684679"/>
              <a:ext cx="500666" cy="422202"/>
            </a:xfrm>
            <a:custGeom>
              <a:avLst/>
              <a:gdLst/>
              <a:ahLst/>
              <a:cxnLst/>
              <a:rect l="l" t="t" r="r" b="b"/>
              <a:pathLst>
                <a:path w="13821" h="11655" extrusionOk="0">
                  <a:moveTo>
                    <a:pt x="13703" y="1"/>
                  </a:moveTo>
                  <a:cubicBezTo>
                    <a:pt x="13665" y="1"/>
                    <a:pt x="13625" y="23"/>
                    <a:pt x="13600" y="74"/>
                  </a:cubicBezTo>
                  <a:cubicBezTo>
                    <a:pt x="13200" y="1575"/>
                    <a:pt x="12633" y="3009"/>
                    <a:pt x="11932" y="4410"/>
                  </a:cubicBezTo>
                  <a:cubicBezTo>
                    <a:pt x="11198" y="5978"/>
                    <a:pt x="10131" y="7345"/>
                    <a:pt x="8763" y="8413"/>
                  </a:cubicBezTo>
                  <a:cubicBezTo>
                    <a:pt x="6850" y="9820"/>
                    <a:pt x="4130" y="11464"/>
                    <a:pt x="1584" y="11464"/>
                  </a:cubicBezTo>
                  <a:cubicBezTo>
                    <a:pt x="1111" y="11464"/>
                    <a:pt x="645" y="11407"/>
                    <a:pt x="190" y="11282"/>
                  </a:cubicBezTo>
                  <a:cubicBezTo>
                    <a:pt x="180" y="11279"/>
                    <a:pt x="170" y="11278"/>
                    <a:pt x="161" y="11278"/>
                  </a:cubicBezTo>
                  <a:cubicBezTo>
                    <a:pt x="48" y="11278"/>
                    <a:pt x="0" y="11451"/>
                    <a:pt x="124" y="11482"/>
                  </a:cubicBezTo>
                  <a:cubicBezTo>
                    <a:pt x="580" y="11601"/>
                    <a:pt x="1046" y="11655"/>
                    <a:pt x="1516" y="11655"/>
                  </a:cubicBezTo>
                  <a:cubicBezTo>
                    <a:pt x="4071" y="11655"/>
                    <a:pt x="6752" y="10060"/>
                    <a:pt x="8696" y="8680"/>
                  </a:cubicBezTo>
                  <a:cubicBezTo>
                    <a:pt x="10031" y="7712"/>
                    <a:pt x="11131" y="6445"/>
                    <a:pt x="11865" y="4977"/>
                  </a:cubicBezTo>
                  <a:cubicBezTo>
                    <a:pt x="12699" y="3443"/>
                    <a:pt x="13366" y="1808"/>
                    <a:pt x="13800" y="140"/>
                  </a:cubicBezTo>
                  <a:cubicBezTo>
                    <a:pt x="13821" y="58"/>
                    <a:pt x="13765" y="1"/>
                    <a:pt x="13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28"/>
            <p:cNvSpPr/>
            <p:nvPr/>
          </p:nvSpPr>
          <p:spPr>
            <a:xfrm>
              <a:off x="706108" y="3751152"/>
              <a:ext cx="274694" cy="99039"/>
            </a:xfrm>
            <a:custGeom>
              <a:avLst/>
              <a:gdLst/>
              <a:ahLst/>
              <a:cxnLst/>
              <a:rect l="l" t="t" r="r" b="b"/>
              <a:pathLst>
                <a:path w="7583" h="2734" extrusionOk="0">
                  <a:moveTo>
                    <a:pt x="132" y="0"/>
                  </a:moveTo>
                  <a:cubicBezTo>
                    <a:pt x="69" y="0"/>
                    <a:pt x="0" y="57"/>
                    <a:pt x="21" y="140"/>
                  </a:cubicBezTo>
                  <a:cubicBezTo>
                    <a:pt x="355" y="1508"/>
                    <a:pt x="1622" y="2275"/>
                    <a:pt x="2890" y="2608"/>
                  </a:cubicBezTo>
                  <a:cubicBezTo>
                    <a:pt x="3209" y="2696"/>
                    <a:pt x="3515" y="2733"/>
                    <a:pt x="3810" y="2733"/>
                  </a:cubicBezTo>
                  <a:cubicBezTo>
                    <a:pt x="5089" y="2733"/>
                    <a:pt x="6186" y="2039"/>
                    <a:pt x="7460" y="1741"/>
                  </a:cubicBezTo>
                  <a:cubicBezTo>
                    <a:pt x="7583" y="1710"/>
                    <a:pt x="7564" y="1537"/>
                    <a:pt x="7455" y="1537"/>
                  </a:cubicBezTo>
                  <a:cubicBezTo>
                    <a:pt x="7446" y="1537"/>
                    <a:pt x="7436" y="1538"/>
                    <a:pt x="7426" y="1541"/>
                  </a:cubicBezTo>
                  <a:cubicBezTo>
                    <a:pt x="6172" y="1839"/>
                    <a:pt x="5079" y="2539"/>
                    <a:pt x="3787" y="2539"/>
                  </a:cubicBezTo>
                  <a:cubicBezTo>
                    <a:pt x="3635" y="2539"/>
                    <a:pt x="3481" y="2529"/>
                    <a:pt x="3323" y="2508"/>
                  </a:cubicBezTo>
                  <a:cubicBezTo>
                    <a:pt x="1989" y="2275"/>
                    <a:pt x="555" y="1474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0" name="Google Shape;4270;p28"/>
            <p:cNvSpPr/>
            <p:nvPr/>
          </p:nvSpPr>
          <p:spPr>
            <a:xfrm>
              <a:off x="814240" y="3728221"/>
              <a:ext cx="139973" cy="117731"/>
            </a:xfrm>
            <a:custGeom>
              <a:avLst/>
              <a:gdLst/>
              <a:ahLst/>
              <a:cxnLst/>
              <a:rect l="l" t="t" r="r" b="b"/>
              <a:pathLst>
                <a:path w="3864" h="3250" extrusionOk="0">
                  <a:moveTo>
                    <a:pt x="3706" y="0"/>
                  </a:moveTo>
                  <a:cubicBezTo>
                    <a:pt x="3695" y="0"/>
                    <a:pt x="3685" y="2"/>
                    <a:pt x="3674" y="6"/>
                  </a:cubicBezTo>
                  <a:lnTo>
                    <a:pt x="3641" y="6"/>
                  </a:lnTo>
                  <a:cubicBezTo>
                    <a:pt x="2273" y="806"/>
                    <a:pt x="1039" y="1840"/>
                    <a:pt x="71" y="3108"/>
                  </a:cubicBezTo>
                  <a:cubicBezTo>
                    <a:pt x="1" y="3179"/>
                    <a:pt x="80" y="3249"/>
                    <a:pt x="156" y="3249"/>
                  </a:cubicBezTo>
                  <a:cubicBezTo>
                    <a:pt x="188" y="3249"/>
                    <a:pt x="219" y="3237"/>
                    <a:pt x="238" y="3208"/>
                  </a:cubicBezTo>
                  <a:cubicBezTo>
                    <a:pt x="1206" y="1974"/>
                    <a:pt x="2406" y="973"/>
                    <a:pt x="3774" y="206"/>
                  </a:cubicBezTo>
                  <a:cubicBezTo>
                    <a:pt x="3863" y="116"/>
                    <a:pt x="3793" y="0"/>
                    <a:pt x="370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1" name="Google Shape;4271;p28"/>
            <p:cNvSpPr/>
            <p:nvPr/>
          </p:nvSpPr>
          <p:spPr>
            <a:xfrm>
              <a:off x="757004" y="3703045"/>
              <a:ext cx="65096" cy="141314"/>
            </a:xfrm>
            <a:custGeom>
              <a:avLst/>
              <a:gdLst/>
              <a:ahLst/>
              <a:cxnLst/>
              <a:rect l="l" t="t" r="r" b="b"/>
              <a:pathLst>
                <a:path w="1797" h="3901" extrusionOk="0">
                  <a:moveTo>
                    <a:pt x="105" y="0"/>
                  </a:moveTo>
                  <a:cubicBezTo>
                    <a:pt x="50" y="0"/>
                    <a:pt x="0" y="34"/>
                    <a:pt x="17" y="100"/>
                  </a:cubicBezTo>
                  <a:cubicBezTo>
                    <a:pt x="117" y="834"/>
                    <a:pt x="317" y="1535"/>
                    <a:pt x="617" y="2202"/>
                  </a:cubicBezTo>
                  <a:cubicBezTo>
                    <a:pt x="818" y="2836"/>
                    <a:pt x="1118" y="3403"/>
                    <a:pt x="1551" y="3870"/>
                  </a:cubicBezTo>
                  <a:cubicBezTo>
                    <a:pt x="1581" y="3892"/>
                    <a:pt x="1610" y="3901"/>
                    <a:pt x="1637" y="3901"/>
                  </a:cubicBezTo>
                  <a:cubicBezTo>
                    <a:pt x="1732" y="3901"/>
                    <a:pt x="1796" y="3788"/>
                    <a:pt x="1718" y="3736"/>
                  </a:cubicBezTo>
                  <a:cubicBezTo>
                    <a:pt x="1251" y="3303"/>
                    <a:pt x="984" y="2569"/>
                    <a:pt x="751" y="1968"/>
                  </a:cubicBezTo>
                  <a:cubicBezTo>
                    <a:pt x="484" y="1368"/>
                    <a:pt x="317" y="734"/>
                    <a:pt x="217" y="100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2" name="Google Shape;4272;p28"/>
            <p:cNvSpPr/>
            <p:nvPr/>
          </p:nvSpPr>
          <p:spPr>
            <a:xfrm>
              <a:off x="952548" y="3794840"/>
              <a:ext cx="40318" cy="26698"/>
            </a:xfrm>
            <a:custGeom>
              <a:avLst/>
              <a:gdLst/>
              <a:ahLst/>
              <a:cxnLst/>
              <a:rect l="l" t="t" r="r" b="b"/>
              <a:pathLst>
                <a:path w="1113" h="737" extrusionOk="0">
                  <a:moveTo>
                    <a:pt x="491" y="0"/>
                  </a:moveTo>
                  <a:cubicBezTo>
                    <a:pt x="0" y="0"/>
                    <a:pt x="0" y="736"/>
                    <a:pt x="491" y="736"/>
                  </a:cubicBezTo>
                  <a:cubicBezTo>
                    <a:pt x="502" y="736"/>
                    <a:pt x="512" y="736"/>
                    <a:pt x="523" y="735"/>
                  </a:cubicBezTo>
                  <a:lnTo>
                    <a:pt x="590" y="735"/>
                  </a:lnTo>
                  <a:cubicBezTo>
                    <a:pt x="601" y="736"/>
                    <a:pt x="611" y="736"/>
                    <a:pt x="622" y="736"/>
                  </a:cubicBezTo>
                  <a:cubicBezTo>
                    <a:pt x="1113" y="736"/>
                    <a:pt x="1113" y="0"/>
                    <a:pt x="622" y="0"/>
                  </a:cubicBezTo>
                  <a:cubicBezTo>
                    <a:pt x="611" y="0"/>
                    <a:pt x="601" y="1"/>
                    <a:pt x="590" y="1"/>
                  </a:cubicBezTo>
                  <a:lnTo>
                    <a:pt x="523" y="1"/>
                  </a:lnTo>
                  <a:cubicBezTo>
                    <a:pt x="512" y="1"/>
                    <a:pt x="502" y="0"/>
                    <a:pt x="49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3" name="Google Shape;4273;p28"/>
            <p:cNvSpPr/>
            <p:nvPr/>
          </p:nvSpPr>
          <p:spPr>
            <a:xfrm>
              <a:off x="917119" y="3717390"/>
              <a:ext cx="34522" cy="25684"/>
            </a:xfrm>
            <a:custGeom>
              <a:avLst/>
              <a:gdLst/>
              <a:ahLst/>
              <a:cxnLst/>
              <a:rect l="l" t="t" r="r" b="b"/>
              <a:pathLst>
                <a:path w="953" h="709" extrusionOk="0">
                  <a:moveTo>
                    <a:pt x="612" y="1"/>
                  </a:moveTo>
                  <a:cubicBezTo>
                    <a:pt x="597" y="1"/>
                    <a:pt x="583" y="2"/>
                    <a:pt x="567" y="4"/>
                  </a:cubicBezTo>
                  <a:lnTo>
                    <a:pt x="500" y="4"/>
                  </a:lnTo>
                  <a:cubicBezTo>
                    <a:pt x="0" y="4"/>
                    <a:pt x="0" y="705"/>
                    <a:pt x="500" y="705"/>
                  </a:cubicBezTo>
                  <a:lnTo>
                    <a:pt x="567" y="705"/>
                  </a:lnTo>
                  <a:cubicBezTo>
                    <a:pt x="583" y="708"/>
                    <a:pt x="597" y="709"/>
                    <a:pt x="612" y="709"/>
                  </a:cubicBezTo>
                  <a:cubicBezTo>
                    <a:pt x="953" y="709"/>
                    <a:pt x="953" y="1"/>
                    <a:pt x="61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4" name="Google Shape;4274;p28"/>
            <p:cNvSpPr/>
            <p:nvPr/>
          </p:nvSpPr>
          <p:spPr>
            <a:xfrm>
              <a:off x="844597" y="3672833"/>
              <a:ext cx="36297" cy="26625"/>
            </a:xfrm>
            <a:custGeom>
              <a:avLst/>
              <a:gdLst/>
              <a:ahLst/>
              <a:cxnLst/>
              <a:rect l="l" t="t" r="r" b="b"/>
              <a:pathLst>
                <a:path w="1002" h="735" extrusionOk="0">
                  <a:moveTo>
                    <a:pt x="468" y="0"/>
                  </a:moveTo>
                  <a:cubicBezTo>
                    <a:pt x="1" y="0"/>
                    <a:pt x="1" y="734"/>
                    <a:pt x="468" y="734"/>
                  </a:cubicBezTo>
                  <a:lnTo>
                    <a:pt x="534" y="734"/>
                  </a:lnTo>
                  <a:cubicBezTo>
                    <a:pt x="1001" y="734"/>
                    <a:pt x="1001" y="0"/>
                    <a:pt x="5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5" name="Google Shape;4275;p28"/>
            <p:cNvSpPr/>
            <p:nvPr/>
          </p:nvSpPr>
          <p:spPr>
            <a:xfrm>
              <a:off x="731031" y="3688519"/>
              <a:ext cx="36261" cy="26625"/>
            </a:xfrm>
            <a:custGeom>
              <a:avLst/>
              <a:gdLst/>
              <a:ahLst/>
              <a:cxnLst/>
              <a:rect l="l" t="t" r="r" b="b"/>
              <a:pathLst>
                <a:path w="1001" h="735" extrusionOk="0">
                  <a:moveTo>
                    <a:pt x="467" y="1"/>
                  </a:moveTo>
                  <a:cubicBezTo>
                    <a:pt x="0" y="1"/>
                    <a:pt x="0" y="735"/>
                    <a:pt x="467" y="735"/>
                  </a:cubicBezTo>
                  <a:lnTo>
                    <a:pt x="534" y="735"/>
                  </a:lnTo>
                  <a:cubicBezTo>
                    <a:pt x="1001" y="735"/>
                    <a:pt x="1001" y="1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6" name="Google Shape;4276;p28"/>
            <p:cNvSpPr/>
            <p:nvPr/>
          </p:nvSpPr>
          <p:spPr>
            <a:xfrm>
              <a:off x="686293" y="3739270"/>
              <a:ext cx="38725" cy="26625"/>
            </a:xfrm>
            <a:custGeom>
              <a:avLst/>
              <a:gdLst/>
              <a:ahLst/>
              <a:cxnLst/>
              <a:rect l="l" t="t" r="r" b="b"/>
              <a:pathLst>
                <a:path w="1069" h="735" extrusionOk="0">
                  <a:moveTo>
                    <a:pt x="468" y="1"/>
                  </a:moveTo>
                  <a:cubicBezTo>
                    <a:pt x="1" y="1"/>
                    <a:pt x="1" y="735"/>
                    <a:pt x="468" y="735"/>
                  </a:cubicBezTo>
                  <a:lnTo>
                    <a:pt x="601" y="735"/>
                  </a:lnTo>
                  <a:cubicBezTo>
                    <a:pt x="1068" y="735"/>
                    <a:pt x="1068" y="1"/>
                    <a:pt x="6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7" name="Google Shape;4277;p28"/>
            <p:cNvSpPr/>
            <p:nvPr/>
          </p:nvSpPr>
          <p:spPr>
            <a:xfrm>
              <a:off x="306037" y="3912644"/>
              <a:ext cx="1148840" cy="1191042"/>
            </a:xfrm>
            <a:custGeom>
              <a:avLst/>
              <a:gdLst/>
              <a:ahLst/>
              <a:cxnLst/>
              <a:rect l="l" t="t" r="r" b="b"/>
              <a:pathLst>
                <a:path w="31714" h="32879" extrusionOk="0">
                  <a:moveTo>
                    <a:pt x="31578" y="0"/>
                  </a:moveTo>
                  <a:cubicBezTo>
                    <a:pt x="31534" y="0"/>
                    <a:pt x="31494" y="27"/>
                    <a:pt x="31480" y="85"/>
                  </a:cubicBezTo>
                  <a:cubicBezTo>
                    <a:pt x="30779" y="4055"/>
                    <a:pt x="28077" y="7057"/>
                    <a:pt x="24675" y="9058"/>
                  </a:cubicBezTo>
                  <a:cubicBezTo>
                    <a:pt x="23040" y="10026"/>
                    <a:pt x="21272" y="10759"/>
                    <a:pt x="19571" y="11593"/>
                  </a:cubicBezTo>
                  <a:cubicBezTo>
                    <a:pt x="18037" y="12394"/>
                    <a:pt x="16669" y="13428"/>
                    <a:pt x="15435" y="14629"/>
                  </a:cubicBezTo>
                  <a:cubicBezTo>
                    <a:pt x="13000" y="16964"/>
                    <a:pt x="11132" y="19799"/>
                    <a:pt x="9230" y="22568"/>
                  </a:cubicBezTo>
                  <a:cubicBezTo>
                    <a:pt x="8230" y="24002"/>
                    <a:pt x="7196" y="25403"/>
                    <a:pt x="6195" y="26838"/>
                  </a:cubicBezTo>
                  <a:cubicBezTo>
                    <a:pt x="4994" y="28572"/>
                    <a:pt x="3760" y="30207"/>
                    <a:pt x="2059" y="31441"/>
                  </a:cubicBezTo>
                  <a:cubicBezTo>
                    <a:pt x="1978" y="31495"/>
                    <a:pt x="2027" y="31635"/>
                    <a:pt x="2102" y="31635"/>
                  </a:cubicBezTo>
                  <a:cubicBezTo>
                    <a:pt x="2120" y="31635"/>
                    <a:pt x="2139" y="31627"/>
                    <a:pt x="2159" y="31608"/>
                  </a:cubicBezTo>
                  <a:cubicBezTo>
                    <a:pt x="3560" y="30574"/>
                    <a:pt x="4760" y="29306"/>
                    <a:pt x="5761" y="27872"/>
                  </a:cubicBezTo>
                  <a:cubicBezTo>
                    <a:pt x="6829" y="26371"/>
                    <a:pt x="7896" y="24836"/>
                    <a:pt x="8963" y="23335"/>
                  </a:cubicBezTo>
                  <a:cubicBezTo>
                    <a:pt x="11065" y="20300"/>
                    <a:pt x="13100" y="17197"/>
                    <a:pt x="15768" y="14629"/>
                  </a:cubicBezTo>
                  <a:cubicBezTo>
                    <a:pt x="17169" y="13328"/>
                    <a:pt x="18737" y="12260"/>
                    <a:pt x="20472" y="11427"/>
                  </a:cubicBezTo>
                  <a:cubicBezTo>
                    <a:pt x="22273" y="10593"/>
                    <a:pt x="24041" y="9659"/>
                    <a:pt x="25775" y="8625"/>
                  </a:cubicBezTo>
                  <a:cubicBezTo>
                    <a:pt x="28227" y="7017"/>
                    <a:pt x="30211" y="4765"/>
                    <a:pt x="31202" y="2050"/>
                  </a:cubicBezTo>
                  <a:lnTo>
                    <a:pt x="31202" y="2050"/>
                  </a:lnTo>
                  <a:cubicBezTo>
                    <a:pt x="30323" y="5527"/>
                    <a:pt x="27839" y="8112"/>
                    <a:pt x="24608" y="9925"/>
                  </a:cubicBezTo>
                  <a:cubicBezTo>
                    <a:pt x="22907" y="10859"/>
                    <a:pt x="21072" y="11527"/>
                    <a:pt x="19371" y="12494"/>
                  </a:cubicBezTo>
                  <a:cubicBezTo>
                    <a:pt x="17770" y="13495"/>
                    <a:pt x="16335" y="14762"/>
                    <a:pt x="15101" y="16197"/>
                  </a:cubicBezTo>
                  <a:cubicBezTo>
                    <a:pt x="12166" y="19432"/>
                    <a:pt x="9797" y="23102"/>
                    <a:pt x="7429" y="26737"/>
                  </a:cubicBezTo>
                  <a:cubicBezTo>
                    <a:pt x="6462" y="28172"/>
                    <a:pt x="5261" y="29406"/>
                    <a:pt x="3893" y="30507"/>
                  </a:cubicBezTo>
                  <a:cubicBezTo>
                    <a:pt x="2859" y="31341"/>
                    <a:pt x="1525" y="32475"/>
                    <a:pt x="124" y="32675"/>
                  </a:cubicBezTo>
                  <a:cubicBezTo>
                    <a:pt x="1" y="32706"/>
                    <a:pt x="48" y="32879"/>
                    <a:pt x="161" y="32879"/>
                  </a:cubicBezTo>
                  <a:cubicBezTo>
                    <a:pt x="171" y="32879"/>
                    <a:pt x="180" y="32878"/>
                    <a:pt x="191" y="32875"/>
                  </a:cubicBezTo>
                  <a:lnTo>
                    <a:pt x="224" y="32875"/>
                  </a:lnTo>
                  <a:cubicBezTo>
                    <a:pt x="1425" y="32708"/>
                    <a:pt x="2559" y="31808"/>
                    <a:pt x="3493" y="31074"/>
                  </a:cubicBezTo>
                  <a:cubicBezTo>
                    <a:pt x="4861" y="30040"/>
                    <a:pt x="6095" y="28839"/>
                    <a:pt x="7162" y="27505"/>
                  </a:cubicBezTo>
                  <a:cubicBezTo>
                    <a:pt x="8530" y="25703"/>
                    <a:pt x="9664" y="23702"/>
                    <a:pt x="10898" y="21867"/>
                  </a:cubicBezTo>
                  <a:cubicBezTo>
                    <a:pt x="12299" y="19866"/>
                    <a:pt x="13800" y="17931"/>
                    <a:pt x="15401" y="16130"/>
                  </a:cubicBezTo>
                  <a:cubicBezTo>
                    <a:pt x="16836" y="14529"/>
                    <a:pt x="18537" y="13161"/>
                    <a:pt x="20438" y="12160"/>
                  </a:cubicBezTo>
                  <a:cubicBezTo>
                    <a:pt x="22240" y="11260"/>
                    <a:pt x="24108" y="10526"/>
                    <a:pt x="25842" y="9458"/>
                  </a:cubicBezTo>
                  <a:cubicBezTo>
                    <a:pt x="29194" y="7367"/>
                    <a:pt x="31391" y="4120"/>
                    <a:pt x="31708" y="178"/>
                  </a:cubicBezTo>
                  <a:lnTo>
                    <a:pt x="31708" y="178"/>
                  </a:lnTo>
                  <a:cubicBezTo>
                    <a:pt x="31710" y="169"/>
                    <a:pt x="31711" y="160"/>
                    <a:pt x="31713" y="152"/>
                  </a:cubicBezTo>
                  <a:lnTo>
                    <a:pt x="31710" y="151"/>
                  </a:lnTo>
                  <a:lnTo>
                    <a:pt x="31710" y="151"/>
                  </a:lnTo>
                  <a:cubicBezTo>
                    <a:pt x="31711" y="140"/>
                    <a:pt x="31712" y="129"/>
                    <a:pt x="31713" y="118"/>
                  </a:cubicBezTo>
                  <a:cubicBezTo>
                    <a:pt x="31694" y="44"/>
                    <a:pt x="31633" y="0"/>
                    <a:pt x="3157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8" name="Google Shape;4278;p28"/>
            <p:cNvSpPr/>
            <p:nvPr/>
          </p:nvSpPr>
          <p:spPr>
            <a:xfrm>
              <a:off x="505058" y="4928545"/>
              <a:ext cx="441076" cy="62343"/>
            </a:xfrm>
            <a:custGeom>
              <a:avLst/>
              <a:gdLst/>
              <a:ahLst/>
              <a:cxnLst/>
              <a:rect l="l" t="t" r="r" b="b"/>
              <a:pathLst>
                <a:path w="12176" h="1721" extrusionOk="0">
                  <a:moveTo>
                    <a:pt x="11297" y="0"/>
                  </a:moveTo>
                  <a:cubicBezTo>
                    <a:pt x="10747" y="0"/>
                    <a:pt x="9919" y="147"/>
                    <a:pt x="9707" y="195"/>
                  </a:cubicBezTo>
                  <a:cubicBezTo>
                    <a:pt x="7606" y="295"/>
                    <a:pt x="5538" y="561"/>
                    <a:pt x="3503" y="728"/>
                  </a:cubicBezTo>
                  <a:cubicBezTo>
                    <a:pt x="2335" y="828"/>
                    <a:pt x="1068" y="762"/>
                    <a:pt x="0" y="1129"/>
                  </a:cubicBezTo>
                  <a:lnTo>
                    <a:pt x="0" y="1262"/>
                  </a:lnTo>
                  <a:cubicBezTo>
                    <a:pt x="165" y="1256"/>
                    <a:pt x="331" y="1254"/>
                    <a:pt x="497" y="1254"/>
                  </a:cubicBezTo>
                  <a:cubicBezTo>
                    <a:pt x="2347" y="1254"/>
                    <a:pt x="4268" y="1570"/>
                    <a:pt x="6105" y="1662"/>
                  </a:cubicBezTo>
                  <a:cubicBezTo>
                    <a:pt x="6539" y="1695"/>
                    <a:pt x="7009" y="1720"/>
                    <a:pt x="7490" y="1720"/>
                  </a:cubicBezTo>
                  <a:cubicBezTo>
                    <a:pt x="8486" y="1720"/>
                    <a:pt x="9531" y="1611"/>
                    <a:pt x="10408" y="1229"/>
                  </a:cubicBezTo>
                  <a:cubicBezTo>
                    <a:pt x="10741" y="1162"/>
                    <a:pt x="12176" y="528"/>
                    <a:pt x="11775" y="94"/>
                  </a:cubicBezTo>
                  <a:cubicBezTo>
                    <a:pt x="11707" y="26"/>
                    <a:pt x="11526" y="0"/>
                    <a:pt x="1129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9" name="Google Shape;4279;p28"/>
            <p:cNvSpPr/>
            <p:nvPr/>
          </p:nvSpPr>
          <p:spPr>
            <a:xfrm>
              <a:off x="583594" y="4780891"/>
              <a:ext cx="450748" cy="91867"/>
            </a:xfrm>
            <a:custGeom>
              <a:avLst/>
              <a:gdLst/>
              <a:ahLst/>
              <a:cxnLst/>
              <a:rect l="l" t="t" r="r" b="b"/>
              <a:pathLst>
                <a:path w="12443" h="2536" extrusionOk="0">
                  <a:moveTo>
                    <a:pt x="10794" y="0"/>
                  </a:moveTo>
                  <a:cubicBezTo>
                    <a:pt x="10722" y="0"/>
                    <a:pt x="10659" y="1"/>
                    <a:pt x="10608" y="1"/>
                  </a:cubicBezTo>
                  <a:cubicBezTo>
                    <a:pt x="7272" y="68"/>
                    <a:pt x="3403" y="501"/>
                    <a:pt x="367" y="2036"/>
                  </a:cubicBezTo>
                  <a:lnTo>
                    <a:pt x="1" y="2536"/>
                  </a:lnTo>
                  <a:cubicBezTo>
                    <a:pt x="1356" y="1824"/>
                    <a:pt x="2918" y="1713"/>
                    <a:pt x="4478" y="1713"/>
                  </a:cubicBezTo>
                  <a:cubicBezTo>
                    <a:pt x="5183" y="1713"/>
                    <a:pt x="5887" y="1735"/>
                    <a:pt x="6572" y="1735"/>
                  </a:cubicBezTo>
                  <a:cubicBezTo>
                    <a:pt x="7873" y="1735"/>
                    <a:pt x="9207" y="1602"/>
                    <a:pt x="10508" y="1402"/>
                  </a:cubicBezTo>
                  <a:cubicBezTo>
                    <a:pt x="10908" y="1335"/>
                    <a:pt x="12443" y="1102"/>
                    <a:pt x="12376" y="468"/>
                  </a:cubicBezTo>
                  <a:cubicBezTo>
                    <a:pt x="12347" y="26"/>
                    <a:pt x="11330" y="0"/>
                    <a:pt x="1079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0" name="Google Shape;4280;p28"/>
            <p:cNvSpPr/>
            <p:nvPr/>
          </p:nvSpPr>
          <p:spPr>
            <a:xfrm>
              <a:off x="666985" y="4621391"/>
              <a:ext cx="460420" cy="126932"/>
            </a:xfrm>
            <a:custGeom>
              <a:avLst/>
              <a:gdLst/>
              <a:ahLst/>
              <a:cxnLst/>
              <a:rect l="l" t="t" r="r" b="b"/>
              <a:pathLst>
                <a:path w="12710" h="3504" extrusionOk="0">
                  <a:moveTo>
                    <a:pt x="8753" y="0"/>
                  </a:moveTo>
                  <a:cubicBezTo>
                    <a:pt x="5897" y="0"/>
                    <a:pt x="2246" y="1619"/>
                    <a:pt x="67" y="3336"/>
                  </a:cubicBezTo>
                  <a:lnTo>
                    <a:pt x="0" y="3503"/>
                  </a:lnTo>
                  <a:cubicBezTo>
                    <a:pt x="1953" y="2495"/>
                    <a:pt x="4144" y="1963"/>
                    <a:pt x="6348" y="1963"/>
                  </a:cubicBezTo>
                  <a:cubicBezTo>
                    <a:pt x="6478" y="1963"/>
                    <a:pt x="6608" y="1965"/>
                    <a:pt x="6738" y="1969"/>
                  </a:cubicBezTo>
                  <a:cubicBezTo>
                    <a:pt x="7268" y="1969"/>
                    <a:pt x="7957" y="2020"/>
                    <a:pt x="8650" y="2020"/>
                  </a:cubicBezTo>
                  <a:cubicBezTo>
                    <a:pt x="9442" y="2020"/>
                    <a:pt x="10239" y="1953"/>
                    <a:pt x="10808" y="1669"/>
                  </a:cubicBezTo>
                  <a:cubicBezTo>
                    <a:pt x="12709" y="735"/>
                    <a:pt x="9640" y="1"/>
                    <a:pt x="8840" y="1"/>
                  </a:cubicBezTo>
                  <a:cubicBezTo>
                    <a:pt x="8811" y="0"/>
                    <a:pt x="8782" y="0"/>
                    <a:pt x="875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1" name="Google Shape;4281;p28"/>
            <p:cNvSpPr/>
            <p:nvPr/>
          </p:nvSpPr>
          <p:spPr>
            <a:xfrm>
              <a:off x="775733" y="4494965"/>
              <a:ext cx="386702" cy="98677"/>
            </a:xfrm>
            <a:custGeom>
              <a:avLst/>
              <a:gdLst/>
              <a:ahLst/>
              <a:cxnLst/>
              <a:rect l="l" t="t" r="r" b="b"/>
              <a:pathLst>
                <a:path w="10675" h="2724" extrusionOk="0">
                  <a:moveTo>
                    <a:pt x="7155" y="0"/>
                  </a:moveTo>
                  <a:cubicBezTo>
                    <a:pt x="6253" y="0"/>
                    <a:pt x="5357" y="149"/>
                    <a:pt x="4504" y="455"/>
                  </a:cubicBezTo>
                  <a:cubicBezTo>
                    <a:pt x="3069" y="889"/>
                    <a:pt x="1535" y="1423"/>
                    <a:pt x="334" y="2323"/>
                  </a:cubicBezTo>
                  <a:lnTo>
                    <a:pt x="0" y="2723"/>
                  </a:lnTo>
                  <a:cubicBezTo>
                    <a:pt x="2169" y="1222"/>
                    <a:pt x="4604" y="1556"/>
                    <a:pt x="7139" y="1423"/>
                  </a:cubicBezTo>
                  <a:cubicBezTo>
                    <a:pt x="8039" y="1356"/>
                    <a:pt x="10675" y="555"/>
                    <a:pt x="8573" y="122"/>
                  </a:cubicBezTo>
                  <a:cubicBezTo>
                    <a:pt x="8103" y="41"/>
                    <a:pt x="7628" y="0"/>
                    <a:pt x="715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2" name="Google Shape;4282;p28"/>
            <p:cNvSpPr/>
            <p:nvPr/>
          </p:nvSpPr>
          <p:spPr>
            <a:xfrm>
              <a:off x="943673" y="4410198"/>
              <a:ext cx="262269" cy="55750"/>
            </a:xfrm>
            <a:custGeom>
              <a:avLst/>
              <a:gdLst/>
              <a:ahLst/>
              <a:cxnLst/>
              <a:rect l="l" t="t" r="r" b="b"/>
              <a:pathLst>
                <a:path w="7240" h="1539" extrusionOk="0">
                  <a:moveTo>
                    <a:pt x="1166" y="0"/>
                  </a:moveTo>
                  <a:cubicBezTo>
                    <a:pt x="902" y="0"/>
                    <a:pt x="636" y="9"/>
                    <a:pt x="368" y="27"/>
                  </a:cubicBezTo>
                  <a:lnTo>
                    <a:pt x="335" y="27"/>
                  </a:lnTo>
                  <a:lnTo>
                    <a:pt x="1" y="160"/>
                  </a:lnTo>
                  <a:cubicBezTo>
                    <a:pt x="735" y="193"/>
                    <a:pt x="1402" y="360"/>
                    <a:pt x="2069" y="694"/>
                  </a:cubicBezTo>
                  <a:cubicBezTo>
                    <a:pt x="2711" y="955"/>
                    <a:pt x="4233" y="1538"/>
                    <a:pt x="5357" y="1538"/>
                  </a:cubicBezTo>
                  <a:cubicBezTo>
                    <a:pt x="5811" y="1538"/>
                    <a:pt x="6199" y="1443"/>
                    <a:pt x="6439" y="1194"/>
                  </a:cubicBezTo>
                  <a:cubicBezTo>
                    <a:pt x="7239" y="393"/>
                    <a:pt x="3937" y="193"/>
                    <a:pt x="3303" y="160"/>
                  </a:cubicBezTo>
                  <a:cubicBezTo>
                    <a:pt x="2595" y="62"/>
                    <a:pt x="1887" y="0"/>
                    <a:pt x="116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3" name="Google Shape;4283;p28"/>
            <p:cNvSpPr/>
            <p:nvPr/>
          </p:nvSpPr>
          <p:spPr>
            <a:xfrm>
              <a:off x="1052457" y="4341044"/>
              <a:ext cx="227203" cy="66545"/>
            </a:xfrm>
            <a:custGeom>
              <a:avLst/>
              <a:gdLst/>
              <a:ahLst/>
              <a:cxnLst/>
              <a:rect l="l" t="t" r="r" b="b"/>
              <a:pathLst>
                <a:path w="6272" h="1837" extrusionOk="0">
                  <a:moveTo>
                    <a:pt x="100" y="1"/>
                  </a:moveTo>
                  <a:lnTo>
                    <a:pt x="0" y="101"/>
                  </a:lnTo>
                  <a:cubicBezTo>
                    <a:pt x="528" y="352"/>
                    <a:pt x="3825" y="1837"/>
                    <a:pt x="5415" y="1837"/>
                  </a:cubicBezTo>
                  <a:cubicBezTo>
                    <a:pt x="5934" y="1837"/>
                    <a:pt x="6271" y="1679"/>
                    <a:pt x="6271" y="1268"/>
                  </a:cubicBezTo>
                  <a:cubicBezTo>
                    <a:pt x="6271" y="68"/>
                    <a:pt x="1001" y="168"/>
                    <a:pt x="1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4" name="Google Shape;4284;p28"/>
            <p:cNvSpPr/>
            <p:nvPr/>
          </p:nvSpPr>
          <p:spPr>
            <a:xfrm>
              <a:off x="1179317" y="4280620"/>
              <a:ext cx="190978" cy="68755"/>
            </a:xfrm>
            <a:custGeom>
              <a:avLst/>
              <a:gdLst/>
              <a:ahLst/>
              <a:cxnLst/>
              <a:rect l="l" t="t" r="r" b="b"/>
              <a:pathLst>
                <a:path w="5272" h="1898" extrusionOk="0">
                  <a:moveTo>
                    <a:pt x="301" y="1"/>
                  </a:moveTo>
                  <a:lnTo>
                    <a:pt x="1" y="168"/>
                  </a:lnTo>
                  <a:cubicBezTo>
                    <a:pt x="804" y="722"/>
                    <a:pt x="2298" y="1897"/>
                    <a:pt x="3450" y="1897"/>
                  </a:cubicBezTo>
                  <a:cubicBezTo>
                    <a:pt x="3685" y="1897"/>
                    <a:pt x="3906" y="1849"/>
                    <a:pt x="4104" y="1736"/>
                  </a:cubicBezTo>
                  <a:cubicBezTo>
                    <a:pt x="5271" y="1068"/>
                    <a:pt x="2703" y="535"/>
                    <a:pt x="2102" y="401"/>
                  </a:cubicBezTo>
                  <a:cubicBezTo>
                    <a:pt x="1502" y="234"/>
                    <a:pt x="868" y="134"/>
                    <a:pt x="30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5" name="Google Shape;4285;p28"/>
            <p:cNvSpPr/>
            <p:nvPr/>
          </p:nvSpPr>
          <p:spPr>
            <a:xfrm>
              <a:off x="1259085" y="4209945"/>
              <a:ext cx="243722" cy="48397"/>
            </a:xfrm>
            <a:custGeom>
              <a:avLst/>
              <a:gdLst/>
              <a:ahLst/>
              <a:cxnLst/>
              <a:rect l="l" t="t" r="r" b="b"/>
              <a:pathLst>
                <a:path w="6728" h="1336" extrusionOk="0">
                  <a:moveTo>
                    <a:pt x="4577" y="0"/>
                  </a:moveTo>
                  <a:cubicBezTo>
                    <a:pt x="2946" y="0"/>
                    <a:pt x="882" y="248"/>
                    <a:pt x="400" y="518"/>
                  </a:cubicBezTo>
                  <a:cubicBezTo>
                    <a:pt x="367" y="584"/>
                    <a:pt x="167" y="718"/>
                    <a:pt x="134" y="751"/>
                  </a:cubicBezTo>
                  <a:lnTo>
                    <a:pt x="0" y="851"/>
                  </a:lnTo>
                  <a:cubicBezTo>
                    <a:pt x="596" y="966"/>
                    <a:pt x="2628" y="1336"/>
                    <a:pt x="4297" y="1336"/>
                  </a:cubicBezTo>
                  <a:cubicBezTo>
                    <a:pt x="5526" y="1336"/>
                    <a:pt x="6558" y="1135"/>
                    <a:pt x="6672" y="484"/>
                  </a:cubicBezTo>
                  <a:cubicBezTo>
                    <a:pt x="6728" y="132"/>
                    <a:pt x="5768" y="0"/>
                    <a:pt x="457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6" name="Google Shape;4286;p28"/>
            <p:cNvSpPr/>
            <p:nvPr/>
          </p:nvSpPr>
          <p:spPr>
            <a:xfrm>
              <a:off x="1350916" y="4076310"/>
              <a:ext cx="201809" cy="90780"/>
            </a:xfrm>
            <a:custGeom>
              <a:avLst/>
              <a:gdLst/>
              <a:ahLst/>
              <a:cxnLst/>
              <a:rect l="l" t="t" r="r" b="b"/>
              <a:pathLst>
                <a:path w="5571" h="2506" extrusionOk="0">
                  <a:moveTo>
                    <a:pt x="5012" y="1"/>
                  </a:moveTo>
                  <a:cubicBezTo>
                    <a:pt x="3872" y="1"/>
                    <a:pt x="1375" y="1431"/>
                    <a:pt x="200" y="2072"/>
                  </a:cubicBezTo>
                  <a:lnTo>
                    <a:pt x="0" y="2505"/>
                  </a:lnTo>
                  <a:cubicBezTo>
                    <a:pt x="768" y="2505"/>
                    <a:pt x="1535" y="2439"/>
                    <a:pt x="2269" y="2305"/>
                  </a:cubicBezTo>
                  <a:cubicBezTo>
                    <a:pt x="3303" y="2105"/>
                    <a:pt x="5438" y="1538"/>
                    <a:pt x="5571" y="304"/>
                  </a:cubicBezTo>
                  <a:cubicBezTo>
                    <a:pt x="5498" y="90"/>
                    <a:pt x="5297" y="1"/>
                    <a:pt x="501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7" name="Google Shape;4287;p28"/>
            <p:cNvSpPr/>
            <p:nvPr/>
          </p:nvSpPr>
          <p:spPr>
            <a:xfrm>
              <a:off x="1306214" y="3976075"/>
              <a:ext cx="77630" cy="170475"/>
            </a:xfrm>
            <a:custGeom>
              <a:avLst/>
              <a:gdLst/>
              <a:ahLst/>
              <a:cxnLst/>
              <a:rect l="l" t="t" r="r" b="b"/>
              <a:pathLst>
                <a:path w="2143" h="4706" extrusionOk="0">
                  <a:moveTo>
                    <a:pt x="1043" y="0"/>
                  </a:moveTo>
                  <a:cubicBezTo>
                    <a:pt x="1030" y="0"/>
                    <a:pt x="1015" y="1"/>
                    <a:pt x="1001" y="2"/>
                  </a:cubicBezTo>
                  <a:cubicBezTo>
                    <a:pt x="0" y="102"/>
                    <a:pt x="567" y="4105"/>
                    <a:pt x="667" y="4705"/>
                  </a:cubicBezTo>
                  <a:lnTo>
                    <a:pt x="834" y="4472"/>
                  </a:lnTo>
                  <a:cubicBezTo>
                    <a:pt x="1131" y="3879"/>
                    <a:pt x="2143" y="0"/>
                    <a:pt x="104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8" name="Google Shape;4288;p28"/>
            <p:cNvSpPr/>
            <p:nvPr/>
          </p:nvSpPr>
          <p:spPr>
            <a:xfrm>
              <a:off x="1234923" y="4021646"/>
              <a:ext cx="70929" cy="185327"/>
            </a:xfrm>
            <a:custGeom>
              <a:avLst/>
              <a:gdLst/>
              <a:ahLst/>
              <a:cxnLst/>
              <a:rect l="l" t="t" r="r" b="b"/>
              <a:pathLst>
                <a:path w="1958" h="5116" extrusionOk="0">
                  <a:moveTo>
                    <a:pt x="900" y="1"/>
                  </a:moveTo>
                  <a:cubicBezTo>
                    <a:pt x="841" y="1"/>
                    <a:pt x="774" y="15"/>
                    <a:pt x="701" y="45"/>
                  </a:cubicBezTo>
                  <a:cubicBezTo>
                    <a:pt x="0" y="378"/>
                    <a:pt x="234" y="2547"/>
                    <a:pt x="334" y="3047"/>
                  </a:cubicBezTo>
                  <a:cubicBezTo>
                    <a:pt x="534" y="3714"/>
                    <a:pt x="600" y="4381"/>
                    <a:pt x="534" y="5048"/>
                  </a:cubicBezTo>
                  <a:lnTo>
                    <a:pt x="600" y="5115"/>
                  </a:lnTo>
                  <a:cubicBezTo>
                    <a:pt x="695" y="4578"/>
                    <a:pt x="1957" y="1"/>
                    <a:pt x="9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9" name="Google Shape;4289;p28"/>
            <p:cNvSpPr/>
            <p:nvPr/>
          </p:nvSpPr>
          <p:spPr>
            <a:xfrm>
              <a:off x="1118894" y="4099893"/>
              <a:ext cx="93895" cy="163846"/>
            </a:xfrm>
            <a:custGeom>
              <a:avLst/>
              <a:gdLst/>
              <a:ahLst/>
              <a:cxnLst/>
              <a:rect l="l" t="t" r="r" b="b"/>
              <a:pathLst>
                <a:path w="2592" h="4523" extrusionOk="0">
                  <a:moveTo>
                    <a:pt x="1299" y="1"/>
                  </a:moveTo>
                  <a:cubicBezTo>
                    <a:pt x="1248" y="1"/>
                    <a:pt x="1193" y="7"/>
                    <a:pt x="1135" y="20"/>
                  </a:cubicBezTo>
                  <a:cubicBezTo>
                    <a:pt x="1" y="320"/>
                    <a:pt x="1302" y="3556"/>
                    <a:pt x="1302" y="4390"/>
                  </a:cubicBezTo>
                  <a:lnTo>
                    <a:pt x="1335" y="4523"/>
                  </a:lnTo>
                  <a:cubicBezTo>
                    <a:pt x="1624" y="3913"/>
                    <a:pt x="2592" y="1"/>
                    <a:pt x="129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0" name="Google Shape;4290;p28"/>
            <p:cNvSpPr/>
            <p:nvPr/>
          </p:nvSpPr>
          <p:spPr>
            <a:xfrm>
              <a:off x="1035540" y="4126663"/>
              <a:ext cx="83571" cy="176959"/>
            </a:xfrm>
            <a:custGeom>
              <a:avLst/>
              <a:gdLst/>
              <a:ahLst/>
              <a:cxnLst/>
              <a:rect l="l" t="t" r="r" b="b"/>
              <a:pathLst>
                <a:path w="2307" h="4885" extrusionOk="0">
                  <a:moveTo>
                    <a:pt x="1216" y="1"/>
                  </a:moveTo>
                  <a:cubicBezTo>
                    <a:pt x="1151" y="1"/>
                    <a:pt x="1080" y="16"/>
                    <a:pt x="1001" y="48"/>
                  </a:cubicBezTo>
                  <a:cubicBezTo>
                    <a:pt x="0" y="482"/>
                    <a:pt x="967" y="4118"/>
                    <a:pt x="1201" y="4885"/>
                  </a:cubicBezTo>
                  <a:lnTo>
                    <a:pt x="1234" y="4885"/>
                  </a:lnTo>
                  <a:cubicBezTo>
                    <a:pt x="1518" y="4255"/>
                    <a:pt x="2306" y="1"/>
                    <a:pt x="121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1" name="Google Shape;4291;p28"/>
            <p:cNvSpPr/>
            <p:nvPr/>
          </p:nvSpPr>
          <p:spPr>
            <a:xfrm>
              <a:off x="903825" y="4185601"/>
              <a:ext cx="99112" cy="167577"/>
            </a:xfrm>
            <a:custGeom>
              <a:avLst/>
              <a:gdLst/>
              <a:ahLst/>
              <a:cxnLst/>
              <a:rect l="l" t="t" r="r" b="b"/>
              <a:pathLst>
                <a:path w="2736" h="4626" extrusionOk="0">
                  <a:moveTo>
                    <a:pt x="1516" y="0"/>
                  </a:moveTo>
                  <a:cubicBezTo>
                    <a:pt x="1377" y="0"/>
                    <a:pt x="1227" y="84"/>
                    <a:pt x="1068" y="289"/>
                  </a:cubicBezTo>
                  <a:cubicBezTo>
                    <a:pt x="0" y="1723"/>
                    <a:pt x="2202" y="3224"/>
                    <a:pt x="2302" y="4459"/>
                  </a:cubicBezTo>
                  <a:lnTo>
                    <a:pt x="2402" y="4625"/>
                  </a:lnTo>
                  <a:cubicBezTo>
                    <a:pt x="2535" y="3625"/>
                    <a:pt x="2735" y="2491"/>
                    <a:pt x="2435" y="1490"/>
                  </a:cubicBezTo>
                  <a:cubicBezTo>
                    <a:pt x="2332" y="974"/>
                    <a:pt x="1990" y="0"/>
                    <a:pt x="1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2" name="Google Shape;4292;p28"/>
            <p:cNvSpPr/>
            <p:nvPr/>
          </p:nvSpPr>
          <p:spPr>
            <a:xfrm>
              <a:off x="809567" y="4219762"/>
              <a:ext cx="103966" cy="188986"/>
            </a:xfrm>
            <a:custGeom>
              <a:avLst/>
              <a:gdLst/>
              <a:ahLst/>
              <a:cxnLst/>
              <a:rect l="l" t="t" r="r" b="b"/>
              <a:pathLst>
                <a:path w="2870" h="5217" extrusionOk="0">
                  <a:moveTo>
                    <a:pt x="1164" y="0"/>
                  </a:moveTo>
                  <a:cubicBezTo>
                    <a:pt x="997" y="0"/>
                    <a:pt x="827" y="146"/>
                    <a:pt x="667" y="513"/>
                  </a:cubicBezTo>
                  <a:cubicBezTo>
                    <a:pt x="0" y="2015"/>
                    <a:pt x="2235" y="3983"/>
                    <a:pt x="2702" y="5217"/>
                  </a:cubicBezTo>
                  <a:lnTo>
                    <a:pt x="2869" y="5050"/>
                  </a:lnTo>
                  <a:cubicBezTo>
                    <a:pt x="2669" y="3983"/>
                    <a:pt x="2602" y="2982"/>
                    <a:pt x="2335" y="1948"/>
                  </a:cubicBezTo>
                  <a:cubicBezTo>
                    <a:pt x="2208" y="1466"/>
                    <a:pt x="1696" y="0"/>
                    <a:pt x="116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28"/>
            <p:cNvSpPr/>
            <p:nvPr/>
          </p:nvSpPr>
          <p:spPr>
            <a:xfrm>
              <a:off x="699587" y="4314563"/>
              <a:ext cx="125701" cy="182393"/>
            </a:xfrm>
            <a:custGeom>
              <a:avLst/>
              <a:gdLst/>
              <a:ahLst/>
              <a:cxnLst/>
              <a:rect l="l" t="t" r="r" b="b"/>
              <a:pathLst>
                <a:path w="3470" h="5035" extrusionOk="0">
                  <a:moveTo>
                    <a:pt x="792" y="1"/>
                  </a:moveTo>
                  <a:cubicBezTo>
                    <a:pt x="638" y="1"/>
                    <a:pt x="502" y="106"/>
                    <a:pt x="401" y="365"/>
                  </a:cubicBezTo>
                  <a:cubicBezTo>
                    <a:pt x="1" y="1366"/>
                    <a:pt x="1002" y="2900"/>
                    <a:pt x="1602" y="3500"/>
                  </a:cubicBezTo>
                  <a:cubicBezTo>
                    <a:pt x="2069" y="4034"/>
                    <a:pt x="2936" y="4501"/>
                    <a:pt x="3270" y="5035"/>
                  </a:cubicBezTo>
                  <a:lnTo>
                    <a:pt x="3470" y="4901"/>
                  </a:lnTo>
                  <a:cubicBezTo>
                    <a:pt x="3036" y="3934"/>
                    <a:pt x="2836" y="2833"/>
                    <a:pt x="2403" y="1899"/>
                  </a:cubicBezTo>
                  <a:cubicBezTo>
                    <a:pt x="2167" y="1402"/>
                    <a:pt x="1356" y="1"/>
                    <a:pt x="7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28"/>
            <p:cNvSpPr/>
            <p:nvPr/>
          </p:nvSpPr>
          <p:spPr>
            <a:xfrm>
              <a:off x="594462" y="4424253"/>
              <a:ext cx="148667" cy="170584"/>
            </a:xfrm>
            <a:custGeom>
              <a:avLst/>
              <a:gdLst/>
              <a:ahLst/>
              <a:cxnLst/>
              <a:rect l="l" t="t" r="r" b="b"/>
              <a:pathLst>
                <a:path w="4104" h="4709" extrusionOk="0">
                  <a:moveTo>
                    <a:pt x="1114" y="1"/>
                  </a:moveTo>
                  <a:cubicBezTo>
                    <a:pt x="923" y="1"/>
                    <a:pt x="758" y="122"/>
                    <a:pt x="635" y="406"/>
                  </a:cubicBezTo>
                  <a:cubicBezTo>
                    <a:pt x="1" y="1873"/>
                    <a:pt x="2836" y="4275"/>
                    <a:pt x="3970" y="4709"/>
                  </a:cubicBezTo>
                  <a:lnTo>
                    <a:pt x="4104" y="4442"/>
                  </a:lnTo>
                  <a:cubicBezTo>
                    <a:pt x="3991" y="3652"/>
                    <a:pt x="2161" y="1"/>
                    <a:pt x="111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28"/>
            <p:cNvSpPr/>
            <p:nvPr/>
          </p:nvSpPr>
          <p:spPr>
            <a:xfrm>
              <a:off x="474846" y="4492466"/>
              <a:ext cx="194057" cy="215973"/>
            </a:xfrm>
            <a:custGeom>
              <a:avLst/>
              <a:gdLst/>
              <a:ahLst/>
              <a:cxnLst/>
              <a:rect l="l" t="t" r="r" b="b"/>
              <a:pathLst>
                <a:path w="5357" h="5962" extrusionOk="0">
                  <a:moveTo>
                    <a:pt x="1992" y="1"/>
                  </a:moveTo>
                  <a:cubicBezTo>
                    <a:pt x="1867" y="1"/>
                    <a:pt x="1747" y="40"/>
                    <a:pt x="1635" y="124"/>
                  </a:cubicBezTo>
                  <a:cubicBezTo>
                    <a:pt x="0" y="1391"/>
                    <a:pt x="5037" y="4861"/>
                    <a:pt x="5204" y="5961"/>
                  </a:cubicBezTo>
                  <a:lnTo>
                    <a:pt x="5204" y="5628"/>
                  </a:lnTo>
                  <a:cubicBezTo>
                    <a:pt x="5357" y="4620"/>
                    <a:pt x="3355" y="1"/>
                    <a:pt x="19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6" name="Google Shape;4296;p28"/>
            <p:cNvSpPr/>
            <p:nvPr/>
          </p:nvSpPr>
          <p:spPr>
            <a:xfrm>
              <a:off x="434962" y="4617189"/>
              <a:ext cx="159535" cy="195180"/>
            </a:xfrm>
            <a:custGeom>
              <a:avLst/>
              <a:gdLst/>
              <a:ahLst/>
              <a:cxnLst/>
              <a:rect l="l" t="t" r="r" b="b"/>
              <a:pathLst>
                <a:path w="4404" h="5388" extrusionOk="0">
                  <a:moveTo>
                    <a:pt x="1294" y="0"/>
                  </a:moveTo>
                  <a:cubicBezTo>
                    <a:pt x="1085" y="0"/>
                    <a:pt x="884" y="113"/>
                    <a:pt x="701" y="384"/>
                  </a:cubicBezTo>
                  <a:cubicBezTo>
                    <a:pt x="1" y="1518"/>
                    <a:pt x="1802" y="3286"/>
                    <a:pt x="2436" y="3919"/>
                  </a:cubicBezTo>
                  <a:cubicBezTo>
                    <a:pt x="2969" y="4420"/>
                    <a:pt x="3637" y="4853"/>
                    <a:pt x="4170" y="5387"/>
                  </a:cubicBezTo>
                  <a:lnTo>
                    <a:pt x="4270" y="5254"/>
                  </a:lnTo>
                  <a:cubicBezTo>
                    <a:pt x="4404" y="4486"/>
                    <a:pt x="3703" y="3386"/>
                    <a:pt x="3436" y="2652"/>
                  </a:cubicBezTo>
                  <a:cubicBezTo>
                    <a:pt x="3220" y="2084"/>
                    <a:pt x="2191" y="0"/>
                    <a:pt x="129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7" name="Google Shape;4297;p28"/>
            <p:cNvSpPr/>
            <p:nvPr/>
          </p:nvSpPr>
          <p:spPr>
            <a:xfrm>
              <a:off x="410909" y="4746513"/>
              <a:ext cx="113529" cy="167360"/>
            </a:xfrm>
            <a:custGeom>
              <a:avLst/>
              <a:gdLst/>
              <a:ahLst/>
              <a:cxnLst/>
              <a:rect l="l" t="t" r="r" b="b"/>
              <a:pathLst>
                <a:path w="3134" h="4620" extrusionOk="0">
                  <a:moveTo>
                    <a:pt x="574" y="1"/>
                  </a:moveTo>
                  <a:cubicBezTo>
                    <a:pt x="227" y="1"/>
                    <a:pt x="0" y="301"/>
                    <a:pt x="164" y="916"/>
                  </a:cubicBezTo>
                  <a:cubicBezTo>
                    <a:pt x="498" y="2351"/>
                    <a:pt x="2433" y="3285"/>
                    <a:pt x="2866" y="4619"/>
                  </a:cubicBezTo>
                  <a:lnTo>
                    <a:pt x="3100" y="4319"/>
                  </a:lnTo>
                  <a:cubicBezTo>
                    <a:pt x="3133" y="3452"/>
                    <a:pt x="2666" y="2818"/>
                    <a:pt x="2332" y="2017"/>
                  </a:cubicBezTo>
                  <a:cubicBezTo>
                    <a:pt x="2099" y="1383"/>
                    <a:pt x="1732" y="816"/>
                    <a:pt x="1298" y="349"/>
                  </a:cubicBezTo>
                  <a:cubicBezTo>
                    <a:pt x="1054" y="118"/>
                    <a:pt x="791" y="1"/>
                    <a:pt x="5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28"/>
            <p:cNvSpPr/>
            <p:nvPr/>
          </p:nvSpPr>
          <p:spPr>
            <a:xfrm>
              <a:off x="-5283" y="3663704"/>
              <a:ext cx="415573" cy="1066355"/>
            </a:xfrm>
            <a:custGeom>
              <a:avLst/>
              <a:gdLst/>
              <a:ahLst/>
              <a:cxnLst/>
              <a:rect l="l" t="t" r="r" b="b"/>
              <a:pathLst>
                <a:path w="11472" h="29437" extrusionOk="0">
                  <a:moveTo>
                    <a:pt x="11353" y="1"/>
                  </a:moveTo>
                  <a:cubicBezTo>
                    <a:pt x="11304" y="1"/>
                    <a:pt x="11249" y="27"/>
                    <a:pt x="11220" y="85"/>
                  </a:cubicBezTo>
                  <a:cubicBezTo>
                    <a:pt x="10819" y="1286"/>
                    <a:pt x="10252" y="2454"/>
                    <a:pt x="9552" y="3555"/>
                  </a:cubicBezTo>
                  <a:cubicBezTo>
                    <a:pt x="8951" y="4622"/>
                    <a:pt x="8384" y="5756"/>
                    <a:pt x="7884" y="6924"/>
                  </a:cubicBezTo>
                  <a:cubicBezTo>
                    <a:pt x="6850" y="9325"/>
                    <a:pt x="5916" y="11761"/>
                    <a:pt x="5115" y="14229"/>
                  </a:cubicBezTo>
                  <a:cubicBezTo>
                    <a:pt x="3547" y="19299"/>
                    <a:pt x="2513" y="24536"/>
                    <a:pt x="45" y="29273"/>
                  </a:cubicBezTo>
                  <a:cubicBezTo>
                    <a:pt x="0" y="29362"/>
                    <a:pt x="75" y="29436"/>
                    <a:pt x="149" y="29436"/>
                  </a:cubicBezTo>
                  <a:cubicBezTo>
                    <a:pt x="186" y="29436"/>
                    <a:pt x="223" y="29418"/>
                    <a:pt x="245" y="29373"/>
                  </a:cubicBezTo>
                  <a:cubicBezTo>
                    <a:pt x="2647" y="24736"/>
                    <a:pt x="3714" y="19566"/>
                    <a:pt x="5249" y="14563"/>
                  </a:cubicBezTo>
                  <a:cubicBezTo>
                    <a:pt x="6083" y="11927"/>
                    <a:pt x="7083" y="9292"/>
                    <a:pt x="8217" y="6757"/>
                  </a:cubicBezTo>
                  <a:cubicBezTo>
                    <a:pt x="8684" y="5589"/>
                    <a:pt x="9252" y="4489"/>
                    <a:pt x="9885" y="3421"/>
                  </a:cubicBezTo>
                  <a:cubicBezTo>
                    <a:pt x="10519" y="2387"/>
                    <a:pt x="11053" y="1286"/>
                    <a:pt x="11453" y="119"/>
                  </a:cubicBezTo>
                  <a:cubicBezTo>
                    <a:pt x="11472" y="44"/>
                    <a:pt x="11417" y="1"/>
                    <a:pt x="1135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28"/>
            <p:cNvSpPr/>
            <p:nvPr/>
          </p:nvSpPr>
          <p:spPr>
            <a:xfrm>
              <a:off x="136213" y="3842983"/>
              <a:ext cx="369749" cy="252054"/>
            </a:xfrm>
            <a:custGeom>
              <a:avLst/>
              <a:gdLst/>
              <a:ahLst/>
              <a:cxnLst/>
              <a:rect l="l" t="t" r="r" b="b"/>
              <a:pathLst>
                <a:path w="10207" h="6958" extrusionOk="0">
                  <a:moveTo>
                    <a:pt x="144" y="1"/>
                  </a:moveTo>
                  <a:cubicBezTo>
                    <a:pt x="74" y="1"/>
                    <a:pt x="0" y="58"/>
                    <a:pt x="42" y="140"/>
                  </a:cubicBezTo>
                  <a:cubicBezTo>
                    <a:pt x="409" y="1274"/>
                    <a:pt x="809" y="2408"/>
                    <a:pt x="1176" y="3543"/>
                  </a:cubicBezTo>
                  <a:cubicBezTo>
                    <a:pt x="1576" y="4710"/>
                    <a:pt x="2010" y="5711"/>
                    <a:pt x="2077" y="6845"/>
                  </a:cubicBezTo>
                  <a:cubicBezTo>
                    <a:pt x="2077" y="6920"/>
                    <a:pt x="2133" y="6957"/>
                    <a:pt x="2189" y="6957"/>
                  </a:cubicBezTo>
                  <a:cubicBezTo>
                    <a:pt x="2208" y="6957"/>
                    <a:pt x="2227" y="6953"/>
                    <a:pt x="2243" y="6945"/>
                  </a:cubicBezTo>
                  <a:cubicBezTo>
                    <a:pt x="3478" y="5811"/>
                    <a:pt x="4812" y="4810"/>
                    <a:pt x="6246" y="3976"/>
                  </a:cubicBezTo>
                  <a:cubicBezTo>
                    <a:pt x="7163" y="3414"/>
                    <a:pt x="8447" y="2459"/>
                    <a:pt x="9610" y="2459"/>
                  </a:cubicBezTo>
                  <a:cubicBezTo>
                    <a:pt x="9759" y="2459"/>
                    <a:pt x="9905" y="2474"/>
                    <a:pt x="10049" y="2508"/>
                  </a:cubicBezTo>
                  <a:cubicBezTo>
                    <a:pt x="10058" y="2511"/>
                    <a:pt x="10066" y="2512"/>
                    <a:pt x="10074" y="2512"/>
                  </a:cubicBezTo>
                  <a:cubicBezTo>
                    <a:pt x="10186" y="2512"/>
                    <a:pt x="10207" y="2308"/>
                    <a:pt x="10082" y="2308"/>
                  </a:cubicBezTo>
                  <a:cubicBezTo>
                    <a:pt x="9929" y="2274"/>
                    <a:pt x="9774" y="2259"/>
                    <a:pt x="9620" y="2259"/>
                  </a:cubicBezTo>
                  <a:cubicBezTo>
                    <a:pt x="8570" y="2259"/>
                    <a:pt x="7523" y="2981"/>
                    <a:pt x="6680" y="3476"/>
                  </a:cubicBezTo>
                  <a:cubicBezTo>
                    <a:pt x="5102" y="4378"/>
                    <a:pt x="3617" y="5466"/>
                    <a:pt x="2255" y="6681"/>
                  </a:cubicBezTo>
                  <a:lnTo>
                    <a:pt x="2255" y="6681"/>
                  </a:lnTo>
                  <a:cubicBezTo>
                    <a:pt x="2145" y="5746"/>
                    <a:pt x="1917" y="4815"/>
                    <a:pt x="1543" y="3943"/>
                  </a:cubicBezTo>
                  <a:cubicBezTo>
                    <a:pt x="1109" y="2675"/>
                    <a:pt x="642" y="1374"/>
                    <a:pt x="242" y="73"/>
                  </a:cubicBezTo>
                  <a:cubicBezTo>
                    <a:pt x="229" y="22"/>
                    <a:pt x="187" y="1"/>
                    <a:pt x="14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28"/>
            <p:cNvSpPr/>
            <p:nvPr/>
          </p:nvSpPr>
          <p:spPr>
            <a:xfrm>
              <a:off x="20184" y="4180240"/>
              <a:ext cx="471613" cy="166671"/>
            </a:xfrm>
            <a:custGeom>
              <a:avLst/>
              <a:gdLst/>
              <a:ahLst/>
              <a:cxnLst/>
              <a:rect l="l" t="t" r="r" b="b"/>
              <a:pathLst>
                <a:path w="13019" h="4601" extrusionOk="0">
                  <a:moveTo>
                    <a:pt x="12715" y="0"/>
                  </a:moveTo>
                  <a:cubicBezTo>
                    <a:pt x="10939" y="0"/>
                    <a:pt x="9199" y="994"/>
                    <a:pt x="7615" y="1738"/>
                  </a:cubicBezTo>
                  <a:cubicBezTo>
                    <a:pt x="6647" y="2238"/>
                    <a:pt x="5680" y="2772"/>
                    <a:pt x="4779" y="3406"/>
                  </a:cubicBezTo>
                  <a:cubicBezTo>
                    <a:pt x="4536" y="3568"/>
                    <a:pt x="3659" y="3927"/>
                    <a:pt x="3334" y="4270"/>
                  </a:cubicBezTo>
                  <a:lnTo>
                    <a:pt x="3334" y="4270"/>
                  </a:lnTo>
                  <a:cubicBezTo>
                    <a:pt x="2586" y="2687"/>
                    <a:pt x="1304" y="1489"/>
                    <a:pt x="209" y="103"/>
                  </a:cubicBezTo>
                  <a:cubicBezTo>
                    <a:pt x="193" y="78"/>
                    <a:pt x="170" y="68"/>
                    <a:pt x="146" y="68"/>
                  </a:cubicBezTo>
                  <a:cubicBezTo>
                    <a:pt x="76" y="68"/>
                    <a:pt x="1" y="162"/>
                    <a:pt x="76" y="237"/>
                  </a:cubicBezTo>
                  <a:cubicBezTo>
                    <a:pt x="1162" y="1652"/>
                    <a:pt x="2475" y="2839"/>
                    <a:pt x="3214" y="4472"/>
                  </a:cubicBezTo>
                  <a:lnTo>
                    <a:pt x="3214" y="4472"/>
                  </a:lnTo>
                  <a:cubicBezTo>
                    <a:pt x="3212" y="4484"/>
                    <a:pt x="3211" y="4495"/>
                    <a:pt x="3211" y="4507"/>
                  </a:cubicBezTo>
                  <a:lnTo>
                    <a:pt x="3228" y="4501"/>
                  </a:lnTo>
                  <a:lnTo>
                    <a:pt x="3228" y="4501"/>
                  </a:lnTo>
                  <a:cubicBezTo>
                    <a:pt x="3233" y="4514"/>
                    <a:pt x="3239" y="4527"/>
                    <a:pt x="3245" y="4540"/>
                  </a:cubicBezTo>
                  <a:cubicBezTo>
                    <a:pt x="3259" y="4582"/>
                    <a:pt x="3296" y="4600"/>
                    <a:pt x="3335" y="4600"/>
                  </a:cubicBezTo>
                  <a:cubicBezTo>
                    <a:pt x="3389" y="4600"/>
                    <a:pt x="3445" y="4565"/>
                    <a:pt x="3445" y="4507"/>
                  </a:cubicBezTo>
                  <a:cubicBezTo>
                    <a:pt x="3445" y="4306"/>
                    <a:pt x="5146" y="3406"/>
                    <a:pt x="5380" y="3239"/>
                  </a:cubicBezTo>
                  <a:cubicBezTo>
                    <a:pt x="6147" y="2772"/>
                    <a:pt x="6914" y="2305"/>
                    <a:pt x="7715" y="1905"/>
                  </a:cubicBezTo>
                  <a:cubicBezTo>
                    <a:pt x="9232" y="1162"/>
                    <a:pt x="11000" y="200"/>
                    <a:pt x="12716" y="200"/>
                  </a:cubicBezTo>
                  <a:cubicBezTo>
                    <a:pt x="12772" y="200"/>
                    <a:pt x="12829" y="201"/>
                    <a:pt x="12885" y="203"/>
                  </a:cubicBezTo>
                  <a:cubicBezTo>
                    <a:pt x="13018" y="203"/>
                    <a:pt x="13018" y="3"/>
                    <a:pt x="12885" y="3"/>
                  </a:cubicBezTo>
                  <a:cubicBezTo>
                    <a:pt x="12828" y="1"/>
                    <a:pt x="12772" y="0"/>
                    <a:pt x="1271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28"/>
            <p:cNvSpPr/>
            <p:nvPr/>
          </p:nvSpPr>
          <p:spPr>
            <a:xfrm>
              <a:off x="-573" y="4410995"/>
              <a:ext cx="315520" cy="134322"/>
            </a:xfrm>
            <a:custGeom>
              <a:avLst/>
              <a:gdLst/>
              <a:ahLst/>
              <a:cxnLst/>
              <a:rect l="l" t="t" r="r" b="b"/>
              <a:pathLst>
                <a:path w="8710" h="3708" extrusionOk="0">
                  <a:moveTo>
                    <a:pt x="8515" y="0"/>
                  </a:moveTo>
                  <a:cubicBezTo>
                    <a:pt x="8506" y="0"/>
                    <a:pt x="8497" y="2"/>
                    <a:pt x="8488" y="5"/>
                  </a:cubicBezTo>
                  <a:lnTo>
                    <a:pt x="8488" y="38"/>
                  </a:lnTo>
                  <a:cubicBezTo>
                    <a:pt x="6853" y="738"/>
                    <a:pt x="5452" y="1806"/>
                    <a:pt x="3918" y="2673"/>
                  </a:cubicBezTo>
                  <a:cubicBezTo>
                    <a:pt x="3618" y="2873"/>
                    <a:pt x="3284" y="3040"/>
                    <a:pt x="2950" y="3207"/>
                  </a:cubicBezTo>
                  <a:cubicBezTo>
                    <a:pt x="2771" y="3292"/>
                    <a:pt x="2634" y="3329"/>
                    <a:pt x="2523" y="3329"/>
                  </a:cubicBezTo>
                  <a:cubicBezTo>
                    <a:pt x="2198" y="3329"/>
                    <a:pt x="2098" y="3012"/>
                    <a:pt x="1850" y="2640"/>
                  </a:cubicBezTo>
                  <a:cubicBezTo>
                    <a:pt x="1383" y="1906"/>
                    <a:pt x="749" y="1272"/>
                    <a:pt x="249" y="538"/>
                  </a:cubicBezTo>
                  <a:cubicBezTo>
                    <a:pt x="220" y="510"/>
                    <a:pt x="186" y="498"/>
                    <a:pt x="154" y="498"/>
                  </a:cubicBezTo>
                  <a:cubicBezTo>
                    <a:pt x="73" y="498"/>
                    <a:pt x="1" y="576"/>
                    <a:pt x="48" y="672"/>
                  </a:cubicBezTo>
                  <a:cubicBezTo>
                    <a:pt x="782" y="1639"/>
                    <a:pt x="1683" y="2506"/>
                    <a:pt x="2150" y="3640"/>
                  </a:cubicBezTo>
                  <a:cubicBezTo>
                    <a:pt x="2150" y="3707"/>
                    <a:pt x="2217" y="3707"/>
                    <a:pt x="2250" y="3707"/>
                  </a:cubicBezTo>
                  <a:cubicBezTo>
                    <a:pt x="4518" y="2807"/>
                    <a:pt x="6353" y="1139"/>
                    <a:pt x="8588" y="205"/>
                  </a:cubicBezTo>
                  <a:cubicBezTo>
                    <a:pt x="8709" y="144"/>
                    <a:pt x="8610" y="0"/>
                    <a:pt x="851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2" name="Google Shape;4302;p28"/>
            <p:cNvSpPr/>
            <p:nvPr/>
          </p:nvSpPr>
          <p:spPr>
            <a:xfrm>
              <a:off x="367294" y="4295147"/>
              <a:ext cx="21807" cy="18149"/>
            </a:xfrm>
            <a:custGeom>
              <a:avLst/>
              <a:gdLst/>
              <a:ahLst/>
              <a:cxnLst/>
              <a:rect l="l" t="t" r="r" b="b"/>
              <a:pathLst>
                <a:path w="602" h="501" extrusionOk="0">
                  <a:moveTo>
                    <a:pt x="301" y="0"/>
                  </a:moveTo>
                  <a:cubicBezTo>
                    <a:pt x="1" y="0"/>
                    <a:pt x="1" y="501"/>
                    <a:pt x="301" y="501"/>
                  </a:cubicBezTo>
                  <a:cubicBezTo>
                    <a:pt x="601" y="467"/>
                    <a:pt x="601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3" name="Google Shape;4303;p28"/>
            <p:cNvSpPr/>
            <p:nvPr/>
          </p:nvSpPr>
          <p:spPr>
            <a:xfrm>
              <a:off x="338313" y="4321736"/>
              <a:ext cx="19344" cy="16953"/>
            </a:xfrm>
            <a:custGeom>
              <a:avLst/>
              <a:gdLst/>
              <a:ahLst/>
              <a:cxnLst/>
              <a:rect l="l" t="t" r="r" b="b"/>
              <a:pathLst>
                <a:path w="534" h="468" extrusionOk="0">
                  <a:moveTo>
                    <a:pt x="267" y="0"/>
                  </a:moveTo>
                  <a:cubicBezTo>
                    <a:pt x="0" y="33"/>
                    <a:pt x="0" y="400"/>
                    <a:pt x="267" y="467"/>
                  </a:cubicBezTo>
                  <a:cubicBezTo>
                    <a:pt x="534" y="400"/>
                    <a:pt x="534" y="33"/>
                    <a:pt x="2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28"/>
            <p:cNvSpPr/>
            <p:nvPr/>
          </p:nvSpPr>
          <p:spPr>
            <a:xfrm>
              <a:off x="332264" y="4280041"/>
              <a:ext cx="18149" cy="19670"/>
            </a:xfrm>
            <a:custGeom>
              <a:avLst/>
              <a:gdLst/>
              <a:ahLst/>
              <a:cxnLst/>
              <a:rect l="l" t="t" r="r" b="b"/>
              <a:pathLst>
                <a:path w="501" h="543" extrusionOk="0">
                  <a:moveTo>
                    <a:pt x="250" y="0"/>
                  </a:moveTo>
                  <a:cubicBezTo>
                    <a:pt x="125" y="0"/>
                    <a:pt x="0" y="84"/>
                    <a:pt x="0" y="250"/>
                  </a:cubicBezTo>
                  <a:lnTo>
                    <a:pt x="0" y="317"/>
                  </a:lnTo>
                  <a:cubicBezTo>
                    <a:pt x="0" y="467"/>
                    <a:pt x="125" y="542"/>
                    <a:pt x="250" y="542"/>
                  </a:cubicBezTo>
                  <a:cubicBezTo>
                    <a:pt x="375" y="542"/>
                    <a:pt x="501" y="467"/>
                    <a:pt x="501" y="317"/>
                  </a:cubicBezTo>
                  <a:lnTo>
                    <a:pt x="501" y="250"/>
                  </a:lnTo>
                  <a:cubicBezTo>
                    <a:pt x="501" y="84"/>
                    <a:pt x="375" y="0"/>
                    <a:pt x="25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28"/>
            <p:cNvSpPr/>
            <p:nvPr/>
          </p:nvSpPr>
          <p:spPr>
            <a:xfrm>
              <a:off x="305674" y="4078846"/>
              <a:ext cx="20576" cy="16953"/>
            </a:xfrm>
            <a:custGeom>
              <a:avLst/>
              <a:gdLst/>
              <a:ahLst/>
              <a:cxnLst/>
              <a:rect l="l" t="t" r="r" b="b"/>
              <a:pathLst>
                <a:path w="568" h="468" extrusionOk="0">
                  <a:moveTo>
                    <a:pt x="301" y="0"/>
                  </a:moveTo>
                  <a:cubicBezTo>
                    <a:pt x="0" y="34"/>
                    <a:pt x="0" y="434"/>
                    <a:pt x="301" y="467"/>
                  </a:cubicBezTo>
                  <a:cubicBezTo>
                    <a:pt x="567" y="434"/>
                    <a:pt x="567" y="34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6" name="Google Shape;4306;p28"/>
            <p:cNvSpPr/>
            <p:nvPr/>
          </p:nvSpPr>
          <p:spPr>
            <a:xfrm>
              <a:off x="276658" y="4109058"/>
              <a:ext cx="23003" cy="16953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34" y="0"/>
                  </a:moveTo>
                  <a:cubicBezTo>
                    <a:pt x="1" y="0"/>
                    <a:pt x="1" y="467"/>
                    <a:pt x="334" y="467"/>
                  </a:cubicBezTo>
                  <a:cubicBezTo>
                    <a:pt x="635" y="467"/>
                    <a:pt x="635" y="0"/>
                    <a:pt x="3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7" name="Google Shape;4307;p28"/>
            <p:cNvSpPr/>
            <p:nvPr/>
          </p:nvSpPr>
          <p:spPr>
            <a:xfrm>
              <a:off x="318969" y="4117498"/>
              <a:ext cx="21771" cy="18185"/>
            </a:xfrm>
            <a:custGeom>
              <a:avLst/>
              <a:gdLst/>
              <a:ahLst/>
              <a:cxnLst/>
              <a:rect l="l" t="t" r="r" b="b"/>
              <a:pathLst>
                <a:path w="601" h="502" extrusionOk="0">
                  <a:moveTo>
                    <a:pt x="301" y="1"/>
                  </a:moveTo>
                  <a:cubicBezTo>
                    <a:pt x="0" y="1"/>
                    <a:pt x="0" y="501"/>
                    <a:pt x="301" y="501"/>
                  </a:cubicBezTo>
                  <a:cubicBezTo>
                    <a:pt x="601" y="468"/>
                    <a:pt x="601" y="1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8" name="Google Shape;4308;p28"/>
            <p:cNvSpPr/>
            <p:nvPr/>
          </p:nvSpPr>
          <p:spPr>
            <a:xfrm>
              <a:off x="106291" y="3962852"/>
              <a:ext cx="23003" cy="18149"/>
            </a:xfrm>
            <a:custGeom>
              <a:avLst/>
              <a:gdLst/>
              <a:ahLst/>
              <a:cxnLst/>
              <a:rect l="l" t="t" r="r" b="b"/>
              <a:pathLst>
                <a:path w="635" h="501" extrusionOk="0">
                  <a:moveTo>
                    <a:pt x="301" y="0"/>
                  </a:moveTo>
                  <a:cubicBezTo>
                    <a:pt x="0" y="0"/>
                    <a:pt x="0" y="500"/>
                    <a:pt x="301" y="500"/>
                  </a:cubicBezTo>
                  <a:cubicBezTo>
                    <a:pt x="634" y="500"/>
                    <a:pt x="634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9" name="Google Shape;4309;p28"/>
            <p:cNvSpPr/>
            <p:nvPr/>
          </p:nvSpPr>
          <p:spPr>
            <a:xfrm>
              <a:off x="125635" y="4005127"/>
              <a:ext cx="21771" cy="16953"/>
            </a:xfrm>
            <a:custGeom>
              <a:avLst/>
              <a:gdLst/>
              <a:ahLst/>
              <a:cxnLst/>
              <a:rect l="l" t="t" r="r" b="b"/>
              <a:pathLst>
                <a:path w="601" h="468" extrusionOk="0">
                  <a:moveTo>
                    <a:pt x="300" y="1"/>
                  </a:moveTo>
                  <a:cubicBezTo>
                    <a:pt x="0" y="1"/>
                    <a:pt x="0" y="468"/>
                    <a:pt x="300" y="468"/>
                  </a:cubicBezTo>
                  <a:cubicBezTo>
                    <a:pt x="601" y="468"/>
                    <a:pt x="601" y="1"/>
                    <a:pt x="3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0" name="Google Shape;4310;p28"/>
            <p:cNvSpPr/>
            <p:nvPr/>
          </p:nvSpPr>
          <p:spPr>
            <a:xfrm>
              <a:off x="47063" y="4333799"/>
              <a:ext cx="20612" cy="18185"/>
            </a:xfrm>
            <a:custGeom>
              <a:avLst/>
              <a:gdLst/>
              <a:ahLst/>
              <a:cxnLst/>
              <a:rect l="l" t="t" r="r" b="b"/>
              <a:pathLst>
                <a:path w="569" h="502" extrusionOk="0">
                  <a:moveTo>
                    <a:pt x="301" y="1"/>
                  </a:moveTo>
                  <a:cubicBezTo>
                    <a:pt x="1" y="34"/>
                    <a:pt x="1" y="434"/>
                    <a:pt x="301" y="501"/>
                  </a:cubicBezTo>
                  <a:cubicBezTo>
                    <a:pt x="568" y="434"/>
                    <a:pt x="568" y="34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1" name="Google Shape;4311;p28"/>
            <p:cNvSpPr/>
            <p:nvPr/>
          </p:nvSpPr>
          <p:spPr>
            <a:xfrm>
              <a:off x="97814" y="4579116"/>
              <a:ext cx="20612" cy="16953"/>
            </a:xfrm>
            <a:custGeom>
              <a:avLst/>
              <a:gdLst/>
              <a:ahLst/>
              <a:cxnLst/>
              <a:rect l="l" t="t" r="r" b="b"/>
              <a:pathLst>
                <a:path w="569" h="468" extrusionOk="0">
                  <a:moveTo>
                    <a:pt x="301" y="0"/>
                  </a:moveTo>
                  <a:cubicBezTo>
                    <a:pt x="1" y="34"/>
                    <a:pt x="1" y="434"/>
                    <a:pt x="301" y="467"/>
                  </a:cubicBezTo>
                  <a:cubicBezTo>
                    <a:pt x="568" y="434"/>
                    <a:pt x="568" y="34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2" name="Google Shape;4312;p28"/>
            <p:cNvSpPr/>
            <p:nvPr/>
          </p:nvSpPr>
          <p:spPr>
            <a:xfrm>
              <a:off x="317737" y="3729634"/>
              <a:ext cx="19380" cy="18149"/>
            </a:xfrm>
            <a:custGeom>
              <a:avLst/>
              <a:gdLst/>
              <a:ahLst/>
              <a:cxnLst/>
              <a:rect l="l" t="t" r="r" b="b"/>
              <a:pathLst>
                <a:path w="535" h="501" extrusionOk="0">
                  <a:moveTo>
                    <a:pt x="268" y="0"/>
                  </a:moveTo>
                  <a:cubicBezTo>
                    <a:pt x="1" y="33"/>
                    <a:pt x="1" y="434"/>
                    <a:pt x="268" y="500"/>
                  </a:cubicBezTo>
                  <a:cubicBezTo>
                    <a:pt x="535" y="434"/>
                    <a:pt x="535" y="33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3" name="Google Shape;4313;p28"/>
            <p:cNvSpPr/>
            <p:nvPr/>
          </p:nvSpPr>
          <p:spPr>
            <a:xfrm>
              <a:off x="293575" y="3771909"/>
              <a:ext cx="24198" cy="16953"/>
            </a:xfrm>
            <a:custGeom>
              <a:avLst/>
              <a:gdLst/>
              <a:ahLst/>
              <a:cxnLst/>
              <a:rect l="l" t="t" r="r" b="b"/>
              <a:pathLst>
                <a:path w="668" h="468" extrusionOk="0">
                  <a:moveTo>
                    <a:pt x="301" y="1"/>
                  </a:moveTo>
                  <a:cubicBezTo>
                    <a:pt x="1" y="1"/>
                    <a:pt x="1" y="468"/>
                    <a:pt x="301" y="468"/>
                  </a:cubicBezTo>
                  <a:lnTo>
                    <a:pt x="368" y="468"/>
                  </a:lnTo>
                  <a:cubicBezTo>
                    <a:pt x="668" y="468"/>
                    <a:pt x="668" y="1"/>
                    <a:pt x="3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4" name="Google Shape;4314;p28"/>
            <p:cNvSpPr/>
            <p:nvPr/>
          </p:nvSpPr>
          <p:spPr>
            <a:xfrm>
              <a:off x="1424997" y="4107681"/>
              <a:ext cx="80202" cy="35356"/>
            </a:xfrm>
            <a:custGeom>
              <a:avLst/>
              <a:gdLst/>
              <a:ahLst/>
              <a:cxnLst/>
              <a:rect l="l" t="t" r="r" b="b"/>
              <a:pathLst>
                <a:path w="2214" h="976" extrusionOk="0">
                  <a:moveTo>
                    <a:pt x="2019" y="1"/>
                  </a:moveTo>
                  <a:cubicBezTo>
                    <a:pt x="2010" y="1"/>
                    <a:pt x="2000" y="2"/>
                    <a:pt x="1992" y="5"/>
                  </a:cubicBezTo>
                  <a:cubicBezTo>
                    <a:pt x="1391" y="338"/>
                    <a:pt x="757" y="572"/>
                    <a:pt x="124" y="772"/>
                  </a:cubicBezTo>
                  <a:cubicBezTo>
                    <a:pt x="0" y="803"/>
                    <a:pt x="19" y="976"/>
                    <a:pt x="128" y="976"/>
                  </a:cubicBezTo>
                  <a:cubicBezTo>
                    <a:pt x="137" y="976"/>
                    <a:pt x="147" y="975"/>
                    <a:pt x="157" y="972"/>
                  </a:cubicBezTo>
                  <a:cubicBezTo>
                    <a:pt x="824" y="772"/>
                    <a:pt x="1491" y="505"/>
                    <a:pt x="2092" y="205"/>
                  </a:cubicBezTo>
                  <a:cubicBezTo>
                    <a:pt x="2213" y="144"/>
                    <a:pt x="2113" y="1"/>
                    <a:pt x="20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5" name="Google Shape;4315;p28"/>
            <p:cNvSpPr/>
            <p:nvPr/>
          </p:nvSpPr>
          <p:spPr>
            <a:xfrm>
              <a:off x="1358161" y="4225051"/>
              <a:ext cx="94294" cy="16953"/>
            </a:xfrm>
            <a:custGeom>
              <a:avLst/>
              <a:gdLst/>
              <a:ahLst/>
              <a:cxnLst/>
              <a:rect l="l" t="t" r="r" b="b"/>
              <a:pathLst>
                <a:path w="2603" h="468" extrusionOk="0">
                  <a:moveTo>
                    <a:pt x="2469" y="1"/>
                  </a:moveTo>
                  <a:cubicBezTo>
                    <a:pt x="1702" y="134"/>
                    <a:pt x="901" y="201"/>
                    <a:pt x="134" y="234"/>
                  </a:cubicBezTo>
                  <a:cubicBezTo>
                    <a:pt x="0" y="234"/>
                    <a:pt x="0" y="468"/>
                    <a:pt x="134" y="468"/>
                  </a:cubicBezTo>
                  <a:cubicBezTo>
                    <a:pt x="901" y="434"/>
                    <a:pt x="1702" y="334"/>
                    <a:pt x="2469" y="234"/>
                  </a:cubicBezTo>
                  <a:cubicBezTo>
                    <a:pt x="2602" y="234"/>
                    <a:pt x="2602" y="1"/>
                    <a:pt x="246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6" name="Google Shape;4316;p28"/>
            <p:cNvSpPr/>
            <p:nvPr/>
          </p:nvSpPr>
          <p:spPr>
            <a:xfrm>
              <a:off x="1335194" y="4009945"/>
              <a:ext cx="10904" cy="65966"/>
            </a:xfrm>
            <a:custGeom>
              <a:avLst/>
              <a:gdLst/>
              <a:ahLst/>
              <a:cxnLst/>
              <a:rect l="l" t="t" r="r" b="b"/>
              <a:pathLst>
                <a:path w="301" h="1821" extrusionOk="0">
                  <a:moveTo>
                    <a:pt x="134" y="1"/>
                  </a:moveTo>
                  <a:cubicBezTo>
                    <a:pt x="84" y="1"/>
                    <a:pt x="34" y="34"/>
                    <a:pt x="34" y="101"/>
                  </a:cubicBezTo>
                  <a:lnTo>
                    <a:pt x="34" y="68"/>
                  </a:lnTo>
                  <a:lnTo>
                    <a:pt x="34" y="68"/>
                  </a:lnTo>
                  <a:cubicBezTo>
                    <a:pt x="1" y="635"/>
                    <a:pt x="34" y="1202"/>
                    <a:pt x="101" y="1736"/>
                  </a:cubicBezTo>
                  <a:cubicBezTo>
                    <a:pt x="101" y="1794"/>
                    <a:pt x="139" y="1820"/>
                    <a:pt x="182" y="1820"/>
                  </a:cubicBezTo>
                  <a:cubicBezTo>
                    <a:pt x="238" y="1820"/>
                    <a:pt x="301" y="1777"/>
                    <a:pt x="301" y="1702"/>
                  </a:cubicBezTo>
                  <a:cubicBezTo>
                    <a:pt x="234" y="1168"/>
                    <a:pt x="201" y="635"/>
                    <a:pt x="234" y="101"/>
                  </a:cubicBezTo>
                  <a:cubicBezTo>
                    <a:pt x="234" y="34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7" name="Google Shape;4317;p28"/>
            <p:cNvSpPr/>
            <p:nvPr/>
          </p:nvSpPr>
          <p:spPr>
            <a:xfrm>
              <a:off x="1254231" y="4048670"/>
              <a:ext cx="12135" cy="62814"/>
            </a:xfrm>
            <a:custGeom>
              <a:avLst/>
              <a:gdLst/>
              <a:ahLst/>
              <a:cxnLst/>
              <a:rect l="l" t="t" r="r" b="b"/>
              <a:pathLst>
                <a:path w="335" h="1734" extrusionOk="0">
                  <a:moveTo>
                    <a:pt x="210" y="1"/>
                  </a:moveTo>
                  <a:cubicBezTo>
                    <a:pt x="170" y="1"/>
                    <a:pt x="134" y="29"/>
                    <a:pt x="134" y="99"/>
                  </a:cubicBezTo>
                  <a:cubicBezTo>
                    <a:pt x="34" y="600"/>
                    <a:pt x="1" y="1134"/>
                    <a:pt x="34" y="1634"/>
                  </a:cubicBezTo>
                  <a:cubicBezTo>
                    <a:pt x="34" y="1701"/>
                    <a:pt x="76" y="1734"/>
                    <a:pt x="122" y="1734"/>
                  </a:cubicBezTo>
                  <a:cubicBezTo>
                    <a:pt x="168" y="1734"/>
                    <a:pt x="218" y="1701"/>
                    <a:pt x="234" y="1634"/>
                  </a:cubicBezTo>
                  <a:cubicBezTo>
                    <a:pt x="234" y="1134"/>
                    <a:pt x="268" y="633"/>
                    <a:pt x="334" y="133"/>
                  </a:cubicBezTo>
                  <a:cubicBezTo>
                    <a:pt x="334" y="55"/>
                    <a:pt x="267" y="1"/>
                    <a:pt x="21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8" name="Google Shape;4318;p28"/>
            <p:cNvSpPr/>
            <p:nvPr/>
          </p:nvSpPr>
          <p:spPr>
            <a:xfrm>
              <a:off x="1159973" y="4123548"/>
              <a:ext cx="8513" cy="61981"/>
            </a:xfrm>
            <a:custGeom>
              <a:avLst/>
              <a:gdLst/>
              <a:ahLst/>
              <a:cxnLst/>
              <a:rect l="l" t="t" r="r" b="b"/>
              <a:pathLst>
                <a:path w="235" h="1711" extrusionOk="0">
                  <a:moveTo>
                    <a:pt x="101" y="1"/>
                  </a:moveTo>
                  <a:cubicBezTo>
                    <a:pt x="51" y="1"/>
                    <a:pt x="1" y="34"/>
                    <a:pt x="1" y="101"/>
                  </a:cubicBezTo>
                  <a:cubicBezTo>
                    <a:pt x="34" y="601"/>
                    <a:pt x="1" y="1101"/>
                    <a:pt x="1" y="1635"/>
                  </a:cubicBezTo>
                  <a:cubicBezTo>
                    <a:pt x="18" y="1685"/>
                    <a:pt x="68" y="1710"/>
                    <a:pt x="113" y="1710"/>
                  </a:cubicBezTo>
                  <a:cubicBezTo>
                    <a:pt x="159" y="1710"/>
                    <a:pt x="201" y="1685"/>
                    <a:pt x="201" y="1635"/>
                  </a:cubicBezTo>
                  <a:cubicBezTo>
                    <a:pt x="201" y="1101"/>
                    <a:pt x="234" y="601"/>
                    <a:pt x="201" y="101"/>
                  </a:cubicBezTo>
                  <a:cubicBezTo>
                    <a:pt x="201" y="34"/>
                    <a:pt x="151" y="1"/>
                    <a:pt x="1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9" name="Google Shape;4319;p28"/>
            <p:cNvSpPr/>
            <p:nvPr/>
          </p:nvSpPr>
          <p:spPr>
            <a:xfrm>
              <a:off x="1230540" y="4311919"/>
              <a:ext cx="71689" cy="23256"/>
            </a:xfrm>
            <a:custGeom>
              <a:avLst/>
              <a:gdLst/>
              <a:ahLst/>
              <a:cxnLst/>
              <a:rect l="l" t="t" r="r" b="b"/>
              <a:pathLst>
                <a:path w="1979" h="642" extrusionOk="0">
                  <a:moveTo>
                    <a:pt x="158" y="1"/>
                  </a:moveTo>
                  <a:cubicBezTo>
                    <a:pt x="45" y="1"/>
                    <a:pt x="0" y="174"/>
                    <a:pt x="154" y="204"/>
                  </a:cubicBezTo>
                  <a:cubicBezTo>
                    <a:pt x="688" y="371"/>
                    <a:pt x="1255" y="471"/>
                    <a:pt x="1822" y="638"/>
                  </a:cubicBezTo>
                  <a:cubicBezTo>
                    <a:pt x="1830" y="641"/>
                    <a:pt x="1837" y="642"/>
                    <a:pt x="1845" y="642"/>
                  </a:cubicBezTo>
                  <a:cubicBezTo>
                    <a:pt x="1931" y="642"/>
                    <a:pt x="1979" y="469"/>
                    <a:pt x="1856" y="438"/>
                  </a:cubicBezTo>
                  <a:cubicBezTo>
                    <a:pt x="1322" y="271"/>
                    <a:pt x="755" y="138"/>
                    <a:pt x="188" y="4"/>
                  </a:cubicBezTo>
                  <a:cubicBezTo>
                    <a:pt x="178" y="2"/>
                    <a:pt x="168" y="1"/>
                    <a:pt x="15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0" name="Google Shape;4320;p28"/>
            <p:cNvSpPr/>
            <p:nvPr/>
          </p:nvSpPr>
          <p:spPr>
            <a:xfrm>
              <a:off x="1160372" y="4371147"/>
              <a:ext cx="81434" cy="20829"/>
            </a:xfrm>
            <a:custGeom>
              <a:avLst/>
              <a:gdLst/>
              <a:ahLst/>
              <a:cxnLst/>
              <a:rect l="l" t="t" r="r" b="b"/>
              <a:pathLst>
                <a:path w="2248" h="575" extrusionOk="0">
                  <a:moveTo>
                    <a:pt x="128" y="0"/>
                  </a:moveTo>
                  <a:cubicBezTo>
                    <a:pt x="19" y="0"/>
                    <a:pt x="0" y="173"/>
                    <a:pt x="123" y="204"/>
                  </a:cubicBezTo>
                  <a:cubicBezTo>
                    <a:pt x="757" y="271"/>
                    <a:pt x="1424" y="404"/>
                    <a:pt x="2058" y="571"/>
                  </a:cubicBezTo>
                  <a:cubicBezTo>
                    <a:pt x="2068" y="573"/>
                    <a:pt x="2078" y="575"/>
                    <a:pt x="2087" y="575"/>
                  </a:cubicBezTo>
                  <a:cubicBezTo>
                    <a:pt x="2200" y="575"/>
                    <a:pt x="2248" y="401"/>
                    <a:pt x="2125" y="371"/>
                  </a:cubicBezTo>
                  <a:cubicBezTo>
                    <a:pt x="1491" y="204"/>
                    <a:pt x="824" y="70"/>
                    <a:pt x="157" y="4"/>
                  </a:cubicBezTo>
                  <a:cubicBezTo>
                    <a:pt x="146" y="1"/>
                    <a:pt x="137" y="0"/>
                    <a:pt x="12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1" name="Google Shape;4321;p28"/>
            <p:cNvSpPr/>
            <p:nvPr/>
          </p:nvSpPr>
          <p:spPr>
            <a:xfrm>
              <a:off x="1070569" y="4435302"/>
              <a:ext cx="74950" cy="14526"/>
            </a:xfrm>
            <a:custGeom>
              <a:avLst/>
              <a:gdLst/>
              <a:ahLst/>
              <a:cxnLst/>
              <a:rect l="l" t="t" r="r" b="b"/>
              <a:pathLst>
                <a:path w="2069" h="401" extrusionOk="0">
                  <a:moveTo>
                    <a:pt x="134" y="1"/>
                  </a:moveTo>
                  <a:cubicBezTo>
                    <a:pt x="0" y="1"/>
                    <a:pt x="0" y="201"/>
                    <a:pt x="134" y="201"/>
                  </a:cubicBezTo>
                  <a:cubicBezTo>
                    <a:pt x="734" y="301"/>
                    <a:pt x="1335" y="368"/>
                    <a:pt x="1969" y="401"/>
                  </a:cubicBezTo>
                  <a:cubicBezTo>
                    <a:pt x="2062" y="401"/>
                    <a:pt x="2068" y="198"/>
                    <a:pt x="1987" y="198"/>
                  </a:cubicBezTo>
                  <a:cubicBezTo>
                    <a:pt x="1981" y="198"/>
                    <a:pt x="1975" y="199"/>
                    <a:pt x="1969" y="201"/>
                  </a:cubicBezTo>
                  <a:cubicBezTo>
                    <a:pt x="1335" y="167"/>
                    <a:pt x="734" y="10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2" name="Google Shape;4322;p28"/>
            <p:cNvSpPr/>
            <p:nvPr/>
          </p:nvSpPr>
          <p:spPr>
            <a:xfrm>
              <a:off x="983919" y="4510940"/>
              <a:ext cx="69081" cy="24850"/>
            </a:xfrm>
            <a:custGeom>
              <a:avLst/>
              <a:gdLst/>
              <a:ahLst/>
              <a:cxnLst/>
              <a:rect l="l" t="t" r="r" b="b"/>
              <a:pathLst>
                <a:path w="1907" h="686" extrusionOk="0">
                  <a:moveTo>
                    <a:pt x="1777" y="1"/>
                  </a:moveTo>
                  <a:cubicBezTo>
                    <a:pt x="1761" y="1"/>
                    <a:pt x="1744" y="5"/>
                    <a:pt x="1725" y="14"/>
                  </a:cubicBezTo>
                  <a:cubicBezTo>
                    <a:pt x="1192" y="181"/>
                    <a:pt x="658" y="281"/>
                    <a:pt x="124" y="481"/>
                  </a:cubicBezTo>
                  <a:cubicBezTo>
                    <a:pt x="1" y="512"/>
                    <a:pt x="48" y="685"/>
                    <a:pt x="135" y="685"/>
                  </a:cubicBezTo>
                  <a:cubicBezTo>
                    <a:pt x="142" y="685"/>
                    <a:pt x="150" y="684"/>
                    <a:pt x="158" y="681"/>
                  </a:cubicBezTo>
                  <a:cubicBezTo>
                    <a:pt x="691" y="481"/>
                    <a:pt x="1258" y="381"/>
                    <a:pt x="1792" y="214"/>
                  </a:cubicBezTo>
                  <a:cubicBezTo>
                    <a:pt x="1907" y="157"/>
                    <a:pt x="1873" y="1"/>
                    <a:pt x="177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3" name="Google Shape;4323;p28"/>
            <p:cNvSpPr/>
            <p:nvPr/>
          </p:nvSpPr>
          <p:spPr>
            <a:xfrm>
              <a:off x="1074699" y="4165279"/>
              <a:ext cx="11628" cy="61003"/>
            </a:xfrm>
            <a:custGeom>
              <a:avLst/>
              <a:gdLst/>
              <a:ahLst/>
              <a:cxnLst/>
              <a:rect l="l" t="t" r="r" b="b"/>
              <a:pathLst>
                <a:path w="321" h="1684" extrusionOk="0">
                  <a:moveTo>
                    <a:pt x="120" y="0"/>
                  </a:moveTo>
                  <a:cubicBezTo>
                    <a:pt x="60" y="0"/>
                    <a:pt x="0" y="52"/>
                    <a:pt x="20" y="149"/>
                  </a:cubicBezTo>
                  <a:cubicBezTo>
                    <a:pt x="87" y="616"/>
                    <a:pt x="120" y="1117"/>
                    <a:pt x="53" y="1584"/>
                  </a:cubicBezTo>
                  <a:cubicBezTo>
                    <a:pt x="53" y="1651"/>
                    <a:pt x="112" y="1684"/>
                    <a:pt x="170" y="1684"/>
                  </a:cubicBezTo>
                  <a:cubicBezTo>
                    <a:pt x="228" y="1684"/>
                    <a:pt x="287" y="1651"/>
                    <a:pt x="287" y="1584"/>
                  </a:cubicBezTo>
                  <a:cubicBezTo>
                    <a:pt x="320" y="1083"/>
                    <a:pt x="287" y="583"/>
                    <a:pt x="220" y="83"/>
                  </a:cubicBezTo>
                  <a:cubicBezTo>
                    <a:pt x="206" y="27"/>
                    <a:pt x="163" y="0"/>
                    <a:pt x="12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4" name="Google Shape;4324;p28"/>
            <p:cNvSpPr/>
            <p:nvPr/>
          </p:nvSpPr>
          <p:spPr>
            <a:xfrm>
              <a:off x="950084" y="4232006"/>
              <a:ext cx="31588" cy="53106"/>
            </a:xfrm>
            <a:custGeom>
              <a:avLst/>
              <a:gdLst/>
              <a:ahLst/>
              <a:cxnLst/>
              <a:rect l="l" t="t" r="r" b="b"/>
              <a:pathLst>
                <a:path w="872" h="1466" extrusionOk="0">
                  <a:moveTo>
                    <a:pt x="133" y="1"/>
                  </a:moveTo>
                  <a:cubicBezTo>
                    <a:pt x="60" y="1"/>
                    <a:pt x="1" y="71"/>
                    <a:pt x="24" y="142"/>
                  </a:cubicBezTo>
                  <a:cubicBezTo>
                    <a:pt x="258" y="542"/>
                    <a:pt x="458" y="976"/>
                    <a:pt x="658" y="1410"/>
                  </a:cubicBezTo>
                  <a:cubicBezTo>
                    <a:pt x="668" y="1450"/>
                    <a:pt x="693" y="1466"/>
                    <a:pt x="721" y="1466"/>
                  </a:cubicBezTo>
                  <a:cubicBezTo>
                    <a:pt x="788" y="1466"/>
                    <a:pt x="871" y="1380"/>
                    <a:pt x="825" y="1310"/>
                  </a:cubicBezTo>
                  <a:cubicBezTo>
                    <a:pt x="658" y="876"/>
                    <a:pt x="458" y="442"/>
                    <a:pt x="224" y="42"/>
                  </a:cubicBezTo>
                  <a:cubicBezTo>
                    <a:pt x="195" y="13"/>
                    <a:pt x="163" y="1"/>
                    <a:pt x="13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5" name="Google Shape;4325;p28"/>
            <p:cNvSpPr/>
            <p:nvPr/>
          </p:nvSpPr>
          <p:spPr>
            <a:xfrm>
              <a:off x="850501" y="4267036"/>
              <a:ext cx="38145" cy="61039"/>
            </a:xfrm>
            <a:custGeom>
              <a:avLst/>
              <a:gdLst/>
              <a:ahLst/>
              <a:cxnLst/>
              <a:rect l="l" t="t" r="r" b="b"/>
              <a:pathLst>
                <a:path w="1053" h="1685" extrusionOk="0">
                  <a:moveTo>
                    <a:pt x="156" y="1"/>
                  </a:moveTo>
                  <a:cubicBezTo>
                    <a:pt x="80" y="1"/>
                    <a:pt x="0" y="72"/>
                    <a:pt x="71" y="142"/>
                  </a:cubicBezTo>
                  <a:cubicBezTo>
                    <a:pt x="338" y="643"/>
                    <a:pt x="605" y="1110"/>
                    <a:pt x="805" y="1644"/>
                  </a:cubicBezTo>
                  <a:cubicBezTo>
                    <a:pt x="825" y="1673"/>
                    <a:pt x="856" y="1685"/>
                    <a:pt x="888" y="1685"/>
                  </a:cubicBezTo>
                  <a:cubicBezTo>
                    <a:pt x="966" y="1685"/>
                    <a:pt x="1052" y="1614"/>
                    <a:pt x="1005" y="1543"/>
                  </a:cubicBezTo>
                  <a:cubicBezTo>
                    <a:pt x="772" y="1010"/>
                    <a:pt x="505" y="509"/>
                    <a:pt x="238" y="42"/>
                  </a:cubicBezTo>
                  <a:cubicBezTo>
                    <a:pt x="218" y="13"/>
                    <a:pt x="187" y="1"/>
                    <a:pt x="156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6" name="Google Shape;4326;p28"/>
            <p:cNvSpPr/>
            <p:nvPr/>
          </p:nvSpPr>
          <p:spPr>
            <a:xfrm>
              <a:off x="641301" y="4488408"/>
              <a:ext cx="58757" cy="54374"/>
            </a:xfrm>
            <a:custGeom>
              <a:avLst/>
              <a:gdLst/>
              <a:ahLst/>
              <a:cxnLst/>
              <a:rect l="l" t="t" r="r" b="b"/>
              <a:pathLst>
                <a:path w="1622" h="1501" extrusionOk="0">
                  <a:moveTo>
                    <a:pt x="146" y="0"/>
                  </a:moveTo>
                  <a:cubicBezTo>
                    <a:pt x="75" y="0"/>
                    <a:pt x="0" y="94"/>
                    <a:pt x="75" y="169"/>
                  </a:cubicBezTo>
                  <a:cubicBezTo>
                    <a:pt x="476" y="636"/>
                    <a:pt x="943" y="1070"/>
                    <a:pt x="1410" y="1470"/>
                  </a:cubicBezTo>
                  <a:cubicBezTo>
                    <a:pt x="1431" y="1492"/>
                    <a:pt x="1455" y="1501"/>
                    <a:pt x="1477" y="1501"/>
                  </a:cubicBezTo>
                  <a:cubicBezTo>
                    <a:pt x="1557" y="1501"/>
                    <a:pt x="1621" y="1382"/>
                    <a:pt x="1543" y="1303"/>
                  </a:cubicBezTo>
                  <a:cubicBezTo>
                    <a:pt x="1076" y="936"/>
                    <a:pt x="642" y="503"/>
                    <a:pt x="209" y="36"/>
                  </a:cubicBezTo>
                  <a:cubicBezTo>
                    <a:pt x="192" y="11"/>
                    <a:pt x="169" y="0"/>
                    <a:pt x="14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7" name="Google Shape;4327;p28"/>
            <p:cNvSpPr/>
            <p:nvPr/>
          </p:nvSpPr>
          <p:spPr>
            <a:xfrm>
              <a:off x="736537" y="4363757"/>
              <a:ext cx="48071" cy="71436"/>
            </a:xfrm>
            <a:custGeom>
              <a:avLst/>
              <a:gdLst/>
              <a:ahLst/>
              <a:cxnLst/>
              <a:rect l="l" t="t" r="r" b="b"/>
              <a:pathLst>
                <a:path w="1327" h="1972" extrusionOk="0">
                  <a:moveTo>
                    <a:pt x="156" y="0"/>
                  </a:moveTo>
                  <a:cubicBezTo>
                    <a:pt x="90" y="0"/>
                    <a:pt x="0" y="79"/>
                    <a:pt x="48" y="174"/>
                  </a:cubicBezTo>
                  <a:cubicBezTo>
                    <a:pt x="348" y="775"/>
                    <a:pt x="749" y="1342"/>
                    <a:pt x="1082" y="1909"/>
                  </a:cubicBezTo>
                  <a:cubicBezTo>
                    <a:pt x="1116" y="1953"/>
                    <a:pt x="1156" y="1972"/>
                    <a:pt x="1193" y="1972"/>
                  </a:cubicBezTo>
                  <a:cubicBezTo>
                    <a:pt x="1268" y="1972"/>
                    <a:pt x="1327" y="1898"/>
                    <a:pt x="1282" y="1809"/>
                  </a:cubicBezTo>
                  <a:cubicBezTo>
                    <a:pt x="949" y="1242"/>
                    <a:pt x="515" y="675"/>
                    <a:pt x="215" y="41"/>
                  </a:cubicBezTo>
                  <a:cubicBezTo>
                    <a:pt x="206" y="13"/>
                    <a:pt x="183" y="0"/>
                    <a:pt x="1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8" name="Google Shape;4328;p28"/>
            <p:cNvSpPr/>
            <p:nvPr/>
          </p:nvSpPr>
          <p:spPr>
            <a:xfrm>
              <a:off x="906216" y="4654030"/>
              <a:ext cx="102408" cy="14671"/>
            </a:xfrm>
            <a:custGeom>
              <a:avLst/>
              <a:gdLst/>
              <a:ahLst/>
              <a:cxnLst/>
              <a:rect l="l" t="t" r="r" b="b"/>
              <a:pathLst>
                <a:path w="2827" h="405" extrusionOk="0">
                  <a:moveTo>
                    <a:pt x="134" y="0"/>
                  </a:moveTo>
                  <a:cubicBezTo>
                    <a:pt x="1" y="0"/>
                    <a:pt x="1" y="200"/>
                    <a:pt x="134" y="200"/>
                  </a:cubicBezTo>
                  <a:cubicBezTo>
                    <a:pt x="968" y="234"/>
                    <a:pt x="1802" y="267"/>
                    <a:pt x="2636" y="401"/>
                  </a:cubicBezTo>
                  <a:cubicBezTo>
                    <a:pt x="2646" y="403"/>
                    <a:pt x="2656" y="404"/>
                    <a:pt x="2665" y="404"/>
                  </a:cubicBezTo>
                  <a:cubicBezTo>
                    <a:pt x="2779" y="404"/>
                    <a:pt x="2826" y="231"/>
                    <a:pt x="2703" y="200"/>
                  </a:cubicBezTo>
                  <a:cubicBezTo>
                    <a:pt x="1836" y="67"/>
                    <a:pt x="1002" y="0"/>
                    <a:pt x="1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9" name="Google Shape;4329;p28"/>
            <p:cNvSpPr/>
            <p:nvPr/>
          </p:nvSpPr>
          <p:spPr>
            <a:xfrm>
              <a:off x="851008" y="4807951"/>
              <a:ext cx="99981" cy="19054"/>
            </a:xfrm>
            <a:custGeom>
              <a:avLst/>
              <a:gdLst/>
              <a:ahLst/>
              <a:cxnLst/>
              <a:rect l="l" t="t" r="r" b="b"/>
              <a:pathLst>
                <a:path w="2760" h="526" extrusionOk="0">
                  <a:moveTo>
                    <a:pt x="2099" y="1"/>
                  </a:moveTo>
                  <a:cubicBezTo>
                    <a:pt x="1419" y="1"/>
                    <a:pt x="761" y="102"/>
                    <a:pt x="124" y="288"/>
                  </a:cubicBezTo>
                  <a:cubicBezTo>
                    <a:pt x="1" y="350"/>
                    <a:pt x="20" y="525"/>
                    <a:pt x="129" y="525"/>
                  </a:cubicBezTo>
                  <a:cubicBezTo>
                    <a:pt x="138" y="525"/>
                    <a:pt x="147" y="524"/>
                    <a:pt x="157" y="521"/>
                  </a:cubicBezTo>
                  <a:cubicBezTo>
                    <a:pt x="798" y="308"/>
                    <a:pt x="1459" y="201"/>
                    <a:pt x="2126" y="201"/>
                  </a:cubicBezTo>
                  <a:cubicBezTo>
                    <a:pt x="2292" y="201"/>
                    <a:pt x="2459" y="208"/>
                    <a:pt x="2626" y="221"/>
                  </a:cubicBezTo>
                  <a:cubicBezTo>
                    <a:pt x="2759" y="221"/>
                    <a:pt x="2759" y="21"/>
                    <a:pt x="2626" y="21"/>
                  </a:cubicBezTo>
                  <a:cubicBezTo>
                    <a:pt x="2449" y="7"/>
                    <a:pt x="2273" y="1"/>
                    <a:pt x="209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0" name="Google Shape;4330;p28"/>
            <p:cNvSpPr/>
            <p:nvPr/>
          </p:nvSpPr>
          <p:spPr>
            <a:xfrm>
              <a:off x="738638" y="4952490"/>
              <a:ext cx="112044" cy="20721"/>
            </a:xfrm>
            <a:custGeom>
              <a:avLst/>
              <a:gdLst/>
              <a:ahLst/>
              <a:cxnLst/>
              <a:rect l="l" t="t" r="r" b="b"/>
              <a:pathLst>
                <a:path w="3093" h="572" extrusionOk="0">
                  <a:moveTo>
                    <a:pt x="2992" y="1"/>
                  </a:moveTo>
                  <a:cubicBezTo>
                    <a:pt x="2025" y="34"/>
                    <a:pt x="1058" y="134"/>
                    <a:pt x="124" y="367"/>
                  </a:cubicBezTo>
                  <a:cubicBezTo>
                    <a:pt x="0" y="398"/>
                    <a:pt x="48" y="571"/>
                    <a:pt x="161" y="571"/>
                  </a:cubicBezTo>
                  <a:cubicBezTo>
                    <a:pt x="170" y="571"/>
                    <a:pt x="180" y="570"/>
                    <a:pt x="190" y="568"/>
                  </a:cubicBezTo>
                  <a:cubicBezTo>
                    <a:pt x="1091" y="367"/>
                    <a:pt x="2025" y="234"/>
                    <a:pt x="2992" y="201"/>
                  </a:cubicBezTo>
                  <a:cubicBezTo>
                    <a:pt x="3092" y="167"/>
                    <a:pt x="3092" y="1"/>
                    <a:pt x="29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1" name="Google Shape;4331;p28"/>
            <p:cNvSpPr/>
            <p:nvPr/>
          </p:nvSpPr>
          <p:spPr>
            <a:xfrm>
              <a:off x="547949" y="4543978"/>
              <a:ext cx="74768" cy="69552"/>
            </a:xfrm>
            <a:custGeom>
              <a:avLst/>
              <a:gdLst/>
              <a:ahLst/>
              <a:cxnLst/>
              <a:rect l="l" t="t" r="r" b="b"/>
              <a:pathLst>
                <a:path w="2064" h="1920" extrusionOk="0">
                  <a:moveTo>
                    <a:pt x="140" y="1"/>
                  </a:moveTo>
                  <a:cubicBezTo>
                    <a:pt x="63" y="1"/>
                    <a:pt x="0" y="95"/>
                    <a:pt x="51" y="170"/>
                  </a:cubicBezTo>
                  <a:cubicBezTo>
                    <a:pt x="618" y="803"/>
                    <a:pt x="1218" y="1370"/>
                    <a:pt x="1852" y="1904"/>
                  </a:cubicBezTo>
                  <a:cubicBezTo>
                    <a:pt x="1868" y="1915"/>
                    <a:pt x="1885" y="1920"/>
                    <a:pt x="1902" y="1920"/>
                  </a:cubicBezTo>
                  <a:cubicBezTo>
                    <a:pt x="1988" y="1920"/>
                    <a:pt x="2064" y="1793"/>
                    <a:pt x="1952" y="1737"/>
                  </a:cubicBezTo>
                  <a:cubicBezTo>
                    <a:pt x="1318" y="1204"/>
                    <a:pt x="751" y="637"/>
                    <a:pt x="217" y="36"/>
                  </a:cubicBezTo>
                  <a:cubicBezTo>
                    <a:pt x="192" y="11"/>
                    <a:pt x="165" y="1"/>
                    <a:pt x="14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2" name="Google Shape;4332;p28"/>
            <p:cNvSpPr/>
            <p:nvPr/>
          </p:nvSpPr>
          <p:spPr>
            <a:xfrm>
              <a:off x="485207" y="4671853"/>
              <a:ext cx="66292" cy="77956"/>
            </a:xfrm>
            <a:custGeom>
              <a:avLst/>
              <a:gdLst/>
              <a:ahLst/>
              <a:cxnLst/>
              <a:rect l="l" t="t" r="r" b="b"/>
              <a:pathLst>
                <a:path w="1830" h="2152" extrusionOk="0">
                  <a:moveTo>
                    <a:pt x="165" y="1"/>
                  </a:moveTo>
                  <a:cubicBezTo>
                    <a:pt x="87" y="1"/>
                    <a:pt x="1" y="71"/>
                    <a:pt x="48" y="142"/>
                  </a:cubicBezTo>
                  <a:cubicBezTo>
                    <a:pt x="548" y="809"/>
                    <a:pt x="1115" y="1443"/>
                    <a:pt x="1582" y="2110"/>
                  </a:cubicBezTo>
                  <a:cubicBezTo>
                    <a:pt x="1612" y="2140"/>
                    <a:pt x="1647" y="2152"/>
                    <a:pt x="1680" y="2152"/>
                  </a:cubicBezTo>
                  <a:cubicBezTo>
                    <a:pt x="1760" y="2152"/>
                    <a:pt x="1830" y="2081"/>
                    <a:pt x="1783" y="2010"/>
                  </a:cubicBezTo>
                  <a:cubicBezTo>
                    <a:pt x="1282" y="1310"/>
                    <a:pt x="715" y="709"/>
                    <a:pt x="248" y="42"/>
                  </a:cubicBezTo>
                  <a:cubicBezTo>
                    <a:pt x="229" y="13"/>
                    <a:pt x="198" y="1"/>
                    <a:pt x="16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3" name="Google Shape;4333;p28"/>
            <p:cNvSpPr/>
            <p:nvPr/>
          </p:nvSpPr>
          <p:spPr>
            <a:xfrm>
              <a:off x="438440" y="4779406"/>
              <a:ext cx="51440" cy="77956"/>
            </a:xfrm>
            <a:custGeom>
              <a:avLst/>
              <a:gdLst/>
              <a:ahLst/>
              <a:cxnLst/>
              <a:rect l="l" t="t" r="r" b="b"/>
              <a:pathLst>
                <a:path w="1420" h="2152" extrusionOk="0">
                  <a:moveTo>
                    <a:pt x="156" y="0"/>
                  </a:moveTo>
                  <a:cubicBezTo>
                    <a:pt x="80" y="0"/>
                    <a:pt x="1" y="71"/>
                    <a:pt x="71" y="142"/>
                  </a:cubicBezTo>
                  <a:cubicBezTo>
                    <a:pt x="472" y="776"/>
                    <a:pt x="872" y="1409"/>
                    <a:pt x="1206" y="2110"/>
                  </a:cubicBezTo>
                  <a:cubicBezTo>
                    <a:pt x="1225" y="2139"/>
                    <a:pt x="1253" y="2151"/>
                    <a:pt x="1282" y="2151"/>
                  </a:cubicBezTo>
                  <a:cubicBezTo>
                    <a:pt x="1350" y="2151"/>
                    <a:pt x="1419" y="2081"/>
                    <a:pt x="1372" y="2010"/>
                  </a:cubicBezTo>
                  <a:cubicBezTo>
                    <a:pt x="1039" y="1309"/>
                    <a:pt x="672" y="676"/>
                    <a:pt x="238" y="42"/>
                  </a:cubicBezTo>
                  <a:cubicBezTo>
                    <a:pt x="219" y="13"/>
                    <a:pt x="188" y="0"/>
                    <a:pt x="1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4" name="Google Shape;4334;p28"/>
            <p:cNvSpPr/>
            <p:nvPr/>
          </p:nvSpPr>
          <p:spPr>
            <a:xfrm>
              <a:off x="737515" y="4545499"/>
              <a:ext cx="723884" cy="284004"/>
            </a:xfrm>
            <a:custGeom>
              <a:avLst/>
              <a:gdLst/>
              <a:ahLst/>
              <a:cxnLst/>
              <a:rect l="l" t="t" r="r" b="b"/>
              <a:pathLst>
                <a:path w="19983" h="7840" extrusionOk="0">
                  <a:moveTo>
                    <a:pt x="19859" y="0"/>
                  </a:moveTo>
                  <a:cubicBezTo>
                    <a:pt x="19841" y="0"/>
                    <a:pt x="19821" y="8"/>
                    <a:pt x="19802" y="28"/>
                  </a:cubicBezTo>
                  <a:cubicBezTo>
                    <a:pt x="19001" y="528"/>
                    <a:pt x="18334" y="1162"/>
                    <a:pt x="17567" y="1695"/>
                  </a:cubicBezTo>
                  <a:cubicBezTo>
                    <a:pt x="16733" y="2229"/>
                    <a:pt x="15866" y="2629"/>
                    <a:pt x="14932" y="2930"/>
                  </a:cubicBezTo>
                  <a:cubicBezTo>
                    <a:pt x="12797" y="3563"/>
                    <a:pt x="10629" y="4030"/>
                    <a:pt x="8427" y="4331"/>
                  </a:cubicBezTo>
                  <a:cubicBezTo>
                    <a:pt x="6559" y="4631"/>
                    <a:pt x="4558" y="4731"/>
                    <a:pt x="2790" y="5465"/>
                  </a:cubicBezTo>
                  <a:cubicBezTo>
                    <a:pt x="1756" y="5932"/>
                    <a:pt x="355" y="6532"/>
                    <a:pt x="21" y="7700"/>
                  </a:cubicBezTo>
                  <a:cubicBezTo>
                    <a:pt x="1" y="7782"/>
                    <a:pt x="69" y="7839"/>
                    <a:pt x="132" y="7839"/>
                  </a:cubicBezTo>
                  <a:cubicBezTo>
                    <a:pt x="172" y="7839"/>
                    <a:pt x="209" y="7817"/>
                    <a:pt x="221" y="7766"/>
                  </a:cubicBezTo>
                  <a:cubicBezTo>
                    <a:pt x="622" y="6332"/>
                    <a:pt x="2857" y="5565"/>
                    <a:pt x="4158" y="5231"/>
                  </a:cubicBezTo>
                  <a:cubicBezTo>
                    <a:pt x="6059" y="4731"/>
                    <a:pt x="8127" y="4631"/>
                    <a:pt x="10095" y="4264"/>
                  </a:cubicBezTo>
                  <a:cubicBezTo>
                    <a:pt x="11996" y="3997"/>
                    <a:pt x="13898" y="3530"/>
                    <a:pt x="15732" y="2863"/>
                  </a:cubicBezTo>
                  <a:cubicBezTo>
                    <a:pt x="17367" y="2262"/>
                    <a:pt x="18501" y="1128"/>
                    <a:pt x="19902" y="194"/>
                  </a:cubicBezTo>
                  <a:cubicBezTo>
                    <a:pt x="19983" y="141"/>
                    <a:pt x="19933" y="0"/>
                    <a:pt x="1985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5" name="Google Shape;4335;p28"/>
            <p:cNvSpPr/>
            <p:nvPr/>
          </p:nvSpPr>
          <p:spPr>
            <a:xfrm>
              <a:off x="1310597" y="4638961"/>
              <a:ext cx="122078" cy="64807"/>
            </a:xfrm>
            <a:custGeom>
              <a:avLst/>
              <a:gdLst/>
              <a:ahLst/>
              <a:cxnLst/>
              <a:rect l="l" t="t" r="r" b="b"/>
              <a:pathLst>
                <a:path w="3370" h="1789" extrusionOk="0">
                  <a:moveTo>
                    <a:pt x="151" y="1"/>
                  </a:moveTo>
                  <a:cubicBezTo>
                    <a:pt x="53" y="1"/>
                    <a:pt x="1" y="127"/>
                    <a:pt x="113" y="183"/>
                  </a:cubicBezTo>
                  <a:cubicBezTo>
                    <a:pt x="1080" y="750"/>
                    <a:pt x="2114" y="1284"/>
                    <a:pt x="3148" y="1784"/>
                  </a:cubicBezTo>
                  <a:cubicBezTo>
                    <a:pt x="3160" y="1787"/>
                    <a:pt x="3172" y="1788"/>
                    <a:pt x="3183" y="1788"/>
                  </a:cubicBezTo>
                  <a:cubicBezTo>
                    <a:pt x="3298" y="1788"/>
                    <a:pt x="3370" y="1645"/>
                    <a:pt x="3248" y="1584"/>
                  </a:cubicBezTo>
                  <a:cubicBezTo>
                    <a:pt x="2214" y="1083"/>
                    <a:pt x="1213" y="583"/>
                    <a:pt x="213" y="16"/>
                  </a:cubicBezTo>
                  <a:cubicBezTo>
                    <a:pt x="191" y="5"/>
                    <a:pt x="170" y="1"/>
                    <a:pt x="15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6" name="Google Shape;4336;p28"/>
            <p:cNvSpPr/>
            <p:nvPr/>
          </p:nvSpPr>
          <p:spPr>
            <a:xfrm>
              <a:off x="1358161" y="4660877"/>
              <a:ext cx="153485" cy="100488"/>
            </a:xfrm>
            <a:custGeom>
              <a:avLst/>
              <a:gdLst/>
              <a:ahLst/>
              <a:cxnLst/>
              <a:rect l="l" t="t" r="r" b="b"/>
              <a:pathLst>
                <a:path w="4237" h="2774" extrusionOk="0">
                  <a:moveTo>
                    <a:pt x="743" y="240"/>
                  </a:moveTo>
                  <a:cubicBezTo>
                    <a:pt x="1994" y="240"/>
                    <a:pt x="3641" y="689"/>
                    <a:pt x="3670" y="2080"/>
                  </a:cubicBezTo>
                  <a:cubicBezTo>
                    <a:pt x="3670" y="2446"/>
                    <a:pt x="3425" y="2561"/>
                    <a:pt x="3117" y="2561"/>
                  </a:cubicBezTo>
                  <a:cubicBezTo>
                    <a:pt x="2724" y="2561"/>
                    <a:pt x="2226" y="2373"/>
                    <a:pt x="2002" y="2280"/>
                  </a:cubicBezTo>
                  <a:cubicBezTo>
                    <a:pt x="1192" y="1858"/>
                    <a:pt x="602" y="1122"/>
                    <a:pt x="355" y="255"/>
                  </a:cubicBezTo>
                  <a:lnTo>
                    <a:pt x="355" y="255"/>
                  </a:lnTo>
                  <a:cubicBezTo>
                    <a:pt x="478" y="245"/>
                    <a:pt x="608" y="240"/>
                    <a:pt x="743" y="240"/>
                  </a:cubicBezTo>
                  <a:close/>
                  <a:moveTo>
                    <a:pt x="778" y="0"/>
                  </a:moveTo>
                  <a:cubicBezTo>
                    <a:pt x="564" y="0"/>
                    <a:pt x="349" y="15"/>
                    <a:pt x="134" y="45"/>
                  </a:cubicBezTo>
                  <a:cubicBezTo>
                    <a:pt x="0" y="45"/>
                    <a:pt x="0" y="278"/>
                    <a:pt x="134" y="278"/>
                  </a:cubicBezTo>
                  <a:cubicBezTo>
                    <a:pt x="137" y="278"/>
                    <a:pt x="140" y="278"/>
                    <a:pt x="143" y="277"/>
                  </a:cubicBezTo>
                  <a:lnTo>
                    <a:pt x="143" y="277"/>
                  </a:lnTo>
                  <a:cubicBezTo>
                    <a:pt x="416" y="1264"/>
                    <a:pt x="1111" y="2084"/>
                    <a:pt x="2035" y="2513"/>
                  </a:cubicBezTo>
                  <a:cubicBezTo>
                    <a:pt x="2339" y="2627"/>
                    <a:pt x="2730" y="2774"/>
                    <a:pt x="3084" y="2774"/>
                  </a:cubicBezTo>
                  <a:cubicBezTo>
                    <a:pt x="3351" y="2774"/>
                    <a:pt x="3598" y="2690"/>
                    <a:pt x="3770" y="2447"/>
                  </a:cubicBezTo>
                  <a:cubicBezTo>
                    <a:pt x="4237" y="1779"/>
                    <a:pt x="3436" y="879"/>
                    <a:pt x="2936" y="545"/>
                  </a:cubicBezTo>
                  <a:cubicBezTo>
                    <a:pt x="2261" y="182"/>
                    <a:pt x="1526" y="0"/>
                    <a:pt x="77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7" name="Google Shape;4337;p28"/>
            <p:cNvSpPr/>
            <p:nvPr/>
          </p:nvSpPr>
          <p:spPr>
            <a:xfrm>
              <a:off x="1360045" y="4503768"/>
              <a:ext cx="158521" cy="115558"/>
            </a:xfrm>
            <a:custGeom>
              <a:avLst/>
              <a:gdLst/>
              <a:ahLst/>
              <a:cxnLst/>
              <a:rect l="l" t="t" r="r" b="b"/>
              <a:pathLst>
                <a:path w="4376" h="3190" extrusionOk="0">
                  <a:moveTo>
                    <a:pt x="3028" y="210"/>
                  </a:moveTo>
                  <a:cubicBezTo>
                    <a:pt x="3454" y="210"/>
                    <a:pt x="3785" y="428"/>
                    <a:pt x="3785" y="1079"/>
                  </a:cubicBezTo>
                  <a:cubicBezTo>
                    <a:pt x="3785" y="2432"/>
                    <a:pt x="1440" y="2954"/>
                    <a:pt x="306" y="2981"/>
                  </a:cubicBezTo>
                  <a:lnTo>
                    <a:pt x="306" y="2981"/>
                  </a:lnTo>
                  <a:cubicBezTo>
                    <a:pt x="703" y="2188"/>
                    <a:pt x="642" y="1309"/>
                    <a:pt x="1483" y="779"/>
                  </a:cubicBezTo>
                  <a:cubicBezTo>
                    <a:pt x="1865" y="524"/>
                    <a:pt x="2516" y="210"/>
                    <a:pt x="3028" y="210"/>
                  </a:cubicBezTo>
                  <a:close/>
                  <a:moveTo>
                    <a:pt x="3015" y="0"/>
                  </a:moveTo>
                  <a:cubicBezTo>
                    <a:pt x="2689" y="0"/>
                    <a:pt x="2343" y="97"/>
                    <a:pt x="2083" y="212"/>
                  </a:cubicBezTo>
                  <a:cubicBezTo>
                    <a:pt x="1550" y="412"/>
                    <a:pt x="1083" y="746"/>
                    <a:pt x="716" y="1180"/>
                  </a:cubicBezTo>
                  <a:cubicBezTo>
                    <a:pt x="329" y="1695"/>
                    <a:pt x="378" y="2397"/>
                    <a:pt x="81" y="2986"/>
                  </a:cubicBezTo>
                  <a:lnTo>
                    <a:pt x="81" y="2986"/>
                  </a:lnTo>
                  <a:cubicBezTo>
                    <a:pt x="19" y="3005"/>
                    <a:pt x="1" y="3079"/>
                    <a:pt x="27" y="3130"/>
                  </a:cubicBezTo>
                  <a:lnTo>
                    <a:pt x="27" y="3130"/>
                  </a:lnTo>
                  <a:cubicBezTo>
                    <a:pt x="43" y="3165"/>
                    <a:pt x="88" y="3189"/>
                    <a:pt x="133" y="3189"/>
                  </a:cubicBezTo>
                  <a:cubicBezTo>
                    <a:pt x="147" y="3189"/>
                    <a:pt x="160" y="3187"/>
                    <a:pt x="173" y="3182"/>
                  </a:cubicBezTo>
                  <a:lnTo>
                    <a:pt x="173" y="3182"/>
                  </a:lnTo>
                  <a:cubicBezTo>
                    <a:pt x="182" y="3182"/>
                    <a:pt x="192" y="3182"/>
                    <a:pt x="202" y="3182"/>
                  </a:cubicBezTo>
                  <a:cubicBezTo>
                    <a:pt x="1543" y="3182"/>
                    <a:pt x="4376" y="2441"/>
                    <a:pt x="3951" y="679"/>
                  </a:cubicBezTo>
                  <a:cubicBezTo>
                    <a:pt x="3838" y="167"/>
                    <a:pt x="3444" y="0"/>
                    <a:pt x="301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8" name="Google Shape;4338;p28"/>
            <p:cNvSpPr/>
            <p:nvPr/>
          </p:nvSpPr>
          <p:spPr>
            <a:xfrm>
              <a:off x="1259592" y="4638852"/>
              <a:ext cx="19598" cy="54084"/>
            </a:xfrm>
            <a:custGeom>
              <a:avLst/>
              <a:gdLst/>
              <a:ahLst/>
              <a:cxnLst/>
              <a:rect l="l" t="t" r="r" b="b"/>
              <a:pathLst>
                <a:path w="541" h="1493" extrusionOk="0">
                  <a:moveTo>
                    <a:pt x="113" y="1"/>
                  </a:moveTo>
                  <a:cubicBezTo>
                    <a:pt x="56" y="1"/>
                    <a:pt x="1" y="44"/>
                    <a:pt x="20" y="119"/>
                  </a:cubicBezTo>
                  <a:cubicBezTo>
                    <a:pt x="120" y="553"/>
                    <a:pt x="220" y="986"/>
                    <a:pt x="320" y="1420"/>
                  </a:cubicBezTo>
                  <a:cubicBezTo>
                    <a:pt x="332" y="1471"/>
                    <a:pt x="370" y="1493"/>
                    <a:pt x="409" y="1493"/>
                  </a:cubicBezTo>
                  <a:cubicBezTo>
                    <a:pt x="472" y="1493"/>
                    <a:pt x="540" y="1436"/>
                    <a:pt x="520" y="1353"/>
                  </a:cubicBezTo>
                  <a:lnTo>
                    <a:pt x="220" y="86"/>
                  </a:lnTo>
                  <a:cubicBezTo>
                    <a:pt x="205" y="27"/>
                    <a:pt x="158" y="1"/>
                    <a:pt x="11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9" name="Google Shape;4339;p28"/>
            <p:cNvSpPr/>
            <p:nvPr/>
          </p:nvSpPr>
          <p:spPr>
            <a:xfrm>
              <a:off x="1223295" y="4656240"/>
              <a:ext cx="19634" cy="47563"/>
            </a:xfrm>
            <a:custGeom>
              <a:avLst/>
              <a:gdLst/>
              <a:ahLst/>
              <a:cxnLst/>
              <a:rect l="l" t="t" r="r" b="b"/>
              <a:pathLst>
                <a:path w="542" h="1313" extrusionOk="0">
                  <a:moveTo>
                    <a:pt x="132" y="0"/>
                  </a:moveTo>
                  <a:cubicBezTo>
                    <a:pt x="69" y="0"/>
                    <a:pt x="0" y="57"/>
                    <a:pt x="21" y="139"/>
                  </a:cubicBezTo>
                  <a:cubicBezTo>
                    <a:pt x="121" y="506"/>
                    <a:pt x="221" y="873"/>
                    <a:pt x="321" y="1240"/>
                  </a:cubicBezTo>
                  <a:cubicBezTo>
                    <a:pt x="334" y="1291"/>
                    <a:pt x="371" y="1313"/>
                    <a:pt x="410" y="1313"/>
                  </a:cubicBezTo>
                  <a:cubicBezTo>
                    <a:pt x="473" y="1313"/>
                    <a:pt x="542" y="1256"/>
                    <a:pt x="521" y="1174"/>
                  </a:cubicBezTo>
                  <a:cubicBezTo>
                    <a:pt x="421" y="807"/>
                    <a:pt x="321" y="440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0" name="Google Shape;4340;p28"/>
            <p:cNvSpPr/>
            <p:nvPr/>
          </p:nvSpPr>
          <p:spPr>
            <a:xfrm>
              <a:off x="1188229" y="4656240"/>
              <a:ext cx="19634" cy="50679"/>
            </a:xfrm>
            <a:custGeom>
              <a:avLst/>
              <a:gdLst/>
              <a:ahLst/>
              <a:cxnLst/>
              <a:rect l="l" t="t" r="r" b="b"/>
              <a:pathLst>
                <a:path w="542" h="1399" extrusionOk="0">
                  <a:moveTo>
                    <a:pt x="133" y="0"/>
                  </a:moveTo>
                  <a:cubicBezTo>
                    <a:pt x="69" y="0"/>
                    <a:pt x="1" y="57"/>
                    <a:pt x="21" y="139"/>
                  </a:cubicBezTo>
                  <a:cubicBezTo>
                    <a:pt x="122" y="540"/>
                    <a:pt x="188" y="940"/>
                    <a:pt x="322" y="1340"/>
                  </a:cubicBezTo>
                  <a:cubicBezTo>
                    <a:pt x="335" y="1380"/>
                    <a:pt x="374" y="1399"/>
                    <a:pt x="414" y="1399"/>
                  </a:cubicBezTo>
                  <a:cubicBezTo>
                    <a:pt x="477" y="1399"/>
                    <a:pt x="542" y="1354"/>
                    <a:pt x="522" y="1274"/>
                  </a:cubicBezTo>
                  <a:cubicBezTo>
                    <a:pt x="422" y="873"/>
                    <a:pt x="322" y="473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1" name="Google Shape;4341;p28"/>
            <p:cNvSpPr/>
            <p:nvPr/>
          </p:nvSpPr>
          <p:spPr>
            <a:xfrm>
              <a:off x="1640935" y="4365206"/>
              <a:ext cx="35066" cy="254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2" name="Google Shape;4342;p28"/>
            <p:cNvSpPr/>
            <p:nvPr/>
          </p:nvSpPr>
          <p:spPr>
            <a:xfrm>
              <a:off x="1558740" y="4393027"/>
              <a:ext cx="33870" cy="25394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8" y="0"/>
                  </a:moveTo>
                  <a:cubicBezTo>
                    <a:pt x="1" y="0"/>
                    <a:pt x="1" y="701"/>
                    <a:pt x="468" y="701"/>
                  </a:cubicBezTo>
                  <a:cubicBezTo>
                    <a:pt x="935" y="701"/>
                    <a:pt x="935" y="0"/>
                    <a:pt x="4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3" name="Google Shape;4343;p28"/>
            <p:cNvSpPr/>
            <p:nvPr/>
          </p:nvSpPr>
          <p:spPr>
            <a:xfrm>
              <a:off x="1579280" y="4330176"/>
              <a:ext cx="33870" cy="26625"/>
            </a:xfrm>
            <a:custGeom>
              <a:avLst/>
              <a:gdLst/>
              <a:ahLst/>
              <a:cxnLst/>
              <a:rect l="l" t="t" r="r" b="b"/>
              <a:pathLst>
                <a:path w="935" h="735" extrusionOk="0">
                  <a:moveTo>
                    <a:pt x="468" y="1"/>
                  </a:moveTo>
                  <a:cubicBezTo>
                    <a:pt x="1" y="1"/>
                    <a:pt x="1" y="734"/>
                    <a:pt x="468" y="734"/>
                  </a:cubicBezTo>
                  <a:cubicBezTo>
                    <a:pt x="935" y="734"/>
                    <a:pt x="935" y="1"/>
                    <a:pt x="4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4" name="Google Shape;4344;p28"/>
            <p:cNvSpPr/>
            <p:nvPr/>
          </p:nvSpPr>
          <p:spPr>
            <a:xfrm>
              <a:off x="623478" y="3527823"/>
              <a:ext cx="35066" cy="25394"/>
            </a:xfrm>
            <a:custGeom>
              <a:avLst/>
              <a:gdLst/>
              <a:ahLst/>
              <a:cxnLst/>
              <a:rect l="l" t="t" r="r" b="b"/>
              <a:pathLst>
                <a:path w="968" h="701" extrusionOk="0">
                  <a:moveTo>
                    <a:pt x="501" y="0"/>
                  </a:moveTo>
                  <a:cubicBezTo>
                    <a:pt x="0" y="0"/>
                    <a:pt x="0" y="701"/>
                    <a:pt x="501" y="701"/>
                  </a:cubicBezTo>
                  <a:cubicBezTo>
                    <a:pt x="968" y="701"/>
                    <a:pt x="968" y="0"/>
                    <a:pt x="5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5" name="Google Shape;4345;p28"/>
            <p:cNvSpPr/>
            <p:nvPr/>
          </p:nvSpPr>
          <p:spPr>
            <a:xfrm>
              <a:off x="541319" y="3513333"/>
              <a:ext cx="33870" cy="26589"/>
            </a:xfrm>
            <a:custGeom>
              <a:avLst/>
              <a:gdLst/>
              <a:ahLst/>
              <a:cxnLst/>
              <a:rect l="l" t="t" r="r" b="b"/>
              <a:pathLst>
                <a:path w="935" h="734" extrusionOk="0">
                  <a:moveTo>
                    <a:pt x="467" y="0"/>
                  </a:moveTo>
                  <a:cubicBezTo>
                    <a:pt x="0" y="0"/>
                    <a:pt x="0" y="734"/>
                    <a:pt x="467" y="734"/>
                  </a:cubicBezTo>
                  <a:cubicBezTo>
                    <a:pt x="934" y="734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6" name="Google Shape;4346;p28"/>
            <p:cNvSpPr/>
            <p:nvPr/>
          </p:nvSpPr>
          <p:spPr>
            <a:xfrm>
              <a:off x="575154" y="3451678"/>
              <a:ext cx="35066" cy="254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7" name="Google Shape;4347;p28"/>
            <p:cNvSpPr/>
            <p:nvPr/>
          </p:nvSpPr>
          <p:spPr>
            <a:xfrm>
              <a:off x="1249413" y="3730830"/>
              <a:ext cx="42311" cy="35066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8" name="Google Shape;4348;p28"/>
            <p:cNvSpPr/>
            <p:nvPr/>
          </p:nvSpPr>
          <p:spPr>
            <a:xfrm>
              <a:off x="1573266" y="4837692"/>
              <a:ext cx="45933" cy="35066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9" name="Google Shape;4349;p28"/>
            <p:cNvSpPr/>
            <p:nvPr/>
          </p:nvSpPr>
          <p:spPr>
            <a:xfrm>
              <a:off x="73652" y="3543545"/>
              <a:ext cx="42347" cy="35066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0" name="Google Shape;4350;p28"/>
            <p:cNvSpPr/>
            <p:nvPr/>
          </p:nvSpPr>
          <p:spPr>
            <a:xfrm>
              <a:off x="1512843" y="3674028"/>
              <a:ext cx="70095" cy="51983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1" name="Google Shape;4351;p28"/>
            <p:cNvSpPr/>
            <p:nvPr/>
          </p:nvSpPr>
          <p:spPr>
            <a:xfrm>
              <a:off x="461551" y="3272870"/>
              <a:ext cx="68900" cy="51983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2" name="Google Shape;4352;p28"/>
            <p:cNvSpPr/>
            <p:nvPr/>
          </p:nvSpPr>
          <p:spPr>
            <a:xfrm>
              <a:off x="201744" y="3099894"/>
              <a:ext cx="66400" cy="64698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3" name="Google Shape;4353;p28"/>
            <p:cNvSpPr/>
            <p:nvPr/>
          </p:nvSpPr>
          <p:spPr>
            <a:xfrm>
              <a:off x="1048834" y="3928837"/>
              <a:ext cx="67596" cy="6545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54" name="Google Shape;4354;p28"/>
          <p:cNvSpPr/>
          <p:nvPr/>
        </p:nvSpPr>
        <p:spPr>
          <a:xfrm>
            <a:off x="-91111" y="661521"/>
            <a:ext cx="971953" cy="1072695"/>
          </a:xfrm>
          <a:custGeom>
            <a:avLst/>
            <a:gdLst/>
            <a:ahLst/>
            <a:cxnLst/>
            <a:rect l="l" t="t" r="r" b="b"/>
            <a:pathLst>
              <a:path w="26831" h="29612" extrusionOk="0">
                <a:moveTo>
                  <a:pt x="26707" y="0"/>
                </a:moveTo>
                <a:cubicBezTo>
                  <a:pt x="26675" y="0"/>
                  <a:pt x="26642" y="15"/>
                  <a:pt x="26619" y="48"/>
                </a:cubicBezTo>
                <a:cubicBezTo>
                  <a:pt x="22750" y="6553"/>
                  <a:pt x="16512" y="10523"/>
                  <a:pt x="10641" y="15026"/>
                </a:cubicBezTo>
                <a:cubicBezTo>
                  <a:pt x="8039" y="16961"/>
                  <a:pt x="5638" y="19196"/>
                  <a:pt x="3503" y="21664"/>
                </a:cubicBezTo>
                <a:cubicBezTo>
                  <a:pt x="1668" y="23899"/>
                  <a:pt x="100" y="26567"/>
                  <a:pt x="0" y="29536"/>
                </a:cubicBezTo>
                <a:cubicBezTo>
                  <a:pt x="17" y="29586"/>
                  <a:pt x="67" y="29611"/>
                  <a:pt x="117" y="29611"/>
                </a:cubicBezTo>
                <a:cubicBezTo>
                  <a:pt x="167" y="29611"/>
                  <a:pt x="217" y="29586"/>
                  <a:pt x="234" y="29536"/>
                </a:cubicBezTo>
                <a:lnTo>
                  <a:pt x="201" y="29536"/>
                </a:lnTo>
                <a:cubicBezTo>
                  <a:pt x="334" y="26201"/>
                  <a:pt x="2302" y="23265"/>
                  <a:pt x="4470" y="20863"/>
                </a:cubicBezTo>
                <a:cubicBezTo>
                  <a:pt x="6672" y="18495"/>
                  <a:pt x="9140" y="16327"/>
                  <a:pt x="11775" y="14425"/>
                </a:cubicBezTo>
                <a:cubicBezTo>
                  <a:pt x="17379" y="10256"/>
                  <a:pt x="23150" y="6286"/>
                  <a:pt x="26786" y="149"/>
                </a:cubicBezTo>
                <a:cubicBezTo>
                  <a:pt x="26831" y="60"/>
                  <a:pt x="26771" y="0"/>
                  <a:pt x="26707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5" name="Google Shape;4355;p28"/>
          <p:cNvSpPr/>
          <p:nvPr/>
        </p:nvSpPr>
        <p:spPr>
          <a:xfrm>
            <a:off x="185939" y="1031671"/>
            <a:ext cx="168881" cy="205903"/>
          </a:xfrm>
          <a:custGeom>
            <a:avLst/>
            <a:gdLst/>
            <a:ahLst/>
            <a:cxnLst/>
            <a:rect l="l" t="t" r="r" b="b"/>
            <a:pathLst>
              <a:path w="4662" h="5684" extrusionOk="0">
                <a:moveTo>
                  <a:pt x="2273" y="237"/>
                </a:moveTo>
                <a:cubicBezTo>
                  <a:pt x="4324" y="237"/>
                  <a:pt x="2563" y="4503"/>
                  <a:pt x="1962" y="5485"/>
                </a:cubicBezTo>
                <a:lnTo>
                  <a:pt x="1962" y="5485"/>
                </a:lnTo>
                <a:cubicBezTo>
                  <a:pt x="1385" y="4390"/>
                  <a:pt x="293" y="271"/>
                  <a:pt x="2226" y="238"/>
                </a:cubicBezTo>
                <a:cubicBezTo>
                  <a:pt x="2242" y="237"/>
                  <a:pt x="2258" y="237"/>
                  <a:pt x="2273" y="237"/>
                </a:cubicBezTo>
                <a:close/>
                <a:moveTo>
                  <a:pt x="2238" y="0"/>
                </a:moveTo>
                <a:cubicBezTo>
                  <a:pt x="1" y="0"/>
                  <a:pt x="1202" y="4560"/>
                  <a:pt x="1792" y="5642"/>
                </a:cubicBezTo>
                <a:cubicBezTo>
                  <a:pt x="1812" y="5671"/>
                  <a:pt x="1843" y="5683"/>
                  <a:pt x="1875" y="5683"/>
                </a:cubicBezTo>
                <a:cubicBezTo>
                  <a:pt x="1902" y="5683"/>
                  <a:pt x="1930" y="5675"/>
                  <a:pt x="1953" y="5661"/>
                </a:cubicBezTo>
                <a:lnTo>
                  <a:pt x="1953" y="5661"/>
                </a:lnTo>
                <a:cubicBezTo>
                  <a:pt x="1974" y="5675"/>
                  <a:pt x="2001" y="5683"/>
                  <a:pt x="2028" y="5683"/>
                </a:cubicBezTo>
                <a:cubicBezTo>
                  <a:pt x="2062" y="5683"/>
                  <a:pt x="2097" y="5671"/>
                  <a:pt x="2126" y="5642"/>
                </a:cubicBezTo>
                <a:cubicBezTo>
                  <a:pt x="2760" y="4674"/>
                  <a:pt x="4661" y="205"/>
                  <a:pt x="2360" y="4"/>
                </a:cubicBezTo>
                <a:cubicBezTo>
                  <a:pt x="2318" y="2"/>
                  <a:pt x="2277" y="0"/>
                  <a:pt x="2238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6" name="Google Shape;4356;p28"/>
          <p:cNvSpPr/>
          <p:nvPr/>
        </p:nvSpPr>
        <p:spPr>
          <a:xfrm>
            <a:off x="375180" y="1137775"/>
            <a:ext cx="197136" cy="81542"/>
          </a:xfrm>
          <a:custGeom>
            <a:avLst/>
            <a:gdLst/>
            <a:ahLst/>
            <a:cxnLst/>
            <a:rect l="l" t="t" r="r" b="b"/>
            <a:pathLst>
              <a:path w="5442" h="2251" extrusionOk="0">
                <a:moveTo>
                  <a:pt x="2615" y="0"/>
                </a:moveTo>
                <a:cubicBezTo>
                  <a:pt x="1708" y="0"/>
                  <a:pt x="779" y="170"/>
                  <a:pt x="371" y="311"/>
                </a:cubicBezTo>
                <a:cubicBezTo>
                  <a:pt x="256" y="368"/>
                  <a:pt x="290" y="525"/>
                  <a:pt x="386" y="525"/>
                </a:cubicBezTo>
                <a:cubicBezTo>
                  <a:pt x="402" y="525"/>
                  <a:pt x="419" y="521"/>
                  <a:pt x="438" y="511"/>
                </a:cubicBezTo>
                <a:cubicBezTo>
                  <a:pt x="969" y="323"/>
                  <a:pt x="1764" y="161"/>
                  <a:pt x="2534" y="161"/>
                </a:cubicBezTo>
                <a:cubicBezTo>
                  <a:pt x="3263" y="161"/>
                  <a:pt x="3969" y="306"/>
                  <a:pt x="4407" y="711"/>
                </a:cubicBezTo>
                <a:cubicBezTo>
                  <a:pt x="5441" y="1679"/>
                  <a:pt x="3473" y="2046"/>
                  <a:pt x="2906" y="2046"/>
                </a:cubicBezTo>
                <a:cubicBezTo>
                  <a:pt x="1872" y="2046"/>
                  <a:pt x="771" y="1212"/>
                  <a:pt x="238" y="378"/>
                </a:cubicBezTo>
                <a:cubicBezTo>
                  <a:pt x="218" y="338"/>
                  <a:pt x="185" y="322"/>
                  <a:pt x="153" y="322"/>
                </a:cubicBezTo>
                <a:cubicBezTo>
                  <a:pt x="78" y="322"/>
                  <a:pt x="1" y="408"/>
                  <a:pt x="71" y="478"/>
                </a:cubicBezTo>
                <a:cubicBezTo>
                  <a:pt x="705" y="1445"/>
                  <a:pt x="1739" y="2112"/>
                  <a:pt x="2906" y="2246"/>
                </a:cubicBezTo>
                <a:cubicBezTo>
                  <a:pt x="2955" y="2249"/>
                  <a:pt x="3009" y="2250"/>
                  <a:pt x="3068" y="2250"/>
                </a:cubicBezTo>
                <a:cubicBezTo>
                  <a:pt x="3655" y="2250"/>
                  <a:pt x="4686" y="2085"/>
                  <a:pt x="4808" y="1479"/>
                </a:cubicBezTo>
                <a:cubicBezTo>
                  <a:pt x="5059" y="321"/>
                  <a:pt x="3858" y="0"/>
                  <a:pt x="261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7" name="Google Shape;4357;p28"/>
          <p:cNvSpPr/>
          <p:nvPr/>
        </p:nvSpPr>
        <p:spPr>
          <a:xfrm>
            <a:off x="461106" y="863839"/>
            <a:ext cx="96685" cy="200723"/>
          </a:xfrm>
          <a:custGeom>
            <a:avLst/>
            <a:gdLst/>
            <a:ahLst/>
            <a:cxnLst/>
            <a:rect l="l" t="t" r="r" b="b"/>
            <a:pathLst>
              <a:path w="2669" h="5541" extrusionOk="0">
                <a:moveTo>
                  <a:pt x="1846" y="191"/>
                </a:moveTo>
                <a:cubicBezTo>
                  <a:pt x="2498" y="191"/>
                  <a:pt x="2392" y="1971"/>
                  <a:pt x="2336" y="2369"/>
                </a:cubicBezTo>
                <a:cubicBezTo>
                  <a:pt x="2140" y="3446"/>
                  <a:pt x="1657" y="4458"/>
                  <a:pt x="981" y="5313"/>
                </a:cubicBezTo>
                <a:lnTo>
                  <a:pt x="981" y="5313"/>
                </a:lnTo>
                <a:cubicBezTo>
                  <a:pt x="980" y="5300"/>
                  <a:pt x="975" y="5286"/>
                  <a:pt x="968" y="5271"/>
                </a:cubicBezTo>
                <a:cubicBezTo>
                  <a:pt x="401" y="3837"/>
                  <a:pt x="1" y="1502"/>
                  <a:pt x="1435" y="368"/>
                </a:cubicBezTo>
                <a:cubicBezTo>
                  <a:pt x="1597" y="245"/>
                  <a:pt x="1733" y="191"/>
                  <a:pt x="1846" y="191"/>
                </a:cubicBezTo>
                <a:close/>
                <a:moveTo>
                  <a:pt x="1895" y="0"/>
                </a:moveTo>
                <a:cubicBezTo>
                  <a:pt x="1886" y="0"/>
                  <a:pt x="1877" y="0"/>
                  <a:pt x="1869" y="1"/>
                </a:cubicBezTo>
                <a:cubicBezTo>
                  <a:pt x="1235" y="34"/>
                  <a:pt x="734" y="735"/>
                  <a:pt x="501" y="1302"/>
                </a:cubicBezTo>
                <a:cubicBezTo>
                  <a:pt x="1" y="2536"/>
                  <a:pt x="301" y="4137"/>
                  <a:pt x="768" y="5338"/>
                </a:cubicBezTo>
                <a:cubicBezTo>
                  <a:pt x="793" y="5389"/>
                  <a:pt x="838" y="5411"/>
                  <a:pt x="880" y="5411"/>
                </a:cubicBezTo>
                <a:cubicBezTo>
                  <a:pt x="890" y="5411"/>
                  <a:pt x="900" y="5409"/>
                  <a:pt x="910" y="5407"/>
                </a:cubicBezTo>
                <a:lnTo>
                  <a:pt x="910" y="5407"/>
                </a:lnTo>
                <a:cubicBezTo>
                  <a:pt x="883" y="5473"/>
                  <a:pt x="945" y="5540"/>
                  <a:pt x="1005" y="5540"/>
                </a:cubicBezTo>
                <a:cubicBezTo>
                  <a:pt x="1028" y="5540"/>
                  <a:pt x="1051" y="5530"/>
                  <a:pt x="1068" y="5505"/>
                </a:cubicBezTo>
                <a:cubicBezTo>
                  <a:pt x="1935" y="4471"/>
                  <a:pt x="2436" y="3236"/>
                  <a:pt x="2602" y="1902"/>
                </a:cubicBezTo>
                <a:cubicBezTo>
                  <a:pt x="2635" y="1473"/>
                  <a:pt x="2668" y="0"/>
                  <a:pt x="189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8" name="Google Shape;4358;p28"/>
          <p:cNvSpPr/>
          <p:nvPr/>
        </p:nvSpPr>
        <p:spPr>
          <a:xfrm>
            <a:off x="605427" y="926147"/>
            <a:ext cx="167468" cy="90889"/>
          </a:xfrm>
          <a:custGeom>
            <a:avLst/>
            <a:gdLst/>
            <a:ahLst/>
            <a:cxnLst/>
            <a:rect l="l" t="t" r="r" b="b"/>
            <a:pathLst>
              <a:path w="4623" h="2509" extrusionOk="0">
                <a:moveTo>
                  <a:pt x="3229" y="196"/>
                </a:moveTo>
                <a:cubicBezTo>
                  <a:pt x="3393" y="196"/>
                  <a:pt x="3557" y="212"/>
                  <a:pt x="3722" y="249"/>
                </a:cubicBezTo>
                <a:cubicBezTo>
                  <a:pt x="4489" y="449"/>
                  <a:pt x="4456" y="1250"/>
                  <a:pt x="4022" y="1717"/>
                </a:cubicBezTo>
                <a:cubicBezTo>
                  <a:pt x="3722" y="2050"/>
                  <a:pt x="3288" y="2250"/>
                  <a:pt x="2821" y="2317"/>
                </a:cubicBezTo>
                <a:cubicBezTo>
                  <a:pt x="2761" y="2323"/>
                  <a:pt x="2700" y="2327"/>
                  <a:pt x="2638" y="2327"/>
                </a:cubicBezTo>
                <a:cubicBezTo>
                  <a:pt x="1805" y="2327"/>
                  <a:pt x="937" y="1748"/>
                  <a:pt x="291" y="1262"/>
                </a:cubicBezTo>
                <a:lnTo>
                  <a:pt x="291" y="1262"/>
                </a:lnTo>
                <a:cubicBezTo>
                  <a:pt x="301" y="1260"/>
                  <a:pt x="310" y="1256"/>
                  <a:pt x="320" y="1250"/>
                </a:cubicBezTo>
                <a:cubicBezTo>
                  <a:pt x="1212" y="847"/>
                  <a:pt x="2203" y="196"/>
                  <a:pt x="3229" y="196"/>
                </a:cubicBezTo>
                <a:close/>
                <a:moveTo>
                  <a:pt x="3144" y="0"/>
                </a:moveTo>
                <a:cubicBezTo>
                  <a:pt x="3042" y="0"/>
                  <a:pt x="2945" y="6"/>
                  <a:pt x="2855" y="15"/>
                </a:cubicBezTo>
                <a:cubicBezTo>
                  <a:pt x="1921" y="149"/>
                  <a:pt x="1054" y="682"/>
                  <a:pt x="220" y="1083"/>
                </a:cubicBezTo>
                <a:cubicBezTo>
                  <a:pt x="174" y="1105"/>
                  <a:pt x="160" y="1140"/>
                  <a:pt x="164" y="1172"/>
                </a:cubicBezTo>
                <a:lnTo>
                  <a:pt x="164" y="1172"/>
                </a:lnTo>
                <a:cubicBezTo>
                  <a:pt x="158" y="1170"/>
                  <a:pt x="151" y="1169"/>
                  <a:pt x="145" y="1169"/>
                </a:cubicBezTo>
                <a:cubicBezTo>
                  <a:pt x="62" y="1169"/>
                  <a:pt x="0" y="1326"/>
                  <a:pt x="86" y="1383"/>
                </a:cubicBezTo>
                <a:cubicBezTo>
                  <a:pt x="823" y="1922"/>
                  <a:pt x="1729" y="2509"/>
                  <a:pt x="2681" y="2509"/>
                </a:cubicBezTo>
                <a:cubicBezTo>
                  <a:pt x="2849" y="2509"/>
                  <a:pt x="3018" y="2490"/>
                  <a:pt x="3188" y="2450"/>
                </a:cubicBezTo>
                <a:cubicBezTo>
                  <a:pt x="3889" y="2284"/>
                  <a:pt x="4623" y="1650"/>
                  <a:pt x="4556" y="916"/>
                </a:cubicBezTo>
                <a:cubicBezTo>
                  <a:pt x="4527" y="200"/>
                  <a:pt x="3761" y="0"/>
                  <a:pt x="3144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9" name="Google Shape;4359;p28"/>
          <p:cNvSpPr/>
          <p:nvPr/>
        </p:nvSpPr>
        <p:spPr>
          <a:xfrm>
            <a:off x="685883" y="688364"/>
            <a:ext cx="88244" cy="163339"/>
          </a:xfrm>
          <a:custGeom>
            <a:avLst/>
            <a:gdLst/>
            <a:ahLst/>
            <a:cxnLst/>
            <a:rect l="l" t="t" r="r" b="b"/>
            <a:pathLst>
              <a:path w="2436" h="4509" extrusionOk="0">
                <a:moveTo>
                  <a:pt x="850" y="224"/>
                </a:moveTo>
                <a:cubicBezTo>
                  <a:pt x="942" y="224"/>
                  <a:pt x="1047" y="250"/>
                  <a:pt x="1168" y="308"/>
                </a:cubicBezTo>
                <a:cubicBezTo>
                  <a:pt x="2435" y="942"/>
                  <a:pt x="1501" y="3177"/>
                  <a:pt x="1168" y="4111"/>
                </a:cubicBezTo>
                <a:cubicBezTo>
                  <a:pt x="1167" y="4114"/>
                  <a:pt x="1166" y="4118"/>
                  <a:pt x="1165" y="4121"/>
                </a:cubicBezTo>
                <a:lnTo>
                  <a:pt x="1165" y="4121"/>
                </a:lnTo>
                <a:cubicBezTo>
                  <a:pt x="665" y="3521"/>
                  <a:pt x="354" y="2795"/>
                  <a:pt x="234" y="2043"/>
                </a:cubicBezTo>
                <a:cubicBezTo>
                  <a:pt x="204" y="1517"/>
                  <a:pt x="201" y="224"/>
                  <a:pt x="850" y="224"/>
                </a:cubicBezTo>
                <a:close/>
                <a:moveTo>
                  <a:pt x="855" y="0"/>
                </a:moveTo>
                <a:cubicBezTo>
                  <a:pt x="815" y="0"/>
                  <a:pt x="775" y="3"/>
                  <a:pt x="734" y="8"/>
                </a:cubicBezTo>
                <a:cubicBezTo>
                  <a:pt x="133" y="75"/>
                  <a:pt x="67" y="1109"/>
                  <a:pt x="33" y="1542"/>
                </a:cubicBezTo>
                <a:cubicBezTo>
                  <a:pt x="0" y="2710"/>
                  <a:pt x="500" y="3611"/>
                  <a:pt x="1201" y="4478"/>
                </a:cubicBezTo>
                <a:cubicBezTo>
                  <a:pt x="1223" y="4500"/>
                  <a:pt x="1246" y="4509"/>
                  <a:pt x="1268" y="4509"/>
                </a:cubicBezTo>
                <a:cubicBezTo>
                  <a:pt x="1349" y="4509"/>
                  <a:pt x="1420" y="4389"/>
                  <a:pt x="1368" y="4311"/>
                </a:cubicBezTo>
                <a:lnTo>
                  <a:pt x="1334" y="4311"/>
                </a:lnTo>
                <a:cubicBezTo>
                  <a:pt x="1309" y="4284"/>
                  <a:pt x="1284" y="4257"/>
                  <a:pt x="1259" y="4229"/>
                </a:cubicBezTo>
                <a:lnTo>
                  <a:pt x="1259" y="4229"/>
                </a:lnTo>
                <a:cubicBezTo>
                  <a:pt x="1260" y="4229"/>
                  <a:pt x="1261" y="4229"/>
                  <a:pt x="1261" y="4229"/>
                </a:cubicBezTo>
                <a:cubicBezTo>
                  <a:pt x="1306" y="4229"/>
                  <a:pt x="1353" y="4203"/>
                  <a:pt x="1368" y="4144"/>
                </a:cubicBezTo>
                <a:cubicBezTo>
                  <a:pt x="1768" y="3310"/>
                  <a:pt x="1968" y="2376"/>
                  <a:pt x="2001" y="1442"/>
                </a:cubicBezTo>
                <a:cubicBezTo>
                  <a:pt x="2001" y="811"/>
                  <a:pt x="1553" y="0"/>
                  <a:pt x="855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0" name="Google Shape;4360;p28"/>
          <p:cNvSpPr/>
          <p:nvPr/>
        </p:nvSpPr>
        <p:spPr>
          <a:xfrm>
            <a:off x="803072" y="576645"/>
            <a:ext cx="154717" cy="176198"/>
          </a:xfrm>
          <a:custGeom>
            <a:avLst/>
            <a:gdLst/>
            <a:ahLst/>
            <a:cxnLst/>
            <a:rect l="l" t="t" r="r" b="b"/>
            <a:pathLst>
              <a:path w="4271" h="4864" extrusionOk="0">
                <a:moveTo>
                  <a:pt x="2628" y="0"/>
                </a:moveTo>
                <a:cubicBezTo>
                  <a:pt x="1906" y="0"/>
                  <a:pt x="1301" y="822"/>
                  <a:pt x="935" y="1357"/>
                </a:cubicBezTo>
                <a:cubicBezTo>
                  <a:pt x="401" y="2258"/>
                  <a:pt x="1" y="3626"/>
                  <a:pt x="468" y="4626"/>
                </a:cubicBezTo>
                <a:cubicBezTo>
                  <a:pt x="487" y="4656"/>
                  <a:pt x="515" y="4668"/>
                  <a:pt x="544" y="4668"/>
                </a:cubicBezTo>
                <a:cubicBezTo>
                  <a:pt x="615" y="4668"/>
                  <a:pt x="691" y="4597"/>
                  <a:pt x="668" y="4526"/>
                </a:cubicBezTo>
                <a:cubicBezTo>
                  <a:pt x="67" y="3259"/>
                  <a:pt x="1068" y="357"/>
                  <a:pt x="2636" y="223"/>
                </a:cubicBezTo>
                <a:cubicBezTo>
                  <a:pt x="2650" y="222"/>
                  <a:pt x="2664" y="222"/>
                  <a:pt x="2678" y="222"/>
                </a:cubicBezTo>
                <a:cubicBezTo>
                  <a:pt x="3191" y="222"/>
                  <a:pt x="3575" y="801"/>
                  <a:pt x="3770" y="1191"/>
                </a:cubicBezTo>
                <a:cubicBezTo>
                  <a:pt x="3970" y="1791"/>
                  <a:pt x="3737" y="2425"/>
                  <a:pt x="3436" y="2925"/>
                </a:cubicBezTo>
                <a:cubicBezTo>
                  <a:pt x="2922" y="3825"/>
                  <a:pt x="1819" y="4663"/>
                  <a:pt x="755" y="4663"/>
                </a:cubicBezTo>
                <a:cubicBezTo>
                  <a:pt x="715" y="4663"/>
                  <a:pt x="674" y="4662"/>
                  <a:pt x="634" y="4660"/>
                </a:cubicBezTo>
                <a:cubicBezTo>
                  <a:pt x="501" y="4660"/>
                  <a:pt x="501" y="4860"/>
                  <a:pt x="634" y="4860"/>
                </a:cubicBezTo>
                <a:cubicBezTo>
                  <a:pt x="675" y="4862"/>
                  <a:pt x="715" y="4863"/>
                  <a:pt x="755" y="4863"/>
                </a:cubicBezTo>
                <a:cubicBezTo>
                  <a:pt x="1978" y="4863"/>
                  <a:pt x="3122" y="3892"/>
                  <a:pt x="3703" y="2858"/>
                </a:cubicBezTo>
                <a:cubicBezTo>
                  <a:pt x="4270" y="1924"/>
                  <a:pt x="4137" y="590"/>
                  <a:pt x="3036" y="90"/>
                </a:cubicBezTo>
                <a:cubicBezTo>
                  <a:pt x="2897" y="28"/>
                  <a:pt x="2760" y="0"/>
                  <a:pt x="2628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1" name="Google Shape;4361;p28"/>
          <p:cNvSpPr/>
          <p:nvPr/>
        </p:nvSpPr>
        <p:spPr>
          <a:xfrm>
            <a:off x="8308758" y="3292177"/>
            <a:ext cx="972062" cy="1073347"/>
          </a:xfrm>
          <a:custGeom>
            <a:avLst/>
            <a:gdLst/>
            <a:ahLst/>
            <a:cxnLst/>
            <a:rect l="l" t="t" r="r" b="b"/>
            <a:pathLst>
              <a:path w="26834" h="29630" extrusionOk="0">
                <a:moveTo>
                  <a:pt x="26729" y="0"/>
                </a:moveTo>
                <a:cubicBezTo>
                  <a:pt x="26675" y="0"/>
                  <a:pt x="26617" y="34"/>
                  <a:pt x="26600" y="101"/>
                </a:cubicBezTo>
                <a:lnTo>
                  <a:pt x="26633" y="101"/>
                </a:lnTo>
                <a:cubicBezTo>
                  <a:pt x="26533" y="3436"/>
                  <a:pt x="24532" y="6338"/>
                  <a:pt x="22364" y="8740"/>
                </a:cubicBezTo>
                <a:cubicBezTo>
                  <a:pt x="20162" y="11142"/>
                  <a:pt x="17727" y="13277"/>
                  <a:pt x="15058" y="15178"/>
                </a:cubicBezTo>
                <a:cubicBezTo>
                  <a:pt x="9454" y="19348"/>
                  <a:pt x="3684" y="23317"/>
                  <a:pt x="48" y="29488"/>
                </a:cubicBezTo>
                <a:cubicBezTo>
                  <a:pt x="1" y="29559"/>
                  <a:pt x="70" y="29630"/>
                  <a:pt x="150" y="29630"/>
                </a:cubicBezTo>
                <a:cubicBezTo>
                  <a:pt x="184" y="29630"/>
                  <a:pt x="219" y="29618"/>
                  <a:pt x="248" y="29588"/>
                </a:cubicBezTo>
                <a:cubicBezTo>
                  <a:pt x="4084" y="23084"/>
                  <a:pt x="10322" y="19081"/>
                  <a:pt x="16193" y="14611"/>
                </a:cubicBezTo>
                <a:cubicBezTo>
                  <a:pt x="18794" y="12643"/>
                  <a:pt x="21196" y="10441"/>
                  <a:pt x="23331" y="7939"/>
                </a:cubicBezTo>
                <a:cubicBezTo>
                  <a:pt x="25166" y="5738"/>
                  <a:pt x="26733" y="3036"/>
                  <a:pt x="26834" y="101"/>
                </a:cubicBezTo>
                <a:cubicBezTo>
                  <a:pt x="26834" y="34"/>
                  <a:pt x="26784" y="0"/>
                  <a:pt x="26729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2" name="Google Shape;4362;p28"/>
          <p:cNvSpPr/>
          <p:nvPr/>
        </p:nvSpPr>
        <p:spPr>
          <a:xfrm>
            <a:off x="8834893" y="3788934"/>
            <a:ext cx="170040" cy="205504"/>
          </a:xfrm>
          <a:custGeom>
            <a:avLst/>
            <a:gdLst/>
            <a:ahLst/>
            <a:cxnLst/>
            <a:rect l="l" t="t" r="r" b="b"/>
            <a:pathLst>
              <a:path w="4694" h="5673" extrusionOk="0">
                <a:moveTo>
                  <a:pt x="2701" y="220"/>
                </a:moveTo>
                <a:cubicBezTo>
                  <a:pt x="3278" y="1286"/>
                  <a:pt x="4369" y="5435"/>
                  <a:pt x="2469" y="5468"/>
                </a:cubicBezTo>
                <a:cubicBezTo>
                  <a:pt x="2461" y="5468"/>
                  <a:pt x="2453" y="5468"/>
                  <a:pt x="2445" y="5468"/>
                </a:cubicBezTo>
                <a:cubicBezTo>
                  <a:pt x="357" y="5468"/>
                  <a:pt x="2099" y="1203"/>
                  <a:pt x="2701" y="220"/>
                </a:cubicBezTo>
                <a:close/>
                <a:moveTo>
                  <a:pt x="2657" y="1"/>
                </a:moveTo>
                <a:cubicBezTo>
                  <a:pt x="2625" y="1"/>
                  <a:pt x="2591" y="20"/>
                  <a:pt x="2569" y="64"/>
                </a:cubicBezTo>
                <a:cubicBezTo>
                  <a:pt x="1902" y="1031"/>
                  <a:pt x="1" y="5501"/>
                  <a:pt x="2302" y="5668"/>
                </a:cubicBezTo>
                <a:cubicBezTo>
                  <a:pt x="2345" y="5671"/>
                  <a:pt x="2387" y="5672"/>
                  <a:pt x="2427" y="5672"/>
                </a:cubicBezTo>
                <a:cubicBezTo>
                  <a:pt x="4693" y="5672"/>
                  <a:pt x="3459" y="1146"/>
                  <a:pt x="2869" y="64"/>
                </a:cubicBezTo>
                <a:cubicBezTo>
                  <a:pt x="2847" y="20"/>
                  <a:pt x="2810" y="1"/>
                  <a:pt x="2773" y="1"/>
                </a:cubicBezTo>
                <a:cubicBezTo>
                  <a:pt x="2751" y="1"/>
                  <a:pt x="2729" y="8"/>
                  <a:pt x="2710" y="19"/>
                </a:cubicBezTo>
                <a:lnTo>
                  <a:pt x="2710" y="19"/>
                </a:lnTo>
                <a:cubicBezTo>
                  <a:pt x="2695" y="8"/>
                  <a:pt x="2676" y="1"/>
                  <a:pt x="26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3" name="Google Shape;4363;p28"/>
          <p:cNvSpPr/>
          <p:nvPr/>
        </p:nvSpPr>
        <p:spPr>
          <a:xfrm>
            <a:off x="8618846" y="3806757"/>
            <a:ext cx="196050" cy="82050"/>
          </a:xfrm>
          <a:custGeom>
            <a:avLst/>
            <a:gdLst/>
            <a:ahLst/>
            <a:cxnLst/>
            <a:rect l="l" t="t" r="r" b="b"/>
            <a:pathLst>
              <a:path w="5412" h="2265" extrusionOk="0">
                <a:moveTo>
                  <a:pt x="2425" y="237"/>
                </a:moveTo>
                <a:cubicBezTo>
                  <a:pt x="2450" y="237"/>
                  <a:pt x="2474" y="238"/>
                  <a:pt x="2496" y="239"/>
                </a:cubicBezTo>
                <a:cubicBezTo>
                  <a:pt x="3463" y="239"/>
                  <a:pt x="4489" y="969"/>
                  <a:pt x="5054" y="1746"/>
                </a:cubicBezTo>
                <a:lnTo>
                  <a:pt x="5054" y="1746"/>
                </a:lnTo>
                <a:cubicBezTo>
                  <a:pt x="5044" y="1740"/>
                  <a:pt x="5032" y="1736"/>
                  <a:pt x="5020" y="1736"/>
                </a:cubicBezTo>
                <a:cubicBezTo>
                  <a:pt x="5012" y="1736"/>
                  <a:pt x="5005" y="1738"/>
                  <a:pt x="4997" y="1740"/>
                </a:cubicBezTo>
                <a:cubicBezTo>
                  <a:pt x="4435" y="1934"/>
                  <a:pt x="3603" y="2109"/>
                  <a:pt x="2811" y="2109"/>
                </a:cubicBezTo>
                <a:cubicBezTo>
                  <a:pt x="2100" y="2109"/>
                  <a:pt x="1420" y="1968"/>
                  <a:pt x="995" y="1573"/>
                </a:cubicBezTo>
                <a:cubicBezTo>
                  <a:pt x="0" y="643"/>
                  <a:pt x="1782" y="237"/>
                  <a:pt x="2425" y="237"/>
                </a:cubicBezTo>
                <a:close/>
                <a:moveTo>
                  <a:pt x="2335" y="1"/>
                </a:moveTo>
                <a:cubicBezTo>
                  <a:pt x="1748" y="1"/>
                  <a:pt x="716" y="169"/>
                  <a:pt x="594" y="806"/>
                </a:cubicBezTo>
                <a:cubicBezTo>
                  <a:pt x="347" y="1947"/>
                  <a:pt x="1509" y="2264"/>
                  <a:pt x="2733" y="2264"/>
                </a:cubicBezTo>
                <a:cubicBezTo>
                  <a:pt x="3656" y="2264"/>
                  <a:pt x="4615" y="2084"/>
                  <a:pt x="5031" y="1940"/>
                </a:cubicBezTo>
                <a:cubicBezTo>
                  <a:pt x="5099" y="1923"/>
                  <a:pt x="5115" y="1862"/>
                  <a:pt x="5101" y="1812"/>
                </a:cubicBezTo>
                <a:lnTo>
                  <a:pt x="5101" y="1812"/>
                </a:lnTo>
                <a:cubicBezTo>
                  <a:pt x="5123" y="1843"/>
                  <a:pt x="5144" y="1875"/>
                  <a:pt x="5164" y="1907"/>
                </a:cubicBezTo>
                <a:cubicBezTo>
                  <a:pt x="5184" y="1936"/>
                  <a:pt x="5215" y="1948"/>
                  <a:pt x="5247" y="1948"/>
                </a:cubicBezTo>
                <a:cubicBezTo>
                  <a:pt x="5325" y="1948"/>
                  <a:pt x="5411" y="1878"/>
                  <a:pt x="5364" y="1807"/>
                </a:cubicBezTo>
                <a:cubicBezTo>
                  <a:pt x="4697" y="806"/>
                  <a:pt x="3663" y="172"/>
                  <a:pt x="2496" y="6"/>
                </a:cubicBezTo>
                <a:cubicBezTo>
                  <a:pt x="2447" y="3"/>
                  <a:pt x="2394" y="1"/>
                  <a:pt x="233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4" name="Google Shape;4364;p28"/>
          <p:cNvSpPr/>
          <p:nvPr/>
        </p:nvSpPr>
        <p:spPr>
          <a:xfrm>
            <a:off x="8631923" y="3961692"/>
            <a:ext cx="96685" cy="200578"/>
          </a:xfrm>
          <a:custGeom>
            <a:avLst/>
            <a:gdLst/>
            <a:ahLst/>
            <a:cxnLst/>
            <a:rect l="l" t="t" r="r" b="b"/>
            <a:pathLst>
              <a:path w="2669" h="5537" extrusionOk="0">
                <a:moveTo>
                  <a:pt x="1693" y="248"/>
                </a:moveTo>
                <a:cubicBezTo>
                  <a:pt x="1695" y="253"/>
                  <a:pt x="1698" y="259"/>
                  <a:pt x="1701" y="265"/>
                </a:cubicBezTo>
                <a:cubicBezTo>
                  <a:pt x="2268" y="1733"/>
                  <a:pt x="2668" y="4068"/>
                  <a:pt x="1234" y="5169"/>
                </a:cubicBezTo>
                <a:cubicBezTo>
                  <a:pt x="1072" y="5292"/>
                  <a:pt x="936" y="5345"/>
                  <a:pt x="823" y="5345"/>
                </a:cubicBezTo>
                <a:cubicBezTo>
                  <a:pt x="172" y="5345"/>
                  <a:pt x="281" y="3565"/>
                  <a:pt x="367" y="3167"/>
                </a:cubicBezTo>
                <a:cubicBezTo>
                  <a:pt x="563" y="2088"/>
                  <a:pt x="1016" y="1073"/>
                  <a:pt x="1693" y="248"/>
                </a:cubicBezTo>
                <a:close/>
                <a:moveTo>
                  <a:pt x="1655" y="1"/>
                </a:moveTo>
                <a:cubicBezTo>
                  <a:pt x="1635" y="1"/>
                  <a:pt x="1615" y="10"/>
                  <a:pt x="1601" y="32"/>
                </a:cubicBezTo>
                <a:cubicBezTo>
                  <a:pt x="734" y="1066"/>
                  <a:pt x="233" y="2333"/>
                  <a:pt x="66" y="3668"/>
                </a:cubicBezTo>
                <a:cubicBezTo>
                  <a:pt x="33" y="4096"/>
                  <a:pt x="1" y="5536"/>
                  <a:pt x="774" y="5536"/>
                </a:cubicBezTo>
                <a:cubicBezTo>
                  <a:pt x="782" y="5536"/>
                  <a:pt x="791" y="5536"/>
                  <a:pt x="800" y="5536"/>
                </a:cubicBezTo>
                <a:cubicBezTo>
                  <a:pt x="1434" y="5536"/>
                  <a:pt x="1934" y="4802"/>
                  <a:pt x="2168" y="4268"/>
                </a:cubicBezTo>
                <a:cubicBezTo>
                  <a:pt x="2668" y="3001"/>
                  <a:pt x="2368" y="1433"/>
                  <a:pt x="1901" y="199"/>
                </a:cubicBezTo>
                <a:cubicBezTo>
                  <a:pt x="1875" y="159"/>
                  <a:pt x="1828" y="140"/>
                  <a:pt x="1784" y="140"/>
                </a:cubicBezTo>
                <a:cubicBezTo>
                  <a:pt x="1778" y="140"/>
                  <a:pt x="1771" y="141"/>
                  <a:pt x="1764" y="142"/>
                </a:cubicBezTo>
                <a:lnTo>
                  <a:pt x="1764" y="142"/>
                </a:lnTo>
                <a:cubicBezTo>
                  <a:pt x="1775" y="73"/>
                  <a:pt x="1711" y="1"/>
                  <a:pt x="165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5" name="Google Shape;4365;p28"/>
          <p:cNvSpPr/>
          <p:nvPr/>
        </p:nvSpPr>
        <p:spPr>
          <a:xfrm>
            <a:off x="8418013" y="4009473"/>
            <a:ext cx="167432" cy="90961"/>
          </a:xfrm>
          <a:custGeom>
            <a:avLst/>
            <a:gdLst/>
            <a:ahLst/>
            <a:cxnLst/>
            <a:rect l="l" t="t" r="r" b="b"/>
            <a:pathLst>
              <a:path w="4622" h="2511" extrusionOk="0">
                <a:moveTo>
                  <a:pt x="2038" y="197"/>
                </a:moveTo>
                <a:cubicBezTo>
                  <a:pt x="2856" y="197"/>
                  <a:pt x="3680" y="767"/>
                  <a:pt x="4310" y="1244"/>
                </a:cubicBezTo>
                <a:lnTo>
                  <a:pt x="4310" y="1244"/>
                </a:lnTo>
                <a:cubicBezTo>
                  <a:pt x="4308" y="1245"/>
                  <a:pt x="4306" y="1246"/>
                  <a:pt x="4304" y="1248"/>
                </a:cubicBezTo>
                <a:cubicBezTo>
                  <a:pt x="3393" y="1646"/>
                  <a:pt x="2409" y="2312"/>
                  <a:pt x="1414" y="2312"/>
                </a:cubicBezTo>
                <a:cubicBezTo>
                  <a:pt x="1243" y="2312"/>
                  <a:pt x="1072" y="2293"/>
                  <a:pt x="901" y="2249"/>
                </a:cubicBezTo>
                <a:cubicBezTo>
                  <a:pt x="134" y="2082"/>
                  <a:pt x="167" y="1248"/>
                  <a:pt x="568" y="781"/>
                </a:cubicBezTo>
                <a:cubicBezTo>
                  <a:pt x="901" y="447"/>
                  <a:pt x="1335" y="247"/>
                  <a:pt x="1802" y="214"/>
                </a:cubicBezTo>
                <a:cubicBezTo>
                  <a:pt x="1881" y="203"/>
                  <a:pt x="1959" y="197"/>
                  <a:pt x="2038" y="197"/>
                </a:cubicBezTo>
                <a:close/>
                <a:moveTo>
                  <a:pt x="1882" y="1"/>
                </a:moveTo>
                <a:cubicBezTo>
                  <a:pt x="1733" y="1"/>
                  <a:pt x="1584" y="15"/>
                  <a:pt x="1435" y="47"/>
                </a:cubicBezTo>
                <a:cubicBezTo>
                  <a:pt x="734" y="214"/>
                  <a:pt x="1" y="848"/>
                  <a:pt x="34" y="1615"/>
                </a:cubicBezTo>
                <a:cubicBezTo>
                  <a:pt x="89" y="2297"/>
                  <a:pt x="791" y="2511"/>
                  <a:pt x="1374" y="2511"/>
                </a:cubicBezTo>
                <a:cubicBezTo>
                  <a:pt x="1503" y="2511"/>
                  <a:pt x="1626" y="2500"/>
                  <a:pt x="1735" y="2482"/>
                </a:cubicBezTo>
                <a:cubicBezTo>
                  <a:pt x="2702" y="2349"/>
                  <a:pt x="3536" y="1815"/>
                  <a:pt x="4404" y="1415"/>
                </a:cubicBezTo>
                <a:cubicBezTo>
                  <a:pt x="4442" y="1402"/>
                  <a:pt x="4451" y="1365"/>
                  <a:pt x="4442" y="1328"/>
                </a:cubicBezTo>
                <a:lnTo>
                  <a:pt x="4442" y="1328"/>
                </a:lnTo>
                <a:cubicBezTo>
                  <a:pt x="4450" y="1329"/>
                  <a:pt x="4457" y="1330"/>
                  <a:pt x="4464" y="1330"/>
                </a:cubicBezTo>
                <a:cubicBezTo>
                  <a:pt x="4564" y="1330"/>
                  <a:pt x="4621" y="1199"/>
                  <a:pt x="4537" y="1114"/>
                </a:cubicBezTo>
                <a:cubicBezTo>
                  <a:pt x="3787" y="595"/>
                  <a:pt x="2837" y="1"/>
                  <a:pt x="1882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6" name="Google Shape;4366;p28"/>
          <p:cNvSpPr/>
          <p:nvPr/>
        </p:nvSpPr>
        <p:spPr>
          <a:xfrm>
            <a:off x="8415586" y="4175421"/>
            <a:ext cx="88244" cy="162324"/>
          </a:xfrm>
          <a:custGeom>
            <a:avLst/>
            <a:gdLst/>
            <a:ahLst/>
            <a:cxnLst/>
            <a:rect l="l" t="t" r="r" b="b"/>
            <a:pathLst>
              <a:path w="2436" h="4481" extrusionOk="0">
                <a:moveTo>
                  <a:pt x="1272" y="384"/>
                </a:moveTo>
                <a:cubicBezTo>
                  <a:pt x="1777" y="960"/>
                  <a:pt x="2112" y="1688"/>
                  <a:pt x="2202" y="2471"/>
                </a:cubicBezTo>
                <a:cubicBezTo>
                  <a:pt x="2261" y="2967"/>
                  <a:pt x="2243" y="4256"/>
                  <a:pt x="1588" y="4256"/>
                </a:cubicBezTo>
                <a:cubicBezTo>
                  <a:pt x="1495" y="4256"/>
                  <a:pt x="1389" y="4230"/>
                  <a:pt x="1268" y="4172"/>
                </a:cubicBezTo>
                <a:cubicBezTo>
                  <a:pt x="1" y="3572"/>
                  <a:pt x="935" y="1304"/>
                  <a:pt x="1268" y="403"/>
                </a:cubicBezTo>
                <a:cubicBezTo>
                  <a:pt x="1270" y="396"/>
                  <a:pt x="1271" y="390"/>
                  <a:pt x="1272" y="384"/>
                </a:cubicBezTo>
                <a:close/>
                <a:moveTo>
                  <a:pt x="1157" y="1"/>
                </a:moveTo>
                <a:cubicBezTo>
                  <a:pt x="1081" y="1"/>
                  <a:pt x="1018" y="94"/>
                  <a:pt x="1068" y="169"/>
                </a:cubicBezTo>
                <a:lnTo>
                  <a:pt x="1102" y="203"/>
                </a:lnTo>
                <a:cubicBezTo>
                  <a:pt x="1122" y="223"/>
                  <a:pt x="1141" y="243"/>
                  <a:pt x="1161" y="264"/>
                </a:cubicBezTo>
                <a:lnTo>
                  <a:pt x="1161" y="264"/>
                </a:lnTo>
                <a:cubicBezTo>
                  <a:pt x="1160" y="263"/>
                  <a:pt x="1158" y="263"/>
                  <a:pt x="1157" y="263"/>
                </a:cubicBezTo>
                <a:cubicBezTo>
                  <a:pt x="1118" y="263"/>
                  <a:pt x="1081" y="285"/>
                  <a:pt x="1068" y="336"/>
                </a:cubicBezTo>
                <a:cubicBezTo>
                  <a:pt x="668" y="1203"/>
                  <a:pt x="468" y="2104"/>
                  <a:pt x="434" y="3038"/>
                </a:cubicBezTo>
                <a:cubicBezTo>
                  <a:pt x="434" y="3670"/>
                  <a:pt x="883" y="4480"/>
                  <a:pt x="1581" y="4480"/>
                </a:cubicBezTo>
                <a:cubicBezTo>
                  <a:pt x="1621" y="4480"/>
                  <a:pt x="1661" y="4478"/>
                  <a:pt x="1702" y="4472"/>
                </a:cubicBezTo>
                <a:cubicBezTo>
                  <a:pt x="2336" y="4406"/>
                  <a:pt x="2369" y="3405"/>
                  <a:pt x="2403" y="2938"/>
                </a:cubicBezTo>
                <a:cubicBezTo>
                  <a:pt x="2436" y="1804"/>
                  <a:pt x="1936" y="903"/>
                  <a:pt x="1235" y="36"/>
                </a:cubicBezTo>
                <a:cubicBezTo>
                  <a:pt x="1210" y="11"/>
                  <a:pt x="1183" y="1"/>
                  <a:pt x="11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7" name="Google Shape;4367;p28"/>
          <p:cNvSpPr/>
          <p:nvPr/>
        </p:nvSpPr>
        <p:spPr>
          <a:xfrm>
            <a:off x="8231925" y="4274461"/>
            <a:ext cx="154717" cy="176198"/>
          </a:xfrm>
          <a:custGeom>
            <a:avLst/>
            <a:gdLst/>
            <a:ahLst/>
            <a:cxnLst/>
            <a:rect l="l" t="t" r="r" b="b"/>
            <a:pathLst>
              <a:path w="4271" h="4864" extrusionOk="0">
                <a:moveTo>
                  <a:pt x="3516" y="1"/>
                </a:moveTo>
                <a:cubicBezTo>
                  <a:pt x="2293" y="1"/>
                  <a:pt x="1149" y="972"/>
                  <a:pt x="568" y="2005"/>
                </a:cubicBezTo>
                <a:cubicBezTo>
                  <a:pt x="1" y="2939"/>
                  <a:pt x="134" y="4274"/>
                  <a:pt x="1268" y="4774"/>
                </a:cubicBezTo>
                <a:cubicBezTo>
                  <a:pt x="1402" y="4836"/>
                  <a:pt x="1535" y="4864"/>
                  <a:pt x="1665" y="4864"/>
                </a:cubicBezTo>
                <a:cubicBezTo>
                  <a:pt x="2374" y="4864"/>
                  <a:pt x="2998" y="4042"/>
                  <a:pt x="3336" y="3506"/>
                </a:cubicBezTo>
                <a:cubicBezTo>
                  <a:pt x="3870" y="2606"/>
                  <a:pt x="4270" y="1238"/>
                  <a:pt x="3803" y="237"/>
                </a:cubicBezTo>
                <a:cubicBezTo>
                  <a:pt x="3784" y="209"/>
                  <a:pt x="3757" y="197"/>
                  <a:pt x="3730" y="197"/>
                </a:cubicBezTo>
                <a:cubicBezTo>
                  <a:pt x="3661" y="197"/>
                  <a:pt x="3589" y="275"/>
                  <a:pt x="3636" y="371"/>
                </a:cubicBezTo>
                <a:lnTo>
                  <a:pt x="3603" y="371"/>
                </a:lnTo>
                <a:cubicBezTo>
                  <a:pt x="4204" y="1605"/>
                  <a:pt x="3236" y="4540"/>
                  <a:pt x="1635" y="4641"/>
                </a:cubicBezTo>
                <a:cubicBezTo>
                  <a:pt x="1620" y="4641"/>
                  <a:pt x="1605" y="4642"/>
                  <a:pt x="1590" y="4642"/>
                </a:cubicBezTo>
                <a:cubicBezTo>
                  <a:pt x="1079" y="4642"/>
                  <a:pt x="696" y="4095"/>
                  <a:pt x="534" y="3673"/>
                </a:cubicBezTo>
                <a:cubicBezTo>
                  <a:pt x="301" y="3073"/>
                  <a:pt x="534" y="2439"/>
                  <a:pt x="834" y="1939"/>
                </a:cubicBezTo>
                <a:cubicBezTo>
                  <a:pt x="1349" y="1039"/>
                  <a:pt x="2452" y="200"/>
                  <a:pt x="3516" y="200"/>
                </a:cubicBezTo>
                <a:cubicBezTo>
                  <a:pt x="3556" y="200"/>
                  <a:pt x="3596" y="202"/>
                  <a:pt x="3636" y="204"/>
                </a:cubicBezTo>
                <a:cubicBezTo>
                  <a:pt x="3770" y="204"/>
                  <a:pt x="3770" y="4"/>
                  <a:pt x="3636" y="4"/>
                </a:cubicBezTo>
                <a:cubicBezTo>
                  <a:pt x="3596" y="2"/>
                  <a:pt x="3556" y="1"/>
                  <a:pt x="3516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68" name="Google Shape;4368;p28"/>
          <p:cNvGrpSpPr/>
          <p:nvPr/>
        </p:nvGrpSpPr>
        <p:grpSpPr>
          <a:xfrm>
            <a:off x="185959" y="86592"/>
            <a:ext cx="408106" cy="405134"/>
            <a:chOff x="233409" y="90004"/>
            <a:chExt cx="408106" cy="405134"/>
          </a:xfrm>
        </p:grpSpPr>
        <p:sp>
          <p:nvSpPr>
            <p:cNvPr id="4369" name="Google Shape;4369;p28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0" name="Google Shape;4370;p28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1" name="Google Shape;4371;p28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2" name="Google Shape;4372;p28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3" name="Google Shape;4373;p28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4" name="Google Shape;4374;p28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5" name="Google Shape;4375;p28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6" name="Google Shape;4376;p28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7" name="Google Shape;4377;p28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78" name="Google Shape;4378;p28"/>
          <p:cNvSpPr/>
          <p:nvPr/>
        </p:nvSpPr>
        <p:spPr>
          <a:xfrm>
            <a:off x="1466917" y="183995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34" y="1"/>
                </a:moveTo>
                <a:cubicBezTo>
                  <a:pt x="0" y="1"/>
                  <a:pt x="0" y="935"/>
                  <a:pt x="634" y="935"/>
                </a:cubicBezTo>
                <a:cubicBezTo>
                  <a:pt x="1234" y="935"/>
                  <a:pt x="1234" y="1"/>
                  <a:pt x="6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9" name="Google Shape;4379;p28"/>
          <p:cNvSpPr/>
          <p:nvPr/>
        </p:nvSpPr>
        <p:spPr>
          <a:xfrm>
            <a:off x="1169653" y="402723"/>
            <a:ext cx="66509" cy="49592"/>
          </a:xfrm>
          <a:custGeom>
            <a:avLst/>
            <a:gdLst/>
            <a:ahLst/>
            <a:cxnLst/>
            <a:rect l="l" t="t" r="r" b="b"/>
            <a:pathLst>
              <a:path w="1836" h="1369" extrusionOk="0">
                <a:moveTo>
                  <a:pt x="934" y="1"/>
                </a:moveTo>
                <a:cubicBezTo>
                  <a:pt x="0" y="1"/>
                  <a:pt x="0" y="1368"/>
                  <a:pt x="934" y="1368"/>
                </a:cubicBezTo>
                <a:cubicBezTo>
                  <a:pt x="1835" y="1368"/>
                  <a:pt x="1835" y="1"/>
                  <a:pt x="9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0" name="Google Shape;4380;p28"/>
          <p:cNvSpPr/>
          <p:nvPr/>
        </p:nvSpPr>
        <p:spPr>
          <a:xfrm>
            <a:off x="1294123" y="125998"/>
            <a:ext cx="71327" cy="65785"/>
          </a:xfrm>
          <a:custGeom>
            <a:avLst/>
            <a:gdLst/>
            <a:ahLst/>
            <a:cxnLst/>
            <a:rect l="l" t="t" r="r" b="b"/>
            <a:pathLst>
              <a:path w="1969" h="1816" extrusionOk="0">
                <a:moveTo>
                  <a:pt x="1501" y="1"/>
                </a:moveTo>
                <a:cubicBezTo>
                  <a:pt x="1268" y="1"/>
                  <a:pt x="1168" y="334"/>
                  <a:pt x="1134" y="501"/>
                </a:cubicBezTo>
                <a:cubicBezTo>
                  <a:pt x="1101" y="635"/>
                  <a:pt x="1101" y="768"/>
                  <a:pt x="1134" y="868"/>
                </a:cubicBezTo>
                <a:cubicBezTo>
                  <a:pt x="1034" y="735"/>
                  <a:pt x="968" y="601"/>
                  <a:pt x="867" y="468"/>
                </a:cubicBezTo>
                <a:cubicBezTo>
                  <a:pt x="767" y="327"/>
                  <a:pt x="594" y="199"/>
                  <a:pt x="436" y="199"/>
                </a:cubicBezTo>
                <a:cubicBezTo>
                  <a:pt x="331" y="199"/>
                  <a:pt x="233" y="255"/>
                  <a:pt x="167" y="401"/>
                </a:cubicBezTo>
                <a:cubicBezTo>
                  <a:pt x="0" y="768"/>
                  <a:pt x="400" y="1035"/>
                  <a:pt x="601" y="1235"/>
                </a:cubicBezTo>
                <a:cubicBezTo>
                  <a:pt x="834" y="1502"/>
                  <a:pt x="1101" y="1669"/>
                  <a:pt x="1435" y="1802"/>
                </a:cubicBezTo>
                <a:cubicBezTo>
                  <a:pt x="1443" y="1811"/>
                  <a:pt x="1455" y="1815"/>
                  <a:pt x="1467" y="1815"/>
                </a:cubicBezTo>
                <a:cubicBezTo>
                  <a:pt x="1499" y="1815"/>
                  <a:pt x="1535" y="1784"/>
                  <a:pt x="1535" y="1735"/>
                </a:cubicBezTo>
                <a:cubicBezTo>
                  <a:pt x="1568" y="1735"/>
                  <a:pt x="1601" y="1702"/>
                  <a:pt x="1635" y="1669"/>
                </a:cubicBezTo>
                <a:cubicBezTo>
                  <a:pt x="1735" y="1468"/>
                  <a:pt x="1801" y="1235"/>
                  <a:pt x="1801" y="1001"/>
                </a:cubicBezTo>
                <a:cubicBezTo>
                  <a:pt x="1835" y="701"/>
                  <a:pt x="1968" y="1"/>
                  <a:pt x="1501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1" name="Google Shape;4381;p28"/>
          <p:cNvSpPr/>
          <p:nvPr/>
        </p:nvSpPr>
        <p:spPr>
          <a:xfrm>
            <a:off x="198158" y="1495354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01" y="0"/>
                </a:moveTo>
                <a:cubicBezTo>
                  <a:pt x="0" y="0"/>
                  <a:pt x="0" y="934"/>
                  <a:pt x="601" y="934"/>
                </a:cubicBezTo>
                <a:cubicBezTo>
                  <a:pt x="1235" y="901"/>
                  <a:pt x="1235" y="0"/>
                  <a:pt x="601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2" name="Google Shape;4382;p28"/>
          <p:cNvSpPr/>
          <p:nvPr/>
        </p:nvSpPr>
        <p:spPr>
          <a:xfrm>
            <a:off x="102705" y="1883073"/>
            <a:ext cx="67596" cy="64553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83" name="Google Shape;4383;p28"/>
          <p:cNvGrpSpPr/>
          <p:nvPr/>
        </p:nvGrpSpPr>
        <p:grpSpPr>
          <a:xfrm rot="2700000" flipH="1">
            <a:off x="8445743" y="4652657"/>
            <a:ext cx="408102" cy="405131"/>
            <a:chOff x="233409" y="90004"/>
            <a:chExt cx="408106" cy="405134"/>
          </a:xfrm>
        </p:grpSpPr>
        <p:sp>
          <p:nvSpPr>
            <p:cNvPr id="4384" name="Google Shape;4384;p28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5" name="Google Shape;4385;p28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6" name="Google Shape;4386;p28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7" name="Google Shape;4387;p28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8" name="Google Shape;4388;p28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9" name="Google Shape;4389;p28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0" name="Google Shape;4390;p28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1" name="Google Shape;4391;p28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2" name="Google Shape;4392;p28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1_1_1_1_1">
    <p:spTree>
      <p:nvGrpSpPr>
        <p:cNvPr id="1" name="Shape 4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94" name="Google Shape;4394;p29"/>
          <p:cNvGrpSpPr/>
          <p:nvPr/>
        </p:nvGrpSpPr>
        <p:grpSpPr>
          <a:xfrm flipH="1">
            <a:off x="2150750" y="4665858"/>
            <a:ext cx="450323" cy="449885"/>
            <a:chOff x="4887569" y="4595026"/>
            <a:chExt cx="381145" cy="381032"/>
          </a:xfrm>
        </p:grpSpPr>
        <p:sp>
          <p:nvSpPr>
            <p:cNvPr id="4395" name="Google Shape;4395;p29"/>
            <p:cNvSpPr/>
            <p:nvPr/>
          </p:nvSpPr>
          <p:spPr>
            <a:xfrm>
              <a:off x="5162374" y="4614573"/>
              <a:ext cx="94000" cy="103505"/>
            </a:xfrm>
            <a:custGeom>
              <a:avLst/>
              <a:gdLst/>
              <a:ahLst/>
              <a:cxnLst/>
              <a:rect l="l" t="t" r="r" b="b"/>
              <a:pathLst>
                <a:path w="7526" h="8287" extrusionOk="0">
                  <a:moveTo>
                    <a:pt x="1" y="0"/>
                  </a:moveTo>
                  <a:lnTo>
                    <a:pt x="7526" y="8287"/>
                  </a:lnTo>
                  <a:cubicBezTo>
                    <a:pt x="7347" y="7811"/>
                    <a:pt x="7145" y="7358"/>
                    <a:pt x="6918" y="6906"/>
                  </a:cubicBezTo>
                  <a:lnTo>
                    <a:pt x="1322" y="738"/>
                  </a:lnTo>
                  <a:cubicBezTo>
                    <a:pt x="894" y="464"/>
                    <a:pt x="453" y="226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396" name="Google Shape;4396;p29"/>
            <p:cNvSpPr/>
            <p:nvPr/>
          </p:nvSpPr>
          <p:spPr>
            <a:xfrm>
              <a:off x="5125791" y="4601034"/>
              <a:ext cx="140550" cy="154814"/>
            </a:xfrm>
            <a:custGeom>
              <a:avLst/>
              <a:gdLst/>
              <a:ahLst/>
              <a:cxnLst/>
              <a:rect l="l" t="t" r="r" b="b"/>
              <a:pathLst>
                <a:path w="11253" h="12395" extrusionOk="0">
                  <a:moveTo>
                    <a:pt x="1" y="1"/>
                  </a:moveTo>
                  <a:lnTo>
                    <a:pt x="11252" y="12395"/>
                  </a:lnTo>
                  <a:cubicBezTo>
                    <a:pt x="11205" y="12097"/>
                    <a:pt x="11157" y="11800"/>
                    <a:pt x="11086" y="11502"/>
                  </a:cubicBezTo>
                  <a:lnTo>
                    <a:pt x="870" y="251"/>
                  </a:lnTo>
                  <a:cubicBezTo>
                    <a:pt x="596" y="155"/>
                    <a:pt x="299" y="72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397" name="Google Shape;4397;p29"/>
            <p:cNvSpPr/>
            <p:nvPr/>
          </p:nvSpPr>
          <p:spPr>
            <a:xfrm>
              <a:off x="5096802" y="4595976"/>
              <a:ext cx="171912" cy="189323"/>
            </a:xfrm>
            <a:custGeom>
              <a:avLst/>
              <a:gdLst/>
              <a:ahLst/>
              <a:cxnLst/>
              <a:rect l="l" t="t" r="r" b="b"/>
              <a:pathLst>
                <a:path w="13764" h="15158" extrusionOk="0">
                  <a:moveTo>
                    <a:pt x="0" y="1"/>
                  </a:moveTo>
                  <a:lnTo>
                    <a:pt x="13764" y="15157"/>
                  </a:lnTo>
                  <a:cubicBezTo>
                    <a:pt x="13764" y="14907"/>
                    <a:pt x="13752" y="14669"/>
                    <a:pt x="13740" y="14419"/>
                  </a:cubicBezTo>
                  <a:lnTo>
                    <a:pt x="726" y="84"/>
                  </a:lnTo>
                  <a:cubicBezTo>
                    <a:pt x="488" y="48"/>
                    <a:pt x="238" y="25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398" name="Google Shape;4398;p29"/>
            <p:cNvSpPr/>
            <p:nvPr/>
          </p:nvSpPr>
          <p:spPr>
            <a:xfrm>
              <a:off x="5071659" y="4595026"/>
              <a:ext cx="196318" cy="215253"/>
            </a:xfrm>
            <a:custGeom>
              <a:avLst/>
              <a:gdLst/>
              <a:ahLst/>
              <a:cxnLst/>
              <a:rect l="l" t="t" r="r" b="b"/>
              <a:pathLst>
                <a:path w="15718" h="17234" extrusionOk="0">
                  <a:moveTo>
                    <a:pt x="430" y="0"/>
                  </a:moveTo>
                  <a:cubicBezTo>
                    <a:pt x="287" y="0"/>
                    <a:pt x="144" y="5"/>
                    <a:pt x="1" y="5"/>
                  </a:cubicBezTo>
                  <a:lnTo>
                    <a:pt x="15646" y="17234"/>
                  </a:lnTo>
                  <a:cubicBezTo>
                    <a:pt x="15670" y="17019"/>
                    <a:pt x="15693" y="16805"/>
                    <a:pt x="15717" y="16591"/>
                  </a:cubicBezTo>
                  <a:lnTo>
                    <a:pt x="644" y="5"/>
                  </a:lnTo>
                  <a:cubicBezTo>
                    <a:pt x="572" y="1"/>
                    <a:pt x="501" y="0"/>
                    <a:pt x="430" y="0"/>
                  </a:cubicBez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399" name="Google Shape;4399;p29"/>
            <p:cNvSpPr/>
            <p:nvPr/>
          </p:nvSpPr>
          <p:spPr>
            <a:xfrm>
              <a:off x="5049215" y="4596275"/>
              <a:ext cx="215190" cy="236161"/>
            </a:xfrm>
            <a:custGeom>
              <a:avLst/>
              <a:gdLst/>
              <a:ahLst/>
              <a:cxnLst/>
              <a:rect l="l" t="t" r="r" b="b"/>
              <a:pathLst>
                <a:path w="17229" h="18908" extrusionOk="0">
                  <a:moveTo>
                    <a:pt x="584" y="1"/>
                  </a:moveTo>
                  <a:cubicBezTo>
                    <a:pt x="393" y="24"/>
                    <a:pt x="191" y="48"/>
                    <a:pt x="0" y="72"/>
                  </a:cubicBezTo>
                  <a:lnTo>
                    <a:pt x="17098" y="18908"/>
                  </a:lnTo>
                  <a:cubicBezTo>
                    <a:pt x="17145" y="18717"/>
                    <a:pt x="17193" y="18527"/>
                    <a:pt x="17228" y="18336"/>
                  </a:cubicBezTo>
                  <a:lnTo>
                    <a:pt x="584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0" name="Google Shape;4400;p29"/>
            <p:cNvSpPr/>
            <p:nvPr/>
          </p:nvSpPr>
          <p:spPr>
            <a:xfrm>
              <a:off x="5028694" y="4599848"/>
              <a:ext cx="230203" cy="252523"/>
            </a:xfrm>
            <a:custGeom>
              <a:avLst/>
              <a:gdLst/>
              <a:ahLst/>
              <a:cxnLst/>
              <a:rect l="l" t="t" r="r" b="b"/>
              <a:pathLst>
                <a:path w="18431" h="20218" extrusionOk="0">
                  <a:moveTo>
                    <a:pt x="536" y="0"/>
                  </a:moveTo>
                  <a:cubicBezTo>
                    <a:pt x="357" y="36"/>
                    <a:pt x="179" y="84"/>
                    <a:pt x="0" y="131"/>
                  </a:cubicBezTo>
                  <a:lnTo>
                    <a:pt x="18240" y="20217"/>
                  </a:lnTo>
                  <a:cubicBezTo>
                    <a:pt x="18312" y="20050"/>
                    <a:pt x="18371" y="19884"/>
                    <a:pt x="18431" y="19717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1" name="Google Shape;4401;p29"/>
            <p:cNvSpPr/>
            <p:nvPr/>
          </p:nvSpPr>
          <p:spPr>
            <a:xfrm>
              <a:off x="5009946" y="4605343"/>
              <a:ext cx="241519" cy="265163"/>
            </a:xfrm>
            <a:custGeom>
              <a:avLst/>
              <a:gdLst/>
              <a:ahLst/>
              <a:cxnLst/>
              <a:rect l="l" t="t" r="r" b="b"/>
              <a:pathLst>
                <a:path w="19337" h="21230" extrusionOk="0">
                  <a:moveTo>
                    <a:pt x="489" y="1"/>
                  </a:moveTo>
                  <a:cubicBezTo>
                    <a:pt x="322" y="60"/>
                    <a:pt x="168" y="120"/>
                    <a:pt x="1" y="179"/>
                  </a:cubicBezTo>
                  <a:lnTo>
                    <a:pt x="19110" y="21230"/>
                  </a:lnTo>
                  <a:cubicBezTo>
                    <a:pt x="19194" y="21075"/>
                    <a:pt x="19265" y="20920"/>
                    <a:pt x="19337" y="20765"/>
                  </a:cubicBezTo>
                  <a:lnTo>
                    <a:pt x="489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2" name="Google Shape;4402;p29"/>
            <p:cNvSpPr/>
            <p:nvPr/>
          </p:nvSpPr>
          <p:spPr>
            <a:xfrm>
              <a:off x="4992548" y="4612487"/>
              <a:ext cx="250150" cy="274680"/>
            </a:xfrm>
            <a:custGeom>
              <a:avLst/>
              <a:gdLst/>
              <a:ahLst/>
              <a:cxnLst/>
              <a:rect l="l" t="t" r="r" b="b"/>
              <a:pathLst>
                <a:path w="20028" h="21992" extrusionOk="0">
                  <a:moveTo>
                    <a:pt x="453" y="0"/>
                  </a:moveTo>
                  <a:cubicBezTo>
                    <a:pt x="299" y="72"/>
                    <a:pt x="156" y="143"/>
                    <a:pt x="1" y="227"/>
                  </a:cubicBezTo>
                  <a:lnTo>
                    <a:pt x="19765" y="21991"/>
                  </a:lnTo>
                  <a:cubicBezTo>
                    <a:pt x="19849" y="21848"/>
                    <a:pt x="19932" y="21705"/>
                    <a:pt x="20027" y="21563"/>
                  </a:cubicBezTo>
                  <a:lnTo>
                    <a:pt x="453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3" name="Google Shape;4403;p29"/>
            <p:cNvSpPr/>
            <p:nvPr/>
          </p:nvSpPr>
          <p:spPr>
            <a:xfrm>
              <a:off x="4976486" y="4621106"/>
              <a:ext cx="255945" cy="281075"/>
            </a:xfrm>
            <a:custGeom>
              <a:avLst/>
              <a:gdLst/>
              <a:ahLst/>
              <a:cxnLst/>
              <a:rect l="l" t="t" r="r" b="b"/>
              <a:pathLst>
                <a:path w="20492" h="22504" extrusionOk="0">
                  <a:moveTo>
                    <a:pt x="418" y="1"/>
                  </a:moveTo>
                  <a:cubicBezTo>
                    <a:pt x="275" y="84"/>
                    <a:pt x="144" y="179"/>
                    <a:pt x="1" y="263"/>
                  </a:cubicBezTo>
                  <a:lnTo>
                    <a:pt x="20194" y="22504"/>
                  </a:lnTo>
                  <a:cubicBezTo>
                    <a:pt x="20301" y="22373"/>
                    <a:pt x="20396" y="22254"/>
                    <a:pt x="20492" y="22111"/>
                  </a:cubicBezTo>
                  <a:lnTo>
                    <a:pt x="418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4" name="Google Shape;4404;p29"/>
            <p:cNvSpPr/>
            <p:nvPr/>
          </p:nvSpPr>
          <p:spPr>
            <a:xfrm>
              <a:off x="4961623" y="4631222"/>
              <a:ext cx="259355" cy="284784"/>
            </a:xfrm>
            <a:custGeom>
              <a:avLst/>
              <a:gdLst/>
              <a:ahLst/>
              <a:cxnLst/>
              <a:rect l="l" t="t" r="r" b="b"/>
              <a:pathLst>
                <a:path w="20765" h="22801" extrusionOk="0">
                  <a:moveTo>
                    <a:pt x="393" y="1"/>
                  </a:moveTo>
                  <a:cubicBezTo>
                    <a:pt x="250" y="96"/>
                    <a:pt x="131" y="191"/>
                    <a:pt x="0" y="286"/>
                  </a:cubicBezTo>
                  <a:lnTo>
                    <a:pt x="20443" y="22801"/>
                  </a:lnTo>
                  <a:cubicBezTo>
                    <a:pt x="20551" y="22682"/>
                    <a:pt x="20658" y="22563"/>
                    <a:pt x="20765" y="2244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5" name="Google Shape;4405;p29"/>
            <p:cNvSpPr/>
            <p:nvPr/>
          </p:nvSpPr>
          <p:spPr>
            <a:xfrm>
              <a:off x="4947934" y="4642526"/>
              <a:ext cx="260404" cy="285984"/>
            </a:xfrm>
            <a:custGeom>
              <a:avLst/>
              <a:gdLst/>
              <a:ahLst/>
              <a:cxnLst/>
              <a:rect l="l" t="t" r="r" b="b"/>
              <a:pathLst>
                <a:path w="20849" h="22897" extrusionOk="0">
                  <a:moveTo>
                    <a:pt x="358" y="0"/>
                  </a:moveTo>
                  <a:cubicBezTo>
                    <a:pt x="287" y="48"/>
                    <a:pt x="227" y="96"/>
                    <a:pt x="168" y="155"/>
                  </a:cubicBezTo>
                  <a:cubicBezTo>
                    <a:pt x="108" y="215"/>
                    <a:pt x="61" y="262"/>
                    <a:pt x="1" y="322"/>
                  </a:cubicBezTo>
                  <a:lnTo>
                    <a:pt x="20504" y="22896"/>
                  </a:lnTo>
                  <a:cubicBezTo>
                    <a:pt x="20563" y="22848"/>
                    <a:pt x="20623" y="22801"/>
                    <a:pt x="20682" y="22741"/>
                  </a:cubicBezTo>
                  <a:cubicBezTo>
                    <a:pt x="20742" y="22682"/>
                    <a:pt x="20801" y="22634"/>
                    <a:pt x="20849" y="22575"/>
                  </a:cubicBezTo>
                  <a:lnTo>
                    <a:pt x="358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6" name="Google Shape;4406;p29"/>
            <p:cNvSpPr/>
            <p:nvPr/>
          </p:nvSpPr>
          <p:spPr>
            <a:xfrm>
              <a:off x="4935294" y="4655016"/>
              <a:ext cx="259367" cy="284784"/>
            </a:xfrm>
            <a:custGeom>
              <a:avLst/>
              <a:gdLst/>
              <a:ahLst/>
              <a:cxnLst/>
              <a:rect l="l" t="t" r="r" b="b"/>
              <a:pathLst>
                <a:path w="20766" h="22801" extrusionOk="0">
                  <a:moveTo>
                    <a:pt x="322" y="1"/>
                  </a:moveTo>
                  <a:cubicBezTo>
                    <a:pt x="215" y="120"/>
                    <a:pt x="108" y="239"/>
                    <a:pt x="1" y="358"/>
                  </a:cubicBezTo>
                  <a:lnTo>
                    <a:pt x="20384" y="22801"/>
                  </a:lnTo>
                  <a:cubicBezTo>
                    <a:pt x="20515" y="22706"/>
                    <a:pt x="20634" y="22610"/>
                    <a:pt x="20765" y="22515"/>
                  </a:cubicBezTo>
                  <a:lnTo>
                    <a:pt x="322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7" name="Google Shape;4407;p29"/>
            <p:cNvSpPr/>
            <p:nvPr/>
          </p:nvSpPr>
          <p:spPr>
            <a:xfrm>
              <a:off x="4923853" y="4668842"/>
              <a:ext cx="255933" cy="281075"/>
            </a:xfrm>
            <a:custGeom>
              <a:avLst/>
              <a:gdLst/>
              <a:ahLst/>
              <a:cxnLst/>
              <a:rect l="l" t="t" r="r" b="b"/>
              <a:pathLst>
                <a:path w="20491" h="22504" extrusionOk="0">
                  <a:moveTo>
                    <a:pt x="298" y="1"/>
                  </a:moveTo>
                  <a:cubicBezTo>
                    <a:pt x="191" y="132"/>
                    <a:pt x="95" y="263"/>
                    <a:pt x="0" y="394"/>
                  </a:cubicBezTo>
                  <a:lnTo>
                    <a:pt x="20074" y="22504"/>
                  </a:lnTo>
                  <a:cubicBezTo>
                    <a:pt x="20217" y="22420"/>
                    <a:pt x="20360" y="22337"/>
                    <a:pt x="20491" y="22242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8" name="Google Shape;4408;p29"/>
            <p:cNvSpPr/>
            <p:nvPr/>
          </p:nvSpPr>
          <p:spPr>
            <a:xfrm>
              <a:off x="4913586" y="4684018"/>
              <a:ext cx="250137" cy="274530"/>
            </a:xfrm>
            <a:custGeom>
              <a:avLst/>
              <a:gdLst/>
              <a:ahLst/>
              <a:cxnLst/>
              <a:rect l="l" t="t" r="r" b="b"/>
              <a:pathLst>
                <a:path w="20027" h="21980" extrusionOk="0">
                  <a:moveTo>
                    <a:pt x="263" y="0"/>
                  </a:moveTo>
                  <a:cubicBezTo>
                    <a:pt x="179" y="131"/>
                    <a:pt x="96" y="274"/>
                    <a:pt x="1" y="417"/>
                  </a:cubicBezTo>
                  <a:lnTo>
                    <a:pt x="19575" y="21979"/>
                  </a:lnTo>
                  <a:cubicBezTo>
                    <a:pt x="19729" y="21908"/>
                    <a:pt x="19884" y="21836"/>
                    <a:pt x="20027" y="21753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09" name="Google Shape;4409;p29"/>
            <p:cNvSpPr/>
            <p:nvPr/>
          </p:nvSpPr>
          <p:spPr>
            <a:xfrm>
              <a:off x="4904818" y="4700517"/>
              <a:ext cx="241507" cy="265163"/>
            </a:xfrm>
            <a:custGeom>
              <a:avLst/>
              <a:gdLst/>
              <a:ahLst/>
              <a:cxnLst/>
              <a:rect l="l" t="t" r="r" b="b"/>
              <a:pathLst>
                <a:path w="19336" h="21230" extrusionOk="0">
                  <a:moveTo>
                    <a:pt x="226" y="1"/>
                  </a:moveTo>
                  <a:cubicBezTo>
                    <a:pt x="143" y="156"/>
                    <a:pt x="72" y="310"/>
                    <a:pt x="0" y="465"/>
                  </a:cubicBezTo>
                  <a:lnTo>
                    <a:pt x="18848" y="21230"/>
                  </a:lnTo>
                  <a:cubicBezTo>
                    <a:pt x="19014" y="21182"/>
                    <a:pt x="19181" y="21111"/>
                    <a:pt x="19336" y="21051"/>
                  </a:cubicBezTo>
                  <a:lnTo>
                    <a:pt x="226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0" name="Google Shape;4410;p29"/>
            <p:cNvSpPr/>
            <p:nvPr/>
          </p:nvSpPr>
          <p:spPr>
            <a:xfrm>
              <a:off x="4897524" y="4718665"/>
              <a:ext cx="230066" cy="252523"/>
            </a:xfrm>
            <a:custGeom>
              <a:avLst/>
              <a:gdLst/>
              <a:ahLst/>
              <a:cxnLst/>
              <a:rect l="l" t="t" r="r" b="b"/>
              <a:pathLst>
                <a:path w="18420" h="20218" extrusionOk="0">
                  <a:moveTo>
                    <a:pt x="179" y="0"/>
                  </a:moveTo>
                  <a:cubicBezTo>
                    <a:pt x="108" y="167"/>
                    <a:pt x="48" y="346"/>
                    <a:pt x="1" y="512"/>
                  </a:cubicBezTo>
                  <a:lnTo>
                    <a:pt x="17884" y="20217"/>
                  </a:lnTo>
                  <a:cubicBezTo>
                    <a:pt x="18063" y="20181"/>
                    <a:pt x="18241" y="20134"/>
                    <a:pt x="18420" y="20086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1" name="Google Shape;4411;p29"/>
            <p:cNvSpPr/>
            <p:nvPr/>
          </p:nvSpPr>
          <p:spPr>
            <a:xfrm>
              <a:off x="4891878" y="4738587"/>
              <a:ext cx="215340" cy="236161"/>
            </a:xfrm>
            <a:custGeom>
              <a:avLst/>
              <a:gdLst/>
              <a:ahLst/>
              <a:cxnLst/>
              <a:rect l="l" t="t" r="r" b="b"/>
              <a:pathLst>
                <a:path w="17241" h="18908" extrusionOk="0">
                  <a:moveTo>
                    <a:pt x="131" y="1"/>
                  </a:moveTo>
                  <a:cubicBezTo>
                    <a:pt x="84" y="191"/>
                    <a:pt x="36" y="382"/>
                    <a:pt x="0" y="572"/>
                  </a:cubicBezTo>
                  <a:lnTo>
                    <a:pt x="16645" y="18908"/>
                  </a:lnTo>
                  <a:cubicBezTo>
                    <a:pt x="16848" y="18896"/>
                    <a:pt x="17038" y="18872"/>
                    <a:pt x="17241" y="18836"/>
                  </a:cubicBezTo>
                  <a:lnTo>
                    <a:pt x="131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2" name="Google Shape;4412;p29"/>
            <p:cNvSpPr/>
            <p:nvPr/>
          </p:nvSpPr>
          <p:spPr>
            <a:xfrm>
              <a:off x="4888456" y="4760744"/>
              <a:ext cx="196155" cy="215315"/>
            </a:xfrm>
            <a:custGeom>
              <a:avLst/>
              <a:gdLst/>
              <a:ahLst/>
              <a:cxnLst/>
              <a:rect l="l" t="t" r="r" b="b"/>
              <a:pathLst>
                <a:path w="15705" h="17239" extrusionOk="0">
                  <a:moveTo>
                    <a:pt x="60" y="1"/>
                  </a:moveTo>
                  <a:cubicBezTo>
                    <a:pt x="36" y="215"/>
                    <a:pt x="12" y="429"/>
                    <a:pt x="0" y="644"/>
                  </a:cubicBezTo>
                  <a:lnTo>
                    <a:pt x="15062" y="17229"/>
                  </a:lnTo>
                  <a:cubicBezTo>
                    <a:pt x="15169" y="17235"/>
                    <a:pt x="15276" y="17238"/>
                    <a:pt x="15383" y="17238"/>
                  </a:cubicBezTo>
                  <a:cubicBezTo>
                    <a:pt x="15491" y="17238"/>
                    <a:pt x="15598" y="17235"/>
                    <a:pt x="15705" y="17229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3" name="Google Shape;4413;p29"/>
            <p:cNvSpPr/>
            <p:nvPr/>
          </p:nvSpPr>
          <p:spPr>
            <a:xfrm>
              <a:off x="4887569" y="4785736"/>
              <a:ext cx="171912" cy="189461"/>
            </a:xfrm>
            <a:custGeom>
              <a:avLst/>
              <a:gdLst/>
              <a:ahLst/>
              <a:cxnLst/>
              <a:rect l="l" t="t" r="r" b="b"/>
              <a:pathLst>
                <a:path w="13764" h="15169" extrusionOk="0">
                  <a:moveTo>
                    <a:pt x="0" y="0"/>
                  </a:moveTo>
                  <a:cubicBezTo>
                    <a:pt x="0" y="250"/>
                    <a:pt x="12" y="500"/>
                    <a:pt x="24" y="738"/>
                  </a:cubicBezTo>
                  <a:lnTo>
                    <a:pt x="13037" y="15073"/>
                  </a:lnTo>
                  <a:cubicBezTo>
                    <a:pt x="13276" y="15109"/>
                    <a:pt x="13526" y="15133"/>
                    <a:pt x="13764" y="1516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4" name="Google Shape;4414;p29"/>
            <p:cNvSpPr/>
            <p:nvPr/>
          </p:nvSpPr>
          <p:spPr>
            <a:xfrm>
              <a:off x="4889942" y="4815175"/>
              <a:ext cx="140537" cy="154963"/>
            </a:xfrm>
            <a:custGeom>
              <a:avLst/>
              <a:gdLst/>
              <a:ahLst/>
              <a:cxnLst/>
              <a:rect l="l" t="t" r="r" b="b"/>
              <a:pathLst>
                <a:path w="11252" h="12407" extrusionOk="0">
                  <a:moveTo>
                    <a:pt x="1" y="1"/>
                  </a:moveTo>
                  <a:cubicBezTo>
                    <a:pt x="48" y="310"/>
                    <a:pt x="108" y="608"/>
                    <a:pt x="167" y="905"/>
                  </a:cubicBezTo>
                  <a:lnTo>
                    <a:pt x="10371" y="12145"/>
                  </a:lnTo>
                  <a:cubicBezTo>
                    <a:pt x="10669" y="12240"/>
                    <a:pt x="10954" y="12323"/>
                    <a:pt x="11252" y="1240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4415" name="Google Shape;4415;p29"/>
            <p:cNvSpPr/>
            <p:nvPr/>
          </p:nvSpPr>
          <p:spPr>
            <a:xfrm>
              <a:off x="4899909" y="4852945"/>
              <a:ext cx="93987" cy="103517"/>
            </a:xfrm>
            <a:custGeom>
              <a:avLst/>
              <a:gdLst/>
              <a:ahLst/>
              <a:cxnLst/>
              <a:rect l="l" t="t" r="r" b="b"/>
              <a:pathLst>
                <a:path w="7525" h="8288" extrusionOk="0">
                  <a:moveTo>
                    <a:pt x="0" y="1"/>
                  </a:moveTo>
                  <a:lnTo>
                    <a:pt x="0" y="1"/>
                  </a:lnTo>
                  <a:cubicBezTo>
                    <a:pt x="179" y="477"/>
                    <a:pt x="381" y="929"/>
                    <a:pt x="607" y="1382"/>
                  </a:cubicBezTo>
                  <a:lnTo>
                    <a:pt x="6203" y="7549"/>
                  </a:lnTo>
                  <a:cubicBezTo>
                    <a:pt x="6632" y="7823"/>
                    <a:pt x="7073" y="8061"/>
                    <a:pt x="7525" y="828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151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sp>
        <p:nvSpPr>
          <p:cNvPr id="4416" name="Google Shape;4416;p29"/>
          <p:cNvSpPr/>
          <p:nvPr/>
        </p:nvSpPr>
        <p:spPr>
          <a:xfrm flipH="1">
            <a:off x="5186719" y="-143595"/>
            <a:ext cx="4682625" cy="1232200"/>
          </a:xfrm>
          <a:custGeom>
            <a:avLst/>
            <a:gdLst/>
            <a:ahLst/>
            <a:cxnLst/>
            <a:rect l="l" t="t" r="r" b="b"/>
            <a:pathLst>
              <a:path w="187305" h="49288" extrusionOk="0">
                <a:moveTo>
                  <a:pt x="21502" y="48989"/>
                </a:moveTo>
                <a:cubicBezTo>
                  <a:pt x="27967" y="52161"/>
                  <a:pt x="39765" y="29165"/>
                  <a:pt x="48343" y="23445"/>
                </a:cubicBezTo>
                <a:cubicBezTo>
                  <a:pt x="56921" y="17725"/>
                  <a:pt x="63499" y="15174"/>
                  <a:pt x="72971" y="14669"/>
                </a:cubicBezTo>
                <a:cubicBezTo>
                  <a:pt x="82443" y="14164"/>
                  <a:pt x="94947" y="20150"/>
                  <a:pt x="105177" y="20413"/>
                </a:cubicBezTo>
                <a:cubicBezTo>
                  <a:pt x="115407" y="20676"/>
                  <a:pt x="126098" y="17748"/>
                  <a:pt x="134352" y="16246"/>
                </a:cubicBezTo>
                <a:cubicBezTo>
                  <a:pt x="142606" y="14744"/>
                  <a:pt x="146809" y="13516"/>
                  <a:pt x="154702" y="11401"/>
                </a:cubicBezTo>
                <a:cubicBezTo>
                  <a:pt x="162595" y="9287"/>
                  <a:pt x="179241" y="5204"/>
                  <a:pt x="181709" y="3559"/>
                </a:cubicBezTo>
                <a:cubicBezTo>
                  <a:pt x="184177" y="1914"/>
                  <a:pt x="198203" y="1388"/>
                  <a:pt x="169510" y="1530"/>
                </a:cubicBezTo>
                <a:cubicBezTo>
                  <a:pt x="140817" y="1672"/>
                  <a:pt x="34219" y="-3499"/>
                  <a:pt x="9551" y="4411"/>
                </a:cubicBezTo>
                <a:cubicBezTo>
                  <a:pt x="-15117" y="12321"/>
                  <a:pt x="15037" y="45817"/>
                  <a:pt x="21502" y="48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4417" name="Google Shape;4417;p29"/>
          <p:cNvSpPr/>
          <p:nvPr/>
        </p:nvSpPr>
        <p:spPr>
          <a:xfrm flipH="1">
            <a:off x="-824172" y="4235847"/>
            <a:ext cx="3668850" cy="984900"/>
          </a:xfrm>
          <a:custGeom>
            <a:avLst/>
            <a:gdLst/>
            <a:ahLst/>
            <a:cxnLst/>
            <a:rect l="l" t="t" r="r" b="b"/>
            <a:pathLst>
              <a:path w="146754" h="39396" extrusionOk="0">
                <a:moveTo>
                  <a:pt x="129209" y="6733"/>
                </a:moveTo>
                <a:cubicBezTo>
                  <a:pt x="123609" y="662"/>
                  <a:pt x="113099" y="-974"/>
                  <a:pt x="105330" y="516"/>
                </a:cubicBezTo>
                <a:cubicBezTo>
                  <a:pt x="97561" y="2006"/>
                  <a:pt x="89606" y="11694"/>
                  <a:pt x="82596" y="15672"/>
                </a:cubicBezTo>
                <a:cubicBezTo>
                  <a:pt x="75587" y="19650"/>
                  <a:pt x="70730" y="22494"/>
                  <a:pt x="63273" y="24386"/>
                </a:cubicBezTo>
                <a:cubicBezTo>
                  <a:pt x="55816" y="26278"/>
                  <a:pt x="44928" y="25720"/>
                  <a:pt x="37856" y="27023"/>
                </a:cubicBezTo>
                <a:cubicBezTo>
                  <a:pt x="30784" y="28327"/>
                  <a:pt x="25061" y="30792"/>
                  <a:pt x="20841" y="32207"/>
                </a:cubicBezTo>
                <a:cubicBezTo>
                  <a:pt x="16621" y="33622"/>
                  <a:pt x="14528" y="34650"/>
                  <a:pt x="12536" y="35514"/>
                </a:cubicBezTo>
                <a:cubicBezTo>
                  <a:pt x="10544" y="36378"/>
                  <a:pt x="-12176" y="37153"/>
                  <a:pt x="8890" y="37391"/>
                </a:cubicBezTo>
                <a:cubicBezTo>
                  <a:pt x="29956" y="37629"/>
                  <a:pt x="118879" y="42054"/>
                  <a:pt x="138932" y="36944"/>
                </a:cubicBezTo>
                <a:cubicBezTo>
                  <a:pt x="158985" y="31834"/>
                  <a:pt x="134809" y="12804"/>
                  <a:pt x="129209" y="6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grpSp>
        <p:nvGrpSpPr>
          <p:cNvPr id="4418" name="Google Shape;4418;p29"/>
          <p:cNvGrpSpPr/>
          <p:nvPr/>
        </p:nvGrpSpPr>
        <p:grpSpPr>
          <a:xfrm flipH="1">
            <a:off x="396133" y="876726"/>
            <a:ext cx="96530" cy="31848"/>
            <a:chOff x="8546813" y="1502731"/>
            <a:chExt cx="118094" cy="38963"/>
          </a:xfrm>
        </p:grpSpPr>
        <p:sp>
          <p:nvSpPr>
            <p:cNvPr id="4419" name="Google Shape;4419;p29"/>
            <p:cNvSpPr/>
            <p:nvPr/>
          </p:nvSpPr>
          <p:spPr>
            <a:xfrm>
              <a:off x="8546813" y="15027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0" name="Google Shape;4420;p29"/>
            <p:cNvSpPr/>
            <p:nvPr/>
          </p:nvSpPr>
          <p:spPr>
            <a:xfrm>
              <a:off x="8629709" y="15165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21" name="Google Shape;4421;p29"/>
          <p:cNvSpPr/>
          <p:nvPr/>
        </p:nvSpPr>
        <p:spPr>
          <a:xfrm flipH="1">
            <a:off x="204780" y="970307"/>
            <a:ext cx="57417" cy="54832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22" name="Google Shape;4422;p29"/>
          <p:cNvGrpSpPr/>
          <p:nvPr/>
        </p:nvGrpSpPr>
        <p:grpSpPr>
          <a:xfrm flipH="1">
            <a:off x="6956757" y="4027082"/>
            <a:ext cx="146361" cy="110144"/>
            <a:chOff x="1480868" y="4370675"/>
            <a:chExt cx="111726" cy="84079"/>
          </a:xfrm>
        </p:grpSpPr>
        <p:sp>
          <p:nvSpPr>
            <p:cNvPr id="4423" name="Google Shape;4423;p29"/>
            <p:cNvSpPr/>
            <p:nvPr/>
          </p:nvSpPr>
          <p:spPr>
            <a:xfrm>
              <a:off x="1559183" y="4404051"/>
              <a:ext cx="33411" cy="242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4" name="Google Shape;4424;p29"/>
            <p:cNvSpPr/>
            <p:nvPr/>
          </p:nvSpPr>
          <p:spPr>
            <a:xfrm>
              <a:off x="1480868" y="4430559"/>
              <a:ext cx="32272" cy="24195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8" y="0"/>
                  </a:moveTo>
                  <a:cubicBezTo>
                    <a:pt x="1" y="0"/>
                    <a:pt x="1" y="701"/>
                    <a:pt x="468" y="701"/>
                  </a:cubicBezTo>
                  <a:cubicBezTo>
                    <a:pt x="935" y="701"/>
                    <a:pt x="935" y="0"/>
                    <a:pt x="4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5" name="Google Shape;4425;p29"/>
            <p:cNvSpPr/>
            <p:nvPr/>
          </p:nvSpPr>
          <p:spPr>
            <a:xfrm>
              <a:off x="1500438" y="4370675"/>
              <a:ext cx="32272" cy="25369"/>
            </a:xfrm>
            <a:custGeom>
              <a:avLst/>
              <a:gdLst/>
              <a:ahLst/>
              <a:cxnLst/>
              <a:rect l="l" t="t" r="r" b="b"/>
              <a:pathLst>
                <a:path w="935" h="735" extrusionOk="0">
                  <a:moveTo>
                    <a:pt x="468" y="1"/>
                  </a:moveTo>
                  <a:cubicBezTo>
                    <a:pt x="1" y="1"/>
                    <a:pt x="1" y="734"/>
                    <a:pt x="468" y="734"/>
                  </a:cubicBezTo>
                  <a:cubicBezTo>
                    <a:pt x="935" y="734"/>
                    <a:pt x="935" y="1"/>
                    <a:pt x="4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6" name="Google Shape;4426;p29"/>
          <p:cNvGrpSpPr/>
          <p:nvPr/>
        </p:nvGrpSpPr>
        <p:grpSpPr>
          <a:xfrm flipH="1">
            <a:off x="7618641" y="3388340"/>
            <a:ext cx="1812195" cy="1832406"/>
            <a:chOff x="-252633" y="3653137"/>
            <a:chExt cx="1562506" cy="1580069"/>
          </a:xfrm>
        </p:grpSpPr>
        <p:grpSp>
          <p:nvGrpSpPr>
            <p:cNvPr id="4427" name="Google Shape;4427;p29"/>
            <p:cNvGrpSpPr/>
            <p:nvPr/>
          </p:nvGrpSpPr>
          <p:grpSpPr>
            <a:xfrm rot="-820414">
              <a:off x="-93823" y="4052283"/>
              <a:ext cx="584197" cy="414002"/>
              <a:chOff x="357531" y="3743933"/>
              <a:chExt cx="584172" cy="413984"/>
            </a:xfrm>
          </p:grpSpPr>
          <p:sp>
            <p:nvSpPr>
              <p:cNvPr id="4428" name="Google Shape;4428;p29"/>
              <p:cNvSpPr/>
              <p:nvPr/>
            </p:nvSpPr>
            <p:spPr>
              <a:xfrm>
                <a:off x="357531" y="3755645"/>
                <a:ext cx="477032" cy="402272"/>
              </a:xfrm>
              <a:custGeom>
                <a:avLst/>
                <a:gdLst/>
                <a:ahLst/>
                <a:cxnLst/>
                <a:rect l="l" t="t" r="r" b="b"/>
                <a:pathLst>
                  <a:path w="13821" h="11655" extrusionOk="0">
                    <a:moveTo>
                      <a:pt x="13703" y="1"/>
                    </a:moveTo>
                    <a:cubicBezTo>
                      <a:pt x="13665" y="1"/>
                      <a:pt x="13625" y="23"/>
                      <a:pt x="13600" y="74"/>
                    </a:cubicBezTo>
                    <a:cubicBezTo>
                      <a:pt x="13200" y="1575"/>
                      <a:pt x="12633" y="3009"/>
                      <a:pt x="11932" y="4410"/>
                    </a:cubicBezTo>
                    <a:cubicBezTo>
                      <a:pt x="11198" y="5978"/>
                      <a:pt x="10131" y="7345"/>
                      <a:pt x="8763" y="8413"/>
                    </a:cubicBezTo>
                    <a:cubicBezTo>
                      <a:pt x="6850" y="9820"/>
                      <a:pt x="4130" y="11464"/>
                      <a:pt x="1584" y="11464"/>
                    </a:cubicBezTo>
                    <a:cubicBezTo>
                      <a:pt x="1111" y="11464"/>
                      <a:pt x="645" y="11407"/>
                      <a:pt x="190" y="11282"/>
                    </a:cubicBezTo>
                    <a:cubicBezTo>
                      <a:pt x="180" y="11279"/>
                      <a:pt x="170" y="11278"/>
                      <a:pt x="161" y="11278"/>
                    </a:cubicBezTo>
                    <a:cubicBezTo>
                      <a:pt x="48" y="11278"/>
                      <a:pt x="0" y="11451"/>
                      <a:pt x="124" y="11482"/>
                    </a:cubicBezTo>
                    <a:cubicBezTo>
                      <a:pt x="580" y="11601"/>
                      <a:pt x="1046" y="11655"/>
                      <a:pt x="1516" y="11655"/>
                    </a:cubicBezTo>
                    <a:cubicBezTo>
                      <a:pt x="4071" y="11655"/>
                      <a:pt x="6752" y="10060"/>
                      <a:pt x="8696" y="8680"/>
                    </a:cubicBezTo>
                    <a:cubicBezTo>
                      <a:pt x="10031" y="7712"/>
                      <a:pt x="11131" y="6445"/>
                      <a:pt x="11865" y="4977"/>
                    </a:cubicBezTo>
                    <a:cubicBezTo>
                      <a:pt x="12699" y="3443"/>
                      <a:pt x="13366" y="1808"/>
                      <a:pt x="13800" y="140"/>
                    </a:cubicBezTo>
                    <a:cubicBezTo>
                      <a:pt x="13821" y="58"/>
                      <a:pt x="13765" y="1"/>
                      <a:pt x="1370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9" name="Google Shape;4429;p29"/>
              <p:cNvSpPr/>
              <p:nvPr/>
            </p:nvSpPr>
            <p:spPr>
              <a:xfrm>
                <a:off x="668480" y="3818980"/>
                <a:ext cx="261727" cy="94364"/>
              </a:xfrm>
              <a:custGeom>
                <a:avLst/>
                <a:gdLst/>
                <a:ahLst/>
                <a:cxnLst/>
                <a:rect l="l" t="t" r="r" b="b"/>
                <a:pathLst>
                  <a:path w="7583" h="2734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355" y="1508"/>
                      <a:pt x="1622" y="2275"/>
                      <a:pt x="2890" y="2608"/>
                    </a:cubicBezTo>
                    <a:cubicBezTo>
                      <a:pt x="3209" y="2696"/>
                      <a:pt x="3515" y="2733"/>
                      <a:pt x="3810" y="2733"/>
                    </a:cubicBezTo>
                    <a:cubicBezTo>
                      <a:pt x="5089" y="2733"/>
                      <a:pt x="6186" y="2039"/>
                      <a:pt x="7460" y="1741"/>
                    </a:cubicBezTo>
                    <a:cubicBezTo>
                      <a:pt x="7583" y="1710"/>
                      <a:pt x="7564" y="1537"/>
                      <a:pt x="7455" y="1537"/>
                    </a:cubicBezTo>
                    <a:cubicBezTo>
                      <a:pt x="7446" y="1537"/>
                      <a:pt x="7436" y="1538"/>
                      <a:pt x="7426" y="1541"/>
                    </a:cubicBezTo>
                    <a:cubicBezTo>
                      <a:pt x="6172" y="1839"/>
                      <a:pt x="5079" y="2539"/>
                      <a:pt x="3787" y="2539"/>
                    </a:cubicBezTo>
                    <a:cubicBezTo>
                      <a:pt x="3635" y="2539"/>
                      <a:pt x="3481" y="2529"/>
                      <a:pt x="3323" y="2508"/>
                    </a:cubicBezTo>
                    <a:cubicBezTo>
                      <a:pt x="1989" y="2275"/>
                      <a:pt x="555" y="1474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0" name="Google Shape;4430;p29"/>
              <p:cNvSpPr/>
              <p:nvPr/>
            </p:nvSpPr>
            <p:spPr>
              <a:xfrm>
                <a:off x="771508" y="3797132"/>
                <a:ext cx="133366" cy="112174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50" extrusionOk="0">
                    <a:moveTo>
                      <a:pt x="3706" y="0"/>
                    </a:moveTo>
                    <a:cubicBezTo>
                      <a:pt x="3695" y="0"/>
                      <a:pt x="3685" y="2"/>
                      <a:pt x="3674" y="6"/>
                    </a:cubicBezTo>
                    <a:lnTo>
                      <a:pt x="3641" y="6"/>
                    </a:lnTo>
                    <a:cubicBezTo>
                      <a:pt x="2273" y="806"/>
                      <a:pt x="1039" y="1840"/>
                      <a:pt x="71" y="3108"/>
                    </a:cubicBezTo>
                    <a:cubicBezTo>
                      <a:pt x="1" y="3179"/>
                      <a:pt x="80" y="3249"/>
                      <a:pt x="156" y="3249"/>
                    </a:cubicBezTo>
                    <a:cubicBezTo>
                      <a:pt x="188" y="3249"/>
                      <a:pt x="219" y="3237"/>
                      <a:pt x="238" y="3208"/>
                    </a:cubicBezTo>
                    <a:cubicBezTo>
                      <a:pt x="1206" y="1974"/>
                      <a:pt x="2406" y="973"/>
                      <a:pt x="3774" y="206"/>
                    </a:cubicBezTo>
                    <a:cubicBezTo>
                      <a:pt x="3863" y="116"/>
                      <a:pt x="3793" y="0"/>
                      <a:pt x="370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1" name="Google Shape;4431;p29"/>
              <p:cNvSpPr/>
              <p:nvPr/>
            </p:nvSpPr>
            <p:spPr>
              <a:xfrm>
                <a:off x="716974" y="3773144"/>
                <a:ext cx="62023" cy="134643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3901" extrusionOk="0">
                    <a:moveTo>
                      <a:pt x="105" y="0"/>
                    </a:moveTo>
                    <a:cubicBezTo>
                      <a:pt x="50" y="0"/>
                      <a:pt x="0" y="34"/>
                      <a:pt x="17" y="100"/>
                    </a:cubicBezTo>
                    <a:cubicBezTo>
                      <a:pt x="117" y="834"/>
                      <a:pt x="317" y="1535"/>
                      <a:pt x="617" y="2202"/>
                    </a:cubicBezTo>
                    <a:cubicBezTo>
                      <a:pt x="818" y="2836"/>
                      <a:pt x="1118" y="3403"/>
                      <a:pt x="1551" y="3870"/>
                    </a:cubicBezTo>
                    <a:cubicBezTo>
                      <a:pt x="1581" y="3892"/>
                      <a:pt x="1610" y="3901"/>
                      <a:pt x="1637" y="3901"/>
                    </a:cubicBezTo>
                    <a:cubicBezTo>
                      <a:pt x="1732" y="3901"/>
                      <a:pt x="1796" y="3788"/>
                      <a:pt x="1718" y="3736"/>
                    </a:cubicBezTo>
                    <a:cubicBezTo>
                      <a:pt x="1251" y="3303"/>
                      <a:pt x="984" y="2569"/>
                      <a:pt x="751" y="1968"/>
                    </a:cubicBezTo>
                    <a:cubicBezTo>
                      <a:pt x="484" y="1368"/>
                      <a:pt x="317" y="734"/>
                      <a:pt x="217" y="100"/>
                    </a:cubicBezTo>
                    <a:cubicBezTo>
                      <a:pt x="217" y="34"/>
                      <a:pt x="159" y="0"/>
                      <a:pt x="10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2" name="Google Shape;4432;p29"/>
              <p:cNvSpPr/>
              <p:nvPr/>
            </p:nvSpPr>
            <p:spPr>
              <a:xfrm>
                <a:off x="903288" y="3860606"/>
                <a:ext cx="38415" cy="25438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737" extrusionOk="0">
                    <a:moveTo>
                      <a:pt x="491" y="0"/>
                    </a:moveTo>
                    <a:cubicBezTo>
                      <a:pt x="0" y="0"/>
                      <a:pt x="0" y="736"/>
                      <a:pt x="491" y="736"/>
                    </a:cubicBezTo>
                    <a:cubicBezTo>
                      <a:pt x="502" y="736"/>
                      <a:pt x="512" y="736"/>
                      <a:pt x="523" y="735"/>
                    </a:cubicBezTo>
                    <a:lnTo>
                      <a:pt x="590" y="735"/>
                    </a:lnTo>
                    <a:cubicBezTo>
                      <a:pt x="601" y="736"/>
                      <a:pt x="611" y="736"/>
                      <a:pt x="622" y="736"/>
                    </a:cubicBezTo>
                    <a:cubicBezTo>
                      <a:pt x="1113" y="736"/>
                      <a:pt x="1113" y="0"/>
                      <a:pt x="622" y="0"/>
                    </a:cubicBezTo>
                    <a:cubicBezTo>
                      <a:pt x="611" y="0"/>
                      <a:pt x="601" y="1"/>
                      <a:pt x="590" y="1"/>
                    </a:cubicBezTo>
                    <a:lnTo>
                      <a:pt x="523" y="1"/>
                    </a:lnTo>
                    <a:cubicBezTo>
                      <a:pt x="512" y="1"/>
                      <a:pt x="502" y="0"/>
                      <a:pt x="49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3" name="Google Shape;4433;p29"/>
              <p:cNvSpPr/>
              <p:nvPr/>
            </p:nvSpPr>
            <p:spPr>
              <a:xfrm>
                <a:off x="885261" y="3789841"/>
                <a:ext cx="32893" cy="2447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09" extrusionOk="0">
                    <a:moveTo>
                      <a:pt x="612" y="1"/>
                    </a:moveTo>
                    <a:cubicBezTo>
                      <a:pt x="597" y="1"/>
                      <a:pt x="583" y="2"/>
                      <a:pt x="567" y="4"/>
                    </a:cubicBezTo>
                    <a:lnTo>
                      <a:pt x="500" y="4"/>
                    </a:lnTo>
                    <a:cubicBezTo>
                      <a:pt x="0" y="4"/>
                      <a:pt x="0" y="705"/>
                      <a:pt x="500" y="705"/>
                    </a:cubicBezTo>
                    <a:lnTo>
                      <a:pt x="567" y="705"/>
                    </a:lnTo>
                    <a:cubicBezTo>
                      <a:pt x="583" y="708"/>
                      <a:pt x="597" y="709"/>
                      <a:pt x="612" y="709"/>
                    </a:cubicBezTo>
                    <a:cubicBezTo>
                      <a:pt x="953" y="709"/>
                      <a:pt x="953" y="1"/>
                      <a:pt x="61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4" name="Google Shape;4434;p29"/>
              <p:cNvSpPr/>
              <p:nvPr/>
            </p:nvSpPr>
            <p:spPr>
              <a:xfrm>
                <a:off x="813914" y="3743933"/>
                <a:ext cx="34584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735" extrusionOk="0">
                    <a:moveTo>
                      <a:pt x="468" y="0"/>
                    </a:moveTo>
                    <a:cubicBezTo>
                      <a:pt x="1" y="0"/>
                      <a:pt x="1" y="734"/>
                      <a:pt x="468" y="734"/>
                    </a:cubicBezTo>
                    <a:lnTo>
                      <a:pt x="534" y="734"/>
                    </a:lnTo>
                    <a:cubicBezTo>
                      <a:pt x="1001" y="734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5" name="Google Shape;4435;p29"/>
              <p:cNvSpPr/>
              <p:nvPr/>
            </p:nvSpPr>
            <p:spPr>
              <a:xfrm>
                <a:off x="692226" y="3759303"/>
                <a:ext cx="34550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35" extrusionOk="0">
                    <a:moveTo>
                      <a:pt x="467" y="1"/>
                    </a:moveTo>
                    <a:cubicBezTo>
                      <a:pt x="0" y="1"/>
                      <a:pt x="0" y="735"/>
                      <a:pt x="467" y="735"/>
                    </a:cubicBezTo>
                    <a:lnTo>
                      <a:pt x="534" y="735"/>
                    </a:lnTo>
                    <a:cubicBezTo>
                      <a:pt x="1001" y="735"/>
                      <a:pt x="1001" y="1"/>
                      <a:pt x="5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6" name="Google Shape;4436;p29"/>
              <p:cNvSpPr/>
              <p:nvPr/>
            </p:nvSpPr>
            <p:spPr>
              <a:xfrm>
                <a:off x="649600" y="3807659"/>
                <a:ext cx="36897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735" extrusionOk="0">
                    <a:moveTo>
                      <a:pt x="468" y="1"/>
                    </a:moveTo>
                    <a:cubicBezTo>
                      <a:pt x="1" y="1"/>
                      <a:pt x="1" y="735"/>
                      <a:pt x="468" y="735"/>
                    </a:cubicBezTo>
                    <a:lnTo>
                      <a:pt x="601" y="735"/>
                    </a:lnTo>
                    <a:cubicBezTo>
                      <a:pt x="1068" y="735"/>
                      <a:pt x="1068" y="1"/>
                      <a:pt x="6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37" name="Google Shape;4437;p29"/>
            <p:cNvGrpSpPr/>
            <p:nvPr/>
          </p:nvGrpSpPr>
          <p:grpSpPr>
            <a:xfrm>
              <a:off x="225491" y="4803799"/>
              <a:ext cx="971390" cy="384361"/>
              <a:chOff x="1928754" y="4491924"/>
              <a:chExt cx="971390" cy="384361"/>
            </a:xfrm>
          </p:grpSpPr>
          <p:sp>
            <p:nvSpPr>
              <p:cNvPr id="4438" name="Google Shape;4438;p29"/>
              <p:cNvSpPr/>
              <p:nvPr/>
            </p:nvSpPr>
            <p:spPr>
              <a:xfrm>
                <a:off x="1929030" y="4491924"/>
                <a:ext cx="971114" cy="384290"/>
              </a:xfrm>
              <a:custGeom>
                <a:avLst/>
                <a:gdLst/>
                <a:ahLst/>
                <a:cxnLst/>
                <a:rect l="l" t="t" r="r" b="b"/>
                <a:pathLst>
                  <a:path w="28136" h="11134" extrusionOk="0">
                    <a:moveTo>
                      <a:pt x="19627" y="262"/>
                    </a:moveTo>
                    <a:cubicBezTo>
                      <a:pt x="21916" y="262"/>
                      <a:pt x="24139" y="1115"/>
                      <a:pt x="26201" y="2031"/>
                    </a:cubicBezTo>
                    <a:cubicBezTo>
                      <a:pt x="26635" y="2198"/>
                      <a:pt x="27035" y="2398"/>
                      <a:pt x="27402" y="2665"/>
                    </a:cubicBezTo>
                    <a:cubicBezTo>
                      <a:pt x="27502" y="2732"/>
                      <a:pt x="27969" y="2965"/>
                      <a:pt x="27769" y="3165"/>
                    </a:cubicBezTo>
                    <a:cubicBezTo>
                      <a:pt x="27535" y="3399"/>
                      <a:pt x="27269" y="3632"/>
                      <a:pt x="27002" y="3832"/>
                    </a:cubicBezTo>
                    <a:cubicBezTo>
                      <a:pt x="26068" y="4500"/>
                      <a:pt x="25067" y="5100"/>
                      <a:pt x="24033" y="5634"/>
                    </a:cubicBezTo>
                    <a:cubicBezTo>
                      <a:pt x="21865" y="6935"/>
                      <a:pt x="19863" y="8302"/>
                      <a:pt x="17462" y="9170"/>
                    </a:cubicBezTo>
                    <a:cubicBezTo>
                      <a:pt x="14439" y="10300"/>
                      <a:pt x="11119" y="10935"/>
                      <a:pt x="7835" y="10935"/>
                    </a:cubicBezTo>
                    <a:cubicBezTo>
                      <a:pt x="6080" y="10935"/>
                      <a:pt x="4335" y="10754"/>
                      <a:pt x="2651" y="10370"/>
                    </a:cubicBezTo>
                    <a:cubicBezTo>
                      <a:pt x="1830" y="10181"/>
                      <a:pt x="1039" y="9962"/>
                      <a:pt x="278" y="9656"/>
                    </a:cubicBezTo>
                    <a:lnTo>
                      <a:pt x="278" y="9656"/>
                    </a:lnTo>
                    <a:cubicBezTo>
                      <a:pt x="1028" y="9285"/>
                      <a:pt x="1491" y="8562"/>
                      <a:pt x="2084" y="7969"/>
                    </a:cubicBezTo>
                    <a:cubicBezTo>
                      <a:pt x="3018" y="7068"/>
                      <a:pt x="3985" y="6234"/>
                      <a:pt x="5019" y="5434"/>
                    </a:cubicBezTo>
                    <a:cubicBezTo>
                      <a:pt x="5987" y="4600"/>
                      <a:pt x="7021" y="3866"/>
                      <a:pt x="8088" y="3199"/>
                    </a:cubicBezTo>
                    <a:cubicBezTo>
                      <a:pt x="9289" y="2498"/>
                      <a:pt x="10590" y="2098"/>
                      <a:pt x="11891" y="1564"/>
                    </a:cubicBezTo>
                    <a:cubicBezTo>
                      <a:pt x="14293" y="597"/>
                      <a:pt x="16894" y="297"/>
                      <a:pt x="19496" y="263"/>
                    </a:cubicBezTo>
                    <a:cubicBezTo>
                      <a:pt x="19540" y="263"/>
                      <a:pt x="19584" y="262"/>
                      <a:pt x="19627" y="262"/>
                    </a:cubicBezTo>
                    <a:close/>
                    <a:moveTo>
                      <a:pt x="19044" y="1"/>
                    </a:moveTo>
                    <a:cubicBezTo>
                      <a:pt x="17372" y="1"/>
                      <a:pt x="15674" y="258"/>
                      <a:pt x="14126" y="630"/>
                    </a:cubicBezTo>
                    <a:cubicBezTo>
                      <a:pt x="12658" y="1030"/>
                      <a:pt x="11224" y="1531"/>
                      <a:pt x="9856" y="2165"/>
                    </a:cubicBezTo>
                    <a:cubicBezTo>
                      <a:pt x="8589" y="2665"/>
                      <a:pt x="7354" y="3332"/>
                      <a:pt x="6287" y="4166"/>
                    </a:cubicBezTo>
                    <a:cubicBezTo>
                      <a:pt x="5153" y="5000"/>
                      <a:pt x="4052" y="5867"/>
                      <a:pt x="3018" y="6801"/>
                    </a:cubicBezTo>
                    <a:cubicBezTo>
                      <a:pt x="2551" y="7201"/>
                      <a:pt x="2051" y="7668"/>
                      <a:pt x="1617" y="8135"/>
                    </a:cubicBezTo>
                    <a:cubicBezTo>
                      <a:pt x="1183" y="8602"/>
                      <a:pt x="783" y="9203"/>
                      <a:pt x="116" y="9470"/>
                    </a:cubicBezTo>
                    <a:cubicBezTo>
                      <a:pt x="70" y="9500"/>
                      <a:pt x="66" y="9558"/>
                      <a:pt x="88" y="9605"/>
                    </a:cubicBezTo>
                    <a:lnTo>
                      <a:pt x="88" y="9605"/>
                    </a:lnTo>
                    <a:cubicBezTo>
                      <a:pt x="8" y="9636"/>
                      <a:pt x="0" y="9776"/>
                      <a:pt x="82" y="9803"/>
                    </a:cubicBezTo>
                    <a:lnTo>
                      <a:pt x="116" y="9803"/>
                    </a:lnTo>
                    <a:cubicBezTo>
                      <a:pt x="2539" y="10736"/>
                      <a:pt x="5101" y="11134"/>
                      <a:pt x="7673" y="11134"/>
                    </a:cubicBezTo>
                    <a:cubicBezTo>
                      <a:pt x="10163" y="11134"/>
                      <a:pt x="12664" y="10760"/>
                      <a:pt x="15060" y="10137"/>
                    </a:cubicBezTo>
                    <a:cubicBezTo>
                      <a:pt x="17562" y="9503"/>
                      <a:pt x="19930" y="8502"/>
                      <a:pt x="22098" y="7135"/>
                    </a:cubicBezTo>
                    <a:cubicBezTo>
                      <a:pt x="23166" y="6468"/>
                      <a:pt x="24233" y="5800"/>
                      <a:pt x="25300" y="5167"/>
                    </a:cubicBezTo>
                    <a:cubicBezTo>
                      <a:pt x="26335" y="4600"/>
                      <a:pt x="27269" y="3932"/>
                      <a:pt x="28102" y="3165"/>
                    </a:cubicBezTo>
                    <a:cubicBezTo>
                      <a:pt x="28136" y="3099"/>
                      <a:pt x="28136" y="3032"/>
                      <a:pt x="28102" y="2998"/>
                    </a:cubicBezTo>
                    <a:cubicBezTo>
                      <a:pt x="27469" y="2398"/>
                      <a:pt x="26701" y="1931"/>
                      <a:pt x="25868" y="1631"/>
                    </a:cubicBezTo>
                    <a:cubicBezTo>
                      <a:pt x="24733" y="1164"/>
                      <a:pt x="23599" y="764"/>
                      <a:pt x="22465" y="430"/>
                    </a:cubicBezTo>
                    <a:cubicBezTo>
                      <a:pt x="21378" y="127"/>
                      <a:pt x="20217" y="1"/>
                      <a:pt x="1904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9" name="Google Shape;4439;p29"/>
              <p:cNvSpPr/>
              <p:nvPr/>
            </p:nvSpPr>
            <p:spPr>
              <a:xfrm>
                <a:off x="1928754" y="4596368"/>
                <a:ext cx="964487" cy="232907"/>
              </a:xfrm>
              <a:custGeom>
                <a:avLst/>
                <a:gdLst/>
                <a:ahLst/>
                <a:cxnLst/>
                <a:rect l="l" t="t" r="r" b="b"/>
                <a:pathLst>
                  <a:path w="27944" h="6748" extrusionOk="0">
                    <a:moveTo>
                      <a:pt x="27142" y="1"/>
                    </a:moveTo>
                    <a:cubicBezTo>
                      <a:pt x="25158" y="1"/>
                      <a:pt x="23155" y="133"/>
                      <a:pt x="21206" y="373"/>
                    </a:cubicBezTo>
                    <a:cubicBezTo>
                      <a:pt x="18770" y="706"/>
                      <a:pt x="16435" y="1574"/>
                      <a:pt x="14100" y="2241"/>
                    </a:cubicBezTo>
                    <a:cubicBezTo>
                      <a:pt x="9397" y="3608"/>
                      <a:pt x="4827" y="5243"/>
                      <a:pt x="124" y="6544"/>
                    </a:cubicBezTo>
                    <a:cubicBezTo>
                      <a:pt x="1" y="6575"/>
                      <a:pt x="20" y="6748"/>
                      <a:pt x="155" y="6748"/>
                    </a:cubicBezTo>
                    <a:cubicBezTo>
                      <a:pt x="166" y="6748"/>
                      <a:pt x="178" y="6747"/>
                      <a:pt x="191" y="6744"/>
                    </a:cubicBezTo>
                    <a:cubicBezTo>
                      <a:pt x="4760" y="5510"/>
                      <a:pt x="9264" y="3842"/>
                      <a:pt x="13834" y="2541"/>
                    </a:cubicBezTo>
                    <a:cubicBezTo>
                      <a:pt x="16102" y="1907"/>
                      <a:pt x="18303" y="1107"/>
                      <a:pt x="20638" y="673"/>
                    </a:cubicBezTo>
                    <a:cubicBezTo>
                      <a:pt x="22665" y="359"/>
                      <a:pt x="24716" y="192"/>
                      <a:pt x="26770" y="192"/>
                    </a:cubicBezTo>
                    <a:cubicBezTo>
                      <a:pt x="27117" y="192"/>
                      <a:pt x="27464" y="196"/>
                      <a:pt x="27810" y="206"/>
                    </a:cubicBezTo>
                    <a:cubicBezTo>
                      <a:pt x="27944" y="206"/>
                      <a:pt x="27944" y="6"/>
                      <a:pt x="27810" y="6"/>
                    </a:cubicBezTo>
                    <a:cubicBezTo>
                      <a:pt x="27588" y="2"/>
                      <a:pt x="27365" y="1"/>
                      <a:pt x="2714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0" name="Google Shape;4440;p29"/>
              <p:cNvSpPr/>
              <p:nvPr/>
            </p:nvSpPr>
            <p:spPr>
              <a:xfrm>
                <a:off x="2644534" y="4512219"/>
                <a:ext cx="126049" cy="175785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5093" extrusionOk="0">
                    <a:moveTo>
                      <a:pt x="1951" y="1"/>
                    </a:moveTo>
                    <a:cubicBezTo>
                      <a:pt x="1919" y="1"/>
                      <a:pt x="1888" y="13"/>
                      <a:pt x="1869" y="42"/>
                    </a:cubicBezTo>
                    <a:cubicBezTo>
                      <a:pt x="1435" y="676"/>
                      <a:pt x="1035" y="1343"/>
                      <a:pt x="601" y="1977"/>
                    </a:cubicBezTo>
                    <a:cubicBezTo>
                      <a:pt x="501" y="2144"/>
                      <a:pt x="1" y="2744"/>
                      <a:pt x="167" y="3011"/>
                    </a:cubicBezTo>
                    <a:cubicBezTo>
                      <a:pt x="868" y="4078"/>
                      <a:pt x="2436" y="4379"/>
                      <a:pt x="3436" y="5079"/>
                    </a:cubicBezTo>
                    <a:cubicBezTo>
                      <a:pt x="3455" y="5088"/>
                      <a:pt x="3473" y="5092"/>
                      <a:pt x="3490" y="5092"/>
                    </a:cubicBezTo>
                    <a:cubicBezTo>
                      <a:pt x="3593" y="5092"/>
                      <a:pt x="3651" y="4936"/>
                      <a:pt x="3536" y="4879"/>
                    </a:cubicBezTo>
                    <a:cubicBezTo>
                      <a:pt x="2602" y="4245"/>
                      <a:pt x="1435" y="3945"/>
                      <a:pt x="601" y="3178"/>
                    </a:cubicBezTo>
                    <a:cubicBezTo>
                      <a:pt x="101" y="2744"/>
                      <a:pt x="801" y="2044"/>
                      <a:pt x="1068" y="1677"/>
                    </a:cubicBezTo>
                    <a:cubicBezTo>
                      <a:pt x="1435" y="1210"/>
                      <a:pt x="1702" y="643"/>
                      <a:pt x="2035" y="142"/>
                    </a:cubicBezTo>
                    <a:cubicBezTo>
                      <a:pt x="2106" y="71"/>
                      <a:pt x="2027" y="1"/>
                      <a:pt x="195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1" name="Google Shape;4441;p29"/>
              <p:cNvSpPr/>
              <p:nvPr/>
            </p:nvSpPr>
            <p:spPr>
              <a:xfrm>
                <a:off x="2466089" y="4498413"/>
                <a:ext cx="159183" cy="277259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8033" extrusionOk="0">
                    <a:moveTo>
                      <a:pt x="2020" y="0"/>
                    </a:moveTo>
                    <a:cubicBezTo>
                      <a:pt x="1976" y="0"/>
                      <a:pt x="1928" y="22"/>
                      <a:pt x="1902" y="75"/>
                    </a:cubicBezTo>
                    <a:cubicBezTo>
                      <a:pt x="1601" y="1043"/>
                      <a:pt x="1234" y="1977"/>
                      <a:pt x="801" y="2877"/>
                    </a:cubicBezTo>
                    <a:cubicBezTo>
                      <a:pt x="534" y="3378"/>
                      <a:pt x="0" y="4178"/>
                      <a:pt x="234" y="4779"/>
                    </a:cubicBezTo>
                    <a:cubicBezTo>
                      <a:pt x="434" y="5379"/>
                      <a:pt x="1234" y="5879"/>
                      <a:pt x="1701" y="6213"/>
                    </a:cubicBezTo>
                    <a:cubicBezTo>
                      <a:pt x="2535" y="6913"/>
                      <a:pt x="3569" y="7280"/>
                      <a:pt x="4370" y="8014"/>
                    </a:cubicBezTo>
                    <a:cubicBezTo>
                      <a:pt x="4389" y="8027"/>
                      <a:pt x="4410" y="8032"/>
                      <a:pt x="4431" y="8032"/>
                    </a:cubicBezTo>
                    <a:cubicBezTo>
                      <a:pt x="4522" y="8032"/>
                      <a:pt x="4612" y="7929"/>
                      <a:pt x="4503" y="7847"/>
                    </a:cubicBezTo>
                    <a:lnTo>
                      <a:pt x="4537" y="7847"/>
                    </a:lnTo>
                    <a:cubicBezTo>
                      <a:pt x="3870" y="7247"/>
                      <a:pt x="3036" y="7013"/>
                      <a:pt x="2369" y="6446"/>
                    </a:cubicBezTo>
                    <a:cubicBezTo>
                      <a:pt x="1668" y="6013"/>
                      <a:pt x="1001" y="5446"/>
                      <a:pt x="467" y="4779"/>
                    </a:cubicBezTo>
                    <a:cubicBezTo>
                      <a:pt x="67" y="4245"/>
                      <a:pt x="968" y="2977"/>
                      <a:pt x="1234" y="2477"/>
                    </a:cubicBezTo>
                    <a:cubicBezTo>
                      <a:pt x="1601" y="1710"/>
                      <a:pt x="1868" y="909"/>
                      <a:pt x="2102" y="109"/>
                    </a:cubicBezTo>
                    <a:cubicBezTo>
                      <a:pt x="2142" y="49"/>
                      <a:pt x="2086" y="0"/>
                      <a:pt x="20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2" name="Google Shape;4442;p29"/>
              <p:cNvSpPr/>
              <p:nvPr/>
            </p:nvSpPr>
            <p:spPr>
              <a:xfrm>
                <a:off x="2278395" y="4553155"/>
                <a:ext cx="153592" cy="289719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8394" extrusionOk="0">
                    <a:moveTo>
                      <a:pt x="971" y="1"/>
                    </a:moveTo>
                    <a:cubicBezTo>
                      <a:pt x="905" y="1"/>
                      <a:pt x="822" y="87"/>
                      <a:pt x="868" y="157"/>
                    </a:cubicBezTo>
                    <a:cubicBezTo>
                      <a:pt x="1168" y="891"/>
                      <a:pt x="701" y="1825"/>
                      <a:pt x="501" y="2525"/>
                    </a:cubicBezTo>
                    <a:cubicBezTo>
                      <a:pt x="268" y="3159"/>
                      <a:pt x="1" y="3893"/>
                      <a:pt x="68" y="4560"/>
                    </a:cubicBezTo>
                    <a:cubicBezTo>
                      <a:pt x="168" y="5294"/>
                      <a:pt x="768" y="5427"/>
                      <a:pt x="1335" y="5828"/>
                    </a:cubicBezTo>
                    <a:cubicBezTo>
                      <a:pt x="1836" y="6228"/>
                      <a:pt x="2303" y="6662"/>
                      <a:pt x="2736" y="7162"/>
                    </a:cubicBezTo>
                    <a:cubicBezTo>
                      <a:pt x="3170" y="7596"/>
                      <a:pt x="3770" y="7896"/>
                      <a:pt x="4204" y="8363"/>
                    </a:cubicBezTo>
                    <a:cubicBezTo>
                      <a:pt x="4226" y="8385"/>
                      <a:pt x="4250" y="8394"/>
                      <a:pt x="4275" y="8394"/>
                    </a:cubicBezTo>
                    <a:cubicBezTo>
                      <a:pt x="4364" y="8394"/>
                      <a:pt x="4449" y="8275"/>
                      <a:pt x="4371" y="8196"/>
                    </a:cubicBezTo>
                    <a:cubicBezTo>
                      <a:pt x="4037" y="7896"/>
                      <a:pt x="3670" y="7596"/>
                      <a:pt x="3303" y="7329"/>
                    </a:cubicBezTo>
                    <a:cubicBezTo>
                      <a:pt x="2803" y="6929"/>
                      <a:pt x="2336" y="6495"/>
                      <a:pt x="1902" y="6028"/>
                    </a:cubicBezTo>
                    <a:cubicBezTo>
                      <a:pt x="1602" y="5761"/>
                      <a:pt x="1269" y="5528"/>
                      <a:pt x="935" y="5327"/>
                    </a:cubicBezTo>
                    <a:cubicBezTo>
                      <a:pt x="301" y="4994"/>
                      <a:pt x="234" y="4527"/>
                      <a:pt x="335" y="3893"/>
                    </a:cubicBezTo>
                    <a:cubicBezTo>
                      <a:pt x="501" y="2726"/>
                      <a:pt x="1569" y="1224"/>
                      <a:pt x="1035" y="57"/>
                    </a:cubicBezTo>
                    <a:cubicBezTo>
                      <a:pt x="1025" y="17"/>
                      <a:pt x="1000" y="1"/>
                      <a:pt x="97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3" name="Google Shape;4443;p29"/>
              <p:cNvSpPr/>
              <p:nvPr/>
            </p:nvSpPr>
            <p:spPr>
              <a:xfrm>
                <a:off x="2091908" y="4660808"/>
                <a:ext cx="148932" cy="215477"/>
              </a:xfrm>
              <a:custGeom>
                <a:avLst/>
                <a:gdLst/>
                <a:ahLst/>
                <a:cxnLst/>
                <a:rect l="l" t="t" r="r" b="b"/>
                <a:pathLst>
                  <a:path w="4315" h="6243" extrusionOk="0">
                    <a:moveTo>
                      <a:pt x="791" y="1"/>
                    </a:moveTo>
                    <a:cubicBezTo>
                      <a:pt x="750" y="1"/>
                      <a:pt x="713" y="23"/>
                      <a:pt x="701" y="74"/>
                    </a:cubicBezTo>
                    <a:cubicBezTo>
                      <a:pt x="500" y="1008"/>
                      <a:pt x="0" y="2509"/>
                      <a:pt x="400" y="3443"/>
                    </a:cubicBezTo>
                    <a:cubicBezTo>
                      <a:pt x="634" y="4010"/>
                      <a:pt x="1268" y="4310"/>
                      <a:pt x="1768" y="4577"/>
                    </a:cubicBezTo>
                    <a:cubicBezTo>
                      <a:pt x="2602" y="5010"/>
                      <a:pt x="3403" y="5544"/>
                      <a:pt x="4103" y="6211"/>
                    </a:cubicBezTo>
                    <a:cubicBezTo>
                      <a:pt x="4117" y="6233"/>
                      <a:pt x="4137" y="6242"/>
                      <a:pt x="4157" y="6242"/>
                    </a:cubicBezTo>
                    <a:cubicBezTo>
                      <a:pt x="4230" y="6242"/>
                      <a:pt x="4315" y="6123"/>
                      <a:pt x="4236" y="6045"/>
                    </a:cubicBezTo>
                    <a:cubicBezTo>
                      <a:pt x="3736" y="5578"/>
                      <a:pt x="3202" y="5144"/>
                      <a:pt x="2635" y="4777"/>
                    </a:cubicBezTo>
                    <a:cubicBezTo>
                      <a:pt x="2002" y="4477"/>
                      <a:pt x="1401" y="4110"/>
                      <a:pt x="834" y="3709"/>
                    </a:cubicBezTo>
                    <a:cubicBezTo>
                      <a:pt x="33" y="3009"/>
                      <a:pt x="701" y="1041"/>
                      <a:pt x="934" y="140"/>
                    </a:cubicBezTo>
                    <a:cubicBezTo>
                      <a:pt x="934" y="58"/>
                      <a:pt x="858" y="1"/>
                      <a:pt x="79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44" name="Google Shape;4444;p29"/>
            <p:cNvGrpSpPr/>
            <p:nvPr/>
          </p:nvGrpSpPr>
          <p:grpSpPr>
            <a:xfrm>
              <a:off x="-252633" y="4098388"/>
              <a:ext cx="1187844" cy="1134819"/>
              <a:chOff x="287292" y="3972850"/>
              <a:chExt cx="1187844" cy="1134819"/>
            </a:xfrm>
          </p:grpSpPr>
          <p:sp>
            <p:nvSpPr>
              <p:cNvPr id="4445" name="Google Shape;4445;p29"/>
              <p:cNvSpPr/>
              <p:nvPr/>
            </p:nvSpPr>
            <p:spPr>
              <a:xfrm>
                <a:off x="287292" y="3972850"/>
                <a:ext cx="1094609" cy="1134819"/>
              </a:xfrm>
              <a:custGeom>
                <a:avLst/>
                <a:gdLst/>
                <a:ahLst/>
                <a:cxnLst/>
                <a:rect l="l" t="t" r="r" b="b"/>
                <a:pathLst>
                  <a:path w="31714" h="32879" extrusionOk="0">
                    <a:moveTo>
                      <a:pt x="31578" y="0"/>
                    </a:moveTo>
                    <a:cubicBezTo>
                      <a:pt x="31534" y="0"/>
                      <a:pt x="31494" y="27"/>
                      <a:pt x="31480" y="85"/>
                    </a:cubicBezTo>
                    <a:cubicBezTo>
                      <a:pt x="30779" y="4055"/>
                      <a:pt x="28077" y="7057"/>
                      <a:pt x="24675" y="9058"/>
                    </a:cubicBezTo>
                    <a:cubicBezTo>
                      <a:pt x="23040" y="10026"/>
                      <a:pt x="21272" y="10759"/>
                      <a:pt x="19571" y="11593"/>
                    </a:cubicBezTo>
                    <a:cubicBezTo>
                      <a:pt x="18037" y="12394"/>
                      <a:pt x="16669" y="13428"/>
                      <a:pt x="15435" y="14629"/>
                    </a:cubicBezTo>
                    <a:cubicBezTo>
                      <a:pt x="13000" y="16964"/>
                      <a:pt x="11132" y="19799"/>
                      <a:pt x="9230" y="22568"/>
                    </a:cubicBezTo>
                    <a:cubicBezTo>
                      <a:pt x="8230" y="24002"/>
                      <a:pt x="7196" y="25403"/>
                      <a:pt x="6195" y="26838"/>
                    </a:cubicBezTo>
                    <a:cubicBezTo>
                      <a:pt x="4994" y="28572"/>
                      <a:pt x="3760" y="30207"/>
                      <a:pt x="2059" y="31441"/>
                    </a:cubicBezTo>
                    <a:cubicBezTo>
                      <a:pt x="1978" y="31495"/>
                      <a:pt x="2027" y="31635"/>
                      <a:pt x="2102" y="31635"/>
                    </a:cubicBezTo>
                    <a:cubicBezTo>
                      <a:pt x="2120" y="31635"/>
                      <a:pt x="2139" y="31627"/>
                      <a:pt x="2159" y="31608"/>
                    </a:cubicBezTo>
                    <a:cubicBezTo>
                      <a:pt x="3560" y="30574"/>
                      <a:pt x="4760" y="29306"/>
                      <a:pt x="5761" y="27872"/>
                    </a:cubicBezTo>
                    <a:cubicBezTo>
                      <a:pt x="6829" y="26371"/>
                      <a:pt x="7896" y="24836"/>
                      <a:pt x="8963" y="23335"/>
                    </a:cubicBezTo>
                    <a:cubicBezTo>
                      <a:pt x="11065" y="20300"/>
                      <a:pt x="13100" y="17197"/>
                      <a:pt x="15768" y="14629"/>
                    </a:cubicBezTo>
                    <a:cubicBezTo>
                      <a:pt x="17169" y="13328"/>
                      <a:pt x="18737" y="12260"/>
                      <a:pt x="20472" y="11427"/>
                    </a:cubicBezTo>
                    <a:cubicBezTo>
                      <a:pt x="22273" y="10593"/>
                      <a:pt x="24041" y="9659"/>
                      <a:pt x="25775" y="8625"/>
                    </a:cubicBezTo>
                    <a:cubicBezTo>
                      <a:pt x="28227" y="7017"/>
                      <a:pt x="30211" y="4765"/>
                      <a:pt x="31202" y="2050"/>
                    </a:cubicBezTo>
                    <a:lnTo>
                      <a:pt x="31202" y="2050"/>
                    </a:lnTo>
                    <a:cubicBezTo>
                      <a:pt x="30323" y="5527"/>
                      <a:pt x="27839" y="8112"/>
                      <a:pt x="24608" y="9925"/>
                    </a:cubicBezTo>
                    <a:cubicBezTo>
                      <a:pt x="22907" y="10859"/>
                      <a:pt x="21072" y="11527"/>
                      <a:pt x="19371" y="12494"/>
                    </a:cubicBezTo>
                    <a:cubicBezTo>
                      <a:pt x="17770" y="13495"/>
                      <a:pt x="16335" y="14762"/>
                      <a:pt x="15101" y="16197"/>
                    </a:cubicBezTo>
                    <a:cubicBezTo>
                      <a:pt x="12166" y="19432"/>
                      <a:pt x="9797" y="23102"/>
                      <a:pt x="7429" y="26737"/>
                    </a:cubicBezTo>
                    <a:cubicBezTo>
                      <a:pt x="6462" y="28172"/>
                      <a:pt x="5261" y="29406"/>
                      <a:pt x="3893" y="30507"/>
                    </a:cubicBezTo>
                    <a:cubicBezTo>
                      <a:pt x="2859" y="31341"/>
                      <a:pt x="1525" y="32475"/>
                      <a:pt x="124" y="32675"/>
                    </a:cubicBezTo>
                    <a:cubicBezTo>
                      <a:pt x="1" y="32706"/>
                      <a:pt x="48" y="32879"/>
                      <a:pt x="161" y="32879"/>
                    </a:cubicBezTo>
                    <a:cubicBezTo>
                      <a:pt x="171" y="32879"/>
                      <a:pt x="180" y="32878"/>
                      <a:pt x="191" y="32875"/>
                    </a:cubicBezTo>
                    <a:lnTo>
                      <a:pt x="224" y="32875"/>
                    </a:lnTo>
                    <a:cubicBezTo>
                      <a:pt x="1425" y="32708"/>
                      <a:pt x="2559" y="31808"/>
                      <a:pt x="3493" y="31074"/>
                    </a:cubicBezTo>
                    <a:cubicBezTo>
                      <a:pt x="4861" y="30040"/>
                      <a:pt x="6095" y="28839"/>
                      <a:pt x="7162" y="27505"/>
                    </a:cubicBezTo>
                    <a:cubicBezTo>
                      <a:pt x="8530" y="25703"/>
                      <a:pt x="9664" y="23702"/>
                      <a:pt x="10898" y="21867"/>
                    </a:cubicBezTo>
                    <a:cubicBezTo>
                      <a:pt x="12299" y="19866"/>
                      <a:pt x="13800" y="17931"/>
                      <a:pt x="15401" y="16130"/>
                    </a:cubicBezTo>
                    <a:cubicBezTo>
                      <a:pt x="16836" y="14529"/>
                      <a:pt x="18537" y="13161"/>
                      <a:pt x="20438" y="12160"/>
                    </a:cubicBezTo>
                    <a:cubicBezTo>
                      <a:pt x="22240" y="11260"/>
                      <a:pt x="24108" y="10526"/>
                      <a:pt x="25842" y="9458"/>
                    </a:cubicBezTo>
                    <a:cubicBezTo>
                      <a:pt x="29194" y="7367"/>
                      <a:pt x="31391" y="4120"/>
                      <a:pt x="31708" y="178"/>
                    </a:cubicBezTo>
                    <a:lnTo>
                      <a:pt x="31708" y="178"/>
                    </a:lnTo>
                    <a:cubicBezTo>
                      <a:pt x="31710" y="169"/>
                      <a:pt x="31711" y="160"/>
                      <a:pt x="31713" y="152"/>
                    </a:cubicBezTo>
                    <a:lnTo>
                      <a:pt x="31710" y="151"/>
                    </a:lnTo>
                    <a:lnTo>
                      <a:pt x="31710" y="151"/>
                    </a:lnTo>
                    <a:cubicBezTo>
                      <a:pt x="31711" y="140"/>
                      <a:pt x="31712" y="129"/>
                      <a:pt x="31713" y="118"/>
                    </a:cubicBezTo>
                    <a:cubicBezTo>
                      <a:pt x="31694" y="44"/>
                      <a:pt x="31633" y="0"/>
                      <a:pt x="315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6" name="Google Shape;4446;p29"/>
              <p:cNvSpPr/>
              <p:nvPr/>
            </p:nvSpPr>
            <p:spPr>
              <a:xfrm>
                <a:off x="476919" y="4940801"/>
                <a:ext cx="420255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12176" h="1721" extrusionOk="0">
                    <a:moveTo>
                      <a:pt x="11297" y="0"/>
                    </a:moveTo>
                    <a:cubicBezTo>
                      <a:pt x="10747" y="0"/>
                      <a:pt x="9919" y="147"/>
                      <a:pt x="9707" y="195"/>
                    </a:cubicBezTo>
                    <a:cubicBezTo>
                      <a:pt x="7606" y="295"/>
                      <a:pt x="5538" y="561"/>
                      <a:pt x="3503" y="728"/>
                    </a:cubicBezTo>
                    <a:cubicBezTo>
                      <a:pt x="2335" y="828"/>
                      <a:pt x="1068" y="762"/>
                      <a:pt x="0" y="1129"/>
                    </a:cubicBezTo>
                    <a:lnTo>
                      <a:pt x="0" y="1262"/>
                    </a:lnTo>
                    <a:cubicBezTo>
                      <a:pt x="165" y="1256"/>
                      <a:pt x="331" y="1254"/>
                      <a:pt x="497" y="1254"/>
                    </a:cubicBezTo>
                    <a:cubicBezTo>
                      <a:pt x="2347" y="1254"/>
                      <a:pt x="4268" y="1570"/>
                      <a:pt x="6105" y="1662"/>
                    </a:cubicBezTo>
                    <a:cubicBezTo>
                      <a:pt x="6539" y="1695"/>
                      <a:pt x="7009" y="1720"/>
                      <a:pt x="7490" y="1720"/>
                    </a:cubicBezTo>
                    <a:cubicBezTo>
                      <a:pt x="8486" y="1720"/>
                      <a:pt x="9531" y="1611"/>
                      <a:pt x="10408" y="1229"/>
                    </a:cubicBezTo>
                    <a:cubicBezTo>
                      <a:pt x="10741" y="1162"/>
                      <a:pt x="12176" y="528"/>
                      <a:pt x="11775" y="94"/>
                    </a:cubicBezTo>
                    <a:cubicBezTo>
                      <a:pt x="11707" y="26"/>
                      <a:pt x="11526" y="0"/>
                      <a:pt x="1129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7" name="Google Shape;4447;p29"/>
              <p:cNvSpPr/>
              <p:nvPr/>
            </p:nvSpPr>
            <p:spPr>
              <a:xfrm>
                <a:off x="551749" y="4800116"/>
                <a:ext cx="429470" cy="87530"/>
              </a:xfrm>
              <a:custGeom>
                <a:avLst/>
                <a:gdLst/>
                <a:ahLst/>
                <a:cxnLst/>
                <a:rect l="l" t="t" r="r" b="b"/>
                <a:pathLst>
                  <a:path w="12443" h="2536" extrusionOk="0">
                    <a:moveTo>
                      <a:pt x="10794" y="0"/>
                    </a:moveTo>
                    <a:cubicBezTo>
                      <a:pt x="10722" y="0"/>
                      <a:pt x="10659" y="1"/>
                      <a:pt x="10608" y="1"/>
                    </a:cubicBezTo>
                    <a:cubicBezTo>
                      <a:pt x="7272" y="68"/>
                      <a:pt x="3403" y="501"/>
                      <a:pt x="367" y="2036"/>
                    </a:cubicBezTo>
                    <a:lnTo>
                      <a:pt x="1" y="2536"/>
                    </a:lnTo>
                    <a:cubicBezTo>
                      <a:pt x="1356" y="1824"/>
                      <a:pt x="2918" y="1713"/>
                      <a:pt x="4478" y="1713"/>
                    </a:cubicBezTo>
                    <a:cubicBezTo>
                      <a:pt x="5183" y="1713"/>
                      <a:pt x="5887" y="1735"/>
                      <a:pt x="6572" y="1735"/>
                    </a:cubicBezTo>
                    <a:cubicBezTo>
                      <a:pt x="7873" y="1735"/>
                      <a:pt x="9207" y="1602"/>
                      <a:pt x="10508" y="1402"/>
                    </a:cubicBezTo>
                    <a:cubicBezTo>
                      <a:pt x="10908" y="1335"/>
                      <a:pt x="12443" y="1102"/>
                      <a:pt x="12376" y="468"/>
                    </a:cubicBezTo>
                    <a:cubicBezTo>
                      <a:pt x="12347" y="26"/>
                      <a:pt x="11330" y="0"/>
                      <a:pt x="107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8" name="Google Shape;4448;p29"/>
              <p:cNvSpPr/>
              <p:nvPr/>
            </p:nvSpPr>
            <p:spPr>
              <a:xfrm>
                <a:off x="634828" y="4650444"/>
                <a:ext cx="438686" cy="120941"/>
              </a:xfrm>
              <a:custGeom>
                <a:avLst/>
                <a:gdLst/>
                <a:ahLst/>
                <a:cxnLst/>
                <a:rect l="l" t="t" r="r" b="b"/>
                <a:pathLst>
                  <a:path w="12710" h="3504" extrusionOk="0">
                    <a:moveTo>
                      <a:pt x="8753" y="0"/>
                    </a:moveTo>
                    <a:cubicBezTo>
                      <a:pt x="5897" y="0"/>
                      <a:pt x="2246" y="1619"/>
                      <a:pt x="67" y="3336"/>
                    </a:cubicBezTo>
                    <a:lnTo>
                      <a:pt x="0" y="3503"/>
                    </a:lnTo>
                    <a:cubicBezTo>
                      <a:pt x="1953" y="2495"/>
                      <a:pt x="4144" y="1963"/>
                      <a:pt x="6348" y="1963"/>
                    </a:cubicBezTo>
                    <a:cubicBezTo>
                      <a:pt x="6478" y="1963"/>
                      <a:pt x="6608" y="1965"/>
                      <a:pt x="6738" y="1969"/>
                    </a:cubicBezTo>
                    <a:cubicBezTo>
                      <a:pt x="7268" y="1969"/>
                      <a:pt x="7957" y="2020"/>
                      <a:pt x="8650" y="2020"/>
                    </a:cubicBezTo>
                    <a:cubicBezTo>
                      <a:pt x="9442" y="2020"/>
                      <a:pt x="10239" y="1953"/>
                      <a:pt x="10808" y="1669"/>
                    </a:cubicBezTo>
                    <a:cubicBezTo>
                      <a:pt x="12709" y="735"/>
                      <a:pt x="9640" y="1"/>
                      <a:pt x="8840" y="1"/>
                    </a:cubicBezTo>
                    <a:cubicBezTo>
                      <a:pt x="8811" y="0"/>
                      <a:pt x="8782" y="0"/>
                      <a:pt x="875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9" name="Google Shape;4449;p29"/>
              <p:cNvSpPr/>
              <p:nvPr/>
            </p:nvSpPr>
            <p:spPr>
              <a:xfrm>
                <a:off x="734818" y="4527686"/>
                <a:ext cx="368448" cy="94019"/>
              </a:xfrm>
              <a:custGeom>
                <a:avLst/>
                <a:gdLst/>
                <a:ahLst/>
                <a:cxnLst/>
                <a:rect l="l" t="t" r="r" b="b"/>
                <a:pathLst>
                  <a:path w="10675" h="2724" extrusionOk="0">
                    <a:moveTo>
                      <a:pt x="7155" y="0"/>
                    </a:moveTo>
                    <a:cubicBezTo>
                      <a:pt x="6253" y="0"/>
                      <a:pt x="5357" y="149"/>
                      <a:pt x="4504" y="455"/>
                    </a:cubicBezTo>
                    <a:cubicBezTo>
                      <a:pt x="3069" y="889"/>
                      <a:pt x="1535" y="1423"/>
                      <a:pt x="334" y="2323"/>
                    </a:cubicBezTo>
                    <a:lnTo>
                      <a:pt x="0" y="2723"/>
                    </a:lnTo>
                    <a:cubicBezTo>
                      <a:pt x="2169" y="1222"/>
                      <a:pt x="4604" y="1556"/>
                      <a:pt x="7139" y="1423"/>
                    </a:cubicBezTo>
                    <a:cubicBezTo>
                      <a:pt x="8039" y="1356"/>
                      <a:pt x="10675" y="555"/>
                      <a:pt x="8573" y="122"/>
                    </a:cubicBezTo>
                    <a:cubicBezTo>
                      <a:pt x="8103" y="41"/>
                      <a:pt x="7628" y="0"/>
                      <a:pt x="71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0" name="Google Shape;4450;p29"/>
              <p:cNvSpPr/>
              <p:nvPr/>
            </p:nvSpPr>
            <p:spPr>
              <a:xfrm>
                <a:off x="894831" y="4446919"/>
                <a:ext cx="249889" cy="53119"/>
              </a:xfrm>
              <a:custGeom>
                <a:avLst/>
                <a:gdLst/>
                <a:ahLst/>
                <a:cxnLst/>
                <a:rect l="l" t="t" r="r" b="b"/>
                <a:pathLst>
                  <a:path w="7240" h="1539" extrusionOk="0">
                    <a:moveTo>
                      <a:pt x="1166" y="0"/>
                    </a:moveTo>
                    <a:cubicBezTo>
                      <a:pt x="902" y="0"/>
                      <a:pt x="636" y="9"/>
                      <a:pt x="368" y="27"/>
                    </a:cubicBezTo>
                    <a:lnTo>
                      <a:pt x="335" y="27"/>
                    </a:lnTo>
                    <a:lnTo>
                      <a:pt x="1" y="160"/>
                    </a:lnTo>
                    <a:cubicBezTo>
                      <a:pt x="735" y="193"/>
                      <a:pt x="1402" y="360"/>
                      <a:pt x="2069" y="694"/>
                    </a:cubicBezTo>
                    <a:cubicBezTo>
                      <a:pt x="2711" y="955"/>
                      <a:pt x="4233" y="1538"/>
                      <a:pt x="5357" y="1538"/>
                    </a:cubicBezTo>
                    <a:cubicBezTo>
                      <a:pt x="5811" y="1538"/>
                      <a:pt x="6199" y="1443"/>
                      <a:pt x="6439" y="1194"/>
                    </a:cubicBezTo>
                    <a:cubicBezTo>
                      <a:pt x="7239" y="393"/>
                      <a:pt x="3937" y="193"/>
                      <a:pt x="3303" y="160"/>
                    </a:cubicBezTo>
                    <a:cubicBezTo>
                      <a:pt x="2595" y="62"/>
                      <a:pt x="1887" y="0"/>
                      <a:pt x="116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1" name="Google Shape;4451;p29"/>
              <p:cNvSpPr/>
              <p:nvPr/>
            </p:nvSpPr>
            <p:spPr>
              <a:xfrm>
                <a:off x="998481" y="4381030"/>
                <a:ext cx="216478" cy="63404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1837" extrusionOk="0">
                    <a:moveTo>
                      <a:pt x="100" y="1"/>
                    </a:moveTo>
                    <a:lnTo>
                      <a:pt x="0" y="101"/>
                    </a:lnTo>
                    <a:cubicBezTo>
                      <a:pt x="528" y="352"/>
                      <a:pt x="3825" y="1837"/>
                      <a:pt x="5415" y="1837"/>
                    </a:cubicBezTo>
                    <a:cubicBezTo>
                      <a:pt x="5934" y="1837"/>
                      <a:pt x="6271" y="1679"/>
                      <a:pt x="6271" y="1268"/>
                    </a:cubicBezTo>
                    <a:cubicBezTo>
                      <a:pt x="6271" y="68"/>
                      <a:pt x="1001" y="168"/>
                      <a:pt x="1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2" name="Google Shape;4452;p29"/>
              <p:cNvSpPr/>
              <p:nvPr/>
            </p:nvSpPr>
            <p:spPr>
              <a:xfrm>
                <a:off x="1119354" y="4323458"/>
                <a:ext cx="181963" cy="65509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1898" extrusionOk="0">
                    <a:moveTo>
                      <a:pt x="301" y="1"/>
                    </a:moveTo>
                    <a:lnTo>
                      <a:pt x="1" y="168"/>
                    </a:lnTo>
                    <a:cubicBezTo>
                      <a:pt x="804" y="722"/>
                      <a:pt x="2298" y="1897"/>
                      <a:pt x="3450" y="1897"/>
                    </a:cubicBezTo>
                    <a:cubicBezTo>
                      <a:pt x="3685" y="1897"/>
                      <a:pt x="3906" y="1849"/>
                      <a:pt x="4104" y="1736"/>
                    </a:cubicBezTo>
                    <a:cubicBezTo>
                      <a:pt x="5271" y="1068"/>
                      <a:pt x="2703" y="535"/>
                      <a:pt x="2102" y="401"/>
                    </a:cubicBezTo>
                    <a:cubicBezTo>
                      <a:pt x="1502" y="234"/>
                      <a:pt x="868" y="134"/>
                      <a:pt x="30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3" name="Google Shape;4453;p29"/>
              <p:cNvSpPr/>
              <p:nvPr/>
            </p:nvSpPr>
            <p:spPr>
              <a:xfrm>
                <a:off x="1195357" y="4256118"/>
                <a:ext cx="232217" cy="46112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1336" extrusionOk="0">
                    <a:moveTo>
                      <a:pt x="4577" y="0"/>
                    </a:moveTo>
                    <a:cubicBezTo>
                      <a:pt x="2946" y="0"/>
                      <a:pt x="882" y="248"/>
                      <a:pt x="400" y="518"/>
                    </a:cubicBezTo>
                    <a:cubicBezTo>
                      <a:pt x="367" y="584"/>
                      <a:pt x="167" y="718"/>
                      <a:pt x="134" y="751"/>
                    </a:cubicBezTo>
                    <a:lnTo>
                      <a:pt x="0" y="851"/>
                    </a:lnTo>
                    <a:cubicBezTo>
                      <a:pt x="596" y="966"/>
                      <a:pt x="2628" y="1336"/>
                      <a:pt x="4297" y="1336"/>
                    </a:cubicBezTo>
                    <a:cubicBezTo>
                      <a:pt x="5526" y="1336"/>
                      <a:pt x="6558" y="1135"/>
                      <a:pt x="6672" y="484"/>
                    </a:cubicBezTo>
                    <a:cubicBezTo>
                      <a:pt x="6728" y="132"/>
                      <a:pt x="5768" y="0"/>
                      <a:pt x="457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4" name="Google Shape;4454;p29"/>
              <p:cNvSpPr/>
              <p:nvPr/>
            </p:nvSpPr>
            <p:spPr>
              <a:xfrm>
                <a:off x="1282853" y="4128791"/>
                <a:ext cx="192283" cy="86495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506" extrusionOk="0">
                    <a:moveTo>
                      <a:pt x="5012" y="1"/>
                    </a:moveTo>
                    <a:cubicBezTo>
                      <a:pt x="3872" y="1"/>
                      <a:pt x="1375" y="1431"/>
                      <a:pt x="200" y="2072"/>
                    </a:cubicBezTo>
                    <a:lnTo>
                      <a:pt x="0" y="2505"/>
                    </a:lnTo>
                    <a:cubicBezTo>
                      <a:pt x="768" y="2505"/>
                      <a:pt x="1535" y="2439"/>
                      <a:pt x="2269" y="2305"/>
                    </a:cubicBezTo>
                    <a:cubicBezTo>
                      <a:pt x="3303" y="2105"/>
                      <a:pt x="5438" y="1538"/>
                      <a:pt x="5571" y="304"/>
                    </a:cubicBezTo>
                    <a:cubicBezTo>
                      <a:pt x="5498" y="90"/>
                      <a:pt x="5297" y="1"/>
                      <a:pt x="501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5" name="Google Shape;4455;p29"/>
              <p:cNvSpPr/>
              <p:nvPr/>
            </p:nvSpPr>
            <p:spPr>
              <a:xfrm>
                <a:off x="1240261" y="4033287"/>
                <a:ext cx="73966" cy="162428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706" extrusionOk="0">
                    <a:moveTo>
                      <a:pt x="1043" y="0"/>
                    </a:moveTo>
                    <a:cubicBezTo>
                      <a:pt x="1030" y="0"/>
                      <a:pt x="1015" y="1"/>
                      <a:pt x="1001" y="2"/>
                    </a:cubicBezTo>
                    <a:cubicBezTo>
                      <a:pt x="0" y="102"/>
                      <a:pt x="567" y="4105"/>
                      <a:pt x="667" y="4705"/>
                    </a:cubicBezTo>
                    <a:lnTo>
                      <a:pt x="834" y="4472"/>
                    </a:lnTo>
                    <a:cubicBezTo>
                      <a:pt x="1131" y="3879"/>
                      <a:pt x="2143" y="0"/>
                      <a:pt x="10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6" name="Google Shape;4456;p29"/>
              <p:cNvSpPr/>
              <p:nvPr/>
            </p:nvSpPr>
            <p:spPr>
              <a:xfrm>
                <a:off x="1172335" y="4076707"/>
                <a:ext cx="67580" cy="176579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5116" extrusionOk="0">
                    <a:moveTo>
                      <a:pt x="900" y="1"/>
                    </a:moveTo>
                    <a:cubicBezTo>
                      <a:pt x="841" y="1"/>
                      <a:pt x="774" y="15"/>
                      <a:pt x="701" y="45"/>
                    </a:cubicBezTo>
                    <a:cubicBezTo>
                      <a:pt x="0" y="378"/>
                      <a:pt x="234" y="2547"/>
                      <a:pt x="334" y="3047"/>
                    </a:cubicBezTo>
                    <a:cubicBezTo>
                      <a:pt x="534" y="3714"/>
                      <a:pt x="600" y="4381"/>
                      <a:pt x="534" y="5048"/>
                    </a:cubicBezTo>
                    <a:lnTo>
                      <a:pt x="600" y="5115"/>
                    </a:lnTo>
                    <a:cubicBezTo>
                      <a:pt x="695" y="4578"/>
                      <a:pt x="1957" y="1"/>
                      <a:pt x="9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7" name="Google Shape;4457;p29"/>
              <p:cNvSpPr/>
              <p:nvPr/>
            </p:nvSpPr>
            <p:spPr>
              <a:xfrm>
                <a:off x="1061782" y="4151260"/>
                <a:ext cx="89463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4523" extrusionOk="0">
                    <a:moveTo>
                      <a:pt x="1299" y="1"/>
                    </a:moveTo>
                    <a:cubicBezTo>
                      <a:pt x="1248" y="1"/>
                      <a:pt x="1193" y="7"/>
                      <a:pt x="1135" y="20"/>
                    </a:cubicBezTo>
                    <a:cubicBezTo>
                      <a:pt x="1" y="320"/>
                      <a:pt x="1302" y="3556"/>
                      <a:pt x="1302" y="4390"/>
                    </a:cubicBezTo>
                    <a:lnTo>
                      <a:pt x="1335" y="4523"/>
                    </a:lnTo>
                    <a:cubicBezTo>
                      <a:pt x="1624" y="3913"/>
                      <a:pt x="2592" y="1"/>
                      <a:pt x="129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8" name="Google Shape;4458;p29"/>
              <p:cNvSpPr/>
              <p:nvPr/>
            </p:nvSpPr>
            <p:spPr>
              <a:xfrm>
                <a:off x="982362" y="4176767"/>
                <a:ext cx="79626" cy="168606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4885" extrusionOk="0">
                    <a:moveTo>
                      <a:pt x="1216" y="1"/>
                    </a:moveTo>
                    <a:cubicBezTo>
                      <a:pt x="1151" y="1"/>
                      <a:pt x="1080" y="16"/>
                      <a:pt x="1001" y="48"/>
                    </a:cubicBezTo>
                    <a:cubicBezTo>
                      <a:pt x="0" y="482"/>
                      <a:pt x="967" y="4118"/>
                      <a:pt x="1201" y="4885"/>
                    </a:cubicBezTo>
                    <a:lnTo>
                      <a:pt x="1234" y="4885"/>
                    </a:lnTo>
                    <a:cubicBezTo>
                      <a:pt x="1518" y="4255"/>
                      <a:pt x="2306" y="1"/>
                      <a:pt x="12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9" name="Google Shape;4459;p29"/>
              <p:cNvSpPr/>
              <p:nvPr/>
            </p:nvSpPr>
            <p:spPr>
              <a:xfrm>
                <a:off x="856864" y="4232924"/>
                <a:ext cx="94433" cy="159666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626" extrusionOk="0">
                    <a:moveTo>
                      <a:pt x="1516" y="0"/>
                    </a:moveTo>
                    <a:cubicBezTo>
                      <a:pt x="1377" y="0"/>
                      <a:pt x="1227" y="84"/>
                      <a:pt x="1068" y="289"/>
                    </a:cubicBezTo>
                    <a:cubicBezTo>
                      <a:pt x="0" y="1723"/>
                      <a:pt x="2202" y="3224"/>
                      <a:pt x="2302" y="4459"/>
                    </a:cubicBezTo>
                    <a:lnTo>
                      <a:pt x="2402" y="4625"/>
                    </a:lnTo>
                    <a:cubicBezTo>
                      <a:pt x="2535" y="3625"/>
                      <a:pt x="2735" y="2491"/>
                      <a:pt x="2435" y="1490"/>
                    </a:cubicBezTo>
                    <a:cubicBezTo>
                      <a:pt x="2332" y="974"/>
                      <a:pt x="1990" y="0"/>
                      <a:pt x="151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0" name="Google Shape;4460;p29"/>
              <p:cNvSpPr/>
              <p:nvPr/>
            </p:nvSpPr>
            <p:spPr>
              <a:xfrm>
                <a:off x="767055" y="4265472"/>
                <a:ext cx="99058" cy="18006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5217" extrusionOk="0">
                    <a:moveTo>
                      <a:pt x="1164" y="0"/>
                    </a:moveTo>
                    <a:cubicBezTo>
                      <a:pt x="997" y="0"/>
                      <a:pt x="827" y="146"/>
                      <a:pt x="667" y="513"/>
                    </a:cubicBezTo>
                    <a:cubicBezTo>
                      <a:pt x="0" y="2015"/>
                      <a:pt x="2235" y="3983"/>
                      <a:pt x="2702" y="5217"/>
                    </a:cubicBezTo>
                    <a:lnTo>
                      <a:pt x="2869" y="5050"/>
                    </a:lnTo>
                    <a:cubicBezTo>
                      <a:pt x="2669" y="3983"/>
                      <a:pt x="2602" y="2982"/>
                      <a:pt x="2335" y="1948"/>
                    </a:cubicBezTo>
                    <a:cubicBezTo>
                      <a:pt x="2208" y="1466"/>
                      <a:pt x="1696" y="0"/>
                      <a:pt x="116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1" name="Google Shape;4461;p29"/>
              <p:cNvSpPr/>
              <p:nvPr/>
            </p:nvSpPr>
            <p:spPr>
              <a:xfrm>
                <a:off x="662267" y="4355799"/>
                <a:ext cx="119767" cy="173783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5035" extrusionOk="0">
                    <a:moveTo>
                      <a:pt x="792" y="1"/>
                    </a:moveTo>
                    <a:cubicBezTo>
                      <a:pt x="638" y="1"/>
                      <a:pt x="502" y="106"/>
                      <a:pt x="401" y="365"/>
                    </a:cubicBezTo>
                    <a:cubicBezTo>
                      <a:pt x="1" y="1366"/>
                      <a:pt x="1002" y="2900"/>
                      <a:pt x="1602" y="3500"/>
                    </a:cubicBezTo>
                    <a:cubicBezTo>
                      <a:pt x="2069" y="4034"/>
                      <a:pt x="2936" y="4501"/>
                      <a:pt x="3270" y="5035"/>
                    </a:cubicBezTo>
                    <a:lnTo>
                      <a:pt x="3470" y="4901"/>
                    </a:lnTo>
                    <a:cubicBezTo>
                      <a:pt x="3036" y="3934"/>
                      <a:pt x="2836" y="2833"/>
                      <a:pt x="2403" y="1899"/>
                    </a:cubicBezTo>
                    <a:cubicBezTo>
                      <a:pt x="2167" y="1402"/>
                      <a:pt x="1356" y="1"/>
                      <a:pt x="7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2" name="Google Shape;4462;p29"/>
              <p:cNvSpPr/>
              <p:nvPr/>
            </p:nvSpPr>
            <p:spPr>
              <a:xfrm>
                <a:off x="562103" y="4460311"/>
                <a:ext cx="141650" cy="162531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709" extrusionOk="0">
                    <a:moveTo>
                      <a:pt x="1114" y="1"/>
                    </a:moveTo>
                    <a:cubicBezTo>
                      <a:pt x="923" y="1"/>
                      <a:pt x="758" y="122"/>
                      <a:pt x="635" y="406"/>
                    </a:cubicBezTo>
                    <a:cubicBezTo>
                      <a:pt x="1" y="1873"/>
                      <a:pt x="2836" y="4275"/>
                      <a:pt x="3970" y="4709"/>
                    </a:cubicBezTo>
                    <a:lnTo>
                      <a:pt x="4104" y="4442"/>
                    </a:lnTo>
                    <a:cubicBezTo>
                      <a:pt x="3991" y="3652"/>
                      <a:pt x="2161" y="1"/>
                      <a:pt x="111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3" name="Google Shape;4463;p29"/>
              <p:cNvSpPr/>
              <p:nvPr/>
            </p:nvSpPr>
            <p:spPr>
              <a:xfrm>
                <a:off x="448134" y="4525304"/>
                <a:ext cx="184897" cy="205778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5962" extrusionOk="0">
                    <a:moveTo>
                      <a:pt x="1992" y="1"/>
                    </a:moveTo>
                    <a:cubicBezTo>
                      <a:pt x="1867" y="1"/>
                      <a:pt x="1747" y="40"/>
                      <a:pt x="1635" y="124"/>
                    </a:cubicBezTo>
                    <a:cubicBezTo>
                      <a:pt x="0" y="1391"/>
                      <a:pt x="5037" y="4861"/>
                      <a:pt x="5204" y="5961"/>
                    </a:cubicBezTo>
                    <a:lnTo>
                      <a:pt x="5204" y="5628"/>
                    </a:lnTo>
                    <a:cubicBezTo>
                      <a:pt x="5357" y="4620"/>
                      <a:pt x="3355" y="1"/>
                      <a:pt x="19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4" name="Google Shape;4464;p29"/>
              <p:cNvSpPr/>
              <p:nvPr/>
            </p:nvSpPr>
            <p:spPr>
              <a:xfrm>
                <a:off x="410132" y="4644141"/>
                <a:ext cx="152004" cy="185967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5388" extrusionOk="0">
                    <a:moveTo>
                      <a:pt x="1294" y="0"/>
                    </a:moveTo>
                    <a:cubicBezTo>
                      <a:pt x="1085" y="0"/>
                      <a:pt x="884" y="113"/>
                      <a:pt x="701" y="384"/>
                    </a:cubicBezTo>
                    <a:cubicBezTo>
                      <a:pt x="1" y="1518"/>
                      <a:pt x="1802" y="3286"/>
                      <a:pt x="2436" y="3919"/>
                    </a:cubicBezTo>
                    <a:cubicBezTo>
                      <a:pt x="2969" y="4420"/>
                      <a:pt x="3637" y="4853"/>
                      <a:pt x="4170" y="5387"/>
                    </a:cubicBezTo>
                    <a:lnTo>
                      <a:pt x="4270" y="5254"/>
                    </a:lnTo>
                    <a:cubicBezTo>
                      <a:pt x="4404" y="4486"/>
                      <a:pt x="3703" y="3386"/>
                      <a:pt x="3436" y="2652"/>
                    </a:cubicBezTo>
                    <a:cubicBezTo>
                      <a:pt x="3220" y="2084"/>
                      <a:pt x="2191" y="0"/>
                      <a:pt x="12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5" name="Google Shape;4465;p29"/>
              <p:cNvSpPr/>
              <p:nvPr/>
            </p:nvSpPr>
            <p:spPr>
              <a:xfrm>
                <a:off x="387214" y="4767361"/>
                <a:ext cx="108170" cy="159459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4620" extrusionOk="0">
                    <a:moveTo>
                      <a:pt x="574" y="1"/>
                    </a:moveTo>
                    <a:cubicBezTo>
                      <a:pt x="227" y="1"/>
                      <a:pt x="0" y="301"/>
                      <a:pt x="164" y="916"/>
                    </a:cubicBezTo>
                    <a:cubicBezTo>
                      <a:pt x="498" y="2351"/>
                      <a:pt x="2433" y="3285"/>
                      <a:pt x="2866" y="4619"/>
                    </a:cubicBezTo>
                    <a:lnTo>
                      <a:pt x="3100" y="4319"/>
                    </a:lnTo>
                    <a:cubicBezTo>
                      <a:pt x="3133" y="3452"/>
                      <a:pt x="2666" y="2818"/>
                      <a:pt x="2332" y="2017"/>
                    </a:cubicBezTo>
                    <a:cubicBezTo>
                      <a:pt x="2099" y="1383"/>
                      <a:pt x="1732" y="816"/>
                      <a:pt x="1298" y="349"/>
                    </a:cubicBezTo>
                    <a:cubicBezTo>
                      <a:pt x="1054" y="118"/>
                      <a:pt x="791" y="1"/>
                      <a:pt x="57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6" name="Google Shape;4466;p29"/>
              <p:cNvSpPr/>
              <p:nvPr/>
            </p:nvSpPr>
            <p:spPr>
              <a:xfrm>
                <a:off x="1353437" y="4158681"/>
                <a:ext cx="76416" cy="3368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976" extrusionOk="0">
                    <a:moveTo>
                      <a:pt x="2019" y="1"/>
                    </a:moveTo>
                    <a:cubicBezTo>
                      <a:pt x="2010" y="1"/>
                      <a:pt x="2000" y="2"/>
                      <a:pt x="1992" y="5"/>
                    </a:cubicBezTo>
                    <a:cubicBezTo>
                      <a:pt x="1391" y="338"/>
                      <a:pt x="757" y="572"/>
                      <a:pt x="124" y="772"/>
                    </a:cubicBezTo>
                    <a:cubicBezTo>
                      <a:pt x="0" y="803"/>
                      <a:pt x="19" y="976"/>
                      <a:pt x="128" y="976"/>
                    </a:cubicBezTo>
                    <a:cubicBezTo>
                      <a:pt x="137" y="976"/>
                      <a:pt x="147" y="975"/>
                      <a:pt x="157" y="972"/>
                    </a:cubicBezTo>
                    <a:cubicBezTo>
                      <a:pt x="824" y="772"/>
                      <a:pt x="1491" y="505"/>
                      <a:pt x="2092" y="205"/>
                    </a:cubicBezTo>
                    <a:cubicBezTo>
                      <a:pt x="2213" y="144"/>
                      <a:pt x="2113" y="1"/>
                      <a:pt x="201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7" name="Google Shape;4467;p29"/>
              <p:cNvSpPr/>
              <p:nvPr/>
            </p:nvSpPr>
            <p:spPr>
              <a:xfrm>
                <a:off x="1289756" y="4270511"/>
                <a:ext cx="89843" cy="16153"/>
              </a:xfrm>
              <a:custGeom>
                <a:avLst/>
                <a:gdLst/>
                <a:ahLst/>
                <a:cxnLst/>
                <a:rect l="l" t="t" r="r" b="b"/>
                <a:pathLst>
                  <a:path w="2603" h="468" extrusionOk="0">
                    <a:moveTo>
                      <a:pt x="2469" y="1"/>
                    </a:moveTo>
                    <a:cubicBezTo>
                      <a:pt x="1702" y="134"/>
                      <a:pt x="901" y="201"/>
                      <a:pt x="134" y="234"/>
                    </a:cubicBezTo>
                    <a:cubicBezTo>
                      <a:pt x="0" y="234"/>
                      <a:pt x="0" y="468"/>
                      <a:pt x="134" y="468"/>
                    </a:cubicBezTo>
                    <a:cubicBezTo>
                      <a:pt x="901" y="434"/>
                      <a:pt x="1702" y="334"/>
                      <a:pt x="2469" y="234"/>
                    </a:cubicBezTo>
                    <a:cubicBezTo>
                      <a:pt x="2602" y="234"/>
                      <a:pt x="2602" y="1"/>
                      <a:pt x="246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8" name="Google Shape;4468;p29"/>
              <p:cNvSpPr/>
              <p:nvPr/>
            </p:nvSpPr>
            <p:spPr>
              <a:xfrm>
                <a:off x="1267873" y="4065559"/>
                <a:ext cx="10389" cy="6285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821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lnTo>
                      <a:pt x="34" y="68"/>
                    </a:lnTo>
                    <a:lnTo>
                      <a:pt x="34" y="68"/>
                    </a:lnTo>
                    <a:cubicBezTo>
                      <a:pt x="1" y="635"/>
                      <a:pt x="34" y="1202"/>
                      <a:pt x="101" y="1736"/>
                    </a:cubicBezTo>
                    <a:cubicBezTo>
                      <a:pt x="101" y="1794"/>
                      <a:pt x="139" y="1820"/>
                      <a:pt x="182" y="1820"/>
                    </a:cubicBezTo>
                    <a:cubicBezTo>
                      <a:pt x="238" y="1820"/>
                      <a:pt x="301" y="1777"/>
                      <a:pt x="301" y="1702"/>
                    </a:cubicBezTo>
                    <a:cubicBezTo>
                      <a:pt x="234" y="1168"/>
                      <a:pt x="201" y="635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9" name="Google Shape;4469;p29"/>
              <p:cNvSpPr/>
              <p:nvPr/>
            </p:nvSpPr>
            <p:spPr>
              <a:xfrm>
                <a:off x="1190731" y="4102456"/>
                <a:ext cx="11563" cy="59849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734" extrusionOk="0">
                    <a:moveTo>
                      <a:pt x="210" y="1"/>
                    </a:moveTo>
                    <a:cubicBezTo>
                      <a:pt x="170" y="1"/>
                      <a:pt x="134" y="29"/>
                      <a:pt x="134" y="99"/>
                    </a:cubicBezTo>
                    <a:cubicBezTo>
                      <a:pt x="34" y="600"/>
                      <a:pt x="1" y="1134"/>
                      <a:pt x="34" y="1634"/>
                    </a:cubicBezTo>
                    <a:cubicBezTo>
                      <a:pt x="34" y="1701"/>
                      <a:pt x="76" y="1734"/>
                      <a:pt x="122" y="1734"/>
                    </a:cubicBezTo>
                    <a:cubicBezTo>
                      <a:pt x="168" y="1734"/>
                      <a:pt x="218" y="1701"/>
                      <a:pt x="234" y="1634"/>
                    </a:cubicBezTo>
                    <a:cubicBezTo>
                      <a:pt x="234" y="1134"/>
                      <a:pt x="268" y="633"/>
                      <a:pt x="334" y="133"/>
                    </a:cubicBezTo>
                    <a:cubicBezTo>
                      <a:pt x="334" y="55"/>
                      <a:pt x="267" y="1"/>
                      <a:pt x="21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0" name="Google Shape;4470;p29"/>
              <p:cNvSpPr/>
              <p:nvPr/>
            </p:nvSpPr>
            <p:spPr>
              <a:xfrm>
                <a:off x="1100923" y="4173799"/>
                <a:ext cx="8111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711" extrusionOk="0">
                    <a:moveTo>
                      <a:pt x="101" y="1"/>
                    </a:moveTo>
                    <a:cubicBezTo>
                      <a:pt x="51" y="1"/>
                      <a:pt x="1" y="34"/>
                      <a:pt x="1" y="101"/>
                    </a:cubicBezTo>
                    <a:cubicBezTo>
                      <a:pt x="34" y="601"/>
                      <a:pt x="1" y="1101"/>
                      <a:pt x="1" y="1635"/>
                    </a:cubicBezTo>
                    <a:cubicBezTo>
                      <a:pt x="18" y="1685"/>
                      <a:pt x="68" y="1710"/>
                      <a:pt x="113" y="1710"/>
                    </a:cubicBezTo>
                    <a:cubicBezTo>
                      <a:pt x="159" y="1710"/>
                      <a:pt x="201" y="1685"/>
                      <a:pt x="201" y="1635"/>
                    </a:cubicBezTo>
                    <a:cubicBezTo>
                      <a:pt x="201" y="1101"/>
                      <a:pt x="234" y="601"/>
                      <a:pt x="201" y="101"/>
                    </a:cubicBezTo>
                    <a:cubicBezTo>
                      <a:pt x="201" y="34"/>
                      <a:pt x="151" y="1"/>
                      <a:pt x="1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1" name="Google Shape;4471;p29"/>
              <p:cNvSpPr/>
              <p:nvPr/>
            </p:nvSpPr>
            <p:spPr>
              <a:xfrm>
                <a:off x="1168158" y="4353279"/>
                <a:ext cx="68305" cy="22159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642" extrusionOk="0">
                    <a:moveTo>
                      <a:pt x="158" y="1"/>
                    </a:moveTo>
                    <a:cubicBezTo>
                      <a:pt x="45" y="1"/>
                      <a:pt x="0" y="174"/>
                      <a:pt x="154" y="204"/>
                    </a:cubicBezTo>
                    <a:cubicBezTo>
                      <a:pt x="688" y="371"/>
                      <a:pt x="1255" y="471"/>
                      <a:pt x="1822" y="638"/>
                    </a:cubicBezTo>
                    <a:cubicBezTo>
                      <a:pt x="1830" y="641"/>
                      <a:pt x="1837" y="642"/>
                      <a:pt x="1845" y="642"/>
                    </a:cubicBezTo>
                    <a:cubicBezTo>
                      <a:pt x="1931" y="642"/>
                      <a:pt x="1979" y="469"/>
                      <a:pt x="1856" y="438"/>
                    </a:cubicBezTo>
                    <a:cubicBezTo>
                      <a:pt x="1322" y="271"/>
                      <a:pt x="755" y="138"/>
                      <a:pt x="188" y="4"/>
                    </a:cubicBezTo>
                    <a:cubicBezTo>
                      <a:pt x="178" y="2"/>
                      <a:pt x="168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2" name="Google Shape;4472;p29"/>
              <p:cNvSpPr/>
              <p:nvPr/>
            </p:nvSpPr>
            <p:spPr>
              <a:xfrm>
                <a:off x="1101302" y="4409712"/>
                <a:ext cx="77590" cy="19846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575" extrusionOk="0">
                    <a:moveTo>
                      <a:pt x="128" y="0"/>
                    </a:moveTo>
                    <a:cubicBezTo>
                      <a:pt x="19" y="0"/>
                      <a:pt x="0" y="173"/>
                      <a:pt x="123" y="204"/>
                    </a:cubicBezTo>
                    <a:cubicBezTo>
                      <a:pt x="757" y="271"/>
                      <a:pt x="1424" y="404"/>
                      <a:pt x="2058" y="571"/>
                    </a:cubicBezTo>
                    <a:cubicBezTo>
                      <a:pt x="2068" y="573"/>
                      <a:pt x="2078" y="575"/>
                      <a:pt x="2087" y="575"/>
                    </a:cubicBezTo>
                    <a:cubicBezTo>
                      <a:pt x="2200" y="575"/>
                      <a:pt x="2248" y="401"/>
                      <a:pt x="2125" y="371"/>
                    </a:cubicBezTo>
                    <a:cubicBezTo>
                      <a:pt x="1491" y="204"/>
                      <a:pt x="824" y="70"/>
                      <a:pt x="157" y="4"/>
                    </a:cubicBezTo>
                    <a:cubicBezTo>
                      <a:pt x="146" y="1"/>
                      <a:pt x="137" y="0"/>
                      <a:pt x="12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3" name="Google Shape;4473;p29"/>
              <p:cNvSpPr/>
              <p:nvPr/>
            </p:nvSpPr>
            <p:spPr>
              <a:xfrm>
                <a:off x="1015739" y="4470839"/>
                <a:ext cx="71412" cy="13841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401" extrusionOk="0">
                    <a:moveTo>
                      <a:pt x="134" y="1"/>
                    </a:moveTo>
                    <a:cubicBezTo>
                      <a:pt x="0" y="1"/>
                      <a:pt x="0" y="201"/>
                      <a:pt x="134" y="201"/>
                    </a:cubicBezTo>
                    <a:cubicBezTo>
                      <a:pt x="734" y="301"/>
                      <a:pt x="1335" y="368"/>
                      <a:pt x="1969" y="401"/>
                    </a:cubicBezTo>
                    <a:cubicBezTo>
                      <a:pt x="2062" y="401"/>
                      <a:pt x="2068" y="198"/>
                      <a:pt x="1987" y="198"/>
                    </a:cubicBezTo>
                    <a:cubicBezTo>
                      <a:pt x="1981" y="198"/>
                      <a:pt x="1975" y="199"/>
                      <a:pt x="1969" y="201"/>
                    </a:cubicBezTo>
                    <a:cubicBezTo>
                      <a:pt x="1335" y="167"/>
                      <a:pt x="734" y="10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4" name="Google Shape;4474;p29"/>
              <p:cNvSpPr/>
              <p:nvPr/>
            </p:nvSpPr>
            <p:spPr>
              <a:xfrm>
                <a:off x="933178" y="4542907"/>
                <a:ext cx="65820" cy="23677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686" extrusionOk="0">
                    <a:moveTo>
                      <a:pt x="1777" y="1"/>
                    </a:moveTo>
                    <a:cubicBezTo>
                      <a:pt x="1761" y="1"/>
                      <a:pt x="1744" y="5"/>
                      <a:pt x="1725" y="14"/>
                    </a:cubicBezTo>
                    <a:cubicBezTo>
                      <a:pt x="1192" y="181"/>
                      <a:pt x="658" y="281"/>
                      <a:pt x="124" y="481"/>
                    </a:cubicBezTo>
                    <a:cubicBezTo>
                      <a:pt x="1" y="512"/>
                      <a:pt x="48" y="685"/>
                      <a:pt x="135" y="685"/>
                    </a:cubicBezTo>
                    <a:cubicBezTo>
                      <a:pt x="142" y="685"/>
                      <a:pt x="150" y="684"/>
                      <a:pt x="158" y="681"/>
                    </a:cubicBezTo>
                    <a:cubicBezTo>
                      <a:pt x="691" y="481"/>
                      <a:pt x="1258" y="381"/>
                      <a:pt x="1792" y="214"/>
                    </a:cubicBezTo>
                    <a:cubicBezTo>
                      <a:pt x="1907" y="157"/>
                      <a:pt x="1873" y="1"/>
                      <a:pt x="177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5" name="Google Shape;4475;p29"/>
              <p:cNvSpPr/>
              <p:nvPr/>
            </p:nvSpPr>
            <p:spPr>
              <a:xfrm>
                <a:off x="1019673" y="4213561"/>
                <a:ext cx="11079" cy="5812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84" extrusionOk="0">
                    <a:moveTo>
                      <a:pt x="120" y="0"/>
                    </a:moveTo>
                    <a:cubicBezTo>
                      <a:pt x="60" y="0"/>
                      <a:pt x="0" y="52"/>
                      <a:pt x="20" y="149"/>
                    </a:cubicBezTo>
                    <a:cubicBezTo>
                      <a:pt x="87" y="616"/>
                      <a:pt x="120" y="1117"/>
                      <a:pt x="53" y="1584"/>
                    </a:cubicBezTo>
                    <a:cubicBezTo>
                      <a:pt x="53" y="1651"/>
                      <a:pt x="112" y="1684"/>
                      <a:pt x="170" y="1684"/>
                    </a:cubicBezTo>
                    <a:cubicBezTo>
                      <a:pt x="228" y="1684"/>
                      <a:pt x="287" y="1651"/>
                      <a:pt x="287" y="1584"/>
                    </a:cubicBezTo>
                    <a:cubicBezTo>
                      <a:pt x="320" y="1083"/>
                      <a:pt x="287" y="583"/>
                      <a:pt x="220" y="83"/>
                    </a:cubicBezTo>
                    <a:cubicBezTo>
                      <a:pt x="206" y="27"/>
                      <a:pt x="163" y="0"/>
                      <a:pt x="1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6" name="Google Shape;4476;p29"/>
              <p:cNvSpPr/>
              <p:nvPr/>
            </p:nvSpPr>
            <p:spPr>
              <a:xfrm>
                <a:off x="900941" y="4277138"/>
                <a:ext cx="30097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466" extrusionOk="0">
                    <a:moveTo>
                      <a:pt x="133" y="1"/>
                    </a:moveTo>
                    <a:cubicBezTo>
                      <a:pt x="60" y="1"/>
                      <a:pt x="1" y="71"/>
                      <a:pt x="24" y="142"/>
                    </a:cubicBezTo>
                    <a:cubicBezTo>
                      <a:pt x="258" y="542"/>
                      <a:pt x="458" y="976"/>
                      <a:pt x="658" y="1410"/>
                    </a:cubicBezTo>
                    <a:cubicBezTo>
                      <a:pt x="668" y="1450"/>
                      <a:pt x="693" y="1466"/>
                      <a:pt x="721" y="1466"/>
                    </a:cubicBezTo>
                    <a:cubicBezTo>
                      <a:pt x="788" y="1466"/>
                      <a:pt x="871" y="1380"/>
                      <a:pt x="825" y="1310"/>
                    </a:cubicBezTo>
                    <a:cubicBezTo>
                      <a:pt x="658" y="876"/>
                      <a:pt x="458" y="442"/>
                      <a:pt x="224" y="42"/>
                    </a:cubicBezTo>
                    <a:cubicBezTo>
                      <a:pt x="195" y="13"/>
                      <a:pt x="16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7" name="Google Shape;4477;p29"/>
              <p:cNvSpPr/>
              <p:nvPr/>
            </p:nvSpPr>
            <p:spPr>
              <a:xfrm>
                <a:off x="806058" y="4310515"/>
                <a:ext cx="36344" cy="58158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685" extrusionOk="0">
                    <a:moveTo>
                      <a:pt x="156" y="1"/>
                    </a:moveTo>
                    <a:cubicBezTo>
                      <a:pt x="80" y="1"/>
                      <a:pt x="0" y="72"/>
                      <a:pt x="71" y="142"/>
                    </a:cubicBezTo>
                    <a:cubicBezTo>
                      <a:pt x="338" y="643"/>
                      <a:pt x="605" y="1110"/>
                      <a:pt x="805" y="1644"/>
                    </a:cubicBezTo>
                    <a:cubicBezTo>
                      <a:pt x="825" y="1673"/>
                      <a:pt x="856" y="1685"/>
                      <a:pt x="888" y="1685"/>
                    </a:cubicBezTo>
                    <a:cubicBezTo>
                      <a:pt x="966" y="1685"/>
                      <a:pt x="1052" y="1614"/>
                      <a:pt x="1005" y="1543"/>
                    </a:cubicBezTo>
                    <a:cubicBezTo>
                      <a:pt x="772" y="1010"/>
                      <a:pt x="505" y="509"/>
                      <a:pt x="238" y="42"/>
                    </a:cubicBezTo>
                    <a:cubicBezTo>
                      <a:pt x="218" y="13"/>
                      <a:pt x="187" y="1"/>
                      <a:pt x="15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8" name="Google Shape;4478;p29"/>
              <p:cNvSpPr/>
              <p:nvPr/>
            </p:nvSpPr>
            <p:spPr>
              <a:xfrm>
                <a:off x="606732" y="4521438"/>
                <a:ext cx="55983" cy="51807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1501" extrusionOk="0">
                    <a:moveTo>
                      <a:pt x="146" y="0"/>
                    </a:moveTo>
                    <a:cubicBezTo>
                      <a:pt x="75" y="0"/>
                      <a:pt x="0" y="94"/>
                      <a:pt x="75" y="169"/>
                    </a:cubicBezTo>
                    <a:cubicBezTo>
                      <a:pt x="476" y="636"/>
                      <a:pt x="943" y="1070"/>
                      <a:pt x="1410" y="1470"/>
                    </a:cubicBezTo>
                    <a:cubicBezTo>
                      <a:pt x="1431" y="1492"/>
                      <a:pt x="1455" y="1501"/>
                      <a:pt x="1477" y="1501"/>
                    </a:cubicBezTo>
                    <a:cubicBezTo>
                      <a:pt x="1557" y="1501"/>
                      <a:pt x="1621" y="1382"/>
                      <a:pt x="1543" y="1303"/>
                    </a:cubicBezTo>
                    <a:cubicBezTo>
                      <a:pt x="1076" y="936"/>
                      <a:pt x="642" y="503"/>
                      <a:pt x="209" y="36"/>
                    </a:cubicBezTo>
                    <a:cubicBezTo>
                      <a:pt x="192" y="11"/>
                      <a:pt x="169" y="0"/>
                      <a:pt x="14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9" name="Google Shape;4479;p29"/>
              <p:cNvSpPr/>
              <p:nvPr/>
            </p:nvSpPr>
            <p:spPr>
              <a:xfrm>
                <a:off x="697472" y="4402671"/>
                <a:ext cx="45801" cy="68064"/>
              </a:xfrm>
              <a:custGeom>
                <a:avLst/>
                <a:gdLst/>
                <a:ahLst/>
                <a:cxnLst/>
                <a:rect l="l" t="t" r="r" b="b"/>
                <a:pathLst>
                  <a:path w="1327" h="1972" extrusionOk="0">
                    <a:moveTo>
                      <a:pt x="156" y="0"/>
                    </a:moveTo>
                    <a:cubicBezTo>
                      <a:pt x="90" y="0"/>
                      <a:pt x="0" y="79"/>
                      <a:pt x="48" y="174"/>
                    </a:cubicBezTo>
                    <a:cubicBezTo>
                      <a:pt x="348" y="775"/>
                      <a:pt x="749" y="1342"/>
                      <a:pt x="1082" y="1909"/>
                    </a:cubicBezTo>
                    <a:cubicBezTo>
                      <a:pt x="1116" y="1953"/>
                      <a:pt x="1156" y="1972"/>
                      <a:pt x="1193" y="1972"/>
                    </a:cubicBezTo>
                    <a:cubicBezTo>
                      <a:pt x="1268" y="1972"/>
                      <a:pt x="1327" y="1898"/>
                      <a:pt x="1282" y="1809"/>
                    </a:cubicBezTo>
                    <a:cubicBezTo>
                      <a:pt x="949" y="1242"/>
                      <a:pt x="515" y="675"/>
                      <a:pt x="215" y="41"/>
                    </a:cubicBezTo>
                    <a:cubicBezTo>
                      <a:pt x="206" y="13"/>
                      <a:pt x="183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0" name="Google Shape;4480;p29"/>
              <p:cNvSpPr/>
              <p:nvPr/>
            </p:nvSpPr>
            <p:spPr>
              <a:xfrm>
                <a:off x="859142" y="4679243"/>
                <a:ext cx="97574" cy="13979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405" extrusionOk="0">
                    <a:moveTo>
                      <a:pt x="134" y="0"/>
                    </a:moveTo>
                    <a:cubicBezTo>
                      <a:pt x="1" y="0"/>
                      <a:pt x="1" y="200"/>
                      <a:pt x="134" y="200"/>
                    </a:cubicBezTo>
                    <a:cubicBezTo>
                      <a:pt x="968" y="234"/>
                      <a:pt x="1802" y="267"/>
                      <a:pt x="2636" y="401"/>
                    </a:cubicBezTo>
                    <a:cubicBezTo>
                      <a:pt x="2646" y="403"/>
                      <a:pt x="2656" y="404"/>
                      <a:pt x="2665" y="404"/>
                    </a:cubicBezTo>
                    <a:cubicBezTo>
                      <a:pt x="2779" y="404"/>
                      <a:pt x="2826" y="231"/>
                      <a:pt x="2703" y="200"/>
                    </a:cubicBezTo>
                    <a:cubicBezTo>
                      <a:pt x="1836" y="67"/>
                      <a:pt x="1002" y="0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1" name="Google Shape;4481;p29"/>
              <p:cNvSpPr/>
              <p:nvPr/>
            </p:nvSpPr>
            <p:spPr>
              <a:xfrm>
                <a:off x="806541" y="4825899"/>
                <a:ext cx="95261" cy="18155"/>
              </a:xfrm>
              <a:custGeom>
                <a:avLst/>
                <a:gdLst/>
                <a:ahLst/>
                <a:cxnLst/>
                <a:rect l="l" t="t" r="r" b="b"/>
                <a:pathLst>
                  <a:path w="2760" h="526" extrusionOk="0">
                    <a:moveTo>
                      <a:pt x="2099" y="1"/>
                    </a:moveTo>
                    <a:cubicBezTo>
                      <a:pt x="1419" y="1"/>
                      <a:pt x="761" y="102"/>
                      <a:pt x="124" y="288"/>
                    </a:cubicBezTo>
                    <a:cubicBezTo>
                      <a:pt x="1" y="350"/>
                      <a:pt x="20" y="525"/>
                      <a:pt x="129" y="525"/>
                    </a:cubicBezTo>
                    <a:cubicBezTo>
                      <a:pt x="138" y="525"/>
                      <a:pt x="147" y="524"/>
                      <a:pt x="157" y="521"/>
                    </a:cubicBezTo>
                    <a:cubicBezTo>
                      <a:pt x="798" y="308"/>
                      <a:pt x="1459" y="201"/>
                      <a:pt x="2126" y="201"/>
                    </a:cubicBezTo>
                    <a:cubicBezTo>
                      <a:pt x="2292" y="201"/>
                      <a:pt x="2459" y="208"/>
                      <a:pt x="2626" y="221"/>
                    </a:cubicBezTo>
                    <a:cubicBezTo>
                      <a:pt x="2759" y="221"/>
                      <a:pt x="2759" y="21"/>
                      <a:pt x="2626" y="21"/>
                    </a:cubicBezTo>
                    <a:cubicBezTo>
                      <a:pt x="2449" y="7"/>
                      <a:pt x="2273" y="1"/>
                      <a:pt x="209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2" name="Google Shape;4482;p29"/>
              <p:cNvSpPr/>
              <p:nvPr/>
            </p:nvSpPr>
            <p:spPr>
              <a:xfrm>
                <a:off x="699474" y="4963615"/>
                <a:ext cx="106755" cy="19743"/>
              </a:xfrm>
              <a:custGeom>
                <a:avLst/>
                <a:gdLst/>
                <a:ahLst/>
                <a:cxnLst/>
                <a:rect l="l" t="t" r="r" b="b"/>
                <a:pathLst>
                  <a:path w="3093" h="572" extrusionOk="0">
                    <a:moveTo>
                      <a:pt x="2992" y="1"/>
                    </a:moveTo>
                    <a:cubicBezTo>
                      <a:pt x="2025" y="34"/>
                      <a:pt x="1058" y="134"/>
                      <a:pt x="124" y="367"/>
                    </a:cubicBezTo>
                    <a:cubicBezTo>
                      <a:pt x="0" y="398"/>
                      <a:pt x="48" y="571"/>
                      <a:pt x="161" y="571"/>
                    </a:cubicBezTo>
                    <a:cubicBezTo>
                      <a:pt x="170" y="571"/>
                      <a:pt x="180" y="570"/>
                      <a:pt x="190" y="568"/>
                    </a:cubicBezTo>
                    <a:cubicBezTo>
                      <a:pt x="1091" y="367"/>
                      <a:pt x="2025" y="234"/>
                      <a:pt x="2992" y="201"/>
                    </a:cubicBezTo>
                    <a:cubicBezTo>
                      <a:pt x="3092" y="167"/>
                      <a:pt x="3092" y="1"/>
                      <a:pt x="299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3" name="Google Shape;4483;p29"/>
              <p:cNvSpPr/>
              <p:nvPr/>
            </p:nvSpPr>
            <p:spPr>
              <a:xfrm>
                <a:off x="517786" y="4574385"/>
                <a:ext cx="71239" cy="66269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1920" extrusionOk="0">
                    <a:moveTo>
                      <a:pt x="140" y="1"/>
                    </a:moveTo>
                    <a:cubicBezTo>
                      <a:pt x="63" y="1"/>
                      <a:pt x="0" y="95"/>
                      <a:pt x="51" y="170"/>
                    </a:cubicBezTo>
                    <a:cubicBezTo>
                      <a:pt x="618" y="803"/>
                      <a:pt x="1218" y="1370"/>
                      <a:pt x="1852" y="1904"/>
                    </a:cubicBezTo>
                    <a:cubicBezTo>
                      <a:pt x="1868" y="1915"/>
                      <a:pt x="1885" y="1920"/>
                      <a:pt x="1902" y="1920"/>
                    </a:cubicBezTo>
                    <a:cubicBezTo>
                      <a:pt x="1988" y="1920"/>
                      <a:pt x="2064" y="1793"/>
                      <a:pt x="1952" y="1737"/>
                    </a:cubicBezTo>
                    <a:cubicBezTo>
                      <a:pt x="1318" y="1204"/>
                      <a:pt x="751" y="637"/>
                      <a:pt x="217" y="36"/>
                    </a:cubicBezTo>
                    <a:cubicBezTo>
                      <a:pt x="192" y="11"/>
                      <a:pt x="165" y="1"/>
                      <a:pt x="14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4" name="Google Shape;4484;p29"/>
              <p:cNvSpPr/>
              <p:nvPr/>
            </p:nvSpPr>
            <p:spPr>
              <a:xfrm>
                <a:off x="458005" y="4696224"/>
                <a:ext cx="63162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2152" extrusionOk="0">
                    <a:moveTo>
                      <a:pt x="165" y="1"/>
                    </a:moveTo>
                    <a:cubicBezTo>
                      <a:pt x="87" y="1"/>
                      <a:pt x="1" y="71"/>
                      <a:pt x="48" y="142"/>
                    </a:cubicBezTo>
                    <a:cubicBezTo>
                      <a:pt x="548" y="809"/>
                      <a:pt x="1115" y="1443"/>
                      <a:pt x="1582" y="2110"/>
                    </a:cubicBezTo>
                    <a:cubicBezTo>
                      <a:pt x="1612" y="2140"/>
                      <a:pt x="1647" y="2152"/>
                      <a:pt x="1680" y="2152"/>
                    </a:cubicBezTo>
                    <a:cubicBezTo>
                      <a:pt x="1760" y="2152"/>
                      <a:pt x="1830" y="2081"/>
                      <a:pt x="1783" y="2010"/>
                    </a:cubicBezTo>
                    <a:cubicBezTo>
                      <a:pt x="1282" y="1310"/>
                      <a:pt x="715" y="709"/>
                      <a:pt x="248" y="42"/>
                    </a:cubicBezTo>
                    <a:cubicBezTo>
                      <a:pt x="229" y="13"/>
                      <a:pt x="198" y="1"/>
                      <a:pt x="16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5" name="Google Shape;4485;p29"/>
              <p:cNvSpPr/>
              <p:nvPr/>
            </p:nvSpPr>
            <p:spPr>
              <a:xfrm>
                <a:off x="413446" y="4798701"/>
                <a:ext cx="49011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152" extrusionOk="0">
                    <a:moveTo>
                      <a:pt x="156" y="0"/>
                    </a:moveTo>
                    <a:cubicBezTo>
                      <a:pt x="80" y="0"/>
                      <a:pt x="1" y="71"/>
                      <a:pt x="71" y="142"/>
                    </a:cubicBezTo>
                    <a:cubicBezTo>
                      <a:pt x="472" y="776"/>
                      <a:pt x="872" y="1409"/>
                      <a:pt x="1206" y="2110"/>
                    </a:cubicBezTo>
                    <a:cubicBezTo>
                      <a:pt x="1225" y="2139"/>
                      <a:pt x="1253" y="2151"/>
                      <a:pt x="1282" y="2151"/>
                    </a:cubicBezTo>
                    <a:cubicBezTo>
                      <a:pt x="1350" y="2151"/>
                      <a:pt x="1419" y="2081"/>
                      <a:pt x="1372" y="2010"/>
                    </a:cubicBezTo>
                    <a:cubicBezTo>
                      <a:pt x="1039" y="1309"/>
                      <a:pt x="672" y="676"/>
                      <a:pt x="238" y="42"/>
                    </a:cubicBezTo>
                    <a:cubicBezTo>
                      <a:pt x="219" y="13"/>
                      <a:pt x="188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86" name="Google Shape;4486;p29"/>
            <p:cNvGrpSpPr/>
            <p:nvPr/>
          </p:nvGrpSpPr>
          <p:grpSpPr>
            <a:xfrm>
              <a:off x="497557" y="3828541"/>
              <a:ext cx="111691" cy="96746"/>
              <a:chOff x="511469" y="3533641"/>
              <a:chExt cx="111691" cy="96746"/>
            </a:xfrm>
          </p:grpSpPr>
          <p:sp>
            <p:nvSpPr>
              <p:cNvPr id="4487" name="Google Shape;4487;p29"/>
              <p:cNvSpPr/>
              <p:nvPr/>
            </p:nvSpPr>
            <p:spPr>
              <a:xfrm>
                <a:off x="589750" y="3606193"/>
                <a:ext cx="33411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1" extrusionOk="0">
                    <a:moveTo>
                      <a:pt x="501" y="0"/>
                    </a:moveTo>
                    <a:cubicBezTo>
                      <a:pt x="0" y="0"/>
                      <a:pt x="0" y="701"/>
                      <a:pt x="501" y="701"/>
                    </a:cubicBezTo>
                    <a:cubicBezTo>
                      <a:pt x="968" y="701"/>
                      <a:pt x="968" y="0"/>
                      <a:pt x="5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8" name="Google Shape;4488;p29"/>
              <p:cNvSpPr/>
              <p:nvPr/>
            </p:nvSpPr>
            <p:spPr>
              <a:xfrm>
                <a:off x="511469" y="3592387"/>
                <a:ext cx="32272" cy="25334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4" extrusionOk="0">
                    <a:moveTo>
                      <a:pt x="467" y="0"/>
                    </a:moveTo>
                    <a:cubicBezTo>
                      <a:pt x="0" y="0"/>
                      <a:pt x="0" y="734"/>
                      <a:pt x="467" y="734"/>
                    </a:cubicBezTo>
                    <a:cubicBezTo>
                      <a:pt x="934" y="734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9" name="Google Shape;4489;p29"/>
              <p:cNvSpPr/>
              <p:nvPr/>
            </p:nvSpPr>
            <p:spPr>
              <a:xfrm>
                <a:off x="543707" y="353364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90" name="Google Shape;4490;p29"/>
            <p:cNvSpPr/>
            <p:nvPr/>
          </p:nvSpPr>
          <p:spPr>
            <a:xfrm>
              <a:off x="1061766" y="4740292"/>
              <a:ext cx="40314" cy="33411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1" name="Google Shape;4491;p29"/>
            <p:cNvSpPr/>
            <p:nvPr/>
          </p:nvSpPr>
          <p:spPr>
            <a:xfrm>
              <a:off x="1266108" y="5006636"/>
              <a:ext cx="43765" cy="33411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2" name="Google Shape;4492;p29"/>
            <p:cNvSpPr/>
            <p:nvPr/>
          </p:nvSpPr>
          <p:spPr>
            <a:xfrm>
              <a:off x="57151" y="4083160"/>
              <a:ext cx="40348" cy="33411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3" name="Google Shape;4493;p29"/>
            <p:cNvSpPr/>
            <p:nvPr/>
          </p:nvSpPr>
          <p:spPr>
            <a:xfrm>
              <a:off x="888199" y="4497897"/>
              <a:ext cx="66787" cy="49529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4" name="Google Shape;4494;p29"/>
            <p:cNvSpPr/>
            <p:nvPr/>
          </p:nvSpPr>
          <p:spPr>
            <a:xfrm>
              <a:off x="112291" y="3846498"/>
              <a:ext cx="65648" cy="49529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5" name="Google Shape;4495;p29"/>
            <p:cNvSpPr/>
            <p:nvPr/>
          </p:nvSpPr>
          <p:spPr>
            <a:xfrm>
              <a:off x="225497" y="3653137"/>
              <a:ext cx="63266" cy="61644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6" name="Google Shape;4496;p29"/>
            <p:cNvSpPr/>
            <p:nvPr/>
          </p:nvSpPr>
          <p:spPr>
            <a:xfrm>
              <a:off x="639704" y="4634616"/>
              <a:ext cx="64405" cy="6236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97" name="Google Shape;4497;p29"/>
          <p:cNvGrpSpPr/>
          <p:nvPr/>
        </p:nvGrpSpPr>
        <p:grpSpPr>
          <a:xfrm flipH="1">
            <a:off x="7871118" y="48085"/>
            <a:ext cx="581335" cy="634588"/>
            <a:chOff x="1169653" y="125998"/>
            <a:chExt cx="342002" cy="326317"/>
          </a:xfrm>
        </p:grpSpPr>
        <p:sp>
          <p:nvSpPr>
            <p:cNvPr id="4498" name="Google Shape;4498;p29"/>
            <p:cNvSpPr/>
            <p:nvPr/>
          </p:nvSpPr>
          <p:spPr>
            <a:xfrm>
              <a:off x="1466917" y="183995"/>
              <a:ext cx="44738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9" name="Google Shape;4499;p29"/>
            <p:cNvSpPr/>
            <p:nvPr/>
          </p:nvSpPr>
          <p:spPr>
            <a:xfrm>
              <a:off x="1169653" y="402723"/>
              <a:ext cx="66509" cy="49592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0" name="Google Shape;4500;p29"/>
            <p:cNvSpPr/>
            <p:nvPr/>
          </p:nvSpPr>
          <p:spPr>
            <a:xfrm>
              <a:off x="1294123" y="125998"/>
              <a:ext cx="71327" cy="65785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01" name="Google Shape;4501;p29"/>
          <p:cNvGrpSpPr/>
          <p:nvPr/>
        </p:nvGrpSpPr>
        <p:grpSpPr>
          <a:xfrm flipH="1">
            <a:off x="8231101" y="-225"/>
            <a:ext cx="1383197" cy="1710405"/>
            <a:chOff x="-490086" y="0"/>
            <a:chExt cx="1575215" cy="1947626"/>
          </a:xfrm>
        </p:grpSpPr>
        <p:grpSp>
          <p:nvGrpSpPr>
            <p:cNvPr id="4502" name="Google Shape;4502;p29"/>
            <p:cNvGrpSpPr/>
            <p:nvPr/>
          </p:nvGrpSpPr>
          <p:grpSpPr>
            <a:xfrm rot="554175">
              <a:off x="-377986" y="98660"/>
              <a:ext cx="1351016" cy="1505965"/>
              <a:chOff x="-257414" y="402406"/>
              <a:chExt cx="1351063" cy="1506018"/>
            </a:xfrm>
          </p:grpSpPr>
          <p:sp>
            <p:nvSpPr>
              <p:cNvPr id="4503" name="Google Shape;4503;p29"/>
              <p:cNvSpPr/>
              <p:nvPr/>
            </p:nvSpPr>
            <p:spPr>
              <a:xfrm rot="-1607166">
                <a:off x="-67853" y="674286"/>
                <a:ext cx="971941" cy="1072682"/>
              </a:xfrm>
              <a:custGeom>
                <a:avLst/>
                <a:gdLst/>
                <a:ahLst/>
                <a:cxnLst/>
                <a:rect l="l" t="t" r="r" b="b"/>
                <a:pathLst>
                  <a:path w="26831" h="29612" extrusionOk="0">
                    <a:moveTo>
                      <a:pt x="26707" y="0"/>
                    </a:moveTo>
                    <a:cubicBezTo>
                      <a:pt x="26675" y="0"/>
                      <a:pt x="26642" y="15"/>
                      <a:pt x="26619" y="48"/>
                    </a:cubicBezTo>
                    <a:cubicBezTo>
                      <a:pt x="22750" y="6553"/>
                      <a:pt x="16512" y="10523"/>
                      <a:pt x="10641" y="15026"/>
                    </a:cubicBezTo>
                    <a:cubicBezTo>
                      <a:pt x="8039" y="16961"/>
                      <a:pt x="5638" y="19196"/>
                      <a:pt x="3503" y="21664"/>
                    </a:cubicBezTo>
                    <a:cubicBezTo>
                      <a:pt x="1668" y="23899"/>
                      <a:pt x="100" y="26567"/>
                      <a:pt x="0" y="29536"/>
                    </a:cubicBezTo>
                    <a:cubicBezTo>
                      <a:pt x="17" y="29586"/>
                      <a:pt x="67" y="29611"/>
                      <a:pt x="117" y="29611"/>
                    </a:cubicBezTo>
                    <a:cubicBezTo>
                      <a:pt x="167" y="29611"/>
                      <a:pt x="217" y="29586"/>
                      <a:pt x="234" y="29536"/>
                    </a:cubicBezTo>
                    <a:lnTo>
                      <a:pt x="201" y="29536"/>
                    </a:lnTo>
                    <a:cubicBezTo>
                      <a:pt x="334" y="26201"/>
                      <a:pt x="2302" y="23265"/>
                      <a:pt x="4470" y="20863"/>
                    </a:cubicBezTo>
                    <a:cubicBezTo>
                      <a:pt x="6672" y="18495"/>
                      <a:pt x="9140" y="16327"/>
                      <a:pt x="11775" y="14425"/>
                    </a:cubicBezTo>
                    <a:cubicBezTo>
                      <a:pt x="17379" y="10256"/>
                      <a:pt x="23150" y="6286"/>
                      <a:pt x="26786" y="149"/>
                    </a:cubicBezTo>
                    <a:cubicBezTo>
                      <a:pt x="26831" y="60"/>
                      <a:pt x="26771" y="0"/>
                      <a:pt x="2670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4" name="Google Shape;4504;p29"/>
              <p:cNvSpPr/>
              <p:nvPr/>
            </p:nvSpPr>
            <p:spPr>
              <a:xfrm rot="-1607166">
                <a:off x="194048" y="1107334"/>
                <a:ext cx="168879" cy="205900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5684" extrusionOk="0">
                    <a:moveTo>
                      <a:pt x="2273" y="237"/>
                    </a:moveTo>
                    <a:cubicBezTo>
                      <a:pt x="4324" y="237"/>
                      <a:pt x="2563" y="4503"/>
                      <a:pt x="1962" y="5485"/>
                    </a:cubicBezTo>
                    <a:lnTo>
                      <a:pt x="1962" y="5485"/>
                    </a:lnTo>
                    <a:cubicBezTo>
                      <a:pt x="1385" y="4390"/>
                      <a:pt x="293" y="271"/>
                      <a:pt x="2226" y="238"/>
                    </a:cubicBezTo>
                    <a:cubicBezTo>
                      <a:pt x="2242" y="237"/>
                      <a:pt x="2258" y="237"/>
                      <a:pt x="2273" y="237"/>
                    </a:cubicBezTo>
                    <a:close/>
                    <a:moveTo>
                      <a:pt x="2238" y="0"/>
                    </a:moveTo>
                    <a:cubicBezTo>
                      <a:pt x="1" y="0"/>
                      <a:pt x="1202" y="4560"/>
                      <a:pt x="1792" y="5642"/>
                    </a:cubicBezTo>
                    <a:cubicBezTo>
                      <a:pt x="1812" y="5671"/>
                      <a:pt x="1843" y="5683"/>
                      <a:pt x="1875" y="5683"/>
                    </a:cubicBezTo>
                    <a:cubicBezTo>
                      <a:pt x="1902" y="5683"/>
                      <a:pt x="1930" y="5675"/>
                      <a:pt x="1953" y="5661"/>
                    </a:cubicBezTo>
                    <a:lnTo>
                      <a:pt x="1953" y="5661"/>
                    </a:lnTo>
                    <a:cubicBezTo>
                      <a:pt x="1974" y="5675"/>
                      <a:pt x="2001" y="5683"/>
                      <a:pt x="2028" y="5683"/>
                    </a:cubicBezTo>
                    <a:cubicBezTo>
                      <a:pt x="2062" y="5683"/>
                      <a:pt x="2097" y="5671"/>
                      <a:pt x="2126" y="5642"/>
                    </a:cubicBezTo>
                    <a:cubicBezTo>
                      <a:pt x="2760" y="4674"/>
                      <a:pt x="4661" y="205"/>
                      <a:pt x="2360" y="4"/>
                    </a:cubicBezTo>
                    <a:cubicBezTo>
                      <a:pt x="2318" y="2"/>
                      <a:pt x="2277" y="0"/>
                      <a:pt x="223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5" name="Google Shape;4505;p29"/>
              <p:cNvSpPr/>
              <p:nvPr/>
            </p:nvSpPr>
            <p:spPr>
              <a:xfrm rot="-1607166">
                <a:off x="381260" y="1117082"/>
                <a:ext cx="197134" cy="81542"/>
              </a:xfrm>
              <a:custGeom>
                <a:avLst/>
                <a:gdLst/>
                <a:ahLst/>
                <a:cxnLst/>
                <a:rect l="l" t="t" r="r" b="b"/>
                <a:pathLst>
                  <a:path w="5442" h="2251" extrusionOk="0">
                    <a:moveTo>
                      <a:pt x="2615" y="0"/>
                    </a:moveTo>
                    <a:cubicBezTo>
                      <a:pt x="1708" y="0"/>
                      <a:pt x="779" y="170"/>
                      <a:pt x="371" y="311"/>
                    </a:cubicBezTo>
                    <a:cubicBezTo>
                      <a:pt x="256" y="368"/>
                      <a:pt x="290" y="525"/>
                      <a:pt x="386" y="525"/>
                    </a:cubicBezTo>
                    <a:cubicBezTo>
                      <a:pt x="402" y="525"/>
                      <a:pt x="419" y="521"/>
                      <a:pt x="438" y="511"/>
                    </a:cubicBezTo>
                    <a:cubicBezTo>
                      <a:pt x="969" y="323"/>
                      <a:pt x="1764" y="161"/>
                      <a:pt x="2534" y="161"/>
                    </a:cubicBezTo>
                    <a:cubicBezTo>
                      <a:pt x="3263" y="161"/>
                      <a:pt x="3969" y="306"/>
                      <a:pt x="4407" y="711"/>
                    </a:cubicBezTo>
                    <a:cubicBezTo>
                      <a:pt x="5441" y="1679"/>
                      <a:pt x="3473" y="2046"/>
                      <a:pt x="2906" y="2046"/>
                    </a:cubicBezTo>
                    <a:cubicBezTo>
                      <a:pt x="1872" y="2046"/>
                      <a:pt x="771" y="1212"/>
                      <a:pt x="238" y="378"/>
                    </a:cubicBezTo>
                    <a:cubicBezTo>
                      <a:pt x="218" y="338"/>
                      <a:pt x="185" y="322"/>
                      <a:pt x="153" y="322"/>
                    </a:cubicBezTo>
                    <a:cubicBezTo>
                      <a:pt x="78" y="322"/>
                      <a:pt x="1" y="408"/>
                      <a:pt x="71" y="478"/>
                    </a:cubicBezTo>
                    <a:cubicBezTo>
                      <a:pt x="705" y="1445"/>
                      <a:pt x="1739" y="2112"/>
                      <a:pt x="2906" y="2246"/>
                    </a:cubicBezTo>
                    <a:cubicBezTo>
                      <a:pt x="2955" y="2249"/>
                      <a:pt x="3009" y="2250"/>
                      <a:pt x="3068" y="2250"/>
                    </a:cubicBezTo>
                    <a:cubicBezTo>
                      <a:pt x="3655" y="2250"/>
                      <a:pt x="4686" y="2085"/>
                      <a:pt x="4808" y="1479"/>
                    </a:cubicBezTo>
                    <a:cubicBezTo>
                      <a:pt x="5059" y="321"/>
                      <a:pt x="3858" y="0"/>
                      <a:pt x="26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6" name="Google Shape;4506;p29"/>
              <p:cNvSpPr/>
              <p:nvPr/>
            </p:nvSpPr>
            <p:spPr>
              <a:xfrm rot="-1607166">
                <a:off x="366768" y="850057"/>
                <a:ext cx="96683" cy="200720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41" extrusionOk="0">
                    <a:moveTo>
                      <a:pt x="1846" y="191"/>
                    </a:moveTo>
                    <a:cubicBezTo>
                      <a:pt x="2498" y="191"/>
                      <a:pt x="2392" y="1971"/>
                      <a:pt x="2336" y="2369"/>
                    </a:cubicBezTo>
                    <a:cubicBezTo>
                      <a:pt x="2140" y="3446"/>
                      <a:pt x="1657" y="4458"/>
                      <a:pt x="981" y="5313"/>
                    </a:cubicBezTo>
                    <a:lnTo>
                      <a:pt x="981" y="5313"/>
                    </a:lnTo>
                    <a:cubicBezTo>
                      <a:pt x="980" y="5300"/>
                      <a:pt x="975" y="5286"/>
                      <a:pt x="968" y="5271"/>
                    </a:cubicBezTo>
                    <a:cubicBezTo>
                      <a:pt x="401" y="3837"/>
                      <a:pt x="1" y="1502"/>
                      <a:pt x="1435" y="368"/>
                    </a:cubicBezTo>
                    <a:cubicBezTo>
                      <a:pt x="1597" y="245"/>
                      <a:pt x="1733" y="191"/>
                      <a:pt x="1846" y="191"/>
                    </a:cubicBezTo>
                    <a:close/>
                    <a:moveTo>
                      <a:pt x="1895" y="0"/>
                    </a:moveTo>
                    <a:cubicBezTo>
                      <a:pt x="1886" y="0"/>
                      <a:pt x="1877" y="0"/>
                      <a:pt x="1869" y="1"/>
                    </a:cubicBezTo>
                    <a:cubicBezTo>
                      <a:pt x="1235" y="34"/>
                      <a:pt x="734" y="735"/>
                      <a:pt x="501" y="1302"/>
                    </a:cubicBezTo>
                    <a:cubicBezTo>
                      <a:pt x="1" y="2536"/>
                      <a:pt x="301" y="4137"/>
                      <a:pt x="768" y="5338"/>
                    </a:cubicBezTo>
                    <a:cubicBezTo>
                      <a:pt x="793" y="5389"/>
                      <a:pt x="838" y="5411"/>
                      <a:pt x="880" y="5411"/>
                    </a:cubicBezTo>
                    <a:cubicBezTo>
                      <a:pt x="890" y="5411"/>
                      <a:pt x="900" y="5409"/>
                      <a:pt x="910" y="5407"/>
                    </a:cubicBezTo>
                    <a:lnTo>
                      <a:pt x="910" y="5407"/>
                    </a:lnTo>
                    <a:cubicBezTo>
                      <a:pt x="883" y="5473"/>
                      <a:pt x="945" y="5540"/>
                      <a:pt x="1005" y="5540"/>
                    </a:cubicBezTo>
                    <a:cubicBezTo>
                      <a:pt x="1028" y="5540"/>
                      <a:pt x="1051" y="5530"/>
                      <a:pt x="1068" y="5505"/>
                    </a:cubicBezTo>
                    <a:cubicBezTo>
                      <a:pt x="1935" y="4471"/>
                      <a:pt x="2436" y="3236"/>
                      <a:pt x="2602" y="1902"/>
                    </a:cubicBezTo>
                    <a:cubicBezTo>
                      <a:pt x="2635" y="1473"/>
                      <a:pt x="2668" y="0"/>
                      <a:pt x="189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7" name="Google Shape;4507;p29"/>
              <p:cNvSpPr/>
              <p:nvPr/>
            </p:nvSpPr>
            <p:spPr>
              <a:xfrm rot="-1607166">
                <a:off x="495136" y="830587"/>
                <a:ext cx="167466" cy="90887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2509" extrusionOk="0">
                    <a:moveTo>
                      <a:pt x="3229" y="196"/>
                    </a:moveTo>
                    <a:cubicBezTo>
                      <a:pt x="3393" y="196"/>
                      <a:pt x="3557" y="212"/>
                      <a:pt x="3722" y="249"/>
                    </a:cubicBezTo>
                    <a:cubicBezTo>
                      <a:pt x="4489" y="449"/>
                      <a:pt x="4456" y="1250"/>
                      <a:pt x="4022" y="1717"/>
                    </a:cubicBezTo>
                    <a:cubicBezTo>
                      <a:pt x="3722" y="2050"/>
                      <a:pt x="3288" y="2250"/>
                      <a:pt x="2821" y="2317"/>
                    </a:cubicBezTo>
                    <a:cubicBezTo>
                      <a:pt x="2761" y="2323"/>
                      <a:pt x="2700" y="2327"/>
                      <a:pt x="2638" y="2327"/>
                    </a:cubicBezTo>
                    <a:cubicBezTo>
                      <a:pt x="1805" y="2327"/>
                      <a:pt x="937" y="1748"/>
                      <a:pt x="291" y="1262"/>
                    </a:cubicBezTo>
                    <a:lnTo>
                      <a:pt x="291" y="1262"/>
                    </a:lnTo>
                    <a:cubicBezTo>
                      <a:pt x="301" y="1260"/>
                      <a:pt x="310" y="1256"/>
                      <a:pt x="320" y="1250"/>
                    </a:cubicBezTo>
                    <a:cubicBezTo>
                      <a:pt x="1212" y="847"/>
                      <a:pt x="2203" y="196"/>
                      <a:pt x="3229" y="196"/>
                    </a:cubicBezTo>
                    <a:close/>
                    <a:moveTo>
                      <a:pt x="3144" y="0"/>
                    </a:moveTo>
                    <a:cubicBezTo>
                      <a:pt x="3042" y="0"/>
                      <a:pt x="2945" y="6"/>
                      <a:pt x="2855" y="15"/>
                    </a:cubicBezTo>
                    <a:cubicBezTo>
                      <a:pt x="1921" y="149"/>
                      <a:pt x="1054" y="682"/>
                      <a:pt x="220" y="1083"/>
                    </a:cubicBezTo>
                    <a:cubicBezTo>
                      <a:pt x="174" y="1105"/>
                      <a:pt x="160" y="1140"/>
                      <a:pt x="164" y="1172"/>
                    </a:cubicBezTo>
                    <a:lnTo>
                      <a:pt x="164" y="1172"/>
                    </a:lnTo>
                    <a:cubicBezTo>
                      <a:pt x="158" y="1170"/>
                      <a:pt x="151" y="1169"/>
                      <a:pt x="145" y="1169"/>
                    </a:cubicBezTo>
                    <a:cubicBezTo>
                      <a:pt x="62" y="1169"/>
                      <a:pt x="0" y="1326"/>
                      <a:pt x="86" y="1383"/>
                    </a:cubicBezTo>
                    <a:cubicBezTo>
                      <a:pt x="823" y="1922"/>
                      <a:pt x="1729" y="2509"/>
                      <a:pt x="2681" y="2509"/>
                    </a:cubicBezTo>
                    <a:cubicBezTo>
                      <a:pt x="2849" y="2509"/>
                      <a:pt x="3018" y="2490"/>
                      <a:pt x="3188" y="2450"/>
                    </a:cubicBezTo>
                    <a:cubicBezTo>
                      <a:pt x="3889" y="2284"/>
                      <a:pt x="4623" y="1650"/>
                      <a:pt x="4556" y="916"/>
                    </a:cubicBezTo>
                    <a:cubicBezTo>
                      <a:pt x="4527" y="200"/>
                      <a:pt x="3761" y="0"/>
                      <a:pt x="31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8" name="Google Shape;4508;p29"/>
              <p:cNvSpPr/>
              <p:nvPr/>
            </p:nvSpPr>
            <p:spPr>
              <a:xfrm rot="-1607166">
                <a:off x="480383" y="596024"/>
                <a:ext cx="88243" cy="163337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509" extrusionOk="0">
                    <a:moveTo>
                      <a:pt x="850" y="224"/>
                    </a:moveTo>
                    <a:cubicBezTo>
                      <a:pt x="942" y="224"/>
                      <a:pt x="1047" y="250"/>
                      <a:pt x="1168" y="308"/>
                    </a:cubicBezTo>
                    <a:cubicBezTo>
                      <a:pt x="2435" y="942"/>
                      <a:pt x="1501" y="3177"/>
                      <a:pt x="1168" y="4111"/>
                    </a:cubicBezTo>
                    <a:cubicBezTo>
                      <a:pt x="1167" y="4114"/>
                      <a:pt x="1166" y="4118"/>
                      <a:pt x="1165" y="4121"/>
                    </a:cubicBezTo>
                    <a:lnTo>
                      <a:pt x="1165" y="4121"/>
                    </a:lnTo>
                    <a:cubicBezTo>
                      <a:pt x="665" y="3521"/>
                      <a:pt x="354" y="2795"/>
                      <a:pt x="234" y="2043"/>
                    </a:cubicBezTo>
                    <a:cubicBezTo>
                      <a:pt x="204" y="1517"/>
                      <a:pt x="201" y="224"/>
                      <a:pt x="850" y="224"/>
                    </a:cubicBezTo>
                    <a:close/>
                    <a:moveTo>
                      <a:pt x="855" y="0"/>
                    </a:moveTo>
                    <a:cubicBezTo>
                      <a:pt x="815" y="0"/>
                      <a:pt x="775" y="3"/>
                      <a:pt x="734" y="8"/>
                    </a:cubicBezTo>
                    <a:cubicBezTo>
                      <a:pt x="133" y="75"/>
                      <a:pt x="67" y="1109"/>
                      <a:pt x="33" y="1542"/>
                    </a:cubicBezTo>
                    <a:cubicBezTo>
                      <a:pt x="0" y="2710"/>
                      <a:pt x="500" y="3611"/>
                      <a:pt x="1201" y="4478"/>
                    </a:cubicBezTo>
                    <a:cubicBezTo>
                      <a:pt x="1223" y="4500"/>
                      <a:pt x="1246" y="4509"/>
                      <a:pt x="1268" y="4509"/>
                    </a:cubicBezTo>
                    <a:cubicBezTo>
                      <a:pt x="1349" y="4509"/>
                      <a:pt x="1420" y="4389"/>
                      <a:pt x="1368" y="4311"/>
                    </a:cubicBezTo>
                    <a:lnTo>
                      <a:pt x="1334" y="4311"/>
                    </a:lnTo>
                    <a:cubicBezTo>
                      <a:pt x="1309" y="4284"/>
                      <a:pt x="1284" y="4257"/>
                      <a:pt x="1259" y="4229"/>
                    </a:cubicBezTo>
                    <a:lnTo>
                      <a:pt x="1259" y="4229"/>
                    </a:lnTo>
                    <a:cubicBezTo>
                      <a:pt x="1260" y="4229"/>
                      <a:pt x="1261" y="4229"/>
                      <a:pt x="1261" y="4229"/>
                    </a:cubicBezTo>
                    <a:cubicBezTo>
                      <a:pt x="1306" y="4229"/>
                      <a:pt x="1353" y="4203"/>
                      <a:pt x="1368" y="4144"/>
                    </a:cubicBezTo>
                    <a:cubicBezTo>
                      <a:pt x="1768" y="3310"/>
                      <a:pt x="1968" y="2376"/>
                      <a:pt x="2001" y="1442"/>
                    </a:cubicBezTo>
                    <a:cubicBezTo>
                      <a:pt x="2001" y="811"/>
                      <a:pt x="1553" y="0"/>
                      <a:pt x="8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9" name="Google Shape;4509;p29"/>
              <p:cNvSpPr/>
              <p:nvPr/>
            </p:nvSpPr>
            <p:spPr>
              <a:xfrm rot="-1607166">
                <a:off x="533986" y="427815"/>
                <a:ext cx="154715" cy="176196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2628" y="0"/>
                    </a:moveTo>
                    <a:cubicBezTo>
                      <a:pt x="1906" y="0"/>
                      <a:pt x="1301" y="822"/>
                      <a:pt x="935" y="1357"/>
                    </a:cubicBezTo>
                    <a:cubicBezTo>
                      <a:pt x="401" y="2258"/>
                      <a:pt x="1" y="3626"/>
                      <a:pt x="468" y="4626"/>
                    </a:cubicBezTo>
                    <a:cubicBezTo>
                      <a:pt x="487" y="4656"/>
                      <a:pt x="515" y="4668"/>
                      <a:pt x="544" y="4668"/>
                    </a:cubicBezTo>
                    <a:cubicBezTo>
                      <a:pt x="615" y="4668"/>
                      <a:pt x="691" y="4597"/>
                      <a:pt x="668" y="4526"/>
                    </a:cubicBezTo>
                    <a:cubicBezTo>
                      <a:pt x="67" y="3259"/>
                      <a:pt x="1068" y="357"/>
                      <a:pt x="2636" y="223"/>
                    </a:cubicBezTo>
                    <a:cubicBezTo>
                      <a:pt x="2650" y="222"/>
                      <a:pt x="2664" y="222"/>
                      <a:pt x="2678" y="222"/>
                    </a:cubicBezTo>
                    <a:cubicBezTo>
                      <a:pt x="3191" y="222"/>
                      <a:pt x="3575" y="801"/>
                      <a:pt x="3770" y="1191"/>
                    </a:cubicBezTo>
                    <a:cubicBezTo>
                      <a:pt x="3970" y="1791"/>
                      <a:pt x="3737" y="2425"/>
                      <a:pt x="3436" y="2925"/>
                    </a:cubicBezTo>
                    <a:cubicBezTo>
                      <a:pt x="2922" y="3825"/>
                      <a:pt x="1819" y="4663"/>
                      <a:pt x="755" y="4663"/>
                    </a:cubicBezTo>
                    <a:cubicBezTo>
                      <a:pt x="715" y="4663"/>
                      <a:pt x="674" y="4662"/>
                      <a:pt x="634" y="4660"/>
                    </a:cubicBezTo>
                    <a:cubicBezTo>
                      <a:pt x="501" y="4660"/>
                      <a:pt x="501" y="4860"/>
                      <a:pt x="634" y="4860"/>
                    </a:cubicBezTo>
                    <a:cubicBezTo>
                      <a:pt x="675" y="4862"/>
                      <a:pt x="715" y="4863"/>
                      <a:pt x="755" y="4863"/>
                    </a:cubicBezTo>
                    <a:cubicBezTo>
                      <a:pt x="1978" y="4863"/>
                      <a:pt x="3122" y="3892"/>
                      <a:pt x="3703" y="2858"/>
                    </a:cubicBezTo>
                    <a:cubicBezTo>
                      <a:pt x="4270" y="1924"/>
                      <a:pt x="4137" y="590"/>
                      <a:pt x="3036" y="90"/>
                    </a:cubicBezTo>
                    <a:cubicBezTo>
                      <a:pt x="2897" y="28"/>
                      <a:pt x="2760" y="0"/>
                      <a:pt x="262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0" name="Google Shape;4510;p29"/>
              <p:cNvSpPr/>
              <p:nvPr/>
            </p:nvSpPr>
            <p:spPr>
              <a:xfrm rot="-1607166">
                <a:off x="381802" y="1552966"/>
                <a:ext cx="44737" cy="33870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935" extrusionOk="0">
                    <a:moveTo>
                      <a:pt x="601" y="0"/>
                    </a:moveTo>
                    <a:cubicBezTo>
                      <a:pt x="0" y="0"/>
                      <a:pt x="0" y="934"/>
                      <a:pt x="601" y="934"/>
                    </a:cubicBezTo>
                    <a:cubicBezTo>
                      <a:pt x="1235" y="901"/>
                      <a:pt x="1235" y="0"/>
                      <a:pt x="6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11" name="Google Shape;4511;p29"/>
            <p:cNvSpPr/>
            <p:nvPr/>
          </p:nvSpPr>
          <p:spPr>
            <a:xfrm>
              <a:off x="102705" y="1883073"/>
              <a:ext cx="67596" cy="6455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12" name="Google Shape;4512;p29"/>
          <p:cNvGrpSpPr/>
          <p:nvPr/>
        </p:nvGrpSpPr>
        <p:grpSpPr>
          <a:xfrm flipH="1">
            <a:off x="-492952" y="3411052"/>
            <a:ext cx="2708236" cy="1832467"/>
            <a:chOff x="6906089" y="3487252"/>
            <a:chExt cx="2708236" cy="1832467"/>
          </a:xfrm>
        </p:grpSpPr>
        <p:sp>
          <p:nvSpPr>
            <p:cNvPr id="4513" name="Google Shape;4513;p29"/>
            <p:cNvSpPr/>
            <p:nvPr/>
          </p:nvSpPr>
          <p:spPr>
            <a:xfrm>
              <a:off x="7903254" y="4693877"/>
              <a:ext cx="64082" cy="50787"/>
            </a:xfrm>
            <a:custGeom>
              <a:avLst/>
              <a:gdLst/>
              <a:ahLst/>
              <a:cxnLst/>
              <a:rect l="l" t="t" r="r" b="b"/>
              <a:pathLst>
                <a:path w="1769" h="1402" extrusionOk="0">
                  <a:moveTo>
                    <a:pt x="868" y="1"/>
                  </a:moveTo>
                  <a:cubicBezTo>
                    <a:pt x="0" y="68"/>
                    <a:pt x="0" y="1335"/>
                    <a:pt x="868" y="1402"/>
                  </a:cubicBezTo>
                  <a:cubicBezTo>
                    <a:pt x="1768" y="1335"/>
                    <a:pt x="1768" y="68"/>
                    <a:pt x="8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4" name="Google Shape;4514;p29"/>
            <p:cNvSpPr/>
            <p:nvPr/>
          </p:nvSpPr>
          <p:spPr>
            <a:xfrm>
              <a:off x="6906089" y="4810514"/>
              <a:ext cx="143813" cy="143994"/>
            </a:xfrm>
            <a:custGeom>
              <a:avLst/>
              <a:gdLst/>
              <a:ahLst/>
              <a:cxnLst/>
              <a:rect l="l" t="t" r="r" b="b"/>
              <a:pathLst>
                <a:path w="3970" h="3975" extrusionOk="0">
                  <a:moveTo>
                    <a:pt x="940" y="0"/>
                  </a:moveTo>
                  <a:cubicBezTo>
                    <a:pt x="848" y="0"/>
                    <a:pt x="746" y="22"/>
                    <a:pt x="634" y="70"/>
                  </a:cubicBezTo>
                  <a:cubicBezTo>
                    <a:pt x="0" y="337"/>
                    <a:pt x="100" y="1371"/>
                    <a:pt x="167" y="1905"/>
                  </a:cubicBezTo>
                  <a:cubicBezTo>
                    <a:pt x="234" y="2572"/>
                    <a:pt x="400" y="3239"/>
                    <a:pt x="734" y="3873"/>
                  </a:cubicBezTo>
                  <a:cubicBezTo>
                    <a:pt x="755" y="3937"/>
                    <a:pt x="819" y="3974"/>
                    <a:pt x="888" y="3974"/>
                  </a:cubicBezTo>
                  <a:cubicBezTo>
                    <a:pt x="926" y="3974"/>
                    <a:pt x="965" y="3963"/>
                    <a:pt x="1001" y="3939"/>
                  </a:cubicBezTo>
                  <a:lnTo>
                    <a:pt x="1234" y="3939"/>
                  </a:lnTo>
                  <a:cubicBezTo>
                    <a:pt x="1668" y="3739"/>
                    <a:pt x="2068" y="3472"/>
                    <a:pt x="2402" y="3139"/>
                  </a:cubicBezTo>
                  <a:cubicBezTo>
                    <a:pt x="2835" y="2738"/>
                    <a:pt x="3970" y="1771"/>
                    <a:pt x="3236" y="1204"/>
                  </a:cubicBezTo>
                  <a:cubicBezTo>
                    <a:pt x="3133" y="1120"/>
                    <a:pt x="3012" y="1086"/>
                    <a:pt x="2885" y="1086"/>
                  </a:cubicBezTo>
                  <a:cubicBezTo>
                    <a:pt x="2558" y="1086"/>
                    <a:pt x="2194" y="1312"/>
                    <a:pt x="2001" y="1504"/>
                  </a:cubicBezTo>
                  <a:cubicBezTo>
                    <a:pt x="1801" y="1671"/>
                    <a:pt x="1635" y="1871"/>
                    <a:pt x="1501" y="2071"/>
                  </a:cubicBezTo>
                  <a:cubicBezTo>
                    <a:pt x="1568" y="1738"/>
                    <a:pt x="1635" y="1404"/>
                    <a:pt x="1635" y="1071"/>
                  </a:cubicBezTo>
                  <a:cubicBezTo>
                    <a:pt x="1635" y="594"/>
                    <a:pt x="1423" y="0"/>
                    <a:pt x="94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15" name="Google Shape;4515;p29"/>
            <p:cNvGrpSpPr/>
            <p:nvPr/>
          </p:nvGrpSpPr>
          <p:grpSpPr>
            <a:xfrm rot="-1253440">
              <a:off x="8393308" y="3636190"/>
              <a:ext cx="1048937" cy="1158529"/>
              <a:chOff x="8231925" y="3292177"/>
              <a:chExt cx="1048895" cy="1158482"/>
            </a:xfrm>
          </p:grpSpPr>
          <p:sp>
            <p:nvSpPr>
              <p:cNvPr id="4516" name="Google Shape;4516;p29"/>
              <p:cNvSpPr/>
              <p:nvPr/>
            </p:nvSpPr>
            <p:spPr>
              <a:xfrm>
                <a:off x="8308758" y="3292177"/>
                <a:ext cx="972062" cy="1073347"/>
              </a:xfrm>
              <a:custGeom>
                <a:avLst/>
                <a:gdLst/>
                <a:ahLst/>
                <a:cxnLst/>
                <a:rect l="l" t="t" r="r" b="b"/>
                <a:pathLst>
                  <a:path w="26834" h="29630" extrusionOk="0">
                    <a:moveTo>
                      <a:pt x="26729" y="0"/>
                    </a:moveTo>
                    <a:cubicBezTo>
                      <a:pt x="26675" y="0"/>
                      <a:pt x="26617" y="34"/>
                      <a:pt x="26600" y="101"/>
                    </a:cubicBezTo>
                    <a:lnTo>
                      <a:pt x="26633" y="101"/>
                    </a:lnTo>
                    <a:cubicBezTo>
                      <a:pt x="26533" y="3436"/>
                      <a:pt x="24532" y="6338"/>
                      <a:pt x="22364" y="8740"/>
                    </a:cubicBezTo>
                    <a:cubicBezTo>
                      <a:pt x="20162" y="11142"/>
                      <a:pt x="17727" y="13277"/>
                      <a:pt x="15058" y="15178"/>
                    </a:cubicBezTo>
                    <a:cubicBezTo>
                      <a:pt x="9454" y="19348"/>
                      <a:pt x="3684" y="23317"/>
                      <a:pt x="48" y="29488"/>
                    </a:cubicBezTo>
                    <a:cubicBezTo>
                      <a:pt x="1" y="29559"/>
                      <a:pt x="70" y="29630"/>
                      <a:pt x="150" y="29630"/>
                    </a:cubicBezTo>
                    <a:cubicBezTo>
                      <a:pt x="184" y="29630"/>
                      <a:pt x="219" y="29618"/>
                      <a:pt x="248" y="29588"/>
                    </a:cubicBezTo>
                    <a:cubicBezTo>
                      <a:pt x="4084" y="23084"/>
                      <a:pt x="10322" y="19081"/>
                      <a:pt x="16193" y="14611"/>
                    </a:cubicBezTo>
                    <a:cubicBezTo>
                      <a:pt x="18794" y="12643"/>
                      <a:pt x="21196" y="10441"/>
                      <a:pt x="23331" y="7939"/>
                    </a:cubicBezTo>
                    <a:cubicBezTo>
                      <a:pt x="25166" y="5738"/>
                      <a:pt x="26733" y="3036"/>
                      <a:pt x="26834" y="101"/>
                    </a:cubicBezTo>
                    <a:cubicBezTo>
                      <a:pt x="26834" y="34"/>
                      <a:pt x="26784" y="0"/>
                      <a:pt x="2672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7" name="Google Shape;4517;p29"/>
              <p:cNvSpPr/>
              <p:nvPr/>
            </p:nvSpPr>
            <p:spPr>
              <a:xfrm>
                <a:off x="8834893" y="3788934"/>
                <a:ext cx="170040" cy="205504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5673" extrusionOk="0">
                    <a:moveTo>
                      <a:pt x="2701" y="220"/>
                    </a:moveTo>
                    <a:cubicBezTo>
                      <a:pt x="3278" y="1286"/>
                      <a:pt x="4369" y="5435"/>
                      <a:pt x="2469" y="5468"/>
                    </a:cubicBezTo>
                    <a:cubicBezTo>
                      <a:pt x="2461" y="5468"/>
                      <a:pt x="2453" y="5468"/>
                      <a:pt x="2445" y="5468"/>
                    </a:cubicBezTo>
                    <a:cubicBezTo>
                      <a:pt x="357" y="5468"/>
                      <a:pt x="2099" y="1203"/>
                      <a:pt x="2701" y="220"/>
                    </a:cubicBezTo>
                    <a:close/>
                    <a:moveTo>
                      <a:pt x="2657" y="1"/>
                    </a:moveTo>
                    <a:cubicBezTo>
                      <a:pt x="2625" y="1"/>
                      <a:pt x="2591" y="20"/>
                      <a:pt x="2569" y="64"/>
                    </a:cubicBezTo>
                    <a:cubicBezTo>
                      <a:pt x="1902" y="1031"/>
                      <a:pt x="1" y="5501"/>
                      <a:pt x="2302" y="5668"/>
                    </a:cubicBezTo>
                    <a:cubicBezTo>
                      <a:pt x="2345" y="5671"/>
                      <a:pt x="2387" y="5672"/>
                      <a:pt x="2427" y="5672"/>
                    </a:cubicBezTo>
                    <a:cubicBezTo>
                      <a:pt x="4693" y="5672"/>
                      <a:pt x="3459" y="1146"/>
                      <a:pt x="2869" y="64"/>
                    </a:cubicBezTo>
                    <a:cubicBezTo>
                      <a:pt x="2847" y="20"/>
                      <a:pt x="2810" y="1"/>
                      <a:pt x="2773" y="1"/>
                    </a:cubicBezTo>
                    <a:cubicBezTo>
                      <a:pt x="2751" y="1"/>
                      <a:pt x="2729" y="8"/>
                      <a:pt x="2710" y="19"/>
                    </a:cubicBezTo>
                    <a:lnTo>
                      <a:pt x="2710" y="19"/>
                    </a:lnTo>
                    <a:cubicBezTo>
                      <a:pt x="2695" y="8"/>
                      <a:pt x="2676" y="1"/>
                      <a:pt x="26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8" name="Google Shape;4518;p29"/>
              <p:cNvSpPr/>
              <p:nvPr/>
            </p:nvSpPr>
            <p:spPr>
              <a:xfrm>
                <a:off x="8618846" y="3806757"/>
                <a:ext cx="196050" cy="82050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2265" extrusionOk="0">
                    <a:moveTo>
                      <a:pt x="2425" y="237"/>
                    </a:moveTo>
                    <a:cubicBezTo>
                      <a:pt x="2450" y="237"/>
                      <a:pt x="2474" y="238"/>
                      <a:pt x="2496" y="239"/>
                    </a:cubicBezTo>
                    <a:cubicBezTo>
                      <a:pt x="3463" y="239"/>
                      <a:pt x="4489" y="969"/>
                      <a:pt x="5054" y="1746"/>
                    </a:cubicBezTo>
                    <a:lnTo>
                      <a:pt x="5054" y="1746"/>
                    </a:lnTo>
                    <a:cubicBezTo>
                      <a:pt x="5044" y="1740"/>
                      <a:pt x="5032" y="1736"/>
                      <a:pt x="5020" y="1736"/>
                    </a:cubicBezTo>
                    <a:cubicBezTo>
                      <a:pt x="5012" y="1736"/>
                      <a:pt x="5005" y="1738"/>
                      <a:pt x="4997" y="1740"/>
                    </a:cubicBezTo>
                    <a:cubicBezTo>
                      <a:pt x="4435" y="1934"/>
                      <a:pt x="3603" y="2109"/>
                      <a:pt x="2811" y="2109"/>
                    </a:cubicBezTo>
                    <a:cubicBezTo>
                      <a:pt x="2100" y="2109"/>
                      <a:pt x="1420" y="1968"/>
                      <a:pt x="995" y="1573"/>
                    </a:cubicBezTo>
                    <a:cubicBezTo>
                      <a:pt x="0" y="643"/>
                      <a:pt x="1782" y="237"/>
                      <a:pt x="2425" y="237"/>
                    </a:cubicBezTo>
                    <a:close/>
                    <a:moveTo>
                      <a:pt x="2335" y="1"/>
                    </a:moveTo>
                    <a:cubicBezTo>
                      <a:pt x="1748" y="1"/>
                      <a:pt x="716" y="169"/>
                      <a:pt x="594" y="806"/>
                    </a:cubicBezTo>
                    <a:cubicBezTo>
                      <a:pt x="347" y="1947"/>
                      <a:pt x="1509" y="2264"/>
                      <a:pt x="2733" y="2264"/>
                    </a:cubicBezTo>
                    <a:cubicBezTo>
                      <a:pt x="3656" y="2264"/>
                      <a:pt x="4615" y="2084"/>
                      <a:pt x="5031" y="1940"/>
                    </a:cubicBezTo>
                    <a:cubicBezTo>
                      <a:pt x="5099" y="1923"/>
                      <a:pt x="5115" y="1862"/>
                      <a:pt x="5101" y="1812"/>
                    </a:cubicBezTo>
                    <a:lnTo>
                      <a:pt x="5101" y="1812"/>
                    </a:lnTo>
                    <a:cubicBezTo>
                      <a:pt x="5123" y="1843"/>
                      <a:pt x="5144" y="1875"/>
                      <a:pt x="5164" y="1907"/>
                    </a:cubicBezTo>
                    <a:cubicBezTo>
                      <a:pt x="5184" y="1936"/>
                      <a:pt x="5215" y="1948"/>
                      <a:pt x="5247" y="1948"/>
                    </a:cubicBezTo>
                    <a:cubicBezTo>
                      <a:pt x="5325" y="1948"/>
                      <a:pt x="5411" y="1878"/>
                      <a:pt x="5364" y="1807"/>
                    </a:cubicBezTo>
                    <a:cubicBezTo>
                      <a:pt x="4697" y="806"/>
                      <a:pt x="3663" y="172"/>
                      <a:pt x="2496" y="6"/>
                    </a:cubicBezTo>
                    <a:cubicBezTo>
                      <a:pt x="2447" y="3"/>
                      <a:pt x="2394" y="1"/>
                      <a:pt x="233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9" name="Google Shape;4519;p29"/>
              <p:cNvSpPr/>
              <p:nvPr/>
            </p:nvSpPr>
            <p:spPr>
              <a:xfrm>
                <a:off x="8631923" y="3961692"/>
                <a:ext cx="96685" cy="200578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37" extrusionOk="0">
                    <a:moveTo>
                      <a:pt x="1693" y="248"/>
                    </a:moveTo>
                    <a:cubicBezTo>
                      <a:pt x="1695" y="253"/>
                      <a:pt x="1698" y="259"/>
                      <a:pt x="1701" y="265"/>
                    </a:cubicBezTo>
                    <a:cubicBezTo>
                      <a:pt x="2268" y="1733"/>
                      <a:pt x="2668" y="4068"/>
                      <a:pt x="1234" y="5169"/>
                    </a:cubicBezTo>
                    <a:cubicBezTo>
                      <a:pt x="1072" y="5292"/>
                      <a:pt x="936" y="5345"/>
                      <a:pt x="823" y="5345"/>
                    </a:cubicBezTo>
                    <a:cubicBezTo>
                      <a:pt x="172" y="5345"/>
                      <a:pt x="281" y="3565"/>
                      <a:pt x="367" y="3167"/>
                    </a:cubicBezTo>
                    <a:cubicBezTo>
                      <a:pt x="563" y="2088"/>
                      <a:pt x="1016" y="1073"/>
                      <a:pt x="1693" y="248"/>
                    </a:cubicBezTo>
                    <a:close/>
                    <a:moveTo>
                      <a:pt x="1655" y="1"/>
                    </a:moveTo>
                    <a:cubicBezTo>
                      <a:pt x="1635" y="1"/>
                      <a:pt x="1615" y="10"/>
                      <a:pt x="1601" y="32"/>
                    </a:cubicBezTo>
                    <a:cubicBezTo>
                      <a:pt x="734" y="1066"/>
                      <a:pt x="233" y="2333"/>
                      <a:pt x="66" y="3668"/>
                    </a:cubicBezTo>
                    <a:cubicBezTo>
                      <a:pt x="33" y="4096"/>
                      <a:pt x="1" y="5536"/>
                      <a:pt x="774" y="5536"/>
                    </a:cubicBezTo>
                    <a:cubicBezTo>
                      <a:pt x="782" y="5536"/>
                      <a:pt x="791" y="5536"/>
                      <a:pt x="800" y="5536"/>
                    </a:cubicBezTo>
                    <a:cubicBezTo>
                      <a:pt x="1434" y="5536"/>
                      <a:pt x="1934" y="4802"/>
                      <a:pt x="2168" y="4268"/>
                    </a:cubicBezTo>
                    <a:cubicBezTo>
                      <a:pt x="2668" y="3001"/>
                      <a:pt x="2368" y="1433"/>
                      <a:pt x="1901" y="199"/>
                    </a:cubicBezTo>
                    <a:cubicBezTo>
                      <a:pt x="1875" y="159"/>
                      <a:pt x="1828" y="140"/>
                      <a:pt x="1784" y="140"/>
                    </a:cubicBezTo>
                    <a:cubicBezTo>
                      <a:pt x="1778" y="140"/>
                      <a:pt x="1771" y="141"/>
                      <a:pt x="1764" y="142"/>
                    </a:cubicBezTo>
                    <a:lnTo>
                      <a:pt x="1764" y="142"/>
                    </a:lnTo>
                    <a:cubicBezTo>
                      <a:pt x="1775" y="73"/>
                      <a:pt x="1711" y="1"/>
                      <a:pt x="165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0" name="Google Shape;4520;p29"/>
              <p:cNvSpPr/>
              <p:nvPr/>
            </p:nvSpPr>
            <p:spPr>
              <a:xfrm>
                <a:off x="8418013" y="4009473"/>
                <a:ext cx="167432" cy="90961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2511" extrusionOk="0">
                    <a:moveTo>
                      <a:pt x="2038" y="197"/>
                    </a:moveTo>
                    <a:cubicBezTo>
                      <a:pt x="2856" y="197"/>
                      <a:pt x="3680" y="767"/>
                      <a:pt x="4310" y="1244"/>
                    </a:cubicBezTo>
                    <a:lnTo>
                      <a:pt x="4310" y="1244"/>
                    </a:lnTo>
                    <a:cubicBezTo>
                      <a:pt x="4308" y="1245"/>
                      <a:pt x="4306" y="1246"/>
                      <a:pt x="4304" y="1248"/>
                    </a:cubicBezTo>
                    <a:cubicBezTo>
                      <a:pt x="3393" y="1646"/>
                      <a:pt x="2409" y="2312"/>
                      <a:pt x="1414" y="2312"/>
                    </a:cubicBezTo>
                    <a:cubicBezTo>
                      <a:pt x="1243" y="2312"/>
                      <a:pt x="1072" y="2293"/>
                      <a:pt x="901" y="2249"/>
                    </a:cubicBezTo>
                    <a:cubicBezTo>
                      <a:pt x="134" y="2082"/>
                      <a:pt x="167" y="1248"/>
                      <a:pt x="568" y="781"/>
                    </a:cubicBezTo>
                    <a:cubicBezTo>
                      <a:pt x="901" y="447"/>
                      <a:pt x="1335" y="247"/>
                      <a:pt x="1802" y="214"/>
                    </a:cubicBezTo>
                    <a:cubicBezTo>
                      <a:pt x="1881" y="203"/>
                      <a:pt x="1959" y="197"/>
                      <a:pt x="2038" y="197"/>
                    </a:cubicBezTo>
                    <a:close/>
                    <a:moveTo>
                      <a:pt x="1882" y="1"/>
                    </a:moveTo>
                    <a:cubicBezTo>
                      <a:pt x="1733" y="1"/>
                      <a:pt x="1584" y="15"/>
                      <a:pt x="1435" y="47"/>
                    </a:cubicBezTo>
                    <a:cubicBezTo>
                      <a:pt x="734" y="214"/>
                      <a:pt x="1" y="848"/>
                      <a:pt x="34" y="1615"/>
                    </a:cubicBezTo>
                    <a:cubicBezTo>
                      <a:pt x="89" y="2297"/>
                      <a:pt x="791" y="2511"/>
                      <a:pt x="1374" y="2511"/>
                    </a:cubicBezTo>
                    <a:cubicBezTo>
                      <a:pt x="1503" y="2511"/>
                      <a:pt x="1626" y="2500"/>
                      <a:pt x="1735" y="2482"/>
                    </a:cubicBezTo>
                    <a:cubicBezTo>
                      <a:pt x="2702" y="2349"/>
                      <a:pt x="3536" y="1815"/>
                      <a:pt x="4404" y="1415"/>
                    </a:cubicBezTo>
                    <a:cubicBezTo>
                      <a:pt x="4442" y="1402"/>
                      <a:pt x="4451" y="1365"/>
                      <a:pt x="4442" y="1328"/>
                    </a:cubicBezTo>
                    <a:lnTo>
                      <a:pt x="4442" y="1328"/>
                    </a:lnTo>
                    <a:cubicBezTo>
                      <a:pt x="4450" y="1329"/>
                      <a:pt x="4457" y="1330"/>
                      <a:pt x="4464" y="1330"/>
                    </a:cubicBezTo>
                    <a:cubicBezTo>
                      <a:pt x="4564" y="1330"/>
                      <a:pt x="4621" y="1199"/>
                      <a:pt x="4537" y="1114"/>
                    </a:cubicBezTo>
                    <a:cubicBezTo>
                      <a:pt x="3787" y="595"/>
                      <a:pt x="2837" y="1"/>
                      <a:pt x="188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1" name="Google Shape;4521;p29"/>
              <p:cNvSpPr/>
              <p:nvPr/>
            </p:nvSpPr>
            <p:spPr>
              <a:xfrm>
                <a:off x="8415586" y="4175421"/>
                <a:ext cx="88244" cy="162324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481" extrusionOk="0">
                    <a:moveTo>
                      <a:pt x="1272" y="384"/>
                    </a:moveTo>
                    <a:cubicBezTo>
                      <a:pt x="1777" y="960"/>
                      <a:pt x="2112" y="1688"/>
                      <a:pt x="2202" y="2471"/>
                    </a:cubicBezTo>
                    <a:cubicBezTo>
                      <a:pt x="2261" y="2967"/>
                      <a:pt x="2243" y="4256"/>
                      <a:pt x="1588" y="4256"/>
                    </a:cubicBezTo>
                    <a:cubicBezTo>
                      <a:pt x="1495" y="4256"/>
                      <a:pt x="1389" y="4230"/>
                      <a:pt x="1268" y="4172"/>
                    </a:cubicBezTo>
                    <a:cubicBezTo>
                      <a:pt x="1" y="3572"/>
                      <a:pt x="935" y="1304"/>
                      <a:pt x="1268" y="403"/>
                    </a:cubicBezTo>
                    <a:cubicBezTo>
                      <a:pt x="1270" y="396"/>
                      <a:pt x="1271" y="390"/>
                      <a:pt x="1272" y="384"/>
                    </a:cubicBezTo>
                    <a:close/>
                    <a:moveTo>
                      <a:pt x="1157" y="1"/>
                    </a:moveTo>
                    <a:cubicBezTo>
                      <a:pt x="1081" y="1"/>
                      <a:pt x="1018" y="94"/>
                      <a:pt x="1068" y="169"/>
                    </a:cubicBezTo>
                    <a:lnTo>
                      <a:pt x="1102" y="203"/>
                    </a:lnTo>
                    <a:cubicBezTo>
                      <a:pt x="1122" y="223"/>
                      <a:pt x="1141" y="243"/>
                      <a:pt x="1161" y="264"/>
                    </a:cubicBezTo>
                    <a:lnTo>
                      <a:pt x="1161" y="264"/>
                    </a:lnTo>
                    <a:cubicBezTo>
                      <a:pt x="1160" y="263"/>
                      <a:pt x="1158" y="263"/>
                      <a:pt x="1157" y="263"/>
                    </a:cubicBezTo>
                    <a:cubicBezTo>
                      <a:pt x="1118" y="263"/>
                      <a:pt x="1081" y="285"/>
                      <a:pt x="1068" y="336"/>
                    </a:cubicBezTo>
                    <a:cubicBezTo>
                      <a:pt x="668" y="1203"/>
                      <a:pt x="468" y="2104"/>
                      <a:pt x="434" y="3038"/>
                    </a:cubicBezTo>
                    <a:cubicBezTo>
                      <a:pt x="434" y="3670"/>
                      <a:pt x="883" y="4480"/>
                      <a:pt x="1581" y="4480"/>
                    </a:cubicBezTo>
                    <a:cubicBezTo>
                      <a:pt x="1621" y="4480"/>
                      <a:pt x="1661" y="4478"/>
                      <a:pt x="1702" y="4472"/>
                    </a:cubicBezTo>
                    <a:cubicBezTo>
                      <a:pt x="2336" y="4406"/>
                      <a:pt x="2369" y="3405"/>
                      <a:pt x="2403" y="2938"/>
                    </a:cubicBezTo>
                    <a:cubicBezTo>
                      <a:pt x="2436" y="1804"/>
                      <a:pt x="1936" y="903"/>
                      <a:pt x="1235" y="36"/>
                    </a:cubicBezTo>
                    <a:cubicBezTo>
                      <a:pt x="1210" y="11"/>
                      <a:pt x="1183" y="1"/>
                      <a:pt x="11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2" name="Google Shape;4522;p29"/>
              <p:cNvSpPr/>
              <p:nvPr/>
            </p:nvSpPr>
            <p:spPr>
              <a:xfrm>
                <a:off x="8231925" y="4274461"/>
                <a:ext cx="154717" cy="176198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3516" y="1"/>
                    </a:moveTo>
                    <a:cubicBezTo>
                      <a:pt x="2293" y="1"/>
                      <a:pt x="1149" y="972"/>
                      <a:pt x="568" y="2005"/>
                    </a:cubicBezTo>
                    <a:cubicBezTo>
                      <a:pt x="1" y="2939"/>
                      <a:pt x="134" y="4274"/>
                      <a:pt x="1268" y="4774"/>
                    </a:cubicBezTo>
                    <a:cubicBezTo>
                      <a:pt x="1402" y="4836"/>
                      <a:pt x="1535" y="4864"/>
                      <a:pt x="1665" y="4864"/>
                    </a:cubicBezTo>
                    <a:cubicBezTo>
                      <a:pt x="2374" y="4864"/>
                      <a:pt x="2998" y="4042"/>
                      <a:pt x="3336" y="3506"/>
                    </a:cubicBezTo>
                    <a:cubicBezTo>
                      <a:pt x="3870" y="2606"/>
                      <a:pt x="4270" y="1238"/>
                      <a:pt x="3803" y="237"/>
                    </a:cubicBezTo>
                    <a:cubicBezTo>
                      <a:pt x="3784" y="209"/>
                      <a:pt x="3757" y="197"/>
                      <a:pt x="3730" y="197"/>
                    </a:cubicBezTo>
                    <a:cubicBezTo>
                      <a:pt x="3661" y="197"/>
                      <a:pt x="3589" y="275"/>
                      <a:pt x="3636" y="371"/>
                    </a:cubicBezTo>
                    <a:lnTo>
                      <a:pt x="3603" y="371"/>
                    </a:lnTo>
                    <a:cubicBezTo>
                      <a:pt x="4204" y="1605"/>
                      <a:pt x="3236" y="4540"/>
                      <a:pt x="1635" y="4641"/>
                    </a:cubicBezTo>
                    <a:cubicBezTo>
                      <a:pt x="1620" y="4641"/>
                      <a:pt x="1605" y="4642"/>
                      <a:pt x="1590" y="4642"/>
                    </a:cubicBezTo>
                    <a:cubicBezTo>
                      <a:pt x="1079" y="4642"/>
                      <a:pt x="696" y="4095"/>
                      <a:pt x="534" y="3673"/>
                    </a:cubicBezTo>
                    <a:cubicBezTo>
                      <a:pt x="301" y="3073"/>
                      <a:pt x="534" y="2439"/>
                      <a:pt x="834" y="1939"/>
                    </a:cubicBezTo>
                    <a:cubicBezTo>
                      <a:pt x="1349" y="1039"/>
                      <a:pt x="2452" y="200"/>
                      <a:pt x="3516" y="200"/>
                    </a:cubicBezTo>
                    <a:cubicBezTo>
                      <a:pt x="3556" y="200"/>
                      <a:pt x="3596" y="202"/>
                      <a:pt x="3636" y="204"/>
                    </a:cubicBezTo>
                    <a:cubicBezTo>
                      <a:pt x="3770" y="204"/>
                      <a:pt x="3770" y="4"/>
                      <a:pt x="3636" y="4"/>
                    </a:cubicBezTo>
                    <a:cubicBezTo>
                      <a:pt x="3596" y="2"/>
                      <a:pt x="3556" y="1"/>
                      <a:pt x="35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23" name="Google Shape;4523;p29"/>
            <p:cNvGrpSpPr/>
            <p:nvPr/>
          </p:nvGrpSpPr>
          <p:grpSpPr>
            <a:xfrm rot="2700000" flipH="1">
              <a:off x="8159393" y="4829632"/>
              <a:ext cx="408102" cy="405131"/>
              <a:chOff x="233409" y="90004"/>
              <a:chExt cx="408106" cy="405134"/>
            </a:xfrm>
          </p:grpSpPr>
          <p:sp>
            <p:nvSpPr>
              <p:cNvPr id="4524" name="Google Shape;4524;p29"/>
              <p:cNvSpPr/>
              <p:nvPr/>
            </p:nvSpPr>
            <p:spPr>
              <a:xfrm rot="7807411">
                <a:off x="246987" y="202898"/>
                <a:ext cx="343996" cy="195472"/>
              </a:xfrm>
              <a:custGeom>
                <a:avLst/>
                <a:gdLst/>
                <a:ahLst/>
                <a:cxnLst/>
                <a:rect l="l" t="t" r="r" b="b"/>
                <a:pathLst>
                  <a:path w="9496" h="5396" extrusionOk="0">
                    <a:moveTo>
                      <a:pt x="162" y="0"/>
                    </a:moveTo>
                    <a:cubicBezTo>
                      <a:pt x="84" y="0"/>
                      <a:pt x="0" y="86"/>
                      <a:pt x="47" y="156"/>
                    </a:cubicBezTo>
                    <a:cubicBezTo>
                      <a:pt x="748" y="1491"/>
                      <a:pt x="1515" y="2692"/>
                      <a:pt x="2949" y="3292"/>
                    </a:cubicBezTo>
                    <a:cubicBezTo>
                      <a:pt x="3916" y="3692"/>
                      <a:pt x="5051" y="3692"/>
                      <a:pt x="6018" y="3892"/>
                    </a:cubicBezTo>
                    <a:cubicBezTo>
                      <a:pt x="7219" y="4093"/>
                      <a:pt x="8353" y="4593"/>
                      <a:pt x="9254" y="5360"/>
                    </a:cubicBezTo>
                    <a:cubicBezTo>
                      <a:pt x="9279" y="5385"/>
                      <a:pt x="9308" y="5396"/>
                      <a:pt x="9336" y="5396"/>
                    </a:cubicBezTo>
                    <a:cubicBezTo>
                      <a:pt x="9420" y="5396"/>
                      <a:pt x="9495" y="5302"/>
                      <a:pt x="9420" y="5227"/>
                    </a:cubicBezTo>
                    <a:cubicBezTo>
                      <a:pt x="7919" y="3993"/>
                      <a:pt x="6185" y="3659"/>
                      <a:pt x="4317" y="3392"/>
                    </a:cubicBezTo>
                    <a:cubicBezTo>
                      <a:pt x="2249" y="3125"/>
                      <a:pt x="1181" y="1791"/>
                      <a:pt x="247" y="56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5" name="Google Shape;4525;p29"/>
              <p:cNvSpPr/>
              <p:nvPr/>
            </p:nvSpPr>
            <p:spPr>
              <a:xfrm rot="7807411">
                <a:off x="420325" y="157602"/>
                <a:ext cx="203877" cy="140084"/>
              </a:xfrm>
              <a:custGeom>
                <a:avLst/>
                <a:gdLst/>
                <a:ahLst/>
                <a:cxnLst/>
                <a:rect l="l" t="t" r="r" b="b"/>
                <a:pathLst>
                  <a:path w="5628" h="3867" extrusionOk="0">
                    <a:moveTo>
                      <a:pt x="5492" y="1"/>
                    </a:moveTo>
                    <a:cubicBezTo>
                      <a:pt x="5456" y="1"/>
                      <a:pt x="5427" y="22"/>
                      <a:pt x="5427" y="73"/>
                    </a:cubicBezTo>
                    <a:cubicBezTo>
                      <a:pt x="5227" y="1341"/>
                      <a:pt x="4927" y="2475"/>
                      <a:pt x="3759" y="3142"/>
                    </a:cubicBezTo>
                    <a:cubicBezTo>
                      <a:pt x="3055" y="3494"/>
                      <a:pt x="2299" y="3666"/>
                      <a:pt x="1540" y="3666"/>
                    </a:cubicBezTo>
                    <a:cubicBezTo>
                      <a:pt x="1077" y="3666"/>
                      <a:pt x="612" y="3602"/>
                      <a:pt x="157" y="3476"/>
                    </a:cubicBezTo>
                    <a:cubicBezTo>
                      <a:pt x="149" y="3473"/>
                      <a:pt x="142" y="3472"/>
                      <a:pt x="134" y="3472"/>
                    </a:cubicBezTo>
                    <a:cubicBezTo>
                      <a:pt x="48" y="3472"/>
                      <a:pt x="0" y="3645"/>
                      <a:pt x="123" y="3676"/>
                    </a:cubicBezTo>
                    <a:cubicBezTo>
                      <a:pt x="591" y="3802"/>
                      <a:pt x="1074" y="3866"/>
                      <a:pt x="1556" y="3866"/>
                    </a:cubicBezTo>
                    <a:cubicBezTo>
                      <a:pt x="2345" y="3866"/>
                      <a:pt x="3134" y="3694"/>
                      <a:pt x="3859" y="3342"/>
                    </a:cubicBezTo>
                    <a:cubicBezTo>
                      <a:pt x="5127" y="2742"/>
                      <a:pt x="5427" y="1374"/>
                      <a:pt x="5627" y="140"/>
                    </a:cubicBezTo>
                    <a:cubicBezTo>
                      <a:pt x="5627" y="58"/>
                      <a:pt x="5551" y="1"/>
                      <a:pt x="54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6" name="Google Shape;4526;p29"/>
              <p:cNvSpPr/>
              <p:nvPr/>
            </p:nvSpPr>
            <p:spPr>
              <a:xfrm rot="7807411">
                <a:off x="507243" y="205308"/>
                <a:ext cx="10904" cy="12599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3478" extrusionOk="0">
                    <a:moveTo>
                      <a:pt x="134" y="0"/>
                    </a:moveTo>
                    <a:cubicBezTo>
                      <a:pt x="84" y="0"/>
                      <a:pt x="34" y="33"/>
                      <a:pt x="34" y="100"/>
                    </a:cubicBezTo>
                    <a:cubicBezTo>
                      <a:pt x="1" y="1201"/>
                      <a:pt x="67" y="2302"/>
                      <a:pt x="101" y="3402"/>
                    </a:cubicBezTo>
                    <a:cubicBezTo>
                      <a:pt x="101" y="3452"/>
                      <a:pt x="142" y="3477"/>
                      <a:pt x="188" y="3477"/>
                    </a:cubicBezTo>
                    <a:cubicBezTo>
                      <a:pt x="234" y="3477"/>
                      <a:pt x="284" y="3452"/>
                      <a:pt x="301" y="3402"/>
                    </a:cubicBezTo>
                    <a:cubicBezTo>
                      <a:pt x="301" y="2302"/>
                      <a:pt x="201" y="1201"/>
                      <a:pt x="234" y="100"/>
                    </a:cubicBezTo>
                    <a:cubicBezTo>
                      <a:pt x="234" y="33"/>
                      <a:pt x="184" y="0"/>
                      <a:pt x="13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7" name="Google Shape;4527;p29"/>
              <p:cNvSpPr/>
              <p:nvPr/>
            </p:nvSpPr>
            <p:spPr>
              <a:xfrm rot="7807411">
                <a:off x="459446" y="175597"/>
                <a:ext cx="124362" cy="50571"/>
              </a:xfrm>
              <a:custGeom>
                <a:avLst/>
                <a:gdLst/>
                <a:ahLst/>
                <a:cxnLst/>
                <a:rect l="l" t="t" r="r" b="b"/>
                <a:pathLst>
                  <a:path w="3433" h="1396" extrusionOk="0">
                    <a:moveTo>
                      <a:pt x="164" y="1"/>
                    </a:moveTo>
                    <a:cubicBezTo>
                      <a:pt x="77" y="1"/>
                      <a:pt x="1" y="132"/>
                      <a:pt x="113" y="216"/>
                    </a:cubicBezTo>
                    <a:cubicBezTo>
                      <a:pt x="1014" y="883"/>
                      <a:pt x="2181" y="1050"/>
                      <a:pt x="3249" y="1384"/>
                    </a:cubicBezTo>
                    <a:cubicBezTo>
                      <a:pt x="3265" y="1392"/>
                      <a:pt x="3281" y="1396"/>
                      <a:pt x="3295" y="1396"/>
                    </a:cubicBezTo>
                    <a:cubicBezTo>
                      <a:pt x="3396" y="1396"/>
                      <a:pt x="3432" y="1213"/>
                      <a:pt x="3315" y="1184"/>
                    </a:cubicBezTo>
                    <a:cubicBezTo>
                      <a:pt x="2281" y="850"/>
                      <a:pt x="1114" y="683"/>
                      <a:pt x="213" y="16"/>
                    </a:cubicBezTo>
                    <a:cubicBezTo>
                      <a:pt x="197" y="6"/>
                      <a:pt x="180" y="1"/>
                      <a:pt x="1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8" name="Google Shape;4528;p29"/>
              <p:cNvSpPr/>
              <p:nvPr/>
            </p:nvSpPr>
            <p:spPr>
              <a:xfrm rot="7807411">
                <a:off x="577433" y="226308"/>
                <a:ext cx="41116" cy="30212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4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cubicBezTo>
                      <a:pt x="1135" y="834"/>
                      <a:pt x="1135" y="0"/>
                      <a:pt x="5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9" name="Google Shape;4529;p29"/>
              <p:cNvSpPr/>
              <p:nvPr/>
            </p:nvSpPr>
            <p:spPr>
              <a:xfrm rot="7807411">
                <a:off x="538149" y="290914"/>
                <a:ext cx="42347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835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lnTo>
                      <a:pt x="634" y="834"/>
                    </a:lnTo>
                    <a:cubicBezTo>
                      <a:pt x="1168" y="834"/>
                      <a:pt x="1168" y="0"/>
                      <a:pt x="6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0" name="Google Shape;4530;p29"/>
              <p:cNvSpPr/>
              <p:nvPr/>
            </p:nvSpPr>
            <p:spPr>
              <a:xfrm rot="7807411">
                <a:off x="501282" y="329396"/>
                <a:ext cx="30248" cy="32639"/>
              </a:xfrm>
              <a:custGeom>
                <a:avLst/>
                <a:gdLst/>
                <a:ahLst/>
                <a:cxnLst/>
                <a:rect l="l" t="t" r="r" b="b"/>
                <a:pathLst>
                  <a:path w="835" h="901" extrusionOk="0">
                    <a:moveTo>
                      <a:pt x="401" y="0"/>
                    </a:moveTo>
                    <a:cubicBezTo>
                      <a:pt x="167" y="0"/>
                      <a:pt x="1" y="200"/>
                      <a:pt x="1" y="434"/>
                    </a:cubicBezTo>
                    <a:lnTo>
                      <a:pt x="1" y="501"/>
                    </a:lnTo>
                    <a:cubicBezTo>
                      <a:pt x="1" y="767"/>
                      <a:pt x="209" y="901"/>
                      <a:pt x="417" y="901"/>
                    </a:cubicBezTo>
                    <a:cubicBezTo>
                      <a:pt x="626" y="901"/>
                      <a:pt x="834" y="767"/>
                      <a:pt x="834" y="501"/>
                    </a:cubicBezTo>
                    <a:lnTo>
                      <a:pt x="834" y="434"/>
                    </a:lnTo>
                    <a:cubicBezTo>
                      <a:pt x="834" y="200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1" name="Google Shape;4531;p29"/>
              <p:cNvSpPr/>
              <p:nvPr/>
            </p:nvSpPr>
            <p:spPr>
              <a:xfrm rot="7807411">
                <a:off x="558587" y="149883"/>
                <a:ext cx="30248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835" h="1002" extrusionOk="0">
                    <a:moveTo>
                      <a:pt x="434" y="1"/>
                    </a:moveTo>
                    <a:cubicBezTo>
                      <a:pt x="201" y="1"/>
                      <a:pt x="0" y="201"/>
                      <a:pt x="0" y="434"/>
                    </a:cubicBezTo>
                    <a:lnTo>
                      <a:pt x="0" y="601"/>
                    </a:lnTo>
                    <a:cubicBezTo>
                      <a:pt x="0" y="868"/>
                      <a:pt x="209" y="1001"/>
                      <a:pt x="417" y="1001"/>
                    </a:cubicBezTo>
                    <a:cubicBezTo>
                      <a:pt x="626" y="1001"/>
                      <a:pt x="834" y="868"/>
                      <a:pt x="834" y="601"/>
                    </a:cubicBezTo>
                    <a:lnTo>
                      <a:pt x="834" y="434"/>
                    </a:lnTo>
                    <a:cubicBezTo>
                      <a:pt x="834" y="201"/>
                      <a:pt x="634" y="1"/>
                      <a:pt x="4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2" name="Google Shape;4532;p29"/>
              <p:cNvSpPr/>
              <p:nvPr/>
            </p:nvSpPr>
            <p:spPr>
              <a:xfrm rot="7807411">
                <a:off x="516086" y="100346"/>
                <a:ext cx="41116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5" extrusionOk="0">
                    <a:moveTo>
                      <a:pt x="567" y="1"/>
                    </a:moveTo>
                    <a:cubicBezTo>
                      <a:pt x="0" y="1"/>
                      <a:pt x="0" y="835"/>
                      <a:pt x="567" y="835"/>
                    </a:cubicBezTo>
                    <a:cubicBezTo>
                      <a:pt x="1134" y="835"/>
                      <a:pt x="1134" y="1"/>
                      <a:pt x="5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533" name="Google Shape;4533;p29"/>
          <p:cNvGrpSpPr/>
          <p:nvPr/>
        </p:nvGrpSpPr>
        <p:grpSpPr>
          <a:xfrm rot="456874" flipH="1">
            <a:off x="-90764" y="483230"/>
            <a:ext cx="499912" cy="355339"/>
            <a:chOff x="8213498" y="948701"/>
            <a:chExt cx="611658" cy="434768"/>
          </a:xfrm>
        </p:grpSpPr>
        <p:sp>
          <p:nvSpPr>
            <p:cNvPr id="4534" name="Google Shape;4534;p29"/>
            <p:cNvSpPr/>
            <p:nvPr/>
          </p:nvSpPr>
          <p:spPr>
            <a:xfrm>
              <a:off x="8325080" y="948701"/>
              <a:ext cx="500076" cy="422904"/>
            </a:xfrm>
            <a:custGeom>
              <a:avLst/>
              <a:gdLst/>
              <a:ahLst/>
              <a:cxnLst/>
              <a:rect l="l" t="t" r="r" b="b"/>
              <a:pathLst>
                <a:path w="13284" h="11234" extrusionOk="0">
                  <a:moveTo>
                    <a:pt x="11824" y="0"/>
                  </a:moveTo>
                  <a:cubicBezTo>
                    <a:pt x="9312" y="0"/>
                    <a:pt x="6711" y="1595"/>
                    <a:pt x="4823" y="2976"/>
                  </a:cubicBezTo>
                  <a:cubicBezTo>
                    <a:pt x="3555" y="3910"/>
                    <a:pt x="2521" y="5144"/>
                    <a:pt x="1821" y="6545"/>
                  </a:cubicBezTo>
                  <a:cubicBezTo>
                    <a:pt x="1054" y="7979"/>
                    <a:pt x="453" y="9514"/>
                    <a:pt x="20" y="11115"/>
                  </a:cubicBezTo>
                  <a:cubicBezTo>
                    <a:pt x="1" y="11190"/>
                    <a:pt x="56" y="11233"/>
                    <a:pt x="113" y="11233"/>
                  </a:cubicBezTo>
                  <a:cubicBezTo>
                    <a:pt x="158" y="11233"/>
                    <a:pt x="205" y="11207"/>
                    <a:pt x="220" y="11148"/>
                  </a:cubicBezTo>
                  <a:cubicBezTo>
                    <a:pt x="620" y="9680"/>
                    <a:pt x="1187" y="8246"/>
                    <a:pt x="1888" y="6878"/>
                  </a:cubicBezTo>
                  <a:cubicBezTo>
                    <a:pt x="2555" y="5411"/>
                    <a:pt x="3589" y="4110"/>
                    <a:pt x="4890" y="3142"/>
                  </a:cubicBezTo>
                  <a:cubicBezTo>
                    <a:pt x="6756" y="1785"/>
                    <a:pt x="9366" y="211"/>
                    <a:pt x="11825" y="211"/>
                  </a:cubicBezTo>
                  <a:cubicBezTo>
                    <a:pt x="12266" y="211"/>
                    <a:pt x="12703" y="262"/>
                    <a:pt x="13129" y="374"/>
                  </a:cubicBezTo>
                  <a:cubicBezTo>
                    <a:pt x="13138" y="377"/>
                    <a:pt x="13147" y="378"/>
                    <a:pt x="13155" y="378"/>
                  </a:cubicBezTo>
                  <a:cubicBezTo>
                    <a:pt x="13239" y="378"/>
                    <a:pt x="13284" y="234"/>
                    <a:pt x="13162" y="174"/>
                  </a:cubicBezTo>
                  <a:lnTo>
                    <a:pt x="13196" y="174"/>
                  </a:lnTo>
                  <a:cubicBezTo>
                    <a:pt x="12745" y="54"/>
                    <a:pt x="12286" y="0"/>
                    <a:pt x="1182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29"/>
            <p:cNvSpPr/>
            <p:nvPr/>
          </p:nvSpPr>
          <p:spPr>
            <a:xfrm>
              <a:off x="8224453" y="1205331"/>
              <a:ext cx="275448" cy="99232"/>
            </a:xfrm>
            <a:custGeom>
              <a:avLst/>
              <a:gdLst/>
              <a:ahLst/>
              <a:cxnLst/>
              <a:rect l="l" t="t" r="r" b="b"/>
              <a:pathLst>
                <a:path w="7317" h="2636" extrusionOk="0">
                  <a:moveTo>
                    <a:pt x="3649" y="0"/>
                  </a:moveTo>
                  <a:cubicBezTo>
                    <a:pt x="2417" y="0"/>
                    <a:pt x="1336" y="666"/>
                    <a:pt x="124" y="962"/>
                  </a:cubicBezTo>
                  <a:cubicBezTo>
                    <a:pt x="1" y="993"/>
                    <a:pt x="20" y="1166"/>
                    <a:pt x="155" y="1166"/>
                  </a:cubicBezTo>
                  <a:cubicBezTo>
                    <a:pt x="166" y="1166"/>
                    <a:pt x="178" y="1165"/>
                    <a:pt x="191" y="1162"/>
                  </a:cubicBezTo>
                  <a:cubicBezTo>
                    <a:pt x="1365" y="898"/>
                    <a:pt x="2409" y="221"/>
                    <a:pt x="3598" y="221"/>
                  </a:cubicBezTo>
                  <a:cubicBezTo>
                    <a:pt x="3760" y="221"/>
                    <a:pt x="3925" y="233"/>
                    <a:pt x="4094" y="261"/>
                  </a:cubicBezTo>
                  <a:cubicBezTo>
                    <a:pt x="5395" y="428"/>
                    <a:pt x="6762" y="1229"/>
                    <a:pt x="7096" y="2563"/>
                  </a:cubicBezTo>
                  <a:cubicBezTo>
                    <a:pt x="7108" y="2614"/>
                    <a:pt x="7146" y="2636"/>
                    <a:pt x="7185" y="2636"/>
                  </a:cubicBezTo>
                  <a:cubicBezTo>
                    <a:pt x="7248" y="2636"/>
                    <a:pt x="7317" y="2579"/>
                    <a:pt x="7296" y="2496"/>
                  </a:cubicBezTo>
                  <a:cubicBezTo>
                    <a:pt x="6996" y="1195"/>
                    <a:pt x="5761" y="462"/>
                    <a:pt x="4561" y="128"/>
                  </a:cubicBezTo>
                  <a:cubicBezTo>
                    <a:pt x="4246" y="38"/>
                    <a:pt x="3943" y="0"/>
                    <a:pt x="364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29"/>
            <p:cNvSpPr/>
            <p:nvPr/>
          </p:nvSpPr>
          <p:spPr>
            <a:xfrm>
              <a:off x="8252235" y="1209284"/>
              <a:ext cx="140265" cy="119448"/>
            </a:xfrm>
            <a:custGeom>
              <a:avLst/>
              <a:gdLst/>
              <a:ahLst/>
              <a:cxnLst/>
              <a:rect l="l" t="t" r="r" b="b"/>
              <a:pathLst>
                <a:path w="3726" h="3173" extrusionOk="0">
                  <a:moveTo>
                    <a:pt x="3574" y="0"/>
                  </a:moveTo>
                  <a:cubicBezTo>
                    <a:pt x="3541" y="0"/>
                    <a:pt x="3509" y="16"/>
                    <a:pt x="3489" y="56"/>
                  </a:cubicBezTo>
                  <a:cubicBezTo>
                    <a:pt x="2555" y="1224"/>
                    <a:pt x="1388" y="2225"/>
                    <a:pt x="87" y="2958"/>
                  </a:cubicBezTo>
                  <a:cubicBezTo>
                    <a:pt x="1" y="3016"/>
                    <a:pt x="63" y="3172"/>
                    <a:pt x="145" y="3172"/>
                  </a:cubicBezTo>
                  <a:cubicBezTo>
                    <a:pt x="159" y="3172"/>
                    <a:pt x="173" y="3168"/>
                    <a:pt x="187" y="3159"/>
                  </a:cubicBezTo>
                  <a:lnTo>
                    <a:pt x="187" y="3125"/>
                  </a:lnTo>
                  <a:cubicBezTo>
                    <a:pt x="1521" y="2358"/>
                    <a:pt x="2722" y="1357"/>
                    <a:pt x="3656" y="156"/>
                  </a:cubicBezTo>
                  <a:cubicBezTo>
                    <a:pt x="3726" y="87"/>
                    <a:pt x="3649" y="0"/>
                    <a:pt x="357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29"/>
            <p:cNvSpPr/>
            <p:nvPr/>
          </p:nvSpPr>
          <p:spPr>
            <a:xfrm>
              <a:off x="8383129" y="1211467"/>
              <a:ext cx="65766" cy="141846"/>
            </a:xfrm>
            <a:custGeom>
              <a:avLst/>
              <a:gdLst/>
              <a:ahLst/>
              <a:cxnLst/>
              <a:rect l="l" t="t" r="r" b="b"/>
              <a:pathLst>
                <a:path w="1747" h="3768" extrusionOk="0">
                  <a:moveTo>
                    <a:pt x="173" y="1"/>
                  </a:moveTo>
                  <a:cubicBezTo>
                    <a:pt x="85" y="1"/>
                    <a:pt x="1" y="113"/>
                    <a:pt x="79" y="165"/>
                  </a:cubicBezTo>
                  <a:cubicBezTo>
                    <a:pt x="512" y="666"/>
                    <a:pt x="846" y="1233"/>
                    <a:pt x="1013" y="1833"/>
                  </a:cubicBezTo>
                  <a:cubicBezTo>
                    <a:pt x="1246" y="2433"/>
                    <a:pt x="1446" y="3034"/>
                    <a:pt x="1513" y="3668"/>
                  </a:cubicBezTo>
                  <a:cubicBezTo>
                    <a:pt x="1513" y="3734"/>
                    <a:pt x="1571" y="3768"/>
                    <a:pt x="1630" y="3768"/>
                  </a:cubicBezTo>
                  <a:cubicBezTo>
                    <a:pt x="1688" y="3768"/>
                    <a:pt x="1747" y="3734"/>
                    <a:pt x="1747" y="3668"/>
                  </a:cubicBezTo>
                  <a:cubicBezTo>
                    <a:pt x="1647" y="2967"/>
                    <a:pt x="1446" y="2267"/>
                    <a:pt x="1146" y="1633"/>
                  </a:cubicBezTo>
                  <a:cubicBezTo>
                    <a:pt x="979" y="1032"/>
                    <a:pt x="646" y="499"/>
                    <a:pt x="246" y="32"/>
                  </a:cubicBezTo>
                  <a:cubicBezTo>
                    <a:pt x="223" y="10"/>
                    <a:pt x="198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29"/>
            <p:cNvSpPr/>
            <p:nvPr/>
          </p:nvSpPr>
          <p:spPr>
            <a:xfrm>
              <a:off x="8213498" y="1235109"/>
              <a:ext cx="38774" cy="25448"/>
            </a:xfrm>
            <a:custGeom>
              <a:avLst/>
              <a:gdLst/>
              <a:ahLst/>
              <a:cxnLst/>
              <a:rect l="l" t="t" r="r" b="b"/>
              <a:pathLst>
                <a:path w="1030" h="676" extrusionOk="0">
                  <a:moveTo>
                    <a:pt x="424" y="0"/>
                  </a:moveTo>
                  <a:cubicBezTo>
                    <a:pt x="1" y="0"/>
                    <a:pt x="1" y="675"/>
                    <a:pt x="424" y="675"/>
                  </a:cubicBezTo>
                  <a:cubicBezTo>
                    <a:pt x="443" y="675"/>
                    <a:pt x="462" y="674"/>
                    <a:pt x="482" y="671"/>
                  </a:cubicBezTo>
                  <a:lnTo>
                    <a:pt x="549" y="671"/>
                  </a:lnTo>
                  <a:cubicBezTo>
                    <a:pt x="569" y="674"/>
                    <a:pt x="588" y="675"/>
                    <a:pt x="606" y="675"/>
                  </a:cubicBezTo>
                  <a:cubicBezTo>
                    <a:pt x="1030" y="675"/>
                    <a:pt x="1030" y="0"/>
                    <a:pt x="606" y="0"/>
                  </a:cubicBezTo>
                  <a:cubicBezTo>
                    <a:pt x="588" y="0"/>
                    <a:pt x="569" y="2"/>
                    <a:pt x="549" y="4"/>
                  </a:cubicBezTo>
                  <a:lnTo>
                    <a:pt x="482" y="4"/>
                  </a:lnTo>
                  <a:cubicBezTo>
                    <a:pt x="462" y="2"/>
                    <a:pt x="443" y="0"/>
                    <a:pt x="42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29"/>
            <p:cNvSpPr/>
            <p:nvPr/>
          </p:nvSpPr>
          <p:spPr>
            <a:xfrm>
              <a:off x="8250466" y="1313110"/>
              <a:ext cx="37683" cy="26389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lnTo>
                    <a:pt x="534" y="701"/>
                  </a:lnTo>
                  <a:cubicBezTo>
                    <a:pt x="1001" y="701"/>
                    <a:pt x="1001" y="0"/>
                    <a:pt x="5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0" name="Google Shape;4540;p29"/>
            <p:cNvSpPr/>
            <p:nvPr/>
          </p:nvSpPr>
          <p:spPr>
            <a:xfrm>
              <a:off x="8328317" y="1357043"/>
              <a:ext cx="28911" cy="26427"/>
            </a:xfrm>
            <a:custGeom>
              <a:avLst/>
              <a:gdLst/>
              <a:ahLst/>
              <a:cxnLst/>
              <a:rect l="l" t="t" r="r" b="b"/>
              <a:pathLst>
                <a:path w="768" h="702" extrusionOk="0">
                  <a:moveTo>
                    <a:pt x="367" y="1"/>
                  </a:moveTo>
                  <a:cubicBezTo>
                    <a:pt x="167" y="1"/>
                    <a:pt x="0" y="134"/>
                    <a:pt x="0" y="334"/>
                  </a:cubicBezTo>
                  <a:cubicBezTo>
                    <a:pt x="0" y="535"/>
                    <a:pt x="167" y="668"/>
                    <a:pt x="367" y="701"/>
                  </a:cubicBezTo>
                  <a:lnTo>
                    <a:pt x="434" y="701"/>
                  </a:lnTo>
                  <a:cubicBezTo>
                    <a:pt x="601" y="668"/>
                    <a:pt x="768" y="535"/>
                    <a:pt x="768" y="334"/>
                  </a:cubicBezTo>
                  <a:cubicBezTo>
                    <a:pt x="768" y="134"/>
                    <a:pt x="601" y="1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1" name="Google Shape;4541;p29"/>
            <p:cNvSpPr/>
            <p:nvPr/>
          </p:nvSpPr>
          <p:spPr>
            <a:xfrm>
              <a:off x="8442572" y="1340742"/>
              <a:ext cx="27669" cy="26389"/>
            </a:xfrm>
            <a:custGeom>
              <a:avLst/>
              <a:gdLst/>
              <a:ahLst/>
              <a:cxnLst/>
              <a:rect l="l" t="t" r="r" b="b"/>
              <a:pathLst>
                <a:path w="735" h="701" extrusionOk="0">
                  <a:moveTo>
                    <a:pt x="334" y="0"/>
                  </a:moveTo>
                  <a:cubicBezTo>
                    <a:pt x="134" y="0"/>
                    <a:pt x="1" y="167"/>
                    <a:pt x="1" y="334"/>
                  </a:cubicBezTo>
                  <a:cubicBezTo>
                    <a:pt x="1" y="534"/>
                    <a:pt x="134" y="701"/>
                    <a:pt x="334" y="701"/>
                  </a:cubicBezTo>
                  <a:lnTo>
                    <a:pt x="401" y="701"/>
                  </a:lnTo>
                  <a:cubicBezTo>
                    <a:pt x="601" y="701"/>
                    <a:pt x="735" y="534"/>
                    <a:pt x="735" y="334"/>
                  </a:cubicBezTo>
                  <a:cubicBezTo>
                    <a:pt x="735" y="167"/>
                    <a:pt x="601" y="0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29"/>
            <p:cNvSpPr/>
            <p:nvPr/>
          </p:nvSpPr>
          <p:spPr>
            <a:xfrm>
              <a:off x="8480255" y="1289243"/>
              <a:ext cx="38963" cy="26427"/>
            </a:xfrm>
            <a:custGeom>
              <a:avLst/>
              <a:gdLst/>
              <a:ahLst/>
              <a:cxnLst/>
              <a:rect l="l" t="t" r="r" b="b"/>
              <a:pathLst>
                <a:path w="1035" h="702" extrusionOk="0">
                  <a:moveTo>
                    <a:pt x="468" y="1"/>
                  </a:moveTo>
                  <a:cubicBezTo>
                    <a:pt x="1" y="1"/>
                    <a:pt x="1" y="701"/>
                    <a:pt x="468" y="701"/>
                  </a:cubicBezTo>
                  <a:lnTo>
                    <a:pt x="568" y="701"/>
                  </a:lnTo>
                  <a:cubicBezTo>
                    <a:pt x="1035" y="701"/>
                    <a:pt x="1035" y="1"/>
                    <a:pt x="5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43" name="Google Shape;4543;p29"/>
          <p:cNvGrpSpPr/>
          <p:nvPr/>
        </p:nvGrpSpPr>
        <p:grpSpPr>
          <a:xfrm flipH="1">
            <a:off x="63098" y="-64045"/>
            <a:ext cx="417321" cy="551164"/>
            <a:chOff x="8556864" y="319795"/>
            <a:chExt cx="705768" cy="1177197"/>
          </a:xfrm>
        </p:grpSpPr>
        <p:sp>
          <p:nvSpPr>
            <p:cNvPr id="4544" name="Google Shape;4544;p29"/>
            <p:cNvSpPr/>
            <p:nvPr/>
          </p:nvSpPr>
          <p:spPr>
            <a:xfrm>
              <a:off x="8556864" y="319795"/>
              <a:ext cx="705768" cy="1177197"/>
            </a:xfrm>
            <a:custGeom>
              <a:avLst/>
              <a:gdLst/>
              <a:ahLst/>
              <a:cxnLst/>
              <a:rect l="l" t="t" r="r" b="b"/>
              <a:pathLst>
                <a:path w="18748" h="31271" extrusionOk="0">
                  <a:moveTo>
                    <a:pt x="16979" y="1"/>
                  </a:moveTo>
                  <a:cubicBezTo>
                    <a:pt x="15278" y="1769"/>
                    <a:pt x="10208" y="5905"/>
                    <a:pt x="8540" y="7306"/>
                  </a:cubicBezTo>
                  <a:cubicBezTo>
                    <a:pt x="7072" y="8574"/>
                    <a:pt x="5671" y="9941"/>
                    <a:pt x="4370" y="11342"/>
                  </a:cubicBezTo>
                  <a:cubicBezTo>
                    <a:pt x="3570" y="12143"/>
                    <a:pt x="1902" y="13744"/>
                    <a:pt x="1735" y="14911"/>
                  </a:cubicBezTo>
                  <a:cubicBezTo>
                    <a:pt x="1468" y="16679"/>
                    <a:pt x="4403" y="16980"/>
                    <a:pt x="5638" y="17180"/>
                  </a:cubicBezTo>
                  <a:cubicBezTo>
                    <a:pt x="4470" y="18214"/>
                    <a:pt x="0" y="20182"/>
                    <a:pt x="1168" y="22383"/>
                  </a:cubicBezTo>
                  <a:cubicBezTo>
                    <a:pt x="1572" y="23124"/>
                    <a:pt x="2773" y="23363"/>
                    <a:pt x="4028" y="23363"/>
                  </a:cubicBezTo>
                  <a:cubicBezTo>
                    <a:pt x="5260" y="23363"/>
                    <a:pt x="6544" y="23132"/>
                    <a:pt x="7172" y="22917"/>
                  </a:cubicBezTo>
                  <a:lnTo>
                    <a:pt x="7172" y="22917"/>
                  </a:lnTo>
                  <a:cubicBezTo>
                    <a:pt x="6205" y="24151"/>
                    <a:pt x="2335" y="30890"/>
                    <a:pt x="5638" y="31257"/>
                  </a:cubicBezTo>
                  <a:cubicBezTo>
                    <a:pt x="5705" y="31266"/>
                    <a:pt x="5772" y="31270"/>
                    <a:pt x="5839" y="31270"/>
                  </a:cubicBezTo>
                  <a:cubicBezTo>
                    <a:pt x="8209" y="31270"/>
                    <a:pt x="10032" y="25639"/>
                    <a:pt x="10908" y="23985"/>
                  </a:cubicBezTo>
                  <a:cubicBezTo>
                    <a:pt x="11537" y="24834"/>
                    <a:pt x="12225" y="26809"/>
                    <a:pt x="13588" y="26809"/>
                  </a:cubicBezTo>
                  <a:cubicBezTo>
                    <a:pt x="13670" y="26809"/>
                    <a:pt x="13756" y="26802"/>
                    <a:pt x="13844" y="26787"/>
                  </a:cubicBezTo>
                  <a:cubicBezTo>
                    <a:pt x="15144" y="26553"/>
                    <a:pt x="15278" y="24118"/>
                    <a:pt x="15378" y="23117"/>
                  </a:cubicBezTo>
                  <a:cubicBezTo>
                    <a:pt x="15545" y="21716"/>
                    <a:pt x="15545" y="20282"/>
                    <a:pt x="15378" y="18881"/>
                  </a:cubicBezTo>
                  <a:cubicBezTo>
                    <a:pt x="15211" y="17747"/>
                    <a:pt x="14711" y="16513"/>
                    <a:pt x="14711" y="15345"/>
                  </a:cubicBezTo>
                  <a:lnTo>
                    <a:pt x="14711" y="15345"/>
                  </a:lnTo>
                  <a:cubicBezTo>
                    <a:pt x="15381" y="15900"/>
                    <a:pt x="16211" y="17159"/>
                    <a:pt x="17002" y="17159"/>
                  </a:cubicBezTo>
                  <a:cubicBezTo>
                    <a:pt x="17353" y="17159"/>
                    <a:pt x="17696" y="16912"/>
                    <a:pt x="18013" y="16246"/>
                  </a:cubicBezTo>
                  <a:cubicBezTo>
                    <a:pt x="18747" y="14845"/>
                    <a:pt x="17413" y="2302"/>
                    <a:pt x="16979" y="34"/>
                  </a:cubicBezTo>
                  <a:lnTo>
                    <a:pt x="16979" y="1"/>
                  </a:ln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29"/>
            <p:cNvSpPr/>
            <p:nvPr/>
          </p:nvSpPr>
          <p:spPr>
            <a:xfrm>
              <a:off x="8794672" y="325780"/>
              <a:ext cx="415714" cy="1066671"/>
            </a:xfrm>
            <a:custGeom>
              <a:avLst/>
              <a:gdLst/>
              <a:ahLst/>
              <a:cxnLst/>
              <a:rect l="l" t="t" r="r" b="b"/>
              <a:pathLst>
                <a:path w="11043" h="28335" extrusionOk="0">
                  <a:moveTo>
                    <a:pt x="10878" y="0"/>
                  </a:moveTo>
                  <a:cubicBezTo>
                    <a:pt x="10846" y="0"/>
                    <a:pt x="10815" y="13"/>
                    <a:pt x="10796" y="42"/>
                  </a:cubicBezTo>
                  <a:lnTo>
                    <a:pt x="10829" y="42"/>
                  </a:lnTo>
                  <a:cubicBezTo>
                    <a:pt x="8527" y="4512"/>
                    <a:pt x="7493" y="9449"/>
                    <a:pt x="6025" y="14219"/>
                  </a:cubicBezTo>
                  <a:cubicBezTo>
                    <a:pt x="5225" y="16787"/>
                    <a:pt x="4258" y="19322"/>
                    <a:pt x="3157" y="21791"/>
                  </a:cubicBezTo>
                  <a:cubicBezTo>
                    <a:pt x="2223" y="23959"/>
                    <a:pt x="722" y="25927"/>
                    <a:pt x="21" y="28195"/>
                  </a:cubicBezTo>
                  <a:cubicBezTo>
                    <a:pt x="1" y="28278"/>
                    <a:pt x="69" y="28335"/>
                    <a:pt x="132" y="28335"/>
                  </a:cubicBezTo>
                  <a:cubicBezTo>
                    <a:pt x="172" y="28335"/>
                    <a:pt x="209" y="28313"/>
                    <a:pt x="221" y="28262"/>
                  </a:cubicBezTo>
                  <a:cubicBezTo>
                    <a:pt x="622" y="27128"/>
                    <a:pt x="1155" y="26027"/>
                    <a:pt x="1789" y="25026"/>
                  </a:cubicBezTo>
                  <a:cubicBezTo>
                    <a:pt x="2423" y="23926"/>
                    <a:pt x="2957" y="22758"/>
                    <a:pt x="3457" y="21624"/>
                  </a:cubicBezTo>
                  <a:cubicBezTo>
                    <a:pt x="4458" y="19322"/>
                    <a:pt x="5358" y="16954"/>
                    <a:pt x="6126" y="14552"/>
                  </a:cubicBezTo>
                  <a:cubicBezTo>
                    <a:pt x="7627" y="9716"/>
                    <a:pt x="8627" y="4712"/>
                    <a:pt x="10996" y="142"/>
                  </a:cubicBezTo>
                  <a:cubicBezTo>
                    <a:pt x="11043" y="71"/>
                    <a:pt x="10957" y="0"/>
                    <a:pt x="1087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29"/>
            <p:cNvSpPr/>
            <p:nvPr/>
          </p:nvSpPr>
          <p:spPr>
            <a:xfrm>
              <a:off x="8699127" y="959204"/>
              <a:ext cx="370803" cy="252899"/>
            </a:xfrm>
            <a:custGeom>
              <a:avLst/>
              <a:gdLst/>
              <a:ahLst/>
              <a:cxnLst/>
              <a:rect l="l" t="t" r="r" b="b"/>
              <a:pathLst>
                <a:path w="9850" h="6718" extrusionOk="0">
                  <a:moveTo>
                    <a:pt x="7760" y="0"/>
                  </a:moveTo>
                  <a:cubicBezTo>
                    <a:pt x="7738" y="0"/>
                    <a:pt x="7716" y="8"/>
                    <a:pt x="7696" y="28"/>
                  </a:cubicBezTo>
                  <a:cubicBezTo>
                    <a:pt x="6495" y="1095"/>
                    <a:pt x="5228" y="2063"/>
                    <a:pt x="3860" y="2863"/>
                  </a:cubicBezTo>
                  <a:cubicBezTo>
                    <a:pt x="2967" y="3429"/>
                    <a:pt x="1729" y="4340"/>
                    <a:pt x="596" y="4340"/>
                  </a:cubicBezTo>
                  <a:cubicBezTo>
                    <a:pt x="459" y="4340"/>
                    <a:pt x="324" y="4326"/>
                    <a:pt x="191" y="4298"/>
                  </a:cubicBezTo>
                  <a:cubicBezTo>
                    <a:pt x="181" y="4295"/>
                    <a:pt x="171" y="4294"/>
                    <a:pt x="161" y="4294"/>
                  </a:cubicBezTo>
                  <a:cubicBezTo>
                    <a:pt x="48" y="4294"/>
                    <a:pt x="1" y="4467"/>
                    <a:pt x="124" y="4498"/>
                  </a:cubicBezTo>
                  <a:lnTo>
                    <a:pt x="124" y="4531"/>
                  </a:lnTo>
                  <a:cubicBezTo>
                    <a:pt x="263" y="4560"/>
                    <a:pt x="402" y="4573"/>
                    <a:pt x="542" y="4573"/>
                  </a:cubicBezTo>
                  <a:cubicBezTo>
                    <a:pt x="1547" y="4573"/>
                    <a:pt x="2573" y="3895"/>
                    <a:pt x="3393" y="3397"/>
                  </a:cubicBezTo>
                  <a:cubicBezTo>
                    <a:pt x="4938" y="2528"/>
                    <a:pt x="6358" y="1504"/>
                    <a:pt x="7684" y="325"/>
                  </a:cubicBezTo>
                  <a:lnTo>
                    <a:pt x="7684" y="325"/>
                  </a:lnTo>
                  <a:cubicBezTo>
                    <a:pt x="7797" y="1289"/>
                    <a:pt x="8055" y="2222"/>
                    <a:pt x="8430" y="3097"/>
                  </a:cubicBezTo>
                  <a:cubicBezTo>
                    <a:pt x="8830" y="4264"/>
                    <a:pt x="9264" y="5465"/>
                    <a:pt x="9631" y="6633"/>
                  </a:cubicBezTo>
                  <a:cubicBezTo>
                    <a:pt x="9646" y="6691"/>
                    <a:pt x="9692" y="6718"/>
                    <a:pt x="9737" y="6718"/>
                  </a:cubicBezTo>
                  <a:cubicBezTo>
                    <a:pt x="9795" y="6718"/>
                    <a:pt x="9850" y="6674"/>
                    <a:pt x="9831" y="6599"/>
                  </a:cubicBezTo>
                  <a:cubicBezTo>
                    <a:pt x="9464" y="5465"/>
                    <a:pt x="9064" y="4364"/>
                    <a:pt x="8697" y="3264"/>
                  </a:cubicBezTo>
                  <a:cubicBezTo>
                    <a:pt x="8363" y="2230"/>
                    <a:pt x="7896" y="1195"/>
                    <a:pt x="7863" y="95"/>
                  </a:cubicBezTo>
                  <a:cubicBezTo>
                    <a:pt x="7863" y="48"/>
                    <a:pt x="7813" y="0"/>
                    <a:pt x="77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29"/>
            <p:cNvSpPr/>
            <p:nvPr/>
          </p:nvSpPr>
          <p:spPr>
            <a:xfrm>
              <a:off x="8713809" y="708071"/>
              <a:ext cx="471579" cy="168198"/>
            </a:xfrm>
            <a:custGeom>
              <a:avLst/>
              <a:gdLst/>
              <a:ahLst/>
              <a:cxnLst/>
              <a:rect l="l" t="t" r="r" b="b"/>
              <a:pathLst>
                <a:path w="12527" h="4468" extrusionOk="0">
                  <a:moveTo>
                    <a:pt x="9318" y="0"/>
                  </a:moveTo>
                  <a:cubicBezTo>
                    <a:pt x="9264" y="0"/>
                    <a:pt x="9208" y="36"/>
                    <a:pt x="9208" y="94"/>
                  </a:cubicBezTo>
                  <a:cubicBezTo>
                    <a:pt x="9208" y="294"/>
                    <a:pt x="7573" y="1128"/>
                    <a:pt x="7340" y="1295"/>
                  </a:cubicBezTo>
                  <a:cubicBezTo>
                    <a:pt x="6606" y="1762"/>
                    <a:pt x="5872" y="2196"/>
                    <a:pt x="5105" y="2596"/>
                  </a:cubicBezTo>
                  <a:cubicBezTo>
                    <a:pt x="3653" y="3306"/>
                    <a:pt x="1952" y="4234"/>
                    <a:pt x="303" y="4234"/>
                  </a:cubicBezTo>
                  <a:cubicBezTo>
                    <a:pt x="246" y="4234"/>
                    <a:pt x="190" y="4233"/>
                    <a:pt x="134" y="4231"/>
                  </a:cubicBezTo>
                  <a:cubicBezTo>
                    <a:pt x="1" y="4231"/>
                    <a:pt x="1" y="4431"/>
                    <a:pt x="134" y="4431"/>
                  </a:cubicBezTo>
                  <a:lnTo>
                    <a:pt x="134" y="4464"/>
                  </a:lnTo>
                  <a:cubicBezTo>
                    <a:pt x="191" y="4466"/>
                    <a:pt x="247" y="4467"/>
                    <a:pt x="303" y="4467"/>
                  </a:cubicBezTo>
                  <a:cubicBezTo>
                    <a:pt x="2013" y="4467"/>
                    <a:pt x="3687" y="3507"/>
                    <a:pt x="5205" y="2796"/>
                  </a:cubicBezTo>
                  <a:cubicBezTo>
                    <a:pt x="6139" y="2296"/>
                    <a:pt x="7073" y="1762"/>
                    <a:pt x="7940" y="1195"/>
                  </a:cubicBezTo>
                  <a:cubicBezTo>
                    <a:pt x="8183" y="1033"/>
                    <a:pt x="9016" y="674"/>
                    <a:pt x="9325" y="349"/>
                  </a:cubicBezTo>
                  <a:lnTo>
                    <a:pt x="9325" y="349"/>
                  </a:lnTo>
                  <a:cubicBezTo>
                    <a:pt x="10042" y="1889"/>
                    <a:pt x="11284" y="3048"/>
                    <a:pt x="12310" y="4331"/>
                  </a:cubicBezTo>
                  <a:cubicBezTo>
                    <a:pt x="12335" y="4356"/>
                    <a:pt x="12362" y="4366"/>
                    <a:pt x="12387" y="4366"/>
                  </a:cubicBezTo>
                  <a:cubicBezTo>
                    <a:pt x="12464" y="4366"/>
                    <a:pt x="12527" y="4272"/>
                    <a:pt x="12477" y="4197"/>
                  </a:cubicBezTo>
                  <a:cubicBezTo>
                    <a:pt x="11426" y="2851"/>
                    <a:pt x="10149" y="1698"/>
                    <a:pt x="9441" y="135"/>
                  </a:cubicBezTo>
                  <a:lnTo>
                    <a:pt x="9441" y="135"/>
                  </a:lnTo>
                  <a:cubicBezTo>
                    <a:pt x="9441" y="133"/>
                    <a:pt x="9441" y="130"/>
                    <a:pt x="9441" y="128"/>
                  </a:cubicBezTo>
                  <a:lnTo>
                    <a:pt x="9441" y="128"/>
                  </a:lnTo>
                  <a:lnTo>
                    <a:pt x="9438" y="128"/>
                  </a:lnTo>
                  <a:lnTo>
                    <a:pt x="9438" y="128"/>
                  </a:lnTo>
                  <a:cubicBezTo>
                    <a:pt x="9428" y="106"/>
                    <a:pt x="9418" y="83"/>
                    <a:pt x="9408" y="61"/>
                  </a:cubicBezTo>
                  <a:cubicBezTo>
                    <a:pt x="9394" y="19"/>
                    <a:pt x="9356" y="0"/>
                    <a:pt x="931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29"/>
            <p:cNvSpPr/>
            <p:nvPr/>
          </p:nvSpPr>
          <p:spPr>
            <a:xfrm>
              <a:off x="8890066" y="510168"/>
              <a:ext cx="316557" cy="135070"/>
            </a:xfrm>
            <a:custGeom>
              <a:avLst/>
              <a:gdLst/>
              <a:ahLst/>
              <a:cxnLst/>
              <a:rect l="l" t="t" r="r" b="b"/>
              <a:pathLst>
                <a:path w="8409" h="3588" extrusionOk="0">
                  <a:moveTo>
                    <a:pt x="6256" y="0"/>
                  </a:moveTo>
                  <a:cubicBezTo>
                    <a:pt x="6246" y="0"/>
                    <a:pt x="6237" y="4"/>
                    <a:pt x="6227" y="14"/>
                  </a:cubicBezTo>
                  <a:cubicBezTo>
                    <a:pt x="4025" y="848"/>
                    <a:pt x="2257" y="2449"/>
                    <a:pt x="122" y="3383"/>
                  </a:cubicBezTo>
                  <a:cubicBezTo>
                    <a:pt x="1" y="3444"/>
                    <a:pt x="101" y="3588"/>
                    <a:pt x="195" y="3588"/>
                  </a:cubicBezTo>
                  <a:cubicBezTo>
                    <a:pt x="204" y="3588"/>
                    <a:pt x="214" y="3586"/>
                    <a:pt x="222" y="3583"/>
                  </a:cubicBezTo>
                  <a:cubicBezTo>
                    <a:pt x="1757" y="2916"/>
                    <a:pt x="3125" y="1915"/>
                    <a:pt x="4559" y="1048"/>
                  </a:cubicBezTo>
                  <a:cubicBezTo>
                    <a:pt x="4859" y="848"/>
                    <a:pt x="5193" y="681"/>
                    <a:pt x="5526" y="514"/>
                  </a:cubicBezTo>
                  <a:cubicBezTo>
                    <a:pt x="5706" y="433"/>
                    <a:pt x="5845" y="397"/>
                    <a:pt x="5959" y="397"/>
                  </a:cubicBezTo>
                  <a:cubicBezTo>
                    <a:pt x="6309" y="397"/>
                    <a:pt x="6408" y="737"/>
                    <a:pt x="6660" y="1115"/>
                  </a:cubicBezTo>
                  <a:cubicBezTo>
                    <a:pt x="7094" y="1815"/>
                    <a:pt x="7694" y="2382"/>
                    <a:pt x="8161" y="3050"/>
                  </a:cubicBezTo>
                  <a:cubicBezTo>
                    <a:pt x="8191" y="3079"/>
                    <a:pt x="8226" y="3091"/>
                    <a:pt x="8259" y="3091"/>
                  </a:cubicBezTo>
                  <a:cubicBezTo>
                    <a:pt x="8339" y="3091"/>
                    <a:pt x="8409" y="3020"/>
                    <a:pt x="8362" y="2950"/>
                  </a:cubicBezTo>
                  <a:cubicBezTo>
                    <a:pt x="7628" y="1982"/>
                    <a:pt x="6794" y="1148"/>
                    <a:pt x="6327" y="47"/>
                  </a:cubicBezTo>
                  <a:cubicBezTo>
                    <a:pt x="6303" y="24"/>
                    <a:pt x="6280" y="0"/>
                    <a:pt x="62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9" name="Google Shape;4549;p29"/>
            <p:cNvSpPr/>
            <p:nvPr/>
          </p:nvSpPr>
          <p:spPr>
            <a:xfrm>
              <a:off x="8815528" y="74300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01" y="0"/>
                  </a:moveTo>
                  <a:cubicBezTo>
                    <a:pt x="1" y="0"/>
                    <a:pt x="1" y="467"/>
                    <a:pt x="301" y="467"/>
                  </a:cubicBezTo>
                  <a:cubicBezTo>
                    <a:pt x="635" y="467"/>
                    <a:pt x="635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0" name="Google Shape;4550;p29"/>
            <p:cNvSpPr/>
            <p:nvPr/>
          </p:nvSpPr>
          <p:spPr>
            <a:xfrm>
              <a:off x="8846924" y="717896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3"/>
                    <a:pt x="1" y="434"/>
                    <a:pt x="268" y="467"/>
                  </a:cubicBezTo>
                  <a:cubicBezTo>
                    <a:pt x="535" y="434"/>
                    <a:pt x="535" y="33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1" name="Google Shape;4551;p29"/>
            <p:cNvSpPr/>
            <p:nvPr/>
          </p:nvSpPr>
          <p:spPr>
            <a:xfrm>
              <a:off x="8855733" y="757123"/>
              <a:ext cx="17618" cy="19500"/>
            </a:xfrm>
            <a:custGeom>
              <a:avLst/>
              <a:gdLst/>
              <a:ahLst/>
              <a:cxnLst/>
              <a:rect l="l" t="t" r="r" b="b"/>
              <a:pathLst>
                <a:path w="468" h="518" extrusionOk="0">
                  <a:moveTo>
                    <a:pt x="234" y="0"/>
                  </a:moveTo>
                  <a:cubicBezTo>
                    <a:pt x="117" y="0"/>
                    <a:pt x="0" y="75"/>
                    <a:pt x="0" y="226"/>
                  </a:cubicBezTo>
                  <a:lnTo>
                    <a:pt x="0" y="292"/>
                  </a:lnTo>
                  <a:cubicBezTo>
                    <a:pt x="0" y="442"/>
                    <a:pt x="117" y="517"/>
                    <a:pt x="234" y="517"/>
                  </a:cubicBezTo>
                  <a:cubicBezTo>
                    <a:pt x="351" y="517"/>
                    <a:pt x="467" y="442"/>
                    <a:pt x="467" y="292"/>
                  </a:cubicBezTo>
                  <a:lnTo>
                    <a:pt x="467" y="226"/>
                  </a:lnTo>
                  <a:cubicBezTo>
                    <a:pt x="467" y="75"/>
                    <a:pt x="351" y="0"/>
                    <a:pt x="2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2" name="Google Shape;4552;p29"/>
            <p:cNvSpPr/>
            <p:nvPr/>
          </p:nvSpPr>
          <p:spPr>
            <a:xfrm>
              <a:off x="8879601" y="960221"/>
              <a:ext cx="20102" cy="16376"/>
            </a:xfrm>
            <a:custGeom>
              <a:avLst/>
              <a:gdLst/>
              <a:ahLst/>
              <a:cxnLst/>
              <a:rect l="l" t="t" r="r" b="b"/>
              <a:pathLst>
                <a:path w="534" h="435" extrusionOk="0">
                  <a:moveTo>
                    <a:pt x="267" y="1"/>
                  </a:moveTo>
                  <a:cubicBezTo>
                    <a:pt x="0" y="34"/>
                    <a:pt x="0" y="401"/>
                    <a:pt x="267" y="435"/>
                  </a:cubicBezTo>
                  <a:cubicBezTo>
                    <a:pt x="534" y="401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3" name="Google Shape;4553;p29"/>
            <p:cNvSpPr/>
            <p:nvPr/>
          </p:nvSpPr>
          <p:spPr>
            <a:xfrm>
              <a:off x="8907195" y="930104"/>
              <a:ext cx="20140" cy="17618"/>
            </a:xfrm>
            <a:custGeom>
              <a:avLst/>
              <a:gdLst/>
              <a:ahLst/>
              <a:cxnLst/>
              <a:rect l="l" t="t" r="r" b="b"/>
              <a:pathLst>
                <a:path w="535" h="468" extrusionOk="0">
                  <a:moveTo>
                    <a:pt x="268" y="0"/>
                  </a:moveTo>
                  <a:cubicBezTo>
                    <a:pt x="1" y="34"/>
                    <a:pt x="1" y="434"/>
                    <a:pt x="268" y="467"/>
                  </a:cubicBezTo>
                  <a:cubicBezTo>
                    <a:pt x="535" y="434"/>
                    <a:pt x="535" y="34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4" name="Google Shape;4554;p29"/>
            <p:cNvSpPr/>
            <p:nvPr/>
          </p:nvSpPr>
          <p:spPr>
            <a:xfrm>
              <a:off x="8864505" y="921295"/>
              <a:ext cx="22662" cy="16376"/>
            </a:xfrm>
            <a:custGeom>
              <a:avLst/>
              <a:gdLst/>
              <a:ahLst/>
              <a:cxnLst/>
              <a:rect l="l" t="t" r="r" b="b"/>
              <a:pathLst>
                <a:path w="602" h="435" extrusionOk="0">
                  <a:moveTo>
                    <a:pt x="301" y="1"/>
                  </a:moveTo>
                  <a:cubicBezTo>
                    <a:pt x="1" y="1"/>
                    <a:pt x="1" y="435"/>
                    <a:pt x="301" y="435"/>
                  </a:cubicBezTo>
                  <a:cubicBezTo>
                    <a:pt x="601" y="435"/>
                    <a:pt x="601" y="1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5" name="Google Shape;4555;p29"/>
            <p:cNvSpPr/>
            <p:nvPr/>
          </p:nvSpPr>
          <p:spPr>
            <a:xfrm>
              <a:off x="9076751" y="1075717"/>
              <a:ext cx="22625" cy="16413"/>
            </a:xfrm>
            <a:custGeom>
              <a:avLst/>
              <a:gdLst/>
              <a:ahLst/>
              <a:cxnLst/>
              <a:rect l="l" t="t" r="r" b="b"/>
              <a:pathLst>
                <a:path w="601" h="436" extrusionOk="0">
                  <a:moveTo>
                    <a:pt x="330" y="0"/>
                  </a:moveTo>
                  <a:cubicBezTo>
                    <a:pt x="321" y="0"/>
                    <a:pt x="311" y="1"/>
                    <a:pt x="300" y="2"/>
                  </a:cubicBezTo>
                  <a:cubicBezTo>
                    <a:pt x="0" y="2"/>
                    <a:pt x="0" y="435"/>
                    <a:pt x="300" y="435"/>
                  </a:cubicBezTo>
                  <a:cubicBezTo>
                    <a:pt x="590" y="435"/>
                    <a:pt x="600" y="0"/>
                    <a:pt x="33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6" name="Google Shape;4556;p29"/>
            <p:cNvSpPr/>
            <p:nvPr/>
          </p:nvSpPr>
          <p:spPr>
            <a:xfrm>
              <a:off x="9059170" y="1033065"/>
              <a:ext cx="20102" cy="17618"/>
            </a:xfrm>
            <a:custGeom>
              <a:avLst/>
              <a:gdLst/>
              <a:ahLst/>
              <a:cxnLst/>
              <a:rect l="l" t="t" r="r" b="b"/>
              <a:pathLst>
                <a:path w="534" h="468" extrusionOk="0">
                  <a:moveTo>
                    <a:pt x="267" y="1"/>
                  </a:moveTo>
                  <a:cubicBezTo>
                    <a:pt x="0" y="34"/>
                    <a:pt x="0" y="434"/>
                    <a:pt x="267" y="468"/>
                  </a:cubicBezTo>
                  <a:cubicBezTo>
                    <a:pt x="534" y="434"/>
                    <a:pt x="534" y="34"/>
                    <a:pt x="2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7" name="Google Shape;4557;p29"/>
            <p:cNvSpPr/>
            <p:nvPr/>
          </p:nvSpPr>
          <p:spPr>
            <a:xfrm>
              <a:off x="9137022" y="704081"/>
              <a:ext cx="22625" cy="17618"/>
            </a:xfrm>
            <a:custGeom>
              <a:avLst/>
              <a:gdLst/>
              <a:ahLst/>
              <a:cxnLst/>
              <a:rect l="l" t="t" r="r" b="b"/>
              <a:pathLst>
                <a:path w="601" h="468" extrusionOk="0">
                  <a:moveTo>
                    <a:pt x="301" y="0"/>
                  </a:moveTo>
                  <a:cubicBezTo>
                    <a:pt x="0" y="0"/>
                    <a:pt x="0" y="467"/>
                    <a:pt x="301" y="467"/>
                  </a:cubicBezTo>
                  <a:cubicBezTo>
                    <a:pt x="601" y="434"/>
                    <a:pt x="601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8" name="Google Shape;4558;p29"/>
            <p:cNvSpPr/>
            <p:nvPr/>
          </p:nvSpPr>
          <p:spPr>
            <a:xfrm>
              <a:off x="9085522" y="459196"/>
              <a:ext cx="23905" cy="17618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34" y="0"/>
                  </a:moveTo>
                  <a:cubicBezTo>
                    <a:pt x="1" y="0"/>
                    <a:pt x="1" y="467"/>
                    <a:pt x="334" y="467"/>
                  </a:cubicBezTo>
                  <a:cubicBezTo>
                    <a:pt x="634" y="467"/>
                    <a:pt x="634" y="0"/>
                    <a:pt x="3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9" name="Google Shape;4559;p29"/>
            <p:cNvSpPr/>
            <p:nvPr/>
          </p:nvSpPr>
          <p:spPr>
            <a:xfrm>
              <a:off x="8865785" y="1308066"/>
              <a:ext cx="23867" cy="17618"/>
            </a:xfrm>
            <a:custGeom>
              <a:avLst/>
              <a:gdLst/>
              <a:ahLst/>
              <a:cxnLst/>
              <a:rect l="l" t="t" r="r" b="b"/>
              <a:pathLst>
                <a:path w="634" h="468" extrusionOk="0">
                  <a:moveTo>
                    <a:pt x="334" y="1"/>
                  </a:moveTo>
                  <a:cubicBezTo>
                    <a:pt x="0" y="1"/>
                    <a:pt x="0" y="468"/>
                    <a:pt x="334" y="468"/>
                  </a:cubicBezTo>
                  <a:cubicBezTo>
                    <a:pt x="634" y="468"/>
                    <a:pt x="634" y="1"/>
                    <a:pt x="3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0" name="Google Shape;4560;p29"/>
            <p:cNvSpPr/>
            <p:nvPr/>
          </p:nvSpPr>
          <p:spPr>
            <a:xfrm>
              <a:off x="8887130" y="1266656"/>
              <a:ext cx="25147" cy="17618"/>
            </a:xfrm>
            <a:custGeom>
              <a:avLst/>
              <a:gdLst/>
              <a:ahLst/>
              <a:cxnLst/>
              <a:rect l="l" t="t" r="r" b="b"/>
              <a:pathLst>
                <a:path w="668" h="468" extrusionOk="0">
                  <a:moveTo>
                    <a:pt x="300" y="0"/>
                  </a:moveTo>
                  <a:cubicBezTo>
                    <a:pt x="0" y="0"/>
                    <a:pt x="0" y="467"/>
                    <a:pt x="300" y="467"/>
                  </a:cubicBezTo>
                  <a:lnTo>
                    <a:pt x="367" y="467"/>
                  </a:lnTo>
                  <a:cubicBezTo>
                    <a:pt x="667" y="467"/>
                    <a:pt x="667" y="0"/>
                    <a:pt x="3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61" name="Google Shape;4561;p29"/>
          <p:cNvGrpSpPr/>
          <p:nvPr/>
        </p:nvGrpSpPr>
        <p:grpSpPr>
          <a:xfrm flipH="1">
            <a:off x="1275201" y="-1193"/>
            <a:ext cx="94468" cy="71882"/>
            <a:chOff x="7529664" y="637523"/>
            <a:chExt cx="115572" cy="87940"/>
          </a:xfrm>
        </p:grpSpPr>
        <p:sp>
          <p:nvSpPr>
            <p:cNvPr id="4562" name="Google Shape;4562;p29"/>
            <p:cNvSpPr/>
            <p:nvPr/>
          </p:nvSpPr>
          <p:spPr>
            <a:xfrm>
              <a:off x="7529664" y="665155"/>
              <a:ext cx="35198" cy="26389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7" y="0"/>
                  </a:moveTo>
                  <a:cubicBezTo>
                    <a:pt x="0" y="0"/>
                    <a:pt x="0" y="701"/>
                    <a:pt x="467" y="701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3" name="Google Shape;4563;p29"/>
            <p:cNvSpPr/>
            <p:nvPr/>
          </p:nvSpPr>
          <p:spPr>
            <a:xfrm>
              <a:off x="7615045" y="637523"/>
              <a:ext cx="30191" cy="25147"/>
            </a:xfrm>
            <a:custGeom>
              <a:avLst/>
              <a:gdLst/>
              <a:ahLst/>
              <a:cxnLst/>
              <a:rect l="l" t="t" r="r" b="b"/>
              <a:pathLst>
                <a:path w="802" h="668" extrusionOk="0">
                  <a:moveTo>
                    <a:pt x="401" y="0"/>
                  </a:moveTo>
                  <a:cubicBezTo>
                    <a:pt x="0" y="34"/>
                    <a:pt x="0" y="634"/>
                    <a:pt x="401" y="667"/>
                  </a:cubicBezTo>
                  <a:cubicBezTo>
                    <a:pt x="801" y="634"/>
                    <a:pt x="801" y="34"/>
                    <a:pt x="4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4" name="Google Shape;4564;p29"/>
            <p:cNvSpPr/>
            <p:nvPr/>
          </p:nvSpPr>
          <p:spPr>
            <a:xfrm>
              <a:off x="7593700" y="699036"/>
              <a:ext cx="31434" cy="26427"/>
            </a:xfrm>
            <a:custGeom>
              <a:avLst/>
              <a:gdLst/>
              <a:ahLst/>
              <a:cxnLst/>
              <a:rect l="l" t="t" r="r" b="b"/>
              <a:pathLst>
                <a:path w="835" h="702" extrusionOk="0">
                  <a:moveTo>
                    <a:pt x="434" y="1"/>
                  </a:moveTo>
                  <a:cubicBezTo>
                    <a:pt x="0" y="67"/>
                    <a:pt x="0" y="668"/>
                    <a:pt x="434" y="701"/>
                  </a:cubicBezTo>
                  <a:cubicBezTo>
                    <a:pt x="834" y="668"/>
                    <a:pt x="834" y="67"/>
                    <a:pt x="4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65" name="Google Shape;4565;p29"/>
          <p:cNvGrpSpPr/>
          <p:nvPr/>
        </p:nvGrpSpPr>
        <p:grpSpPr>
          <a:xfrm flipH="1">
            <a:off x="350904" y="-80137"/>
            <a:ext cx="834233" cy="329219"/>
            <a:chOff x="7778276" y="-85874"/>
            <a:chExt cx="1020594" cy="402764"/>
          </a:xfrm>
        </p:grpSpPr>
        <p:sp>
          <p:nvSpPr>
            <p:cNvPr id="4566" name="Google Shape;4566;p29"/>
            <p:cNvSpPr/>
            <p:nvPr/>
          </p:nvSpPr>
          <p:spPr>
            <a:xfrm>
              <a:off x="7778276" y="-85836"/>
              <a:ext cx="1018448" cy="402726"/>
            </a:xfrm>
            <a:custGeom>
              <a:avLst/>
              <a:gdLst/>
              <a:ahLst/>
              <a:cxnLst/>
              <a:rect l="l" t="t" r="r" b="b"/>
              <a:pathLst>
                <a:path w="27054" h="10698" extrusionOk="0">
                  <a:moveTo>
                    <a:pt x="19636" y="193"/>
                  </a:moveTo>
                  <a:cubicBezTo>
                    <a:pt x="22079" y="193"/>
                    <a:pt x="24513" y="566"/>
                    <a:pt x="26806" y="1426"/>
                  </a:cubicBezTo>
                  <a:lnTo>
                    <a:pt x="26806" y="1426"/>
                  </a:lnTo>
                  <a:cubicBezTo>
                    <a:pt x="25999" y="1835"/>
                    <a:pt x="25474" y="2648"/>
                    <a:pt x="24852" y="3237"/>
                  </a:cubicBezTo>
                  <a:cubicBezTo>
                    <a:pt x="23918" y="4104"/>
                    <a:pt x="22951" y="4905"/>
                    <a:pt x="21983" y="5706"/>
                  </a:cubicBezTo>
                  <a:cubicBezTo>
                    <a:pt x="20983" y="6573"/>
                    <a:pt x="19882" y="7307"/>
                    <a:pt x="18714" y="7940"/>
                  </a:cubicBezTo>
                  <a:cubicBezTo>
                    <a:pt x="17447" y="8541"/>
                    <a:pt x="16112" y="9075"/>
                    <a:pt x="14778" y="9508"/>
                  </a:cubicBezTo>
                  <a:cubicBezTo>
                    <a:pt x="12850" y="10160"/>
                    <a:pt x="10840" y="10485"/>
                    <a:pt x="8812" y="10485"/>
                  </a:cubicBezTo>
                  <a:cubicBezTo>
                    <a:pt x="8244" y="10485"/>
                    <a:pt x="7675" y="10460"/>
                    <a:pt x="7106" y="10409"/>
                  </a:cubicBezTo>
                  <a:cubicBezTo>
                    <a:pt x="5938" y="10242"/>
                    <a:pt x="4771" y="9909"/>
                    <a:pt x="3670" y="9475"/>
                  </a:cubicBezTo>
                  <a:cubicBezTo>
                    <a:pt x="2636" y="9141"/>
                    <a:pt x="1669" y="8708"/>
                    <a:pt x="735" y="8174"/>
                  </a:cubicBezTo>
                  <a:cubicBezTo>
                    <a:pt x="668" y="8107"/>
                    <a:pt x="134" y="7840"/>
                    <a:pt x="368" y="7640"/>
                  </a:cubicBezTo>
                  <a:cubicBezTo>
                    <a:pt x="601" y="7407"/>
                    <a:pt x="868" y="7207"/>
                    <a:pt x="1135" y="7006"/>
                  </a:cubicBezTo>
                  <a:cubicBezTo>
                    <a:pt x="1569" y="6673"/>
                    <a:pt x="2002" y="6406"/>
                    <a:pt x="2469" y="6139"/>
                  </a:cubicBezTo>
                  <a:cubicBezTo>
                    <a:pt x="3370" y="5572"/>
                    <a:pt x="4337" y="5072"/>
                    <a:pt x="5205" y="4471"/>
                  </a:cubicBezTo>
                  <a:cubicBezTo>
                    <a:pt x="7339" y="3037"/>
                    <a:pt x="9674" y="1969"/>
                    <a:pt x="12143" y="1269"/>
                  </a:cubicBezTo>
                  <a:cubicBezTo>
                    <a:pt x="14553" y="595"/>
                    <a:pt x="17100" y="193"/>
                    <a:pt x="19636" y="193"/>
                  </a:cubicBezTo>
                  <a:close/>
                  <a:moveTo>
                    <a:pt x="19687" y="1"/>
                  </a:moveTo>
                  <a:cubicBezTo>
                    <a:pt x="17319" y="1"/>
                    <a:pt x="14941" y="349"/>
                    <a:pt x="12643" y="935"/>
                  </a:cubicBezTo>
                  <a:cubicBezTo>
                    <a:pt x="10242" y="1536"/>
                    <a:pt x="7973" y="2503"/>
                    <a:pt x="5872" y="3804"/>
                  </a:cubicBezTo>
                  <a:cubicBezTo>
                    <a:pt x="4838" y="4438"/>
                    <a:pt x="3870" y="5072"/>
                    <a:pt x="2836" y="5672"/>
                  </a:cubicBezTo>
                  <a:cubicBezTo>
                    <a:pt x="1836" y="6206"/>
                    <a:pt x="902" y="6873"/>
                    <a:pt x="34" y="7674"/>
                  </a:cubicBezTo>
                  <a:cubicBezTo>
                    <a:pt x="1" y="7707"/>
                    <a:pt x="1" y="7774"/>
                    <a:pt x="34" y="7807"/>
                  </a:cubicBezTo>
                  <a:cubicBezTo>
                    <a:pt x="701" y="8441"/>
                    <a:pt x="1469" y="8908"/>
                    <a:pt x="2303" y="9175"/>
                  </a:cubicBezTo>
                  <a:cubicBezTo>
                    <a:pt x="3370" y="9608"/>
                    <a:pt x="4471" y="10009"/>
                    <a:pt x="5572" y="10342"/>
                  </a:cubicBezTo>
                  <a:cubicBezTo>
                    <a:pt x="6547" y="10593"/>
                    <a:pt x="7584" y="10697"/>
                    <a:pt x="8635" y="10697"/>
                  </a:cubicBezTo>
                  <a:cubicBezTo>
                    <a:pt x="10244" y="10697"/>
                    <a:pt x="11884" y="10452"/>
                    <a:pt x="13377" y="10109"/>
                  </a:cubicBezTo>
                  <a:cubicBezTo>
                    <a:pt x="14745" y="9742"/>
                    <a:pt x="16112" y="9275"/>
                    <a:pt x="17413" y="8708"/>
                  </a:cubicBezTo>
                  <a:cubicBezTo>
                    <a:pt x="18648" y="8241"/>
                    <a:pt x="19815" y="7607"/>
                    <a:pt x="20882" y="6806"/>
                  </a:cubicBezTo>
                  <a:cubicBezTo>
                    <a:pt x="21983" y="6006"/>
                    <a:pt x="23051" y="5138"/>
                    <a:pt x="24051" y="4271"/>
                  </a:cubicBezTo>
                  <a:cubicBezTo>
                    <a:pt x="24585" y="3804"/>
                    <a:pt x="25085" y="3337"/>
                    <a:pt x="25552" y="2837"/>
                  </a:cubicBezTo>
                  <a:cubicBezTo>
                    <a:pt x="25919" y="2336"/>
                    <a:pt x="26386" y="1903"/>
                    <a:pt x="26953" y="1603"/>
                  </a:cubicBezTo>
                  <a:cubicBezTo>
                    <a:pt x="27024" y="1567"/>
                    <a:pt x="27020" y="1504"/>
                    <a:pt x="26986" y="1457"/>
                  </a:cubicBezTo>
                  <a:lnTo>
                    <a:pt x="26986" y="1457"/>
                  </a:lnTo>
                  <a:cubicBezTo>
                    <a:pt x="27041" y="1414"/>
                    <a:pt x="27054" y="1294"/>
                    <a:pt x="26953" y="1269"/>
                  </a:cubicBezTo>
                  <a:lnTo>
                    <a:pt x="26987" y="1269"/>
                  </a:lnTo>
                  <a:cubicBezTo>
                    <a:pt x="24633" y="382"/>
                    <a:pt x="22165" y="1"/>
                    <a:pt x="1968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7" name="Google Shape;4567;p29"/>
            <p:cNvSpPr/>
            <p:nvPr/>
          </p:nvSpPr>
          <p:spPr>
            <a:xfrm>
              <a:off x="7785843" y="-36972"/>
              <a:ext cx="1013027" cy="245069"/>
            </a:xfrm>
            <a:custGeom>
              <a:avLst/>
              <a:gdLst/>
              <a:ahLst/>
              <a:cxnLst/>
              <a:rect l="l" t="t" r="r" b="b"/>
              <a:pathLst>
                <a:path w="26910" h="6510" extrusionOk="0">
                  <a:moveTo>
                    <a:pt x="26748" y="1"/>
                  </a:moveTo>
                  <a:cubicBezTo>
                    <a:pt x="26739" y="1"/>
                    <a:pt x="26729" y="2"/>
                    <a:pt x="26719" y="4"/>
                  </a:cubicBezTo>
                  <a:cubicBezTo>
                    <a:pt x="22283" y="1205"/>
                    <a:pt x="17980" y="2806"/>
                    <a:pt x="13576" y="4041"/>
                  </a:cubicBezTo>
                  <a:cubicBezTo>
                    <a:pt x="11508" y="4641"/>
                    <a:pt x="9473" y="5342"/>
                    <a:pt x="7339" y="5775"/>
                  </a:cubicBezTo>
                  <a:cubicBezTo>
                    <a:pt x="5004" y="6242"/>
                    <a:pt x="2535" y="6276"/>
                    <a:pt x="133" y="6309"/>
                  </a:cubicBezTo>
                  <a:cubicBezTo>
                    <a:pt x="0" y="6309"/>
                    <a:pt x="0" y="6509"/>
                    <a:pt x="133" y="6509"/>
                  </a:cubicBezTo>
                  <a:cubicBezTo>
                    <a:pt x="2268" y="6509"/>
                    <a:pt x="4370" y="6409"/>
                    <a:pt x="6505" y="6142"/>
                  </a:cubicBezTo>
                  <a:cubicBezTo>
                    <a:pt x="8740" y="5842"/>
                    <a:pt x="10874" y="5075"/>
                    <a:pt x="13043" y="4408"/>
                  </a:cubicBezTo>
                  <a:cubicBezTo>
                    <a:pt x="17646" y="3040"/>
                    <a:pt x="22149" y="1472"/>
                    <a:pt x="26786" y="204"/>
                  </a:cubicBezTo>
                  <a:cubicBezTo>
                    <a:pt x="26909" y="174"/>
                    <a:pt x="26862" y="1"/>
                    <a:pt x="2674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8" name="Google Shape;4568;p29"/>
            <p:cNvSpPr/>
            <p:nvPr/>
          </p:nvSpPr>
          <p:spPr>
            <a:xfrm>
              <a:off x="7915758" y="112029"/>
              <a:ext cx="130026" cy="184235"/>
            </a:xfrm>
            <a:custGeom>
              <a:avLst/>
              <a:gdLst/>
              <a:ahLst/>
              <a:cxnLst/>
              <a:rect l="l" t="t" r="r" b="b"/>
              <a:pathLst>
                <a:path w="3454" h="4894" extrusionOk="0">
                  <a:moveTo>
                    <a:pt x="138" y="1"/>
                  </a:moveTo>
                  <a:cubicBezTo>
                    <a:pt x="58" y="1"/>
                    <a:pt x="1" y="132"/>
                    <a:pt x="85" y="216"/>
                  </a:cubicBezTo>
                  <a:lnTo>
                    <a:pt x="85" y="183"/>
                  </a:lnTo>
                  <a:cubicBezTo>
                    <a:pt x="986" y="816"/>
                    <a:pt x="2086" y="1083"/>
                    <a:pt x="2920" y="1817"/>
                  </a:cubicBezTo>
                  <a:cubicBezTo>
                    <a:pt x="3387" y="2251"/>
                    <a:pt x="2720" y="2885"/>
                    <a:pt x="2453" y="3252"/>
                  </a:cubicBezTo>
                  <a:cubicBezTo>
                    <a:pt x="2086" y="3719"/>
                    <a:pt x="1853" y="4252"/>
                    <a:pt x="1519" y="4719"/>
                  </a:cubicBezTo>
                  <a:cubicBezTo>
                    <a:pt x="1471" y="4815"/>
                    <a:pt x="1544" y="4893"/>
                    <a:pt x="1613" y="4893"/>
                  </a:cubicBezTo>
                  <a:cubicBezTo>
                    <a:pt x="1640" y="4893"/>
                    <a:pt x="1667" y="4881"/>
                    <a:pt x="1686" y="4853"/>
                  </a:cubicBezTo>
                  <a:cubicBezTo>
                    <a:pt x="2120" y="4219"/>
                    <a:pt x="2487" y="3585"/>
                    <a:pt x="2920" y="2985"/>
                  </a:cubicBezTo>
                  <a:cubicBezTo>
                    <a:pt x="3087" y="2751"/>
                    <a:pt x="3454" y="2284"/>
                    <a:pt x="3321" y="1984"/>
                  </a:cubicBezTo>
                  <a:cubicBezTo>
                    <a:pt x="3187" y="1650"/>
                    <a:pt x="2620" y="1317"/>
                    <a:pt x="2286" y="1150"/>
                  </a:cubicBezTo>
                  <a:cubicBezTo>
                    <a:pt x="1619" y="716"/>
                    <a:pt x="852" y="483"/>
                    <a:pt x="185" y="16"/>
                  </a:cubicBezTo>
                  <a:cubicBezTo>
                    <a:pt x="169" y="5"/>
                    <a:pt x="153" y="1"/>
                    <a:pt x="13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9" name="Google Shape;4569;p29"/>
            <p:cNvSpPr/>
            <p:nvPr/>
          </p:nvSpPr>
          <p:spPr>
            <a:xfrm>
              <a:off x="8067809" y="20249"/>
              <a:ext cx="165111" cy="291109"/>
            </a:xfrm>
            <a:custGeom>
              <a:avLst/>
              <a:gdLst/>
              <a:ahLst/>
              <a:cxnLst/>
              <a:rect l="l" t="t" r="r" b="b"/>
              <a:pathLst>
                <a:path w="4386" h="7733" extrusionOk="0">
                  <a:moveTo>
                    <a:pt x="158" y="1"/>
                  </a:moveTo>
                  <a:cubicBezTo>
                    <a:pt x="74" y="1"/>
                    <a:pt x="1" y="104"/>
                    <a:pt x="82" y="186"/>
                  </a:cubicBezTo>
                  <a:cubicBezTo>
                    <a:pt x="683" y="719"/>
                    <a:pt x="1483" y="1019"/>
                    <a:pt x="2150" y="1520"/>
                  </a:cubicBezTo>
                  <a:cubicBezTo>
                    <a:pt x="2817" y="1953"/>
                    <a:pt x="3418" y="2487"/>
                    <a:pt x="3952" y="3121"/>
                  </a:cubicBezTo>
                  <a:cubicBezTo>
                    <a:pt x="4385" y="3655"/>
                    <a:pt x="3418" y="4956"/>
                    <a:pt x="3151" y="5456"/>
                  </a:cubicBezTo>
                  <a:cubicBezTo>
                    <a:pt x="2851" y="6157"/>
                    <a:pt x="2584" y="6857"/>
                    <a:pt x="2384" y="7624"/>
                  </a:cubicBezTo>
                  <a:cubicBezTo>
                    <a:pt x="2344" y="7684"/>
                    <a:pt x="2400" y="7732"/>
                    <a:pt x="2465" y="7732"/>
                  </a:cubicBezTo>
                  <a:cubicBezTo>
                    <a:pt x="2509" y="7732"/>
                    <a:pt x="2557" y="7711"/>
                    <a:pt x="2584" y="7658"/>
                  </a:cubicBezTo>
                  <a:cubicBezTo>
                    <a:pt x="2884" y="6724"/>
                    <a:pt x="3251" y="5790"/>
                    <a:pt x="3685" y="4889"/>
                  </a:cubicBezTo>
                  <a:cubicBezTo>
                    <a:pt x="3918" y="4422"/>
                    <a:pt x="4385" y="3688"/>
                    <a:pt x="4218" y="3121"/>
                  </a:cubicBezTo>
                  <a:cubicBezTo>
                    <a:pt x="4018" y="2554"/>
                    <a:pt x="3184" y="2020"/>
                    <a:pt x="2684" y="1653"/>
                  </a:cubicBezTo>
                  <a:cubicBezTo>
                    <a:pt x="1917" y="1053"/>
                    <a:pt x="949" y="686"/>
                    <a:pt x="216" y="19"/>
                  </a:cubicBezTo>
                  <a:cubicBezTo>
                    <a:pt x="197" y="6"/>
                    <a:pt x="177" y="1"/>
                    <a:pt x="15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0" name="Google Shape;4570;p29"/>
            <p:cNvSpPr/>
            <p:nvPr/>
          </p:nvSpPr>
          <p:spPr>
            <a:xfrm>
              <a:off x="8270230" y="-50713"/>
              <a:ext cx="164847" cy="303005"/>
            </a:xfrm>
            <a:custGeom>
              <a:avLst/>
              <a:gdLst/>
              <a:ahLst/>
              <a:cxnLst/>
              <a:rect l="l" t="t" r="r" b="b"/>
              <a:pathLst>
                <a:path w="4379" h="8049" extrusionOk="0">
                  <a:moveTo>
                    <a:pt x="160" y="0"/>
                  </a:moveTo>
                  <a:cubicBezTo>
                    <a:pt x="76" y="0"/>
                    <a:pt x="1" y="94"/>
                    <a:pt x="76" y="169"/>
                  </a:cubicBezTo>
                  <a:cubicBezTo>
                    <a:pt x="376" y="469"/>
                    <a:pt x="743" y="770"/>
                    <a:pt x="1110" y="1003"/>
                  </a:cubicBezTo>
                  <a:cubicBezTo>
                    <a:pt x="1577" y="1403"/>
                    <a:pt x="2044" y="1804"/>
                    <a:pt x="2444" y="2271"/>
                  </a:cubicBezTo>
                  <a:cubicBezTo>
                    <a:pt x="2744" y="2504"/>
                    <a:pt x="3044" y="2738"/>
                    <a:pt x="3378" y="2904"/>
                  </a:cubicBezTo>
                  <a:cubicBezTo>
                    <a:pt x="4012" y="3271"/>
                    <a:pt x="4045" y="3705"/>
                    <a:pt x="3945" y="4339"/>
                  </a:cubicBezTo>
                  <a:cubicBezTo>
                    <a:pt x="3778" y="5440"/>
                    <a:pt x="2778" y="6874"/>
                    <a:pt x="3278" y="8008"/>
                  </a:cubicBezTo>
                  <a:cubicBezTo>
                    <a:pt x="3287" y="8037"/>
                    <a:pt x="3310" y="8049"/>
                    <a:pt x="3337" y="8049"/>
                  </a:cubicBezTo>
                  <a:cubicBezTo>
                    <a:pt x="3403" y="8049"/>
                    <a:pt x="3492" y="7970"/>
                    <a:pt x="3445" y="7875"/>
                  </a:cubicBezTo>
                  <a:cubicBezTo>
                    <a:pt x="3144" y="7174"/>
                    <a:pt x="3611" y="6174"/>
                    <a:pt x="3878" y="5506"/>
                  </a:cubicBezTo>
                  <a:cubicBezTo>
                    <a:pt x="4045" y="4939"/>
                    <a:pt x="4379" y="4172"/>
                    <a:pt x="4212" y="3538"/>
                  </a:cubicBezTo>
                  <a:cubicBezTo>
                    <a:pt x="4045" y="2904"/>
                    <a:pt x="3478" y="2771"/>
                    <a:pt x="3011" y="2437"/>
                  </a:cubicBezTo>
                  <a:cubicBezTo>
                    <a:pt x="2544" y="2037"/>
                    <a:pt x="2077" y="1637"/>
                    <a:pt x="1643" y="1170"/>
                  </a:cubicBezTo>
                  <a:cubicBezTo>
                    <a:pt x="1243" y="770"/>
                    <a:pt x="676" y="469"/>
                    <a:pt x="242" y="36"/>
                  </a:cubicBezTo>
                  <a:cubicBezTo>
                    <a:pt x="217" y="11"/>
                    <a:pt x="188" y="0"/>
                    <a:pt x="16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1" name="Google Shape;4571;p29"/>
            <p:cNvSpPr/>
            <p:nvPr/>
          </p:nvSpPr>
          <p:spPr>
            <a:xfrm>
              <a:off x="8471145" y="-85874"/>
              <a:ext cx="154796" cy="226359"/>
            </a:xfrm>
            <a:custGeom>
              <a:avLst/>
              <a:gdLst/>
              <a:ahLst/>
              <a:cxnLst/>
              <a:rect l="l" t="t" r="r" b="b"/>
              <a:pathLst>
                <a:path w="4112" h="6013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lnTo>
                    <a:pt x="76" y="203"/>
                  </a:lnTo>
                  <a:cubicBezTo>
                    <a:pt x="509" y="603"/>
                    <a:pt x="976" y="970"/>
                    <a:pt x="1477" y="1303"/>
                  </a:cubicBezTo>
                  <a:cubicBezTo>
                    <a:pt x="2077" y="1737"/>
                    <a:pt x="2744" y="1937"/>
                    <a:pt x="3311" y="2404"/>
                  </a:cubicBezTo>
                  <a:cubicBezTo>
                    <a:pt x="4112" y="3105"/>
                    <a:pt x="3445" y="5006"/>
                    <a:pt x="3245" y="5873"/>
                  </a:cubicBezTo>
                  <a:cubicBezTo>
                    <a:pt x="3224" y="5956"/>
                    <a:pt x="3293" y="6013"/>
                    <a:pt x="3356" y="6013"/>
                  </a:cubicBezTo>
                  <a:cubicBezTo>
                    <a:pt x="3395" y="6013"/>
                    <a:pt x="3432" y="5991"/>
                    <a:pt x="3445" y="5940"/>
                  </a:cubicBezTo>
                  <a:cubicBezTo>
                    <a:pt x="3678" y="4973"/>
                    <a:pt x="4112" y="3572"/>
                    <a:pt x="3745" y="2604"/>
                  </a:cubicBezTo>
                  <a:cubicBezTo>
                    <a:pt x="3545" y="2137"/>
                    <a:pt x="2911" y="1837"/>
                    <a:pt x="2511" y="1637"/>
                  </a:cubicBezTo>
                  <a:cubicBezTo>
                    <a:pt x="1677" y="1203"/>
                    <a:pt x="910" y="670"/>
                    <a:pt x="209" y="36"/>
                  </a:cubicBezTo>
                  <a:cubicBezTo>
                    <a:pt x="184" y="11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72" name="Google Shape;4572;p29"/>
          <p:cNvSpPr/>
          <p:nvPr/>
        </p:nvSpPr>
        <p:spPr>
          <a:xfrm flipH="1">
            <a:off x="586313" y="672282"/>
            <a:ext cx="33909" cy="27755"/>
          </a:xfrm>
          <a:custGeom>
            <a:avLst/>
            <a:gdLst/>
            <a:ahLst/>
            <a:cxnLst/>
            <a:rect l="l" t="t" r="r" b="b"/>
            <a:pathLst>
              <a:path w="1102" h="902" extrusionOk="0">
                <a:moveTo>
                  <a:pt x="534" y="1"/>
                </a:moveTo>
                <a:cubicBezTo>
                  <a:pt x="0" y="34"/>
                  <a:pt x="0" y="868"/>
                  <a:pt x="534" y="902"/>
                </a:cubicBezTo>
                <a:cubicBezTo>
                  <a:pt x="1101" y="868"/>
                  <a:pt x="1101" y="34"/>
                  <a:pt x="5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3" name="Google Shape;4573;p29"/>
          <p:cNvSpPr/>
          <p:nvPr/>
        </p:nvSpPr>
        <p:spPr>
          <a:xfrm flipH="1">
            <a:off x="1062990" y="269470"/>
            <a:ext cx="38001" cy="287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34" y="1"/>
                </a:moveTo>
                <a:cubicBezTo>
                  <a:pt x="0" y="1"/>
                  <a:pt x="0" y="935"/>
                  <a:pt x="634" y="935"/>
                </a:cubicBezTo>
                <a:cubicBezTo>
                  <a:pt x="1234" y="935"/>
                  <a:pt x="1234" y="1"/>
                  <a:pt x="6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4" name="Google Shape;4574;p29"/>
          <p:cNvSpPr/>
          <p:nvPr/>
        </p:nvSpPr>
        <p:spPr>
          <a:xfrm flipH="1">
            <a:off x="62810" y="882340"/>
            <a:ext cx="38001" cy="287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01" y="0"/>
                </a:moveTo>
                <a:cubicBezTo>
                  <a:pt x="0" y="0"/>
                  <a:pt x="0" y="934"/>
                  <a:pt x="601" y="934"/>
                </a:cubicBezTo>
                <a:cubicBezTo>
                  <a:pt x="1235" y="901"/>
                  <a:pt x="1235" y="0"/>
                  <a:pt x="601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5" name="Google Shape;4575;p29"/>
          <p:cNvSpPr/>
          <p:nvPr/>
        </p:nvSpPr>
        <p:spPr>
          <a:xfrm flipH="1">
            <a:off x="698359" y="416510"/>
            <a:ext cx="56494" cy="42124"/>
          </a:xfrm>
          <a:custGeom>
            <a:avLst/>
            <a:gdLst/>
            <a:ahLst/>
            <a:cxnLst/>
            <a:rect l="l" t="t" r="r" b="b"/>
            <a:pathLst>
              <a:path w="1836" h="1369" extrusionOk="0">
                <a:moveTo>
                  <a:pt x="934" y="1"/>
                </a:moveTo>
                <a:cubicBezTo>
                  <a:pt x="0" y="1"/>
                  <a:pt x="0" y="1368"/>
                  <a:pt x="934" y="1368"/>
                </a:cubicBezTo>
                <a:cubicBezTo>
                  <a:pt x="1835" y="1368"/>
                  <a:pt x="1835" y="1"/>
                  <a:pt x="934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6" name="Google Shape;4576;p29"/>
          <p:cNvSpPr/>
          <p:nvPr/>
        </p:nvSpPr>
        <p:spPr>
          <a:xfrm flipH="1">
            <a:off x="466682" y="416524"/>
            <a:ext cx="56494" cy="42093"/>
          </a:xfrm>
          <a:custGeom>
            <a:avLst/>
            <a:gdLst/>
            <a:ahLst/>
            <a:cxnLst/>
            <a:rect l="l" t="t" r="r" b="b"/>
            <a:pathLst>
              <a:path w="1836" h="1368" extrusionOk="0">
                <a:moveTo>
                  <a:pt x="902" y="0"/>
                </a:moveTo>
                <a:cubicBezTo>
                  <a:pt x="1" y="0"/>
                  <a:pt x="1" y="1368"/>
                  <a:pt x="902" y="1368"/>
                </a:cubicBezTo>
                <a:cubicBezTo>
                  <a:pt x="1836" y="1368"/>
                  <a:pt x="1836" y="0"/>
                  <a:pt x="902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77" name="Google Shape;4577;p29"/>
          <p:cNvGrpSpPr/>
          <p:nvPr/>
        </p:nvGrpSpPr>
        <p:grpSpPr>
          <a:xfrm rot="1110619" flipH="1">
            <a:off x="189893" y="30682"/>
            <a:ext cx="638273" cy="267183"/>
            <a:chOff x="7936040" y="253594"/>
            <a:chExt cx="780871" cy="326875"/>
          </a:xfrm>
        </p:grpSpPr>
        <p:sp>
          <p:nvSpPr>
            <p:cNvPr id="4578" name="Google Shape;4578;p29"/>
            <p:cNvSpPr/>
            <p:nvPr/>
          </p:nvSpPr>
          <p:spPr>
            <a:xfrm>
              <a:off x="7992019" y="253594"/>
              <a:ext cx="724892" cy="284559"/>
            </a:xfrm>
            <a:custGeom>
              <a:avLst/>
              <a:gdLst/>
              <a:ahLst/>
              <a:cxnLst/>
              <a:rect l="l" t="t" r="r" b="b"/>
              <a:pathLst>
                <a:path w="19256" h="7559" extrusionOk="0">
                  <a:moveTo>
                    <a:pt x="19139" y="1"/>
                  </a:moveTo>
                  <a:cubicBezTo>
                    <a:pt x="19102" y="1"/>
                    <a:pt x="19068" y="19"/>
                    <a:pt x="19055" y="59"/>
                  </a:cubicBezTo>
                  <a:lnTo>
                    <a:pt x="19022" y="92"/>
                  </a:lnTo>
                  <a:cubicBezTo>
                    <a:pt x="18622" y="1460"/>
                    <a:pt x="16487" y="2194"/>
                    <a:pt x="15252" y="2527"/>
                  </a:cubicBezTo>
                  <a:cubicBezTo>
                    <a:pt x="13451" y="2961"/>
                    <a:pt x="11550" y="3094"/>
                    <a:pt x="9715" y="3394"/>
                  </a:cubicBezTo>
                  <a:cubicBezTo>
                    <a:pt x="7847" y="3695"/>
                    <a:pt x="6013" y="4128"/>
                    <a:pt x="4245" y="4729"/>
                  </a:cubicBezTo>
                  <a:cubicBezTo>
                    <a:pt x="2610" y="5296"/>
                    <a:pt x="1476" y="6430"/>
                    <a:pt x="108" y="7364"/>
                  </a:cubicBezTo>
                  <a:cubicBezTo>
                    <a:pt x="1" y="7418"/>
                    <a:pt x="67" y="7558"/>
                    <a:pt x="149" y="7558"/>
                  </a:cubicBezTo>
                  <a:cubicBezTo>
                    <a:pt x="168" y="7558"/>
                    <a:pt x="189" y="7550"/>
                    <a:pt x="208" y="7531"/>
                  </a:cubicBezTo>
                  <a:cubicBezTo>
                    <a:pt x="876" y="7097"/>
                    <a:pt x="1443" y="6497"/>
                    <a:pt x="2143" y="6063"/>
                  </a:cubicBezTo>
                  <a:cubicBezTo>
                    <a:pt x="2977" y="5529"/>
                    <a:pt x="3878" y="5062"/>
                    <a:pt x="4812" y="4762"/>
                  </a:cubicBezTo>
                  <a:cubicBezTo>
                    <a:pt x="6846" y="4128"/>
                    <a:pt x="8948" y="3695"/>
                    <a:pt x="11083" y="3394"/>
                  </a:cubicBezTo>
                  <a:cubicBezTo>
                    <a:pt x="12917" y="3094"/>
                    <a:pt x="14886" y="3028"/>
                    <a:pt x="16587" y="2294"/>
                  </a:cubicBezTo>
                  <a:cubicBezTo>
                    <a:pt x="17587" y="1860"/>
                    <a:pt x="18922" y="1260"/>
                    <a:pt x="19255" y="125"/>
                  </a:cubicBezTo>
                  <a:cubicBezTo>
                    <a:pt x="19255" y="45"/>
                    <a:pt x="19194" y="1"/>
                    <a:pt x="1913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9" name="Google Shape;4579;p29"/>
            <p:cNvSpPr/>
            <p:nvPr/>
          </p:nvSpPr>
          <p:spPr>
            <a:xfrm>
              <a:off x="8020630" y="379594"/>
              <a:ext cx="122836" cy="65163"/>
            </a:xfrm>
            <a:custGeom>
              <a:avLst/>
              <a:gdLst/>
              <a:ahLst/>
              <a:cxnLst/>
              <a:rect l="l" t="t" r="r" b="b"/>
              <a:pathLst>
                <a:path w="3263" h="1731" extrusionOk="0">
                  <a:moveTo>
                    <a:pt x="173" y="1"/>
                  </a:moveTo>
                  <a:cubicBezTo>
                    <a:pt x="83" y="1"/>
                    <a:pt x="1" y="157"/>
                    <a:pt x="116" y="214"/>
                  </a:cubicBezTo>
                  <a:cubicBezTo>
                    <a:pt x="1116" y="681"/>
                    <a:pt x="2084" y="1182"/>
                    <a:pt x="3051" y="1715"/>
                  </a:cubicBezTo>
                  <a:cubicBezTo>
                    <a:pt x="3073" y="1726"/>
                    <a:pt x="3093" y="1731"/>
                    <a:pt x="3112" y="1731"/>
                  </a:cubicBezTo>
                  <a:cubicBezTo>
                    <a:pt x="3211" y="1731"/>
                    <a:pt x="3263" y="1604"/>
                    <a:pt x="3151" y="1549"/>
                  </a:cubicBezTo>
                  <a:cubicBezTo>
                    <a:pt x="2217" y="981"/>
                    <a:pt x="1216" y="514"/>
                    <a:pt x="216" y="14"/>
                  </a:cubicBezTo>
                  <a:cubicBezTo>
                    <a:pt x="202" y="5"/>
                    <a:pt x="187" y="1"/>
                    <a:pt x="1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0" name="Google Shape;4580;p29"/>
            <p:cNvSpPr/>
            <p:nvPr/>
          </p:nvSpPr>
          <p:spPr>
            <a:xfrm>
              <a:off x="7962651" y="321846"/>
              <a:ext cx="154495" cy="100173"/>
            </a:xfrm>
            <a:custGeom>
              <a:avLst/>
              <a:gdLst/>
              <a:ahLst/>
              <a:cxnLst/>
              <a:rect l="l" t="t" r="r" b="b"/>
              <a:pathLst>
                <a:path w="4104" h="2661" extrusionOk="0">
                  <a:moveTo>
                    <a:pt x="1090" y="216"/>
                  </a:moveTo>
                  <a:cubicBezTo>
                    <a:pt x="1461" y="216"/>
                    <a:pt x="1930" y="402"/>
                    <a:pt x="2136" y="514"/>
                  </a:cubicBezTo>
                  <a:cubicBezTo>
                    <a:pt x="2914" y="903"/>
                    <a:pt x="3502" y="1575"/>
                    <a:pt x="3749" y="2439"/>
                  </a:cubicBezTo>
                  <a:lnTo>
                    <a:pt x="3749" y="2439"/>
                  </a:lnTo>
                  <a:cubicBezTo>
                    <a:pt x="3626" y="2449"/>
                    <a:pt x="3497" y="2454"/>
                    <a:pt x="3364" y="2454"/>
                  </a:cubicBezTo>
                  <a:cubicBezTo>
                    <a:pt x="2143" y="2454"/>
                    <a:pt x="596" y="2013"/>
                    <a:pt x="568" y="681"/>
                  </a:cubicBezTo>
                  <a:cubicBezTo>
                    <a:pt x="568" y="329"/>
                    <a:pt x="799" y="216"/>
                    <a:pt x="1090" y="216"/>
                  </a:cubicBezTo>
                  <a:close/>
                  <a:moveTo>
                    <a:pt x="1102" y="0"/>
                  </a:moveTo>
                  <a:cubicBezTo>
                    <a:pt x="838" y="0"/>
                    <a:pt x="595" y="81"/>
                    <a:pt x="435" y="314"/>
                  </a:cubicBezTo>
                  <a:cubicBezTo>
                    <a:pt x="1" y="981"/>
                    <a:pt x="768" y="1848"/>
                    <a:pt x="1269" y="2149"/>
                  </a:cubicBezTo>
                  <a:cubicBezTo>
                    <a:pt x="1915" y="2485"/>
                    <a:pt x="2621" y="2660"/>
                    <a:pt x="3341" y="2660"/>
                  </a:cubicBezTo>
                  <a:cubicBezTo>
                    <a:pt x="3550" y="2660"/>
                    <a:pt x="3760" y="2646"/>
                    <a:pt x="3970" y="2616"/>
                  </a:cubicBezTo>
                  <a:cubicBezTo>
                    <a:pt x="4095" y="2616"/>
                    <a:pt x="4103" y="2412"/>
                    <a:pt x="3995" y="2412"/>
                  </a:cubicBezTo>
                  <a:cubicBezTo>
                    <a:pt x="3988" y="2412"/>
                    <a:pt x="3979" y="2413"/>
                    <a:pt x="3970" y="2415"/>
                  </a:cubicBezTo>
                  <a:cubicBezTo>
                    <a:pt x="3967" y="2416"/>
                    <a:pt x="3964" y="2416"/>
                    <a:pt x="3961" y="2417"/>
                  </a:cubicBezTo>
                  <a:lnTo>
                    <a:pt x="3961" y="2417"/>
                  </a:lnTo>
                  <a:cubicBezTo>
                    <a:pt x="3689" y="1464"/>
                    <a:pt x="3026" y="676"/>
                    <a:pt x="2102" y="247"/>
                  </a:cubicBezTo>
                  <a:cubicBezTo>
                    <a:pt x="1821" y="134"/>
                    <a:pt x="1443" y="0"/>
                    <a:pt x="11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1" name="Google Shape;4581;p29"/>
            <p:cNvSpPr/>
            <p:nvPr/>
          </p:nvSpPr>
          <p:spPr>
            <a:xfrm>
              <a:off x="7936040" y="463920"/>
              <a:ext cx="159012" cy="116549"/>
            </a:xfrm>
            <a:custGeom>
              <a:avLst/>
              <a:gdLst/>
              <a:ahLst/>
              <a:cxnLst/>
              <a:rect l="l" t="t" r="r" b="b"/>
              <a:pathLst>
                <a:path w="4224" h="3096" extrusionOk="0">
                  <a:moveTo>
                    <a:pt x="3903" y="209"/>
                  </a:moveTo>
                  <a:cubicBezTo>
                    <a:pt x="3510" y="969"/>
                    <a:pt x="3571" y="1816"/>
                    <a:pt x="2763" y="2344"/>
                  </a:cubicBezTo>
                  <a:cubicBezTo>
                    <a:pt x="2400" y="2562"/>
                    <a:pt x="1781" y="2858"/>
                    <a:pt x="1291" y="2858"/>
                  </a:cubicBezTo>
                  <a:cubicBezTo>
                    <a:pt x="881" y="2858"/>
                    <a:pt x="561" y="2650"/>
                    <a:pt x="561" y="2010"/>
                  </a:cubicBezTo>
                  <a:cubicBezTo>
                    <a:pt x="561" y="724"/>
                    <a:pt x="2803" y="235"/>
                    <a:pt x="3903" y="209"/>
                  </a:cubicBezTo>
                  <a:close/>
                  <a:moveTo>
                    <a:pt x="4073" y="1"/>
                  </a:moveTo>
                  <a:cubicBezTo>
                    <a:pt x="4060" y="1"/>
                    <a:pt x="4046" y="4"/>
                    <a:pt x="4034" y="10"/>
                  </a:cubicBezTo>
                  <a:lnTo>
                    <a:pt x="4034" y="10"/>
                  </a:lnTo>
                  <a:cubicBezTo>
                    <a:pt x="2738" y="32"/>
                    <a:pt x="1" y="738"/>
                    <a:pt x="394" y="2444"/>
                  </a:cubicBezTo>
                  <a:cubicBezTo>
                    <a:pt x="510" y="2926"/>
                    <a:pt x="892" y="3096"/>
                    <a:pt x="1317" y="3096"/>
                  </a:cubicBezTo>
                  <a:cubicBezTo>
                    <a:pt x="1628" y="3096"/>
                    <a:pt x="1961" y="3005"/>
                    <a:pt x="2229" y="2878"/>
                  </a:cubicBezTo>
                  <a:cubicBezTo>
                    <a:pt x="2696" y="2678"/>
                    <a:pt x="3163" y="2344"/>
                    <a:pt x="3497" y="1944"/>
                  </a:cubicBezTo>
                  <a:cubicBezTo>
                    <a:pt x="3915" y="1462"/>
                    <a:pt x="3837" y="762"/>
                    <a:pt x="4129" y="205"/>
                  </a:cubicBezTo>
                  <a:lnTo>
                    <a:pt x="4129" y="205"/>
                  </a:lnTo>
                  <a:cubicBezTo>
                    <a:pt x="4223" y="177"/>
                    <a:pt x="4220" y="28"/>
                    <a:pt x="4118" y="11"/>
                  </a:cubicBezTo>
                  <a:lnTo>
                    <a:pt x="4118" y="11"/>
                  </a:lnTo>
                  <a:cubicBezTo>
                    <a:pt x="4104" y="4"/>
                    <a:pt x="4088" y="1"/>
                    <a:pt x="407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2" name="Google Shape;4582;p29"/>
            <p:cNvSpPr/>
            <p:nvPr/>
          </p:nvSpPr>
          <p:spPr>
            <a:xfrm>
              <a:off x="8195452" y="389909"/>
              <a:ext cx="19161" cy="55752"/>
            </a:xfrm>
            <a:custGeom>
              <a:avLst/>
              <a:gdLst/>
              <a:ahLst/>
              <a:cxnLst/>
              <a:rect l="l" t="t" r="r" b="b"/>
              <a:pathLst>
                <a:path w="509" h="1481" extrusionOk="0">
                  <a:moveTo>
                    <a:pt x="133" y="1"/>
                  </a:moveTo>
                  <a:cubicBezTo>
                    <a:pt x="69" y="1"/>
                    <a:pt x="1" y="58"/>
                    <a:pt x="21" y="140"/>
                  </a:cubicBezTo>
                  <a:lnTo>
                    <a:pt x="288" y="1408"/>
                  </a:lnTo>
                  <a:cubicBezTo>
                    <a:pt x="301" y="1459"/>
                    <a:pt x="338" y="1481"/>
                    <a:pt x="377" y="1481"/>
                  </a:cubicBezTo>
                  <a:cubicBezTo>
                    <a:pt x="440" y="1481"/>
                    <a:pt x="509" y="1424"/>
                    <a:pt x="488" y="1341"/>
                  </a:cubicBezTo>
                  <a:lnTo>
                    <a:pt x="222" y="74"/>
                  </a:lnTo>
                  <a:cubicBezTo>
                    <a:pt x="209" y="23"/>
                    <a:pt x="172" y="1"/>
                    <a:pt x="1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3" name="Google Shape;4583;p29"/>
            <p:cNvSpPr/>
            <p:nvPr/>
          </p:nvSpPr>
          <p:spPr>
            <a:xfrm>
              <a:off x="8231893" y="379895"/>
              <a:ext cx="19124" cy="47019"/>
            </a:xfrm>
            <a:custGeom>
              <a:avLst/>
              <a:gdLst/>
              <a:ahLst/>
              <a:cxnLst/>
              <a:rect l="l" t="t" r="r" b="b"/>
              <a:pathLst>
                <a:path w="508" h="1249" extrusionOk="0">
                  <a:moveTo>
                    <a:pt x="132" y="0"/>
                  </a:moveTo>
                  <a:cubicBezTo>
                    <a:pt x="69" y="0"/>
                    <a:pt x="0" y="57"/>
                    <a:pt x="21" y="140"/>
                  </a:cubicBezTo>
                  <a:cubicBezTo>
                    <a:pt x="87" y="473"/>
                    <a:pt x="188" y="840"/>
                    <a:pt x="288" y="1174"/>
                  </a:cubicBezTo>
                  <a:cubicBezTo>
                    <a:pt x="301" y="1227"/>
                    <a:pt x="341" y="1248"/>
                    <a:pt x="382" y="1248"/>
                  </a:cubicBezTo>
                  <a:cubicBezTo>
                    <a:pt x="444" y="1248"/>
                    <a:pt x="508" y="1200"/>
                    <a:pt x="488" y="1140"/>
                  </a:cubicBezTo>
                  <a:cubicBezTo>
                    <a:pt x="388" y="773"/>
                    <a:pt x="321" y="440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4" name="Google Shape;4584;p29"/>
            <p:cNvSpPr/>
            <p:nvPr/>
          </p:nvSpPr>
          <p:spPr>
            <a:xfrm>
              <a:off x="8266301" y="376658"/>
              <a:ext cx="19839" cy="50633"/>
            </a:xfrm>
            <a:custGeom>
              <a:avLst/>
              <a:gdLst/>
              <a:ahLst/>
              <a:cxnLst/>
              <a:rect l="l" t="t" r="r" b="b"/>
              <a:pathLst>
                <a:path w="527" h="1345" extrusionOk="0">
                  <a:moveTo>
                    <a:pt x="124" y="1"/>
                  </a:moveTo>
                  <a:cubicBezTo>
                    <a:pt x="58" y="1"/>
                    <a:pt x="0" y="45"/>
                    <a:pt x="41" y="125"/>
                  </a:cubicBezTo>
                  <a:cubicBezTo>
                    <a:pt x="141" y="492"/>
                    <a:pt x="241" y="893"/>
                    <a:pt x="308" y="1260"/>
                  </a:cubicBezTo>
                  <a:cubicBezTo>
                    <a:pt x="322" y="1318"/>
                    <a:pt x="369" y="1345"/>
                    <a:pt x="414" y="1345"/>
                  </a:cubicBezTo>
                  <a:cubicBezTo>
                    <a:pt x="472" y="1345"/>
                    <a:pt x="526" y="1301"/>
                    <a:pt x="508" y="1226"/>
                  </a:cubicBezTo>
                  <a:cubicBezTo>
                    <a:pt x="408" y="826"/>
                    <a:pt x="374" y="459"/>
                    <a:pt x="241" y="59"/>
                  </a:cubicBezTo>
                  <a:cubicBezTo>
                    <a:pt x="215" y="19"/>
                    <a:pt x="167" y="1"/>
                    <a:pt x="12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"/>
          <p:cNvSpPr/>
          <p:nvPr/>
        </p:nvSpPr>
        <p:spPr>
          <a:xfrm>
            <a:off x="-1200375" y="-571925"/>
            <a:ext cx="6874675" cy="2088300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62" name="Google Shape;262;p3"/>
          <p:cNvSpPr/>
          <p:nvPr/>
        </p:nvSpPr>
        <p:spPr>
          <a:xfrm rot="10800000">
            <a:off x="-3579261" y="-1431439"/>
            <a:ext cx="5478429" cy="2386169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63" name="Google Shape;263;p3"/>
          <p:cNvSpPr txBox="1">
            <a:spLocks noGrp="1"/>
          </p:cNvSpPr>
          <p:nvPr>
            <p:ph type="title"/>
          </p:nvPr>
        </p:nvSpPr>
        <p:spPr>
          <a:xfrm>
            <a:off x="832175" y="2626775"/>
            <a:ext cx="3614700" cy="87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4" name="Google Shape;264;p3"/>
          <p:cNvSpPr txBox="1">
            <a:spLocks noGrp="1"/>
          </p:cNvSpPr>
          <p:nvPr>
            <p:ph type="title" idx="2" hasCustomPrompt="1"/>
          </p:nvPr>
        </p:nvSpPr>
        <p:spPr>
          <a:xfrm>
            <a:off x="1850675" y="1752575"/>
            <a:ext cx="1577700" cy="8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72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300"/>
              <a:buNone/>
              <a:defRPr sz="63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5" name="Google Shape;265;p3"/>
          <p:cNvSpPr txBox="1">
            <a:spLocks noGrp="1"/>
          </p:cNvSpPr>
          <p:nvPr>
            <p:ph type="subTitle" idx="1"/>
          </p:nvPr>
        </p:nvSpPr>
        <p:spPr>
          <a:xfrm>
            <a:off x="1183175" y="3372550"/>
            <a:ext cx="2912700" cy="7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16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grpSp>
        <p:nvGrpSpPr>
          <p:cNvPr id="266" name="Google Shape;266;p3"/>
          <p:cNvGrpSpPr/>
          <p:nvPr/>
        </p:nvGrpSpPr>
        <p:grpSpPr>
          <a:xfrm>
            <a:off x="-36600" y="-33029"/>
            <a:ext cx="910774" cy="885126"/>
            <a:chOff x="-36607" y="-28910"/>
            <a:chExt cx="999532" cy="971385"/>
          </a:xfrm>
        </p:grpSpPr>
        <p:sp>
          <p:nvSpPr>
            <p:cNvPr id="267" name="Google Shape;267;p3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" name="Google Shape;284;p3"/>
          <p:cNvGrpSpPr/>
          <p:nvPr/>
        </p:nvGrpSpPr>
        <p:grpSpPr>
          <a:xfrm>
            <a:off x="2043764" y="-39500"/>
            <a:ext cx="756066" cy="593011"/>
            <a:chOff x="2246497" y="-36012"/>
            <a:chExt cx="829747" cy="650802"/>
          </a:xfrm>
        </p:grpSpPr>
        <p:sp>
          <p:nvSpPr>
            <p:cNvPr id="285" name="Google Shape;285;p3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3" name="Google Shape;293;p3"/>
          <p:cNvGrpSpPr/>
          <p:nvPr/>
        </p:nvGrpSpPr>
        <p:grpSpPr>
          <a:xfrm>
            <a:off x="3357039" y="-75323"/>
            <a:ext cx="449049" cy="758026"/>
            <a:chOff x="3687755" y="-75325"/>
            <a:chExt cx="492810" cy="831899"/>
          </a:xfrm>
        </p:grpSpPr>
        <p:sp>
          <p:nvSpPr>
            <p:cNvPr id="294" name="Google Shape;294;p3"/>
            <p:cNvSpPr/>
            <p:nvPr/>
          </p:nvSpPr>
          <p:spPr>
            <a:xfrm rot="5400000">
              <a:off x="3549971" y="124574"/>
              <a:ext cx="812089" cy="449099"/>
            </a:xfrm>
            <a:custGeom>
              <a:avLst/>
              <a:gdLst/>
              <a:ahLst/>
              <a:cxnLst/>
              <a:rect l="l" t="t" r="r" b="b"/>
              <a:pathLst>
                <a:path w="19062" h="10541" extrusionOk="0">
                  <a:moveTo>
                    <a:pt x="14134" y="1"/>
                  </a:moveTo>
                  <a:cubicBezTo>
                    <a:pt x="11785" y="1"/>
                    <a:pt x="9414" y="542"/>
                    <a:pt x="7319" y="1462"/>
                  </a:cubicBezTo>
                  <a:cubicBezTo>
                    <a:pt x="5518" y="2162"/>
                    <a:pt x="3950" y="3330"/>
                    <a:pt x="2716" y="4797"/>
                  </a:cubicBezTo>
                  <a:cubicBezTo>
                    <a:pt x="1515" y="6298"/>
                    <a:pt x="815" y="8100"/>
                    <a:pt x="48" y="9834"/>
                  </a:cubicBezTo>
                  <a:cubicBezTo>
                    <a:pt x="1" y="9904"/>
                    <a:pt x="68" y="9991"/>
                    <a:pt x="136" y="9991"/>
                  </a:cubicBezTo>
                  <a:cubicBezTo>
                    <a:pt x="165" y="9991"/>
                    <a:pt x="194" y="9975"/>
                    <a:pt x="214" y="9934"/>
                  </a:cubicBezTo>
                  <a:cubicBezTo>
                    <a:pt x="815" y="8467"/>
                    <a:pt x="1549" y="7032"/>
                    <a:pt x="2349" y="5665"/>
                  </a:cubicBezTo>
                  <a:cubicBezTo>
                    <a:pt x="3350" y="4197"/>
                    <a:pt x="4718" y="2996"/>
                    <a:pt x="6319" y="2196"/>
                  </a:cubicBezTo>
                  <a:cubicBezTo>
                    <a:pt x="8707" y="906"/>
                    <a:pt x="11368" y="249"/>
                    <a:pt x="14058" y="249"/>
                  </a:cubicBezTo>
                  <a:cubicBezTo>
                    <a:pt x="15126" y="249"/>
                    <a:pt x="16198" y="353"/>
                    <a:pt x="17260" y="561"/>
                  </a:cubicBezTo>
                  <a:cubicBezTo>
                    <a:pt x="17660" y="661"/>
                    <a:pt x="18060" y="761"/>
                    <a:pt x="18461" y="895"/>
                  </a:cubicBezTo>
                  <a:cubicBezTo>
                    <a:pt x="18961" y="1061"/>
                    <a:pt x="18327" y="1395"/>
                    <a:pt x="18094" y="1628"/>
                  </a:cubicBezTo>
                  <a:cubicBezTo>
                    <a:pt x="17427" y="2229"/>
                    <a:pt x="16793" y="2896"/>
                    <a:pt x="16192" y="3563"/>
                  </a:cubicBezTo>
                  <a:cubicBezTo>
                    <a:pt x="14925" y="4998"/>
                    <a:pt x="13557" y="6298"/>
                    <a:pt x="12056" y="7499"/>
                  </a:cubicBezTo>
                  <a:cubicBezTo>
                    <a:pt x="9945" y="9089"/>
                    <a:pt x="6898" y="10353"/>
                    <a:pt x="4060" y="10353"/>
                  </a:cubicBezTo>
                  <a:cubicBezTo>
                    <a:pt x="3265" y="10353"/>
                    <a:pt x="2486" y="10253"/>
                    <a:pt x="1749" y="10034"/>
                  </a:cubicBezTo>
                  <a:cubicBezTo>
                    <a:pt x="1739" y="10032"/>
                    <a:pt x="1729" y="10031"/>
                    <a:pt x="1719" y="10031"/>
                  </a:cubicBezTo>
                  <a:cubicBezTo>
                    <a:pt x="1606" y="10031"/>
                    <a:pt x="1559" y="10204"/>
                    <a:pt x="1682" y="10235"/>
                  </a:cubicBezTo>
                  <a:lnTo>
                    <a:pt x="1682" y="10201"/>
                  </a:lnTo>
                  <a:cubicBezTo>
                    <a:pt x="2447" y="10437"/>
                    <a:pt x="3241" y="10541"/>
                    <a:pt x="4044" y="10541"/>
                  </a:cubicBezTo>
                  <a:cubicBezTo>
                    <a:pt x="6429" y="10541"/>
                    <a:pt x="8892" y="9623"/>
                    <a:pt x="10889" y="8500"/>
                  </a:cubicBezTo>
                  <a:cubicBezTo>
                    <a:pt x="14124" y="6665"/>
                    <a:pt x="16259" y="3463"/>
                    <a:pt x="18994" y="1028"/>
                  </a:cubicBezTo>
                  <a:cubicBezTo>
                    <a:pt x="19061" y="961"/>
                    <a:pt x="19028" y="861"/>
                    <a:pt x="18961" y="861"/>
                  </a:cubicBezTo>
                  <a:cubicBezTo>
                    <a:pt x="17431" y="269"/>
                    <a:pt x="15788" y="1"/>
                    <a:pt x="141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"/>
            <p:cNvSpPr/>
            <p:nvPr/>
          </p:nvSpPr>
          <p:spPr>
            <a:xfrm rot="5400000">
              <a:off x="3498549" y="113881"/>
              <a:ext cx="831899" cy="453488"/>
            </a:xfrm>
            <a:custGeom>
              <a:avLst/>
              <a:gdLst/>
              <a:ahLst/>
              <a:cxnLst/>
              <a:rect l="l" t="t" r="r" b="b"/>
              <a:pathLst>
                <a:path w="19527" h="10644" extrusionOk="0">
                  <a:moveTo>
                    <a:pt x="19133" y="0"/>
                  </a:moveTo>
                  <a:cubicBezTo>
                    <a:pt x="17358" y="0"/>
                    <a:pt x="15645" y="636"/>
                    <a:pt x="14023" y="1273"/>
                  </a:cubicBezTo>
                  <a:cubicBezTo>
                    <a:pt x="12288" y="1940"/>
                    <a:pt x="10553" y="2640"/>
                    <a:pt x="8886" y="3474"/>
                  </a:cubicBezTo>
                  <a:cubicBezTo>
                    <a:pt x="5483" y="5142"/>
                    <a:pt x="2481" y="7544"/>
                    <a:pt x="79" y="10446"/>
                  </a:cubicBezTo>
                  <a:cubicBezTo>
                    <a:pt x="1" y="10524"/>
                    <a:pt x="66" y="10643"/>
                    <a:pt x="146" y="10643"/>
                  </a:cubicBezTo>
                  <a:cubicBezTo>
                    <a:pt x="168" y="10643"/>
                    <a:pt x="191" y="10634"/>
                    <a:pt x="213" y="10613"/>
                  </a:cubicBezTo>
                  <a:cubicBezTo>
                    <a:pt x="2514" y="7844"/>
                    <a:pt x="5350" y="5542"/>
                    <a:pt x="8552" y="3874"/>
                  </a:cubicBezTo>
                  <a:cubicBezTo>
                    <a:pt x="10253" y="2974"/>
                    <a:pt x="12054" y="2307"/>
                    <a:pt x="13822" y="1573"/>
                  </a:cubicBezTo>
                  <a:cubicBezTo>
                    <a:pt x="15512" y="871"/>
                    <a:pt x="17293" y="201"/>
                    <a:pt x="19136" y="201"/>
                  </a:cubicBezTo>
                  <a:cubicBezTo>
                    <a:pt x="19221" y="201"/>
                    <a:pt x="19307" y="202"/>
                    <a:pt x="19393" y="205"/>
                  </a:cubicBezTo>
                  <a:cubicBezTo>
                    <a:pt x="19526" y="205"/>
                    <a:pt x="19526" y="5"/>
                    <a:pt x="19393" y="5"/>
                  </a:cubicBezTo>
                  <a:cubicBezTo>
                    <a:pt x="19306" y="2"/>
                    <a:pt x="19219" y="0"/>
                    <a:pt x="19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"/>
            <p:cNvSpPr/>
            <p:nvPr/>
          </p:nvSpPr>
          <p:spPr>
            <a:xfrm rot="5400000">
              <a:off x="3995260" y="427493"/>
              <a:ext cx="171560" cy="184480"/>
            </a:xfrm>
            <a:custGeom>
              <a:avLst/>
              <a:gdLst/>
              <a:ahLst/>
              <a:cxnLst/>
              <a:rect l="l" t="t" r="r" b="b"/>
              <a:pathLst>
                <a:path w="4027" h="4330" extrusionOk="0">
                  <a:moveTo>
                    <a:pt x="1265" y="0"/>
                  </a:moveTo>
                  <a:cubicBezTo>
                    <a:pt x="1236" y="0"/>
                    <a:pt x="1211" y="16"/>
                    <a:pt x="1201" y="56"/>
                  </a:cubicBezTo>
                  <a:cubicBezTo>
                    <a:pt x="768" y="1024"/>
                    <a:pt x="401" y="1991"/>
                    <a:pt x="0" y="2959"/>
                  </a:cubicBezTo>
                  <a:cubicBezTo>
                    <a:pt x="0" y="2992"/>
                    <a:pt x="34" y="3059"/>
                    <a:pt x="67" y="3059"/>
                  </a:cubicBezTo>
                  <a:lnTo>
                    <a:pt x="3870" y="4326"/>
                  </a:lnTo>
                  <a:cubicBezTo>
                    <a:pt x="3877" y="4329"/>
                    <a:pt x="3885" y="4330"/>
                    <a:pt x="3892" y="4330"/>
                  </a:cubicBezTo>
                  <a:cubicBezTo>
                    <a:pt x="3979" y="4330"/>
                    <a:pt x="4026" y="4157"/>
                    <a:pt x="3903" y="4126"/>
                  </a:cubicBezTo>
                  <a:cubicBezTo>
                    <a:pt x="3603" y="4026"/>
                    <a:pt x="234" y="2959"/>
                    <a:pt x="267" y="2825"/>
                  </a:cubicBezTo>
                  <a:cubicBezTo>
                    <a:pt x="634" y="1924"/>
                    <a:pt x="1001" y="1057"/>
                    <a:pt x="1368" y="157"/>
                  </a:cubicBezTo>
                  <a:cubicBezTo>
                    <a:pt x="1415" y="87"/>
                    <a:pt x="1331" y="0"/>
                    <a:pt x="126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"/>
            <p:cNvSpPr/>
            <p:nvPr/>
          </p:nvSpPr>
          <p:spPr>
            <a:xfrm rot="5400000">
              <a:off x="3870090" y="209661"/>
              <a:ext cx="227923" cy="270073"/>
            </a:xfrm>
            <a:custGeom>
              <a:avLst/>
              <a:gdLst/>
              <a:ahLst/>
              <a:cxnLst/>
              <a:rect l="l" t="t" r="r" b="b"/>
              <a:pathLst>
                <a:path w="5350" h="6339" extrusionOk="0">
                  <a:moveTo>
                    <a:pt x="607" y="0"/>
                  </a:moveTo>
                  <a:cubicBezTo>
                    <a:pt x="562" y="0"/>
                    <a:pt x="515" y="27"/>
                    <a:pt x="501" y="85"/>
                  </a:cubicBezTo>
                  <a:cubicBezTo>
                    <a:pt x="334" y="819"/>
                    <a:pt x="267" y="1586"/>
                    <a:pt x="234" y="2354"/>
                  </a:cubicBezTo>
                  <a:cubicBezTo>
                    <a:pt x="200" y="2887"/>
                    <a:pt x="200" y="3555"/>
                    <a:pt x="567" y="3988"/>
                  </a:cubicBezTo>
                  <a:cubicBezTo>
                    <a:pt x="1702" y="5322"/>
                    <a:pt x="3703" y="5423"/>
                    <a:pt x="5137" y="6323"/>
                  </a:cubicBezTo>
                  <a:cubicBezTo>
                    <a:pt x="5153" y="6334"/>
                    <a:pt x="5171" y="6339"/>
                    <a:pt x="5187" y="6339"/>
                  </a:cubicBezTo>
                  <a:cubicBezTo>
                    <a:pt x="5274" y="6339"/>
                    <a:pt x="5349" y="6212"/>
                    <a:pt x="5237" y="6156"/>
                  </a:cubicBezTo>
                  <a:lnTo>
                    <a:pt x="5271" y="6156"/>
                  </a:lnTo>
                  <a:cubicBezTo>
                    <a:pt x="4037" y="5389"/>
                    <a:pt x="2602" y="5156"/>
                    <a:pt x="1368" y="4422"/>
                  </a:cubicBezTo>
                  <a:cubicBezTo>
                    <a:pt x="0" y="3588"/>
                    <a:pt x="401" y="1486"/>
                    <a:pt x="701" y="119"/>
                  </a:cubicBezTo>
                  <a:cubicBezTo>
                    <a:pt x="720" y="44"/>
                    <a:pt x="665" y="0"/>
                    <a:pt x="60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"/>
            <p:cNvSpPr/>
            <p:nvPr/>
          </p:nvSpPr>
          <p:spPr>
            <a:xfrm rot="5400000">
              <a:off x="3771231" y="46045"/>
              <a:ext cx="193373" cy="231303"/>
            </a:xfrm>
            <a:custGeom>
              <a:avLst/>
              <a:gdLst/>
              <a:ahLst/>
              <a:cxnLst/>
              <a:rect l="l" t="t" r="r" b="b"/>
              <a:pathLst>
                <a:path w="4539" h="5429" extrusionOk="0">
                  <a:moveTo>
                    <a:pt x="132" y="1"/>
                  </a:moveTo>
                  <a:cubicBezTo>
                    <a:pt x="69" y="1"/>
                    <a:pt x="0" y="58"/>
                    <a:pt x="21" y="140"/>
                  </a:cubicBezTo>
                  <a:cubicBezTo>
                    <a:pt x="221" y="1174"/>
                    <a:pt x="288" y="2242"/>
                    <a:pt x="254" y="3309"/>
                  </a:cubicBezTo>
                  <a:cubicBezTo>
                    <a:pt x="254" y="3342"/>
                    <a:pt x="288" y="3376"/>
                    <a:pt x="321" y="3409"/>
                  </a:cubicBezTo>
                  <a:cubicBezTo>
                    <a:pt x="1622" y="4143"/>
                    <a:pt x="3190" y="4343"/>
                    <a:pt x="4324" y="5410"/>
                  </a:cubicBezTo>
                  <a:cubicBezTo>
                    <a:pt x="4343" y="5423"/>
                    <a:pt x="4363" y="5428"/>
                    <a:pt x="4382" y="5428"/>
                  </a:cubicBezTo>
                  <a:cubicBezTo>
                    <a:pt x="4466" y="5428"/>
                    <a:pt x="4539" y="5325"/>
                    <a:pt x="4457" y="5244"/>
                  </a:cubicBezTo>
                  <a:cubicBezTo>
                    <a:pt x="3623" y="4476"/>
                    <a:pt x="2556" y="4143"/>
                    <a:pt x="1522" y="3743"/>
                  </a:cubicBezTo>
                  <a:cubicBezTo>
                    <a:pt x="1222" y="3609"/>
                    <a:pt x="922" y="3476"/>
                    <a:pt x="621" y="3342"/>
                  </a:cubicBezTo>
                  <a:cubicBezTo>
                    <a:pt x="354" y="3176"/>
                    <a:pt x="455" y="2375"/>
                    <a:pt x="455" y="2108"/>
                  </a:cubicBezTo>
                  <a:cubicBezTo>
                    <a:pt x="455" y="1441"/>
                    <a:pt x="354" y="740"/>
                    <a:pt x="221" y="73"/>
                  </a:cubicBezTo>
                  <a:cubicBezTo>
                    <a:pt x="208" y="22"/>
                    <a:pt x="171" y="1"/>
                    <a:pt x="1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3"/>
          <p:cNvGrpSpPr/>
          <p:nvPr/>
        </p:nvGrpSpPr>
        <p:grpSpPr>
          <a:xfrm>
            <a:off x="4728292" y="-74236"/>
            <a:ext cx="604078" cy="749186"/>
            <a:chOff x="5192642" y="-74132"/>
            <a:chExt cx="662948" cy="822197"/>
          </a:xfrm>
        </p:grpSpPr>
        <p:sp>
          <p:nvSpPr>
            <p:cNvPr id="300" name="Google Shape;300;p3"/>
            <p:cNvSpPr/>
            <p:nvPr/>
          </p:nvSpPr>
          <p:spPr>
            <a:xfrm rot="5400000">
              <a:off x="5164026" y="-35873"/>
              <a:ext cx="729823" cy="653305"/>
            </a:xfrm>
            <a:custGeom>
              <a:avLst/>
              <a:gdLst/>
              <a:ahLst/>
              <a:cxnLst/>
              <a:rect l="l" t="t" r="r" b="b"/>
              <a:pathLst>
                <a:path w="17131" h="15334" extrusionOk="0">
                  <a:moveTo>
                    <a:pt x="137" y="1"/>
                  </a:moveTo>
                  <a:cubicBezTo>
                    <a:pt x="58" y="1"/>
                    <a:pt x="1" y="127"/>
                    <a:pt x="85" y="183"/>
                  </a:cubicBezTo>
                  <a:cubicBezTo>
                    <a:pt x="3454" y="1851"/>
                    <a:pt x="7323" y="2318"/>
                    <a:pt x="10559" y="4319"/>
                  </a:cubicBezTo>
                  <a:cubicBezTo>
                    <a:pt x="14195" y="6588"/>
                    <a:pt x="16330" y="11124"/>
                    <a:pt x="16930" y="15260"/>
                  </a:cubicBezTo>
                  <a:cubicBezTo>
                    <a:pt x="16943" y="15311"/>
                    <a:pt x="16975" y="15333"/>
                    <a:pt x="17010" y="15333"/>
                  </a:cubicBezTo>
                  <a:cubicBezTo>
                    <a:pt x="17066" y="15333"/>
                    <a:pt x="17130" y="15276"/>
                    <a:pt x="17130" y="15194"/>
                  </a:cubicBezTo>
                  <a:cubicBezTo>
                    <a:pt x="16530" y="11157"/>
                    <a:pt x="14528" y="7055"/>
                    <a:pt x="11226" y="4553"/>
                  </a:cubicBezTo>
                  <a:cubicBezTo>
                    <a:pt x="8024" y="2118"/>
                    <a:pt x="3721" y="1751"/>
                    <a:pt x="185" y="16"/>
                  </a:cubicBezTo>
                  <a:cubicBezTo>
                    <a:pt x="169" y="5"/>
                    <a:pt x="152" y="1"/>
                    <a:pt x="13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"/>
            <p:cNvSpPr/>
            <p:nvPr/>
          </p:nvSpPr>
          <p:spPr>
            <a:xfrm rot="5400000">
              <a:off x="5276098" y="445961"/>
              <a:ext cx="79667" cy="221546"/>
            </a:xfrm>
            <a:custGeom>
              <a:avLst/>
              <a:gdLst/>
              <a:ahLst/>
              <a:cxnLst/>
              <a:rect l="l" t="t" r="r" b="b"/>
              <a:pathLst>
                <a:path w="1870" h="5200" extrusionOk="0">
                  <a:moveTo>
                    <a:pt x="1708" y="0"/>
                  </a:moveTo>
                  <a:cubicBezTo>
                    <a:pt x="1675" y="0"/>
                    <a:pt x="1643" y="16"/>
                    <a:pt x="1623" y="56"/>
                  </a:cubicBezTo>
                  <a:cubicBezTo>
                    <a:pt x="789" y="1624"/>
                    <a:pt x="622" y="3392"/>
                    <a:pt x="21" y="5060"/>
                  </a:cubicBezTo>
                  <a:cubicBezTo>
                    <a:pt x="1" y="5142"/>
                    <a:pt x="69" y="5199"/>
                    <a:pt x="133" y="5199"/>
                  </a:cubicBezTo>
                  <a:cubicBezTo>
                    <a:pt x="172" y="5199"/>
                    <a:pt x="209" y="5178"/>
                    <a:pt x="222" y="5127"/>
                  </a:cubicBezTo>
                  <a:lnTo>
                    <a:pt x="222" y="5093"/>
                  </a:lnTo>
                  <a:cubicBezTo>
                    <a:pt x="822" y="3459"/>
                    <a:pt x="989" y="1724"/>
                    <a:pt x="1823" y="156"/>
                  </a:cubicBezTo>
                  <a:cubicBezTo>
                    <a:pt x="1869" y="86"/>
                    <a:pt x="1786" y="0"/>
                    <a:pt x="170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"/>
            <p:cNvSpPr/>
            <p:nvPr/>
          </p:nvSpPr>
          <p:spPr>
            <a:xfrm rot="5400000">
              <a:off x="5432243" y="558818"/>
              <a:ext cx="266436" cy="82057"/>
            </a:xfrm>
            <a:custGeom>
              <a:avLst/>
              <a:gdLst/>
              <a:ahLst/>
              <a:cxnLst/>
              <a:rect l="l" t="t" r="r" b="b"/>
              <a:pathLst>
                <a:path w="6254" h="1926" extrusionOk="0">
                  <a:moveTo>
                    <a:pt x="497" y="0"/>
                  </a:moveTo>
                  <a:cubicBezTo>
                    <a:pt x="374" y="0"/>
                    <a:pt x="253" y="3"/>
                    <a:pt x="134" y="7"/>
                  </a:cubicBezTo>
                  <a:cubicBezTo>
                    <a:pt x="1" y="7"/>
                    <a:pt x="1" y="240"/>
                    <a:pt x="134" y="240"/>
                  </a:cubicBezTo>
                  <a:cubicBezTo>
                    <a:pt x="296" y="232"/>
                    <a:pt x="462" y="227"/>
                    <a:pt x="633" y="227"/>
                  </a:cubicBezTo>
                  <a:cubicBezTo>
                    <a:pt x="2438" y="227"/>
                    <a:pt x="4697" y="720"/>
                    <a:pt x="6038" y="1908"/>
                  </a:cubicBezTo>
                  <a:cubicBezTo>
                    <a:pt x="6057" y="1920"/>
                    <a:pt x="6077" y="1926"/>
                    <a:pt x="6096" y="1926"/>
                  </a:cubicBezTo>
                  <a:cubicBezTo>
                    <a:pt x="6180" y="1926"/>
                    <a:pt x="6253" y="1823"/>
                    <a:pt x="6172" y="1741"/>
                  </a:cubicBezTo>
                  <a:cubicBezTo>
                    <a:pt x="4763" y="489"/>
                    <a:pt x="2384" y="0"/>
                    <a:pt x="49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"/>
            <p:cNvSpPr/>
            <p:nvPr/>
          </p:nvSpPr>
          <p:spPr>
            <a:xfrm rot="5400000">
              <a:off x="5529564" y="261851"/>
              <a:ext cx="35573" cy="251881"/>
            </a:xfrm>
            <a:custGeom>
              <a:avLst/>
              <a:gdLst/>
              <a:ahLst/>
              <a:cxnLst/>
              <a:rect l="l" t="t" r="r" b="b"/>
              <a:pathLst>
                <a:path w="835" h="5912" extrusionOk="0">
                  <a:moveTo>
                    <a:pt x="548" y="1"/>
                  </a:moveTo>
                  <a:cubicBezTo>
                    <a:pt x="504" y="1"/>
                    <a:pt x="459" y="23"/>
                    <a:pt x="434" y="74"/>
                  </a:cubicBezTo>
                  <a:cubicBezTo>
                    <a:pt x="0" y="1975"/>
                    <a:pt x="501" y="3910"/>
                    <a:pt x="601" y="5811"/>
                  </a:cubicBezTo>
                  <a:cubicBezTo>
                    <a:pt x="601" y="5878"/>
                    <a:pt x="659" y="5911"/>
                    <a:pt x="718" y="5911"/>
                  </a:cubicBezTo>
                  <a:cubicBezTo>
                    <a:pt x="776" y="5911"/>
                    <a:pt x="834" y="5878"/>
                    <a:pt x="834" y="5811"/>
                  </a:cubicBezTo>
                  <a:cubicBezTo>
                    <a:pt x="701" y="3910"/>
                    <a:pt x="200" y="2042"/>
                    <a:pt x="667" y="140"/>
                  </a:cubicBezTo>
                  <a:cubicBezTo>
                    <a:pt x="688" y="58"/>
                    <a:pt x="620" y="1"/>
                    <a:pt x="54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"/>
            <p:cNvSpPr/>
            <p:nvPr/>
          </p:nvSpPr>
          <p:spPr>
            <a:xfrm rot="5400000">
              <a:off x="5667433" y="324651"/>
              <a:ext cx="219872" cy="81205"/>
            </a:xfrm>
            <a:custGeom>
              <a:avLst/>
              <a:gdLst/>
              <a:ahLst/>
              <a:cxnLst/>
              <a:rect l="l" t="t" r="r" b="b"/>
              <a:pathLst>
                <a:path w="5161" h="1906" extrusionOk="0">
                  <a:moveTo>
                    <a:pt x="5027" y="0"/>
                  </a:moveTo>
                  <a:lnTo>
                    <a:pt x="5027" y="34"/>
                  </a:lnTo>
                  <a:cubicBezTo>
                    <a:pt x="4896" y="20"/>
                    <a:pt x="4768" y="14"/>
                    <a:pt x="4643" y="14"/>
                  </a:cubicBezTo>
                  <a:cubicBezTo>
                    <a:pt x="2941" y="14"/>
                    <a:pt x="1677" y="1205"/>
                    <a:pt x="124" y="1702"/>
                  </a:cubicBezTo>
                  <a:cubicBezTo>
                    <a:pt x="1" y="1732"/>
                    <a:pt x="20" y="1906"/>
                    <a:pt x="128" y="1906"/>
                  </a:cubicBezTo>
                  <a:cubicBezTo>
                    <a:pt x="137" y="1906"/>
                    <a:pt x="147" y="1904"/>
                    <a:pt x="157" y="1902"/>
                  </a:cubicBezTo>
                  <a:cubicBezTo>
                    <a:pt x="1708" y="1375"/>
                    <a:pt x="2970" y="213"/>
                    <a:pt x="4641" y="213"/>
                  </a:cubicBezTo>
                  <a:cubicBezTo>
                    <a:pt x="4767" y="213"/>
                    <a:pt x="4896" y="220"/>
                    <a:pt x="5027" y="234"/>
                  </a:cubicBezTo>
                  <a:cubicBezTo>
                    <a:pt x="5161" y="234"/>
                    <a:pt x="5161" y="34"/>
                    <a:pt x="502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"/>
            <p:cNvSpPr/>
            <p:nvPr/>
          </p:nvSpPr>
          <p:spPr>
            <a:xfrm rot="5400000">
              <a:off x="5193878" y="506590"/>
              <a:ext cx="35573" cy="38046"/>
            </a:xfrm>
            <a:custGeom>
              <a:avLst/>
              <a:gdLst/>
              <a:ahLst/>
              <a:cxnLst/>
              <a:rect l="l" t="t" r="r" b="b"/>
              <a:pathLst>
                <a:path w="835" h="893" extrusionOk="0">
                  <a:moveTo>
                    <a:pt x="418" y="0"/>
                  </a:moveTo>
                  <a:cubicBezTo>
                    <a:pt x="209" y="0"/>
                    <a:pt x="1" y="142"/>
                    <a:pt x="1" y="426"/>
                  </a:cubicBezTo>
                  <a:lnTo>
                    <a:pt x="1" y="492"/>
                  </a:lnTo>
                  <a:cubicBezTo>
                    <a:pt x="34" y="726"/>
                    <a:pt x="201" y="893"/>
                    <a:pt x="435" y="893"/>
                  </a:cubicBezTo>
                  <a:cubicBezTo>
                    <a:pt x="668" y="893"/>
                    <a:pt x="835" y="692"/>
                    <a:pt x="835" y="459"/>
                  </a:cubicBezTo>
                  <a:lnTo>
                    <a:pt x="835" y="426"/>
                  </a:lnTo>
                  <a:cubicBezTo>
                    <a:pt x="835" y="142"/>
                    <a:pt x="626" y="0"/>
                    <a:pt x="41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"/>
            <p:cNvSpPr/>
            <p:nvPr/>
          </p:nvSpPr>
          <p:spPr>
            <a:xfrm rot="5400000">
              <a:off x="5189831" y="625793"/>
              <a:ext cx="46905" cy="35575"/>
            </a:xfrm>
            <a:custGeom>
              <a:avLst/>
              <a:gdLst/>
              <a:ahLst/>
              <a:cxnLst/>
              <a:rect l="l" t="t" r="r" b="b"/>
              <a:pathLst>
                <a:path w="1101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01" y="835"/>
                    <a:pt x="1101" y="1"/>
                    <a:pt x="5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"/>
            <p:cNvSpPr/>
            <p:nvPr/>
          </p:nvSpPr>
          <p:spPr>
            <a:xfrm rot="5400000">
              <a:off x="5510078" y="710531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17" y="1"/>
                  </a:moveTo>
                  <a:cubicBezTo>
                    <a:pt x="209" y="1"/>
                    <a:pt x="0" y="142"/>
                    <a:pt x="0" y="426"/>
                  </a:cubicBezTo>
                  <a:lnTo>
                    <a:pt x="0" y="526"/>
                  </a:lnTo>
                  <a:cubicBezTo>
                    <a:pt x="0" y="760"/>
                    <a:pt x="167" y="926"/>
                    <a:pt x="401" y="926"/>
                  </a:cubicBezTo>
                  <a:cubicBezTo>
                    <a:pt x="634" y="926"/>
                    <a:pt x="834" y="760"/>
                    <a:pt x="834" y="526"/>
                  </a:cubicBezTo>
                  <a:lnTo>
                    <a:pt x="834" y="426"/>
                  </a:lnTo>
                  <a:cubicBezTo>
                    <a:pt x="834" y="142"/>
                    <a:pt x="626" y="1"/>
                    <a:pt x="41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"/>
            <p:cNvSpPr/>
            <p:nvPr/>
          </p:nvSpPr>
          <p:spPr>
            <a:xfrm rot="5400000">
              <a:off x="5396584" y="380655"/>
              <a:ext cx="51166" cy="35575"/>
            </a:xfrm>
            <a:custGeom>
              <a:avLst/>
              <a:gdLst/>
              <a:ahLst/>
              <a:cxnLst/>
              <a:rect l="l" t="t" r="r" b="b"/>
              <a:pathLst>
                <a:path w="1201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67" y="834"/>
                  </a:lnTo>
                  <a:cubicBezTo>
                    <a:pt x="1201" y="834"/>
                    <a:pt x="1201" y="0"/>
                    <a:pt x="6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"/>
            <p:cNvSpPr/>
            <p:nvPr/>
          </p:nvSpPr>
          <p:spPr>
            <a:xfrm rot="5400000">
              <a:off x="5793069" y="45314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0" name="Google Shape;310;p3"/>
          <p:cNvGrpSpPr/>
          <p:nvPr/>
        </p:nvGrpSpPr>
        <p:grpSpPr>
          <a:xfrm>
            <a:off x="1132638" y="-33032"/>
            <a:ext cx="576735" cy="672391"/>
            <a:chOff x="1258903" y="17252"/>
            <a:chExt cx="632940" cy="737918"/>
          </a:xfrm>
        </p:grpSpPr>
        <p:sp>
          <p:nvSpPr>
            <p:cNvPr id="311" name="Google Shape;311;p3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" name="Google Shape;318;p3"/>
          <p:cNvGrpSpPr/>
          <p:nvPr/>
        </p:nvGrpSpPr>
        <p:grpSpPr>
          <a:xfrm>
            <a:off x="3939034" y="-13987"/>
            <a:ext cx="587862" cy="624180"/>
            <a:chOff x="4326468" y="-8012"/>
            <a:chExt cx="645151" cy="685008"/>
          </a:xfrm>
        </p:grpSpPr>
        <p:sp>
          <p:nvSpPr>
            <p:cNvPr id="319" name="Google Shape;319;p3"/>
            <p:cNvSpPr/>
            <p:nvPr/>
          </p:nvSpPr>
          <p:spPr>
            <a:xfrm rot="5400000">
              <a:off x="4329204" y="76972"/>
              <a:ext cx="437996" cy="274589"/>
            </a:xfrm>
            <a:custGeom>
              <a:avLst/>
              <a:gdLst/>
              <a:ahLst/>
              <a:cxnLst/>
              <a:rect l="l" t="t" r="r" b="b"/>
              <a:pathLst>
                <a:path w="10281" h="6445" extrusionOk="0">
                  <a:moveTo>
                    <a:pt x="161" y="0"/>
                  </a:moveTo>
                  <a:cubicBezTo>
                    <a:pt x="48" y="0"/>
                    <a:pt x="0" y="173"/>
                    <a:pt x="123" y="204"/>
                  </a:cubicBezTo>
                  <a:lnTo>
                    <a:pt x="123" y="238"/>
                  </a:lnTo>
                  <a:cubicBezTo>
                    <a:pt x="3793" y="1539"/>
                    <a:pt x="7529" y="3373"/>
                    <a:pt x="10064" y="6409"/>
                  </a:cubicBezTo>
                  <a:cubicBezTo>
                    <a:pt x="10089" y="6434"/>
                    <a:pt x="10116" y="6444"/>
                    <a:pt x="10142" y="6444"/>
                  </a:cubicBezTo>
                  <a:cubicBezTo>
                    <a:pt x="10218" y="6444"/>
                    <a:pt x="10281" y="6350"/>
                    <a:pt x="10231" y="6275"/>
                  </a:cubicBezTo>
                  <a:cubicBezTo>
                    <a:pt x="7629" y="3206"/>
                    <a:pt x="3893" y="1338"/>
                    <a:pt x="190" y="4"/>
                  </a:cubicBezTo>
                  <a:cubicBezTo>
                    <a:pt x="180" y="2"/>
                    <a:pt x="170" y="0"/>
                    <a:pt x="16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"/>
            <p:cNvSpPr/>
            <p:nvPr/>
          </p:nvSpPr>
          <p:spPr>
            <a:xfrm rot="5400000">
              <a:off x="4286195" y="224699"/>
              <a:ext cx="360417" cy="279872"/>
            </a:xfrm>
            <a:custGeom>
              <a:avLst/>
              <a:gdLst/>
              <a:ahLst/>
              <a:cxnLst/>
              <a:rect l="l" t="t" r="r" b="b"/>
              <a:pathLst>
                <a:path w="8460" h="6569" extrusionOk="0">
                  <a:moveTo>
                    <a:pt x="715" y="518"/>
                  </a:moveTo>
                  <a:lnTo>
                    <a:pt x="715" y="518"/>
                  </a:lnTo>
                  <a:cubicBezTo>
                    <a:pt x="1826" y="1043"/>
                    <a:pt x="3027" y="1407"/>
                    <a:pt x="4156" y="1915"/>
                  </a:cubicBezTo>
                  <a:cubicBezTo>
                    <a:pt x="5490" y="2516"/>
                    <a:pt x="7292" y="3450"/>
                    <a:pt x="7459" y="5151"/>
                  </a:cubicBezTo>
                  <a:cubicBezTo>
                    <a:pt x="7492" y="5518"/>
                    <a:pt x="7492" y="6119"/>
                    <a:pt x="7158" y="6352"/>
                  </a:cubicBezTo>
                  <a:cubicBezTo>
                    <a:pt x="7098" y="6390"/>
                    <a:pt x="7028" y="6405"/>
                    <a:pt x="6953" y="6405"/>
                  </a:cubicBezTo>
                  <a:cubicBezTo>
                    <a:pt x="6694" y="6405"/>
                    <a:pt x="6379" y="6222"/>
                    <a:pt x="6224" y="6119"/>
                  </a:cubicBezTo>
                  <a:cubicBezTo>
                    <a:pt x="5591" y="5718"/>
                    <a:pt x="5023" y="5251"/>
                    <a:pt x="4556" y="4717"/>
                  </a:cubicBezTo>
                  <a:cubicBezTo>
                    <a:pt x="3201" y="3393"/>
                    <a:pt x="2024" y="1890"/>
                    <a:pt x="715" y="518"/>
                  </a:cubicBezTo>
                  <a:close/>
                  <a:moveTo>
                    <a:pt x="167" y="1"/>
                  </a:moveTo>
                  <a:cubicBezTo>
                    <a:pt x="63" y="1"/>
                    <a:pt x="1" y="157"/>
                    <a:pt x="87" y="214"/>
                  </a:cubicBezTo>
                  <a:lnTo>
                    <a:pt x="120" y="214"/>
                  </a:lnTo>
                  <a:cubicBezTo>
                    <a:pt x="182" y="249"/>
                    <a:pt x="245" y="282"/>
                    <a:pt x="308" y="315"/>
                  </a:cubicBezTo>
                  <a:lnTo>
                    <a:pt x="308" y="315"/>
                  </a:lnTo>
                  <a:cubicBezTo>
                    <a:pt x="283" y="356"/>
                    <a:pt x="280" y="407"/>
                    <a:pt x="320" y="448"/>
                  </a:cubicBezTo>
                  <a:cubicBezTo>
                    <a:pt x="1955" y="2116"/>
                    <a:pt x="3356" y="3950"/>
                    <a:pt x="5057" y="5518"/>
                  </a:cubicBezTo>
                  <a:cubicBezTo>
                    <a:pt x="5474" y="5891"/>
                    <a:pt x="6311" y="6569"/>
                    <a:pt x="6929" y="6569"/>
                  </a:cubicBezTo>
                  <a:cubicBezTo>
                    <a:pt x="7250" y="6569"/>
                    <a:pt x="7511" y="6386"/>
                    <a:pt x="7625" y="5885"/>
                  </a:cubicBezTo>
                  <a:cubicBezTo>
                    <a:pt x="8459" y="2249"/>
                    <a:pt x="2388" y="1215"/>
                    <a:pt x="220" y="14"/>
                  </a:cubicBezTo>
                  <a:cubicBezTo>
                    <a:pt x="201" y="5"/>
                    <a:pt x="183" y="1"/>
                    <a:pt x="1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"/>
            <p:cNvSpPr/>
            <p:nvPr/>
          </p:nvSpPr>
          <p:spPr>
            <a:xfrm rot="5400000">
              <a:off x="4498491" y="197263"/>
              <a:ext cx="570533" cy="159982"/>
            </a:xfrm>
            <a:custGeom>
              <a:avLst/>
              <a:gdLst/>
              <a:ahLst/>
              <a:cxnLst/>
              <a:rect l="l" t="t" r="r" b="b"/>
              <a:pathLst>
                <a:path w="13392" h="3755" extrusionOk="0">
                  <a:moveTo>
                    <a:pt x="13234" y="1"/>
                  </a:moveTo>
                  <a:cubicBezTo>
                    <a:pt x="13215" y="1"/>
                    <a:pt x="13195" y="6"/>
                    <a:pt x="13176" y="18"/>
                  </a:cubicBezTo>
                  <a:cubicBezTo>
                    <a:pt x="11609" y="1453"/>
                    <a:pt x="9440" y="2087"/>
                    <a:pt x="7439" y="2520"/>
                  </a:cubicBezTo>
                  <a:cubicBezTo>
                    <a:pt x="5175" y="3023"/>
                    <a:pt x="2881" y="3527"/>
                    <a:pt x="557" y="3527"/>
                  </a:cubicBezTo>
                  <a:cubicBezTo>
                    <a:pt x="416" y="3527"/>
                    <a:pt x="275" y="3525"/>
                    <a:pt x="134" y="3521"/>
                  </a:cubicBezTo>
                  <a:cubicBezTo>
                    <a:pt x="0" y="3521"/>
                    <a:pt x="0" y="3754"/>
                    <a:pt x="134" y="3754"/>
                  </a:cubicBezTo>
                  <a:lnTo>
                    <a:pt x="134" y="3721"/>
                  </a:lnTo>
                  <a:cubicBezTo>
                    <a:pt x="277" y="3725"/>
                    <a:pt x="420" y="3727"/>
                    <a:pt x="562" y="3727"/>
                  </a:cubicBezTo>
                  <a:cubicBezTo>
                    <a:pt x="2914" y="3727"/>
                    <a:pt x="5208" y="3224"/>
                    <a:pt x="7472" y="2720"/>
                  </a:cubicBezTo>
                  <a:cubicBezTo>
                    <a:pt x="9540" y="2253"/>
                    <a:pt x="11709" y="1620"/>
                    <a:pt x="13310" y="185"/>
                  </a:cubicBezTo>
                  <a:cubicBezTo>
                    <a:pt x="13391" y="104"/>
                    <a:pt x="13318" y="1"/>
                    <a:pt x="132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"/>
            <p:cNvSpPr/>
            <p:nvPr/>
          </p:nvSpPr>
          <p:spPr>
            <a:xfrm rot="5400000">
              <a:off x="4603632" y="309010"/>
              <a:ext cx="481792" cy="254181"/>
            </a:xfrm>
            <a:custGeom>
              <a:avLst/>
              <a:gdLst/>
              <a:ahLst/>
              <a:cxnLst/>
              <a:rect l="l" t="t" r="r" b="b"/>
              <a:pathLst>
                <a:path w="11309" h="5966" extrusionOk="0">
                  <a:moveTo>
                    <a:pt x="9634" y="238"/>
                  </a:moveTo>
                  <a:cubicBezTo>
                    <a:pt x="10276" y="238"/>
                    <a:pt x="10949" y="501"/>
                    <a:pt x="11008" y="1216"/>
                  </a:cubicBezTo>
                  <a:cubicBezTo>
                    <a:pt x="10975" y="1817"/>
                    <a:pt x="10775" y="2350"/>
                    <a:pt x="10408" y="2817"/>
                  </a:cubicBezTo>
                  <a:cubicBezTo>
                    <a:pt x="9340" y="4352"/>
                    <a:pt x="7306" y="4986"/>
                    <a:pt x="5571" y="5352"/>
                  </a:cubicBezTo>
                  <a:cubicBezTo>
                    <a:pt x="4070" y="5630"/>
                    <a:pt x="2546" y="5769"/>
                    <a:pt x="1018" y="5769"/>
                  </a:cubicBezTo>
                  <a:cubicBezTo>
                    <a:pt x="805" y="5769"/>
                    <a:pt x="593" y="5767"/>
                    <a:pt x="380" y="5761"/>
                  </a:cubicBezTo>
                  <a:lnTo>
                    <a:pt x="380" y="5761"/>
                  </a:lnTo>
                  <a:cubicBezTo>
                    <a:pt x="656" y="5582"/>
                    <a:pt x="907" y="5375"/>
                    <a:pt x="1135" y="5119"/>
                  </a:cubicBezTo>
                  <a:cubicBezTo>
                    <a:pt x="1702" y="4619"/>
                    <a:pt x="2335" y="4152"/>
                    <a:pt x="2969" y="3751"/>
                  </a:cubicBezTo>
                  <a:cubicBezTo>
                    <a:pt x="4003" y="3051"/>
                    <a:pt x="5071" y="2484"/>
                    <a:pt x="6105" y="1817"/>
                  </a:cubicBezTo>
                  <a:cubicBezTo>
                    <a:pt x="7139" y="1116"/>
                    <a:pt x="8106" y="349"/>
                    <a:pt x="9407" y="249"/>
                  </a:cubicBezTo>
                  <a:cubicBezTo>
                    <a:pt x="9481" y="242"/>
                    <a:pt x="9557" y="238"/>
                    <a:pt x="9634" y="238"/>
                  </a:cubicBezTo>
                  <a:close/>
                  <a:moveTo>
                    <a:pt x="9623" y="1"/>
                  </a:moveTo>
                  <a:cubicBezTo>
                    <a:pt x="8943" y="1"/>
                    <a:pt x="8221" y="258"/>
                    <a:pt x="7706" y="516"/>
                  </a:cubicBezTo>
                  <a:cubicBezTo>
                    <a:pt x="7105" y="849"/>
                    <a:pt x="6538" y="1216"/>
                    <a:pt x="6005" y="1616"/>
                  </a:cubicBezTo>
                  <a:cubicBezTo>
                    <a:pt x="5304" y="2083"/>
                    <a:pt x="4570" y="2517"/>
                    <a:pt x="3836" y="2951"/>
                  </a:cubicBezTo>
                  <a:cubicBezTo>
                    <a:pt x="3103" y="3384"/>
                    <a:pt x="2536" y="3785"/>
                    <a:pt x="1902" y="4218"/>
                  </a:cubicBezTo>
                  <a:cubicBezTo>
                    <a:pt x="1301" y="4685"/>
                    <a:pt x="801" y="5319"/>
                    <a:pt x="134" y="5653"/>
                  </a:cubicBezTo>
                  <a:cubicBezTo>
                    <a:pt x="84" y="5678"/>
                    <a:pt x="71" y="5721"/>
                    <a:pt x="80" y="5762"/>
                  </a:cubicBezTo>
                  <a:lnTo>
                    <a:pt x="80" y="5762"/>
                  </a:lnTo>
                  <a:cubicBezTo>
                    <a:pt x="1" y="5809"/>
                    <a:pt x="8" y="5953"/>
                    <a:pt x="100" y="5953"/>
                  </a:cubicBezTo>
                  <a:cubicBezTo>
                    <a:pt x="367" y="5961"/>
                    <a:pt x="634" y="5965"/>
                    <a:pt x="901" y="5965"/>
                  </a:cubicBezTo>
                  <a:cubicBezTo>
                    <a:pt x="2768" y="5965"/>
                    <a:pt x="4629" y="5761"/>
                    <a:pt x="6438" y="5352"/>
                  </a:cubicBezTo>
                  <a:cubicBezTo>
                    <a:pt x="8340" y="4852"/>
                    <a:pt x="10308" y="3885"/>
                    <a:pt x="11042" y="2017"/>
                  </a:cubicBezTo>
                  <a:cubicBezTo>
                    <a:pt x="11308" y="1350"/>
                    <a:pt x="11275" y="682"/>
                    <a:pt x="10675" y="282"/>
                  </a:cubicBezTo>
                  <a:cubicBezTo>
                    <a:pt x="10365" y="80"/>
                    <a:pt x="10001" y="1"/>
                    <a:pt x="962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3" name="Google Shape;323;p3"/>
          <p:cNvSpPr/>
          <p:nvPr/>
        </p:nvSpPr>
        <p:spPr>
          <a:xfrm rot="5400000">
            <a:off x="2930661" y="393414"/>
            <a:ext cx="255280" cy="227772"/>
          </a:xfrm>
          <a:custGeom>
            <a:avLst/>
            <a:gdLst/>
            <a:ahLst/>
            <a:cxnLst/>
            <a:rect l="l" t="t" r="r" b="b"/>
            <a:pathLst>
              <a:path w="6576" h="5867" extrusionOk="0">
                <a:moveTo>
                  <a:pt x="1064" y="0"/>
                </a:moveTo>
                <a:cubicBezTo>
                  <a:pt x="986" y="0"/>
                  <a:pt x="910" y="2"/>
                  <a:pt x="835" y="7"/>
                </a:cubicBezTo>
                <a:lnTo>
                  <a:pt x="768" y="174"/>
                </a:lnTo>
                <a:cubicBezTo>
                  <a:pt x="101" y="1174"/>
                  <a:pt x="1" y="2809"/>
                  <a:pt x="168" y="4043"/>
                </a:cubicBezTo>
                <a:cubicBezTo>
                  <a:pt x="305" y="4865"/>
                  <a:pt x="554" y="5866"/>
                  <a:pt x="1340" y="5866"/>
                </a:cubicBezTo>
                <a:cubicBezTo>
                  <a:pt x="1512" y="5866"/>
                  <a:pt x="1709" y="5819"/>
                  <a:pt x="1936" y="5711"/>
                </a:cubicBezTo>
                <a:cubicBezTo>
                  <a:pt x="3103" y="5111"/>
                  <a:pt x="2936" y="3209"/>
                  <a:pt x="2936" y="2108"/>
                </a:cubicBezTo>
                <a:lnTo>
                  <a:pt x="2936" y="2108"/>
                </a:lnTo>
                <a:cubicBezTo>
                  <a:pt x="3537" y="2709"/>
                  <a:pt x="4371" y="3776"/>
                  <a:pt x="5205" y="3943"/>
                </a:cubicBezTo>
                <a:cubicBezTo>
                  <a:pt x="5326" y="3959"/>
                  <a:pt x="5437" y="3967"/>
                  <a:pt x="5538" y="3967"/>
                </a:cubicBezTo>
                <a:cubicBezTo>
                  <a:pt x="6496" y="3967"/>
                  <a:pt x="6575" y="3277"/>
                  <a:pt x="5972" y="2342"/>
                </a:cubicBezTo>
                <a:cubicBezTo>
                  <a:pt x="5016" y="1004"/>
                  <a:pt x="2721" y="0"/>
                  <a:pt x="1064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"/>
          <p:cNvSpPr/>
          <p:nvPr/>
        </p:nvSpPr>
        <p:spPr>
          <a:xfrm rot="9632373">
            <a:off x="5498614" y="89010"/>
            <a:ext cx="388184" cy="335979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"/>
          <p:cNvSpPr/>
          <p:nvPr/>
        </p:nvSpPr>
        <p:spPr>
          <a:xfrm>
            <a:off x="-1185632" y="-1394975"/>
            <a:ext cx="6874675" cy="2088300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27" name="Google Shape;327;p4"/>
          <p:cNvSpPr/>
          <p:nvPr/>
        </p:nvSpPr>
        <p:spPr>
          <a:xfrm rot="9641010" flipH="1">
            <a:off x="7044794" y="-1863622"/>
            <a:ext cx="5482514" cy="2005427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28" name="Google Shape;328;p4"/>
          <p:cNvSpPr/>
          <p:nvPr/>
        </p:nvSpPr>
        <p:spPr>
          <a:xfrm>
            <a:off x="871073" y="4874044"/>
            <a:ext cx="7189500" cy="903275"/>
          </a:xfrm>
          <a:custGeom>
            <a:avLst/>
            <a:gdLst/>
            <a:ahLst/>
            <a:cxnLst/>
            <a:rect l="l" t="t" r="r" b="b"/>
            <a:pathLst>
              <a:path w="287580" h="36131" extrusionOk="0">
                <a:moveTo>
                  <a:pt x="32371" y="1807"/>
                </a:moveTo>
                <a:cubicBezTo>
                  <a:pt x="44897" y="-2570"/>
                  <a:pt x="70859" y="6812"/>
                  <a:pt x="91565" y="6512"/>
                </a:cubicBezTo>
                <a:cubicBezTo>
                  <a:pt x="112271" y="6212"/>
                  <a:pt x="140461" y="143"/>
                  <a:pt x="156608" y="6"/>
                </a:cubicBezTo>
                <a:cubicBezTo>
                  <a:pt x="172756" y="-130"/>
                  <a:pt x="179223" y="1980"/>
                  <a:pt x="188450" y="5693"/>
                </a:cubicBezTo>
                <a:cubicBezTo>
                  <a:pt x="197677" y="9407"/>
                  <a:pt x="202367" y="18429"/>
                  <a:pt x="211971" y="22287"/>
                </a:cubicBezTo>
                <a:cubicBezTo>
                  <a:pt x="221575" y="26145"/>
                  <a:pt x="237594" y="27058"/>
                  <a:pt x="246074" y="28840"/>
                </a:cubicBezTo>
                <a:cubicBezTo>
                  <a:pt x="254554" y="30623"/>
                  <a:pt x="258816" y="31903"/>
                  <a:pt x="262852" y="32982"/>
                </a:cubicBezTo>
                <a:cubicBezTo>
                  <a:pt x="266888" y="34061"/>
                  <a:pt x="311366" y="35350"/>
                  <a:pt x="270292" y="35315"/>
                </a:cubicBezTo>
                <a:cubicBezTo>
                  <a:pt x="229218" y="35280"/>
                  <a:pt x="56061" y="38359"/>
                  <a:pt x="16407" y="32774"/>
                </a:cubicBezTo>
                <a:cubicBezTo>
                  <a:pt x="-23246" y="27189"/>
                  <a:pt x="19845" y="6184"/>
                  <a:pt x="32371" y="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29" name="Google Shape;329;p4"/>
          <p:cNvSpPr/>
          <p:nvPr/>
        </p:nvSpPr>
        <p:spPr>
          <a:xfrm>
            <a:off x="-415385" y="4261534"/>
            <a:ext cx="3689500" cy="1387075"/>
          </a:xfrm>
          <a:custGeom>
            <a:avLst/>
            <a:gdLst/>
            <a:ahLst/>
            <a:cxnLst/>
            <a:rect l="l" t="t" r="r" b="b"/>
            <a:pathLst>
              <a:path w="147580" h="55483" extrusionOk="0">
                <a:moveTo>
                  <a:pt x="8515" y="10931"/>
                </a:moveTo>
                <a:cubicBezTo>
                  <a:pt x="12181" y="2414"/>
                  <a:pt x="25818" y="-1762"/>
                  <a:pt x="33522" y="701"/>
                </a:cubicBezTo>
                <a:cubicBezTo>
                  <a:pt x="41226" y="3164"/>
                  <a:pt x="48615" y="22487"/>
                  <a:pt x="54740" y="25708"/>
                </a:cubicBezTo>
                <a:cubicBezTo>
                  <a:pt x="60866" y="28929"/>
                  <a:pt x="65073" y="17989"/>
                  <a:pt x="70275" y="20025"/>
                </a:cubicBezTo>
                <a:cubicBezTo>
                  <a:pt x="75477" y="22061"/>
                  <a:pt x="81253" y="33732"/>
                  <a:pt x="85954" y="37924"/>
                </a:cubicBezTo>
                <a:cubicBezTo>
                  <a:pt x="90656" y="42116"/>
                  <a:pt x="90946" y="43797"/>
                  <a:pt x="98484" y="45176"/>
                </a:cubicBezTo>
                <a:cubicBezTo>
                  <a:pt x="106022" y="46555"/>
                  <a:pt x="124391" y="44911"/>
                  <a:pt x="131183" y="46200"/>
                </a:cubicBezTo>
                <a:cubicBezTo>
                  <a:pt x="137976" y="47489"/>
                  <a:pt x="159182" y="51979"/>
                  <a:pt x="139239" y="52912"/>
                </a:cubicBezTo>
                <a:cubicBezTo>
                  <a:pt x="119297" y="53846"/>
                  <a:pt x="33315" y="58798"/>
                  <a:pt x="11528" y="51801"/>
                </a:cubicBezTo>
                <a:cubicBezTo>
                  <a:pt x="-10259" y="44804"/>
                  <a:pt x="4849" y="19448"/>
                  <a:pt x="8515" y="1093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330" name="Google Shape;330;p4"/>
          <p:cNvSpPr/>
          <p:nvPr/>
        </p:nvSpPr>
        <p:spPr>
          <a:xfrm rot="1120998" flipH="1">
            <a:off x="8585663" y="4622190"/>
            <a:ext cx="343853" cy="297613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1" name="Google Shape;331;p4"/>
          <p:cNvGrpSpPr/>
          <p:nvPr/>
        </p:nvGrpSpPr>
        <p:grpSpPr>
          <a:xfrm flipH="1">
            <a:off x="-63558" y="4415385"/>
            <a:ext cx="807677" cy="784906"/>
            <a:chOff x="8197580" y="4205811"/>
            <a:chExt cx="998242" cy="969977"/>
          </a:xfrm>
        </p:grpSpPr>
        <p:sp>
          <p:nvSpPr>
            <p:cNvPr id="332" name="Google Shape;332;p4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4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4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4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4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4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4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4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" name="Google Shape;349;p4"/>
          <p:cNvGrpSpPr/>
          <p:nvPr/>
        </p:nvGrpSpPr>
        <p:grpSpPr>
          <a:xfrm>
            <a:off x="8236231" y="-93479"/>
            <a:ext cx="910774" cy="885126"/>
            <a:chOff x="8236231" y="-93479"/>
            <a:chExt cx="910774" cy="885126"/>
          </a:xfrm>
        </p:grpSpPr>
        <p:sp>
          <p:nvSpPr>
            <p:cNvPr id="350" name="Google Shape;350;p4"/>
            <p:cNvSpPr/>
            <p:nvPr/>
          </p:nvSpPr>
          <p:spPr>
            <a:xfrm rot="-5400000" flipH="1">
              <a:off x="8649580" y="294221"/>
              <a:ext cx="556825" cy="438025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"/>
            <p:cNvSpPr/>
            <p:nvPr/>
          </p:nvSpPr>
          <p:spPr>
            <a:xfrm rot="-5400000" flipH="1">
              <a:off x="8836512" y="358454"/>
              <a:ext cx="296735" cy="292871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"/>
            <p:cNvSpPr/>
            <p:nvPr/>
          </p:nvSpPr>
          <p:spPr>
            <a:xfrm rot="-5400000" flipH="1">
              <a:off x="8820940" y="564011"/>
              <a:ext cx="126939" cy="105673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4"/>
            <p:cNvSpPr/>
            <p:nvPr/>
          </p:nvSpPr>
          <p:spPr>
            <a:xfrm rot="-5400000" flipH="1">
              <a:off x="8852619" y="426742"/>
              <a:ext cx="218941" cy="157771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4"/>
            <p:cNvSpPr/>
            <p:nvPr/>
          </p:nvSpPr>
          <p:spPr>
            <a:xfrm rot="-5400000" flipH="1">
              <a:off x="8974822" y="356091"/>
              <a:ext cx="194757" cy="9111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4"/>
            <p:cNvSpPr/>
            <p:nvPr/>
          </p:nvSpPr>
          <p:spPr>
            <a:xfrm rot="-5400000" flipH="1">
              <a:off x="8499952" y="13841"/>
              <a:ext cx="704494" cy="540398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"/>
            <p:cNvSpPr/>
            <p:nvPr/>
          </p:nvSpPr>
          <p:spPr>
            <a:xfrm rot="-5400000" flipH="1">
              <a:off x="8557210" y="-21018"/>
              <a:ext cx="638269" cy="493346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"/>
            <p:cNvSpPr/>
            <p:nvPr/>
          </p:nvSpPr>
          <p:spPr>
            <a:xfrm rot="-5400000" flipH="1">
              <a:off x="8620455" y="385536"/>
              <a:ext cx="147669" cy="118134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"/>
            <p:cNvSpPr/>
            <p:nvPr/>
          </p:nvSpPr>
          <p:spPr>
            <a:xfrm rot="-5400000" flipH="1">
              <a:off x="8679774" y="257855"/>
              <a:ext cx="186100" cy="184054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"/>
            <p:cNvSpPr/>
            <p:nvPr/>
          </p:nvSpPr>
          <p:spPr>
            <a:xfrm rot="-5400000" flipH="1">
              <a:off x="8769138" y="132233"/>
              <a:ext cx="213274" cy="206104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"/>
            <p:cNvSpPr/>
            <p:nvPr/>
          </p:nvSpPr>
          <p:spPr>
            <a:xfrm rot="-5400000" flipH="1">
              <a:off x="8893244" y="31419"/>
              <a:ext cx="177870" cy="170311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4"/>
            <p:cNvSpPr/>
            <p:nvPr/>
          </p:nvSpPr>
          <p:spPr>
            <a:xfrm rot="-5400000" flipH="1">
              <a:off x="8382524" y="-164189"/>
              <a:ext cx="540094" cy="687105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4"/>
            <p:cNvSpPr/>
            <p:nvPr/>
          </p:nvSpPr>
          <p:spPr>
            <a:xfrm rot="-5400000" flipH="1">
              <a:off x="8354459" y="313798"/>
              <a:ext cx="223677" cy="2247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4"/>
            <p:cNvSpPr/>
            <p:nvPr/>
          </p:nvSpPr>
          <p:spPr>
            <a:xfrm rot="-5400000" flipH="1">
              <a:off x="8391129" y="-5131"/>
              <a:ext cx="72980" cy="24985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4"/>
            <p:cNvSpPr/>
            <p:nvPr/>
          </p:nvSpPr>
          <p:spPr>
            <a:xfrm rot="-5400000" flipH="1">
              <a:off x="8376782" y="333711"/>
              <a:ext cx="196543" cy="96122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"/>
            <p:cNvSpPr/>
            <p:nvPr/>
          </p:nvSpPr>
          <p:spPr>
            <a:xfrm rot="-5400000" flipH="1">
              <a:off x="8224318" y="346812"/>
              <a:ext cx="209819" cy="120464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4"/>
            <p:cNvSpPr/>
            <p:nvPr/>
          </p:nvSpPr>
          <p:spPr>
            <a:xfrm rot="-5400000" flipH="1">
              <a:off x="8272009" y="12553"/>
              <a:ext cx="112693" cy="184248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" name="Google Shape;367;p4"/>
          <p:cNvGrpSpPr/>
          <p:nvPr/>
        </p:nvGrpSpPr>
        <p:grpSpPr>
          <a:xfrm flipH="1">
            <a:off x="1564702" y="4691680"/>
            <a:ext cx="671885" cy="526763"/>
            <a:chOff x="6116480" y="4524652"/>
            <a:chExt cx="830410" cy="650968"/>
          </a:xfrm>
        </p:grpSpPr>
        <p:sp>
          <p:nvSpPr>
            <p:cNvPr id="368" name="Google Shape;368;p4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4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4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4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" name="Google Shape;376;p4"/>
          <p:cNvGrpSpPr/>
          <p:nvPr/>
        </p:nvGrpSpPr>
        <p:grpSpPr>
          <a:xfrm rot="1811991" flipH="1">
            <a:off x="2819209" y="4623794"/>
            <a:ext cx="397741" cy="673114"/>
            <a:chOff x="4966680" y="4437444"/>
            <a:chExt cx="491575" cy="831771"/>
          </a:xfrm>
        </p:grpSpPr>
        <p:sp>
          <p:nvSpPr>
            <p:cNvPr id="377" name="Google Shape;377;p4"/>
            <p:cNvSpPr/>
            <p:nvPr/>
          </p:nvSpPr>
          <p:spPr>
            <a:xfrm rot="5400000">
              <a:off x="4784418" y="4619705"/>
              <a:ext cx="813410" cy="448886"/>
            </a:xfrm>
            <a:custGeom>
              <a:avLst/>
              <a:gdLst/>
              <a:ahLst/>
              <a:cxnLst/>
              <a:rect l="l" t="t" r="r" b="b"/>
              <a:pathLst>
                <a:path w="19093" h="10536" extrusionOk="0">
                  <a:moveTo>
                    <a:pt x="15063" y="1"/>
                  </a:moveTo>
                  <a:cubicBezTo>
                    <a:pt x="12675" y="1"/>
                    <a:pt x="10187" y="934"/>
                    <a:pt x="8207" y="2037"/>
                  </a:cubicBezTo>
                  <a:cubicBezTo>
                    <a:pt x="4938" y="3871"/>
                    <a:pt x="2803" y="7073"/>
                    <a:pt x="68" y="9509"/>
                  </a:cubicBezTo>
                  <a:cubicBezTo>
                    <a:pt x="1" y="9575"/>
                    <a:pt x="34" y="9675"/>
                    <a:pt x="101" y="9675"/>
                  </a:cubicBezTo>
                  <a:cubicBezTo>
                    <a:pt x="1631" y="10268"/>
                    <a:pt x="3274" y="10536"/>
                    <a:pt x="4930" y="10536"/>
                  </a:cubicBezTo>
                  <a:cubicBezTo>
                    <a:pt x="7283" y="10536"/>
                    <a:pt x="9662" y="9995"/>
                    <a:pt x="11776" y="9075"/>
                  </a:cubicBezTo>
                  <a:cubicBezTo>
                    <a:pt x="13544" y="8374"/>
                    <a:pt x="15112" y="7207"/>
                    <a:pt x="16346" y="5739"/>
                  </a:cubicBezTo>
                  <a:cubicBezTo>
                    <a:pt x="17547" y="4271"/>
                    <a:pt x="18247" y="2437"/>
                    <a:pt x="19048" y="736"/>
                  </a:cubicBezTo>
                  <a:cubicBezTo>
                    <a:pt x="19092" y="647"/>
                    <a:pt x="19018" y="573"/>
                    <a:pt x="18954" y="573"/>
                  </a:cubicBezTo>
                  <a:cubicBezTo>
                    <a:pt x="18922" y="573"/>
                    <a:pt x="18892" y="591"/>
                    <a:pt x="18881" y="636"/>
                  </a:cubicBezTo>
                  <a:cubicBezTo>
                    <a:pt x="18247" y="2103"/>
                    <a:pt x="17547" y="3504"/>
                    <a:pt x="16713" y="4872"/>
                  </a:cubicBezTo>
                  <a:cubicBezTo>
                    <a:pt x="15712" y="6373"/>
                    <a:pt x="14378" y="7574"/>
                    <a:pt x="12777" y="8374"/>
                  </a:cubicBezTo>
                  <a:cubicBezTo>
                    <a:pt x="10373" y="9636"/>
                    <a:pt x="7714" y="10303"/>
                    <a:pt x="5043" y="10303"/>
                  </a:cubicBezTo>
                  <a:cubicBezTo>
                    <a:pt x="3971" y="10303"/>
                    <a:pt x="2896" y="10195"/>
                    <a:pt x="1836" y="9976"/>
                  </a:cubicBezTo>
                  <a:cubicBezTo>
                    <a:pt x="1435" y="9909"/>
                    <a:pt x="1035" y="9775"/>
                    <a:pt x="635" y="9642"/>
                  </a:cubicBezTo>
                  <a:cubicBezTo>
                    <a:pt x="101" y="9475"/>
                    <a:pt x="768" y="9142"/>
                    <a:pt x="1002" y="8941"/>
                  </a:cubicBezTo>
                  <a:cubicBezTo>
                    <a:pt x="1635" y="8308"/>
                    <a:pt x="2269" y="7641"/>
                    <a:pt x="2870" y="6973"/>
                  </a:cubicBezTo>
                  <a:cubicBezTo>
                    <a:pt x="4137" y="5539"/>
                    <a:pt x="5538" y="4238"/>
                    <a:pt x="7006" y="3037"/>
                  </a:cubicBezTo>
                  <a:cubicBezTo>
                    <a:pt x="9143" y="1448"/>
                    <a:pt x="12195" y="184"/>
                    <a:pt x="15035" y="184"/>
                  </a:cubicBezTo>
                  <a:cubicBezTo>
                    <a:pt x="15831" y="184"/>
                    <a:pt x="16609" y="283"/>
                    <a:pt x="17347" y="502"/>
                  </a:cubicBezTo>
                  <a:cubicBezTo>
                    <a:pt x="17361" y="511"/>
                    <a:pt x="17374" y="516"/>
                    <a:pt x="17386" y="516"/>
                  </a:cubicBezTo>
                  <a:cubicBezTo>
                    <a:pt x="17462" y="516"/>
                    <a:pt x="17495" y="359"/>
                    <a:pt x="17380" y="302"/>
                  </a:cubicBezTo>
                  <a:lnTo>
                    <a:pt x="17380" y="335"/>
                  </a:lnTo>
                  <a:cubicBezTo>
                    <a:pt x="16633" y="103"/>
                    <a:pt x="15854" y="1"/>
                    <a:pt x="1506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4"/>
            <p:cNvSpPr/>
            <p:nvPr/>
          </p:nvSpPr>
          <p:spPr>
            <a:xfrm rot="5400000">
              <a:off x="4816221" y="4627182"/>
              <a:ext cx="831771" cy="452295"/>
            </a:xfrm>
            <a:custGeom>
              <a:avLst/>
              <a:gdLst/>
              <a:ahLst/>
              <a:cxnLst/>
              <a:rect l="l" t="t" r="r" b="b"/>
              <a:pathLst>
                <a:path w="19524" h="10616" extrusionOk="0">
                  <a:moveTo>
                    <a:pt x="19378" y="1"/>
                  </a:moveTo>
                  <a:cubicBezTo>
                    <a:pt x="19354" y="1"/>
                    <a:pt x="19331" y="11"/>
                    <a:pt x="19315" y="36"/>
                  </a:cubicBezTo>
                  <a:cubicBezTo>
                    <a:pt x="16980" y="2772"/>
                    <a:pt x="14178" y="5073"/>
                    <a:pt x="10976" y="6741"/>
                  </a:cubicBezTo>
                  <a:cubicBezTo>
                    <a:pt x="9274" y="7642"/>
                    <a:pt x="7473" y="8309"/>
                    <a:pt x="5705" y="9043"/>
                  </a:cubicBezTo>
                  <a:cubicBezTo>
                    <a:pt x="4047" y="9731"/>
                    <a:pt x="2300" y="10420"/>
                    <a:pt x="493" y="10420"/>
                  </a:cubicBezTo>
                  <a:cubicBezTo>
                    <a:pt x="374" y="10420"/>
                    <a:pt x="254" y="10417"/>
                    <a:pt x="134" y="10410"/>
                  </a:cubicBezTo>
                  <a:cubicBezTo>
                    <a:pt x="1" y="10410"/>
                    <a:pt x="1" y="10611"/>
                    <a:pt x="134" y="10611"/>
                  </a:cubicBezTo>
                  <a:cubicBezTo>
                    <a:pt x="225" y="10614"/>
                    <a:pt x="316" y="10615"/>
                    <a:pt x="407" y="10615"/>
                  </a:cubicBezTo>
                  <a:cubicBezTo>
                    <a:pt x="2178" y="10615"/>
                    <a:pt x="3887" y="10009"/>
                    <a:pt x="5505" y="9343"/>
                  </a:cubicBezTo>
                  <a:cubicBezTo>
                    <a:pt x="7206" y="8676"/>
                    <a:pt x="8974" y="7975"/>
                    <a:pt x="10642" y="7175"/>
                  </a:cubicBezTo>
                  <a:cubicBezTo>
                    <a:pt x="14011" y="5474"/>
                    <a:pt x="17013" y="3072"/>
                    <a:pt x="19448" y="170"/>
                  </a:cubicBezTo>
                  <a:cubicBezTo>
                    <a:pt x="19523" y="95"/>
                    <a:pt x="19448" y="1"/>
                    <a:pt x="1937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"/>
            <p:cNvSpPr/>
            <p:nvPr/>
          </p:nvSpPr>
          <p:spPr>
            <a:xfrm rot="5400000">
              <a:off x="4979542" y="4581202"/>
              <a:ext cx="173009" cy="184820"/>
            </a:xfrm>
            <a:custGeom>
              <a:avLst/>
              <a:gdLst/>
              <a:ahLst/>
              <a:cxnLst/>
              <a:rect l="l" t="t" r="r" b="b"/>
              <a:pathLst>
                <a:path w="4061" h="4338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457" y="305"/>
                    <a:pt x="3827" y="1405"/>
                    <a:pt x="3760" y="1505"/>
                  </a:cubicBezTo>
                  <a:cubicBezTo>
                    <a:pt x="3393" y="2406"/>
                    <a:pt x="3059" y="3273"/>
                    <a:pt x="2659" y="4174"/>
                  </a:cubicBezTo>
                  <a:cubicBezTo>
                    <a:pt x="2637" y="4263"/>
                    <a:pt x="2704" y="4337"/>
                    <a:pt x="2770" y="4337"/>
                  </a:cubicBezTo>
                  <a:cubicBezTo>
                    <a:pt x="2804" y="4337"/>
                    <a:pt x="2837" y="4319"/>
                    <a:pt x="2859" y="4274"/>
                  </a:cubicBezTo>
                  <a:cubicBezTo>
                    <a:pt x="3259" y="3307"/>
                    <a:pt x="3660" y="2339"/>
                    <a:pt x="4027" y="1405"/>
                  </a:cubicBezTo>
                  <a:cubicBezTo>
                    <a:pt x="4060" y="1339"/>
                    <a:pt x="4027" y="1272"/>
                    <a:pt x="3960" y="1272"/>
                  </a:cubicBezTo>
                  <a:lnTo>
                    <a:pt x="191" y="4"/>
                  </a:ln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"/>
            <p:cNvSpPr/>
            <p:nvPr/>
          </p:nvSpPr>
          <p:spPr>
            <a:xfrm rot="5400000">
              <a:off x="5048621" y="4713760"/>
              <a:ext cx="228179" cy="270968"/>
            </a:xfrm>
            <a:custGeom>
              <a:avLst/>
              <a:gdLst/>
              <a:ahLst/>
              <a:cxnLst/>
              <a:rect l="l" t="t" r="r" b="b"/>
              <a:pathLst>
                <a:path w="5356" h="6360" extrusionOk="0">
                  <a:moveTo>
                    <a:pt x="138" y="0"/>
                  </a:moveTo>
                  <a:cubicBezTo>
                    <a:pt x="58" y="0"/>
                    <a:pt x="1" y="131"/>
                    <a:pt x="85" y="216"/>
                  </a:cubicBezTo>
                  <a:cubicBezTo>
                    <a:pt x="1286" y="949"/>
                    <a:pt x="2753" y="1183"/>
                    <a:pt x="3954" y="1917"/>
                  </a:cubicBezTo>
                  <a:cubicBezTo>
                    <a:pt x="5355" y="2751"/>
                    <a:pt x="4955" y="4852"/>
                    <a:pt x="4655" y="6220"/>
                  </a:cubicBezTo>
                  <a:cubicBezTo>
                    <a:pt x="4634" y="6302"/>
                    <a:pt x="4703" y="6359"/>
                    <a:pt x="4766" y="6359"/>
                  </a:cubicBezTo>
                  <a:cubicBezTo>
                    <a:pt x="4805" y="6359"/>
                    <a:pt x="4842" y="6338"/>
                    <a:pt x="4855" y="6287"/>
                  </a:cubicBezTo>
                  <a:cubicBezTo>
                    <a:pt x="4988" y="5519"/>
                    <a:pt x="5055" y="4752"/>
                    <a:pt x="5088" y="3985"/>
                  </a:cubicBezTo>
                  <a:cubicBezTo>
                    <a:pt x="5155" y="3451"/>
                    <a:pt x="5155" y="2784"/>
                    <a:pt x="4788" y="2350"/>
                  </a:cubicBezTo>
                  <a:cubicBezTo>
                    <a:pt x="3621" y="1016"/>
                    <a:pt x="1619" y="916"/>
                    <a:pt x="185" y="15"/>
                  </a:cubicBezTo>
                  <a:cubicBezTo>
                    <a:pt x="169" y="5"/>
                    <a:pt x="153" y="0"/>
                    <a:pt x="1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"/>
            <p:cNvSpPr/>
            <p:nvPr/>
          </p:nvSpPr>
          <p:spPr>
            <a:xfrm rot="5400000">
              <a:off x="5181693" y="4916488"/>
              <a:ext cx="194566" cy="230578"/>
            </a:xfrm>
            <a:custGeom>
              <a:avLst/>
              <a:gdLst/>
              <a:ahLst/>
              <a:cxnLst/>
              <a:rect l="l" t="t" r="r" b="b"/>
              <a:pathLst>
                <a:path w="4567" h="5412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cubicBezTo>
                    <a:pt x="910" y="936"/>
                    <a:pt x="1977" y="1303"/>
                    <a:pt x="3045" y="1670"/>
                  </a:cubicBezTo>
                  <a:cubicBezTo>
                    <a:pt x="3345" y="1803"/>
                    <a:pt x="3612" y="1937"/>
                    <a:pt x="3912" y="2070"/>
                  </a:cubicBezTo>
                  <a:cubicBezTo>
                    <a:pt x="4212" y="2237"/>
                    <a:pt x="4079" y="3038"/>
                    <a:pt x="4079" y="3304"/>
                  </a:cubicBezTo>
                  <a:cubicBezTo>
                    <a:pt x="4112" y="3972"/>
                    <a:pt x="4179" y="4672"/>
                    <a:pt x="4345" y="5339"/>
                  </a:cubicBezTo>
                  <a:cubicBezTo>
                    <a:pt x="4358" y="5390"/>
                    <a:pt x="4395" y="5412"/>
                    <a:pt x="4434" y="5412"/>
                  </a:cubicBezTo>
                  <a:cubicBezTo>
                    <a:pt x="4498" y="5412"/>
                    <a:pt x="4566" y="5355"/>
                    <a:pt x="4546" y="5273"/>
                  </a:cubicBezTo>
                  <a:cubicBezTo>
                    <a:pt x="4345" y="4238"/>
                    <a:pt x="4245" y="3171"/>
                    <a:pt x="4279" y="2104"/>
                  </a:cubicBezTo>
                  <a:cubicBezTo>
                    <a:pt x="4279" y="2070"/>
                    <a:pt x="4279" y="2037"/>
                    <a:pt x="4245" y="2004"/>
                  </a:cubicBezTo>
                  <a:cubicBezTo>
                    <a:pt x="2911" y="1270"/>
                    <a:pt x="1343" y="1070"/>
                    <a:pt x="209" y="35"/>
                  </a:cubicBezTo>
                  <a:cubicBezTo>
                    <a:pt x="184" y="10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" name="Google Shape;382;p4"/>
          <p:cNvGrpSpPr/>
          <p:nvPr/>
        </p:nvGrpSpPr>
        <p:grpSpPr>
          <a:xfrm rot="5073177" flipH="1">
            <a:off x="4546612" y="4619526"/>
            <a:ext cx="536383" cy="670805"/>
            <a:chOff x="3291645" y="4438907"/>
            <a:chExt cx="662976" cy="829031"/>
          </a:xfrm>
        </p:grpSpPr>
        <p:sp>
          <p:nvSpPr>
            <p:cNvPr id="383" name="Google Shape;383;p4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4"/>
          <p:cNvGrpSpPr/>
          <p:nvPr/>
        </p:nvGrpSpPr>
        <p:grpSpPr>
          <a:xfrm flipH="1">
            <a:off x="882189" y="4831382"/>
            <a:ext cx="512422" cy="596365"/>
            <a:chOff x="7255010" y="4438892"/>
            <a:chExt cx="633323" cy="736981"/>
          </a:xfrm>
        </p:grpSpPr>
        <p:sp>
          <p:nvSpPr>
            <p:cNvPr id="394" name="Google Shape;394;p4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1" name="Google Shape;401;p4"/>
          <p:cNvGrpSpPr/>
          <p:nvPr/>
        </p:nvGrpSpPr>
        <p:grpSpPr>
          <a:xfrm flipH="1">
            <a:off x="3508410" y="4683784"/>
            <a:ext cx="522232" cy="553170"/>
            <a:chOff x="4174996" y="4517026"/>
            <a:chExt cx="645448" cy="683601"/>
          </a:xfrm>
        </p:grpSpPr>
        <p:sp>
          <p:nvSpPr>
            <p:cNvPr id="402" name="Google Shape;402;p4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6" name="Google Shape;406;p4"/>
          <p:cNvSpPr/>
          <p:nvPr/>
        </p:nvSpPr>
        <p:spPr>
          <a:xfrm rot="-5400000" flipH="1">
            <a:off x="2393335" y="4697132"/>
            <a:ext cx="248124" cy="221421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7" name="Google Shape;407;p4"/>
          <p:cNvGrpSpPr/>
          <p:nvPr/>
        </p:nvGrpSpPr>
        <p:grpSpPr>
          <a:xfrm flipH="1">
            <a:off x="2231790" y="-67234"/>
            <a:ext cx="571198" cy="448012"/>
            <a:chOff x="2246497" y="-36012"/>
            <a:chExt cx="829747" cy="650802"/>
          </a:xfrm>
        </p:grpSpPr>
        <p:sp>
          <p:nvSpPr>
            <p:cNvPr id="408" name="Google Shape;408;p4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" name="Google Shape;416;p4"/>
          <p:cNvGrpSpPr/>
          <p:nvPr/>
        </p:nvGrpSpPr>
        <p:grpSpPr>
          <a:xfrm flipH="1">
            <a:off x="1471576" y="-94298"/>
            <a:ext cx="339251" cy="572679"/>
            <a:chOff x="3687755" y="-75325"/>
            <a:chExt cx="492810" cy="831899"/>
          </a:xfrm>
        </p:grpSpPr>
        <p:sp>
          <p:nvSpPr>
            <p:cNvPr id="417" name="Google Shape;417;p4"/>
            <p:cNvSpPr/>
            <p:nvPr/>
          </p:nvSpPr>
          <p:spPr>
            <a:xfrm rot="5400000">
              <a:off x="3549971" y="124574"/>
              <a:ext cx="812089" cy="449099"/>
            </a:xfrm>
            <a:custGeom>
              <a:avLst/>
              <a:gdLst/>
              <a:ahLst/>
              <a:cxnLst/>
              <a:rect l="l" t="t" r="r" b="b"/>
              <a:pathLst>
                <a:path w="19062" h="10541" extrusionOk="0">
                  <a:moveTo>
                    <a:pt x="14134" y="1"/>
                  </a:moveTo>
                  <a:cubicBezTo>
                    <a:pt x="11785" y="1"/>
                    <a:pt x="9414" y="542"/>
                    <a:pt x="7319" y="1462"/>
                  </a:cubicBezTo>
                  <a:cubicBezTo>
                    <a:pt x="5518" y="2162"/>
                    <a:pt x="3950" y="3330"/>
                    <a:pt x="2716" y="4797"/>
                  </a:cubicBezTo>
                  <a:cubicBezTo>
                    <a:pt x="1515" y="6298"/>
                    <a:pt x="815" y="8100"/>
                    <a:pt x="48" y="9834"/>
                  </a:cubicBezTo>
                  <a:cubicBezTo>
                    <a:pt x="1" y="9904"/>
                    <a:pt x="68" y="9991"/>
                    <a:pt x="136" y="9991"/>
                  </a:cubicBezTo>
                  <a:cubicBezTo>
                    <a:pt x="165" y="9991"/>
                    <a:pt x="194" y="9975"/>
                    <a:pt x="214" y="9934"/>
                  </a:cubicBezTo>
                  <a:cubicBezTo>
                    <a:pt x="815" y="8467"/>
                    <a:pt x="1549" y="7032"/>
                    <a:pt x="2349" y="5665"/>
                  </a:cubicBezTo>
                  <a:cubicBezTo>
                    <a:pt x="3350" y="4197"/>
                    <a:pt x="4718" y="2996"/>
                    <a:pt x="6319" y="2196"/>
                  </a:cubicBezTo>
                  <a:cubicBezTo>
                    <a:pt x="8707" y="906"/>
                    <a:pt x="11368" y="249"/>
                    <a:pt x="14058" y="249"/>
                  </a:cubicBezTo>
                  <a:cubicBezTo>
                    <a:pt x="15126" y="249"/>
                    <a:pt x="16198" y="353"/>
                    <a:pt x="17260" y="561"/>
                  </a:cubicBezTo>
                  <a:cubicBezTo>
                    <a:pt x="17660" y="661"/>
                    <a:pt x="18060" y="761"/>
                    <a:pt x="18461" y="895"/>
                  </a:cubicBezTo>
                  <a:cubicBezTo>
                    <a:pt x="18961" y="1061"/>
                    <a:pt x="18327" y="1395"/>
                    <a:pt x="18094" y="1628"/>
                  </a:cubicBezTo>
                  <a:cubicBezTo>
                    <a:pt x="17427" y="2229"/>
                    <a:pt x="16793" y="2896"/>
                    <a:pt x="16192" y="3563"/>
                  </a:cubicBezTo>
                  <a:cubicBezTo>
                    <a:pt x="14925" y="4998"/>
                    <a:pt x="13557" y="6298"/>
                    <a:pt x="12056" y="7499"/>
                  </a:cubicBezTo>
                  <a:cubicBezTo>
                    <a:pt x="9945" y="9089"/>
                    <a:pt x="6898" y="10353"/>
                    <a:pt x="4060" y="10353"/>
                  </a:cubicBezTo>
                  <a:cubicBezTo>
                    <a:pt x="3265" y="10353"/>
                    <a:pt x="2486" y="10253"/>
                    <a:pt x="1749" y="10034"/>
                  </a:cubicBezTo>
                  <a:cubicBezTo>
                    <a:pt x="1739" y="10032"/>
                    <a:pt x="1729" y="10031"/>
                    <a:pt x="1719" y="10031"/>
                  </a:cubicBezTo>
                  <a:cubicBezTo>
                    <a:pt x="1606" y="10031"/>
                    <a:pt x="1559" y="10204"/>
                    <a:pt x="1682" y="10235"/>
                  </a:cubicBezTo>
                  <a:lnTo>
                    <a:pt x="1682" y="10201"/>
                  </a:lnTo>
                  <a:cubicBezTo>
                    <a:pt x="2447" y="10437"/>
                    <a:pt x="3241" y="10541"/>
                    <a:pt x="4044" y="10541"/>
                  </a:cubicBezTo>
                  <a:cubicBezTo>
                    <a:pt x="6429" y="10541"/>
                    <a:pt x="8892" y="9623"/>
                    <a:pt x="10889" y="8500"/>
                  </a:cubicBezTo>
                  <a:cubicBezTo>
                    <a:pt x="14124" y="6665"/>
                    <a:pt x="16259" y="3463"/>
                    <a:pt x="18994" y="1028"/>
                  </a:cubicBezTo>
                  <a:cubicBezTo>
                    <a:pt x="19061" y="961"/>
                    <a:pt x="19028" y="861"/>
                    <a:pt x="18961" y="861"/>
                  </a:cubicBezTo>
                  <a:cubicBezTo>
                    <a:pt x="17431" y="269"/>
                    <a:pt x="15788" y="1"/>
                    <a:pt x="141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"/>
            <p:cNvSpPr/>
            <p:nvPr/>
          </p:nvSpPr>
          <p:spPr>
            <a:xfrm rot="5400000">
              <a:off x="3498549" y="113881"/>
              <a:ext cx="831899" cy="453488"/>
            </a:xfrm>
            <a:custGeom>
              <a:avLst/>
              <a:gdLst/>
              <a:ahLst/>
              <a:cxnLst/>
              <a:rect l="l" t="t" r="r" b="b"/>
              <a:pathLst>
                <a:path w="19527" h="10644" extrusionOk="0">
                  <a:moveTo>
                    <a:pt x="19133" y="0"/>
                  </a:moveTo>
                  <a:cubicBezTo>
                    <a:pt x="17358" y="0"/>
                    <a:pt x="15645" y="636"/>
                    <a:pt x="14023" y="1273"/>
                  </a:cubicBezTo>
                  <a:cubicBezTo>
                    <a:pt x="12288" y="1940"/>
                    <a:pt x="10553" y="2640"/>
                    <a:pt x="8886" y="3474"/>
                  </a:cubicBezTo>
                  <a:cubicBezTo>
                    <a:pt x="5483" y="5142"/>
                    <a:pt x="2481" y="7544"/>
                    <a:pt x="79" y="10446"/>
                  </a:cubicBezTo>
                  <a:cubicBezTo>
                    <a:pt x="1" y="10524"/>
                    <a:pt x="66" y="10643"/>
                    <a:pt x="146" y="10643"/>
                  </a:cubicBezTo>
                  <a:cubicBezTo>
                    <a:pt x="168" y="10643"/>
                    <a:pt x="191" y="10634"/>
                    <a:pt x="213" y="10613"/>
                  </a:cubicBezTo>
                  <a:cubicBezTo>
                    <a:pt x="2514" y="7844"/>
                    <a:pt x="5350" y="5542"/>
                    <a:pt x="8552" y="3874"/>
                  </a:cubicBezTo>
                  <a:cubicBezTo>
                    <a:pt x="10253" y="2974"/>
                    <a:pt x="12054" y="2307"/>
                    <a:pt x="13822" y="1573"/>
                  </a:cubicBezTo>
                  <a:cubicBezTo>
                    <a:pt x="15512" y="871"/>
                    <a:pt x="17293" y="201"/>
                    <a:pt x="19136" y="201"/>
                  </a:cubicBezTo>
                  <a:cubicBezTo>
                    <a:pt x="19221" y="201"/>
                    <a:pt x="19307" y="202"/>
                    <a:pt x="19393" y="205"/>
                  </a:cubicBezTo>
                  <a:cubicBezTo>
                    <a:pt x="19526" y="205"/>
                    <a:pt x="19526" y="5"/>
                    <a:pt x="19393" y="5"/>
                  </a:cubicBezTo>
                  <a:cubicBezTo>
                    <a:pt x="19306" y="2"/>
                    <a:pt x="19219" y="0"/>
                    <a:pt x="19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"/>
            <p:cNvSpPr/>
            <p:nvPr/>
          </p:nvSpPr>
          <p:spPr>
            <a:xfrm rot="5400000">
              <a:off x="3995260" y="427493"/>
              <a:ext cx="171560" cy="184480"/>
            </a:xfrm>
            <a:custGeom>
              <a:avLst/>
              <a:gdLst/>
              <a:ahLst/>
              <a:cxnLst/>
              <a:rect l="l" t="t" r="r" b="b"/>
              <a:pathLst>
                <a:path w="4027" h="4330" extrusionOk="0">
                  <a:moveTo>
                    <a:pt x="1265" y="0"/>
                  </a:moveTo>
                  <a:cubicBezTo>
                    <a:pt x="1236" y="0"/>
                    <a:pt x="1211" y="16"/>
                    <a:pt x="1201" y="56"/>
                  </a:cubicBezTo>
                  <a:cubicBezTo>
                    <a:pt x="768" y="1024"/>
                    <a:pt x="401" y="1991"/>
                    <a:pt x="0" y="2959"/>
                  </a:cubicBezTo>
                  <a:cubicBezTo>
                    <a:pt x="0" y="2992"/>
                    <a:pt x="34" y="3059"/>
                    <a:pt x="67" y="3059"/>
                  </a:cubicBezTo>
                  <a:lnTo>
                    <a:pt x="3870" y="4326"/>
                  </a:lnTo>
                  <a:cubicBezTo>
                    <a:pt x="3877" y="4329"/>
                    <a:pt x="3885" y="4330"/>
                    <a:pt x="3892" y="4330"/>
                  </a:cubicBezTo>
                  <a:cubicBezTo>
                    <a:pt x="3979" y="4330"/>
                    <a:pt x="4026" y="4157"/>
                    <a:pt x="3903" y="4126"/>
                  </a:cubicBezTo>
                  <a:cubicBezTo>
                    <a:pt x="3603" y="4026"/>
                    <a:pt x="234" y="2959"/>
                    <a:pt x="267" y="2825"/>
                  </a:cubicBezTo>
                  <a:cubicBezTo>
                    <a:pt x="634" y="1924"/>
                    <a:pt x="1001" y="1057"/>
                    <a:pt x="1368" y="157"/>
                  </a:cubicBezTo>
                  <a:cubicBezTo>
                    <a:pt x="1415" y="87"/>
                    <a:pt x="1331" y="0"/>
                    <a:pt x="126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"/>
            <p:cNvSpPr/>
            <p:nvPr/>
          </p:nvSpPr>
          <p:spPr>
            <a:xfrm rot="5400000">
              <a:off x="3870090" y="209661"/>
              <a:ext cx="227923" cy="270073"/>
            </a:xfrm>
            <a:custGeom>
              <a:avLst/>
              <a:gdLst/>
              <a:ahLst/>
              <a:cxnLst/>
              <a:rect l="l" t="t" r="r" b="b"/>
              <a:pathLst>
                <a:path w="5350" h="6339" extrusionOk="0">
                  <a:moveTo>
                    <a:pt x="607" y="0"/>
                  </a:moveTo>
                  <a:cubicBezTo>
                    <a:pt x="562" y="0"/>
                    <a:pt x="515" y="27"/>
                    <a:pt x="501" y="85"/>
                  </a:cubicBezTo>
                  <a:cubicBezTo>
                    <a:pt x="334" y="819"/>
                    <a:pt x="267" y="1586"/>
                    <a:pt x="234" y="2354"/>
                  </a:cubicBezTo>
                  <a:cubicBezTo>
                    <a:pt x="200" y="2887"/>
                    <a:pt x="200" y="3555"/>
                    <a:pt x="567" y="3988"/>
                  </a:cubicBezTo>
                  <a:cubicBezTo>
                    <a:pt x="1702" y="5322"/>
                    <a:pt x="3703" y="5423"/>
                    <a:pt x="5137" y="6323"/>
                  </a:cubicBezTo>
                  <a:cubicBezTo>
                    <a:pt x="5153" y="6334"/>
                    <a:pt x="5171" y="6339"/>
                    <a:pt x="5187" y="6339"/>
                  </a:cubicBezTo>
                  <a:cubicBezTo>
                    <a:pt x="5274" y="6339"/>
                    <a:pt x="5349" y="6212"/>
                    <a:pt x="5237" y="6156"/>
                  </a:cubicBezTo>
                  <a:lnTo>
                    <a:pt x="5271" y="6156"/>
                  </a:lnTo>
                  <a:cubicBezTo>
                    <a:pt x="4037" y="5389"/>
                    <a:pt x="2602" y="5156"/>
                    <a:pt x="1368" y="4422"/>
                  </a:cubicBezTo>
                  <a:cubicBezTo>
                    <a:pt x="0" y="3588"/>
                    <a:pt x="401" y="1486"/>
                    <a:pt x="701" y="119"/>
                  </a:cubicBezTo>
                  <a:cubicBezTo>
                    <a:pt x="720" y="44"/>
                    <a:pt x="665" y="0"/>
                    <a:pt x="60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"/>
            <p:cNvSpPr/>
            <p:nvPr/>
          </p:nvSpPr>
          <p:spPr>
            <a:xfrm rot="5400000">
              <a:off x="3771231" y="46045"/>
              <a:ext cx="193373" cy="231303"/>
            </a:xfrm>
            <a:custGeom>
              <a:avLst/>
              <a:gdLst/>
              <a:ahLst/>
              <a:cxnLst/>
              <a:rect l="l" t="t" r="r" b="b"/>
              <a:pathLst>
                <a:path w="4539" h="5429" extrusionOk="0">
                  <a:moveTo>
                    <a:pt x="132" y="1"/>
                  </a:moveTo>
                  <a:cubicBezTo>
                    <a:pt x="69" y="1"/>
                    <a:pt x="0" y="58"/>
                    <a:pt x="21" y="140"/>
                  </a:cubicBezTo>
                  <a:cubicBezTo>
                    <a:pt x="221" y="1174"/>
                    <a:pt x="288" y="2242"/>
                    <a:pt x="254" y="3309"/>
                  </a:cubicBezTo>
                  <a:cubicBezTo>
                    <a:pt x="254" y="3342"/>
                    <a:pt x="288" y="3376"/>
                    <a:pt x="321" y="3409"/>
                  </a:cubicBezTo>
                  <a:cubicBezTo>
                    <a:pt x="1622" y="4143"/>
                    <a:pt x="3190" y="4343"/>
                    <a:pt x="4324" y="5410"/>
                  </a:cubicBezTo>
                  <a:cubicBezTo>
                    <a:pt x="4343" y="5423"/>
                    <a:pt x="4363" y="5428"/>
                    <a:pt x="4382" y="5428"/>
                  </a:cubicBezTo>
                  <a:cubicBezTo>
                    <a:pt x="4466" y="5428"/>
                    <a:pt x="4539" y="5325"/>
                    <a:pt x="4457" y="5244"/>
                  </a:cubicBezTo>
                  <a:cubicBezTo>
                    <a:pt x="3623" y="4476"/>
                    <a:pt x="2556" y="4143"/>
                    <a:pt x="1522" y="3743"/>
                  </a:cubicBezTo>
                  <a:cubicBezTo>
                    <a:pt x="1222" y="3609"/>
                    <a:pt x="922" y="3476"/>
                    <a:pt x="621" y="3342"/>
                  </a:cubicBezTo>
                  <a:cubicBezTo>
                    <a:pt x="354" y="3176"/>
                    <a:pt x="455" y="2375"/>
                    <a:pt x="455" y="2108"/>
                  </a:cubicBezTo>
                  <a:cubicBezTo>
                    <a:pt x="455" y="1441"/>
                    <a:pt x="354" y="740"/>
                    <a:pt x="221" y="73"/>
                  </a:cubicBezTo>
                  <a:cubicBezTo>
                    <a:pt x="208" y="22"/>
                    <a:pt x="171" y="1"/>
                    <a:pt x="1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Google Shape;422;p4"/>
          <p:cNvGrpSpPr/>
          <p:nvPr/>
        </p:nvGrpSpPr>
        <p:grpSpPr>
          <a:xfrm flipH="1">
            <a:off x="318488" y="-93476"/>
            <a:ext cx="456374" cy="566000"/>
            <a:chOff x="5192642" y="-74132"/>
            <a:chExt cx="662948" cy="822197"/>
          </a:xfrm>
        </p:grpSpPr>
        <p:sp>
          <p:nvSpPr>
            <p:cNvPr id="423" name="Google Shape;423;p4"/>
            <p:cNvSpPr/>
            <p:nvPr/>
          </p:nvSpPr>
          <p:spPr>
            <a:xfrm rot="5400000">
              <a:off x="5164026" y="-35873"/>
              <a:ext cx="729823" cy="653305"/>
            </a:xfrm>
            <a:custGeom>
              <a:avLst/>
              <a:gdLst/>
              <a:ahLst/>
              <a:cxnLst/>
              <a:rect l="l" t="t" r="r" b="b"/>
              <a:pathLst>
                <a:path w="17131" h="15334" extrusionOk="0">
                  <a:moveTo>
                    <a:pt x="137" y="1"/>
                  </a:moveTo>
                  <a:cubicBezTo>
                    <a:pt x="58" y="1"/>
                    <a:pt x="1" y="127"/>
                    <a:pt x="85" y="183"/>
                  </a:cubicBezTo>
                  <a:cubicBezTo>
                    <a:pt x="3454" y="1851"/>
                    <a:pt x="7323" y="2318"/>
                    <a:pt x="10559" y="4319"/>
                  </a:cubicBezTo>
                  <a:cubicBezTo>
                    <a:pt x="14195" y="6588"/>
                    <a:pt x="16330" y="11124"/>
                    <a:pt x="16930" y="15260"/>
                  </a:cubicBezTo>
                  <a:cubicBezTo>
                    <a:pt x="16943" y="15311"/>
                    <a:pt x="16975" y="15333"/>
                    <a:pt x="17010" y="15333"/>
                  </a:cubicBezTo>
                  <a:cubicBezTo>
                    <a:pt x="17066" y="15333"/>
                    <a:pt x="17130" y="15276"/>
                    <a:pt x="17130" y="15194"/>
                  </a:cubicBezTo>
                  <a:cubicBezTo>
                    <a:pt x="16530" y="11157"/>
                    <a:pt x="14528" y="7055"/>
                    <a:pt x="11226" y="4553"/>
                  </a:cubicBezTo>
                  <a:cubicBezTo>
                    <a:pt x="8024" y="2118"/>
                    <a:pt x="3721" y="1751"/>
                    <a:pt x="185" y="16"/>
                  </a:cubicBezTo>
                  <a:cubicBezTo>
                    <a:pt x="169" y="5"/>
                    <a:pt x="152" y="1"/>
                    <a:pt x="13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"/>
            <p:cNvSpPr/>
            <p:nvPr/>
          </p:nvSpPr>
          <p:spPr>
            <a:xfrm rot="5400000">
              <a:off x="5276098" y="445961"/>
              <a:ext cx="79667" cy="221546"/>
            </a:xfrm>
            <a:custGeom>
              <a:avLst/>
              <a:gdLst/>
              <a:ahLst/>
              <a:cxnLst/>
              <a:rect l="l" t="t" r="r" b="b"/>
              <a:pathLst>
                <a:path w="1870" h="5200" extrusionOk="0">
                  <a:moveTo>
                    <a:pt x="1708" y="0"/>
                  </a:moveTo>
                  <a:cubicBezTo>
                    <a:pt x="1675" y="0"/>
                    <a:pt x="1643" y="16"/>
                    <a:pt x="1623" y="56"/>
                  </a:cubicBezTo>
                  <a:cubicBezTo>
                    <a:pt x="789" y="1624"/>
                    <a:pt x="622" y="3392"/>
                    <a:pt x="21" y="5060"/>
                  </a:cubicBezTo>
                  <a:cubicBezTo>
                    <a:pt x="1" y="5142"/>
                    <a:pt x="69" y="5199"/>
                    <a:pt x="133" y="5199"/>
                  </a:cubicBezTo>
                  <a:cubicBezTo>
                    <a:pt x="172" y="5199"/>
                    <a:pt x="209" y="5178"/>
                    <a:pt x="222" y="5127"/>
                  </a:cubicBezTo>
                  <a:lnTo>
                    <a:pt x="222" y="5093"/>
                  </a:lnTo>
                  <a:cubicBezTo>
                    <a:pt x="822" y="3459"/>
                    <a:pt x="989" y="1724"/>
                    <a:pt x="1823" y="156"/>
                  </a:cubicBezTo>
                  <a:cubicBezTo>
                    <a:pt x="1869" y="86"/>
                    <a:pt x="1786" y="0"/>
                    <a:pt x="170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"/>
            <p:cNvSpPr/>
            <p:nvPr/>
          </p:nvSpPr>
          <p:spPr>
            <a:xfrm rot="5400000">
              <a:off x="5432243" y="558818"/>
              <a:ext cx="266436" cy="82057"/>
            </a:xfrm>
            <a:custGeom>
              <a:avLst/>
              <a:gdLst/>
              <a:ahLst/>
              <a:cxnLst/>
              <a:rect l="l" t="t" r="r" b="b"/>
              <a:pathLst>
                <a:path w="6254" h="1926" extrusionOk="0">
                  <a:moveTo>
                    <a:pt x="497" y="0"/>
                  </a:moveTo>
                  <a:cubicBezTo>
                    <a:pt x="374" y="0"/>
                    <a:pt x="253" y="3"/>
                    <a:pt x="134" y="7"/>
                  </a:cubicBezTo>
                  <a:cubicBezTo>
                    <a:pt x="1" y="7"/>
                    <a:pt x="1" y="240"/>
                    <a:pt x="134" y="240"/>
                  </a:cubicBezTo>
                  <a:cubicBezTo>
                    <a:pt x="296" y="232"/>
                    <a:pt x="462" y="227"/>
                    <a:pt x="633" y="227"/>
                  </a:cubicBezTo>
                  <a:cubicBezTo>
                    <a:pt x="2438" y="227"/>
                    <a:pt x="4697" y="720"/>
                    <a:pt x="6038" y="1908"/>
                  </a:cubicBezTo>
                  <a:cubicBezTo>
                    <a:pt x="6057" y="1920"/>
                    <a:pt x="6077" y="1926"/>
                    <a:pt x="6096" y="1926"/>
                  </a:cubicBezTo>
                  <a:cubicBezTo>
                    <a:pt x="6180" y="1926"/>
                    <a:pt x="6253" y="1823"/>
                    <a:pt x="6172" y="1741"/>
                  </a:cubicBezTo>
                  <a:cubicBezTo>
                    <a:pt x="4763" y="489"/>
                    <a:pt x="2384" y="0"/>
                    <a:pt x="49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"/>
            <p:cNvSpPr/>
            <p:nvPr/>
          </p:nvSpPr>
          <p:spPr>
            <a:xfrm rot="5400000">
              <a:off x="5529564" y="261851"/>
              <a:ext cx="35573" cy="251881"/>
            </a:xfrm>
            <a:custGeom>
              <a:avLst/>
              <a:gdLst/>
              <a:ahLst/>
              <a:cxnLst/>
              <a:rect l="l" t="t" r="r" b="b"/>
              <a:pathLst>
                <a:path w="835" h="5912" extrusionOk="0">
                  <a:moveTo>
                    <a:pt x="548" y="1"/>
                  </a:moveTo>
                  <a:cubicBezTo>
                    <a:pt x="504" y="1"/>
                    <a:pt x="459" y="23"/>
                    <a:pt x="434" y="74"/>
                  </a:cubicBezTo>
                  <a:cubicBezTo>
                    <a:pt x="0" y="1975"/>
                    <a:pt x="501" y="3910"/>
                    <a:pt x="601" y="5811"/>
                  </a:cubicBezTo>
                  <a:cubicBezTo>
                    <a:pt x="601" y="5878"/>
                    <a:pt x="659" y="5911"/>
                    <a:pt x="718" y="5911"/>
                  </a:cubicBezTo>
                  <a:cubicBezTo>
                    <a:pt x="776" y="5911"/>
                    <a:pt x="834" y="5878"/>
                    <a:pt x="834" y="5811"/>
                  </a:cubicBezTo>
                  <a:cubicBezTo>
                    <a:pt x="701" y="3910"/>
                    <a:pt x="200" y="2042"/>
                    <a:pt x="667" y="140"/>
                  </a:cubicBezTo>
                  <a:cubicBezTo>
                    <a:pt x="688" y="58"/>
                    <a:pt x="620" y="1"/>
                    <a:pt x="54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"/>
            <p:cNvSpPr/>
            <p:nvPr/>
          </p:nvSpPr>
          <p:spPr>
            <a:xfrm rot="5400000">
              <a:off x="5667433" y="324651"/>
              <a:ext cx="219872" cy="81205"/>
            </a:xfrm>
            <a:custGeom>
              <a:avLst/>
              <a:gdLst/>
              <a:ahLst/>
              <a:cxnLst/>
              <a:rect l="l" t="t" r="r" b="b"/>
              <a:pathLst>
                <a:path w="5161" h="1906" extrusionOk="0">
                  <a:moveTo>
                    <a:pt x="5027" y="0"/>
                  </a:moveTo>
                  <a:lnTo>
                    <a:pt x="5027" y="34"/>
                  </a:lnTo>
                  <a:cubicBezTo>
                    <a:pt x="4896" y="20"/>
                    <a:pt x="4768" y="14"/>
                    <a:pt x="4643" y="14"/>
                  </a:cubicBezTo>
                  <a:cubicBezTo>
                    <a:pt x="2941" y="14"/>
                    <a:pt x="1677" y="1205"/>
                    <a:pt x="124" y="1702"/>
                  </a:cubicBezTo>
                  <a:cubicBezTo>
                    <a:pt x="1" y="1732"/>
                    <a:pt x="20" y="1906"/>
                    <a:pt x="128" y="1906"/>
                  </a:cubicBezTo>
                  <a:cubicBezTo>
                    <a:pt x="137" y="1906"/>
                    <a:pt x="147" y="1904"/>
                    <a:pt x="157" y="1902"/>
                  </a:cubicBezTo>
                  <a:cubicBezTo>
                    <a:pt x="1708" y="1375"/>
                    <a:pt x="2970" y="213"/>
                    <a:pt x="4641" y="213"/>
                  </a:cubicBezTo>
                  <a:cubicBezTo>
                    <a:pt x="4767" y="213"/>
                    <a:pt x="4896" y="220"/>
                    <a:pt x="5027" y="234"/>
                  </a:cubicBezTo>
                  <a:cubicBezTo>
                    <a:pt x="5161" y="234"/>
                    <a:pt x="5161" y="34"/>
                    <a:pt x="502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"/>
            <p:cNvSpPr/>
            <p:nvPr/>
          </p:nvSpPr>
          <p:spPr>
            <a:xfrm rot="5400000">
              <a:off x="5193878" y="506590"/>
              <a:ext cx="35573" cy="38046"/>
            </a:xfrm>
            <a:custGeom>
              <a:avLst/>
              <a:gdLst/>
              <a:ahLst/>
              <a:cxnLst/>
              <a:rect l="l" t="t" r="r" b="b"/>
              <a:pathLst>
                <a:path w="835" h="893" extrusionOk="0">
                  <a:moveTo>
                    <a:pt x="418" y="0"/>
                  </a:moveTo>
                  <a:cubicBezTo>
                    <a:pt x="209" y="0"/>
                    <a:pt x="1" y="142"/>
                    <a:pt x="1" y="426"/>
                  </a:cubicBezTo>
                  <a:lnTo>
                    <a:pt x="1" y="492"/>
                  </a:lnTo>
                  <a:cubicBezTo>
                    <a:pt x="34" y="726"/>
                    <a:pt x="201" y="893"/>
                    <a:pt x="435" y="893"/>
                  </a:cubicBezTo>
                  <a:cubicBezTo>
                    <a:pt x="668" y="893"/>
                    <a:pt x="835" y="692"/>
                    <a:pt x="835" y="459"/>
                  </a:cubicBezTo>
                  <a:lnTo>
                    <a:pt x="835" y="426"/>
                  </a:lnTo>
                  <a:cubicBezTo>
                    <a:pt x="835" y="142"/>
                    <a:pt x="626" y="0"/>
                    <a:pt x="41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"/>
            <p:cNvSpPr/>
            <p:nvPr/>
          </p:nvSpPr>
          <p:spPr>
            <a:xfrm rot="5400000">
              <a:off x="5189831" y="625793"/>
              <a:ext cx="46905" cy="35575"/>
            </a:xfrm>
            <a:custGeom>
              <a:avLst/>
              <a:gdLst/>
              <a:ahLst/>
              <a:cxnLst/>
              <a:rect l="l" t="t" r="r" b="b"/>
              <a:pathLst>
                <a:path w="1101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01" y="835"/>
                    <a:pt x="1101" y="1"/>
                    <a:pt x="5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"/>
            <p:cNvSpPr/>
            <p:nvPr/>
          </p:nvSpPr>
          <p:spPr>
            <a:xfrm rot="5400000">
              <a:off x="5510078" y="710531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17" y="1"/>
                  </a:moveTo>
                  <a:cubicBezTo>
                    <a:pt x="209" y="1"/>
                    <a:pt x="0" y="142"/>
                    <a:pt x="0" y="426"/>
                  </a:cubicBezTo>
                  <a:lnTo>
                    <a:pt x="0" y="526"/>
                  </a:lnTo>
                  <a:cubicBezTo>
                    <a:pt x="0" y="760"/>
                    <a:pt x="167" y="926"/>
                    <a:pt x="401" y="926"/>
                  </a:cubicBezTo>
                  <a:cubicBezTo>
                    <a:pt x="634" y="926"/>
                    <a:pt x="834" y="760"/>
                    <a:pt x="834" y="526"/>
                  </a:cubicBezTo>
                  <a:lnTo>
                    <a:pt x="834" y="426"/>
                  </a:lnTo>
                  <a:cubicBezTo>
                    <a:pt x="834" y="142"/>
                    <a:pt x="626" y="1"/>
                    <a:pt x="41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"/>
            <p:cNvSpPr/>
            <p:nvPr/>
          </p:nvSpPr>
          <p:spPr>
            <a:xfrm rot="5400000">
              <a:off x="5396584" y="380655"/>
              <a:ext cx="51166" cy="35575"/>
            </a:xfrm>
            <a:custGeom>
              <a:avLst/>
              <a:gdLst/>
              <a:ahLst/>
              <a:cxnLst/>
              <a:rect l="l" t="t" r="r" b="b"/>
              <a:pathLst>
                <a:path w="1201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67" y="834"/>
                  </a:lnTo>
                  <a:cubicBezTo>
                    <a:pt x="1201" y="834"/>
                    <a:pt x="1201" y="0"/>
                    <a:pt x="6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"/>
            <p:cNvSpPr/>
            <p:nvPr/>
          </p:nvSpPr>
          <p:spPr>
            <a:xfrm rot="5400000">
              <a:off x="5793069" y="45314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433;p4"/>
          <p:cNvGrpSpPr/>
          <p:nvPr/>
        </p:nvGrpSpPr>
        <p:grpSpPr>
          <a:xfrm flipH="1">
            <a:off x="7467008" y="-52007"/>
            <a:ext cx="576735" cy="672391"/>
            <a:chOff x="1258903" y="17252"/>
            <a:chExt cx="632940" cy="737918"/>
          </a:xfrm>
        </p:grpSpPr>
        <p:sp>
          <p:nvSpPr>
            <p:cNvPr id="434" name="Google Shape;434;p4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1" name="Google Shape;441;p4"/>
          <p:cNvGrpSpPr/>
          <p:nvPr/>
        </p:nvGrpSpPr>
        <p:grpSpPr>
          <a:xfrm flipH="1">
            <a:off x="927014" y="-47959"/>
            <a:ext cx="444122" cy="471560"/>
            <a:chOff x="4326468" y="-8012"/>
            <a:chExt cx="645151" cy="685008"/>
          </a:xfrm>
        </p:grpSpPr>
        <p:sp>
          <p:nvSpPr>
            <p:cNvPr id="442" name="Google Shape;442;p4"/>
            <p:cNvSpPr/>
            <p:nvPr/>
          </p:nvSpPr>
          <p:spPr>
            <a:xfrm rot="5400000">
              <a:off x="4329204" y="76972"/>
              <a:ext cx="437996" cy="274589"/>
            </a:xfrm>
            <a:custGeom>
              <a:avLst/>
              <a:gdLst/>
              <a:ahLst/>
              <a:cxnLst/>
              <a:rect l="l" t="t" r="r" b="b"/>
              <a:pathLst>
                <a:path w="10281" h="6445" extrusionOk="0">
                  <a:moveTo>
                    <a:pt x="161" y="0"/>
                  </a:moveTo>
                  <a:cubicBezTo>
                    <a:pt x="48" y="0"/>
                    <a:pt x="0" y="173"/>
                    <a:pt x="123" y="204"/>
                  </a:cubicBezTo>
                  <a:lnTo>
                    <a:pt x="123" y="238"/>
                  </a:lnTo>
                  <a:cubicBezTo>
                    <a:pt x="3793" y="1539"/>
                    <a:pt x="7529" y="3373"/>
                    <a:pt x="10064" y="6409"/>
                  </a:cubicBezTo>
                  <a:cubicBezTo>
                    <a:pt x="10089" y="6434"/>
                    <a:pt x="10116" y="6444"/>
                    <a:pt x="10142" y="6444"/>
                  </a:cubicBezTo>
                  <a:cubicBezTo>
                    <a:pt x="10218" y="6444"/>
                    <a:pt x="10281" y="6350"/>
                    <a:pt x="10231" y="6275"/>
                  </a:cubicBezTo>
                  <a:cubicBezTo>
                    <a:pt x="7629" y="3206"/>
                    <a:pt x="3893" y="1338"/>
                    <a:pt x="190" y="4"/>
                  </a:cubicBezTo>
                  <a:cubicBezTo>
                    <a:pt x="180" y="2"/>
                    <a:pt x="170" y="0"/>
                    <a:pt x="16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"/>
            <p:cNvSpPr/>
            <p:nvPr/>
          </p:nvSpPr>
          <p:spPr>
            <a:xfrm rot="5400000">
              <a:off x="4286195" y="224699"/>
              <a:ext cx="360417" cy="279872"/>
            </a:xfrm>
            <a:custGeom>
              <a:avLst/>
              <a:gdLst/>
              <a:ahLst/>
              <a:cxnLst/>
              <a:rect l="l" t="t" r="r" b="b"/>
              <a:pathLst>
                <a:path w="8460" h="6569" extrusionOk="0">
                  <a:moveTo>
                    <a:pt x="715" y="518"/>
                  </a:moveTo>
                  <a:lnTo>
                    <a:pt x="715" y="518"/>
                  </a:lnTo>
                  <a:cubicBezTo>
                    <a:pt x="1826" y="1043"/>
                    <a:pt x="3027" y="1407"/>
                    <a:pt x="4156" y="1915"/>
                  </a:cubicBezTo>
                  <a:cubicBezTo>
                    <a:pt x="5490" y="2516"/>
                    <a:pt x="7292" y="3450"/>
                    <a:pt x="7459" y="5151"/>
                  </a:cubicBezTo>
                  <a:cubicBezTo>
                    <a:pt x="7492" y="5518"/>
                    <a:pt x="7492" y="6119"/>
                    <a:pt x="7158" y="6352"/>
                  </a:cubicBezTo>
                  <a:cubicBezTo>
                    <a:pt x="7098" y="6390"/>
                    <a:pt x="7028" y="6405"/>
                    <a:pt x="6953" y="6405"/>
                  </a:cubicBezTo>
                  <a:cubicBezTo>
                    <a:pt x="6694" y="6405"/>
                    <a:pt x="6379" y="6222"/>
                    <a:pt x="6224" y="6119"/>
                  </a:cubicBezTo>
                  <a:cubicBezTo>
                    <a:pt x="5591" y="5718"/>
                    <a:pt x="5023" y="5251"/>
                    <a:pt x="4556" y="4717"/>
                  </a:cubicBezTo>
                  <a:cubicBezTo>
                    <a:pt x="3201" y="3393"/>
                    <a:pt x="2024" y="1890"/>
                    <a:pt x="715" y="518"/>
                  </a:cubicBezTo>
                  <a:close/>
                  <a:moveTo>
                    <a:pt x="167" y="1"/>
                  </a:moveTo>
                  <a:cubicBezTo>
                    <a:pt x="63" y="1"/>
                    <a:pt x="1" y="157"/>
                    <a:pt x="87" y="214"/>
                  </a:cubicBezTo>
                  <a:lnTo>
                    <a:pt x="120" y="214"/>
                  </a:lnTo>
                  <a:cubicBezTo>
                    <a:pt x="182" y="249"/>
                    <a:pt x="245" y="282"/>
                    <a:pt x="308" y="315"/>
                  </a:cubicBezTo>
                  <a:lnTo>
                    <a:pt x="308" y="315"/>
                  </a:lnTo>
                  <a:cubicBezTo>
                    <a:pt x="283" y="356"/>
                    <a:pt x="280" y="407"/>
                    <a:pt x="320" y="448"/>
                  </a:cubicBezTo>
                  <a:cubicBezTo>
                    <a:pt x="1955" y="2116"/>
                    <a:pt x="3356" y="3950"/>
                    <a:pt x="5057" y="5518"/>
                  </a:cubicBezTo>
                  <a:cubicBezTo>
                    <a:pt x="5474" y="5891"/>
                    <a:pt x="6311" y="6569"/>
                    <a:pt x="6929" y="6569"/>
                  </a:cubicBezTo>
                  <a:cubicBezTo>
                    <a:pt x="7250" y="6569"/>
                    <a:pt x="7511" y="6386"/>
                    <a:pt x="7625" y="5885"/>
                  </a:cubicBezTo>
                  <a:cubicBezTo>
                    <a:pt x="8459" y="2249"/>
                    <a:pt x="2388" y="1215"/>
                    <a:pt x="220" y="14"/>
                  </a:cubicBezTo>
                  <a:cubicBezTo>
                    <a:pt x="201" y="5"/>
                    <a:pt x="183" y="1"/>
                    <a:pt x="16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"/>
            <p:cNvSpPr/>
            <p:nvPr/>
          </p:nvSpPr>
          <p:spPr>
            <a:xfrm rot="5400000">
              <a:off x="4498491" y="197263"/>
              <a:ext cx="570533" cy="159982"/>
            </a:xfrm>
            <a:custGeom>
              <a:avLst/>
              <a:gdLst/>
              <a:ahLst/>
              <a:cxnLst/>
              <a:rect l="l" t="t" r="r" b="b"/>
              <a:pathLst>
                <a:path w="13392" h="3755" extrusionOk="0">
                  <a:moveTo>
                    <a:pt x="13234" y="1"/>
                  </a:moveTo>
                  <a:cubicBezTo>
                    <a:pt x="13215" y="1"/>
                    <a:pt x="13195" y="6"/>
                    <a:pt x="13176" y="18"/>
                  </a:cubicBezTo>
                  <a:cubicBezTo>
                    <a:pt x="11609" y="1453"/>
                    <a:pt x="9440" y="2087"/>
                    <a:pt x="7439" y="2520"/>
                  </a:cubicBezTo>
                  <a:cubicBezTo>
                    <a:pt x="5175" y="3023"/>
                    <a:pt x="2881" y="3527"/>
                    <a:pt x="557" y="3527"/>
                  </a:cubicBezTo>
                  <a:cubicBezTo>
                    <a:pt x="416" y="3527"/>
                    <a:pt x="275" y="3525"/>
                    <a:pt x="134" y="3521"/>
                  </a:cubicBezTo>
                  <a:cubicBezTo>
                    <a:pt x="0" y="3521"/>
                    <a:pt x="0" y="3754"/>
                    <a:pt x="134" y="3754"/>
                  </a:cubicBezTo>
                  <a:lnTo>
                    <a:pt x="134" y="3721"/>
                  </a:lnTo>
                  <a:cubicBezTo>
                    <a:pt x="277" y="3725"/>
                    <a:pt x="420" y="3727"/>
                    <a:pt x="562" y="3727"/>
                  </a:cubicBezTo>
                  <a:cubicBezTo>
                    <a:pt x="2914" y="3727"/>
                    <a:pt x="5208" y="3224"/>
                    <a:pt x="7472" y="2720"/>
                  </a:cubicBezTo>
                  <a:cubicBezTo>
                    <a:pt x="9540" y="2253"/>
                    <a:pt x="11709" y="1620"/>
                    <a:pt x="13310" y="185"/>
                  </a:cubicBezTo>
                  <a:cubicBezTo>
                    <a:pt x="13391" y="104"/>
                    <a:pt x="13318" y="1"/>
                    <a:pt x="132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"/>
            <p:cNvSpPr/>
            <p:nvPr/>
          </p:nvSpPr>
          <p:spPr>
            <a:xfrm rot="5400000">
              <a:off x="4603632" y="309010"/>
              <a:ext cx="481792" cy="254181"/>
            </a:xfrm>
            <a:custGeom>
              <a:avLst/>
              <a:gdLst/>
              <a:ahLst/>
              <a:cxnLst/>
              <a:rect l="l" t="t" r="r" b="b"/>
              <a:pathLst>
                <a:path w="11309" h="5966" extrusionOk="0">
                  <a:moveTo>
                    <a:pt x="9634" y="238"/>
                  </a:moveTo>
                  <a:cubicBezTo>
                    <a:pt x="10276" y="238"/>
                    <a:pt x="10949" y="501"/>
                    <a:pt x="11008" y="1216"/>
                  </a:cubicBezTo>
                  <a:cubicBezTo>
                    <a:pt x="10975" y="1817"/>
                    <a:pt x="10775" y="2350"/>
                    <a:pt x="10408" y="2817"/>
                  </a:cubicBezTo>
                  <a:cubicBezTo>
                    <a:pt x="9340" y="4352"/>
                    <a:pt x="7306" y="4986"/>
                    <a:pt x="5571" y="5352"/>
                  </a:cubicBezTo>
                  <a:cubicBezTo>
                    <a:pt x="4070" y="5630"/>
                    <a:pt x="2546" y="5769"/>
                    <a:pt x="1018" y="5769"/>
                  </a:cubicBezTo>
                  <a:cubicBezTo>
                    <a:pt x="805" y="5769"/>
                    <a:pt x="593" y="5767"/>
                    <a:pt x="380" y="5761"/>
                  </a:cubicBezTo>
                  <a:lnTo>
                    <a:pt x="380" y="5761"/>
                  </a:lnTo>
                  <a:cubicBezTo>
                    <a:pt x="656" y="5582"/>
                    <a:pt x="907" y="5375"/>
                    <a:pt x="1135" y="5119"/>
                  </a:cubicBezTo>
                  <a:cubicBezTo>
                    <a:pt x="1702" y="4619"/>
                    <a:pt x="2335" y="4152"/>
                    <a:pt x="2969" y="3751"/>
                  </a:cubicBezTo>
                  <a:cubicBezTo>
                    <a:pt x="4003" y="3051"/>
                    <a:pt x="5071" y="2484"/>
                    <a:pt x="6105" y="1817"/>
                  </a:cubicBezTo>
                  <a:cubicBezTo>
                    <a:pt x="7139" y="1116"/>
                    <a:pt x="8106" y="349"/>
                    <a:pt x="9407" y="249"/>
                  </a:cubicBezTo>
                  <a:cubicBezTo>
                    <a:pt x="9481" y="242"/>
                    <a:pt x="9557" y="238"/>
                    <a:pt x="9634" y="238"/>
                  </a:cubicBezTo>
                  <a:close/>
                  <a:moveTo>
                    <a:pt x="9623" y="1"/>
                  </a:moveTo>
                  <a:cubicBezTo>
                    <a:pt x="8943" y="1"/>
                    <a:pt x="8221" y="258"/>
                    <a:pt x="7706" y="516"/>
                  </a:cubicBezTo>
                  <a:cubicBezTo>
                    <a:pt x="7105" y="849"/>
                    <a:pt x="6538" y="1216"/>
                    <a:pt x="6005" y="1616"/>
                  </a:cubicBezTo>
                  <a:cubicBezTo>
                    <a:pt x="5304" y="2083"/>
                    <a:pt x="4570" y="2517"/>
                    <a:pt x="3836" y="2951"/>
                  </a:cubicBezTo>
                  <a:cubicBezTo>
                    <a:pt x="3103" y="3384"/>
                    <a:pt x="2536" y="3785"/>
                    <a:pt x="1902" y="4218"/>
                  </a:cubicBezTo>
                  <a:cubicBezTo>
                    <a:pt x="1301" y="4685"/>
                    <a:pt x="801" y="5319"/>
                    <a:pt x="134" y="5653"/>
                  </a:cubicBezTo>
                  <a:cubicBezTo>
                    <a:pt x="84" y="5678"/>
                    <a:pt x="71" y="5721"/>
                    <a:pt x="80" y="5762"/>
                  </a:cubicBezTo>
                  <a:lnTo>
                    <a:pt x="80" y="5762"/>
                  </a:lnTo>
                  <a:cubicBezTo>
                    <a:pt x="1" y="5809"/>
                    <a:pt x="8" y="5953"/>
                    <a:pt x="100" y="5953"/>
                  </a:cubicBezTo>
                  <a:cubicBezTo>
                    <a:pt x="367" y="5961"/>
                    <a:pt x="634" y="5965"/>
                    <a:pt x="901" y="5965"/>
                  </a:cubicBezTo>
                  <a:cubicBezTo>
                    <a:pt x="2768" y="5965"/>
                    <a:pt x="4629" y="5761"/>
                    <a:pt x="6438" y="5352"/>
                  </a:cubicBezTo>
                  <a:cubicBezTo>
                    <a:pt x="8340" y="4852"/>
                    <a:pt x="10308" y="3885"/>
                    <a:pt x="11042" y="2017"/>
                  </a:cubicBezTo>
                  <a:cubicBezTo>
                    <a:pt x="11308" y="1350"/>
                    <a:pt x="11275" y="682"/>
                    <a:pt x="10675" y="282"/>
                  </a:cubicBezTo>
                  <a:cubicBezTo>
                    <a:pt x="10365" y="80"/>
                    <a:pt x="10001" y="1"/>
                    <a:pt x="962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6" name="Google Shape;446;p4"/>
          <p:cNvSpPr/>
          <p:nvPr/>
        </p:nvSpPr>
        <p:spPr>
          <a:xfrm rot="-7832722" flipH="1">
            <a:off x="47436" y="27480"/>
            <a:ext cx="202285" cy="166512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4"/>
          <p:cNvSpPr txBox="1">
            <a:spLocks noGrp="1"/>
          </p:cNvSpPr>
          <p:nvPr>
            <p:ph type="body" idx="1"/>
          </p:nvPr>
        </p:nvSpPr>
        <p:spPr>
          <a:xfrm>
            <a:off x="712225" y="949750"/>
            <a:ext cx="7524000" cy="3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48" name="Google Shape;448;p4"/>
          <p:cNvSpPr txBox="1">
            <a:spLocks noGrp="1"/>
          </p:cNvSpPr>
          <p:nvPr>
            <p:ph type="title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5"/>
          <p:cNvSpPr/>
          <p:nvPr/>
        </p:nvSpPr>
        <p:spPr>
          <a:xfrm>
            <a:off x="-756575" y="-296001"/>
            <a:ext cx="4691234" cy="1262583"/>
          </a:xfrm>
          <a:custGeom>
            <a:avLst/>
            <a:gdLst/>
            <a:ahLst/>
            <a:cxnLst/>
            <a:rect l="l" t="t" r="r" b="b"/>
            <a:pathLst>
              <a:path w="285572" h="94293" extrusionOk="0">
                <a:moveTo>
                  <a:pt x="33246" y="91466"/>
                </a:moveTo>
                <a:cubicBezTo>
                  <a:pt x="46065" y="102629"/>
                  <a:pt x="71324" y="77266"/>
                  <a:pt x="91974" y="75214"/>
                </a:cubicBezTo>
                <a:cubicBezTo>
                  <a:pt x="112624" y="73162"/>
                  <a:pt x="140662" y="80384"/>
                  <a:pt x="157144" y="79153"/>
                </a:cubicBezTo>
                <a:cubicBezTo>
                  <a:pt x="173626" y="77922"/>
                  <a:pt x="183036" y="75090"/>
                  <a:pt x="190866" y="67826"/>
                </a:cubicBezTo>
                <a:cubicBezTo>
                  <a:pt x="198697" y="60562"/>
                  <a:pt x="196612" y="43325"/>
                  <a:pt x="204127" y="35568"/>
                </a:cubicBezTo>
                <a:cubicBezTo>
                  <a:pt x="211642" y="27811"/>
                  <a:pt x="223800" y="26107"/>
                  <a:pt x="235955" y="21286"/>
                </a:cubicBezTo>
                <a:cubicBezTo>
                  <a:pt x="248110" y="16466"/>
                  <a:pt x="273300" y="9717"/>
                  <a:pt x="277056" y="6645"/>
                </a:cubicBezTo>
                <a:cubicBezTo>
                  <a:pt x="280812" y="3573"/>
                  <a:pt x="302156" y="2591"/>
                  <a:pt x="258490" y="2856"/>
                </a:cubicBezTo>
                <a:cubicBezTo>
                  <a:pt x="214824" y="3121"/>
                  <a:pt x="52600" y="-6533"/>
                  <a:pt x="15059" y="8235"/>
                </a:cubicBezTo>
                <a:cubicBezTo>
                  <a:pt x="-22482" y="23003"/>
                  <a:pt x="20427" y="80303"/>
                  <a:pt x="33246" y="914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451" name="Google Shape;451;p5"/>
          <p:cNvSpPr/>
          <p:nvPr/>
        </p:nvSpPr>
        <p:spPr>
          <a:xfrm rot="10800000">
            <a:off x="5963902" y="4034526"/>
            <a:ext cx="3987999" cy="1262552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452" name="Google Shape;452;p5"/>
          <p:cNvSpPr/>
          <p:nvPr/>
        </p:nvSpPr>
        <p:spPr>
          <a:xfrm>
            <a:off x="7551404" y="3900018"/>
            <a:ext cx="1624100" cy="1315312"/>
          </a:xfrm>
          <a:custGeom>
            <a:avLst/>
            <a:gdLst/>
            <a:ahLst/>
            <a:cxnLst/>
            <a:rect l="l" t="t" r="r" b="b"/>
            <a:pathLst>
              <a:path w="29622" h="23990" extrusionOk="0">
                <a:moveTo>
                  <a:pt x="28304" y="0"/>
                </a:moveTo>
                <a:cubicBezTo>
                  <a:pt x="26729" y="0"/>
                  <a:pt x="25244" y="1108"/>
                  <a:pt x="24251" y="2441"/>
                </a:cubicBezTo>
                <a:cubicBezTo>
                  <a:pt x="23517" y="3408"/>
                  <a:pt x="22883" y="4476"/>
                  <a:pt x="22150" y="5476"/>
                </a:cubicBezTo>
                <a:cubicBezTo>
                  <a:pt x="21649" y="6244"/>
                  <a:pt x="21015" y="7144"/>
                  <a:pt x="20148" y="7545"/>
                </a:cubicBezTo>
                <a:cubicBezTo>
                  <a:pt x="19728" y="7732"/>
                  <a:pt x="19333" y="7814"/>
                  <a:pt x="18960" y="7814"/>
                </a:cubicBezTo>
                <a:cubicBezTo>
                  <a:pt x="16941" y="7814"/>
                  <a:pt x="15578" y="5384"/>
                  <a:pt x="14311" y="3975"/>
                </a:cubicBezTo>
                <a:cubicBezTo>
                  <a:pt x="13740" y="3326"/>
                  <a:pt x="12987" y="2617"/>
                  <a:pt x="12131" y="2617"/>
                </a:cubicBezTo>
                <a:cubicBezTo>
                  <a:pt x="11887" y="2617"/>
                  <a:pt x="11634" y="2675"/>
                  <a:pt x="11375" y="2808"/>
                </a:cubicBezTo>
                <a:cubicBezTo>
                  <a:pt x="10074" y="3442"/>
                  <a:pt x="10074" y="4909"/>
                  <a:pt x="10208" y="6177"/>
                </a:cubicBezTo>
                <a:cubicBezTo>
                  <a:pt x="10408" y="7678"/>
                  <a:pt x="10875" y="9112"/>
                  <a:pt x="11175" y="10613"/>
                </a:cubicBezTo>
                <a:cubicBezTo>
                  <a:pt x="11342" y="11314"/>
                  <a:pt x="11442" y="12014"/>
                  <a:pt x="11642" y="12715"/>
                </a:cubicBezTo>
                <a:cubicBezTo>
                  <a:pt x="11809" y="13149"/>
                  <a:pt x="11942" y="13582"/>
                  <a:pt x="12076" y="14016"/>
                </a:cubicBezTo>
                <a:cubicBezTo>
                  <a:pt x="12243" y="15150"/>
                  <a:pt x="11409" y="15484"/>
                  <a:pt x="10475" y="15717"/>
                </a:cubicBezTo>
                <a:cubicBezTo>
                  <a:pt x="9107" y="16117"/>
                  <a:pt x="7706" y="16351"/>
                  <a:pt x="6305" y="16418"/>
                </a:cubicBezTo>
                <a:cubicBezTo>
                  <a:pt x="4537" y="16484"/>
                  <a:pt x="0" y="16418"/>
                  <a:pt x="868" y="19253"/>
                </a:cubicBezTo>
                <a:cubicBezTo>
                  <a:pt x="1502" y="21254"/>
                  <a:pt x="4003" y="22522"/>
                  <a:pt x="5738" y="23356"/>
                </a:cubicBezTo>
                <a:cubicBezTo>
                  <a:pt x="6205" y="23589"/>
                  <a:pt x="6639" y="23790"/>
                  <a:pt x="7106" y="23990"/>
                </a:cubicBezTo>
                <a:lnTo>
                  <a:pt x="29622" y="23990"/>
                </a:lnTo>
                <a:lnTo>
                  <a:pt x="29622" y="273"/>
                </a:lnTo>
                <a:cubicBezTo>
                  <a:pt x="29181" y="85"/>
                  <a:pt x="28739" y="0"/>
                  <a:pt x="2830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5"/>
          <p:cNvSpPr/>
          <p:nvPr/>
        </p:nvSpPr>
        <p:spPr>
          <a:xfrm>
            <a:off x="7903254" y="4693877"/>
            <a:ext cx="64082" cy="50787"/>
          </a:xfrm>
          <a:custGeom>
            <a:avLst/>
            <a:gdLst/>
            <a:ahLst/>
            <a:cxnLst/>
            <a:rect l="l" t="t" r="r" b="b"/>
            <a:pathLst>
              <a:path w="1769" h="1402" extrusionOk="0">
                <a:moveTo>
                  <a:pt x="868" y="1"/>
                </a:moveTo>
                <a:cubicBezTo>
                  <a:pt x="0" y="68"/>
                  <a:pt x="0" y="1335"/>
                  <a:pt x="868" y="1402"/>
                </a:cubicBezTo>
                <a:cubicBezTo>
                  <a:pt x="1768" y="1335"/>
                  <a:pt x="1768" y="68"/>
                  <a:pt x="868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5"/>
          <p:cNvSpPr/>
          <p:nvPr/>
        </p:nvSpPr>
        <p:spPr>
          <a:xfrm>
            <a:off x="7834389" y="4881089"/>
            <a:ext cx="143813" cy="143994"/>
          </a:xfrm>
          <a:custGeom>
            <a:avLst/>
            <a:gdLst/>
            <a:ahLst/>
            <a:cxnLst/>
            <a:rect l="l" t="t" r="r" b="b"/>
            <a:pathLst>
              <a:path w="3970" h="3975" extrusionOk="0">
                <a:moveTo>
                  <a:pt x="940" y="0"/>
                </a:moveTo>
                <a:cubicBezTo>
                  <a:pt x="848" y="0"/>
                  <a:pt x="746" y="22"/>
                  <a:pt x="634" y="70"/>
                </a:cubicBezTo>
                <a:cubicBezTo>
                  <a:pt x="0" y="337"/>
                  <a:pt x="100" y="1371"/>
                  <a:pt x="167" y="1905"/>
                </a:cubicBezTo>
                <a:cubicBezTo>
                  <a:pt x="234" y="2572"/>
                  <a:pt x="400" y="3239"/>
                  <a:pt x="734" y="3873"/>
                </a:cubicBezTo>
                <a:cubicBezTo>
                  <a:pt x="755" y="3937"/>
                  <a:pt x="819" y="3974"/>
                  <a:pt x="888" y="3974"/>
                </a:cubicBezTo>
                <a:cubicBezTo>
                  <a:pt x="926" y="3974"/>
                  <a:pt x="965" y="3963"/>
                  <a:pt x="1001" y="3939"/>
                </a:cubicBezTo>
                <a:lnTo>
                  <a:pt x="1234" y="3939"/>
                </a:lnTo>
                <a:cubicBezTo>
                  <a:pt x="1668" y="3739"/>
                  <a:pt x="2068" y="3472"/>
                  <a:pt x="2402" y="3139"/>
                </a:cubicBezTo>
                <a:cubicBezTo>
                  <a:pt x="2835" y="2738"/>
                  <a:pt x="3970" y="1771"/>
                  <a:pt x="3236" y="1204"/>
                </a:cubicBezTo>
                <a:cubicBezTo>
                  <a:pt x="3133" y="1120"/>
                  <a:pt x="3012" y="1086"/>
                  <a:pt x="2885" y="1086"/>
                </a:cubicBezTo>
                <a:cubicBezTo>
                  <a:pt x="2558" y="1086"/>
                  <a:pt x="2194" y="1312"/>
                  <a:pt x="2001" y="1504"/>
                </a:cubicBezTo>
                <a:cubicBezTo>
                  <a:pt x="1801" y="1671"/>
                  <a:pt x="1635" y="1871"/>
                  <a:pt x="1501" y="2071"/>
                </a:cubicBezTo>
                <a:cubicBezTo>
                  <a:pt x="1568" y="1738"/>
                  <a:pt x="1635" y="1404"/>
                  <a:pt x="1635" y="1071"/>
                </a:cubicBezTo>
                <a:cubicBezTo>
                  <a:pt x="1635" y="594"/>
                  <a:pt x="1423" y="0"/>
                  <a:pt x="940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5" name="Google Shape;455;p5"/>
          <p:cNvGrpSpPr/>
          <p:nvPr/>
        </p:nvGrpSpPr>
        <p:grpSpPr>
          <a:xfrm rot="-1253440">
            <a:off x="8393308" y="3636190"/>
            <a:ext cx="1048937" cy="1158529"/>
            <a:chOff x="8231925" y="3292177"/>
            <a:chExt cx="1048895" cy="1158482"/>
          </a:xfrm>
        </p:grpSpPr>
        <p:sp>
          <p:nvSpPr>
            <p:cNvPr id="456" name="Google Shape;456;p5"/>
            <p:cNvSpPr/>
            <p:nvPr/>
          </p:nvSpPr>
          <p:spPr>
            <a:xfrm>
              <a:off x="8308758" y="3292177"/>
              <a:ext cx="972062" cy="1073347"/>
            </a:xfrm>
            <a:custGeom>
              <a:avLst/>
              <a:gdLst/>
              <a:ahLst/>
              <a:cxnLst/>
              <a:rect l="l" t="t" r="r" b="b"/>
              <a:pathLst>
                <a:path w="26834" h="29630" extrusionOk="0">
                  <a:moveTo>
                    <a:pt x="26729" y="0"/>
                  </a:moveTo>
                  <a:cubicBezTo>
                    <a:pt x="26675" y="0"/>
                    <a:pt x="26617" y="34"/>
                    <a:pt x="26600" y="101"/>
                  </a:cubicBezTo>
                  <a:lnTo>
                    <a:pt x="26633" y="101"/>
                  </a:lnTo>
                  <a:cubicBezTo>
                    <a:pt x="26533" y="3436"/>
                    <a:pt x="24532" y="6338"/>
                    <a:pt x="22364" y="8740"/>
                  </a:cubicBezTo>
                  <a:cubicBezTo>
                    <a:pt x="20162" y="11142"/>
                    <a:pt x="17727" y="13277"/>
                    <a:pt x="15058" y="15178"/>
                  </a:cubicBezTo>
                  <a:cubicBezTo>
                    <a:pt x="9454" y="19348"/>
                    <a:pt x="3684" y="23317"/>
                    <a:pt x="48" y="29488"/>
                  </a:cubicBezTo>
                  <a:cubicBezTo>
                    <a:pt x="1" y="29559"/>
                    <a:pt x="70" y="29630"/>
                    <a:pt x="150" y="29630"/>
                  </a:cubicBezTo>
                  <a:cubicBezTo>
                    <a:pt x="184" y="29630"/>
                    <a:pt x="219" y="29618"/>
                    <a:pt x="248" y="29588"/>
                  </a:cubicBezTo>
                  <a:cubicBezTo>
                    <a:pt x="4084" y="23084"/>
                    <a:pt x="10322" y="19081"/>
                    <a:pt x="16193" y="14611"/>
                  </a:cubicBezTo>
                  <a:cubicBezTo>
                    <a:pt x="18794" y="12643"/>
                    <a:pt x="21196" y="10441"/>
                    <a:pt x="23331" y="7939"/>
                  </a:cubicBezTo>
                  <a:cubicBezTo>
                    <a:pt x="25166" y="5738"/>
                    <a:pt x="26733" y="3036"/>
                    <a:pt x="26834" y="101"/>
                  </a:cubicBezTo>
                  <a:cubicBezTo>
                    <a:pt x="26834" y="34"/>
                    <a:pt x="26784" y="0"/>
                    <a:pt x="2672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5"/>
            <p:cNvSpPr/>
            <p:nvPr/>
          </p:nvSpPr>
          <p:spPr>
            <a:xfrm>
              <a:off x="8834893" y="3788934"/>
              <a:ext cx="170040" cy="205504"/>
            </a:xfrm>
            <a:custGeom>
              <a:avLst/>
              <a:gdLst/>
              <a:ahLst/>
              <a:cxnLst/>
              <a:rect l="l" t="t" r="r" b="b"/>
              <a:pathLst>
                <a:path w="4694" h="5673" extrusionOk="0">
                  <a:moveTo>
                    <a:pt x="2701" y="220"/>
                  </a:moveTo>
                  <a:cubicBezTo>
                    <a:pt x="3278" y="1286"/>
                    <a:pt x="4369" y="5435"/>
                    <a:pt x="2469" y="5468"/>
                  </a:cubicBezTo>
                  <a:cubicBezTo>
                    <a:pt x="2461" y="5468"/>
                    <a:pt x="2453" y="5468"/>
                    <a:pt x="2445" y="5468"/>
                  </a:cubicBezTo>
                  <a:cubicBezTo>
                    <a:pt x="357" y="5468"/>
                    <a:pt x="2099" y="1203"/>
                    <a:pt x="2701" y="220"/>
                  </a:cubicBezTo>
                  <a:close/>
                  <a:moveTo>
                    <a:pt x="2657" y="1"/>
                  </a:moveTo>
                  <a:cubicBezTo>
                    <a:pt x="2625" y="1"/>
                    <a:pt x="2591" y="20"/>
                    <a:pt x="2569" y="64"/>
                  </a:cubicBezTo>
                  <a:cubicBezTo>
                    <a:pt x="1902" y="1031"/>
                    <a:pt x="1" y="5501"/>
                    <a:pt x="2302" y="5668"/>
                  </a:cubicBezTo>
                  <a:cubicBezTo>
                    <a:pt x="2345" y="5671"/>
                    <a:pt x="2387" y="5672"/>
                    <a:pt x="2427" y="5672"/>
                  </a:cubicBezTo>
                  <a:cubicBezTo>
                    <a:pt x="4693" y="5672"/>
                    <a:pt x="3459" y="1146"/>
                    <a:pt x="2869" y="64"/>
                  </a:cubicBezTo>
                  <a:cubicBezTo>
                    <a:pt x="2847" y="20"/>
                    <a:pt x="2810" y="1"/>
                    <a:pt x="2773" y="1"/>
                  </a:cubicBezTo>
                  <a:cubicBezTo>
                    <a:pt x="2751" y="1"/>
                    <a:pt x="2729" y="8"/>
                    <a:pt x="2710" y="19"/>
                  </a:cubicBezTo>
                  <a:lnTo>
                    <a:pt x="2710" y="19"/>
                  </a:lnTo>
                  <a:cubicBezTo>
                    <a:pt x="2695" y="8"/>
                    <a:pt x="2676" y="1"/>
                    <a:pt x="26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5"/>
            <p:cNvSpPr/>
            <p:nvPr/>
          </p:nvSpPr>
          <p:spPr>
            <a:xfrm>
              <a:off x="8618846" y="3806757"/>
              <a:ext cx="196050" cy="82050"/>
            </a:xfrm>
            <a:custGeom>
              <a:avLst/>
              <a:gdLst/>
              <a:ahLst/>
              <a:cxnLst/>
              <a:rect l="l" t="t" r="r" b="b"/>
              <a:pathLst>
                <a:path w="5412" h="2265" extrusionOk="0">
                  <a:moveTo>
                    <a:pt x="2425" y="237"/>
                  </a:moveTo>
                  <a:cubicBezTo>
                    <a:pt x="2450" y="237"/>
                    <a:pt x="2474" y="238"/>
                    <a:pt x="2496" y="239"/>
                  </a:cubicBezTo>
                  <a:cubicBezTo>
                    <a:pt x="3463" y="239"/>
                    <a:pt x="4489" y="969"/>
                    <a:pt x="5054" y="1746"/>
                  </a:cubicBezTo>
                  <a:lnTo>
                    <a:pt x="5054" y="1746"/>
                  </a:lnTo>
                  <a:cubicBezTo>
                    <a:pt x="5044" y="1740"/>
                    <a:pt x="5032" y="1736"/>
                    <a:pt x="5020" y="1736"/>
                  </a:cubicBezTo>
                  <a:cubicBezTo>
                    <a:pt x="5012" y="1736"/>
                    <a:pt x="5005" y="1738"/>
                    <a:pt x="4997" y="1740"/>
                  </a:cubicBezTo>
                  <a:cubicBezTo>
                    <a:pt x="4435" y="1934"/>
                    <a:pt x="3603" y="2109"/>
                    <a:pt x="2811" y="2109"/>
                  </a:cubicBezTo>
                  <a:cubicBezTo>
                    <a:pt x="2100" y="2109"/>
                    <a:pt x="1420" y="1968"/>
                    <a:pt x="995" y="1573"/>
                  </a:cubicBezTo>
                  <a:cubicBezTo>
                    <a:pt x="0" y="643"/>
                    <a:pt x="1782" y="237"/>
                    <a:pt x="2425" y="237"/>
                  </a:cubicBezTo>
                  <a:close/>
                  <a:moveTo>
                    <a:pt x="2335" y="1"/>
                  </a:moveTo>
                  <a:cubicBezTo>
                    <a:pt x="1748" y="1"/>
                    <a:pt x="716" y="169"/>
                    <a:pt x="594" y="806"/>
                  </a:cubicBezTo>
                  <a:cubicBezTo>
                    <a:pt x="347" y="1947"/>
                    <a:pt x="1509" y="2264"/>
                    <a:pt x="2733" y="2264"/>
                  </a:cubicBezTo>
                  <a:cubicBezTo>
                    <a:pt x="3656" y="2264"/>
                    <a:pt x="4615" y="2084"/>
                    <a:pt x="5031" y="1940"/>
                  </a:cubicBezTo>
                  <a:cubicBezTo>
                    <a:pt x="5099" y="1923"/>
                    <a:pt x="5115" y="1862"/>
                    <a:pt x="5101" y="1812"/>
                  </a:cubicBezTo>
                  <a:lnTo>
                    <a:pt x="5101" y="1812"/>
                  </a:lnTo>
                  <a:cubicBezTo>
                    <a:pt x="5123" y="1843"/>
                    <a:pt x="5144" y="1875"/>
                    <a:pt x="5164" y="1907"/>
                  </a:cubicBezTo>
                  <a:cubicBezTo>
                    <a:pt x="5184" y="1936"/>
                    <a:pt x="5215" y="1948"/>
                    <a:pt x="5247" y="1948"/>
                  </a:cubicBezTo>
                  <a:cubicBezTo>
                    <a:pt x="5325" y="1948"/>
                    <a:pt x="5411" y="1878"/>
                    <a:pt x="5364" y="1807"/>
                  </a:cubicBezTo>
                  <a:cubicBezTo>
                    <a:pt x="4697" y="806"/>
                    <a:pt x="3663" y="172"/>
                    <a:pt x="2496" y="6"/>
                  </a:cubicBezTo>
                  <a:cubicBezTo>
                    <a:pt x="2447" y="3"/>
                    <a:pt x="2394" y="1"/>
                    <a:pt x="233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5"/>
            <p:cNvSpPr/>
            <p:nvPr/>
          </p:nvSpPr>
          <p:spPr>
            <a:xfrm>
              <a:off x="8631923" y="3961692"/>
              <a:ext cx="96685" cy="200578"/>
            </a:xfrm>
            <a:custGeom>
              <a:avLst/>
              <a:gdLst/>
              <a:ahLst/>
              <a:cxnLst/>
              <a:rect l="l" t="t" r="r" b="b"/>
              <a:pathLst>
                <a:path w="2669" h="5537" extrusionOk="0">
                  <a:moveTo>
                    <a:pt x="1693" y="248"/>
                  </a:moveTo>
                  <a:cubicBezTo>
                    <a:pt x="1695" y="253"/>
                    <a:pt x="1698" y="259"/>
                    <a:pt x="1701" y="265"/>
                  </a:cubicBezTo>
                  <a:cubicBezTo>
                    <a:pt x="2268" y="1733"/>
                    <a:pt x="2668" y="4068"/>
                    <a:pt x="1234" y="5169"/>
                  </a:cubicBezTo>
                  <a:cubicBezTo>
                    <a:pt x="1072" y="5292"/>
                    <a:pt x="936" y="5345"/>
                    <a:pt x="823" y="5345"/>
                  </a:cubicBezTo>
                  <a:cubicBezTo>
                    <a:pt x="172" y="5345"/>
                    <a:pt x="281" y="3565"/>
                    <a:pt x="367" y="3167"/>
                  </a:cubicBezTo>
                  <a:cubicBezTo>
                    <a:pt x="563" y="2088"/>
                    <a:pt x="1016" y="1073"/>
                    <a:pt x="1693" y="248"/>
                  </a:cubicBezTo>
                  <a:close/>
                  <a:moveTo>
                    <a:pt x="1655" y="1"/>
                  </a:moveTo>
                  <a:cubicBezTo>
                    <a:pt x="1635" y="1"/>
                    <a:pt x="1615" y="10"/>
                    <a:pt x="1601" y="32"/>
                  </a:cubicBezTo>
                  <a:cubicBezTo>
                    <a:pt x="734" y="1066"/>
                    <a:pt x="233" y="2333"/>
                    <a:pt x="66" y="3668"/>
                  </a:cubicBezTo>
                  <a:cubicBezTo>
                    <a:pt x="33" y="4096"/>
                    <a:pt x="1" y="5536"/>
                    <a:pt x="774" y="5536"/>
                  </a:cubicBezTo>
                  <a:cubicBezTo>
                    <a:pt x="782" y="5536"/>
                    <a:pt x="791" y="5536"/>
                    <a:pt x="800" y="5536"/>
                  </a:cubicBezTo>
                  <a:cubicBezTo>
                    <a:pt x="1434" y="5536"/>
                    <a:pt x="1934" y="4802"/>
                    <a:pt x="2168" y="4268"/>
                  </a:cubicBezTo>
                  <a:cubicBezTo>
                    <a:pt x="2668" y="3001"/>
                    <a:pt x="2368" y="1433"/>
                    <a:pt x="1901" y="199"/>
                  </a:cubicBezTo>
                  <a:cubicBezTo>
                    <a:pt x="1875" y="159"/>
                    <a:pt x="1828" y="140"/>
                    <a:pt x="1784" y="140"/>
                  </a:cubicBezTo>
                  <a:cubicBezTo>
                    <a:pt x="1778" y="140"/>
                    <a:pt x="1771" y="141"/>
                    <a:pt x="1764" y="142"/>
                  </a:cubicBezTo>
                  <a:lnTo>
                    <a:pt x="1764" y="142"/>
                  </a:lnTo>
                  <a:cubicBezTo>
                    <a:pt x="1775" y="73"/>
                    <a:pt x="1711" y="1"/>
                    <a:pt x="165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5"/>
            <p:cNvSpPr/>
            <p:nvPr/>
          </p:nvSpPr>
          <p:spPr>
            <a:xfrm>
              <a:off x="8418013" y="4009473"/>
              <a:ext cx="167432" cy="90961"/>
            </a:xfrm>
            <a:custGeom>
              <a:avLst/>
              <a:gdLst/>
              <a:ahLst/>
              <a:cxnLst/>
              <a:rect l="l" t="t" r="r" b="b"/>
              <a:pathLst>
                <a:path w="4622" h="2511" extrusionOk="0">
                  <a:moveTo>
                    <a:pt x="2038" y="197"/>
                  </a:moveTo>
                  <a:cubicBezTo>
                    <a:pt x="2856" y="197"/>
                    <a:pt x="3680" y="767"/>
                    <a:pt x="4310" y="1244"/>
                  </a:cubicBezTo>
                  <a:lnTo>
                    <a:pt x="4310" y="1244"/>
                  </a:lnTo>
                  <a:cubicBezTo>
                    <a:pt x="4308" y="1245"/>
                    <a:pt x="4306" y="1246"/>
                    <a:pt x="4304" y="1248"/>
                  </a:cubicBezTo>
                  <a:cubicBezTo>
                    <a:pt x="3393" y="1646"/>
                    <a:pt x="2409" y="2312"/>
                    <a:pt x="1414" y="2312"/>
                  </a:cubicBezTo>
                  <a:cubicBezTo>
                    <a:pt x="1243" y="2312"/>
                    <a:pt x="1072" y="2293"/>
                    <a:pt x="901" y="2249"/>
                  </a:cubicBezTo>
                  <a:cubicBezTo>
                    <a:pt x="134" y="2082"/>
                    <a:pt x="167" y="1248"/>
                    <a:pt x="568" y="781"/>
                  </a:cubicBezTo>
                  <a:cubicBezTo>
                    <a:pt x="901" y="447"/>
                    <a:pt x="1335" y="247"/>
                    <a:pt x="1802" y="214"/>
                  </a:cubicBezTo>
                  <a:cubicBezTo>
                    <a:pt x="1881" y="203"/>
                    <a:pt x="1959" y="197"/>
                    <a:pt x="2038" y="197"/>
                  </a:cubicBezTo>
                  <a:close/>
                  <a:moveTo>
                    <a:pt x="1882" y="1"/>
                  </a:moveTo>
                  <a:cubicBezTo>
                    <a:pt x="1733" y="1"/>
                    <a:pt x="1584" y="15"/>
                    <a:pt x="1435" y="47"/>
                  </a:cubicBezTo>
                  <a:cubicBezTo>
                    <a:pt x="734" y="214"/>
                    <a:pt x="1" y="848"/>
                    <a:pt x="34" y="1615"/>
                  </a:cubicBezTo>
                  <a:cubicBezTo>
                    <a:pt x="89" y="2297"/>
                    <a:pt x="791" y="2511"/>
                    <a:pt x="1374" y="2511"/>
                  </a:cubicBezTo>
                  <a:cubicBezTo>
                    <a:pt x="1503" y="2511"/>
                    <a:pt x="1626" y="2500"/>
                    <a:pt x="1735" y="2482"/>
                  </a:cubicBezTo>
                  <a:cubicBezTo>
                    <a:pt x="2702" y="2349"/>
                    <a:pt x="3536" y="1815"/>
                    <a:pt x="4404" y="1415"/>
                  </a:cubicBezTo>
                  <a:cubicBezTo>
                    <a:pt x="4442" y="1402"/>
                    <a:pt x="4451" y="1365"/>
                    <a:pt x="4442" y="1328"/>
                  </a:cubicBezTo>
                  <a:lnTo>
                    <a:pt x="4442" y="1328"/>
                  </a:lnTo>
                  <a:cubicBezTo>
                    <a:pt x="4450" y="1329"/>
                    <a:pt x="4457" y="1330"/>
                    <a:pt x="4464" y="1330"/>
                  </a:cubicBezTo>
                  <a:cubicBezTo>
                    <a:pt x="4564" y="1330"/>
                    <a:pt x="4621" y="1199"/>
                    <a:pt x="4537" y="1114"/>
                  </a:cubicBezTo>
                  <a:cubicBezTo>
                    <a:pt x="3787" y="595"/>
                    <a:pt x="2837" y="1"/>
                    <a:pt x="188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5"/>
            <p:cNvSpPr/>
            <p:nvPr/>
          </p:nvSpPr>
          <p:spPr>
            <a:xfrm>
              <a:off x="8415586" y="4175421"/>
              <a:ext cx="88244" cy="162324"/>
            </a:xfrm>
            <a:custGeom>
              <a:avLst/>
              <a:gdLst/>
              <a:ahLst/>
              <a:cxnLst/>
              <a:rect l="l" t="t" r="r" b="b"/>
              <a:pathLst>
                <a:path w="2436" h="4481" extrusionOk="0">
                  <a:moveTo>
                    <a:pt x="1272" y="384"/>
                  </a:moveTo>
                  <a:cubicBezTo>
                    <a:pt x="1777" y="960"/>
                    <a:pt x="2112" y="1688"/>
                    <a:pt x="2202" y="2471"/>
                  </a:cubicBezTo>
                  <a:cubicBezTo>
                    <a:pt x="2261" y="2967"/>
                    <a:pt x="2243" y="4256"/>
                    <a:pt x="1588" y="4256"/>
                  </a:cubicBezTo>
                  <a:cubicBezTo>
                    <a:pt x="1495" y="4256"/>
                    <a:pt x="1389" y="4230"/>
                    <a:pt x="1268" y="4172"/>
                  </a:cubicBezTo>
                  <a:cubicBezTo>
                    <a:pt x="1" y="3572"/>
                    <a:pt x="935" y="1304"/>
                    <a:pt x="1268" y="403"/>
                  </a:cubicBezTo>
                  <a:cubicBezTo>
                    <a:pt x="1270" y="396"/>
                    <a:pt x="1271" y="390"/>
                    <a:pt x="1272" y="384"/>
                  </a:cubicBezTo>
                  <a:close/>
                  <a:moveTo>
                    <a:pt x="1157" y="1"/>
                  </a:moveTo>
                  <a:cubicBezTo>
                    <a:pt x="1081" y="1"/>
                    <a:pt x="1018" y="94"/>
                    <a:pt x="1068" y="169"/>
                  </a:cubicBezTo>
                  <a:lnTo>
                    <a:pt x="1102" y="203"/>
                  </a:lnTo>
                  <a:cubicBezTo>
                    <a:pt x="1122" y="223"/>
                    <a:pt x="1141" y="243"/>
                    <a:pt x="1161" y="264"/>
                  </a:cubicBezTo>
                  <a:lnTo>
                    <a:pt x="1161" y="264"/>
                  </a:lnTo>
                  <a:cubicBezTo>
                    <a:pt x="1160" y="263"/>
                    <a:pt x="1158" y="263"/>
                    <a:pt x="1157" y="263"/>
                  </a:cubicBezTo>
                  <a:cubicBezTo>
                    <a:pt x="1118" y="263"/>
                    <a:pt x="1081" y="285"/>
                    <a:pt x="1068" y="336"/>
                  </a:cubicBezTo>
                  <a:cubicBezTo>
                    <a:pt x="668" y="1203"/>
                    <a:pt x="468" y="2104"/>
                    <a:pt x="434" y="3038"/>
                  </a:cubicBezTo>
                  <a:cubicBezTo>
                    <a:pt x="434" y="3670"/>
                    <a:pt x="883" y="4480"/>
                    <a:pt x="1581" y="4480"/>
                  </a:cubicBezTo>
                  <a:cubicBezTo>
                    <a:pt x="1621" y="4480"/>
                    <a:pt x="1661" y="4478"/>
                    <a:pt x="1702" y="4472"/>
                  </a:cubicBezTo>
                  <a:cubicBezTo>
                    <a:pt x="2336" y="4406"/>
                    <a:pt x="2369" y="3405"/>
                    <a:pt x="2403" y="2938"/>
                  </a:cubicBezTo>
                  <a:cubicBezTo>
                    <a:pt x="2436" y="1804"/>
                    <a:pt x="1936" y="903"/>
                    <a:pt x="1235" y="36"/>
                  </a:cubicBezTo>
                  <a:cubicBezTo>
                    <a:pt x="1210" y="11"/>
                    <a:pt x="1183" y="1"/>
                    <a:pt x="1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5"/>
            <p:cNvSpPr/>
            <p:nvPr/>
          </p:nvSpPr>
          <p:spPr>
            <a:xfrm>
              <a:off x="8231925" y="4274461"/>
              <a:ext cx="154717" cy="176198"/>
            </a:xfrm>
            <a:custGeom>
              <a:avLst/>
              <a:gdLst/>
              <a:ahLst/>
              <a:cxnLst/>
              <a:rect l="l" t="t" r="r" b="b"/>
              <a:pathLst>
                <a:path w="4271" h="4864" extrusionOk="0">
                  <a:moveTo>
                    <a:pt x="3516" y="1"/>
                  </a:moveTo>
                  <a:cubicBezTo>
                    <a:pt x="2293" y="1"/>
                    <a:pt x="1149" y="972"/>
                    <a:pt x="568" y="2005"/>
                  </a:cubicBezTo>
                  <a:cubicBezTo>
                    <a:pt x="1" y="2939"/>
                    <a:pt x="134" y="4274"/>
                    <a:pt x="1268" y="4774"/>
                  </a:cubicBezTo>
                  <a:cubicBezTo>
                    <a:pt x="1402" y="4836"/>
                    <a:pt x="1535" y="4864"/>
                    <a:pt x="1665" y="4864"/>
                  </a:cubicBezTo>
                  <a:cubicBezTo>
                    <a:pt x="2374" y="4864"/>
                    <a:pt x="2998" y="4042"/>
                    <a:pt x="3336" y="3506"/>
                  </a:cubicBezTo>
                  <a:cubicBezTo>
                    <a:pt x="3870" y="2606"/>
                    <a:pt x="4270" y="1238"/>
                    <a:pt x="3803" y="237"/>
                  </a:cubicBezTo>
                  <a:cubicBezTo>
                    <a:pt x="3784" y="209"/>
                    <a:pt x="3757" y="197"/>
                    <a:pt x="3730" y="197"/>
                  </a:cubicBezTo>
                  <a:cubicBezTo>
                    <a:pt x="3661" y="197"/>
                    <a:pt x="3589" y="275"/>
                    <a:pt x="3636" y="371"/>
                  </a:cubicBezTo>
                  <a:lnTo>
                    <a:pt x="3603" y="371"/>
                  </a:lnTo>
                  <a:cubicBezTo>
                    <a:pt x="4204" y="1605"/>
                    <a:pt x="3236" y="4540"/>
                    <a:pt x="1635" y="4641"/>
                  </a:cubicBezTo>
                  <a:cubicBezTo>
                    <a:pt x="1620" y="4641"/>
                    <a:pt x="1605" y="4642"/>
                    <a:pt x="1590" y="4642"/>
                  </a:cubicBezTo>
                  <a:cubicBezTo>
                    <a:pt x="1079" y="4642"/>
                    <a:pt x="696" y="4095"/>
                    <a:pt x="534" y="3673"/>
                  </a:cubicBezTo>
                  <a:cubicBezTo>
                    <a:pt x="301" y="3073"/>
                    <a:pt x="534" y="2439"/>
                    <a:pt x="834" y="1939"/>
                  </a:cubicBezTo>
                  <a:cubicBezTo>
                    <a:pt x="1349" y="1039"/>
                    <a:pt x="2452" y="200"/>
                    <a:pt x="3516" y="200"/>
                  </a:cubicBezTo>
                  <a:cubicBezTo>
                    <a:pt x="3556" y="200"/>
                    <a:pt x="3596" y="202"/>
                    <a:pt x="3636" y="204"/>
                  </a:cubicBezTo>
                  <a:cubicBezTo>
                    <a:pt x="3770" y="204"/>
                    <a:pt x="3770" y="4"/>
                    <a:pt x="3636" y="4"/>
                  </a:cubicBezTo>
                  <a:cubicBezTo>
                    <a:pt x="3596" y="2"/>
                    <a:pt x="3556" y="1"/>
                    <a:pt x="351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5"/>
          <p:cNvGrpSpPr/>
          <p:nvPr/>
        </p:nvGrpSpPr>
        <p:grpSpPr>
          <a:xfrm>
            <a:off x="788653" y="49798"/>
            <a:ext cx="342002" cy="326317"/>
            <a:chOff x="1169653" y="125998"/>
            <a:chExt cx="342002" cy="326317"/>
          </a:xfrm>
        </p:grpSpPr>
        <p:sp>
          <p:nvSpPr>
            <p:cNvPr id="464" name="Google Shape;464;p5"/>
            <p:cNvSpPr/>
            <p:nvPr/>
          </p:nvSpPr>
          <p:spPr>
            <a:xfrm>
              <a:off x="1466917" y="183995"/>
              <a:ext cx="44738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5"/>
            <p:cNvSpPr/>
            <p:nvPr/>
          </p:nvSpPr>
          <p:spPr>
            <a:xfrm>
              <a:off x="1169653" y="402723"/>
              <a:ext cx="66509" cy="49592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5"/>
            <p:cNvSpPr/>
            <p:nvPr/>
          </p:nvSpPr>
          <p:spPr>
            <a:xfrm>
              <a:off x="1294123" y="125998"/>
              <a:ext cx="71327" cy="65785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7" name="Google Shape;467;p5"/>
          <p:cNvGrpSpPr/>
          <p:nvPr/>
        </p:nvGrpSpPr>
        <p:grpSpPr>
          <a:xfrm rot="554175">
            <a:off x="-377986" y="98660"/>
            <a:ext cx="1351016" cy="1505965"/>
            <a:chOff x="-257414" y="402406"/>
            <a:chExt cx="1351063" cy="1506018"/>
          </a:xfrm>
        </p:grpSpPr>
        <p:sp>
          <p:nvSpPr>
            <p:cNvPr id="468" name="Google Shape;468;p5"/>
            <p:cNvSpPr/>
            <p:nvPr/>
          </p:nvSpPr>
          <p:spPr>
            <a:xfrm rot="-1607166">
              <a:off x="-67853" y="674286"/>
              <a:ext cx="971941" cy="1072682"/>
            </a:xfrm>
            <a:custGeom>
              <a:avLst/>
              <a:gdLst/>
              <a:ahLst/>
              <a:cxnLst/>
              <a:rect l="l" t="t" r="r" b="b"/>
              <a:pathLst>
                <a:path w="26831" h="29612" extrusionOk="0">
                  <a:moveTo>
                    <a:pt x="26707" y="0"/>
                  </a:moveTo>
                  <a:cubicBezTo>
                    <a:pt x="26675" y="0"/>
                    <a:pt x="26642" y="15"/>
                    <a:pt x="26619" y="48"/>
                  </a:cubicBezTo>
                  <a:cubicBezTo>
                    <a:pt x="22750" y="6553"/>
                    <a:pt x="16512" y="10523"/>
                    <a:pt x="10641" y="15026"/>
                  </a:cubicBezTo>
                  <a:cubicBezTo>
                    <a:pt x="8039" y="16961"/>
                    <a:pt x="5638" y="19196"/>
                    <a:pt x="3503" y="21664"/>
                  </a:cubicBezTo>
                  <a:cubicBezTo>
                    <a:pt x="1668" y="23899"/>
                    <a:pt x="100" y="26567"/>
                    <a:pt x="0" y="29536"/>
                  </a:cubicBezTo>
                  <a:cubicBezTo>
                    <a:pt x="17" y="29586"/>
                    <a:pt x="67" y="29611"/>
                    <a:pt x="117" y="29611"/>
                  </a:cubicBezTo>
                  <a:cubicBezTo>
                    <a:pt x="167" y="29611"/>
                    <a:pt x="217" y="29586"/>
                    <a:pt x="234" y="29536"/>
                  </a:cubicBezTo>
                  <a:lnTo>
                    <a:pt x="201" y="29536"/>
                  </a:lnTo>
                  <a:cubicBezTo>
                    <a:pt x="334" y="26201"/>
                    <a:pt x="2302" y="23265"/>
                    <a:pt x="4470" y="20863"/>
                  </a:cubicBezTo>
                  <a:cubicBezTo>
                    <a:pt x="6672" y="18495"/>
                    <a:pt x="9140" y="16327"/>
                    <a:pt x="11775" y="14425"/>
                  </a:cubicBezTo>
                  <a:cubicBezTo>
                    <a:pt x="17379" y="10256"/>
                    <a:pt x="23150" y="6286"/>
                    <a:pt x="26786" y="149"/>
                  </a:cubicBezTo>
                  <a:cubicBezTo>
                    <a:pt x="26831" y="60"/>
                    <a:pt x="26771" y="0"/>
                    <a:pt x="2670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5"/>
            <p:cNvSpPr/>
            <p:nvPr/>
          </p:nvSpPr>
          <p:spPr>
            <a:xfrm rot="-1607166">
              <a:off x="194048" y="1107334"/>
              <a:ext cx="168879" cy="205900"/>
            </a:xfrm>
            <a:custGeom>
              <a:avLst/>
              <a:gdLst/>
              <a:ahLst/>
              <a:cxnLst/>
              <a:rect l="l" t="t" r="r" b="b"/>
              <a:pathLst>
                <a:path w="4662" h="5684" extrusionOk="0">
                  <a:moveTo>
                    <a:pt x="2273" y="237"/>
                  </a:moveTo>
                  <a:cubicBezTo>
                    <a:pt x="4324" y="237"/>
                    <a:pt x="2563" y="4503"/>
                    <a:pt x="1962" y="5485"/>
                  </a:cubicBezTo>
                  <a:lnTo>
                    <a:pt x="1962" y="5485"/>
                  </a:lnTo>
                  <a:cubicBezTo>
                    <a:pt x="1385" y="4390"/>
                    <a:pt x="293" y="271"/>
                    <a:pt x="2226" y="238"/>
                  </a:cubicBezTo>
                  <a:cubicBezTo>
                    <a:pt x="2242" y="237"/>
                    <a:pt x="2258" y="237"/>
                    <a:pt x="2273" y="237"/>
                  </a:cubicBezTo>
                  <a:close/>
                  <a:moveTo>
                    <a:pt x="2238" y="0"/>
                  </a:moveTo>
                  <a:cubicBezTo>
                    <a:pt x="1" y="0"/>
                    <a:pt x="1202" y="4560"/>
                    <a:pt x="1792" y="5642"/>
                  </a:cubicBezTo>
                  <a:cubicBezTo>
                    <a:pt x="1812" y="5671"/>
                    <a:pt x="1843" y="5683"/>
                    <a:pt x="1875" y="5683"/>
                  </a:cubicBezTo>
                  <a:cubicBezTo>
                    <a:pt x="1902" y="5683"/>
                    <a:pt x="1930" y="5675"/>
                    <a:pt x="1953" y="5661"/>
                  </a:cubicBezTo>
                  <a:lnTo>
                    <a:pt x="1953" y="5661"/>
                  </a:lnTo>
                  <a:cubicBezTo>
                    <a:pt x="1974" y="5675"/>
                    <a:pt x="2001" y="5683"/>
                    <a:pt x="2028" y="5683"/>
                  </a:cubicBezTo>
                  <a:cubicBezTo>
                    <a:pt x="2062" y="5683"/>
                    <a:pt x="2097" y="5671"/>
                    <a:pt x="2126" y="5642"/>
                  </a:cubicBezTo>
                  <a:cubicBezTo>
                    <a:pt x="2760" y="4674"/>
                    <a:pt x="4661" y="205"/>
                    <a:pt x="2360" y="4"/>
                  </a:cubicBezTo>
                  <a:cubicBezTo>
                    <a:pt x="2318" y="2"/>
                    <a:pt x="2277" y="0"/>
                    <a:pt x="22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5"/>
            <p:cNvSpPr/>
            <p:nvPr/>
          </p:nvSpPr>
          <p:spPr>
            <a:xfrm rot="-1607166">
              <a:off x="381260" y="1117082"/>
              <a:ext cx="197134" cy="81542"/>
            </a:xfrm>
            <a:custGeom>
              <a:avLst/>
              <a:gdLst/>
              <a:ahLst/>
              <a:cxnLst/>
              <a:rect l="l" t="t" r="r" b="b"/>
              <a:pathLst>
                <a:path w="5442" h="2251" extrusionOk="0">
                  <a:moveTo>
                    <a:pt x="2615" y="0"/>
                  </a:moveTo>
                  <a:cubicBezTo>
                    <a:pt x="1708" y="0"/>
                    <a:pt x="779" y="170"/>
                    <a:pt x="371" y="311"/>
                  </a:cubicBezTo>
                  <a:cubicBezTo>
                    <a:pt x="256" y="368"/>
                    <a:pt x="290" y="525"/>
                    <a:pt x="386" y="525"/>
                  </a:cubicBezTo>
                  <a:cubicBezTo>
                    <a:pt x="402" y="525"/>
                    <a:pt x="419" y="521"/>
                    <a:pt x="438" y="511"/>
                  </a:cubicBezTo>
                  <a:cubicBezTo>
                    <a:pt x="969" y="323"/>
                    <a:pt x="1764" y="161"/>
                    <a:pt x="2534" y="161"/>
                  </a:cubicBezTo>
                  <a:cubicBezTo>
                    <a:pt x="3263" y="161"/>
                    <a:pt x="3969" y="306"/>
                    <a:pt x="4407" y="711"/>
                  </a:cubicBezTo>
                  <a:cubicBezTo>
                    <a:pt x="5441" y="1679"/>
                    <a:pt x="3473" y="2046"/>
                    <a:pt x="2906" y="2046"/>
                  </a:cubicBezTo>
                  <a:cubicBezTo>
                    <a:pt x="1872" y="2046"/>
                    <a:pt x="771" y="1212"/>
                    <a:pt x="238" y="378"/>
                  </a:cubicBezTo>
                  <a:cubicBezTo>
                    <a:pt x="218" y="338"/>
                    <a:pt x="185" y="322"/>
                    <a:pt x="153" y="322"/>
                  </a:cubicBezTo>
                  <a:cubicBezTo>
                    <a:pt x="78" y="322"/>
                    <a:pt x="1" y="408"/>
                    <a:pt x="71" y="478"/>
                  </a:cubicBezTo>
                  <a:cubicBezTo>
                    <a:pt x="705" y="1445"/>
                    <a:pt x="1739" y="2112"/>
                    <a:pt x="2906" y="2246"/>
                  </a:cubicBezTo>
                  <a:cubicBezTo>
                    <a:pt x="2955" y="2249"/>
                    <a:pt x="3009" y="2250"/>
                    <a:pt x="3068" y="2250"/>
                  </a:cubicBezTo>
                  <a:cubicBezTo>
                    <a:pt x="3655" y="2250"/>
                    <a:pt x="4686" y="2085"/>
                    <a:pt x="4808" y="1479"/>
                  </a:cubicBezTo>
                  <a:cubicBezTo>
                    <a:pt x="5059" y="321"/>
                    <a:pt x="3858" y="0"/>
                    <a:pt x="261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5"/>
            <p:cNvSpPr/>
            <p:nvPr/>
          </p:nvSpPr>
          <p:spPr>
            <a:xfrm rot="-1607166">
              <a:off x="366768" y="850057"/>
              <a:ext cx="96683" cy="200720"/>
            </a:xfrm>
            <a:custGeom>
              <a:avLst/>
              <a:gdLst/>
              <a:ahLst/>
              <a:cxnLst/>
              <a:rect l="l" t="t" r="r" b="b"/>
              <a:pathLst>
                <a:path w="2669" h="5541" extrusionOk="0">
                  <a:moveTo>
                    <a:pt x="1846" y="191"/>
                  </a:moveTo>
                  <a:cubicBezTo>
                    <a:pt x="2498" y="191"/>
                    <a:pt x="2392" y="1971"/>
                    <a:pt x="2336" y="2369"/>
                  </a:cubicBezTo>
                  <a:cubicBezTo>
                    <a:pt x="2140" y="3446"/>
                    <a:pt x="1657" y="4458"/>
                    <a:pt x="981" y="5313"/>
                  </a:cubicBezTo>
                  <a:lnTo>
                    <a:pt x="981" y="5313"/>
                  </a:lnTo>
                  <a:cubicBezTo>
                    <a:pt x="980" y="5300"/>
                    <a:pt x="975" y="5286"/>
                    <a:pt x="968" y="5271"/>
                  </a:cubicBezTo>
                  <a:cubicBezTo>
                    <a:pt x="401" y="3837"/>
                    <a:pt x="1" y="1502"/>
                    <a:pt x="1435" y="368"/>
                  </a:cubicBezTo>
                  <a:cubicBezTo>
                    <a:pt x="1597" y="245"/>
                    <a:pt x="1733" y="191"/>
                    <a:pt x="1846" y="191"/>
                  </a:cubicBezTo>
                  <a:close/>
                  <a:moveTo>
                    <a:pt x="1895" y="0"/>
                  </a:moveTo>
                  <a:cubicBezTo>
                    <a:pt x="1886" y="0"/>
                    <a:pt x="1877" y="0"/>
                    <a:pt x="1869" y="1"/>
                  </a:cubicBezTo>
                  <a:cubicBezTo>
                    <a:pt x="1235" y="34"/>
                    <a:pt x="734" y="735"/>
                    <a:pt x="501" y="1302"/>
                  </a:cubicBezTo>
                  <a:cubicBezTo>
                    <a:pt x="1" y="2536"/>
                    <a:pt x="301" y="4137"/>
                    <a:pt x="768" y="5338"/>
                  </a:cubicBezTo>
                  <a:cubicBezTo>
                    <a:pt x="793" y="5389"/>
                    <a:pt x="838" y="5411"/>
                    <a:pt x="880" y="5411"/>
                  </a:cubicBezTo>
                  <a:cubicBezTo>
                    <a:pt x="890" y="5411"/>
                    <a:pt x="900" y="5409"/>
                    <a:pt x="910" y="5407"/>
                  </a:cubicBezTo>
                  <a:lnTo>
                    <a:pt x="910" y="5407"/>
                  </a:lnTo>
                  <a:cubicBezTo>
                    <a:pt x="883" y="5473"/>
                    <a:pt x="945" y="5540"/>
                    <a:pt x="1005" y="5540"/>
                  </a:cubicBezTo>
                  <a:cubicBezTo>
                    <a:pt x="1028" y="5540"/>
                    <a:pt x="1051" y="5530"/>
                    <a:pt x="1068" y="5505"/>
                  </a:cubicBezTo>
                  <a:cubicBezTo>
                    <a:pt x="1935" y="4471"/>
                    <a:pt x="2436" y="3236"/>
                    <a:pt x="2602" y="1902"/>
                  </a:cubicBezTo>
                  <a:cubicBezTo>
                    <a:pt x="2635" y="1473"/>
                    <a:pt x="2668" y="0"/>
                    <a:pt x="189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5"/>
            <p:cNvSpPr/>
            <p:nvPr/>
          </p:nvSpPr>
          <p:spPr>
            <a:xfrm rot="-1607166">
              <a:off x="495136" y="830587"/>
              <a:ext cx="167466" cy="90887"/>
            </a:xfrm>
            <a:custGeom>
              <a:avLst/>
              <a:gdLst/>
              <a:ahLst/>
              <a:cxnLst/>
              <a:rect l="l" t="t" r="r" b="b"/>
              <a:pathLst>
                <a:path w="4623" h="2509" extrusionOk="0">
                  <a:moveTo>
                    <a:pt x="3229" y="196"/>
                  </a:moveTo>
                  <a:cubicBezTo>
                    <a:pt x="3393" y="196"/>
                    <a:pt x="3557" y="212"/>
                    <a:pt x="3722" y="249"/>
                  </a:cubicBezTo>
                  <a:cubicBezTo>
                    <a:pt x="4489" y="449"/>
                    <a:pt x="4456" y="1250"/>
                    <a:pt x="4022" y="1717"/>
                  </a:cubicBezTo>
                  <a:cubicBezTo>
                    <a:pt x="3722" y="2050"/>
                    <a:pt x="3288" y="2250"/>
                    <a:pt x="2821" y="2317"/>
                  </a:cubicBezTo>
                  <a:cubicBezTo>
                    <a:pt x="2761" y="2323"/>
                    <a:pt x="2700" y="2327"/>
                    <a:pt x="2638" y="2327"/>
                  </a:cubicBezTo>
                  <a:cubicBezTo>
                    <a:pt x="1805" y="2327"/>
                    <a:pt x="937" y="1748"/>
                    <a:pt x="291" y="1262"/>
                  </a:cubicBezTo>
                  <a:lnTo>
                    <a:pt x="291" y="1262"/>
                  </a:lnTo>
                  <a:cubicBezTo>
                    <a:pt x="301" y="1260"/>
                    <a:pt x="310" y="1256"/>
                    <a:pt x="320" y="1250"/>
                  </a:cubicBezTo>
                  <a:cubicBezTo>
                    <a:pt x="1212" y="847"/>
                    <a:pt x="2203" y="196"/>
                    <a:pt x="3229" y="196"/>
                  </a:cubicBezTo>
                  <a:close/>
                  <a:moveTo>
                    <a:pt x="3144" y="0"/>
                  </a:moveTo>
                  <a:cubicBezTo>
                    <a:pt x="3042" y="0"/>
                    <a:pt x="2945" y="6"/>
                    <a:pt x="2855" y="15"/>
                  </a:cubicBezTo>
                  <a:cubicBezTo>
                    <a:pt x="1921" y="149"/>
                    <a:pt x="1054" y="682"/>
                    <a:pt x="220" y="1083"/>
                  </a:cubicBezTo>
                  <a:cubicBezTo>
                    <a:pt x="174" y="1105"/>
                    <a:pt x="160" y="1140"/>
                    <a:pt x="164" y="1172"/>
                  </a:cubicBezTo>
                  <a:lnTo>
                    <a:pt x="164" y="1172"/>
                  </a:lnTo>
                  <a:cubicBezTo>
                    <a:pt x="158" y="1170"/>
                    <a:pt x="151" y="1169"/>
                    <a:pt x="145" y="1169"/>
                  </a:cubicBezTo>
                  <a:cubicBezTo>
                    <a:pt x="62" y="1169"/>
                    <a:pt x="0" y="1326"/>
                    <a:pt x="86" y="1383"/>
                  </a:cubicBezTo>
                  <a:cubicBezTo>
                    <a:pt x="823" y="1922"/>
                    <a:pt x="1729" y="2509"/>
                    <a:pt x="2681" y="2509"/>
                  </a:cubicBezTo>
                  <a:cubicBezTo>
                    <a:pt x="2849" y="2509"/>
                    <a:pt x="3018" y="2490"/>
                    <a:pt x="3188" y="2450"/>
                  </a:cubicBezTo>
                  <a:cubicBezTo>
                    <a:pt x="3889" y="2284"/>
                    <a:pt x="4623" y="1650"/>
                    <a:pt x="4556" y="916"/>
                  </a:cubicBezTo>
                  <a:cubicBezTo>
                    <a:pt x="4527" y="200"/>
                    <a:pt x="3761" y="0"/>
                    <a:pt x="314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5"/>
            <p:cNvSpPr/>
            <p:nvPr/>
          </p:nvSpPr>
          <p:spPr>
            <a:xfrm rot="-1607166">
              <a:off x="480383" y="596024"/>
              <a:ext cx="88243" cy="163337"/>
            </a:xfrm>
            <a:custGeom>
              <a:avLst/>
              <a:gdLst/>
              <a:ahLst/>
              <a:cxnLst/>
              <a:rect l="l" t="t" r="r" b="b"/>
              <a:pathLst>
                <a:path w="2436" h="4509" extrusionOk="0">
                  <a:moveTo>
                    <a:pt x="850" y="224"/>
                  </a:moveTo>
                  <a:cubicBezTo>
                    <a:pt x="942" y="224"/>
                    <a:pt x="1047" y="250"/>
                    <a:pt x="1168" y="308"/>
                  </a:cubicBezTo>
                  <a:cubicBezTo>
                    <a:pt x="2435" y="942"/>
                    <a:pt x="1501" y="3177"/>
                    <a:pt x="1168" y="4111"/>
                  </a:cubicBezTo>
                  <a:cubicBezTo>
                    <a:pt x="1167" y="4114"/>
                    <a:pt x="1166" y="4118"/>
                    <a:pt x="1165" y="4121"/>
                  </a:cubicBezTo>
                  <a:lnTo>
                    <a:pt x="1165" y="4121"/>
                  </a:lnTo>
                  <a:cubicBezTo>
                    <a:pt x="665" y="3521"/>
                    <a:pt x="354" y="2795"/>
                    <a:pt x="234" y="2043"/>
                  </a:cubicBezTo>
                  <a:cubicBezTo>
                    <a:pt x="204" y="1517"/>
                    <a:pt x="201" y="224"/>
                    <a:pt x="850" y="224"/>
                  </a:cubicBezTo>
                  <a:close/>
                  <a:moveTo>
                    <a:pt x="855" y="0"/>
                  </a:moveTo>
                  <a:cubicBezTo>
                    <a:pt x="815" y="0"/>
                    <a:pt x="775" y="3"/>
                    <a:pt x="734" y="8"/>
                  </a:cubicBezTo>
                  <a:cubicBezTo>
                    <a:pt x="133" y="75"/>
                    <a:pt x="67" y="1109"/>
                    <a:pt x="33" y="1542"/>
                  </a:cubicBezTo>
                  <a:cubicBezTo>
                    <a:pt x="0" y="2710"/>
                    <a:pt x="500" y="3611"/>
                    <a:pt x="1201" y="4478"/>
                  </a:cubicBezTo>
                  <a:cubicBezTo>
                    <a:pt x="1223" y="4500"/>
                    <a:pt x="1246" y="4509"/>
                    <a:pt x="1268" y="4509"/>
                  </a:cubicBezTo>
                  <a:cubicBezTo>
                    <a:pt x="1349" y="4509"/>
                    <a:pt x="1420" y="4389"/>
                    <a:pt x="1368" y="4311"/>
                  </a:cubicBezTo>
                  <a:lnTo>
                    <a:pt x="1334" y="4311"/>
                  </a:lnTo>
                  <a:cubicBezTo>
                    <a:pt x="1309" y="4284"/>
                    <a:pt x="1284" y="4257"/>
                    <a:pt x="1259" y="4229"/>
                  </a:cubicBezTo>
                  <a:lnTo>
                    <a:pt x="1259" y="4229"/>
                  </a:lnTo>
                  <a:cubicBezTo>
                    <a:pt x="1260" y="4229"/>
                    <a:pt x="1261" y="4229"/>
                    <a:pt x="1261" y="4229"/>
                  </a:cubicBezTo>
                  <a:cubicBezTo>
                    <a:pt x="1306" y="4229"/>
                    <a:pt x="1353" y="4203"/>
                    <a:pt x="1368" y="4144"/>
                  </a:cubicBezTo>
                  <a:cubicBezTo>
                    <a:pt x="1768" y="3310"/>
                    <a:pt x="1968" y="2376"/>
                    <a:pt x="2001" y="1442"/>
                  </a:cubicBezTo>
                  <a:cubicBezTo>
                    <a:pt x="2001" y="811"/>
                    <a:pt x="1553" y="0"/>
                    <a:pt x="85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5"/>
            <p:cNvSpPr/>
            <p:nvPr/>
          </p:nvSpPr>
          <p:spPr>
            <a:xfrm rot="-1607166">
              <a:off x="533986" y="427815"/>
              <a:ext cx="154715" cy="176196"/>
            </a:xfrm>
            <a:custGeom>
              <a:avLst/>
              <a:gdLst/>
              <a:ahLst/>
              <a:cxnLst/>
              <a:rect l="l" t="t" r="r" b="b"/>
              <a:pathLst>
                <a:path w="4271" h="4864" extrusionOk="0">
                  <a:moveTo>
                    <a:pt x="2628" y="0"/>
                  </a:moveTo>
                  <a:cubicBezTo>
                    <a:pt x="1906" y="0"/>
                    <a:pt x="1301" y="822"/>
                    <a:pt x="935" y="1357"/>
                  </a:cubicBezTo>
                  <a:cubicBezTo>
                    <a:pt x="401" y="2258"/>
                    <a:pt x="1" y="3626"/>
                    <a:pt x="468" y="4626"/>
                  </a:cubicBezTo>
                  <a:cubicBezTo>
                    <a:pt x="487" y="4656"/>
                    <a:pt x="515" y="4668"/>
                    <a:pt x="544" y="4668"/>
                  </a:cubicBezTo>
                  <a:cubicBezTo>
                    <a:pt x="615" y="4668"/>
                    <a:pt x="691" y="4597"/>
                    <a:pt x="668" y="4526"/>
                  </a:cubicBezTo>
                  <a:cubicBezTo>
                    <a:pt x="67" y="3259"/>
                    <a:pt x="1068" y="357"/>
                    <a:pt x="2636" y="223"/>
                  </a:cubicBezTo>
                  <a:cubicBezTo>
                    <a:pt x="2650" y="222"/>
                    <a:pt x="2664" y="222"/>
                    <a:pt x="2678" y="222"/>
                  </a:cubicBezTo>
                  <a:cubicBezTo>
                    <a:pt x="3191" y="222"/>
                    <a:pt x="3575" y="801"/>
                    <a:pt x="3770" y="1191"/>
                  </a:cubicBezTo>
                  <a:cubicBezTo>
                    <a:pt x="3970" y="1791"/>
                    <a:pt x="3737" y="2425"/>
                    <a:pt x="3436" y="2925"/>
                  </a:cubicBezTo>
                  <a:cubicBezTo>
                    <a:pt x="2922" y="3825"/>
                    <a:pt x="1819" y="4663"/>
                    <a:pt x="755" y="4663"/>
                  </a:cubicBezTo>
                  <a:cubicBezTo>
                    <a:pt x="715" y="4663"/>
                    <a:pt x="674" y="4662"/>
                    <a:pt x="634" y="4660"/>
                  </a:cubicBezTo>
                  <a:cubicBezTo>
                    <a:pt x="501" y="4660"/>
                    <a:pt x="501" y="4860"/>
                    <a:pt x="634" y="4860"/>
                  </a:cubicBezTo>
                  <a:cubicBezTo>
                    <a:pt x="675" y="4862"/>
                    <a:pt x="715" y="4863"/>
                    <a:pt x="755" y="4863"/>
                  </a:cubicBezTo>
                  <a:cubicBezTo>
                    <a:pt x="1978" y="4863"/>
                    <a:pt x="3122" y="3892"/>
                    <a:pt x="3703" y="2858"/>
                  </a:cubicBezTo>
                  <a:cubicBezTo>
                    <a:pt x="4270" y="1924"/>
                    <a:pt x="4137" y="590"/>
                    <a:pt x="3036" y="90"/>
                  </a:cubicBezTo>
                  <a:cubicBezTo>
                    <a:pt x="2897" y="28"/>
                    <a:pt x="2760" y="0"/>
                    <a:pt x="262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5"/>
            <p:cNvSpPr/>
            <p:nvPr/>
          </p:nvSpPr>
          <p:spPr>
            <a:xfrm rot="-1607166">
              <a:off x="381802" y="1552966"/>
              <a:ext cx="44737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6" name="Google Shape;476;p5"/>
          <p:cNvSpPr/>
          <p:nvPr/>
        </p:nvSpPr>
        <p:spPr>
          <a:xfrm>
            <a:off x="102705" y="1883073"/>
            <a:ext cx="67596" cy="64553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7" name="Google Shape;477;p5"/>
          <p:cNvGrpSpPr/>
          <p:nvPr/>
        </p:nvGrpSpPr>
        <p:grpSpPr>
          <a:xfrm rot="2700000" flipH="1">
            <a:off x="8159393" y="4829632"/>
            <a:ext cx="408102" cy="405131"/>
            <a:chOff x="233409" y="90004"/>
            <a:chExt cx="408106" cy="405134"/>
          </a:xfrm>
        </p:grpSpPr>
        <p:sp>
          <p:nvSpPr>
            <p:cNvPr id="478" name="Google Shape;478;p5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5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5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5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5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5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5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5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5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7" name="Google Shape;487;p5"/>
          <p:cNvSpPr txBox="1">
            <a:spLocks noGrp="1"/>
          </p:cNvSpPr>
          <p:nvPr>
            <p:ph type="subTitle" idx="1"/>
          </p:nvPr>
        </p:nvSpPr>
        <p:spPr>
          <a:xfrm>
            <a:off x="1362647" y="2028000"/>
            <a:ext cx="3054000" cy="4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5"/>
          <p:cNvSpPr txBox="1">
            <a:spLocks noGrp="1"/>
          </p:cNvSpPr>
          <p:nvPr>
            <p:ph type="subTitle" idx="2"/>
          </p:nvPr>
        </p:nvSpPr>
        <p:spPr>
          <a:xfrm>
            <a:off x="1362647" y="2427800"/>
            <a:ext cx="3054000" cy="10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89" name="Google Shape;489;p5"/>
          <p:cNvSpPr txBox="1">
            <a:spLocks noGrp="1"/>
          </p:cNvSpPr>
          <p:nvPr>
            <p:ph type="subTitle" idx="3"/>
          </p:nvPr>
        </p:nvSpPr>
        <p:spPr>
          <a:xfrm>
            <a:off x="4727353" y="2028000"/>
            <a:ext cx="3054000" cy="4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0" name="Google Shape;490;p5"/>
          <p:cNvSpPr txBox="1">
            <a:spLocks noGrp="1"/>
          </p:cNvSpPr>
          <p:nvPr>
            <p:ph type="subTitle" idx="4"/>
          </p:nvPr>
        </p:nvSpPr>
        <p:spPr>
          <a:xfrm>
            <a:off x="4727353" y="2427800"/>
            <a:ext cx="3054000" cy="10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grpSp>
        <p:nvGrpSpPr>
          <p:cNvPr id="491" name="Google Shape;491;p5"/>
          <p:cNvGrpSpPr/>
          <p:nvPr/>
        </p:nvGrpSpPr>
        <p:grpSpPr>
          <a:xfrm>
            <a:off x="7692926" y="-85874"/>
            <a:ext cx="1559657" cy="1966970"/>
            <a:chOff x="7692926" y="-85874"/>
            <a:chExt cx="1559657" cy="1966970"/>
          </a:xfrm>
        </p:grpSpPr>
        <p:grpSp>
          <p:nvGrpSpPr>
            <p:cNvPr id="492" name="Google Shape;492;p5"/>
            <p:cNvGrpSpPr/>
            <p:nvPr/>
          </p:nvGrpSpPr>
          <p:grpSpPr>
            <a:xfrm>
              <a:off x="7778276" y="-85874"/>
              <a:ext cx="1020594" cy="402764"/>
              <a:chOff x="7778276" y="-85874"/>
              <a:chExt cx="1020594" cy="402764"/>
            </a:xfrm>
          </p:grpSpPr>
          <p:sp>
            <p:nvSpPr>
              <p:cNvPr id="493" name="Google Shape;493;p5"/>
              <p:cNvSpPr/>
              <p:nvPr/>
            </p:nvSpPr>
            <p:spPr>
              <a:xfrm>
                <a:off x="7778276" y="-85836"/>
                <a:ext cx="1018448" cy="402726"/>
              </a:xfrm>
              <a:custGeom>
                <a:avLst/>
                <a:gdLst/>
                <a:ahLst/>
                <a:cxnLst/>
                <a:rect l="l" t="t" r="r" b="b"/>
                <a:pathLst>
                  <a:path w="27054" h="10698" extrusionOk="0">
                    <a:moveTo>
                      <a:pt x="19636" y="193"/>
                    </a:moveTo>
                    <a:cubicBezTo>
                      <a:pt x="22079" y="193"/>
                      <a:pt x="24513" y="566"/>
                      <a:pt x="26806" y="1426"/>
                    </a:cubicBezTo>
                    <a:lnTo>
                      <a:pt x="26806" y="1426"/>
                    </a:lnTo>
                    <a:cubicBezTo>
                      <a:pt x="25999" y="1835"/>
                      <a:pt x="25474" y="2648"/>
                      <a:pt x="24852" y="3237"/>
                    </a:cubicBezTo>
                    <a:cubicBezTo>
                      <a:pt x="23918" y="4104"/>
                      <a:pt x="22951" y="4905"/>
                      <a:pt x="21983" y="5706"/>
                    </a:cubicBezTo>
                    <a:cubicBezTo>
                      <a:pt x="20983" y="6573"/>
                      <a:pt x="19882" y="7307"/>
                      <a:pt x="18714" y="7940"/>
                    </a:cubicBezTo>
                    <a:cubicBezTo>
                      <a:pt x="17447" y="8541"/>
                      <a:pt x="16112" y="9075"/>
                      <a:pt x="14778" y="9508"/>
                    </a:cubicBezTo>
                    <a:cubicBezTo>
                      <a:pt x="12850" y="10160"/>
                      <a:pt x="10840" y="10485"/>
                      <a:pt x="8812" y="10485"/>
                    </a:cubicBezTo>
                    <a:cubicBezTo>
                      <a:pt x="8244" y="10485"/>
                      <a:pt x="7675" y="10460"/>
                      <a:pt x="7106" y="10409"/>
                    </a:cubicBezTo>
                    <a:cubicBezTo>
                      <a:pt x="5938" y="10242"/>
                      <a:pt x="4771" y="9909"/>
                      <a:pt x="3670" y="9475"/>
                    </a:cubicBezTo>
                    <a:cubicBezTo>
                      <a:pt x="2636" y="9141"/>
                      <a:pt x="1669" y="8708"/>
                      <a:pt x="735" y="8174"/>
                    </a:cubicBezTo>
                    <a:cubicBezTo>
                      <a:pt x="668" y="8107"/>
                      <a:pt x="134" y="7840"/>
                      <a:pt x="368" y="7640"/>
                    </a:cubicBezTo>
                    <a:cubicBezTo>
                      <a:pt x="601" y="7407"/>
                      <a:pt x="868" y="7207"/>
                      <a:pt x="1135" y="7006"/>
                    </a:cubicBezTo>
                    <a:cubicBezTo>
                      <a:pt x="1569" y="6673"/>
                      <a:pt x="2002" y="6406"/>
                      <a:pt x="2469" y="6139"/>
                    </a:cubicBezTo>
                    <a:cubicBezTo>
                      <a:pt x="3370" y="5572"/>
                      <a:pt x="4337" y="5072"/>
                      <a:pt x="5205" y="4471"/>
                    </a:cubicBezTo>
                    <a:cubicBezTo>
                      <a:pt x="7339" y="3037"/>
                      <a:pt x="9674" y="1969"/>
                      <a:pt x="12143" y="1269"/>
                    </a:cubicBezTo>
                    <a:cubicBezTo>
                      <a:pt x="14553" y="595"/>
                      <a:pt x="17100" y="193"/>
                      <a:pt x="19636" y="193"/>
                    </a:cubicBezTo>
                    <a:close/>
                    <a:moveTo>
                      <a:pt x="19687" y="1"/>
                    </a:moveTo>
                    <a:cubicBezTo>
                      <a:pt x="17319" y="1"/>
                      <a:pt x="14941" y="349"/>
                      <a:pt x="12643" y="935"/>
                    </a:cubicBezTo>
                    <a:cubicBezTo>
                      <a:pt x="10242" y="1536"/>
                      <a:pt x="7973" y="2503"/>
                      <a:pt x="5872" y="3804"/>
                    </a:cubicBezTo>
                    <a:cubicBezTo>
                      <a:pt x="4838" y="4438"/>
                      <a:pt x="3870" y="5072"/>
                      <a:pt x="2836" y="5672"/>
                    </a:cubicBezTo>
                    <a:cubicBezTo>
                      <a:pt x="1836" y="6206"/>
                      <a:pt x="902" y="6873"/>
                      <a:pt x="34" y="7674"/>
                    </a:cubicBezTo>
                    <a:cubicBezTo>
                      <a:pt x="1" y="7707"/>
                      <a:pt x="1" y="7774"/>
                      <a:pt x="34" y="7807"/>
                    </a:cubicBezTo>
                    <a:cubicBezTo>
                      <a:pt x="701" y="8441"/>
                      <a:pt x="1469" y="8908"/>
                      <a:pt x="2303" y="9175"/>
                    </a:cubicBezTo>
                    <a:cubicBezTo>
                      <a:pt x="3370" y="9608"/>
                      <a:pt x="4471" y="10009"/>
                      <a:pt x="5572" y="10342"/>
                    </a:cubicBezTo>
                    <a:cubicBezTo>
                      <a:pt x="6547" y="10593"/>
                      <a:pt x="7584" y="10697"/>
                      <a:pt x="8635" y="10697"/>
                    </a:cubicBezTo>
                    <a:cubicBezTo>
                      <a:pt x="10244" y="10697"/>
                      <a:pt x="11884" y="10452"/>
                      <a:pt x="13377" y="10109"/>
                    </a:cubicBezTo>
                    <a:cubicBezTo>
                      <a:pt x="14745" y="9742"/>
                      <a:pt x="16112" y="9275"/>
                      <a:pt x="17413" y="8708"/>
                    </a:cubicBezTo>
                    <a:cubicBezTo>
                      <a:pt x="18648" y="8241"/>
                      <a:pt x="19815" y="7607"/>
                      <a:pt x="20882" y="6806"/>
                    </a:cubicBezTo>
                    <a:cubicBezTo>
                      <a:pt x="21983" y="6006"/>
                      <a:pt x="23051" y="5138"/>
                      <a:pt x="24051" y="4271"/>
                    </a:cubicBezTo>
                    <a:cubicBezTo>
                      <a:pt x="24585" y="3804"/>
                      <a:pt x="25085" y="3337"/>
                      <a:pt x="25552" y="2837"/>
                    </a:cubicBezTo>
                    <a:cubicBezTo>
                      <a:pt x="25919" y="2336"/>
                      <a:pt x="26386" y="1903"/>
                      <a:pt x="26953" y="1603"/>
                    </a:cubicBezTo>
                    <a:cubicBezTo>
                      <a:pt x="27024" y="1567"/>
                      <a:pt x="27020" y="1504"/>
                      <a:pt x="26986" y="1457"/>
                    </a:cubicBezTo>
                    <a:lnTo>
                      <a:pt x="26986" y="1457"/>
                    </a:lnTo>
                    <a:cubicBezTo>
                      <a:pt x="27041" y="1414"/>
                      <a:pt x="27054" y="1294"/>
                      <a:pt x="26953" y="1269"/>
                    </a:cubicBezTo>
                    <a:lnTo>
                      <a:pt x="26987" y="1269"/>
                    </a:lnTo>
                    <a:cubicBezTo>
                      <a:pt x="24633" y="382"/>
                      <a:pt x="22165" y="1"/>
                      <a:pt x="1968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5"/>
              <p:cNvSpPr/>
              <p:nvPr/>
            </p:nvSpPr>
            <p:spPr>
              <a:xfrm>
                <a:off x="7785843" y="-36972"/>
                <a:ext cx="1013027" cy="245069"/>
              </a:xfrm>
              <a:custGeom>
                <a:avLst/>
                <a:gdLst/>
                <a:ahLst/>
                <a:cxnLst/>
                <a:rect l="l" t="t" r="r" b="b"/>
                <a:pathLst>
                  <a:path w="26910" h="6510" extrusionOk="0">
                    <a:moveTo>
                      <a:pt x="26748" y="1"/>
                    </a:moveTo>
                    <a:cubicBezTo>
                      <a:pt x="26739" y="1"/>
                      <a:pt x="26729" y="2"/>
                      <a:pt x="26719" y="4"/>
                    </a:cubicBezTo>
                    <a:cubicBezTo>
                      <a:pt x="22283" y="1205"/>
                      <a:pt x="17980" y="2806"/>
                      <a:pt x="13576" y="4041"/>
                    </a:cubicBezTo>
                    <a:cubicBezTo>
                      <a:pt x="11508" y="4641"/>
                      <a:pt x="9473" y="5342"/>
                      <a:pt x="7339" y="5775"/>
                    </a:cubicBezTo>
                    <a:cubicBezTo>
                      <a:pt x="5004" y="6242"/>
                      <a:pt x="2535" y="6276"/>
                      <a:pt x="133" y="6309"/>
                    </a:cubicBezTo>
                    <a:cubicBezTo>
                      <a:pt x="0" y="6309"/>
                      <a:pt x="0" y="6509"/>
                      <a:pt x="133" y="6509"/>
                    </a:cubicBezTo>
                    <a:cubicBezTo>
                      <a:pt x="2268" y="6509"/>
                      <a:pt x="4370" y="6409"/>
                      <a:pt x="6505" y="6142"/>
                    </a:cubicBezTo>
                    <a:cubicBezTo>
                      <a:pt x="8740" y="5842"/>
                      <a:pt x="10874" y="5075"/>
                      <a:pt x="13043" y="4408"/>
                    </a:cubicBezTo>
                    <a:cubicBezTo>
                      <a:pt x="17646" y="3040"/>
                      <a:pt x="22149" y="1472"/>
                      <a:pt x="26786" y="204"/>
                    </a:cubicBezTo>
                    <a:cubicBezTo>
                      <a:pt x="26909" y="174"/>
                      <a:pt x="26862" y="1"/>
                      <a:pt x="267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5"/>
              <p:cNvSpPr/>
              <p:nvPr/>
            </p:nvSpPr>
            <p:spPr>
              <a:xfrm>
                <a:off x="7915758" y="112029"/>
                <a:ext cx="130026" cy="184235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4894" extrusionOk="0">
                    <a:moveTo>
                      <a:pt x="138" y="1"/>
                    </a:moveTo>
                    <a:cubicBezTo>
                      <a:pt x="58" y="1"/>
                      <a:pt x="1" y="132"/>
                      <a:pt x="85" y="216"/>
                    </a:cubicBezTo>
                    <a:lnTo>
                      <a:pt x="85" y="183"/>
                    </a:lnTo>
                    <a:cubicBezTo>
                      <a:pt x="986" y="816"/>
                      <a:pt x="2086" y="1083"/>
                      <a:pt x="2920" y="1817"/>
                    </a:cubicBezTo>
                    <a:cubicBezTo>
                      <a:pt x="3387" y="2251"/>
                      <a:pt x="2720" y="2885"/>
                      <a:pt x="2453" y="3252"/>
                    </a:cubicBezTo>
                    <a:cubicBezTo>
                      <a:pt x="2086" y="3719"/>
                      <a:pt x="1853" y="4252"/>
                      <a:pt x="1519" y="4719"/>
                    </a:cubicBezTo>
                    <a:cubicBezTo>
                      <a:pt x="1471" y="4815"/>
                      <a:pt x="1544" y="4893"/>
                      <a:pt x="1613" y="4893"/>
                    </a:cubicBezTo>
                    <a:cubicBezTo>
                      <a:pt x="1640" y="4893"/>
                      <a:pt x="1667" y="4881"/>
                      <a:pt x="1686" y="4853"/>
                    </a:cubicBezTo>
                    <a:cubicBezTo>
                      <a:pt x="2120" y="4219"/>
                      <a:pt x="2487" y="3585"/>
                      <a:pt x="2920" y="2985"/>
                    </a:cubicBezTo>
                    <a:cubicBezTo>
                      <a:pt x="3087" y="2751"/>
                      <a:pt x="3454" y="2284"/>
                      <a:pt x="3321" y="1984"/>
                    </a:cubicBezTo>
                    <a:cubicBezTo>
                      <a:pt x="3187" y="1650"/>
                      <a:pt x="2620" y="1317"/>
                      <a:pt x="2286" y="1150"/>
                    </a:cubicBezTo>
                    <a:cubicBezTo>
                      <a:pt x="1619" y="716"/>
                      <a:pt x="852" y="483"/>
                      <a:pt x="185" y="16"/>
                    </a:cubicBezTo>
                    <a:cubicBezTo>
                      <a:pt x="169" y="5"/>
                      <a:pt x="153" y="1"/>
                      <a:pt x="13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5"/>
              <p:cNvSpPr/>
              <p:nvPr/>
            </p:nvSpPr>
            <p:spPr>
              <a:xfrm>
                <a:off x="8067809" y="20249"/>
                <a:ext cx="165111" cy="291109"/>
              </a:xfrm>
              <a:custGeom>
                <a:avLst/>
                <a:gdLst/>
                <a:ahLst/>
                <a:cxnLst/>
                <a:rect l="l" t="t" r="r" b="b"/>
                <a:pathLst>
                  <a:path w="4386" h="7733" extrusionOk="0">
                    <a:moveTo>
                      <a:pt x="158" y="1"/>
                    </a:moveTo>
                    <a:cubicBezTo>
                      <a:pt x="74" y="1"/>
                      <a:pt x="1" y="104"/>
                      <a:pt x="82" y="186"/>
                    </a:cubicBezTo>
                    <a:cubicBezTo>
                      <a:pt x="683" y="719"/>
                      <a:pt x="1483" y="1019"/>
                      <a:pt x="2150" y="1520"/>
                    </a:cubicBezTo>
                    <a:cubicBezTo>
                      <a:pt x="2817" y="1953"/>
                      <a:pt x="3418" y="2487"/>
                      <a:pt x="3952" y="3121"/>
                    </a:cubicBezTo>
                    <a:cubicBezTo>
                      <a:pt x="4385" y="3655"/>
                      <a:pt x="3418" y="4956"/>
                      <a:pt x="3151" y="5456"/>
                    </a:cubicBezTo>
                    <a:cubicBezTo>
                      <a:pt x="2851" y="6157"/>
                      <a:pt x="2584" y="6857"/>
                      <a:pt x="2384" y="7624"/>
                    </a:cubicBezTo>
                    <a:cubicBezTo>
                      <a:pt x="2344" y="7684"/>
                      <a:pt x="2400" y="7732"/>
                      <a:pt x="2465" y="7732"/>
                    </a:cubicBezTo>
                    <a:cubicBezTo>
                      <a:pt x="2509" y="7732"/>
                      <a:pt x="2557" y="7711"/>
                      <a:pt x="2584" y="7658"/>
                    </a:cubicBezTo>
                    <a:cubicBezTo>
                      <a:pt x="2884" y="6724"/>
                      <a:pt x="3251" y="5790"/>
                      <a:pt x="3685" y="4889"/>
                    </a:cubicBezTo>
                    <a:cubicBezTo>
                      <a:pt x="3918" y="4422"/>
                      <a:pt x="4385" y="3688"/>
                      <a:pt x="4218" y="3121"/>
                    </a:cubicBezTo>
                    <a:cubicBezTo>
                      <a:pt x="4018" y="2554"/>
                      <a:pt x="3184" y="2020"/>
                      <a:pt x="2684" y="1653"/>
                    </a:cubicBezTo>
                    <a:cubicBezTo>
                      <a:pt x="1917" y="1053"/>
                      <a:pt x="949" y="686"/>
                      <a:pt x="216" y="19"/>
                    </a:cubicBezTo>
                    <a:cubicBezTo>
                      <a:pt x="197" y="6"/>
                      <a:pt x="177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8270230" y="-50713"/>
                <a:ext cx="164847" cy="303005"/>
              </a:xfrm>
              <a:custGeom>
                <a:avLst/>
                <a:gdLst/>
                <a:ahLst/>
                <a:cxnLst/>
                <a:rect l="l" t="t" r="r" b="b"/>
                <a:pathLst>
                  <a:path w="4379" h="8049" extrusionOk="0">
                    <a:moveTo>
                      <a:pt x="160" y="0"/>
                    </a:moveTo>
                    <a:cubicBezTo>
                      <a:pt x="76" y="0"/>
                      <a:pt x="1" y="94"/>
                      <a:pt x="76" y="169"/>
                    </a:cubicBezTo>
                    <a:cubicBezTo>
                      <a:pt x="376" y="469"/>
                      <a:pt x="743" y="770"/>
                      <a:pt x="1110" y="1003"/>
                    </a:cubicBezTo>
                    <a:cubicBezTo>
                      <a:pt x="1577" y="1403"/>
                      <a:pt x="2044" y="1804"/>
                      <a:pt x="2444" y="2271"/>
                    </a:cubicBezTo>
                    <a:cubicBezTo>
                      <a:pt x="2744" y="2504"/>
                      <a:pt x="3044" y="2738"/>
                      <a:pt x="3378" y="2904"/>
                    </a:cubicBezTo>
                    <a:cubicBezTo>
                      <a:pt x="4012" y="3271"/>
                      <a:pt x="4045" y="3705"/>
                      <a:pt x="3945" y="4339"/>
                    </a:cubicBezTo>
                    <a:cubicBezTo>
                      <a:pt x="3778" y="5440"/>
                      <a:pt x="2778" y="6874"/>
                      <a:pt x="3278" y="8008"/>
                    </a:cubicBezTo>
                    <a:cubicBezTo>
                      <a:pt x="3287" y="8037"/>
                      <a:pt x="3310" y="8049"/>
                      <a:pt x="3337" y="8049"/>
                    </a:cubicBezTo>
                    <a:cubicBezTo>
                      <a:pt x="3403" y="8049"/>
                      <a:pt x="3492" y="7970"/>
                      <a:pt x="3445" y="7875"/>
                    </a:cubicBezTo>
                    <a:cubicBezTo>
                      <a:pt x="3144" y="7174"/>
                      <a:pt x="3611" y="6174"/>
                      <a:pt x="3878" y="5506"/>
                    </a:cubicBezTo>
                    <a:cubicBezTo>
                      <a:pt x="4045" y="4939"/>
                      <a:pt x="4379" y="4172"/>
                      <a:pt x="4212" y="3538"/>
                    </a:cubicBezTo>
                    <a:cubicBezTo>
                      <a:pt x="4045" y="2904"/>
                      <a:pt x="3478" y="2771"/>
                      <a:pt x="3011" y="2437"/>
                    </a:cubicBezTo>
                    <a:cubicBezTo>
                      <a:pt x="2544" y="2037"/>
                      <a:pt x="2077" y="1637"/>
                      <a:pt x="1643" y="1170"/>
                    </a:cubicBezTo>
                    <a:cubicBezTo>
                      <a:pt x="1243" y="770"/>
                      <a:pt x="676" y="469"/>
                      <a:pt x="242" y="36"/>
                    </a:cubicBezTo>
                    <a:cubicBezTo>
                      <a:pt x="217" y="11"/>
                      <a:pt x="188" y="0"/>
                      <a:pt x="1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8471145" y="-85874"/>
                <a:ext cx="154796" cy="226359"/>
              </a:xfrm>
              <a:custGeom>
                <a:avLst/>
                <a:gdLst/>
                <a:ahLst/>
                <a:cxnLst/>
                <a:rect l="l" t="t" r="r" b="b"/>
                <a:pathLst>
                  <a:path w="4112" h="6013" extrusionOk="0">
                    <a:moveTo>
                      <a:pt x="132" y="0"/>
                    </a:moveTo>
                    <a:cubicBezTo>
                      <a:pt x="57" y="0"/>
                      <a:pt x="1" y="94"/>
                      <a:pt x="76" y="169"/>
                    </a:cubicBezTo>
                    <a:lnTo>
                      <a:pt x="76" y="203"/>
                    </a:lnTo>
                    <a:cubicBezTo>
                      <a:pt x="509" y="603"/>
                      <a:pt x="976" y="970"/>
                      <a:pt x="1477" y="1303"/>
                    </a:cubicBezTo>
                    <a:cubicBezTo>
                      <a:pt x="2077" y="1737"/>
                      <a:pt x="2744" y="1937"/>
                      <a:pt x="3311" y="2404"/>
                    </a:cubicBezTo>
                    <a:cubicBezTo>
                      <a:pt x="4112" y="3105"/>
                      <a:pt x="3445" y="5006"/>
                      <a:pt x="3245" y="5873"/>
                    </a:cubicBezTo>
                    <a:cubicBezTo>
                      <a:pt x="3224" y="5956"/>
                      <a:pt x="3293" y="6013"/>
                      <a:pt x="3356" y="6013"/>
                    </a:cubicBezTo>
                    <a:cubicBezTo>
                      <a:pt x="3395" y="6013"/>
                      <a:pt x="3432" y="5991"/>
                      <a:pt x="3445" y="5940"/>
                    </a:cubicBezTo>
                    <a:cubicBezTo>
                      <a:pt x="3678" y="4973"/>
                      <a:pt x="4112" y="3572"/>
                      <a:pt x="3745" y="2604"/>
                    </a:cubicBezTo>
                    <a:cubicBezTo>
                      <a:pt x="3545" y="2137"/>
                      <a:pt x="2911" y="1837"/>
                      <a:pt x="2511" y="1637"/>
                    </a:cubicBezTo>
                    <a:cubicBezTo>
                      <a:pt x="1677" y="1203"/>
                      <a:pt x="910" y="670"/>
                      <a:pt x="209" y="36"/>
                    </a:cubicBezTo>
                    <a:cubicBezTo>
                      <a:pt x="184" y="11"/>
                      <a:pt x="157" y="0"/>
                      <a:pt x="132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99" name="Google Shape;499;p5"/>
            <p:cNvGrpSpPr/>
            <p:nvPr/>
          </p:nvGrpSpPr>
          <p:grpSpPr>
            <a:xfrm>
              <a:off x="8870885" y="1290484"/>
              <a:ext cx="171437" cy="590612"/>
              <a:chOff x="8910997" y="1170509"/>
              <a:chExt cx="171437" cy="590612"/>
            </a:xfrm>
          </p:grpSpPr>
          <p:sp>
            <p:nvSpPr>
              <p:cNvPr id="500" name="Google Shape;500;p5"/>
              <p:cNvSpPr/>
              <p:nvPr/>
            </p:nvSpPr>
            <p:spPr>
              <a:xfrm>
                <a:off x="8946158" y="1170509"/>
                <a:ext cx="51498" cy="590612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5689" extrusionOk="0">
                    <a:moveTo>
                      <a:pt x="327" y="1"/>
                    </a:moveTo>
                    <a:cubicBezTo>
                      <a:pt x="270" y="1"/>
                      <a:pt x="215" y="44"/>
                      <a:pt x="234" y="119"/>
                    </a:cubicBezTo>
                    <a:cubicBezTo>
                      <a:pt x="801" y="2888"/>
                      <a:pt x="1134" y="5623"/>
                      <a:pt x="734" y="8458"/>
                    </a:cubicBezTo>
                    <a:cubicBezTo>
                      <a:pt x="334" y="10927"/>
                      <a:pt x="0" y="13195"/>
                      <a:pt x="734" y="15630"/>
                    </a:cubicBezTo>
                    <a:cubicBezTo>
                      <a:pt x="747" y="15670"/>
                      <a:pt x="781" y="15688"/>
                      <a:pt x="817" y="15688"/>
                    </a:cubicBezTo>
                    <a:cubicBezTo>
                      <a:pt x="873" y="15688"/>
                      <a:pt x="934" y="15644"/>
                      <a:pt x="934" y="15563"/>
                    </a:cubicBezTo>
                    <a:cubicBezTo>
                      <a:pt x="133" y="12928"/>
                      <a:pt x="667" y="10493"/>
                      <a:pt x="1001" y="7858"/>
                    </a:cubicBezTo>
                    <a:cubicBezTo>
                      <a:pt x="1368" y="5189"/>
                      <a:pt x="934" y="2621"/>
                      <a:pt x="434" y="86"/>
                    </a:cubicBezTo>
                    <a:cubicBezTo>
                      <a:pt x="419" y="27"/>
                      <a:pt x="372" y="1"/>
                      <a:pt x="32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8956812" y="1640702"/>
                <a:ext cx="87299" cy="86245"/>
              </a:xfrm>
              <a:custGeom>
                <a:avLst/>
                <a:gdLst/>
                <a:ahLst/>
                <a:cxnLst/>
                <a:rect l="l" t="t" r="r" b="b"/>
                <a:pathLst>
                  <a:path w="2319" h="2291" extrusionOk="0">
                    <a:moveTo>
                      <a:pt x="353" y="307"/>
                    </a:moveTo>
                    <a:cubicBezTo>
                      <a:pt x="595" y="422"/>
                      <a:pt x="823" y="561"/>
                      <a:pt x="1051" y="738"/>
                    </a:cubicBezTo>
                    <a:cubicBezTo>
                      <a:pt x="1418" y="972"/>
                      <a:pt x="1718" y="1339"/>
                      <a:pt x="1919" y="1739"/>
                    </a:cubicBezTo>
                    <a:cubicBezTo>
                      <a:pt x="1972" y="1953"/>
                      <a:pt x="1748" y="2059"/>
                      <a:pt x="1571" y="2059"/>
                    </a:cubicBezTo>
                    <a:cubicBezTo>
                      <a:pt x="1526" y="2059"/>
                      <a:pt x="1485" y="2053"/>
                      <a:pt x="1452" y="2039"/>
                    </a:cubicBezTo>
                    <a:cubicBezTo>
                      <a:pt x="1185" y="1973"/>
                      <a:pt x="985" y="1672"/>
                      <a:pt x="818" y="1472"/>
                    </a:cubicBezTo>
                    <a:cubicBezTo>
                      <a:pt x="590" y="1101"/>
                      <a:pt x="435" y="706"/>
                      <a:pt x="353" y="307"/>
                    </a:cubicBezTo>
                    <a:close/>
                    <a:moveTo>
                      <a:pt x="128" y="1"/>
                    </a:moveTo>
                    <a:cubicBezTo>
                      <a:pt x="47" y="1"/>
                      <a:pt x="0" y="153"/>
                      <a:pt x="96" y="197"/>
                    </a:cubicBezTo>
                    <a:lnTo>
                      <a:pt x="96" y="197"/>
                    </a:lnTo>
                    <a:cubicBezTo>
                      <a:pt x="178" y="767"/>
                      <a:pt x="436" y="1331"/>
                      <a:pt x="784" y="1806"/>
                    </a:cubicBezTo>
                    <a:cubicBezTo>
                      <a:pt x="961" y="2026"/>
                      <a:pt x="1312" y="2290"/>
                      <a:pt x="1626" y="2290"/>
                    </a:cubicBezTo>
                    <a:cubicBezTo>
                      <a:pt x="1787" y="2290"/>
                      <a:pt x="1939" y="2221"/>
                      <a:pt x="2052" y="2039"/>
                    </a:cubicBezTo>
                    <a:cubicBezTo>
                      <a:pt x="2319" y="1606"/>
                      <a:pt x="1819" y="1139"/>
                      <a:pt x="1552" y="905"/>
                    </a:cubicBezTo>
                    <a:cubicBezTo>
                      <a:pt x="1192" y="546"/>
                      <a:pt x="778" y="267"/>
                      <a:pt x="311" y="69"/>
                    </a:cubicBezTo>
                    <a:lnTo>
                      <a:pt x="311" y="69"/>
                    </a:lnTo>
                    <a:cubicBezTo>
                      <a:pt x="294" y="26"/>
                      <a:pt x="247" y="5"/>
                      <a:pt x="201" y="5"/>
                    </a:cubicBezTo>
                    <a:cubicBezTo>
                      <a:pt x="188" y="5"/>
                      <a:pt x="175" y="6"/>
                      <a:pt x="163" y="9"/>
                    </a:cubicBezTo>
                    <a:lnTo>
                      <a:pt x="163" y="9"/>
                    </a:lnTo>
                    <a:cubicBezTo>
                      <a:pt x="159" y="8"/>
                      <a:pt x="155" y="6"/>
                      <a:pt x="151" y="5"/>
                    </a:cubicBezTo>
                    <a:cubicBezTo>
                      <a:pt x="143" y="2"/>
                      <a:pt x="136" y="1"/>
                      <a:pt x="12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8968746" y="1511578"/>
                <a:ext cx="76645" cy="83798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226" extrusionOk="0">
                    <a:moveTo>
                      <a:pt x="212" y="277"/>
                    </a:moveTo>
                    <a:lnTo>
                      <a:pt x="212" y="277"/>
                    </a:lnTo>
                    <a:cubicBezTo>
                      <a:pt x="375" y="441"/>
                      <a:pt x="538" y="609"/>
                      <a:pt x="701" y="799"/>
                    </a:cubicBezTo>
                    <a:cubicBezTo>
                      <a:pt x="1001" y="1066"/>
                      <a:pt x="1201" y="1433"/>
                      <a:pt x="1268" y="1833"/>
                    </a:cubicBezTo>
                    <a:cubicBezTo>
                      <a:pt x="1268" y="1973"/>
                      <a:pt x="1168" y="2021"/>
                      <a:pt x="1053" y="2021"/>
                    </a:cubicBezTo>
                    <a:cubicBezTo>
                      <a:pt x="948" y="2021"/>
                      <a:pt x="831" y="1981"/>
                      <a:pt x="768" y="1934"/>
                    </a:cubicBezTo>
                    <a:cubicBezTo>
                      <a:pt x="601" y="1733"/>
                      <a:pt x="501" y="1533"/>
                      <a:pt x="434" y="1300"/>
                    </a:cubicBezTo>
                    <a:cubicBezTo>
                      <a:pt x="314" y="970"/>
                      <a:pt x="248" y="612"/>
                      <a:pt x="212" y="277"/>
                    </a:cubicBezTo>
                    <a:close/>
                    <a:moveTo>
                      <a:pt x="166" y="1"/>
                    </a:moveTo>
                    <a:cubicBezTo>
                      <a:pt x="124" y="1"/>
                      <a:pt x="86" y="32"/>
                      <a:pt x="72" y="69"/>
                    </a:cubicBezTo>
                    <a:lnTo>
                      <a:pt x="72" y="69"/>
                    </a:lnTo>
                    <a:cubicBezTo>
                      <a:pt x="33" y="80"/>
                      <a:pt x="0" y="112"/>
                      <a:pt x="0" y="166"/>
                    </a:cubicBezTo>
                    <a:cubicBezTo>
                      <a:pt x="0" y="665"/>
                      <a:pt x="259" y="2226"/>
                      <a:pt x="982" y="2226"/>
                    </a:cubicBezTo>
                    <a:cubicBezTo>
                      <a:pt x="1080" y="2226"/>
                      <a:pt x="1186" y="2197"/>
                      <a:pt x="1301" y="2134"/>
                    </a:cubicBezTo>
                    <a:cubicBezTo>
                      <a:pt x="2035" y="1733"/>
                      <a:pt x="568" y="299"/>
                      <a:pt x="234" y="32"/>
                    </a:cubicBezTo>
                    <a:cubicBezTo>
                      <a:pt x="212" y="10"/>
                      <a:pt x="188" y="1"/>
                      <a:pt x="16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8910997" y="1414678"/>
                <a:ext cx="77925" cy="73822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1961" extrusionOk="0">
                    <a:moveTo>
                      <a:pt x="1773" y="261"/>
                    </a:moveTo>
                    <a:cubicBezTo>
                      <a:pt x="1479" y="812"/>
                      <a:pt x="1080" y="1282"/>
                      <a:pt x="600" y="1672"/>
                    </a:cubicBezTo>
                    <a:cubicBezTo>
                      <a:pt x="556" y="1706"/>
                      <a:pt x="519" y="1720"/>
                      <a:pt x="487" y="1720"/>
                    </a:cubicBezTo>
                    <a:cubicBezTo>
                      <a:pt x="423" y="1720"/>
                      <a:pt x="378" y="1661"/>
                      <a:pt x="334" y="1572"/>
                    </a:cubicBezTo>
                    <a:cubicBezTo>
                      <a:pt x="267" y="1305"/>
                      <a:pt x="367" y="1005"/>
                      <a:pt x="600" y="838"/>
                    </a:cubicBezTo>
                    <a:cubicBezTo>
                      <a:pt x="948" y="577"/>
                      <a:pt x="1346" y="392"/>
                      <a:pt x="1773" y="261"/>
                    </a:cubicBezTo>
                    <a:close/>
                    <a:moveTo>
                      <a:pt x="1930" y="1"/>
                    </a:moveTo>
                    <a:cubicBezTo>
                      <a:pt x="1921" y="1"/>
                      <a:pt x="1912" y="2"/>
                      <a:pt x="1901" y="4"/>
                    </a:cubicBezTo>
                    <a:lnTo>
                      <a:pt x="1935" y="4"/>
                    </a:lnTo>
                    <a:cubicBezTo>
                      <a:pt x="1368" y="204"/>
                      <a:pt x="701" y="371"/>
                      <a:pt x="300" y="838"/>
                    </a:cubicBezTo>
                    <a:cubicBezTo>
                      <a:pt x="100" y="1072"/>
                      <a:pt x="0" y="1772"/>
                      <a:pt x="367" y="1939"/>
                    </a:cubicBezTo>
                    <a:cubicBezTo>
                      <a:pt x="411" y="1954"/>
                      <a:pt x="453" y="1960"/>
                      <a:pt x="495" y="1960"/>
                    </a:cubicBezTo>
                    <a:cubicBezTo>
                      <a:pt x="838" y="1960"/>
                      <a:pt x="1119" y="1517"/>
                      <a:pt x="1268" y="1339"/>
                    </a:cubicBezTo>
                    <a:cubicBezTo>
                      <a:pt x="1568" y="972"/>
                      <a:pt x="1835" y="571"/>
                      <a:pt x="2035" y="171"/>
                    </a:cubicBezTo>
                    <a:cubicBezTo>
                      <a:pt x="2069" y="102"/>
                      <a:pt x="2033" y="43"/>
                      <a:pt x="1985" y="19"/>
                    </a:cubicBezTo>
                    <a:lnTo>
                      <a:pt x="1985" y="19"/>
                    </a:lnTo>
                    <a:cubicBezTo>
                      <a:pt x="1970" y="8"/>
                      <a:pt x="1952" y="1"/>
                      <a:pt x="193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8983804" y="1349476"/>
                <a:ext cx="98630" cy="71036"/>
              </a:xfrm>
              <a:custGeom>
                <a:avLst/>
                <a:gdLst/>
                <a:ahLst/>
                <a:cxnLst/>
                <a:rect l="l" t="t" r="r" b="b"/>
                <a:pathLst>
                  <a:path w="2620" h="1887" extrusionOk="0">
                    <a:moveTo>
                      <a:pt x="238" y="203"/>
                    </a:moveTo>
                    <a:cubicBezTo>
                      <a:pt x="864" y="244"/>
                      <a:pt x="2167" y="875"/>
                      <a:pt x="1569" y="1536"/>
                    </a:cubicBezTo>
                    <a:cubicBezTo>
                      <a:pt x="1479" y="1631"/>
                      <a:pt x="1386" y="1672"/>
                      <a:pt x="1291" y="1672"/>
                    </a:cubicBezTo>
                    <a:cubicBezTo>
                      <a:pt x="803" y="1672"/>
                      <a:pt x="295" y="578"/>
                      <a:pt x="238" y="203"/>
                    </a:cubicBezTo>
                    <a:close/>
                    <a:moveTo>
                      <a:pt x="171" y="1"/>
                    </a:moveTo>
                    <a:cubicBezTo>
                      <a:pt x="159" y="1"/>
                      <a:pt x="146" y="1"/>
                      <a:pt x="134" y="2"/>
                    </a:cubicBezTo>
                    <a:cubicBezTo>
                      <a:pt x="44" y="2"/>
                      <a:pt x="3" y="69"/>
                      <a:pt x="10" y="127"/>
                    </a:cubicBezTo>
                    <a:lnTo>
                      <a:pt x="10" y="127"/>
                    </a:lnTo>
                    <a:cubicBezTo>
                      <a:pt x="4" y="139"/>
                      <a:pt x="1" y="153"/>
                      <a:pt x="1" y="168"/>
                    </a:cubicBezTo>
                    <a:lnTo>
                      <a:pt x="25" y="168"/>
                    </a:lnTo>
                    <a:cubicBezTo>
                      <a:pt x="28" y="173"/>
                      <a:pt x="32" y="177"/>
                      <a:pt x="36" y="180"/>
                    </a:cubicBezTo>
                    <a:lnTo>
                      <a:pt x="36" y="180"/>
                    </a:lnTo>
                    <a:cubicBezTo>
                      <a:pt x="98" y="683"/>
                      <a:pt x="672" y="1886"/>
                      <a:pt x="1298" y="1886"/>
                    </a:cubicBezTo>
                    <a:cubicBezTo>
                      <a:pt x="1432" y="1886"/>
                      <a:pt x="1568" y="1831"/>
                      <a:pt x="1702" y="1703"/>
                    </a:cubicBezTo>
                    <a:cubicBezTo>
                      <a:pt x="2619" y="884"/>
                      <a:pt x="867" y="1"/>
                      <a:pt x="17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5" name="Google Shape;505;p5"/>
            <p:cNvGrpSpPr/>
            <p:nvPr/>
          </p:nvGrpSpPr>
          <p:grpSpPr>
            <a:xfrm>
              <a:off x="8213498" y="948701"/>
              <a:ext cx="611658" cy="434768"/>
              <a:chOff x="8213498" y="948701"/>
              <a:chExt cx="611658" cy="434768"/>
            </a:xfrm>
          </p:grpSpPr>
          <p:sp>
            <p:nvSpPr>
              <p:cNvPr id="506" name="Google Shape;506;p5"/>
              <p:cNvSpPr/>
              <p:nvPr/>
            </p:nvSpPr>
            <p:spPr>
              <a:xfrm>
                <a:off x="8325080" y="948701"/>
                <a:ext cx="500076" cy="422904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11234" extrusionOk="0">
                    <a:moveTo>
                      <a:pt x="11824" y="0"/>
                    </a:moveTo>
                    <a:cubicBezTo>
                      <a:pt x="9312" y="0"/>
                      <a:pt x="6711" y="1595"/>
                      <a:pt x="4823" y="2976"/>
                    </a:cubicBezTo>
                    <a:cubicBezTo>
                      <a:pt x="3555" y="3910"/>
                      <a:pt x="2521" y="5144"/>
                      <a:pt x="1821" y="6545"/>
                    </a:cubicBezTo>
                    <a:cubicBezTo>
                      <a:pt x="1054" y="7979"/>
                      <a:pt x="453" y="9514"/>
                      <a:pt x="20" y="11115"/>
                    </a:cubicBezTo>
                    <a:cubicBezTo>
                      <a:pt x="1" y="11190"/>
                      <a:pt x="56" y="11233"/>
                      <a:pt x="113" y="11233"/>
                    </a:cubicBezTo>
                    <a:cubicBezTo>
                      <a:pt x="158" y="11233"/>
                      <a:pt x="205" y="11207"/>
                      <a:pt x="220" y="11148"/>
                    </a:cubicBezTo>
                    <a:cubicBezTo>
                      <a:pt x="620" y="9680"/>
                      <a:pt x="1187" y="8246"/>
                      <a:pt x="1888" y="6878"/>
                    </a:cubicBezTo>
                    <a:cubicBezTo>
                      <a:pt x="2555" y="5411"/>
                      <a:pt x="3589" y="4110"/>
                      <a:pt x="4890" y="3142"/>
                    </a:cubicBezTo>
                    <a:cubicBezTo>
                      <a:pt x="6756" y="1785"/>
                      <a:pt x="9366" y="211"/>
                      <a:pt x="11825" y="211"/>
                    </a:cubicBezTo>
                    <a:cubicBezTo>
                      <a:pt x="12266" y="211"/>
                      <a:pt x="12703" y="262"/>
                      <a:pt x="13129" y="374"/>
                    </a:cubicBezTo>
                    <a:cubicBezTo>
                      <a:pt x="13138" y="377"/>
                      <a:pt x="13147" y="378"/>
                      <a:pt x="13155" y="378"/>
                    </a:cubicBezTo>
                    <a:cubicBezTo>
                      <a:pt x="13239" y="378"/>
                      <a:pt x="13284" y="234"/>
                      <a:pt x="13162" y="174"/>
                    </a:cubicBezTo>
                    <a:lnTo>
                      <a:pt x="13196" y="174"/>
                    </a:lnTo>
                    <a:cubicBezTo>
                      <a:pt x="12745" y="54"/>
                      <a:pt x="12286" y="0"/>
                      <a:pt x="1182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5"/>
              <p:cNvSpPr/>
              <p:nvPr/>
            </p:nvSpPr>
            <p:spPr>
              <a:xfrm>
                <a:off x="8224453" y="1205331"/>
                <a:ext cx="275448" cy="99232"/>
              </a:xfrm>
              <a:custGeom>
                <a:avLst/>
                <a:gdLst/>
                <a:ahLst/>
                <a:cxnLst/>
                <a:rect l="l" t="t" r="r" b="b"/>
                <a:pathLst>
                  <a:path w="7317" h="2636" extrusionOk="0">
                    <a:moveTo>
                      <a:pt x="3649" y="0"/>
                    </a:moveTo>
                    <a:cubicBezTo>
                      <a:pt x="2417" y="0"/>
                      <a:pt x="1336" y="666"/>
                      <a:pt x="124" y="962"/>
                    </a:cubicBezTo>
                    <a:cubicBezTo>
                      <a:pt x="1" y="993"/>
                      <a:pt x="20" y="1166"/>
                      <a:pt x="155" y="1166"/>
                    </a:cubicBezTo>
                    <a:cubicBezTo>
                      <a:pt x="166" y="1166"/>
                      <a:pt x="178" y="1165"/>
                      <a:pt x="191" y="1162"/>
                    </a:cubicBezTo>
                    <a:cubicBezTo>
                      <a:pt x="1365" y="898"/>
                      <a:pt x="2409" y="221"/>
                      <a:pt x="3598" y="221"/>
                    </a:cubicBezTo>
                    <a:cubicBezTo>
                      <a:pt x="3760" y="221"/>
                      <a:pt x="3925" y="233"/>
                      <a:pt x="4094" y="261"/>
                    </a:cubicBezTo>
                    <a:cubicBezTo>
                      <a:pt x="5395" y="428"/>
                      <a:pt x="6762" y="1229"/>
                      <a:pt x="7096" y="2563"/>
                    </a:cubicBezTo>
                    <a:cubicBezTo>
                      <a:pt x="7108" y="2614"/>
                      <a:pt x="7146" y="2636"/>
                      <a:pt x="7185" y="2636"/>
                    </a:cubicBezTo>
                    <a:cubicBezTo>
                      <a:pt x="7248" y="2636"/>
                      <a:pt x="7317" y="2579"/>
                      <a:pt x="7296" y="2496"/>
                    </a:cubicBezTo>
                    <a:cubicBezTo>
                      <a:pt x="6996" y="1195"/>
                      <a:pt x="5761" y="462"/>
                      <a:pt x="4561" y="128"/>
                    </a:cubicBezTo>
                    <a:cubicBezTo>
                      <a:pt x="4246" y="38"/>
                      <a:pt x="3943" y="0"/>
                      <a:pt x="364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5"/>
              <p:cNvSpPr/>
              <p:nvPr/>
            </p:nvSpPr>
            <p:spPr>
              <a:xfrm>
                <a:off x="8252235" y="1209284"/>
                <a:ext cx="140265" cy="119448"/>
              </a:xfrm>
              <a:custGeom>
                <a:avLst/>
                <a:gdLst/>
                <a:ahLst/>
                <a:cxnLst/>
                <a:rect l="l" t="t" r="r" b="b"/>
                <a:pathLst>
                  <a:path w="3726" h="3173" extrusionOk="0">
                    <a:moveTo>
                      <a:pt x="3574" y="0"/>
                    </a:moveTo>
                    <a:cubicBezTo>
                      <a:pt x="3541" y="0"/>
                      <a:pt x="3509" y="16"/>
                      <a:pt x="3489" y="56"/>
                    </a:cubicBezTo>
                    <a:cubicBezTo>
                      <a:pt x="2555" y="1224"/>
                      <a:pt x="1388" y="2225"/>
                      <a:pt x="87" y="2958"/>
                    </a:cubicBezTo>
                    <a:cubicBezTo>
                      <a:pt x="1" y="3016"/>
                      <a:pt x="63" y="3172"/>
                      <a:pt x="145" y="3172"/>
                    </a:cubicBezTo>
                    <a:cubicBezTo>
                      <a:pt x="159" y="3172"/>
                      <a:pt x="173" y="3168"/>
                      <a:pt x="187" y="3159"/>
                    </a:cubicBezTo>
                    <a:lnTo>
                      <a:pt x="187" y="3125"/>
                    </a:lnTo>
                    <a:cubicBezTo>
                      <a:pt x="1521" y="2358"/>
                      <a:pt x="2722" y="1357"/>
                      <a:pt x="3656" y="156"/>
                    </a:cubicBezTo>
                    <a:cubicBezTo>
                      <a:pt x="3726" y="87"/>
                      <a:pt x="3649" y="0"/>
                      <a:pt x="357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5"/>
              <p:cNvSpPr/>
              <p:nvPr/>
            </p:nvSpPr>
            <p:spPr>
              <a:xfrm>
                <a:off x="8383129" y="1211467"/>
                <a:ext cx="65766" cy="141846"/>
              </a:xfrm>
              <a:custGeom>
                <a:avLst/>
                <a:gdLst/>
                <a:ahLst/>
                <a:cxnLst/>
                <a:rect l="l" t="t" r="r" b="b"/>
                <a:pathLst>
                  <a:path w="1747" h="3768" extrusionOk="0">
                    <a:moveTo>
                      <a:pt x="173" y="1"/>
                    </a:moveTo>
                    <a:cubicBezTo>
                      <a:pt x="85" y="1"/>
                      <a:pt x="1" y="113"/>
                      <a:pt x="79" y="165"/>
                    </a:cubicBezTo>
                    <a:cubicBezTo>
                      <a:pt x="512" y="666"/>
                      <a:pt x="846" y="1233"/>
                      <a:pt x="1013" y="1833"/>
                    </a:cubicBezTo>
                    <a:cubicBezTo>
                      <a:pt x="1246" y="2433"/>
                      <a:pt x="1446" y="3034"/>
                      <a:pt x="1513" y="3668"/>
                    </a:cubicBezTo>
                    <a:cubicBezTo>
                      <a:pt x="1513" y="3734"/>
                      <a:pt x="1571" y="3768"/>
                      <a:pt x="1630" y="3768"/>
                    </a:cubicBezTo>
                    <a:cubicBezTo>
                      <a:pt x="1688" y="3768"/>
                      <a:pt x="1747" y="3734"/>
                      <a:pt x="1747" y="3668"/>
                    </a:cubicBezTo>
                    <a:cubicBezTo>
                      <a:pt x="1647" y="2967"/>
                      <a:pt x="1446" y="2267"/>
                      <a:pt x="1146" y="1633"/>
                    </a:cubicBezTo>
                    <a:cubicBezTo>
                      <a:pt x="979" y="1032"/>
                      <a:pt x="646" y="499"/>
                      <a:pt x="246" y="32"/>
                    </a:cubicBezTo>
                    <a:cubicBezTo>
                      <a:pt x="223" y="10"/>
                      <a:pt x="198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5"/>
              <p:cNvSpPr/>
              <p:nvPr/>
            </p:nvSpPr>
            <p:spPr>
              <a:xfrm>
                <a:off x="8213498" y="1235109"/>
                <a:ext cx="38774" cy="25448"/>
              </a:xfrm>
              <a:custGeom>
                <a:avLst/>
                <a:gdLst/>
                <a:ahLst/>
                <a:cxnLst/>
                <a:rect l="l" t="t" r="r" b="b"/>
                <a:pathLst>
                  <a:path w="1030" h="676" extrusionOk="0">
                    <a:moveTo>
                      <a:pt x="424" y="0"/>
                    </a:moveTo>
                    <a:cubicBezTo>
                      <a:pt x="1" y="0"/>
                      <a:pt x="1" y="675"/>
                      <a:pt x="424" y="675"/>
                    </a:cubicBezTo>
                    <a:cubicBezTo>
                      <a:pt x="443" y="675"/>
                      <a:pt x="462" y="674"/>
                      <a:pt x="482" y="671"/>
                    </a:cubicBezTo>
                    <a:lnTo>
                      <a:pt x="549" y="671"/>
                    </a:lnTo>
                    <a:cubicBezTo>
                      <a:pt x="569" y="674"/>
                      <a:pt x="588" y="675"/>
                      <a:pt x="606" y="675"/>
                    </a:cubicBezTo>
                    <a:cubicBezTo>
                      <a:pt x="1030" y="675"/>
                      <a:pt x="1030" y="0"/>
                      <a:pt x="606" y="0"/>
                    </a:cubicBezTo>
                    <a:cubicBezTo>
                      <a:pt x="588" y="0"/>
                      <a:pt x="569" y="2"/>
                      <a:pt x="549" y="4"/>
                    </a:cubicBezTo>
                    <a:lnTo>
                      <a:pt x="482" y="4"/>
                    </a:lnTo>
                    <a:cubicBezTo>
                      <a:pt x="462" y="2"/>
                      <a:pt x="443" y="0"/>
                      <a:pt x="42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5"/>
              <p:cNvSpPr/>
              <p:nvPr/>
            </p:nvSpPr>
            <p:spPr>
              <a:xfrm>
                <a:off x="8250466" y="1313110"/>
                <a:ext cx="37683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lnTo>
                      <a:pt x="534" y="701"/>
                    </a:lnTo>
                    <a:cubicBezTo>
                      <a:pt x="1001" y="701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5"/>
              <p:cNvSpPr/>
              <p:nvPr/>
            </p:nvSpPr>
            <p:spPr>
              <a:xfrm>
                <a:off x="8328317" y="1357043"/>
                <a:ext cx="28911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768" h="702" extrusionOk="0">
                    <a:moveTo>
                      <a:pt x="367" y="1"/>
                    </a:moveTo>
                    <a:cubicBezTo>
                      <a:pt x="167" y="1"/>
                      <a:pt x="0" y="134"/>
                      <a:pt x="0" y="334"/>
                    </a:cubicBezTo>
                    <a:cubicBezTo>
                      <a:pt x="0" y="535"/>
                      <a:pt x="167" y="668"/>
                      <a:pt x="367" y="701"/>
                    </a:cubicBezTo>
                    <a:lnTo>
                      <a:pt x="434" y="701"/>
                    </a:lnTo>
                    <a:cubicBezTo>
                      <a:pt x="601" y="668"/>
                      <a:pt x="768" y="535"/>
                      <a:pt x="768" y="334"/>
                    </a:cubicBezTo>
                    <a:cubicBezTo>
                      <a:pt x="768" y="134"/>
                      <a:pt x="601" y="1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5"/>
              <p:cNvSpPr/>
              <p:nvPr/>
            </p:nvSpPr>
            <p:spPr>
              <a:xfrm>
                <a:off x="8442572" y="1340742"/>
                <a:ext cx="27669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701" extrusionOk="0">
                    <a:moveTo>
                      <a:pt x="334" y="0"/>
                    </a:moveTo>
                    <a:cubicBezTo>
                      <a:pt x="134" y="0"/>
                      <a:pt x="1" y="167"/>
                      <a:pt x="1" y="334"/>
                    </a:cubicBezTo>
                    <a:cubicBezTo>
                      <a:pt x="1" y="534"/>
                      <a:pt x="134" y="701"/>
                      <a:pt x="334" y="701"/>
                    </a:cubicBezTo>
                    <a:lnTo>
                      <a:pt x="401" y="701"/>
                    </a:lnTo>
                    <a:cubicBezTo>
                      <a:pt x="601" y="701"/>
                      <a:pt x="735" y="534"/>
                      <a:pt x="735" y="334"/>
                    </a:cubicBezTo>
                    <a:cubicBezTo>
                      <a:pt x="735" y="167"/>
                      <a:pt x="601" y="0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5"/>
              <p:cNvSpPr/>
              <p:nvPr/>
            </p:nvSpPr>
            <p:spPr>
              <a:xfrm>
                <a:off x="8480255" y="1289243"/>
                <a:ext cx="38963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702" extrusionOk="0">
                    <a:moveTo>
                      <a:pt x="468" y="1"/>
                    </a:moveTo>
                    <a:cubicBezTo>
                      <a:pt x="1" y="1"/>
                      <a:pt x="1" y="701"/>
                      <a:pt x="468" y="701"/>
                    </a:cubicBezTo>
                    <a:lnTo>
                      <a:pt x="568" y="701"/>
                    </a:lnTo>
                    <a:cubicBezTo>
                      <a:pt x="1035" y="701"/>
                      <a:pt x="1035" y="1"/>
                      <a:pt x="5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5" name="Google Shape;515;p5"/>
            <p:cNvGrpSpPr/>
            <p:nvPr/>
          </p:nvGrpSpPr>
          <p:grpSpPr>
            <a:xfrm>
              <a:off x="8546814" y="427482"/>
              <a:ext cx="705768" cy="1177197"/>
              <a:chOff x="8556864" y="319795"/>
              <a:chExt cx="705768" cy="1177197"/>
            </a:xfrm>
          </p:grpSpPr>
          <p:sp>
            <p:nvSpPr>
              <p:cNvPr id="516" name="Google Shape;516;p5"/>
              <p:cNvSpPr/>
              <p:nvPr/>
            </p:nvSpPr>
            <p:spPr>
              <a:xfrm>
                <a:off x="8556864" y="319795"/>
                <a:ext cx="705768" cy="1177197"/>
              </a:xfrm>
              <a:custGeom>
                <a:avLst/>
                <a:gdLst/>
                <a:ahLst/>
                <a:cxnLst/>
                <a:rect l="l" t="t" r="r" b="b"/>
                <a:pathLst>
                  <a:path w="18748" h="31271" extrusionOk="0">
                    <a:moveTo>
                      <a:pt x="16979" y="1"/>
                    </a:moveTo>
                    <a:cubicBezTo>
                      <a:pt x="15278" y="1769"/>
                      <a:pt x="10208" y="5905"/>
                      <a:pt x="8540" y="7306"/>
                    </a:cubicBezTo>
                    <a:cubicBezTo>
                      <a:pt x="7072" y="8574"/>
                      <a:pt x="5671" y="9941"/>
                      <a:pt x="4370" y="11342"/>
                    </a:cubicBezTo>
                    <a:cubicBezTo>
                      <a:pt x="3570" y="12143"/>
                      <a:pt x="1902" y="13744"/>
                      <a:pt x="1735" y="14911"/>
                    </a:cubicBezTo>
                    <a:cubicBezTo>
                      <a:pt x="1468" y="16679"/>
                      <a:pt x="4403" y="16980"/>
                      <a:pt x="5638" y="17180"/>
                    </a:cubicBezTo>
                    <a:cubicBezTo>
                      <a:pt x="4470" y="18214"/>
                      <a:pt x="0" y="20182"/>
                      <a:pt x="1168" y="22383"/>
                    </a:cubicBezTo>
                    <a:cubicBezTo>
                      <a:pt x="1572" y="23124"/>
                      <a:pt x="2773" y="23363"/>
                      <a:pt x="4028" y="23363"/>
                    </a:cubicBezTo>
                    <a:cubicBezTo>
                      <a:pt x="5260" y="23363"/>
                      <a:pt x="6544" y="23132"/>
                      <a:pt x="7172" y="22917"/>
                    </a:cubicBezTo>
                    <a:lnTo>
                      <a:pt x="7172" y="22917"/>
                    </a:lnTo>
                    <a:cubicBezTo>
                      <a:pt x="6205" y="24151"/>
                      <a:pt x="2335" y="30890"/>
                      <a:pt x="5638" y="31257"/>
                    </a:cubicBezTo>
                    <a:cubicBezTo>
                      <a:pt x="5705" y="31266"/>
                      <a:pt x="5772" y="31270"/>
                      <a:pt x="5839" y="31270"/>
                    </a:cubicBezTo>
                    <a:cubicBezTo>
                      <a:pt x="8209" y="31270"/>
                      <a:pt x="10032" y="25639"/>
                      <a:pt x="10908" y="23985"/>
                    </a:cubicBezTo>
                    <a:cubicBezTo>
                      <a:pt x="11537" y="24834"/>
                      <a:pt x="12225" y="26809"/>
                      <a:pt x="13588" y="26809"/>
                    </a:cubicBezTo>
                    <a:cubicBezTo>
                      <a:pt x="13670" y="26809"/>
                      <a:pt x="13756" y="26802"/>
                      <a:pt x="13844" y="26787"/>
                    </a:cubicBezTo>
                    <a:cubicBezTo>
                      <a:pt x="15144" y="26553"/>
                      <a:pt x="15278" y="24118"/>
                      <a:pt x="15378" y="23117"/>
                    </a:cubicBezTo>
                    <a:cubicBezTo>
                      <a:pt x="15545" y="21716"/>
                      <a:pt x="15545" y="20282"/>
                      <a:pt x="15378" y="18881"/>
                    </a:cubicBezTo>
                    <a:cubicBezTo>
                      <a:pt x="15211" y="17747"/>
                      <a:pt x="14711" y="16513"/>
                      <a:pt x="14711" y="15345"/>
                    </a:cubicBezTo>
                    <a:lnTo>
                      <a:pt x="14711" y="15345"/>
                    </a:lnTo>
                    <a:cubicBezTo>
                      <a:pt x="15381" y="15900"/>
                      <a:pt x="16211" y="17159"/>
                      <a:pt x="17002" y="17159"/>
                    </a:cubicBezTo>
                    <a:cubicBezTo>
                      <a:pt x="17353" y="17159"/>
                      <a:pt x="17696" y="16912"/>
                      <a:pt x="18013" y="16246"/>
                    </a:cubicBezTo>
                    <a:cubicBezTo>
                      <a:pt x="18747" y="14845"/>
                      <a:pt x="17413" y="2302"/>
                      <a:pt x="16979" y="34"/>
                    </a:cubicBezTo>
                    <a:lnTo>
                      <a:pt x="16979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5"/>
              <p:cNvSpPr/>
              <p:nvPr/>
            </p:nvSpPr>
            <p:spPr>
              <a:xfrm>
                <a:off x="8794672" y="325780"/>
                <a:ext cx="415714" cy="1066671"/>
              </a:xfrm>
              <a:custGeom>
                <a:avLst/>
                <a:gdLst/>
                <a:ahLst/>
                <a:cxnLst/>
                <a:rect l="l" t="t" r="r" b="b"/>
                <a:pathLst>
                  <a:path w="11043" h="28335" extrusionOk="0">
                    <a:moveTo>
                      <a:pt x="10878" y="0"/>
                    </a:moveTo>
                    <a:cubicBezTo>
                      <a:pt x="10846" y="0"/>
                      <a:pt x="10815" y="13"/>
                      <a:pt x="10796" y="42"/>
                    </a:cubicBezTo>
                    <a:lnTo>
                      <a:pt x="10829" y="42"/>
                    </a:lnTo>
                    <a:cubicBezTo>
                      <a:pt x="8527" y="4512"/>
                      <a:pt x="7493" y="9449"/>
                      <a:pt x="6025" y="14219"/>
                    </a:cubicBezTo>
                    <a:cubicBezTo>
                      <a:pt x="5225" y="16787"/>
                      <a:pt x="4258" y="19322"/>
                      <a:pt x="3157" y="21791"/>
                    </a:cubicBezTo>
                    <a:cubicBezTo>
                      <a:pt x="2223" y="23959"/>
                      <a:pt x="722" y="25927"/>
                      <a:pt x="21" y="28195"/>
                    </a:cubicBezTo>
                    <a:cubicBezTo>
                      <a:pt x="1" y="28278"/>
                      <a:pt x="69" y="28335"/>
                      <a:pt x="132" y="28335"/>
                    </a:cubicBezTo>
                    <a:cubicBezTo>
                      <a:pt x="172" y="28335"/>
                      <a:pt x="209" y="28313"/>
                      <a:pt x="221" y="28262"/>
                    </a:cubicBezTo>
                    <a:cubicBezTo>
                      <a:pt x="622" y="27128"/>
                      <a:pt x="1155" y="26027"/>
                      <a:pt x="1789" y="25026"/>
                    </a:cubicBezTo>
                    <a:cubicBezTo>
                      <a:pt x="2423" y="23926"/>
                      <a:pt x="2957" y="22758"/>
                      <a:pt x="3457" y="21624"/>
                    </a:cubicBezTo>
                    <a:cubicBezTo>
                      <a:pt x="4458" y="19322"/>
                      <a:pt x="5358" y="16954"/>
                      <a:pt x="6126" y="14552"/>
                    </a:cubicBezTo>
                    <a:cubicBezTo>
                      <a:pt x="7627" y="9716"/>
                      <a:pt x="8627" y="4712"/>
                      <a:pt x="10996" y="142"/>
                    </a:cubicBezTo>
                    <a:cubicBezTo>
                      <a:pt x="11043" y="71"/>
                      <a:pt x="10957" y="0"/>
                      <a:pt x="1087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5"/>
              <p:cNvSpPr/>
              <p:nvPr/>
            </p:nvSpPr>
            <p:spPr>
              <a:xfrm>
                <a:off x="8699127" y="959204"/>
                <a:ext cx="370803" cy="252899"/>
              </a:xfrm>
              <a:custGeom>
                <a:avLst/>
                <a:gdLst/>
                <a:ahLst/>
                <a:cxnLst/>
                <a:rect l="l" t="t" r="r" b="b"/>
                <a:pathLst>
                  <a:path w="9850" h="6718" extrusionOk="0">
                    <a:moveTo>
                      <a:pt x="7760" y="0"/>
                    </a:moveTo>
                    <a:cubicBezTo>
                      <a:pt x="7738" y="0"/>
                      <a:pt x="7716" y="8"/>
                      <a:pt x="7696" y="28"/>
                    </a:cubicBezTo>
                    <a:cubicBezTo>
                      <a:pt x="6495" y="1095"/>
                      <a:pt x="5228" y="2063"/>
                      <a:pt x="3860" y="2863"/>
                    </a:cubicBezTo>
                    <a:cubicBezTo>
                      <a:pt x="2967" y="3429"/>
                      <a:pt x="1729" y="4340"/>
                      <a:pt x="596" y="4340"/>
                    </a:cubicBezTo>
                    <a:cubicBezTo>
                      <a:pt x="459" y="4340"/>
                      <a:pt x="324" y="4326"/>
                      <a:pt x="191" y="4298"/>
                    </a:cubicBezTo>
                    <a:cubicBezTo>
                      <a:pt x="181" y="4295"/>
                      <a:pt x="171" y="4294"/>
                      <a:pt x="161" y="4294"/>
                    </a:cubicBezTo>
                    <a:cubicBezTo>
                      <a:pt x="48" y="4294"/>
                      <a:pt x="1" y="4467"/>
                      <a:pt x="124" y="4498"/>
                    </a:cubicBezTo>
                    <a:lnTo>
                      <a:pt x="124" y="4531"/>
                    </a:lnTo>
                    <a:cubicBezTo>
                      <a:pt x="263" y="4560"/>
                      <a:pt x="402" y="4573"/>
                      <a:pt x="542" y="4573"/>
                    </a:cubicBezTo>
                    <a:cubicBezTo>
                      <a:pt x="1547" y="4573"/>
                      <a:pt x="2573" y="3895"/>
                      <a:pt x="3393" y="3397"/>
                    </a:cubicBezTo>
                    <a:cubicBezTo>
                      <a:pt x="4938" y="2528"/>
                      <a:pt x="6358" y="1504"/>
                      <a:pt x="7684" y="325"/>
                    </a:cubicBezTo>
                    <a:lnTo>
                      <a:pt x="7684" y="325"/>
                    </a:lnTo>
                    <a:cubicBezTo>
                      <a:pt x="7797" y="1289"/>
                      <a:pt x="8055" y="2222"/>
                      <a:pt x="8430" y="3097"/>
                    </a:cubicBezTo>
                    <a:cubicBezTo>
                      <a:pt x="8830" y="4264"/>
                      <a:pt x="9264" y="5465"/>
                      <a:pt x="9631" y="6633"/>
                    </a:cubicBezTo>
                    <a:cubicBezTo>
                      <a:pt x="9646" y="6691"/>
                      <a:pt x="9692" y="6718"/>
                      <a:pt x="9737" y="6718"/>
                    </a:cubicBezTo>
                    <a:cubicBezTo>
                      <a:pt x="9795" y="6718"/>
                      <a:pt x="9850" y="6674"/>
                      <a:pt x="9831" y="6599"/>
                    </a:cubicBezTo>
                    <a:cubicBezTo>
                      <a:pt x="9464" y="5465"/>
                      <a:pt x="9064" y="4364"/>
                      <a:pt x="8697" y="3264"/>
                    </a:cubicBezTo>
                    <a:cubicBezTo>
                      <a:pt x="8363" y="2230"/>
                      <a:pt x="7896" y="1195"/>
                      <a:pt x="7863" y="95"/>
                    </a:cubicBezTo>
                    <a:cubicBezTo>
                      <a:pt x="7863" y="48"/>
                      <a:pt x="7813" y="0"/>
                      <a:pt x="77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5"/>
              <p:cNvSpPr/>
              <p:nvPr/>
            </p:nvSpPr>
            <p:spPr>
              <a:xfrm>
                <a:off x="8713809" y="708071"/>
                <a:ext cx="471579" cy="168198"/>
              </a:xfrm>
              <a:custGeom>
                <a:avLst/>
                <a:gdLst/>
                <a:ahLst/>
                <a:cxnLst/>
                <a:rect l="l" t="t" r="r" b="b"/>
                <a:pathLst>
                  <a:path w="12527" h="4468" extrusionOk="0">
                    <a:moveTo>
                      <a:pt x="9318" y="0"/>
                    </a:moveTo>
                    <a:cubicBezTo>
                      <a:pt x="9264" y="0"/>
                      <a:pt x="9208" y="36"/>
                      <a:pt x="9208" y="94"/>
                    </a:cubicBezTo>
                    <a:cubicBezTo>
                      <a:pt x="9208" y="294"/>
                      <a:pt x="7573" y="1128"/>
                      <a:pt x="7340" y="1295"/>
                    </a:cubicBezTo>
                    <a:cubicBezTo>
                      <a:pt x="6606" y="1762"/>
                      <a:pt x="5872" y="2196"/>
                      <a:pt x="5105" y="2596"/>
                    </a:cubicBezTo>
                    <a:cubicBezTo>
                      <a:pt x="3653" y="3306"/>
                      <a:pt x="1952" y="4234"/>
                      <a:pt x="303" y="4234"/>
                    </a:cubicBezTo>
                    <a:cubicBezTo>
                      <a:pt x="246" y="4234"/>
                      <a:pt x="190" y="4233"/>
                      <a:pt x="134" y="4231"/>
                    </a:cubicBezTo>
                    <a:cubicBezTo>
                      <a:pt x="1" y="4231"/>
                      <a:pt x="1" y="4431"/>
                      <a:pt x="134" y="4431"/>
                    </a:cubicBezTo>
                    <a:lnTo>
                      <a:pt x="134" y="4464"/>
                    </a:lnTo>
                    <a:cubicBezTo>
                      <a:pt x="191" y="4466"/>
                      <a:pt x="247" y="4467"/>
                      <a:pt x="303" y="4467"/>
                    </a:cubicBezTo>
                    <a:cubicBezTo>
                      <a:pt x="2013" y="4467"/>
                      <a:pt x="3687" y="3507"/>
                      <a:pt x="5205" y="2796"/>
                    </a:cubicBezTo>
                    <a:cubicBezTo>
                      <a:pt x="6139" y="2296"/>
                      <a:pt x="7073" y="1762"/>
                      <a:pt x="7940" y="1195"/>
                    </a:cubicBezTo>
                    <a:cubicBezTo>
                      <a:pt x="8183" y="1033"/>
                      <a:pt x="9016" y="674"/>
                      <a:pt x="9325" y="349"/>
                    </a:cubicBezTo>
                    <a:lnTo>
                      <a:pt x="9325" y="349"/>
                    </a:lnTo>
                    <a:cubicBezTo>
                      <a:pt x="10042" y="1889"/>
                      <a:pt x="11284" y="3048"/>
                      <a:pt x="12310" y="4331"/>
                    </a:cubicBezTo>
                    <a:cubicBezTo>
                      <a:pt x="12335" y="4356"/>
                      <a:pt x="12362" y="4366"/>
                      <a:pt x="12387" y="4366"/>
                    </a:cubicBezTo>
                    <a:cubicBezTo>
                      <a:pt x="12464" y="4366"/>
                      <a:pt x="12527" y="4272"/>
                      <a:pt x="12477" y="4197"/>
                    </a:cubicBezTo>
                    <a:cubicBezTo>
                      <a:pt x="11426" y="2851"/>
                      <a:pt x="10149" y="1698"/>
                      <a:pt x="9441" y="135"/>
                    </a:cubicBezTo>
                    <a:lnTo>
                      <a:pt x="9441" y="135"/>
                    </a:lnTo>
                    <a:cubicBezTo>
                      <a:pt x="9441" y="133"/>
                      <a:pt x="9441" y="130"/>
                      <a:pt x="9441" y="128"/>
                    </a:cubicBezTo>
                    <a:lnTo>
                      <a:pt x="9441" y="128"/>
                    </a:lnTo>
                    <a:lnTo>
                      <a:pt x="9438" y="128"/>
                    </a:lnTo>
                    <a:lnTo>
                      <a:pt x="9438" y="128"/>
                    </a:lnTo>
                    <a:cubicBezTo>
                      <a:pt x="9428" y="106"/>
                      <a:pt x="9418" y="83"/>
                      <a:pt x="9408" y="61"/>
                    </a:cubicBezTo>
                    <a:cubicBezTo>
                      <a:pt x="9394" y="19"/>
                      <a:pt x="9356" y="0"/>
                      <a:pt x="931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5"/>
              <p:cNvSpPr/>
              <p:nvPr/>
            </p:nvSpPr>
            <p:spPr>
              <a:xfrm>
                <a:off x="8890066" y="510168"/>
                <a:ext cx="316557" cy="135070"/>
              </a:xfrm>
              <a:custGeom>
                <a:avLst/>
                <a:gdLst/>
                <a:ahLst/>
                <a:cxnLst/>
                <a:rect l="l" t="t" r="r" b="b"/>
                <a:pathLst>
                  <a:path w="8409" h="3588" extrusionOk="0">
                    <a:moveTo>
                      <a:pt x="6256" y="0"/>
                    </a:moveTo>
                    <a:cubicBezTo>
                      <a:pt x="6246" y="0"/>
                      <a:pt x="6237" y="4"/>
                      <a:pt x="6227" y="14"/>
                    </a:cubicBezTo>
                    <a:cubicBezTo>
                      <a:pt x="4025" y="848"/>
                      <a:pt x="2257" y="2449"/>
                      <a:pt x="122" y="3383"/>
                    </a:cubicBezTo>
                    <a:cubicBezTo>
                      <a:pt x="1" y="3444"/>
                      <a:pt x="101" y="3588"/>
                      <a:pt x="195" y="3588"/>
                    </a:cubicBezTo>
                    <a:cubicBezTo>
                      <a:pt x="204" y="3588"/>
                      <a:pt x="214" y="3586"/>
                      <a:pt x="222" y="3583"/>
                    </a:cubicBezTo>
                    <a:cubicBezTo>
                      <a:pt x="1757" y="2916"/>
                      <a:pt x="3125" y="1915"/>
                      <a:pt x="4559" y="1048"/>
                    </a:cubicBezTo>
                    <a:cubicBezTo>
                      <a:pt x="4859" y="848"/>
                      <a:pt x="5193" y="681"/>
                      <a:pt x="5526" y="514"/>
                    </a:cubicBezTo>
                    <a:cubicBezTo>
                      <a:pt x="5706" y="433"/>
                      <a:pt x="5845" y="397"/>
                      <a:pt x="5959" y="397"/>
                    </a:cubicBezTo>
                    <a:cubicBezTo>
                      <a:pt x="6309" y="397"/>
                      <a:pt x="6408" y="737"/>
                      <a:pt x="6660" y="1115"/>
                    </a:cubicBezTo>
                    <a:cubicBezTo>
                      <a:pt x="7094" y="1815"/>
                      <a:pt x="7694" y="2382"/>
                      <a:pt x="8161" y="3050"/>
                    </a:cubicBezTo>
                    <a:cubicBezTo>
                      <a:pt x="8191" y="3079"/>
                      <a:pt x="8226" y="3091"/>
                      <a:pt x="8259" y="3091"/>
                    </a:cubicBezTo>
                    <a:cubicBezTo>
                      <a:pt x="8339" y="3091"/>
                      <a:pt x="8409" y="3020"/>
                      <a:pt x="8362" y="2950"/>
                    </a:cubicBezTo>
                    <a:cubicBezTo>
                      <a:pt x="7628" y="1982"/>
                      <a:pt x="6794" y="1148"/>
                      <a:pt x="6327" y="47"/>
                    </a:cubicBezTo>
                    <a:cubicBezTo>
                      <a:pt x="6303" y="24"/>
                      <a:pt x="6280" y="0"/>
                      <a:pt x="62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5"/>
              <p:cNvSpPr/>
              <p:nvPr/>
            </p:nvSpPr>
            <p:spPr>
              <a:xfrm>
                <a:off x="8815528" y="74300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01" y="0"/>
                    </a:moveTo>
                    <a:cubicBezTo>
                      <a:pt x="1" y="0"/>
                      <a:pt x="1" y="467"/>
                      <a:pt x="301" y="467"/>
                    </a:cubicBezTo>
                    <a:cubicBezTo>
                      <a:pt x="635" y="467"/>
                      <a:pt x="635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5"/>
              <p:cNvSpPr/>
              <p:nvPr/>
            </p:nvSpPr>
            <p:spPr>
              <a:xfrm>
                <a:off x="8846924" y="717896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3"/>
                      <a:pt x="1" y="434"/>
                      <a:pt x="268" y="467"/>
                    </a:cubicBezTo>
                    <a:cubicBezTo>
                      <a:pt x="535" y="434"/>
                      <a:pt x="535" y="33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5"/>
              <p:cNvSpPr/>
              <p:nvPr/>
            </p:nvSpPr>
            <p:spPr>
              <a:xfrm>
                <a:off x="8855733" y="757123"/>
                <a:ext cx="17618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518" extrusionOk="0">
                    <a:moveTo>
                      <a:pt x="234" y="0"/>
                    </a:moveTo>
                    <a:cubicBezTo>
                      <a:pt x="117" y="0"/>
                      <a:pt x="0" y="75"/>
                      <a:pt x="0" y="226"/>
                    </a:cubicBezTo>
                    <a:lnTo>
                      <a:pt x="0" y="292"/>
                    </a:lnTo>
                    <a:cubicBezTo>
                      <a:pt x="0" y="442"/>
                      <a:pt x="117" y="517"/>
                      <a:pt x="234" y="517"/>
                    </a:cubicBezTo>
                    <a:cubicBezTo>
                      <a:pt x="351" y="517"/>
                      <a:pt x="467" y="442"/>
                      <a:pt x="467" y="292"/>
                    </a:cubicBezTo>
                    <a:lnTo>
                      <a:pt x="467" y="226"/>
                    </a:lnTo>
                    <a:cubicBezTo>
                      <a:pt x="467" y="75"/>
                      <a:pt x="351" y="0"/>
                      <a:pt x="2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5"/>
              <p:cNvSpPr/>
              <p:nvPr/>
            </p:nvSpPr>
            <p:spPr>
              <a:xfrm>
                <a:off x="8879601" y="960221"/>
                <a:ext cx="2010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35" extrusionOk="0">
                    <a:moveTo>
                      <a:pt x="267" y="1"/>
                    </a:moveTo>
                    <a:cubicBezTo>
                      <a:pt x="0" y="34"/>
                      <a:pt x="0" y="401"/>
                      <a:pt x="267" y="435"/>
                    </a:cubicBezTo>
                    <a:cubicBezTo>
                      <a:pt x="534" y="401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5"/>
              <p:cNvSpPr/>
              <p:nvPr/>
            </p:nvSpPr>
            <p:spPr>
              <a:xfrm>
                <a:off x="8907195" y="930104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4"/>
                      <a:pt x="1" y="434"/>
                      <a:pt x="268" y="467"/>
                    </a:cubicBezTo>
                    <a:cubicBezTo>
                      <a:pt x="535" y="434"/>
                      <a:pt x="535" y="34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5"/>
              <p:cNvSpPr/>
              <p:nvPr/>
            </p:nvSpPr>
            <p:spPr>
              <a:xfrm>
                <a:off x="8864505" y="921295"/>
                <a:ext cx="2266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602" h="435" extrusionOk="0">
                    <a:moveTo>
                      <a:pt x="301" y="1"/>
                    </a:moveTo>
                    <a:cubicBezTo>
                      <a:pt x="1" y="1"/>
                      <a:pt x="1" y="435"/>
                      <a:pt x="301" y="435"/>
                    </a:cubicBezTo>
                    <a:cubicBezTo>
                      <a:pt x="601" y="435"/>
                      <a:pt x="601" y="1"/>
                      <a:pt x="3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5"/>
              <p:cNvSpPr/>
              <p:nvPr/>
            </p:nvSpPr>
            <p:spPr>
              <a:xfrm>
                <a:off x="9076751" y="1075717"/>
                <a:ext cx="22625" cy="16413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36" extrusionOk="0">
                    <a:moveTo>
                      <a:pt x="330" y="0"/>
                    </a:moveTo>
                    <a:cubicBezTo>
                      <a:pt x="321" y="0"/>
                      <a:pt x="311" y="1"/>
                      <a:pt x="300" y="2"/>
                    </a:cubicBezTo>
                    <a:cubicBezTo>
                      <a:pt x="0" y="2"/>
                      <a:pt x="0" y="435"/>
                      <a:pt x="300" y="435"/>
                    </a:cubicBezTo>
                    <a:cubicBezTo>
                      <a:pt x="590" y="435"/>
                      <a:pt x="600" y="0"/>
                      <a:pt x="33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5"/>
              <p:cNvSpPr/>
              <p:nvPr/>
            </p:nvSpPr>
            <p:spPr>
              <a:xfrm>
                <a:off x="9059170" y="1033065"/>
                <a:ext cx="20102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68" extrusionOk="0">
                    <a:moveTo>
                      <a:pt x="267" y="1"/>
                    </a:moveTo>
                    <a:cubicBezTo>
                      <a:pt x="0" y="34"/>
                      <a:pt x="0" y="434"/>
                      <a:pt x="267" y="468"/>
                    </a:cubicBezTo>
                    <a:cubicBezTo>
                      <a:pt x="534" y="434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5"/>
              <p:cNvSpPr/>
              <p:nvPr/>
            </p:nvSpPr>
            <p:spPr>
              <a:xfrm>
                <a:off x="9137022" y="704081"/>
                <a:ext cx="2262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68" extrusionOk="0">
                    <a:moveTo>
                      <a:pt x="301" y="0"/>
                    </a:moveTo>
                    <a:cubicBezTo>
                      <a:pt x="0" y="0"/>
                      <a:pt x="0" y="467"/>
                      <a:pt x="301" y="467"/>
                    </a:cubicBezTo>
                    <a:cubicBezTo>
                      <a:pt x="601" y="434"/>
                      <a:pt x="601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5"/>
              <p:cNvSpPr/>
              <p:nvPr/>
            </p:nvSpPr>
            <p:spPr>
              <a:xfrm>
                <a:off x="9085522" y="45919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34" y="0"/>
                    </a:moveTo>
                    <a:cubicBezTo>
                      <a:pt x="1" y="0"/>
                      <a:pt x="1" y="467"/>
                      <a:pt x="334" y="467"/>
                    </a:cubicBezTo>
                    <a:cubicBezTo>
                      <a:pt x="634" y="467"/>
                      <a:pt x="634" y="0"/>
                      <a:pt x="3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5"/>
              <p:cNvSpPr/>
              <p:nvPr/>
            </p:nvSpPr>
            <p:spPr>
              <a:xfrm>
                <a:off x="8865785" y="1308066"/>
                <a:ext cx="2386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68" extrusionOk="0">
                    <a:moveTo>
                      <a:pt x="334" y="1"/>
                    </a:moveTo>
                    <a:cubicBezTo>
                      <a:pt x="0" y="1"/>
                      <a:pt x="0" y="468"/>
                      <a:pt x="334" y="468"/>
                    </a:cubicBezTo>
                    <a:cubicBezTo>
                      <a:pt x="634" y="468"/>
                      <a:pt x="634" y="1"/>
                      <a:pt x="3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5"/>
              <p:cNvSpPr/>
              <p:nvPr/>
            </p:nvSpPr>
            <p:spPr>
              <a:xfrm>
                <a:off x="8887130" y="1266656"/>
                <a:ext cx="2514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68" h="468" extrusionOk="0">
                    <a:moveTo>
                      <a:pt x="300" y="0"/>
                    </a:moveTo>
                    <a:cubicBezTo>
                      <a:pt x="0" y="0"/>
                      <a:pt x="0" y="467"/>
                      <a:pt x="300" y="467"/>
                    </a:cubicBezTo>
                    <a:lnTo>
                      <a:pt x="367" y="467"/>
                    </a:lnTo>
                    <a:cubicBezTo>
                      <a:pt x="667" y="467"/>
                      <a:pt x="667" y="0"/>
                      <a:pt x="3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3" name="Google Shape;533;p5"/>
            <p:cNvGrpSpPr/>
            <p:nvPr/>
          </p:nvGrpSpPr>
          <p:grpSpPr>
            <a:xfrm>
              <a:off x="7983978" y="-48128"/>
              <a:ext cx="1248235" cy="1191276"/>
              <a:chOff x="7923678" y="20260"/>
              <a:chExt cx="1248235" cy="1191276"/>
            </a:xfrm>
          </p:grpSpPr>
          <p:sp>
            <p:nvSpPr>
              <p:cNvPr id="534" name="Google Shape;534;p5"/>
              <p:cNvSpPr/>
              <p:nvPr/>
            </p:nvSpPr>
            <p:spPr>
              <a:xfrm>
                <a:off x="8021632" y="20260"/>
                <a:ext cx="1150281" cy="1191276"/>
              </a:xfrm>
              <a:custGeom>
                <a:avLst/>
                <a:gdLst/>
                <a:ahLst/>
                <a:cxnLst/>
                <a:rect l="l" t="t" r="r" b="b"/>
                <a:pathLst>
                  <a:path w="30556" h="31645" extrusionOk="0">
                    <a:moveTo>
                      <a:pt x="30322" y="0"/>
                    </a:moveTo>
                    <a:cubicBezTo>
                      <a:pt x="29154" y="167"/>
                      <a:pt x="28087" y="1034"/>
                      <a:pt x="27186" y="1735"/>
                    </a:cubicBezTo>
                    <a:cubicBezTo>
                      <a:pt x="25852" y="2702"/>
                      <a:pt x="24684" y="3870"/>
                      <a:pt x="23650" y="5171"/>
                    </a:cubicBezTo>
                    <a:cubicBezTo>
                      <a:pt x="22349" y="6872"/>
                      <a:pt x="21282" y="8740"/>
                      <a:pt x="20081" y="10508"/>
                    </a:cubicBezTo>
                    <a:cubicBezTo>
                      <a:pt x="18747" y="12442"/>
                      <a:pt x="17312" y="14310"/>
                      <a:pt x="15745" y="16045"/>
                    </a:cubicBezTo>
                    <a:cubicBezTo>
                      <a:pt x="14344" y="17646"/>
                      <a:pt x="12709" y="18947"/>
                      <a:pt x="10841" y="19948"/>
                    </a:cubicBezTo>
                    <a:cubicBezTo>
                      <a:pt x="9107" y="20815"/>
                      <a:pt x="7305" y="21516"/>
                      <a:pt x="5637" y="22550"/>
                    </a:cubicBezTo>
                    <a:cubicBezTo>
                      <a:pt x="2402" y="24584"/>
                      <a:pt x="267" y="27687"/>
                      <a:pt x="0" y="31556"/>
                    </a:cubicBezTo>
                    <a:cubicBezTo>
                      <a:pt x="0" y="31610"/>
                      <a:pt x="57" y="31644"/>
                      <a:pt x="111" y="31644"/>
                    </a:cubicBezTo>
                    <a:cubicBezTo>
                      <a:pt x="157" y="31644"/>
                      <a:pt x="200" y="31618"/>
                      <a:pt x="200" y="31556"/>
                    </a:cubicBezTo>
                    <a:cubicBezTo>
                      <a:pt x="202" y="31545"/>
                      <a:pt x="204" y="31534"/>
                      <a:pt x="206" y="31523"/>
                    </a:cubicBezTo>
                    <a:lnTo>
                      <a:pt x="234" y="31523"/>
                    </a:lnTo>
                    <a:cubicBezTo>
                      <a:pt x="239" y="31443"/>
                      <a:pt x="245" y="31364"/>
                      <a:pt x="253" y="31286"/>
                    </a:cubicBezTo>
                    <a:lnTo>
                      <a:pt x="253" y="31286"/>
                    </a:lnTo>
                    <a:cubicBezTo>
                      <a:pt x="1025" y="27553"/>
                      <a:pt x="3614" y="24773"/>
                      <a:pt x="6872" y="22883"/>
                    </a:cubicBezTo>
                    <a:cubicBezTo>
                      <a:pt x="8406" y="21983"/>
                      <a:pt x="10074" y="21282"/>
                      <a:pt x="11675" y="20481"/>
                    </a:cubicBezTo>
                    <a:cubicBezTo>
                      <a:pt x="13143" y="19714"/>
                      <a:pt x="14444" y="18747"/>
                      <a:pt x="15611" y="17579"/>
                    </a:cubicBezTo>
                    <a:cubicBezTo>
                      <a:pt x="18013" y="15311"/>
                      <a:pt x="19848" y="12542"/>
                      <a:pt x="21716" y="9841"/>
                    </a:cubicBezTo>
                    <a:cubicBezTo>
                      <a:pt x="22650" y="8473"/>
                      <a:pt x="23650" y="7139"/>
                      <a:pt x="24618" y="5771"/>
                    </a:cubicBezTo>
                    <a:cubicBezTo>
                      <a:pt x="25718" y="4136"/>
                      <a:pt x="26919" y="2569"/>
                      <a:pt x="28520" y="1434"/>
                    </a:cubicBezTo>
                    <a:cubicBezTo>
                      <a:pt x="28633" y="1350"/>
                      <a:pt x="28556" y="1219"/>
                      <a:pt x="28469" y="1219"/>
                    </a:cubicBezTo>
                    <a:cubicBezTo>
                      <a:pt x="28453" y="1219"/>
                      <a:pt x="28436" y="1224"/>
                      <a:pt x="28420" y="1234"/>
                    </a:cubicBezTo>
                    <a:cubicBezTo>
                      <a:pt x="27119" y="2235"/>
                      <a:pt x="25985" y="3436"/>
                      <a:pt x="25051" y="4770"/>
                    </a:cubicBezTo>
                    <a:cubicBezTo>
                      <a:pt x="23984" y="6205"/>
                      <a:pt x="22983" y="7639"/>
                      <a:pt x="21949" y="9107"/>
                    </a:cubicBezTo>
                    <a:cubicBezTo>
                      <a:pt x="19948" y="11975"/>
                      <a:pt x="18013" y="14978"/>
                      <a:pt x="15478" y="17446"/>
                    </a:cubicBezTo>
                    <a:cubicBezTo>
                      <a:pt x="14177" y="18714"/>
                      <a:pt x="12676" y="19748"/>
                      <a:pt x="11041" y="20548"/>
                    </a:cubicBezTo>
                    <a:cubicBezTo>
                      <a:pt x="9373" y="21382"/>
                      <a:pt x="7639" y="22149"/>
                      <a:pt x="6038" y="23150"/>
                    </a:cubicBezTo>
                    <a:cubicBezTo>
                      <a:pt x="3535" y="24718"/>
                      <a:pt x="1509" y="26943"/>
                      <a:pt x="519" y="29695"/>
                    </a:cubicBezTo>
                    <a:lnTo>
                      <a:pt x="519" y="29695"/>
                    </a:lnTo>
                    <a:cubicBezTo>
                      <a:pt x="1353" y="26327"/>
                      <a:pt x="3777" y="23817"/>
                      <a:pt x="6905" y="22083"/>
                    </a:cubicBezTo>
                    <a:cubicBezTo>
                      <a:pt x="8539" y="21149"/>
                      <a:pt x="10341" y="20548"/>
                      <a:pt x="11942" y="19581"/>
                    </a:cubicBezTo>
                    <a:cubicBezTo>
                      <a:pt x="13510" y="18580"/>
                      <a:pt x="14911" y="17379"/>
                      <a:pt x="16078" y="15978"/>
                    </a:cubicBezTo>
                    <a:cubicBezTo>
                      <a:pt x="18880" y="12876"/>
                      <a:pt x="21115" y="9374"/>
                      <a:pt x="23383" y="5904"/>
                    </a:cubicBezTo>
                    <a:cubicBezTo>
                      <a:pt x="24351" y="4537"/>
                      <a:pt x="25518" y="3336"/>
                      <a:pt x="26819" y="2302"/>
                    </a:cubicBezTo>
                    <a:cubicBezTo>
                      <a:pt x="27787" y="1468"/>
                      <a:pt x="29087" y="400"/>
                      <a:pt x="30422" y="200"/>
                    </a:cubicBezTo>
                    <a:cubicBezTo>
                      <a:pt x="30555" y="200"/>
                      <a:pt x="30488" y="0"/>
                      <a:pt x="303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5"/>
              <p:cNvSpPr/>
              <p:nvPr/>
            </p:nvSpPr>
            <p:spPr>
              <a:xfrm>
                <a:off x="8531467" y="133234"/>
                <a:ext cx="440785" cy="62641"/>
              </a:xfrm>
              <a:custGeom>
                <a:avLst/>
                <a:gdLst/>
                <a:ahLst/>
                <a:cxnLst/>
                <a:rect l="l" t="t" r="r" b="b"/>
                <a:pathLst>
                  <a:path w="11709" h="1664" extrusionOk="0">
                    <a:moveTo>
                      <a:pt x="4362" y="1"/>
                    </a:moveTo>
                    <a:cubicBezTo>
                      <a:pt x="3442" y="1"/>
                      <a:pt x="2496" y="103"/>
                      <a:pt x="1701" y="468"/>
                    </a:cubicBezTo>
                    <a:cubicBezTo>
                      <a:pt x="1368" y="568"/>
                      <a:pt x="0" y="1169"/>
                      <a:pt x="367" y="1569"/>
                    </a:cubicBezTo>
                    <a:cubicBezTo>
                      <a:pt x="436" y="1638"/>
                      <a:pt x="611" y="1663"/>
                      <a:pt x="831" y="1663"/>
                    </a:cubicBezTo>
                    <a:cubicBezTo>
                      <a:pt x="1362" y="1663"/>
                      <a:pt x="2156" y="1516"/>
                      <a:pt x="2368" y="1469"/>
                    </a:cubicBezTo>
                    <a:cubicBezTo>
                      <a:pt x="4403" y="1402"/>
                      <a:pt x="6371" y="1102"/>
                      <a:pt x="8339" y="969"/>
                    </a:cubicBezTo>
                    <a:cubicBezTo>
                      <a:pt x="9440" y="869"/>
                      <a:pt x="10708" y="935"/>
                      <a:pt x="11708" y="568"/>
                    </a:cubicBezTo>
                    <a:lnTo>
                      <a:pt x="11708" y="435"/>
                    </a:lnTo>
                    <a:cubicBezTo>
                      <a:pt x="11548" y="440"/>
                      <a:pt x="11388" y="443"/>
                      <a:pt x="11226" y="443"/>
                    </a:cubicBezTo>
                    <a:cubicBezTo>
                      <a:pt x="9438" y="443"/>
                      <a:pt x="7582" y="129"/>
                      <a:pt x="5838" y="68"/>
                    </a:cubicBezTo>
                    <a:cubicBezTo>
                      <a:pt x="5374" y="32"/>
                      <a:pt x="4872" y="1"/>
                      <a:pt x="436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5"/>
              <p:cNvSpPr/>
              <p:nvPr/>
            </p:nvSpPr>
            <p:spPr>
              <a:xfrm>
                <a:off x="8442285" y="251291"/>
                <a:ext cx="450837" cy="91816"/>
              </a:xfrm>
              <a:custGeom>
                <a:avLst/>
                <a:gdLst/>
                <a:ahLst/>
                <a:cxnLst/>
                <a:rect l="l" t="t" r="r" b="b"/>
                <a:pathLst>
                  <a:path w="11976" h="2439" extrusionOk="0">
                    <a:moveTo>
                      <a:pt x="11976" y="1"/>
                    </a:moveTo>
                    <a:cubicBezTo>
                      <a:pt x="10666" y="713"/>
                      <a:pt x="9182" y="824"/>
                      <a:pt x="7688" y="824"/>
                    </a:cubicBezTo>
                    <a:cubicBezTo>
                      <a:pt x="7013" y="824"/>
                      <a:pt x="6336" y="801"/>
                      <a:pt x="5671" y="801"/>
                    </a:cubicBezTo>
                    <a:cubicBezTo>
                      <a:pt x="5537" y="798"/>
                      <a:pt x="5403" y="796"/>
                      <a:pt x="5270" y="796"/>
                    </a:cubicBezTo>
                    <a:cubicBezTo>
                      <a:pt x="4109" y="796"/>
                      <a:pt x="2972" y="922"/>
                      <a:pt x="1835" y="1102"/>
                    </a:cubicBezTo>
                    <a:cubicBezTo>
                      <a:pt x="1468" y="1168"/>
                      <a:pt x="1" y="1402"/>
                      <a:pt x="67" y="1969"/>
                    </a:cubicBezTo>
                    <a:cubicBezTo>
                      <a:pt x="94" y="2396"/>
                      <a:pt x="889" y="2439"/>
                      <a:pt x="1428" y="2439"/>
                    </a:cubicBezTo>
                    <a:cubicBezTo>
                      <a:pt x="1563" y="2439"/>
                      <a:pt x="1682" y="2436"/>
                      <a:pt x="1769" y="2436"/>
                    </a:cubicBezTo>
                    <a:cubicBezTo>
                      <a:pt x="4971" y="2403"/>
                      <a:pt x="8707" y="1969"/>
                      <a:pt x="11609" y="501"/>
                    </a:cubicBezTo>
                    <a:lnTo>
                      <a:pt x="11976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5"/>
              <p:cNvSpPr/>
              <p:nvPr/>
            </p:nvSpPr>
            <p:spPr>
              <a:xfrm>
                <a:off x="8349375" y="375634"/>
                <a:ext cx="459608" cy="126864"/>
              </a:xfrm>
              <a:custGeom>
                <a:avLst/>
                <a:gdLst/>
                <a:ahLst/>
                <a:cxnLst/>
                <a:rect l="l" t="t" r="r" b="b"/>
                <a:pathLst>
                  <a:path w="12209" h="3370" extrusionOk="0">
                    <a:moveTo>
                      <a:pt x="12209" y="0"/>
                    </a:moveTo>
                    <a:cubicBezTo>
                      <a:pt x="10319" y="977"/>
                      <a:pt x="8251" y="1507"/>
                      <a:pt x="6117" y="1507"/>
                    </a:cubicBezTo>
                    <a:cubicBezTo>
                      <a:pt x="5991" y="1507"/>
                      <a:pt x="5864" y="1505"/>
                      <a:pt x="5738" y="1501"/>
                    </a:cubicBezTo>
                    <a:cubicBezTo>
                      <a:pt x="5206" y="1501"/>
                      <a:pt x="4512" y="1447"/>
                      <a:pt x="3823" y="1447"/>
                    </a:cubicBezTo>
                    <a:cubicBezTo>
                      <a:pt x="3084" y="1447"/>
                      <a:pt x="2352" y="1509"/>
                      <a:pt x="1835" y="1768"/>
                    </a:cubicBezTo>
                    <a:cubicBezTo>
                      <a:pt x="0" y="2669"/>
                      <a:pt x="2936" y="3369"/>
                      <a:pt x="3736" y="3369"/>
                    </a:cubicBezTo>
                    <a:cubicBezTo>
                      <a:pt x="3765" y="3370"/>
                      <a:pt x="3795" y="3370"/>
                      <a:pt x="3824" y="3370"/>
                    </a:cubicBezTo>
                    <a:cubicBezTo>
                      <a:pt x="6548" y="3370"/>
                      <a:pt x="10096" y="1850"/>
                      <a:pt x="12142" y="167"/>
                    </a:cubicBezTo>
                    <a:lnTo>
                      <a:pt x="12209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5"/>
              <p:cNvSpPr/>
              <p:nvPr/>
            </p:nvSpPr>
            <p:spPr>
              <a:xfrm>
                <a:off x="8314214" y="531336"/>
                <a:ext cx="386802" cy="98818"/>
              </a:xfrm>
              <a:custGeom>
                <a:avLst/>
                <a:gdLst/>
                <a:ahLst/>
                <a:cxnLst/>
                <a:rect l="l" t="t" r="r" b="b"/>
                <a:pathLst>
                  <a:path w="10275" h="2625" extrusionOk="0">
                    <a:moveTo>
                      <a:pt x="10274" y="1"/>
                    </a:moveTo>
                    <a:lnTo>
                      <a:pt x="10274" y="1"/>
                    </a:lnTo>
                    <a:cubicBezTo>
                      <a:pt x="8173" y="1435"/>
                      <a:pt x="5838" y="1101"/>
                      <a:pt x="3403" y="1268"/>
                    </a:cubicBezTo>
                    <a:cubicBezTo>
                      <a:pt x="2535" y="1301"/>
                      <a:pt x="0" y="2102"/>
                      <a:pt x="2035" y="2502"/>
                    </a:cubicBezTo>
                    <a:cubicBezTo>
                      <a:pt x="2490" y="2584"/>
                      <a:pt x="2954" y="2625"/>
                      <a:pt x="3417" y="2625"/>
                    </a:cubicBezTo>
                    <a:cubicBezTo>
                      <a:pt x="4277" y="2625"/>
                      <a:pt x="5136" y="2484"/>
                      <a:pt x="5938" y="2202"/>
                    </a:cubicBezTo>
                    <a:cubicBezTo>
                      <a:pt x="7305" y="1768"/>
                      <a:pt x="8807" y="1268"/>
                      <a:pt x="9941" y="401"/>
                    </a:cubicBezTo>
                    <a:lnTo>
                      <a:pt x="10274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5"/>
              <p:cNvSpPr/>
              <p:nvPr/>
            </p:nvSpPr>
            <p:spPr>
              <a:xfrm>
                <a:off x="8271524" y="658314"/>
                <a:ext cx="261219" cy="55602"/>
              </a:xfrm>
              <a:custGeom>
                <a:avLst/>
                <a:gdLst/>
                <a:ahLst/>
                <a:cxnLst/>
                <a:rect l="l" t="t" r="r" b="b"/>
                <a:pathLst>
                  <a:path w="6939" h="1477" extrusionOk="0">
                    <a:moveTo>
                      <a:pt x="1788" y="0"/>
                    </a:moveTo>
                    <a:cubicBezTo>
                      <a:pt x="1350" y="0"/>
                      <a:pt x="972" y="92"/>
                      <a:pt x="734" y="330"/>
                    </a:cubicBezTo>
                    <a:cubicBezTo>
                      <a:pt x="0" y="1097"/>
                      <a:pt x="3136" y="1298"/>
                      <a:pt x="3769" y="1331"/>
                    </a:cubicBezTo>
                    <a:cubicBezTo>
                      <a:pt x="4483" y="1433"/>
                      <a:pt x="5196" y="1476"/>
                      <a:pt x="5910" y="1476"/>
                    </a:cubicBezTo>
                    <a:cubicBezTo>
                      <a:pt x="6130" y="1476"/>
                      <a:pt x="6351" y="1472"/>
                      <a:pt x="6571" y="1464"/>
                    </a:cubicBezTo>
                    <a:lnTo>
                      <a:pt x="6638" y="1464"/>
                    </a:lnTo>
                    <a:lnTo>
                      <a:pt x="6938" y="1331"/>
                    </a:lnTo>
                    <a:cubicBezTo>
                      <a:pt x="6238" y="1298"/>
                      <a:pt x="5571" y="1131"/>
                      <a:pt x="4970" y="831"/>
                    </a:cubicBezTo>
                    <a:cubicBezTo>
                      <a:pt x="4351" y="569"/>
                      <a:pt x="2882" y="0"/>
                      <a:pt x="178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5"/>
              <p:cNvSpPr/>
              <p:nvPr/>
            </p:nvSpPr>
            <p:spPr>
              <a:xfrm>
                <a:off x="8197437" y="716740"/>
                <a:ext cx="226058" cy="65766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1747" extrusionOk="0">
                    <a:moveTo>
                      <a:pt x="826" y="0"/>
                    </a:moveTo>
                    <a:cubicBezTo>
                      <a:pt x="326" y="0"/>
                      <a:pt x="0" y="152"/>
                      <a:pt x="0" y="546"/>
                    </a:cubicBezTo>
                    <a:cubicBezTo>
                      <a:pt x="0" y="1714"/>
                      <a:pt x="5037" y="1614"/>
                      <a:pt x="5904" y="1747"/>
                    </a:cubicBezTo>
                    <a:lnTo>
                      <a:pt x="6004" y="1647"/>
                    </a:lnTo>
                    <a:cubicBezTo>
                      <a:pt x="5527" y="1421"/>
                      <a:pt x="2358" y="0"/>
                      <a:pt x="82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5"/>
              <p:cNvSpPr/>
              <p:nvPr/>
            </p:nvSpPr>
            <p:spPr>
              <a:xfrm>
                <a:off x="8105732" y="775015"/>
                <a:ext cx="190935" cy="67799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1801" extrusionOk="0">
                    <a:moveTo>
                      <a:pt x="1794" y="1"/>
                    </a:moveTo>
                    <a:cubicBezTo>
                      <a:pt x="1559" y="1"/>
                      <a:pt x="1337" y="50"/>
                      <a:pt x="1135" y="166"/>
                    </a:cubicBezTo>
                    <a:cubicBezTo>
                      <a:pt x="1" y="799"/>
                      <a:pt x="2469" y="1300"/>
                      <a:pt x="3070" y="1467"/>
                    </a:cubicBezTo>
                    <a:cubicBezTo>
                      <a:pt x="3670" y="1600"/>
                      <a:pt x="4271" y="1667"/>
                      <a:pt x="4804" y="1800"/>
                    </a:cubicBezTo>
                    <a:lnTo>
                      <a:pt x="5071" y="1633"/>
                    </a:lnTo>
                    <a:cubicBezTo>
                      <a:pt x="4326" y="1137"/>
                      <a:pt x="2919" y="1"/>
                      <a:pt x="179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5"/>
              <p:cNvSpPr/>
              <p:nvPr/>
            </p:nvSpPr>
            <p:spPr>
              <a:xfrm>
                <a:off x="7972994" y="866155"/>
                <a:ext cx="244542" cy="47809"/>
              </a:xfrm>
              <a:custGeom>
                <a:avLst/>
                <a:gdLst/>
                <a:ahLst/>
                <a:cxnLst/>
                <a:rect l="l" t="t" r="r" b="b"/>
                <a:pathLst>
                  <a:path w="6496" h="1270" extrusionOk="0">
                    <a:moveTo>
                      <a:pt x="2367" y="0"/>
                    </a:moveTo>
                    <a:cubicBezTo>
                      <a:pt x="1184" y="0"/>
                      <a:pt x="185" y="191"/>
                      <a:pt x="58" y="813"/>
                    </a:cubicBezTo>
                    <a:cubicBezTo>
                      <a:pt x="0" y="1143"/>
                      <a:pt x="959" y="1269"/>
                      <a:pt x="2134" y="1269"/>
                    </a:cubicBezTo>
                    <a:cubicBezTo>
                      <a:pt x="3695" y="1269"/>
                      <a:pt x="5639" y="1047"/>
                      <a:pt x="6095" y="780"/>
                    </a:cubicBezTo>
                    <a:cubicBezTo>
                      <a:pt x="6129" y="713"/>
                      <a:pt x="6329" y="580"/>
                      <a:pt x="6362" y="547"/>
                    </a:cubicBezTo>
                    <a:lnTo>
                      <a:pt x="6496" y="447"/>
                    </a:lnTo>
                    <a:cubicBezTo>
                      <a:pt x="5920" y="351"/>
                      <a:pt x="3973" y="0"/>
                      <a:pt x="236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5"/>
              <p:cNvSpPr/>
              <p:nvPr/>
            </p:nvSpPr>
            <p:spPr>
              <a:xfrm>
                <a:off x="7923678" y="957032"/>
                <a:ext cx="202191" cy="90988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2417" extrusionOk="0">
                    <a:moveTo>
                      <a:pt x="5371" y="1"/>
                    </a:moveTo>
                    <a:cubicBezTo>
                      <a:pt x="4637" y="1"/>
                      <a:pt x="3903" y="67"/>
                      <a:pt x="3169" y="201"/>
                    </a:cubicBezTo>
                    <a:cubicBezTo>
                      <a:pt x="2202" y="368"/>
                      <a:pt x="134" y="935"/>
                      <a:pt x="0" y="2135"/>
                    </a:cubicBezTo>
                    <a:cubicBezTo>
                      <a:pt x="73" y="2333"/>
                      <a:pt x="263" y="2416"/>
                      <a:pt x="534" y="2416"/>
                    </a:cubicBezTo>
                    <a:cubicBezTo>
                      <a:pt x="1633" y="2416"/>
                      <a:pt x="4046" y="1043"/>
                      <a:pt x="5171" y="401"/>
                    </a:cubicBezTo>
                    <a:lnTo>
                      <a:pt x="5371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5"/>
              <p:cNvSpPr/>
              <p:nvPr/>
            </p:nvSpPr>
            <p:spPr>
              <a:xfrm>
                <a:off x="8092895" y="977134"/>
                <a:ext cx="78189" cy="170871"/>
              </a:xfrm>
              <a:custGeom>
                <a:avLst/>
                <a:gdLst/>
                <a:ahLst/>
                <a:cxnLst/>
                <a:rect l="l" t="t" r="r" b="b"/>
                <a:pathLst>
                  <a:path w="2077" h="4539" extrusionOk="0">
                    <a:moveTo>
                      <a:pt x="1443" y="0"/>
                    </a:moveTo>
                    <a:lnTo>
                      <a:pt x="1243" y="267"/>
                    </a:lnTo>
                    <a:cubicBezTo>
                      <a:pt x="979" y="794"/>
                      <a:pt x="1" y="4539"/>
                      <a:pt x="1066" y="4539"/>
                    </a:cubicBezTo>
                    <a:cubicBezTo>
                      <a:pt x="1080" y="4539"/>
                      <a:pt x="1095" y="4538"/>
                      <a:pt x="1109" y="4537"/>
                    </a:cubicBezTo>
                    <a:cubicBezTo>
                      <a:pt x="2077" y="4437"/>
                      <a:pt x="1543" y="601"/>
                      <a:pt x="14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5"/>
              <p:cNvSpPr/>
              <p:nvPr/>
            </p:nvSpPr>
            <p:spPr>
              <a:xfrm>
                <a:off x="8171387" y="918106"/>
                <a:ext cx="71262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4917" extrusionOk="0">
                    <a:moveTo>
                      <a:pt x="1292" y="1"/>
                    </a:moveTo>
                    <a:cubicBezTo>
                      <a:pt x="1198" y="537"/>
                      <a:pt x="1" y="4917"/>
                      <a:pt x="996" y="4917"/>
                    </a:cubicBezTo>
                    <a:cubicBezTo>
                      <a:pt x="1054" y="4917"/>
                      <a:pt x="1119" y="4902"/>
                      <a:pt x="1192" y="4871"/>
                    </a:cubicBezTo>
                    <a:cubicBezTo>
                      <a:pt x="1893" y="4537"/>
                      <a:pt x="1659" y="2469"/>
                      <a:pt x="1559" y="1969"/>
                    </a:cubicBezTo>
                    <a:cubicBezTo>
                      <a:pt x="1359" y="1368"/>
                      <a:pt x="1292" y="701"/>
                      <a:pt x="1359" y="34"/>
                    </a:cubicBezTo>
                    <a:lnTo>
                      <a:pt x="1292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5"/>
              <p:cNvSpPr/>
              <p:nvPr/>
            </p:nvSpPr>
            <p:spPr>
              <a:xfrm>
                <a:off x="8264108" y="860358"/>
                <a:ext cx="94075" cy="163869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4353" extrusionOk="0">
                    <a:moveTo>
                      <a:pt x="1198" y="0"/>
                    </a:moveTo>
                    <a:cubicBezTo>
                      <a:pt x="940" y="579"/>
                      <a:pt x="1" y="4352"/>
                      <a:pt x="1250" y="4352"/>
                    </a:cubicBezTo>
                    <a:cubicBezTo>
                      <a:pt x="1296" y="4352"/>
                      <a:pt x="1345" y="4347"/>
                      <a:pt x="1398" y="4337"/>
                    </a:cubicBezTo>
                    <a:cubicBezTo>
                      <a:pt x="2499" y="4036"/>
                      <a:pt x="1265" y="934"/>
                      <a:pt x="1265" y="167"/>
                    </a:cubicBezTo>
                    <a:lnTo>
                      <a:pt x="1198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5"/>
              <p:cNvSpPr/>
              <p:nvPr/>
            </p:nvSpPr>
            <p:spPr>
              <a:xfrm>
                <a:off x="8357808" y="820152"/>
                <a:ext cx="83271" cy="177496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4715" extrusionOk="0">
                    <a:moveTo>
                      <a:pt x="1010" y="1"/>
                    </a:moveTo>
                    <a:cubicBezTo>
                      <a:pt x="758" y="631"/>
                      <a:pt x="0" y="4714"/>
                      <a:pt x="1042" y="4714"/>
                    </a:cubicBezTo>
                    <a:cubicBezTo>
                      <a:pt x="1103" y="4714"/>
                      <a:pt x="1170" y="4700"/>
                      <a:pt x="1244" y="4671"/>
                    </a:cubicBezTo>
                    <a:cubicBezTo>
                      <a:pt x="2211" y="4237"/>
                      <a:pt x="1277" y="735"/>
                      <a:pt x="107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5"/>
              <p:cNvSpPr/>
              <p:nvPr/>
            </p:nvSpPr>
            <p:spPr>
              <a:xfrm>
                <a:off x="8473681" y="769933"/>
                <a:ext cx="99232" cy="168763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4483" extrusionOk="0">
                    <a:moveTo>
                      <a:pt x="334" y="0"/>
                    </a:moveTo>
                    <a:cubicBezTo>
                      <a:pt x="201" y="968"/>
                      <a:pt x="1" y="2102"/>
                      <a:pt x="267" y="3036"/>
                    </a:cubicBezTo>
                    <a:cubicBezTo>
                      <a:pt x="396" y="3551"/>
                      <a:pt x="724" y="4483"/>
                      <a:pt x="1173" y="4483"/>
                    </a:cubicBezTo>
                    <a:cubicBezTo>
                      <a:pt x="1306" y="4483"/>
                      <a:pt x="1449" y="4401"/>
                      <a:pt x="1602" y="4203"/>
                    </a:cubicBezTo>
                    <a:cubicBezTo>
                      <a:pt x="2636" y="2836"/>
                      <a:pt x="501" y="1401"/>
                      <a:pt x="401" y="201"/>
                    </a:cubicBez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5"/>
              <p:cNvSpPr/>
              <p:nvPr/>
            </p:nvSpPr>
            <p:spPr>
              <a:xfrm>
                <a:off x="8564106" y="714670"/>
                <a:ext cx="104239" cy="190371"/>
              </a:xfrm>
              <a:custGeom>
                <a:avLst/>
                <a:gdLst/>
                <a:ahLst/>
                <a:cxnLst/>
                <a:rect l="l" t="t" r="r" b="b"/>
                <a:pathLst>
                  <a:path w="2769" h="5057" extrusionOk="0">
                    <a:moveTo>
                      <a:pt x="134" y="1"/>
                    </a:moveTo>
                    <a:lnTo>
                      <a:pt x="0" y="201"/>
                    </a:lnTo>
                    <a:cubicBezTo>
                      <a:pt x="167" y="1202"/>
                      <a:pt x="234" y="2169"/>
                      <a:pt x="501" y="3170"/>
                    </a:cubicBezTo>
                    <a:cubicBezTo>
                      <a:pt x="602" y="3628"/>
                      <a:pt x="1112" y="5057"/>
                      <a:pt x="1629" y="5057"/>
                    </a:cubicBezTo>
                    <a:cubicBezTo>
                      <a:pt x="1790" y="5057"/>
                      <a:pt x="1952" y="4919"/>
                      <a:pt x="2102" y="4571"/>
                    </a:cubicBezTo>
                    <a:cubicBezTo>
                      <a:pt x="2769" y="3103"/>
                      <a:pt x="601" y="1235"/>
                      <a:pt x="13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5"/>
              <p:cNvSpPr/>
              <p:nvPr/>
            </p:nvSpPr>
            <p:spPr>
              <a:xfrm>
                <a:off x="8652009" y="626767"/>
                <a:ext cx="124341" cy="182917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4859" extrusionOk="0">
                    <a:moveTo>
                      <a:pt x="200" y="1"/>
                    </a:moveTo>
                    <a:lnTo>
                      <a:pt x="0" y="134"/>
                    </a:lnTo>
                    <a:cubicBezTo>
                      <a:pt x="434" y="1068"/>
                      <a:pt x="601" y="2136"/>
                      <a:pt x="1001" y="3036"/>
                    </a:cubicBezTo>
                    <a:cubicBezTo>
                      <a:pt x="1236" y="3507"/>
                      <a:pt x="2005" y="4859"/>
                      <a:pt x="2551" y="4859"/>
                    </a:cubicBezTo>
                    <a:cubicBezTo>
                      <a:pt x="2701" y="4859"/>
                      <a:pt x="2835" y="4756"/>
                      <a:pt x="2936" y="4504"/>
                    </a:cubicBezTo>
                    <a:cubicBezTo>
                      <a:pt x="3303" y="3537"/>
                      <a:pt x="2335" y="2069"/>
                      <a:pt x="1802" y="1468"/>
                    </a:cubicBezTo>
                    <a:cubicBezTo>
                      <a:pt x="1335" y="968"/>
                      <a:pt x="501" y="501"/>
                      <a:pt x="2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5"/>
              <p:cNvSpPr/>
              <p:nvPr/>
            </p:nvSpPr>
            <p:spPr>
              <a:xfrm>
                <a:off x="8733625" y="530093"/>
                <a:ext cx="148208" cy="170005"/>
              </a:xfrm>
              <a:custGeom>
                <a:avLst/>
                <a:gdLst/>
                <a:ahLst/>
                <a:cxnLst/>
                <a:rect l="l" t="t" r="r" b="b"/>
                <a:pathLst>
                  <a:path w="3937" h="4516" extrusionOk="0">
                    <a:moveTo>
                      <a:pt x="101" y="0"/>
                    </a:moveTo>
                    <a:lnTo>
                      <a:pt x="1" y="234"/>
                    </a:lnTo>
                    <a:cubicBezTo>
                      <a:pt x="114" y="997"/>
                      <a:pt x="1880" y="4515"/>
                      <a:pt x="2883" y="4515"/>
                    </a:cubicBezTo>
                    <a:cubicBezTo>
                      <a:pt x="3063" y="4515"/>
                      <a:pt x="3219" y="4401"/>
                      <a:pt x="3336" y="4136"/>
                    </a:cubicBezTo>
                    <a:cubicBezTo>
                      <a:pt x="3937" y="2702"/>
                      <a:pt x="1201" y="400"/>
                      <a:pt x="1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5"/>
              <p:cNvSpPr/>
              <p:nvPr/>
            </p:nvSpPr>
            <p:spPr>
              <a:xfrm>
                <a:off x="8808126" y="415802"/>
                <a:ext cx="193006" cy="215480"/>
              </a:xfrm>
              <a:custGeom>
                <a:avLst/>
                <a:gdLst/>
                <a:ahLst/>
                <a:cxnLst/>
                <a:rect l="l" t="t" r="r" b="b"/>
                <a:pathLst>
                  <a:path w="5127" h="5724" extrusionOk="0">
                    <a:moveTo>
                      <a:pt x="123" y="1"/>
                    </a:moveTo>
                    <a:lnTo>
                      <a:pt x="123" y="334"/>
                    </a:lnTo>
                    <a:cubicBezTo>
                      <a:pt x="1" y="1281"/>
                      <a:pt x="1920" y="5724"/>
                      <a:pt x="3218" y="5724"/>
                    </a:cubicBezTo>
                    <a:cubicBezTo>
                      <a:pt x="3338" y="5724"/>
                      <a:pt x="3452" y="5686"/>
                      <a:pt x="3559" y="5605"/>
                    </a:cubicBezTo>
                    <a:cubicBezTo>
                      <a:pt x="5127" y="4404"/>
                      <a:pt x="323" y="1068"/>
                      <a:pt x="12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5"/>
              <p:cNvSpPr/>
              <p:nvPr/>
            </p:nvSpPr>
            <p:spPr>
              <a:xfrm>
                <a:off x="8881798" y="312841"/>
                <a:ext cx="159540" cy="195829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5202" extrusionOk="0">
                    <a:moveTo>
                      <a:pt x="201" y="0"/>
                    </a:moveTo>
                    <a:lnTo>
                      <a:pt x="134" y="134"/>
                    </a:lnTo>
                    <a:cubicBezTo>
                      <a:pt x="1" y="868"/>
                      <a:pt x="701" y="1902"/>
                      <a:pt x="935" y="2636"/>
                    </a:cubicBezTo>
                    <a:cubicBezTo>
                      <a:pt x="1124" y="3204"/>
                      <a:pt x="2127" y="5202"/>
                      <a:pt x="2980" y="5202"/>
                    </a:cubicBezTo>
                    <a:cubicBezTo>
                      <a:pt x="3177" y="5202"/>
                      <a:pt x="3367" y="5095"/>
                      <a:pt x="3537" y="4837"/>
                    </a:cubicBezTo>
                    <a:cubicBezTo>
                      <a:pt x="4237" y="3736"/>
                      <a:pt x="2502" y="2035"/>
                      <a:pt x="1869" y="1435"/>
                    </a:cubicBezTo>
                    <a:cubicBezTo>
                      <a:pt x="1368" y="934"/>
                      <a:pt x="735" y="501"/>
                      <a:pt x="2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5"/>
              <p:cNvSpPr/>
              <p:nvPr/>
            </p:nvSpPr>
            <p:spPr>
              <a:xfrm>
                <a:off x="8952120" y="209880"/>
                <a:ext cx="113387" cy="168386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4473" extrusionOk="0">
                    <a:moveTo>
                      <a:pt x="268" y="0"/>
                    </a:moveTo>
                    <a:lnTo>
                      <a:pt x="34" y="300"/>
                    </a:lnTo>
                    <a:cubicBezTo>
                      <a:pt x="1" y="1134"/>
                      <a:pt x="434" y="1735"/>
                      <a:pt x="768" y="2535"/>
                    </a:cubicBezTo>
                    <a:cubicBezTo>
                      <a:pt x="1001" y="3136"/>
                      <a:pt x="1335" y="3669"/>
                      <a:pt x="1769" y="4136"/>
                    </a:cubicBezTo>
                    <a:cubicBezTo>
                      <a:pt x="2003" y="4358"/>
                      <a:pt x="2258" y="4472"/>
                      <a:pt x="2467" y="4472"/>
                    </a:cubicBezTo>
                    <a:cubicBezTo>
                      <a:pt x="2794" y="4472"/>
                      <a:pt x="3012" y="4192"/>
                      <a:pt x="2869" y="3603"/>
                    </a:cubicBezTo>
                    <a:cubicBezTo>
                      <a:pt x="2569" y="2202"/>
                      <a:pt x="668" y="1301"/>
                      <a:pt x="26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5"/>
              <p:cNvSpPr/>
              <p:nvPr/>
            </p:nvSpPr>
            <p:spPr>
              <a:xfrm>
                <a:off x="7971902" y="980748"/>
                <a:ext cx="80749" cy="35838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952" extrusionOk="0">
                    <a:moveTo>
                      <a:pt x="1984" y="1"/>
                    </a:moveTo>
                    <a:cubicBezTo>
                      <a:pt x="1975" y="1"/>
                      <a:pt x="1965" y="2"/>
                      <a:pt x="1955" y="4"/>
                    </a:cubicBezTo>
                    <a:cubicBezTo>
                      <a:pt x="1321" y="205"/>
                      <a:pt x="687" y="438"/>
                      <a:pt x="87" y="772"/>
                    </a:cubicBezTo>
                    <a:cubicBezTo>
                      <a:pt x="1" y="800"/>
                      <a:pt x="63" y="952"/>
                      <a:pt x="145" y="952"/>
                    </a:cubicBezTo>
                    <a:cubicBezTo>
                      <a:pt x="159" y="952"/>
                      <a:pt x="173" y="948"/>
                      <a:pt x="187" y="938"/>
                    </a:cubicBezTo>
                    <a:cubicBezTo>
                      <a:pt x="787" y="638"/>
                      <a:pt x="1388" y="405"/>
                      <a:pt x="2022" y="205"/>
                    </a:cubicBezTo>
                    <a:cubicBezTo>
                      <a:pt x="2145" y="174"/>
                      <a:pt x="2097" y="1"/>
                      <a:pt x="198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5"/>
              <p:cNvSpPr/>
              <p:nvPr/>
            </p:nvSpPr>
            <p:spPr>
              <a:xfrm>
                <a:off x="8024117" y="882945"/>
                <a:ext cx="94225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2503" h="435" extrusionOk="0">
                    <a:moveTo>
                      <a:pt x="2402" y="1"/>
                    </a:moveTo>
                    <a:cubicBezTo>
                      <a:pt x="1635" y="34"/>
                      <a:pt x="868" y="101"/>
                      <a:pt x="134" y="234"/>
                    </a:cubicBezTo>
                    <a:cubicBezTo>
                      <a:pt x="1" y="234"/>
                      <a:pt x="1" y="434"/>
                      <a:pt x="134" y="434"/>
                    </a:cubicBezTo>
                    <a:cubicBezTo>
                      <a:pt x="868" y="301"/>
                      <a:pt x="1635" y="234"/>
                      <a:pt x="2402" y="201"/>
                    </a:cubicBezTo>
                    <a:cubicBezTo>
                      <a:pt x="2503" y="167"/>
                      <a:pt x="2503" y="1"/>
                      <a:pt x="240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5"/>
              <p:cNvSpPr/>
              <p:nvPr/>
            </p:nvSpPr>
            <p:spPr>
              <a:xfrm>
                <a:off x="8130089" y="1048473"/>
                <a:ext cx="10842" cy="65879"/>
              </a:xfrm>
              <a:custGeom>
                <a:avLst/>
                <a:gdLst/>
                <a:ahLst/>
                <a:cxnLst/>
                <a:rect l="l" t="t" r="r" b="b"/>
                <a:pathLst>
                  <a:path w="288" h="1750" extrusionOk="0">
                    <a:moveTo>
                      <a:pt x="147" y="1"/>
                    </a:moveTo>
                    <a:cubicBezTo>
                      <a:pt x="82" y="1"/>
                      <a:pt x="0" y="58"/>
                      <a:pt x="21" y="140"/>
                    </a:cubicBezTo>
                    <a:cubicBezTo>
                      <a:pt x="88" y="640"/>
                      <a:pt x="88" y="1141"/>
                      <a:pt x="54" y="1675"/>
                    </a:cubicBezTo>
                    <a:cubicBezTo>
                      <a:pt x="71" y="1725"/>
                      <a:pt x="121" y="1750"/>
                      <a:pt x="171" y="1750"/>
                    </a:cubicBezTo>
                    <a:cubicBezTo>
                      <a:pt x="221" y="1750"/>
                      <a:pt x="271" y="1725"/>
                      <a:pt x="288" y="1675"/>
                    </a:cubicBezTo>
                    <a:cubicBezTo>
                      <a:pt x="288" y="1141"/>
                      <a:pt x="288" y="607"/>
                      <a:pt x="221" y="73"/>
                    </a:cubicBezTo>
                    <a:cubicBezTo>
                      <a:pt x="221" y="22"/>
                      <a:pt x="187" y="1"/>
                      <a:pt x="14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5"/>
              <p:cNvSpPr/>
              <p:nvPr/>
            </p:nvSpPr>
            <p:spPr>
              <a:xfrm>
                <a:off x="8209973" y="1013236"/>
                <a:ext cx="12611" cy="62114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650" extrusionOk="0">
                    <a:moveTo>
                      <a:pt x="213" y="0"/>
                    </a:moveTo>
                    <a:cubicBezTo>
                      <a:pt x="167" y="0"/>
                      <a:pt x="117" y="25"/>
                      <a:pt x="101" y="75"/>
                    </a:cubicBezTo>
                    <a:cubicBezTo>
                      <a:pt x="101" y="542"/>
                      <a:pt x="101" y="1043"/>
                      <a:pt x="1" y="1510"/>
                    </a:cubicBezTo>
                    <a:cubicBezTo>
                      <a:pt x="1" y="1592"/>
                      <a:pt x="77" y="1649"/>
                      <a:pt x="143" y="1649"/>
                    </a:cubicBezTo>
                    <a:cubicBezTo>
                      <a:pt x="184" y="1649"/>
                      <a:pt x="221" y="1627"/>
                      <a:pt x="234" y="1576"/>
                    </a:cubicBezTo>
                    <a:cubicBezTo>
                      <a:pt x="301" y="1076"/>
                      <a:pt x="334" y="576"/>
                      <a:pt x="301" y="75"/>
                    </a:cubicBezTo>
                    <a:cubicBezTo>
                      <a:pt x="301" y="25"/>
                      <a:pt x="259" y="0"/>
                      <a:pt x="213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5"/>
              <p:cNvSpPr/>
              <p:nvPr/>
            </p:nvSpPr>
            <p:spPr>
              <a:xfrm>
                <a:off x="8307927" y="936929"/>
                <a:ext cx="8809" cy="64109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703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cubicBezTo>
                      <a:pt x="34" y="601"/>
                      <a:pt x="0" y="1102"/>
                      <a:pt x="34" y="1602"/>
                    </a:cubicBezTo>
                    <a:cubicBezTo>
                      <a:pt x="34" y="1669"/>
                      <a:pt x="84" y="1702"/>
                      <a:pt x="134" y="1702"/>
                    </a:cubicBezTo>
                    <a:cubicBezTo>
                      <a:pt x="184" y="1702"/>
                      <a:pt x="234" y="1669"/>
                      <a:pt x="234" y="1602"/>
                    </a:cubicBezTo>
                    <a:cubicBezTo>
                      <a:pt x="201" y="1102"/>
                      <a:pt x="234" y="601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5"/>
              <p:cNvSpPr/>
              <p:nvPr/>
            </p:nvSpPr>
            <p:spPr>
              <a:xfrm>
                <a:off x="8173946" y="788643"/>
                <a:ext cx="71224" cy="24018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638" extrusionOk="0">
                    <a:moveTo>
                      <a:pt x="161" y="0"/>
                    </a:moveTo>
                    <a:cubicBezTo>
                      <a:pt x="48" y="0"/>
                      <a:pt x="0" y="173"/>
                      <a:pt x="124" y="204"/>
                    </a:cubicBezTo>
                    <a:cubicBezTo>
                      <a:pt x="657" y="404"/>
                      <a:pt x="1191" y="504"/>
                      <a:pt x="1725" y="638"/>
                    </a:cubicBezTo>
                    <a:cubicBezTo>
                      <a:pt x="1858" y="638"/>
                      <a:pt x="1892" y="471"/>
                      <a:pt x="1792" y="437"/>
                    </a:cubicBezTo>
                    <a:cubicBezTo>
                      <a:pt x="1258" y="304"/>
                      <a:pt x="724" y="204"/>
                      <a:pt x="190" y="4"/>
                    </a:cubicBezTo>
                    <a:cubicBezTo>
                      <a:pt x="180" y="1"/>
                      <a:pt x="170" y="0"/>
                      <a:pt x="1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5"/>
              <p:cNvSpPr/>
              <p:nvPr/>
            </p:nvSpPr>
            <p:spPr>
              <a:xfrm>
                <a:off x="8234217" y="732099"/>
                <a:ext cx="82518" cy="21533"/>
              </a:xfrm>
              <a:custGeom>
                <a:avLst/>
                <a:gdLst/>
                <a:ahLst/>
                <a:cxnLst/>
                <a:rect l="l" t="t" r="r" b="b"/>
                <a:pathLst>
                  <a:path w="2192" h="572" extrusionOk="0">
                    <a:moveTo>
                      <a:pt x="161" y="1"/>
                    </a:moveTo>
                    <a:cubicBezTo>
                      <a:pt x="48" y="1"/>
                      <a:pt x="1" y="174"/>
                      <a:pt x="124" y="205"/>
                    </a:cubicBezTo>
                    <a:cubicBezTo>
                      <a:pt x="758" y="372"/>
                      <a:pt x="1391" y="505"/>
                      <a:pt x="2025" y="572"/>
                    </a:cubicBezTo>
                    <a:cubicBezTo>
                      <a:pt x="2159" y="572"/>
                      <a:pt x="2192" y="372"/>
                      <a:pt x="2059" y="372"/>
                    </a:cubicBezTo>
                    <a:cubicBezTo>
                      <a:pt x="1425" y="305"/>
                      <a:pt x="824" y="171"/>
                      <a:pt x="191" y="5"/>
                    </a:cubicBezTo>
                    <a:cubicBezTo>
                      <a:pt x="180" y="2"/>
                      <a:pt x="171" y="1"/>
                      <a:pt x="16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5"/>
              <p:cNvSpPr/>
              <p:nvPr/>
            </p:nvSpPr>
            <p:spPr>
              <a:xfrm>
                <a:off x="8330515" y="674502"/>
                <a:ext cx="75403" cy="15096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401" extrusionOk="0">
                    <a:moveTo>
                      <a:pt x="134" y="0"/>
                    </a:moveTo>
                    <a:cubicBezTo>
                      <a:pt x="1" y="0"/>
                      <a:pt x="1" y="234"/>
                      <a:pt x="134" y="234"/>
                    </a:cubicBezTo>
                    <a:cubicBezTo>
                      <a:pt x="701" y="234"/>
                      <a:pt x="1302" y="300"/>
                      <a:pt x="1869" y="401"/>
                    </a:cubicBezTo>
                    <a:cubicBezTo>
                      <a:pt x="2002" y="401"/>
                      <a:pt x="2002" y="200"/>
                      <a:pt x="1869" y="200"/>
                    </a:cubicBezTo>
                    <a:cubicBezTo>
                      <a:pt x="1302" y="100"/>
                      <a:pt x="701" y="34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5"/>
              <p:cNvSpPr/>
              <p:nvPr/>
            </p:nvSpPr>
            <p:spPr>
              <a:xfrm>
                <a:off x="8423989" y="588595"/>
                <a:ext cx="69116" cy="24921"/>
              </a:xfrm>
              <a:custGeom>
                <a:avLst/>
                <a:gdLst/>
                <a:ahLst/>
                <a:cxnLst/>
                <a:rect l="l" t="t" r="r" b="b"/>
                <a:pathLst>
                  <a:path w="1836" h="662" extrusionOk="0">
                    <a:moveTo>
                      <a:pt x="1706" y="1"/>
                    </a:moveTo>
                    <a:cubicBezTo>
                      <a:pt x="1690" y="1"/>
                      <a:pt x="1673" y="5"/>
                      <a:pt x="1654" y="14"/>
                    </a:cubicBezTo>
                    <a:cubicBezTo>
                      <a:pt x="1154" y="181"/>
                      <a:pt x="620" y="281"/>
                      <a:pt x="86" y="448"/>
                    </a:cubicBezTo>
                    <a:cubicBezTo>
                      <a:pt x="0" y="505"/>
                      <a:pt x="13" y="661"/>
                      <a:pt x="103" y="661"/>
                    </a:cubicBezTo>
                    <a:cubicBezTo>
                      <a:pt x="118" y="661"/>
                      <a:pt x="134" y="657"/>
                      <a:pt x="153" y="648"/>
                    </a:cubicBezTo>
                    <a:cubicBezTo>
                      <a:pt x="687" y="481"/>
                      <a:pt x="1221" y="381"/>
                      <a:pt x="1721" y="214"/>
                    </a:cubicBezTo>
                    <a:cubicBezTo>
                      <a:pt x="1836" y="157"/>
                      <a:pt x="1802" y="1"/>
                      <a:pt x="170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5"/>
              <p:cNvSpPr/>
              <p:nvPr/>
            </p:nvSpPr>
            <p:spPr>
              <a:xfrm>
                <a:off x="8390823" y="898003"/>
                <a:ext cx="12084" cy="6181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42" extrusionOk="0">
                    <a:moveTo>
                      <a:pt x="133" y="1"/>
                    </a:moveTo>
                    <a:cubicBezTo>
                      <a:pt x="83" y="1"/>
                      <a:pt x="33" y="34"/>
                      <a:pt x="33" y="101"/>
                    </a:cubicBezTo>
                    <a:cubicBezTo>
                      <a:pt x="0" y="601"/>
                      <a:pt x="0" y="1068"/>
                      <a:pt x="100" y="1569"/>
                    </a:cubicBezTo>
                    <a:cubicBezTo>
                      <a:pt x="100" y="1620"/>
                      <a:pt x="134" y="1641"/>
                      <a:pt x="174" y="1641"/>
                    </a:cubicBezTo>
                    <a:cubicBezTo>
                      <a:pt x="240" y="1641"/>
                      <a:pt x="321" y="1584"/>
                      <a:pt x="300" y="1502"/>
                    </a:cubicBezTo>
                    <a:cubicBezTo>
                      <a:pt x="200" y="1035"/>
                      <a:pt x="200" y="568"/>
                      <a:pt x="234" y="101"/>
                    </a:cubicBezTo>
                    <a:cubicBezTo>
                      <a:pt x="234" y="34"/>
                      <a:pt x="18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5"/>
              <p:cNvSpPr/>
              <p:nvPr/>
            </p:nvSpPr>
            <p:spPr>
              <a:xfrm>
                <a:off x="8494537" y="839389"/>
                <a:ext cx="32450" cy="52703"/>
              </a:xfrm>
              <a:custGeom>
                <a:avLst/>
                <a:gdLst/>
                <a:ahLst/>
                <a:cxnLst/>
                <a:rect l="l" t="t" r="r" b="b"/>
                <a:pathLst>
                  <a:path w="862" h="1400" extrusionOk="0">
                    <a:moveTo>
                      <a:pt x="162" y="1"/>
                    </a:moveTo>
                    <a:cubicBezTo>
                      <a:pt x="84" y="1"/>
                      <a:pt x="0" y="87"/>
                      <a:pt x="47" y="157"/>
                    </a:cubicBezTo>
                    <a:cubicBezTo>
                      <a:pt x="214" y="557"/>
                      <a:pt x="414" y="957"/>
                      <a:pt x="647" y="1358"/>
                    </a:cubicBezTo>
                    <a:cubicBezTo>
                      <a:pt x="667" y="1387"/>
                      <a:pt x="695" y="1399"/>
                      <a:pt x="723" y="1399"/>
                    </a:cubicBezTo>
                    <a:cubicBezTo>
                      <a:pt x="792" y="1399"/>
                      <a:pt x="861" y="1328"/>
                      <a:pt x="814" y="1258"/>
                    </a:cubicBezTo>
                    <a:cubicBezTo>
                      <a:pt x="614" y="857"/>
                      <a:pt x="414" y="457"/>
                      <a:pt x="247" y="57"/>
                    </a:cubicBezTo>
                    <a:cubicBezTo>
                      <a:pt x="227" y="17"/>
                      <a:pt x="195" y="1"/>
                      <a:pt x="16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5"/>
              <p:cNvSpPr/>
              <p:nvPr/>
            </p:nvSpPr>
            <p:spPr>
              <a:xfrm>
                <a:off x="8588312" y="795984"/>
                <a:ext cx="37871" cy="61474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1633" extrusionOk="0">
                    <a:moveTo>
                      <a:pt x="148" y="1"/>
                    </a:moveTo>
                    <a:cubicBezTo>
                      <a:pt x="77" y="1"/>
                      <a:pt x="1" y="72"/>
                      <a:pt x="24" y="142"/>
                    </a:cubicBezTo>
                    <a:cubicBezTo>
                      <a:pt x="258" y="643"/>
                      <a:pt x="491" y="1110"/>
                      <a:pt x="792" y="1577"/>
                    </a:cubicBezTo>
                    <a:cubicBezTo>
                      <a:pt x="812" y="1617"/>
                      <a:pt x="841" y="1633"/>
                      <a:pt x="870" y="1633"/>
                    </a:cubicBezTo>
                    <a:cubicBezTo>
                      <a:pt x="938" y="1633"/>
                      <a:pt x="1005" y="1547"/>
                      <a:pt x="958" y="1477"/>
                    </a:cubicBezTo>
                    <a:cubicBezTo>
                      <a:pt x="692" y="1010"/>
                      <a:pt x="425" y="543"/>
                      <a:pt x="225" y="42"/>
                    </a:cubicBezTo>
                    <a:cubicBezTo>
                      <a:pt x="205" y="13"/>
                      <a:pt x="177" y="1"/>
                      <a:pt x="1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5"/>
              <p:cNvSpPr/>
              <p:nvPr/>
            </p:nvSpPr>
            <p:spPr>
              <a:xfrm>
                <a:off x="8775788" y="582157"/>
                <a:ext cx="59893" cy="54773"/>
              </a:xfrm>
              <a:custGeom>
                <a:avLst/>
                <a:gdLst/>
                <a:ahLst/>
                <a:cxnLst/>
                <a:rect l="l" t="t" r="r" b="b"/>
                <a:pathLst>
                  <a:path w="1591" h="1455" extrusionOk="0">
                    <a:moveTo>
                      <a:pt x="187" y="0"/>
                    </a:moveTo>
                    <a:cubicBezTo>
                      <a:pt x="95" y="0"/>
                      <a:pt x="0" y="104"/>
                      <a:pt x="81" y="185"/>
                    </a:cubicBezTo>
                    <a:cubicBezTo>
                      <a:pt x="548" y="552"/>
                      <a:pt x="982" y="952"/>
                      <a:pt x="1382" y="1419"/>
                    </a:cubicBezTo>
                    <a:cubicBezTo>
                      <a:pt x="1399" y="1444"/>
                      <a:pt x="1422" y="1455"/>
                      <a:pt x="1445" y="1455"/>
                    </a:cubicBezTo>
                    <a:cubicBezTo>
                      <a:pt x="1516" y="1455"/>
                      <a:pt x="1591" y="1361"/>
                      <a:pt x="1516" y="1286"/>
                    </a:cubicBezTo>
                    <a:cubicBezTo>
                      <a:pt x="1115" y="819"/>
                      <a:pt x="682" y="418"/>
                      <a:pt x="248" y="18"/>
                    </a:cubicBezTo>
                    <a:cubicBezTo>
                      <a:pt x="229" y="6"/>
                      <a:pt x="208" y="0"/>
                      <a:pt x="18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5"/>
              <p:cNvSpPr/>
              <p:nvPr/>
            </p:nvSpPr>
            <p:spPr>
              <a:xfrm>
                <a:off x="8691650" y="689259"/>
                <a:ext cx="47922" cy="71526"/>
              </a:xfrm>
              <a:custGeom>
                <a:avLst/>
                <a:gdLst/>
                <a:ahLst/>
                <a:cxnLst/>
                <a:rect l="l" t="t" r="r" b="b"/>
                <a:pathLst>
                  <a:path w="1273" h="1900" extrusionOk="0">
                    <a:moveTo>
                      <a:pt x="139" y="0"/>
                    </a:moveTo>
                    <a:cubicBezTo>
                      <a:pt x="71" y="0"/>
                      <a:pt x="1" y="71"/>
                      <a:pt x="48" y="142"/>
                    </a:cubicBezTo>
                    <a:cubicBezTo>
                      <a:pt x="382" y="709"/>
                      <a:pt x="782" y="1243"/>
                      <a:pt x="1049" y="1843"/>
                    </a:cubicBezTo>
                    <a:cubicBezTo>
                      <a:pt x="1069" y="1883"/>
                      <a:pt x="1098" y="1899"/>
                      <a:pt x="1128" y="1899"/>
                    </a:cubicBezTo>
                    <a:cubicBezTo>
                      <a:pt x="1198" y="1899"/>
                      <a:pt x="1272" y="1813"/>
                      <a:pt x="1249" y="1743"/>
                    </a:cubicBezTo>
                    <a:cubicBezTo>
                      <a:pt x="949" y="1143"/>
                      <a:pt x="548" y="609"/>
                      <a:pt x="215" y="42"/>
                    </a:cubicBezTo>
                    <a:cubicBezTo>
                      <a:pt x="195" y="13"/>
                      <a:pt x="167" y="0"/>
                      <a:pt x="139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5"/>
              <p:cNvSpPr/>
              <p:nvPr/>
            </p:nvSpPr>
            <p:spPr>
              <a:xfrm>
                <a:off x="8467394" y="454727"/>
                <a:ext cx="103034" cy="15133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402" extrusionOk="0">
                    <a:moveTo>
                      <a:pt x="201" y="1"/>
                    </a:moveTo>
                    <a:cubicBezTo>
                      <a:pt x="68" y="1"/>
                      <a:pt x="1" y="201"/>
                      <a:pt x="134" y="234"/>
                    </a:cubicBezTo>
                    <a:cubicBezTo>
                      <a:pt x="968" y="334"/>
                      <a:pt x="1769" y="401"/>
                      <a:pt x="2603" y="401"/>
                    </a:cubicBezTo>
                    <a:cubicBezTo>
                      <a:pt x="2736" y="368"/>
                      <a:pt x="2736" y="201"/>
                      <a:pt x="2603" y="201"/>
                    </a:cubicBezTo>
                    <a:cubicBezTo>
                      <a:pt x="1802" y="201"/>
                      <a:pt x="1002" y="134"/>
                      <a:pt x="2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5"/>
              <p:cNvSpPr/>
              <p:nvPr/>
            </p:nvSpPr>
            <p:spPr>
              <a:xfrm>
                <a:off x="8526423" y="297632"/>
                <a:ext cx="100098" cy="19237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511" extrusionOk="0">
                    <a:moveTo>
                      <a:pt x="2498" y="0"/>
                    </a:moveTo>
                    <a:cubicBezTo>
                      <a:pt x="2489" y="0"/>
                      <a:pt x="2479" y="2"/>
                      <a:pt x="2469" y="4"/>
                    </a:cubicBezTo>
                    <a:cubicBezTo>
                      <a:pt x="1858" y="190"/>
                      <a:pt x="1227" y="291"/>
                      <a:pt x="608" y="291"/>
                    </a:cubicBezTo>
                    <a:cubicBezTo>
                      <a:pt x="449" y="291"/>
                      <a:pt x="291" y="285"/>
                      <a:pt x="134" y="271"/>
                    </a:cubicBezTo>
                    <a:cubicBezTo>
                      <a:pt x="1" y="271"/>
                      <a:pt x="1" y="471"/>
                      <a:pt x="134" y="504"/>
                    </a:cubicBezTo>
                    <a:cubicBezTo>
                      <a:pt x="234" y="509"/>
                      <a:pt x="335" y="511"/>
                      <a:pt x="436" y="511"/>
                    </a:cubicBezTo>
                    <a:cubicBezTo>
                      <a:pt x="1142" y="511"/>
                      <a:pt x="1864" y="409"/>
                      <a:pt x="2536" y="204"/>
                    </a:cubicBezTo>
                    <a:cubicBezTo>
                      <a:pt x="2659" y="173"/>
                      <a:pt x="2611" y="0"/>
                      <a:pt x="249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5"/>
              <p:cNvSpPr/>
              <p:nvPr/>
            </p:nvSpPr>
            <p:spPr>
              <a:xfrm>
                <a:off x="8624377" y="150739"/>
                <a:ext cx="112709" cy="2149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571" extrusionOk="0">
                    <a:moveTo>
                      <a:pt x="2861" y="0"/>
                    </a:moveTo>
                    <a:cubicBezTo>
                      <a:pt x="2853" y="0"/>
                      <a:pt x="2845" y="1"/>
                      <a:pt x="2836" y="3"/>
                    </a:cubicBezTo>
                    <a:cubicBezTo>
                      <a:pt x="1935" y="203"/>
                      <a:pt x="1035" y="337"/>
                      <a:pt x="134" y="370"/>
                    </a:cubicBezTo>
                    <a:cubicBezTo>
                      <a:pt x="0" y="370"/>
                      <a:pt x="0" y="570"/>
                      <a:pt x="134" y="570"/>
                    </a:cubicBezTo>
                    <a:cubicBezTo>
                      <a:pt x="1068" y="537"/>
                      <a:pt x="1969" y="404"/>
                      <a:pt x="2869" y="203"/>
                    </a:cubicBezTo>
                    <a:cubicBezTo>
                      <a:pt x="2994" y="203"/>
                      <a:pt x="2973" y="0"/>
                      <a:pt x="28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5"/>
              <p:cNvSpPr/>
              <p:nvPr/>
            </p:nvSpPr>
            <p:spPr>
              <a:xfrm>
                <a:off x="8853752" y="510668"/>
                <a:ext cx="74876" cy="69756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1853" extrusionOk="0">
                    <a:moveTo>
                      <a:pt x="151" y="0"/>
                    </a:moveTo>
                    <a:cubicBezTo>
                      <a:pt x="52" y="0"/>
                      <a:pt x="0" y="127"/>
                      <a:pt x="112" y="183"/>
                    </a:cubicBezTo>
                    <a:cubicBezTo>
                      <a:pt x="712" y="683"/>
                      <a:pt x="1246" y="1250"/>
                      <a:pt x="1780" y="1817"/>
                    </a:cubicBezTo>
                    <a:cubicBezTo>
                      <a:pt x="1805" y="1842"/>
                      <a:pt x="1832" y="1853"/>
                      <a:pt x="1857" y="1853"/>
                    </a:cubicBezTo>
                    <a:cubicBezTo>
                      <a:pt x="1932" y="1853"/>
                      <a:pt x="1988" y="1759"/>
                      <a:pt x="1913" y="1684"/>
                    </a:cubicBezTo>
                    <a:cubicBezTo>
                      <a:pt x="1379" y="1083"/>
                      <a:pt x="812" y="516"/>
                      <a:pt x="212" y="16"/>
                    </a:cubicBezTo>
                    <a:cubicBezTo>
                      <a:pt x="190" y="5"/>
                      <a:pt x="170" y="0"/>
                      <a:pt x="15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5"/>
              <p:cNvSpPr/>
              <p:nvPr/>
            </p:nvSpPr>
            <p:spPr>
              <a:xfrm>
                <a:off x="8925241" y="374053"/>
                <a:ext cx="66368" cy="78527"/>
              </a:xfrm>
              <a:custGeom>
                <a:avLst/>
                <a:gdLst/>
                <a:ahLst/>
                <a:cxnLst/>
                <a:rect l="l" t="t" r="r" b="b"/>
                <a:pathLst>
                  <a:path w="1763" h="2086" extrusionOk="0">
                    <a:moveTo>
                      <a:pt x="150" y="1"/>
                    </a:moveTo>
                    <a:cubicBezTo>
                      <a:pt x="70" y="1"/>
                      <a:pt x="0" y="72"/>
                      <a:pt x="48" y="142"/>
                    </a:cubicBezTo>
                    <a:cubicBezTo>
                      <a:pt x="515" y="809"/>
                      <a:pt x="1048" y="1410"/>
                      <a:pt x="1515" y="2044"/>
                    </a:cubicBezTo>
                    <a:cubicBezTo>
                      <a:pt x="1545" y="2073"/>
                      <a:pt x="1580" y="2085"/>
                      <a:pt x="1613" y="2085"/>
                    </a:cubicBezTo>
                    <a:cubicBezTo>
                      <a:pt x="1693" y="2085"/>
                      <a:pt x="1763" y="2014"/>
                      <a:pt x="1715" y="1944"/>
                    </a:cubicBezTo>
                    <a:cubicBezTo>
                      <a:pt x="1248" y="1276"/>
                      <a:pt x="715" y="676"/>
                      <a:pt x="248" y="42"/>
                    </a:cubicBezTo>
                    <a:cubicBezTo>
                      <a:pt x="218" y="13"/>
                      <a:pt x="183" y="1"/>
                      <a:pt x="15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5"/>
              <p:cNvSpPr/>
              <p:nvPr/>
            </p:nvSpPr>
            <p:spPr>
              <a:xfrm>
                <a:off x="8986415" y="266763"/>
                <a:ext cx="51649" cy="78377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2082" extrusionOk="0">
                    <a:moveTo>
                      <a:pt x="145" y="1"/>
                    </a:moveTo>
                    <a:cubicBezTo>
                      <a:pt x="75" y="1"/>
                      <a:pt x="0" y="87"/>
                      <a:pt x="24" y="157"/>
                    </a:cubicBezTo>
                    <a:cubicBezTo>
                      <a:pt x="357" y="791"/>
                      <a:pt x="724" y="1425"/>
                      <a:pt x="1124" y="2025"/>
                    </a:cubicBezTo>
                    <a:cubicBezTo>
                      <a:pt x="1155" y="2065"/>
                      <a:pt x="1191" y="2081"/>
                      <a:pt x="1225" y="2081"/>
                    </a:cubicBezTo>
                    <a:cubicBezTo>
                      <a:pt x="1304" y="2081"/>
                      <a:pt x="1371" y="1995"/>
                      <a:pt x="1325" y="1925"/>
                    </a:cubicBezTo>
                    <a:cubicBezTo>
                      <a:pt x="891" y="1324"/>
                      <a:pt x="524" y="691"/>
                      <a:pt x="224" y="57"/>
                    </a:cubicBezTo>
                    <a:cubicBezTo>
                      <a:pt x="204" y="17"/>
                      <a:pt x="175" y="1"/>
                      <a:pt x="14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5" name="Google Shape;575;p5"/>
            <p:cNvGrpSpPr/>
            <p:nvPr/>
          </p:nvGrpSpPr>
          <p:grpSpPr>
            <a:xfrm rot="-1110663">
              <a:off x="7852317" y="272533"/>
              <a:ext cx="780902" cy="326888"/>
              <a:chOff x="7936040" y="253594"/>
              <a:chExt cx="780871" cy="326875"/>
            </a:xfrm>
          </p:grpSpPr>
          <p:sp>
            <p:nvSpPr>
              <p:cNvPr id="576" name="Google Shape;576;p5"/>
              <p:cNvSpPr/>
              <p:nvPr/>
            </p:nvSpPr>
            <p:spPr>
              <a:xfrm>
                <a:off x="7992019" y="253594"/>
                <a:ext cx="724892" cy="284559"/>
              </a:xfrm>
              <a:custGeom>
                <a:avLst/>
                <a:gdLst/>
                <a:ahLst/>
                <a:cxnLst/>
                <a:rect l="l" t="t" r="r" b="b"/>
                <a:pathLst>
                  <a:path w="19256" h="7559" extrusionOk="0">
                    <a:moveTo>
                      <a:pt x="19139" y="1"/>
                    </a:moveTo>
                    <a:cubicBezTo>
                      <a:pt x="19102" y="1"/>
                      <a:pt x="19068" y="19"/>
                      <a:pt x="19055" y="59"/>
                    </a:cubicBezTo>
                    <a:lnTo>
                      <a:pt x="19022" y="92"/>
                    </a:lnTo>
                    <a:cubicBezTo>
                      <a:pt x="18622" y="1460"/>
                      <a:pt x="16487" y="2194"/>
                      <a:pt x="15252" y="2527"/>
                    </a:cubicBezTo>
                    <a:cubicBezTo>
                      <a:pt x="13451" y="2961"/>
                      <a:pt x="11550" y="3094"/>
                      <a:pt x="9715" y="3394"/>
                    </a:cubicBezTo>
                    <a:cubicBezTo>
                      <a:pt x="7847" y="3695"/>
                      <a:pt x="6013" y="4128"/>
                      <a:pt x="4245" y="4729"/>
                    </a:cubicBezTo>
                    <a:cubicBezTo>
                      <a:pt x="2610" y="5296"/>
                      <a:pt x="1476" y="6430"/>
                      <a:pt x="108" y="7364"/>
                    </a:cubicBezTo>
                    <a:cubicBezTo>
                      <a:pt x="1" y="7418"/>
                      <a:pt x="67" y="7558"/>
                      <a:pt x="149" y="7558"/>
                    </a:cubicBezTo>
                    <a:cubicBezTo>
                      <a:pt x="168" y="7558"/>
                      <a:pt x="189" y="7550"/>
                      <a:pt x="208" y="7531"/>
                    </a:cubicBezTo>
                    <a:cubicBezTo>
                      <a:pt x="876" y="7097"/>
                      <a:pt x="1443" y="6497"/>
                      <a:pt x="2143" y="6063"/>
                    </a:cubicBezTo>
                    <a:cubicBezTo>
                      <a:pt x="2977" y="5529"/>
                      <a:pt x="3878" y="5062"/>
                      <a:pt x="4812" y="4762"/>
                    </a:cubicBezTo>
                    <a:cubicBezTo>
                      <a:pt x="6846" y="4128"/>
                      <a:pt x="8948" y="3695"/>
                      <a:pt x="11083" y="3394"/>
                    </a:cubicBezTo>
                    <a:cubicBezTo>
                      <a:pt x="12917" y="3094"/>
                      <a:pt x="14886" y="3028"/>
                      <a:pt x="16587" y="2294"/>
                    </a:cubicBezTo>
                    <a:cubicBezTo>
                      <a:pt x="17587" y="1860"/>
                      <a:pt x="18922" y="1260"/>
                      <a:pt x="19255" y="125"/>
                    </a:cubicBezTo>
                    <a:cubicBezTo>
                      <a:pt x="19255" y="45"/>
                      <a:pt x="19194" y="1"/>
                      <a:pt x="1913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5"/>
              <p:cNvSpPr/>
              <p:nvPr/>
            </p:nvSpPr>
            <p:spPr>
              <a:xfrm>
                <a:off x="8020630" y="379594"/>
                <a:ext cx="122836" cy="65163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1731" extrusionOk="0">
                    <a:moveTo>
                      <a:pt x="173" y="1"/>
                    </a:moveTo>
                    <a:cubicBezTo>
                      <a:pt x="83" y="1"/>
                      <a:pt x="1" y="157"/>
                      <a:pt x="116" y="214"/>
                    </a:cubicBezTo>
                    <a:cubicBezTo>
                      <a:pt x="1116" y="681"/>
                      <a:pt x="2084" y="1182"/>
                      <a:pt x="3051" y="1715"/>
                    </a:cubicBezTo>
                    <a:cubicBezTo>
                      <a:pt x="3073" y="1726"/>
                      <a:pt x="3093" y="1731"/>
                      <a:pt x="3112" y="1731"/>
                    </a:cubicBezTo>
                    <a:cubicBezTo>
                      <a:pt x="3211" y="1731"/>
                      <a:pt x="3263" y="1604"/>
                      <a:pt x="3151" y="1549"/>
                    </a:cubicBezTo>
                    <a:cubicBezTo>
                      <a:pt x="2217" y="981"/>
                      <a:pt x="1216" y="514"/>
                      <a:pt x="216" y="14"/>
                    </a:cubicBezTo>
                    <a:cubicBezTo>
                      <a:pt x="202" y="5"/>
                      <a:pt x="187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5"/>
              <p:cNvSpPr/>
              <p:nvPr/>
            </p:nvSpPr>
            <p:spPr>
              <a:xfrm>
                <a:off x="7962651" y="321846"/>
                <a:ext cx="154495" cy="100173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2661" extrusionOk="0">
                    <a:moveTo>
                      <a:pt x="1090" y="216"/>
                    </a:moveTo>
                    <a:cubicBezTo>
                      <a:pt x="1461" y="216"/>
                      <a:pt x="1930" y="402"/>
                      <a:pt x="2136" y="514"/>
                    </a:cubicBezTo>
                    <a:cubicBezTo>
                      <a:pt x="2914" y="903"/>
                      <a:pt x="3502" y="1575"/>
                      <a:pt x="3749" y="2439"/>
                    </a:cubicBezTo>
                    <a:lnTo>
                      <a:pt x="3749" y="2439"/>
                    </a:lnTo>
                    <a:cubicBezTo>
                      <a:pt x="3626" y="2449"/>
                      <a:pt x="3497" y="2454"/>
                      <a:pt x="3364" y="2454"/>
                    </a:cubicBezTo>
                    <a:cubicBezTo>
                      <a:pt x="2143" y="2454"/>
                      <a:pt x="596" y="2013"/>
                      <a:pt x="568" y="681"/>
                    </a:cubicBezTo>
                    <a:cubicBezTo>
                      <a:pt x="568" y="329"/>
                      <a:pt x="799" y="216"/>
                      <a:pt x="1090" y="216"/>
                    </a:cubicBezTo>
                    <a:close/>
                    <a:moveTo>
                      <a:pt x="1102" y="0"/>
                    </a:moveTo>
                    <a:cubicBezTo>
                      <a:pt x="838" y="0"/>
                      <a:pt x="595" y="81"/>
                      <a:pt x="435" y="314"/>
                    </a:cubicBezTo>
                    <a:cubicBezTo>
                      <a:pt x="1" y="981"/>
                      <a:pt x="768" y="1848"/>
                      <a:pt x="1269" y="2149"/>
                    </a:cubicBezTo>
                    <a:cubicBezTo>
                      <a:pt x="1915" y="2485"/>
                      <a:pt x="2621" y="2660"/>
                      <a:pt x="3341" y="2660"/>
                    </a:cubicBezTo>
                    <a:cubicBezTo>
                      <a:pt x="3550" y="2660"/>
                      <a:pt x="3760" y="2646"/>
                      <a:pt x="3970" y="2616"/>
                    </a:cubicBezTo>
                    <a:cubicBezTo>
                      <a:pt x="4095" y="2616"/>
                      <a:pt x="4103" y="2412"/>
                      <a:pt x="3995" y="2412"/>
                    </a:cubicBezTo>
                    <a:cubicBezTo>
                      <a:pt x="3988" y="2412"/>
                      <a:pt x="3979" y="2413"/>
                      <a:pt x="3970" y="2415"/>
                    </a:cubicBezTo>
                    <a:cubicBezTo>
                      <a:pt x="3967" y="2416"/>
                      <a:pt x="3964" y="2416"/>
                      <a:pt x="3961" y="2417"/>
                    </a:cubicBezTo>
                    <a:lnTo>
                      <a:pt x="3961" y="2417"/>
                    </a:lnTo>
                    <a:cubicBezTo>
                      <a:pt x="3689" y="1464"/>
                      <a:pt x="3026" y="676"/>
                      <a:pt x="2102" y="247"/>
                    </a:cubicBezTo>
                    <a:cubicBezTo>
                      <a:pt x="1821" y="134"/>
                      <a:pt x="1443" y="0"/>
                      <a:pt x="110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5"/>
              <p:cNvSpPr/>
              <p:nvPr/>
            </p:nvSpPr>
            <p:spPr>
              <a:xfrm>
                <a:off x="7936040" y="463920"/>
                <a:ext cx="159012" cy="116549"/>
              </a:xfrm>
              <a:custGeom>
                <a:avLst/>
                <a:gdLst/>
                <a:ahLst/>
                <a:cxnLst/>
                <a:rect l="l" t="t" r="r" b="b"/>
                <a:pathLst>
                  <a:path w="4224" h="3096" extrusionOk="0">
                    <a:moveTo>
                      <a:pt x="3903" y="209"/>
                    </a:moveTo>
                    <a:cubicBezTo>
                      <a:pt x="3510" y="969"/>
                      <a:pt x="3571" y="1816"/>
                      <a:pt x="2763" y="2344"/>
                    </a:cubicBezTo>
                    <a:cubicBezTo>
                      <a:pt x="2400" y="2562"/>
                      <a:pt x="1781" y="2858"/>
                      <a:pt x="1291" y="2858"/>
                    </a:cubicBezTo>
                    <a:cubicBezTo>
                      <a:pt x="881" y="2858"/>
                      <a:pt x="561" y="2650"/>
                      <a:pt x="561" y="2010"/>
                    </a:cubicBezTo>
                    <a:cubicBezTo>
                      <a:pt x="561" y="724"/>
                      <a:pt x="2803" y="235"/>
                      <a:pt x="3903" y="209"/>
                    </a:cubicBezTo>
                    <a:close/>
                    <a:moveTo>
                      <a:pt x="4073" y="1"/>
                    </a:moveTo>
                    <a:cubicBezTo>
                      <a:pt x="4060" y="1"/>
                      <a:pt x="4046" y="4"/>
                      <a:pt x="4034" y="10"/>
                    </a:cubicBezTo>
                    <a:lnTo>
                      <a:pt x="4034" y="10"/>
                    </a:lnTo>
                    <a:cubicBezTo>
                      <a:pt x="2738" y="32"/>
                      <a:pt x="1" y="738"/>
                      <a:pt x="394" y="2444"/>
                    </a:cubicBezTo>
                    <a:cubicBezTo>
                      <a:pt x="510" y="2926"/>
                      <a:pt x="892" y="3096"/>
                      <a:pt x="1317" y="3096"/>
                    </a:cubicBezTo>
                    <a:cubicBezTo>
                      <a:pt x="1628" y="3096"/>
                      <a:pt x="1961" y="3005"/>
                      <a:pt x="2229" y="2878"/>
                    </a:cubicBezTo>
                    <a:cubicBezTo>
                      <a:pt x="2696" y="2678"/>
                      <a:pt x="3163" y="2344"/>
                      <a:pt x="3497" y="1944"/>
                    </a:cubicBezTo>
                    <a:cubicBezTo>
                      <a:pt x="3915" y="1462"/>
                      <a:pt x="3837" y="762"/>
                      <a:pt x="4129" y="205"/>
                    </a:cubicBezTo>
                    <a:lnTo>
                      <a:pt x="4129" y="205"/>
                    </a:lnTo>
                    <a:cubicBezTo>
                      <a:pt x="4223" y="177"/>
                      <a:pt x="4220" y="28"/>
                      <a:pt x="4118" y="11"/>
                    </a:cubicBezTo>
                    <a:lnTo>
                      <a:pt x="4118" y="11"/>
                    </a:lnTo>
                    <a:cubicBezTo>
                      <a:pt x="4104" y="4"/>
                      <a:pt x="4088" y="1"/>
                      <a:pt x="40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5"/>
              <p:cNvSpPr/>
              <p:nvPr/>
            </p:nvSpPr>
            <p:spPr>
              <a:xfrm>
                <a:off x="8195452" y="389909"/>
                <a:ext cx="19161" cy="55752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481" extrusionOk="0">
                    <a:moveTo>
                      <a:pt x="133" y="1"/>
                    </a:moveTo>
                    <a:cubicBezTo>
                      <a:pt x="69" y="1"/>
                      <a:pt x="1" y="58"/>
                      <a:pt x="21" y="140"/>
                    </a:cubicBezTo>
                    <a:lnTo>
                      <a:pt x="288" y="1408"/>
                    </a:lnTo>
                    <a:cubicBezTo>
                      <a:pt x="301" y="1459"/>
                      <a:pt x="338" y="1481"/>
                      <a:pt x="377" y="1481"/>
                    </a:cubicBezTo>
                    <a:cubicBezTo>
                      <a:pt x="440" y="1481"/>
                      <a:pt x="509" y="1424"/>
                      <a:pt x="488" y="1341"/>
                    </a:cubicBezTo>
                    <a:lnTo>
                      <a:pt x="222" y="74"/>
                    </a:lnTo>
                    <a:cubicBezTo>
                      <a:pt x="209" y="23"/>
                      <a:pt x="172" y="1"/>
                      <a:pt x="13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5"/>
              <p:cNvSpPr/>
              <p:nvPr/>
            </p:nvSpPr>
            <p:spPr>
              <a:xfrm>
                <a:off x="8231893" y="379895"/>
                <a:ext cx="19124" cy="47019"/>
              </a:xfrm>
              <a:custGeom>
                <a:avLst/>
                <a:gdLst/>
                <a:ahLst/>
                <a:cxnLst/>
                <a:rect l="l" t="t" r="r" b="b"/>
                <a:pathLst>
                  <a:path w="508" h="1249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87" y="473"/>
                      <a:pt x="188" y="840"/>
                      <a:pt x="288" y="1174"/>
                    </a:cubicBezTo>
                    <a:cubicBezTo>
                      <a:pt x="301" y="1227"/>
                      <a:pt x="341" y="1248"/>
                      <a:pt x="382" y="1248"/>
                    </a:cubicBezTo>
                    <a:cubicBezTo>
                      <a:pt x="444" y="1248"/>
                      <a:pt x="508" y="1200"/>
                      <a:pt x="488" y="1140"/>
                    </a:cubicBezTo>
                    <a:cubicBezTo>
                      <a:pt x="388" y="773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5"/>
              <p:cNvSpPr/>
              <p:nvPr/>
            </p:nvSpPr>
            <p:spPr>
              <a:xfrm>
                <a:off x="8266301" y="376658"/>
                <a:ext cx="19839" cy="50633"/>
              </a:xfrm>
              <a:custGeom>
                <a:avLst/>
                <a:gdLst/>
                <a:ahLst/>
                <a:cxnLst/>
                <a:rect l="l" t="t" r="r" b="b"/>
                <a:pathLst>
                  <a:path w="527" h="1345" extrusionOk="0">
                    <a:moveTo>
                      <a:pt x="124" y="1"/>
                    </a:moveTo>
                    <a:cubicBezTo>
                      <a:pt x="58" y="1"/>
                      <a:pt x="0" y="45"/>
                      <a:pt x="41" y="125"/>
                    </a:cubicBezTo>
                    <a:cubicBezTo>
                      <a:pt x="141" y="492"/>
                      <a:pt x="241" y="893"/>
                      <a:pt x="308" y="1260"/>
                    </a:cubicBezTo>
                    <a:cubicBezTo>
                      <a:pt x="322" y="1318"/>
                      <a:pt x="369" y="1345"/>
                      <a:pt x="414" y="1345"/>
                    </a:cubicBezTo>
                    <a:cubicBezTo>
                      <a:pt x="472" y="1345"/>
                      <a:pt x="526" y="1301"/>
                      <a:pt x="508" y="1226"/>
                    </a:cubicBezTo>
                    <a:cubicBezTo>
                      <a:pt x="408" y="826"/>
                      <a:pt x="374" y="459"/>
                      <a:pt x="241" y="59"/>
                    </a:cubicBezTo>
                    <a:cubicBezTo>
                      <a:pt x="215" y="19"/>
                      <a:pt x="167" y="1"/>
                      <a:pt x="12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3" name="Google Shape;583;p5"/>
            <p:cNvGrpSpPr/>
            <p:nvPr/>
          </p:nvGrpSpPr>
          <p:grpSpPr>
            <a:xfrm>
              <a:off x="7820614" y="807661"/>
              <a:ext cx="115572" cy="87940"/>
              <a:chOff x="7529664" y="637523"/>
              <a:chExt cx="115572" cy="87940"/>
            </a:xfrm>
          </p:grpSpPr>
          <p:sp>
            <p:nvSpPr>
              <p:cNvPr id="584" name="Google Shape;584;p5"/>
              <p:cNvSpPr/>
              <p:nvPr/>
            </p:nvSpPr>
            <p:spPr>
              <a:xfrm>
                <a:off x="7529664" y="665155"/>
                <a:ext cx="35198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cubicBezTo>
                      <a:pt x="934" y="667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5"/>
              <p:cNvSpPr/>
              <p:nvPr/>
            </p:nvSpPr>
            <p:spPr>
              <a:xfrm>
                <a:off x="7615045" y="637523"/>
                <a:ext cx="30191" cy="25147"/>
              </a:xfrm>
              <a:custGeom>
                <a:avLst/>
                <a:gdLst/>
                <a:ahLst/>
                <a:cxnLst/>
                <a:rect l="l" t="t" r="r" b="b"/>
                <a:pathLst>
                  <a:path w="802" h="668" extrusionOk="0">
                    <a:moveTo>
                      <a:pt x="401" y="0"/>
                    </a:moveTo>
                    <a:cubicBezTo>
                      <a:pt x="0" y="34"/>
                      <a:pt x="0" y="634"/>
                      <a:pt x="401" y="667"/>
                    </a:cubicBezTo>
                    <a:cubicBezTo>
                      <a:pt x="801" y="634"/>
                      <a:pt x="801" y="34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5"/>
              <p:cNvSpPr/>
              <p:nvPr/>
            </p:nvSpPr>
            <p:spPr>
              <a:xfrm>
                <a:off x="7593700" y="699036"/>
                <a:ext cx="31434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02" extrusionOk="0">
                    <a:moveTo>
                      <a:pt x="434" y="1"/>
                    </a:moveTo>
                    <a:cubicBezTo>
                      <a:pt x="0" y="67"/>
                      <a:pt x="0" y="668"/>
                      <a:pt x="434" y="701"/>
                    </a:cubicBezTo>
                    <a:cubicBezTo>
                      <a:pt x="834" y="668"/>
                      <a:pt x="834" y="67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87" name="Google Shape;587;p5"/>
            <p:cNvSpPr/>
            <p:nvPr/>
          </p:nvSpPr>
          <p:spPr>
            <a:xfrm>
              <a:off x="8546813" y="15027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5"/>
            <p:cNvSpPr/>
            <p:nvPr/>
          </p:nvSpPr>
          <p:spPr>
            <a:xfrm>
              <a:off x="8629709" y="15165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5"/>
            <p:cNvSpPr/>
            <p:nvPr/>
          </p:nvSpPr>
          <p:spPr>
            <a:xfrm>
              <a:off x="7913914" y="1290485"/>
              <a:ext cx="41485" cy="33956"/>
            </a:xfrm>
            <a:custGeom>
              <a:avLst/>
              <a:gdLst/>
              <a:ahLst/>
              <a:cxnLst/>
              <a:rect l="l" t="t" r="r" b="b"/>
              <a:pathLst>
                <a:path w="1102" h="902" extrusionOk="0">
                  <a:moveTo>
                    <a:pt x="534" y="1"/>
                  </a:moveTo>
                  <a:cubicBezTo>
                    <a:pt x="0" y="34"/>
                    <a:pt x="0" y="868"/>
                    <a:pt x="534" y="902"/>
                  </a:cubicBezTo>
                  <a:cubicBezTo>
                    <a:pt x="1101" y="868"/>
                    <a:pt x="1101" y="34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5"/>
            <p:cNvSpPr/>
            <p:nvPr/>
          </p:nvSpPr>
          <p:spPr>
            <a:xfrm>
              <a:off x="7881545" y="34184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5"/>
            <p:cNvSpPr/>
            <p:nvPr/>
          </p:nvSpPr>
          <p:spPr>
            <a:xfrm>
              <a:off x="9088045" y="147762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5"/>
            <p:cNvSpPr/>
            <p:nvPr/>
          </p:nvSpPr>
          <p:spPr>
            <a:xfrm>
              <a:off x="8305025" y="521732"/>
              <a:ext cx="69116" cy="51536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5"/>
            <p:cNvSpPr/>
            <p:nvPr/>
          </p:nvSpPr>
          <p:spPr>
            <a:xfrm>
              <a:off x="8254016" y="1091641"/>
              <a:ext cx="69116" cy="51498"/>
            </a:xfrm>
            <a:custGeom>
              <a:avLst/>
              <a:gdLst/>
              <a:ahLst/>
              <a:cxnLst/>
              <a:rect l="l" t="t" r="r" b="b"/>
              <a:pathLst>
                <a:path w="1836" h="1368" extrusionOk="0">
                  <a:moveTo>
                    <a:pt x="902" y="0"/>
                  </a:moveTo>
                  <a:cubicBezTo>
                    <a:pt x="1" y="0"/>
                    <a:pt x="1" y="1368"/>
                    <a:pt x="902" y="1368"/>
                  </a:cubicBezTo>
                  <a:cubicBezTo>
                    <a:pt x="1836" y="1368"/>
                    <a:pt x="1836" y="0"/>
                    <a:pt x="90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5"/>
            <p:cNvSpPr/>
            <p:nvPr/>
          </p:nvSpPr>
          <p:spPr>
            <a:xfrm>
              <a:off x="8738198" y="1737642"/>
              <a:ext cx="70246" cy="6708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5"/>
            <p:cNvSpPr/>
            <p:nvPr/>
          </p:nvSpPr>
          <p:spPr>
            <a:xfrm>
              <a:off x="7692926" y="49795"/>
              <a:ext cx="74123" cy="68363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5"/>
          <p:cNvGrpSpPr/>
          <p:nvPr/>
        </p:nvGrpSpPr>
        <p:grpSpPr>
          <a:xfrm>
            <a:off x="-134477" y="3653137"/>
            <a:ext cx="1727071" cy="1571248"/>
            <a:chOff x="-134477" y="3653137"/>
            <a:chExt cx="1727071" cy="1571248"/>
          </a:xfrm>
        </p:grpSpPr>
        <p:grpSp>
          <p:nvGrpSpPr>
            <p:cNvPr id="597" name="Google Shape;597;p5"/>
            <p:cNvGrpSpPr/>
            <p:nvPr/>
          </p:nvGrpSpPr>
          <p:grpSpPr>
            <a:xfrm>
              <a:off x="-75600" y="4091036"/>
              <a:ext cx="914079" cy="1092600"/>
              <a:chOff x="-91100" y="4114698"/>
              <a:chExt cx="914079" cy="1092600"/>
            </a:xfrm>
          </p:grpSpPr>
          <p:sp>
            <p:nvSpPr>
              <p:cNvPr id="598" name="Google Shape;598;p5"/>
              <p:cNvSpPr/>
              <p:nvPr/>
            </p:nvSpPr>
            <p:spPr>
              <a:xfrm>
                <a:off x="-70771" y="4114698"/>
                <a:ext cx="893750" cy="1092600"/>
              </a:xfrm>
              <a:custGeom>
                <a:avLst/>
                <a:gdLst/>
                <a:ahLst/>
                <a:cxnLst/>
                <a:rect l="l" t="t" r="r" b="b"/>
                <a:pathLst>
                  <a:path w="35750" h="43704" extrusionOk="0">
                    <a:moveTo>
                      <a:pt x="1768" y="25355"/>
                    </a:moveTo>
                    <a:cubicBezTo>
                      <a:pt x="4728" y="21052"/>
                      <a:pt x="14139" y="12217"/>
                      <a:pt x="18267" y="8394"/>
                    </a:cubicBezTo>
                    <a:cubicBezTo>
                      <a:pt x="22395" y="4571"/>
                      <a:pt x="24146" y="3771"/>
                      <a:pt x="26535" y="2416"/>
                    </a:cubicBezTo>
                    <a:cubicBezTo>
                      <a:pt x="28924" y="1061"/>
                      <a:pt x="31068" y="606"/>
                      <a:pt x="32601" y="264"/>
                    </a:cubicBezTo>
                    <a:cubicBezTo>
                      <a:pt x="34134" y="-78"/>
                      <a:pt x="35561" y="-128"/>
                      <a:pt x="35732" y="362"/>
                    </a:cubicBezTo>
                    <a:cubicBezTo>
                      <a:pt x="35903" y="853"/>
                      <a:pt x="34833" y="1250"/>
                      <a:pt x="33626" y="3207"/>
                    </a:cubicBezTo>
                    <a:cubicBezTo>
                      <a:pt x="32419" y="5164"/>
                      <a:pt x="30049" y="8207"/>
                      <a:pt x="28492" y="12103"/>
                    </a:cubicBezTo>
                    <a:cubicBezTo>
                      <a:pt x="26935" y="15999"/>
                      <a:pt x="26046" y="22393"/>
                      <a:pt x="24285" y="26584"/>
                    </a:cubicBezTo>
                    <a:cubicBezTo>
                      <a:pt x="22524" y="30775"/>
                      <a:pt x="20534" y="34640"/>
                      <a:pt x="17925" y="37249"/>
                    </a:cubicBezTo>
                    <a:cubicBezTo>
                      <a:pt x="15316" y="39858"/>
                      <a:pt x="11500" y="41261"/>
                      <a:pt x="8630" y="42239"/>
                    </a:cubicBezTo>
                    <a:cubicBezTo>
                      <a:pt x="5760" y="43217"/>
                      <a:pt x="2059" y="44456"/>
                      <a:pt x="705" y="43119"/>
                    </a:cubicBezTo>
                    <a:cubicBezTo>
                      <a:pt x="-648" y="41782"/>
                      <a:pt x="332" y="37176"/>
                      <a:pt x="509" y="34215"/>
                    </a:cubicBezTo>
                    <a:cubicBezTo>
                      <a:pt x="686" y="31254"/>
                      <a:pt x="-1192" y="29659"/>
                      <a:pt x="1768" y="2535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99" name="Google Shape;599;p5"/>
              <p:cNvSpPr/>
              <p:nvPr/>
            </p:nvSpPr>
            <p:spPr>
              <a:xfrm>
                <a:off x="-91100" y="4167931"/>
                <a:ext cx="872850" cy="990201"/>
              </a:xfrm>
              <a:custGeom>
                <a:avLst/>
                <a:gdLst/>
                <a:ahLst/>
                <a:cxnLst/>
                <a:rect l="l" t="t" r="r" b="b"/>
                <a:pathLst>
                  <a:path w="25289" h="28689" extrusionOk="0">
                    <a:moveTo>
                      <a:pt x="25122" y="0"/>
                    </a:moveTo>
                    <a:cubicBezTo>
                      <a:pt x="25114" y="0"/>
                      <a:pt x="25106" y="2"/>
                      <a:pt x="25097" y="4"/>
                    </a:cubicBezTo>
                    <a:lnTo>
                      <a:pt x="25097" y="37"/>
                    </a:lnTo>
                    <a:cubicBezTo>
                      <a:pt x="23896" y="304"/>
                      <a:pt x="22995" y="1271"/>
                      <a:pt x="22095" y="2005"/>
                    </a:cubicBezTo>
                    <a:cubicBezTo>
                      <a:pt x="20827" y="3006"/>
                      <a:pt x="19626" y="4073"/>
                      <a:pt x="18525" y="5274"/>
                    </a:cubicBezTo>
                    <a:cubicBezTo>
                      <a:pt x="16357" y="7609"/>
                      <a:pt x="14523" y="10211"/>
                      <a:pt x="13055" y="13046"/>
                    </a:cubicBezTo>
                    <a:cubicBezTo>
                      <a:pt x="11487" y="16049"/>
                      <a:pt x="9853" y="18951"/>
                      <a:pt x="7618" y="21519"/>
                    </a:cubicBezTo>
                    <a:cubicBezTo>
                      <a:pt x="6450" y="22853"/>
                      <a:pt x="5216" y="24088"/>
                      <a:pt x="3982" y="25322"/>
                    </a:cubicBezTo>
                    <a:cubicBezTo>
                      <a:pt x="2714" y="26556"/>
                      <a:pt x="1347" y="27390"/>
                      <a:pt x="79" y="28524"/>
                    </a:cubicBezTo>
                    <a:cubicBezTo>
                      <a:pt x="1" y="28576"/>
                      <a:pt x="85" y="28689"/>
                      <a:pt x="173" y="28689"/>
                    </a:cubicBezTo>
                    <a:cubicBezTo>
                      <a:pt x="198" y="28689"/>
                      <a:pt x="224" y="28680"/>
                      <a:pt x="246" y="28658"/>
                    </a:cubicBezTo>
                    <a:cubicBezTo>
                      <a:pt x="1413" y="27590"/>
                      <a:pt x="2781" y="26823"/>
                      <a:pt x="3882" y="25689"/>
                    </a:cubicBezTo>
                    <a:cubicBezTo>
                      <a:pt x="5016" y="24588"/>
                      <a:pt x="6250" y="23320"/>
                      <a:pt x="7351" y="22120"/>
                    </a:cubicBezTo>
                    <a:cubicBezTo>
                      <a:pt x="9486" y="19718"/>
                      <a:pt x="11287" y="17049"/>
                      <a:pt x="12721" y="14181"/>
                    </a:cubicBezTo>
                    <a:cubicBezTo>
                      <a:pt x="14122" y="11345"/>
                      <a:pt x="15857" y="8677"/>
                      <a:pt x="17925" y="6275"/>
                    </a:cubicBezTo>
                    <a:cubicBezTo>
                      <a:pt x="18926" y="5107"/>
                      <a:pt x="19993" y="4007"/>
                      <a:pt x="21161" y="3039"/>
                    </a:cubicBezTo>
                    <a:cubicBezTo>
                      <a:pt x="21728" y="2539"/>
                      <a:pt x="22328" y="2105"/>
                      <a:pt x="22929" y="1638"/>
                    </a:cubicBezTo>
                    <a:cubicBezTo>
                      <a:pt x="23629" y="1071"/>
                      <a:pt x="24230" y="437"/>
                      <a:pt x="25164" y="237"/>
                    </a:cubicBezTo>
                    <a:cubicBezTo>
                      <a:pt x="25288" y="206"/>
                      <a:pt x="25238" y="0"/>
                      <a:pt x="2512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5"/>
              <p:cNvSpPr/>
              <p:nvPr/>
            </p:nvSpPr>
            <p:spPr>
              <a:xfrm>
                <a:off x="665718" y="4148465"/>
                <a:ext cx="59918" cy="110862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3212" extrusionOk="0">
                    <a:moveTo>
                      <a:pt x="118" y="1"/>
                    </a:moveTo>
                    <a:cubicBezTo>
                      <a:pt x="59" y="1"/>
                      <a:pt x="1" y="34"/>
                      <a:pt x="1" y="101"/>
                    </a:cubicBezTo>
                    <a:cubicBezTo>
                      <a:pt x="68" y="1001"/>
                      <a:pt x="68" y="1902"/>
                      <a:pt x="1" y="2803"/>
                    </a:cubicBezTo>
                    <a:cubicBezTo>
                      <a:pt x="1" y="2836"/>
                      <a:pt x="68" y="2903"/>
                      <a:pt x="134" y="2903"/>
                    </a:cubicBezTo>
                    <a:cubicBezTo>
                      <a:pt x="298" y="2903"/>
                      <a:pt x="1042" y="3104"/>
                      <a:pt x="1362" y="3104"/>
                    </a:cubicBezTo>
                    <a:cubicBezTo>
                      <a:pt x="1434" y="3104"/>
                      <a:pt x="1484" y="3094"/>
                      <a:pt x="1502" y="3070"/>
                    </a:cubicBezTo>
                    <a:lnTo>
                      <a:pt x="1502" y="3070"/>
                    </a:lnTo>
                    <a:cubicBezTo>
                      <a:pt x="1455" y="3140"/>
                      <a:pt x="1524" y="3211"/>
                      <a:pt x="1593" y="3211"/>
                    </a:cubicBezTo>
                    <a:cubicBezTo>
                      <a:pt x="1621" y="3211"/>
                      <a:pt x="1649" y="3199"/>
                      <a:pt x="1669" y="3170"/>
                    </a:cubicBezTo>
                    <a:lnTo>
                      <a:pt x="1702" y="3170"/>
                    </a:lnTo>
                    <a:cubicBezTo>
                      <a:pt x="1735" y="3136"/>
                      <a:pt x="1735" y="3070"/>
                      <a:pt x="1702" y="3036"/>
                    </a:cubicBezTo>
                    <a:cubicBezTo>
                      <a:pt x="1435" y="2803"/>
                      <a:pt x="801" y="2769"/>
                      <a:pt x="435" y="2736"/>
                    </a:cubicBezTo>
                    <a:lnTo>
                      <a:pt x="201" y="2703"/>
                    </a:lnTo>
                    <a:cubicBezTo>
                      <a:pt x="268" y="2436"/>
                      <a:pt x="268" y="2169"/>
                      <a:pt x="268" y="1902"/>
                    </a:cubicBezTo>
                    <a:cubicBezTo>
                      <a:pt x="268" y="1302"/>
                      <a:pt x="268" y="701"/>
                      <a:pt x="234" y="101"/>
                    </a:cubicBezTo>
                    <a:cubicBezTo>
                      <a:pt x="234" y="34"/>
                      <a:pt x="176" y="1"/>
                      <a:pt x="11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5"/>
              <p:cNvSpPr/>
              <p:nvPr/>
            </p:nvSpPr>
            <p:spPr>
              <a:xfrm>
                <a:off x="499561" y="4227988"/>
                <a:ext cx="177373" cy="147448"/>
              </a:xfrm>
              <a:custGeom>
                <a:avLst/>
                <a:gdLst/>
                <a:ahLst/>
                <a:cxnLst/>
                <a:rect l="l" t="t" r="r" b="b"/>
                <a:pathLst>
                  <a:path w="5139" h="4272" extrusionOk="0">
                    <a:moveTo>
                      <a:pt x="143" y="0"/>
                    </a:moveTo>
                    <a:cubicBezTo>
                      <a:pt x="64" y="0"/>
                      <a:pt x="0" y="113"/>
                      <a:pt x="78" y="165"/>
                    </a:cubicBezTo>
                    <a:cubicBezTo>
                      <a:pt x="945" y="999"/>
                      <a:pt x="1046" y="2467"/>
                      <a:pt x="1312" y="3568"/>
                    </a:cubicBezTo>
                    <a:cubicBezTo>
                      <a:pt x="1346" y="3601"/>
                      <a:pt x="1379" y="3634"/>
                      <a:pt x="1412" y="3634"/>
                    </a:cubicBezTo>
                    <a:cubicBezTo>
                      <a:pt x="2580" y="3901"/>
                      <a:pt x="3781" y="4101"/>
                      <a:pt x="4982" y="4268"/>
                    </a:cubicBezTo>
                    <a:cubicBezTo>
                      <a:pt x="4992" y="4271"/>
                      <a:pt x="5001" y="4272"/>
                      <a:pt x="5010" y="4272"/>
                    </a:cubicBezTo>
                    <a:cubicBezTo>
                      <a:pt x="5119" y="4272"/>
                      <a:pt x="5138" y="4099"/>
                      <a:pt x="5015" y="4068"/>
                    </a:cubicBezTo>
                    <a:lnTo>
                      <a:pt x="5048" y="4068"/>
                    </a:lnTo>
                    <a:cubicBezTo>
                      <a:pt x="4348" y="3968"/>
                      <a:pt x="3647" y="3834"/>
                      <a:pt x="2947" y="3734"/>
                    </a:cubicBezTo>
                    <a:cubicBezTo>
                      <a:pt x="2547" y="3668"/>
                      <a:pt x="2180" y="3568"/>
                      <a:pt x="1779" y="3501"/>
                    </a:cubicBezTo>
                    <a:cubicBezTo>
                      <a:pt x="1379" y="3434"/>
                      <a:pt x="1412" y="3034"/>
                      <a:pt x="1346" y="2734"/>
                    </a:cubicBezTo>
                    <a:cubicBezTo>
                      <a:pt x="1146" y="1800"/>
                      <a:pt x="945" y="699"/>
                      <a:pt x="212" y="32"/>
                    </a:cubicBezTo>
                    <a:cubicBezTo>
                      <a:pt x="189" y="10"/>
                      <a:pt x="166" y="0"/>
                      <a:pt x="1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5"/>
              <p:cNvSpPr/>
              <p:nvPr/>
            </p:nvSpPr>
            <p:spPr>
              <a:xfrm>
                <a:off x="355736" y="4345272"/>
                <a:ext cx="266283" cy="163601"/>
              </a:xfrm>
              <a:custGeom>
                <a:avLst/>
                <a:gdLst/>
                <a:ahLst/>
                <a:cxnLst/>
                <a:rect l="l" t="t" r="r" b="b"/>
                <a:pathLst>
                  <a:path w="7715" h="4740" extrusionOk="0">
                    <a:moveTo>
                      <a:pt x="146" y="1"/>
                    </a:moveTo>
                    <a:cubicBezTo>
                      <a:pt x="76" y="1"/>
                      <a:pt x="0" y="94"/>
                      <a:pt x="76" y="170"/>
                    </a:cubicBezTo>
                    <a:cubicBezTo>
                      <a:pt x="1143" y="1437"/>
                      <a:pt x="1677" y="3005"/>
                      <a:pt x="2144" y="4606"/>
                    </a:cubicBezTo>
                    <a:cubicBezTo>
                      <a:pt x="2144" y="4639"/>
                      <a:pt x="2210" y="4673"/>
                      <a:pt x="2244" y="4673"/>
                    </a:cubicBezTo>
                    <a:cubicBezTo>
                      <a:pt x="4045" y="4739"/>
                      <a:pt x="5813" y="4739"/>
                      <a:pt x="7614" y="4739"/>
                    </a:cubicBezTo>
                    <a:cubicBezTo>
                      <a:pt x="7714" y="4706"/>
                      <a:pt x="7714" y="4539"/>
                      <a:pt x="7614" y="4506"/>
                    </a:cubicBezTo>
                    <a:lnTo>
                      <a:pt x="4579" y="4506"/>
                    </a:lnTo>
                    <a:cubicBezTo>
                      <a:pt x="4145" y="4506"/>
                      <a:pt x="3678" y="4473"/>
                      <a:pt x="3244" y="4473"/>
                    </a:cubicBezTo>
                    <a:cubicBezTo>
                      <a:pt x="2577" y="4473"/>
                      <a:pt x="2310" y="4473"/>
                      <a:pt x="2110" y="3772"/>
                    </a:cubicBezTo>
                    <a:cubicBezTo>
                      <a:pt x="1743" y="2404"/>
                      <a:pt x="1110" y="1137"/>
                      <a:pt x="209" y="36"/>
                    </a:cubicBezTo>
                    <a:cubicBezTo>
                      <a:pt x="192" y="11"/>
                      <a:pt x="169" y="1"/>
                      <a:pt x="14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5"/>
              <p:cNvSpPr/>
              <p:nvPr/>
            </p:nvSpPr>
            <p:spPr>
              <a:xfrm>
                <a:off x="225509" y="4482436"/>
                <a:ext cx="344356" cy="209989"/>
              </a:xfrm>
              <a:custGeom>
                <a:avLst/>
                <a:gdLst/>
                <a:ahLst/>
                <a:cxnLst/>
                <a:rect l="l" t="t" r="r" b="b"/>
                <a:pathLst>
                  <a:path w="9977" h="6084" extrusionOk="0">
                    <a:moveTo>
                      <a:pt x="175" y="1"/>
                    </a:moveTo>
                    <a:cubicBezTo>
                      <a:pt x="86" y="1"/>
                      <a:pt x="1" y="120"/>
                      <a:pt x="79" y="198"/>
                    </a:cubicBezTo>
                    <a:cubicBezTo>
                      <a:pt x="1514" y="1866"/>
                      <a:pt x="2014" y="4068"/>
                      <a:pt x="2881" y="6036"/>
                    </a:cubicBezTo>
                    <a:cubicBezTo>
                      <a:pt x="2881" y="6059"/>
                      <a:pt x="2915" y="6083"/>
                      <a:pt x="2946" y="6083"/>
                    </a:cubicBezTo>
                    <a:cubicBezTo>
                      <a:pt x="2959" y="6083"/>
                      <a:pt x="2971" y="6079"/>
                      <a:pt x="2981" y="6069"/>
                    </a:cubicBezTo>
                    <a:cubicBezTo>
                      <a:pt x="5250" y="5602"/>
                      <a:pt x="7585" y="5869"/>
                      <a:pt x="9853" y="5369"/>
                    </a:cubicBezTo>
                    <a:cubicBezTo>
                      <a:pt x="9976" y="5338"/>
                      <a:pt x="9957" y="5165"/>
                      <a:pt x="9848" y="5165"/>
                    </a:cubicBezTo>
                    <a:cubicBezTo>
                      <a:pt x="9839" y="5165"/>
                      <a:pt x="9830" y="5166"/>
                      <a:pt x="9819" y="5169"/>
                    </a:cubicBezTo>
                    <a:cubicBezTo>
                      <a:pt x="8519" y="5402"/>
                      <a:pt x="7251" y="5536"/>
                      <a:pt x="5950" y="5536"/>
                    </a:cubicBezTo>
                    <a:cubicBezTo>
                      <a:pt x="5350" y="5569"/>
                      <a:pt x="4749" y="5602"/>
                      <a:pt x="4149" y="5669"/>
                    </a:cubicBezTo>
                    <a:cubicBezTo>
                      <a:pt x="3869" y="5700"/>
                      <a:pt x="3619" y="5774"/>
                      <a:pt x="3400" y="5774"/>
                    </a:cubicBezTo>
                    <a:cubicBezTo>
                      <a:pt x="3150" y="5774"/>
                      <a:pt x="2942" y="5676"/>
                      <a:pt x="2781" y="5302"/>
                    </a:cubicBezTo>
                    <a:cubicBezTo>
                      <a:pt x="2047" y="3467"/>
                      <a:pt x="1514" y="1533"/>
                      <a:pt x="246" y="32"/>
                    </a:cubicBezTo>
                    <a:cubicBezTo>
                      <a:pt x="224" y="10"/>
                      <a:pt x="199" y="1"/>
                      <a:pt x="17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5"/>
              <p:cNvSpPr/>
              <p:nvPr/>
            </p:nvSpPr>
            <p:spPr>
              <a:xfrm>
                <a:off x="87200" y="4614705"/>
                <a:ext cx="406986" cy="247911"/>
              </a:xfrm>
              <a:custGeom>
                <a:avLst/>
                <a:gdLst/>
                <a:ahLst/>
                <a:cxnLst/>
                <a:rect l="l" t="t" r="r" b="b"/>
                <a:pathLst>
                  <a:path w="11389" h="6937" extrusionOk="0">
                    <a:moveTo>
                      <a:pt x="162" y="0"/>
                    </a:moveTo>
                    <a:cubicBezTo>
                      <a:pt x="84" y="0"/>
                      <a:pt x="1" y="87"/>
                      <a:pt x="47" y="157"/>
                    </a:cubicBezTo>
                    <a:cubicBezTo>
                      <a:pt x="648" y="1491"/>
                      <a:pt x="1382" y="2758"/>
                      <a:pt x="2015" y="4093"/>
                    </a:cubicBezTo>
                    <a:cubicBezTo>
                      <a:pt x="2349" y="4727"/>
                      <a:pt x="2682" y="5394"/>
                      <a:pt x="2983" y="6061"/>
                    </a:cubicBezTo>
                    <a:cubicBezTo>
                      <a:pt x="3083" y="6328"/>
                      <a:pt x="3316" y="6595"/>
                      <a:pt x="3583" y="6761"/>
                    </a:cubicBezTo>
                    <a:cubicBezTo>
                      <a:pt x="3887" y="6872"/>
                      <a:pt x="4214" y="6937"/>
                      <a:pt x="4545" y="6937"/>
                    </a:cubicBezTo>
                    <a:cubicBezTo>
                      <a:pt x="4613" y="6937"/>
                      <a:pt x="4682" y="6934"/>
                      <a:pt x="4751" y="6928"/>
                    </a:cubicBezTo>
                    <a:cubicBezTo>
                      <a:pt x="5451" y="6928"/>
                      <a:pt x="6152" y="6895"/>
                      <a:pt x="6852" y="6895"/>
                    </a:cubicBezTo>
                    <a:cubicBezTo>
                      <a:pt x="8320" y="6895"/>
                      <a:pt x="9754" y="6828"/>
                      <a:pt x="11222" y="6828"/>
                    </a:cubicBezTo>
                    <a:cubicBezTo>
                      <a:pt x="11389" y="6828"/>
                      <a:pt x="11389" y="6628"/>
                      <a:pt x="11222" y="6628"/>
                    </a:cubicBezTo>
                    <a:cubicBezTo>
                      <a:pt x="10021" y="6628"/>
                      <a:pt x="8854" y="6661"/>
                      <a:pt x="7686" y="6695"/>
                    </a:cubicBezTo>
                    <a:lnTo>
                      <a:pt x="5718" y="6695"/>
                    </a:lnTo>
                    <a:cubicBezTo>
                      <a:pt x="5493" y="6718"/>
                      <a:pt x="5269" y="6729"/>
                      <a:pt x="5046" y="6729"/>
                    </a:cubicBezTo>
                    <a:cubicBezTo>
                      <a:pt x="4639" y="6729"/>
                      <a:pt x="4238" y="6693"/>
                      <a:pt x="3850" y="6628"/>
                    </a:cubicBezTo>
                    <a:cubicBezTo>
                      <a:pt x="3350" y="6494"/>
                      <a:pt x="3183" y="6027"/>
                      <a:pt x="3016" y="5594"/>
                    </a:cubicBezTo>
                    <a:cubicBezTo>
                      <a:pt x="2716" y="4960"/>
                      <a:pt x="2382" y="4360"/>
                      <a:pt x="2082" y="3692"/>
                    </a:cubicBezTo>
                    <a:cubicBezTo>
                      <a:pt x="1482" y="2492"/>
                      <a:pt x="814" y="1291"/>
                      <a:pt x="247" y="57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5"/>
              <p:cNvSpPr/>
              <p:nvPr/>
            </p:nvSpPr>
            <p:spPr>
              <a:xfrm>
                <a:off x="13240" y="4693946"/>
                <a:ext cx="386223" cy="335072"/>
              </a:xfrm>
              <a:custGeom>
                <a:avLst/>
                <a:gdLst/>
                <a:ahLst/>
                <a:cxnLst/>
                <a:rect l="l" t="t" r="r" b="b"/>
                <a:pathLst>
                  <a:path w="11190" h="9708" extrusionOk="0">
                    <a:moveTo>
                      <a:pt x="151" y="1"/>
                    </a:moveTo>
                    <a:cubicBezTo>
                      <a:pt x="80" y="1"/>
                      <a:pt x="1" y="79"/>
                      <a:pt x="25" y="175"/>
                    </a:cubicBezTo>
                    <a:cubicBezTo>
                      <a:pt x="392" y="942"/>
                      <a:pt x="625" y="1743"/>
                      <a:pt x="792" y="2543"/>
                    </a:cubicBezTo>
                    <a:cubicBezTo>
                      <a:pt x="1025" y="3510"/>
                      <a:pt x="1326" y="4478"/>
                      <a:pt x="1593" y="5412"/>
                    </a:cubicBezTo>
                    <a:cubicBezTo>
                      <a:pt x="1793" y="6046"/>
                      <a:pt x="1993" y="6646"/>
                      <a:pt x="2126" y="7280"/>
                    </a:cubicBezTo>
                    <a:cubicBezTo>
                      <a:pt x="2226" y="7647"/>
                      <a:pt x="2293" y="8180"/>
                      <a:pt x="2627" y="8414"/>
                    </a:cubicBezTo>
                    <a:cubicBezTo>
                      <a:pt x="3094" y="8681"/>
                      <a:pt x="3627" y="8848"/>
                      <a:pt x="4161" y="8948"/>
                    </a:cubicBezTo>
                    <a:cubicBezTo>
                      <a:pt x="4995" y="9114"/>
                      <a:pt x="5829" y="9315"/>
                      <a:pt x="6663" y="9448"/>
                    </a:cubicBezTo>
                    <a:cubicBezTo>
                      <a:pt x="7520" y="9623"/>
                      <a:pt x="8377" y="9708"/>
                      <a:pt x="9233" y="9708"/>
                    </a:cubicBezTo>
                    <a:cubicBezTo>
                      <a:pt x="9844" y="9708"/>
                      <a:pt x="10455" y="9665"/>
                      <a:pt x="11066" y="9581"/>
                    </a:cubicBezTo>
                    <a:cubicBezTo>
                      <a:pt x="11189" y="9551"/>
                      <a:pt x="11142" y="9378"/>
                      <a:pt x="11029" y="9378"/>
                    </a:cubicBezTo>
                    <a:cubicBezTo>
                      <a:pt x="11019" y="9378"/>
                      <a:pt x="11009" y="9379"/>
                      <a:pt x="10999" y="9381"/>
                    </a:cubicBezTo>
                    <a:lnTo>
                      <a:pt x="10999" y="9348"/>
                    </a:lnTo>
                    <a:cubicBezTo>
                      <a:pt x="10374" y="9443"/>
                      <a:pt x="9749" y="9488"/>
                      <a:pt x="9129" y="9488"/>
                    </a:cubicBezTo>
                    <a:cubicBezTo>
                      <a:pt x="8226" y="9488"/>
                      <a:pt x="7333" y="9392"/>
                      <a:pt x="6463" y="9215"/>
                    </a:cubicBezTo>
                    <a:cubicBezTo>
                      <a:pt x="5796" y="9081"/>
                      <a:pt x="5128" y="8948"/>
                      <a:pt x="4461" y="8781"/>
                    </a:cubicBezTo>
                    <a:cubicBezTo>
                      <a:pt x="3794" y="8614"/>
                      <a:pt x="2727" y="8547"/>
                      <a:pt x="2493" y="7780"/>
                    </a:cubicBezTo>
                    <a:cubicBezTo>
                      <a:pt x="2326" y="7313"/>
                      <a:pt x="2260" y="6813"/>
                      <a:pt x="2126" y="6312"/>
                    </a:cubicBezTo>
                    <a:cubicBezTo>
                      <a:pt x="1926" y="5612"/>
                      <a:pt x="1659" y="4911"/>
                      <a:pt x="1459" y="4211"/>
                    </a:cubicBezTo>
                    <a:cubicBezTo>
                      <a:pt x="1092" y="2843"/>
                      <a:pt x="859" y="1309"/>
                      <a:pt x="225" y="41"/>
                    </a:cubicBezTo>
                    <a:cubicBezTo>
                      <a:pt x="206" y="13"/>
                      <a:pt x="179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6" name="Google Shape;606;p5"/>
            <p:cNvGrpSpPr/>
            <p:nvPr/>
          </p:nvGrpSpPr>
          <p:grpSpPr>
            <a:xfrm>
              <a:off x="-22453" y="4050638"/>
              <a:ext cx="191214" cy="563457"/>
              <a:chOff x="114197" y="3383775"/>
              <a:chExt cx="191214" cy="563457"/>
            </a:xfrm>
          </p:grpSpPr>
          <p:sp>
            <p:nvSpPr>
              <p:cNvPr id="607" name="Google Shape;607;p5"/>
              <p:cNvSpPr/>
              <p:nvPr/>
            </p:nvSpPr>
            <p:spPr>
              <a:xfrm>
                <a:off x="195999" y="3383775"/>
                <a:ext cx="46078" cy="563457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6325" extrusionOk="0">
                    <a:moveTo>
                      <a:pt x="512" y="0"/>
                    </a:moveTo>
                    <a:cubicBezTo>
                      <a:pt x="448" y="0"/>
                      <a:pt x="380" y="57"/>
                      <a:pt x="400" y="140"/>
                    </a:cubicBezTo>
                    <a:cubicBezTo>
                      <a:pt x="801" y="1441"/>
                      <a:pt x="934" y="2808"/>
                      <a:pt x="867" y="4176"/>
                    </a:cubicBezTo>
                    <a:cubicBezTo>
                      <a:pt x="801" y="5510"/>
                      <a:pt x="467" y="6811"/>
                      <a:pt x="300" y="8146"/>
                    </a:cubicBezTo>
                    <a:cubicBezTo>
                      <a:pt x="0" y="10881"/>
                      <a:pt x="367" y="13549"/>
                      <a:pt x="901" y="16251"/>
                    </a:cubicBezTo>
                    <a:cubicBezTo>
                      <a:pt x="914" y="16302"/>
                      <a:pt x="951" y="16324"/>
                      <a:pt x="990" y="16324"/>
                    </a:cubicBezTo>
                    <a:cubicBezTo>
                      <a:pt x="1053" y="16324"/>
                      <a:pt x="1122" y="16267"/>
                      <a:pt x="1101" y="16185"/>
                    </a:cubicBezTo>
                    <a:cubicBezTo>
                      <a:pt x="534" y="13316"/>
                      <a:pt x="167" y="10447"/>
                      <a:pt x="601" y="7512"/>
                    </a:cubicBezTo>
                    <a:cubicBezTo>
                      <a:pt x="1001" y="4977"/>
                      <a:pt x="1334" y="2608"/>
                      <a:pt x="601" y="73"/>
                    </a:cubicBezTo>
                    <a:cubicBezTo>
                      <a:pt x="588" y="22"/>
                      <a:pt x="551" y="0"/>
                      <a:pt x="51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5"/>
              <p:cNvSpPr/>
              <p:nvPr/>
            </p:nvSpPr>
            <p:spPr>
              <a:xfrm>
                <a:off x="151094" y="3416807"/>
                <a:ext cx="82456" cy="82456"/>
              </a:xfrm>
              <a:custGeom>
                <a:avLst/>
                <a:gdLst/>
                <a:ahLst/>
                <a:cxnLst/>
                <a:rect l="l" t="t" r="r" b="b"/>
                <a:pathLst>
                  <a:path w="2389" h="2389" extrusionOk="0">
                    <a:moveTo>
                      <a:pt x="766" y="230"/>
                    </a:moveTo>
                    <a:cubicBezTo>
                      <a:pt x="814" y="230"/>
                      <a:pt x="861" y="237"/>
                      <a:pt x="901" y="250"/>
                    </a:cubicBezTo>
                    <a:cubicBezTo>
                      <a:pt x="1168" y="317"/>
                      <a:pt x="1368" y="617"/>
                      <a:pt x="1535" y="851"/>
                    </a:cubicBezTo>
                    <a:cubicBezTo>
                      <a:pt x="1761" y="1218"/>
                      <a:pt x="1939" y="1609"/>
                      <a:pt x="2029" y="2044"/>
                    </a:cubicBezTo>
                    <a:lnTo>
                      <a:pt x="2029" y="2044"/>
                    </a:lnTo>
                    <a:cubicBezTo>
                      <a:pt x="1777" y="1920"/>
                      <a:pt x="1529" y="1762"/>
                      <a:pt x="1301" y="1585"/>
                    </a:cubicBezTo>
                    <a:cubicBezTo>
                      <a:pt x="901" y="1351"/>
                      <a:pt x="567" y="984"/>
                      <a:pt x="401" y="551"/>
                    </a:cubicBezTo>
                    <a:cubicBezTo>
                      <a:pt x="347" y="337"/>
                      <a:pt x="571" y="230"/>
                      <a:pt x="766" y="230"/>
                    </a:cubicBezTo>
                    <a:close/>
                    <a:moveTo>
                      <a:pt x="689" y="1"/>
                    </a:moveTo>
                    <a:cubicBezTo>
                      <a:pt x="529" y="1"/>
                      <a:pt x="379" y="71"/>
                      <a:pt x="267" y="250"/>
                    </a:cubicBezTo>
                    <a:cubicBezTo>
                      <a:pt x="0" y="684"/>
                      <a:pt x="501" y="1184"/>
                      <a:pt x="801" y="1451"/>
                    </a:cubicBezTo>
                    <a:cubicBezTo>
                      <a:pt x="1163" y="1814"/>
                      <a:pt x="1580" y="2094"/>
                      <a:pt x="2077" y="2317"/>
                    </a:cubicBezTo>
                    <a:lnTo>
                      <a:pt x="2077" y="2317"/>
                    </a:lnTo>
                    <a:cubicBezTo>
                      <a:pt x="2097" y="2352"/>
                      <a:pt x="2149" y="2373"/>
                      <a:pt x="2197" y="2373"/>
                    </a:cubicBezTo>
                    <a:cubicBezTo>
                      <a:pt x="2200" y="2373"/>
                      <a:pt x="2203" y="2373"/>
                      <a:pt x="2206" y="2373"/>
                    </a:cubicBezTo>
                    <a:lnTo>
                      <a:pt x="2206" y="2373"/>
                    </a:lnTo>
                    <a:cubicBezTo>
                      <a:pt x="2215" y="2377"/>
                      <a:pt x="2225" y="2381"/>
                      <a:pt x="2235" y="2385"/>
                    </a:cubicBezTo>
                    <a:cubicBezTo>
                      <a:pt x="2243" y="2388"/>
                      <a:pt x="2250" y="2389"/>
                      <a:pt x="2257" y="2389"/>
                    </a:cubicBezTo>
                    <a:cubicBezTo>
                      <a:pt x="2341" y="2389"/>
                      <a:pt x="2388" y="2225"/>
                      <a:pt x="2281" y="2159"/>
                    </a:cubicBezTo>
                    <a:lnTo>
                      <a:pt x="2281" y="2159"/>
                    </a:lnTo>
                    <a:cubicBezTo>
                      <a:pt x="2167" y="1542"/>
                      <a:pt x="1909" y="986"/>
                      <a:pt x="1535" y="517"/>
                    </a:cubicBezTo>
                    <a:cubicBezTo>
                      <a:pt x="1358" y="274"/>
                      <a:pt x="1004" y="1"/>
                      <a:pt x="68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5"/>
              <p:cNvSpPr/>
              <p:nvPr/>
            </p:nvSpPr>
            <p:spPr>
              <a:xfrm>
                <a:off x="216121" y="3493258"/>
                <a:ext cx="89290" cy="80109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2321" extrusionOk="0">
                    <a:moveTo>
                      <a:pt x="1886" y="204"/>
                    </a:moveTo>
                    <a:cubicBezTo>
                      <a:pt x="2152" y="204"/>
                      <a:pt x="2119" y="671"/>
                      <a:pt x="2052" y="804"/>
                    </a:cubicBezTo>
                    <a:cubicBezTo>
                      <a:pt x="1886" y="1037"/>
                      <a:pt x="1685" y="1238"/>
                      <a:pt x="1419" y="1371"/>
                    </a:cubicBezTo>
                    <a:cubicBezTo>
                      <a:pt x="1158" y="1567"/>
                      <a:pt x="855" y="1706"/>
                      <a:pt x="555" y="1862"/>
                    </a:cubicBezTo>
                    <a:lnTo>
                      <a:pt x="555" y="1862"/>
                    </a:lnTo>
                    <a:cubicBezTo>
                      <a:pt x="670" y="1609"/>
                      <a:pt x="808" y="1357"/>
                      <a:pt x="985" y="1104"/>
                    </a:cubicBezTo>
                    <a:cubicBezTo>
                      <a:pt x="1152" y="837"/>
                      <a:pt x="1485" y="237"/>
                      <a:pt x="1886" y="204"/>
                    </a:cubicBezTo>
                    <a:close/>
                    <a:moveTo>
                      <a:pt x="1880" y="0"/>
                    </a:moveTo>
                    <a:cubicBezTo>
                      <a:pt x="1568" y="0"/>
                      <a:pt x="1249" y="419"/>
                      <a:pt x="1085" y="637"/>
                    </a:cubicBezTo>
                    <a:cubicBezTo>
                      <a:pt x="730" y="1056"/>
                      <a:pt x="469" y="1507"/>
                      <a:pt x="271" y="2018"/>
                    </a:cubicBezTo>
                    <a:lnTo>
                      <a:pt x="271" y="2018"/>
                    </a:lnTo>
                    <a:cubicBezTo>
                      <a:pt x="208" y="2056"/>
                      <a:pt x="145" y="2096"/>
                      <a:pt x="84" y="2138"/>
                    </a:cubicBezTo>
                    <a:cubicBezTo>
                      <a:pt x="0" y="2194"/>
                      <a:pt x="57" y="2321"/>
                      <a:pt x="156" y="2321"/>
                    </a:cubicBezTo>
                    <a:cubicBezTo>
                      <a:pt x="176" y="2321"/>
                      <a:pt x="196" y="2316"/>
                      <a:pt x="218" y="2305"/>
                    </a:cubicBezTo>
                    <a:cubicBezTo>
                      <a:pt x="785" y="1938"/>
                      <a:pt x="1419" y="1705"/>
                      <a:pt x="1919" y="1271"/>
                    </a:cubicBezTo>
                    <a:cubicBezTo>
                      <a:pt x="2253" y="1004"/>
                      <a:pt x="2586" y="370"/>
                      <a:pt x="2086" y="70"/>
                    </a:cubicBezTo>
                    <a:cubicBezTo>
                      <a:pt x="2019" y="21"/>
                      <a:pt x="1949" y="0"/>
                      <a:pt x="1880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5"/>
              <p:cNvSpPr/>
              <p:nvPr/>
            </p:nvSpPr>
            <p:spPr>
              <a:xfrm>
                <a:off x="148782" y="3541269"/>
                <a:ext cx="72585" cy="79833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2313" extrusionOk="0">
                    <a:moveTo>
                      <a:pt x="1015" y="229"/>
                    </a:moveTo>
                    <a:cubicBezTo>
                      <a:pt x="1124" y="229"/>
                      <a:pt x="1240" y="268"/>
                      <a:pt x="1301" y="314"/>
                    </a:cubicBezTo>
                    <a:cubicBezTo>
                      <a:pt x="1468" y="514"/>
                      <a:pt x="1602" y="714"/>
                      <a:pt x="1668" y="981"/>
                    </a:cubicBezTo>
                    <a:cubicBezTo>
                      <a:pt x="1791" y="1319"/>
                      <a:pt x="1857" y="1685"/>
                      <a:pt x="1893" y="2053"/>
                    </a:cubicBezTo>
                    <a:lnTo>
                      <a:pt x="1893" y="2053"/>
                    </a:lnTo>
                    <a:cubicBezTo>
                      <a:pt x="1706" y="1884"/>
                      <a:pt x="1542" y="1711"/>
                      <a:pt x="1402" y="1514"/>
                    </a:cubicBezTo>
                    <a:cubicBezTo>
                      <a:pt x="1068" y="1214"/>
                      <a:pt x="868" y="847"/>
                      <a:pt x="768" y="447"/>
                    </a:cubicBezTo>
                    <a:cubicBezTo>
                      <a:pt x="768" y="284"/>
                      <a:pt x="886" y="229"/>
                      <a:pt x="1015" y="229"/>
                    </a:cubicBezTo>
                    <a:close/>
                    <a:moveTo>
                      <a:pt x="2102" y="2148"/>
                    </a:moveTo>
                    <a:cubicBezTo>
                      <a:pt x="2102" y="2151"/>
                      <a:pt x="2102" y="2153"/>
                      <a:pt x="2102" y="2156"/>
                    </a:cubicBezTo>
                    <a:lnTo>
                      <a:pt x="2102" y="2156"/>
                    </a:lnTo>
                    <a:cubicBezTo>
                      <a:pt x="2102" y="2165"/>
                      <a:pt x="2102" y="2173"/>
                      <a:pt x="2102" y="2182"/>
                    </a:cubicBezTo>
                    <a:lnTo>
                      <a:pt x="2102" y="2148"/>
                    </a:lnTo>
                    <a:close/>
                    <a:moveTo>
                      <a:pt x="1064" y="1"/>
                    </a:moveTo>
                    <a:cubicBezTo>
                      <a:pt x="972" y="1"/>
                      <a:pt x="873" y="25"/>
                      <a:pt x="768" y="80"/>
                    </a:cubicBezTo>
                    <a:cubicBezTo>
                      <a:pt x="1" y="514"/>
                      <a:pt x="1535" y="2015"/>
                      <a:pt x="1869" y="2282"/>
                    </a:cubicBezTo>
                    <a:cubicBezTo>
                      <a:pt x="1891" y="2304"/>
                      <a:pt x="1914" y="2313"/>
                      <a:pt x="1937" y="2313"/>
                    </a:cubicBezTo>
                    <a:cubicBezTo>
                      <a:pt x="1979" y="2313"/>
                      <a:pt x="2016" y="2282"/>
                      <a:pt x="2031" y="2245"/>
                    </a:cubicBezTo>
                    <a:lnTo>
                      <a:pt x="2031" y="2245"/>
                    </a:lnTo>
                    <a:cubicBezTo>
                      <a:pt x="2068" y="2235"/>
                      <a:pt x="2099" y="2205"/>
                      <a:pt x="2102" y="2156"/>
                    </a:cubicBezTo>
                    <a:lnTo>
                      <a:pt x="2102" y="2156"/>
                    </a:lnTo>
                    <a:cubicBezTo>
                      <a:pt x="2093" y="1596"/>
                      <a:pt x="1799" y="1"/>
                      <a:pt x="10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5"/>
              <p:cNvSpPr/>
              <p:nvPr/>
            </p:nvSpPr>
            <p:spPr>
              <a:xfrm>
                <a:off x="202212" y="3644643"/>
                <a:ext cx="74414" cy="70065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030" extrusionOk="0">
                    <a:moveTo>
                      <a:pt x="1638" y="240"/>
                    </a:moveTo>
                    <a:cubicBezTo>
                      <a:pt x="1712" y="240"/>
                      <a:pt x="1766" y="308"/>
                      <a:pt x="1788" y="421"/>
                    </a:cubicBezTo>
                    <a:cubicBezTo>
                      <a:pt x="1855" y="688"/>
                      <a:pt x="1755" y="988"/>
                      <a:pt x="1521" y="1155"/>
                    </a:cubicBezTo>
                    <a:cubicBezTo>
                      <a:pt x="1156" y="1436"/>
                      <a:pt x="766" y="1622"/>
                      <a:pt x="333" y="1754"/>
                    </a:cubicBezTo>
                    <a:lnTo>
                      <a:pt x="333" y="1754"/>
                    </a:lnTo>
                    <a:cubicBezTo>
                      <a:pt x="626" y="1181"/>
                      <a:pt x="1022" y="670"/>
                      <a:pt x="1521" y="287"/>
                    </a:cubicBezTo>
                    <a:cubicBezTo>
                      <a:pt x="1564" y="255"/>
                      <a:pt x="1603" y="240"/>
                      <a:pt x="1638" y="240"/>
                    </a:cubicBezTo>
                    <a:close/>
                    <a:moveTo>
                      <a:pt x="1633" y="0"/>
                    </a:moveTo>
                    <a:cubicBezTo>
                      <a:pt x="1287" y="0"/>
                      <a:pt x="1000" y="475"/>
                      <a:pt x="821" y="654"/>
                    </a:cubicBezTo>
                    <a:cubicBezTo>
                      <a:pt x="526" y="1015"/>
                      <a:pt x="263" y="1439"/>
                      <a:pt x="64" y="1834"/>
                    </a:cubicBezTo>
                    <a:lnTo>
                      <a:pt x="64" y="1834"/>
                    </a:lnTo>
                    <a:cubicBezTo>
                      <a:pt x="0" y="1882"/>
                      <a:pt x="25" y="2022"/>
                      <a:pt x="121" y="2026"/>
                    </a:cubicBezTo>
                    <a:lnTo>
                      <a:pt x="121" y="2026"/>
                    </a:lnTo>
                    <a:cubicBezTo>
                      <a:pt x="130" y="2028"/>
                      <a:pt x="138" y="2029"/>
                      <a:pt x="147" y="2029"/>
                    </a:cubicBezTo>
                    <a:cubicBezTo>
                      <a:pt x="170" y="2029"/>
                      <a:pt x="192" y="2021"/>
                      <a:pt x="209" y="2003"/>
                    </a:cubicBezTo>
                    <a:lnTo>
                      <a:pt x="209" y="2003"/>
                    </a:lnTo>
                    <a:cubicBezTo>
                      <a:pt x="766" y="1811"/>
                      <a:pt x="1434" y="1639"/>
                      <a:pt x="1822" y="1155"/>
                    </a:cubicBezTo>
                    <a:cubicBezTo>
                      <a:pt x="2022" y="921"/>
                      <a:pt x="2155" y="187"/>
                      <a:pt x="1755" y="21"/>
                    </a:cubicBezTo>
                    <a:cubicBezTo>
                      <a:pt x="1713" y="7"/>
                      <a:pt x="1673" y="0"/>
                      <a:pt x="16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5"/>
              <p:cNvSpPr/>
              <p:nvPr/>
            </p:nvSpPr>
            <p:spPr>
              <a:xfrm>
                <a:off x="114197" y="3708842"/>
                <a:ext cx="92293" cy="66752"/>
              </a:xfrm>
              <a:custGeom>
                <a:avLst/>
                <a:gdLst/>
                <a:ahLst/>
                <a:cxnLst/>
                <a:rect l="l" t="t" r="r" b="b"/>
                <a:pathLst>
                  <a:path w="2674" h="1934" extrusionOk="0">
                    <a:moveTo>
                      <a:pt x="1339" y="198"/>
                    </a:moveTo>
                    <a:cubicBezTo>
                      <a:pt x="1837" y="198"/>
                      <a:pt x="2374" y="1349"/>
                      <a:pt x="2433" y="1729"/>
                    </a:cubicBezTo>
                    <a:lnTo>
                      <a:pt x="2433" y="1729"/>
                    </a:lnTo>
                    <a:cubicBezTo>
                      <a:pt x="1798" y="1688"/>
                      <a:pt x="408" y="1053"/>
                      <a:pt x="1069" y="329"/>
                    </a:cubicBezTo>
                    <a:cubicBezTo>
                      <a:pt x="1156" y="237"/>
                      <a:pt x="1247" y="198"/>
                      <a:pt x="1339" y="198"/>
                    </a:cubicBezTo>
                    <a:close/>
                    <a:moveTo>
                      <a:pt x="1344" y="0"/>
                    </a:moveTo>
                    <a:cubicBezTo>
                      <a:pt x="1200" y="0"/>
                      <a:pt x="1051" y="59"/>
                      <a:pt x="902" y="195"/>
                    </a:cubicBezTo>
                    <a:cubicBezTo>
                      <a:pt x="0" y="1033"/>
                      <a:pt x="1713" y="1933"/>
                      <a:pt x="2462" y="1933"/>
                    </a:cubicBezTo>
                    <a:cubicBezTo>
                      <a:pt x="2488" y="1933"/>
                      <a:pt x="2513" y="1932"/>
                      <a:pt x="2537" y="1930"/>
                    </a:cubicBezTo>
                    <a:cubicBezTo>
                      <a:pt x="2632" y="1930"/>
                      <a:pt x="2673" y="1865"/>
                      <a:pt x="2659" y="1809"/>
                    </a:cubicBezTo>
                    <a:lnTo>
                      <a:pt x="2659" y="1809"/>
                    </a:lnTo>
                    <a:cubicBezTo>
                      <a:pt x="2666" y="1796"/>
                      <a:pt x="2670" y="1781"/>
                      <a:pt x="2670" y="1763"/>
                    </a:cubicBezTo>
                    <a:cubicBezTo>
                      <a:pt x="2588" y="1242"/>
                      <a:pt x="2010" y="0"/>
                      <a:pt x="13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3" name="Google Shape;613;p5"/>
            <p:cNvGrpSpPr/>
            <p:nvPr/>
          </p:nvGrpSpPr>
          <p:grpSpPr>
            <a:xfrm rot="-820414">
              <a:off x="-93823" y="4052283"/>
              <a:ext cx="584197" cy="414002"/>
              <a:chOff x="357531" y="3743933"/>
              <a:chExt cx="584172" cy="413984"/>
            </a:xfrm>
          </p:grpSpPr>
          <p:sp>
            <p:nvSpPr>
              <p:cNvPr id="614" name="Google Shape;614;p5"/>
              <p:cNvSpPr/>
              <p:nvPr/>
            </p:nvSpPr>
            <p:spPr>
              <a:xfrm>
                <a:off x="357531" y="3755645"/>
                <a:ext cx="477032" cy="402272"/>
              </a:xfrm>
              <a:custGeom>
                <a:avLst/>
                <a:gdLst/>
                <a:ahLst/>
                <a:cxnLst/>
                <a:rect l="l" t="t" r="r" b="b"/>
                <a:pathLst>
                  <a:path w="13821" h="11655" extrusionOk="0">
                    <a:moveTo>
                      <a:pt x="13703" y="1"/>
                    </a:moveTo>
                    <a:cubicBezTo>
                      <a:pt x="13665" y="1"/>
                      <a:pt x="13625" y="23"/>
                      <a:pt x="13600" y="74"/>
                    </a:cubicBezTo>
                    <a:cubicBezTo>
                      <a:pt x="13200" y="1575"/>
                      <a:pt x="12633" y="3009"/>
                      <a:pt x="11932" y="4410"/>
                    </a:cubicBezTo>
                    <a:cubicBezTo>
                      <a:pt x="11198" y="5978"/>
                      <a:pt x="10131" y="7345"/>
                      <a:pt x="8763" y="8413"/>
                    </a:cubicBezTo>
                    <a:cubicBezTo>
                      <a:pt x="6850" y="9820"/>
                      <a:pt x="4130" y="11464"/>
                      <a:pt x="1584" y="11464"/>
                    </a:cubicBezTo>
                    <a:cubicBezTo>
                      <a:pt x="1111" y="11464"/>
                      <a:pt x="645" y="11407"/>
                      <a:pt x="190" y="11282"/>
                    </a:cubicBezTo>
                    <a:cubicBezTo>
                      <a:pt x="180" y="11279"/>
                      <a:pt x="170" y="11278"/>
                      <a:pt x="161" y="11278"/>
                    </a:cubicBezTo>
                    <a:cubicBezTo>
                      <a:pt x="48" y="11278"/>
                      <a:pt x="0" y="11451"/>
                      <a:pt x="124" y="11482"/>
                    </a:cubicBezTo>
                    <a:cubicBezTo>
                      <a:pt x="580" y="11601"/>
                      <a:pt x="1046" y="11655"/>
                      <a:pt x="1516" y="11655"/>
                    </a:cubicBezTo>
                    <a:cubicBezTo>
                      <a:pt x="4071" y="11655"/>
                      <a:pt x="6752" y="10060"/>
                      <a:pt x="8696" y="8680"/>
                    </a:cubicBezTo>
                    <a:cubicBezTo>
                      <a:pt x="10031" y="7712"/>
                      <a:pt x="11131" y="6445"/>
                      <a:pt x="11865" y="4977"/>
                    </a:cubicBezTo>
                    <a:cubicBezTo>
                      <a:pt x="12699" y="3443"/>
                      <a:pt x="13366" y="1808"/>
                      <a:pt x="13800" y="140"/>
                    </a:cubicBezTo>
                    <a:cubicBezTo>
                      <a:pt x="13821" y="58"/>
                      <a:pt x="13765" y="1"/>
                      <a:pt x="1370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5"/>
              <p:cNvSpPr/>
              <p:nvPr/>
            </p:nvSpPr>
            <p:spPr>
              <a:xfrm>
                <a:off x="668480" y="3818980"/>
                <a:ext cx="261727" cy="94364"/>
              </a:xfrm>
              <a:custGeom>
                <a:avLst/>
                <a:gdLst/>
                <a:ahLst/>
                <a:cxnLst/>
                <a:rect l="l" t="t" r="r" b="b"/>
                <a:pathLst>
                  <a:path w="7583" h="2734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355" y="1508"/>
                      <a:pt x="1622" y="2275"/>
                      <a:pt x="2890" y="2608"/>
                    </a:cubicBezTo>
                    <a:cubicBezTo>
                      <a:pt x="3209" y="2696"/>
                      <a:pt x="3515" y="2733"/>
                      <a:pt x="3810" y="2733"/>
                    </a:cubicBezTo>
                    <a:cubicBezTo>
                      <a:pt x="5089" y="2733"/>
                      <a:pt x="6186" y="2039"/>
                      <a:pt x="7460" y="1741"/>
                    </a:cubicBezTo>
                    <a:cubicBezTo>
                      <a:pt x="7583" y="1710"/>
                      <a:pt x="7564" y="1537"/>
                      <a:pt x="7455" y="1537"/>
                    </a:cubicBezTo>
                    <a:cubicBezTo>
                      <a:pt x="7446" y="1537"/>
                      <a:pt x="7436" y="1538"/>
                      <a:pt x="7426" y="1541"/>
                    </a:cubicBezTo>
                    <a:cubicBezTo>
                      <a:pt x="6172" y="1839"/>
                      <a:pt x="5079" y="2539"/>
                      <a:pt x="3787" y="2539"/>
                    </a:cubicBezTo>
                    <a:cubicBezTo>
                      <a:pt x="3635" y="2539"/>
                      <a:pt x="3481" y="2529"/>
                      <a:pt x="3323" y="2508"/>
                    </a:cubicBezTo>
                    <a:cubicBezTo>
                      <a:pt x="1989" y="2275"/>
                      <a:pt x="555" y="1474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5"/>
              <p:cNvSpPr/>
              <p:nvPr/>
            </p:nvSpPr>
            <p:spPr>
              <a:xfrm>
                <a:off x="771508" y="3797132"/>
                <a:ext cx="133366" cy="112174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50" extrusionOk="0">
                    <a:moveTo>
                      <a:pt x="3706" y="0"/>
                    </a:moveTo>
                    <a:cubicBezTo>
                      <a:pt x="3695" y="0"/>
                      <a:pt x="3685" y="2"/>
                      <a:pt x="3674" y="6"/>
                    </a:cubicBezTo>
                    <a:lnTo>
                      <a:pt x="3641" y="6"/>
                    </a:lnTo>
                    <a:cubicBezTo>
                      <a:pt x="2273" y="806"/>
                      <a:pt x="1039" y="1840"/>
                      <a:pt x="71" y="3108"/>
                    </a:cubicBezTo>
                    <a:cubicBezTo>
                      <a:pt x="1" y="3179"/>
                      <a:pt x="80" y="3249"/>
                      <a:pt x="156" y="3249"/>
                    </a:cubicBezTo>
                    <a:cubicBezTo>
                      <a:pt x="188" y="3249"/>
                      <a:pt x="219" y="3237"/>
                      <a:pt x="238" y="3208"/>
                    </a:cubicBezTo>
                    <a:cubicBezTo>
                      <a:pt x="1206" y="1974"/>
                      <a:pt x="2406" y="973"/>
                      <a:pt x="3774" y="206"/>
                    </a:cubicBezTo>
                    <a:cubicBezTo>
                      <a:pt x="3863" y="116"/>
                      <a:pt x="3793" y="0"/>
                      <a:pt x="370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5"/>
              <p:cNvSpPr/>
              <p:nvPr/>
            </p:nvSpPr>
            <p:spPr>
              <a:xfrm>
                <a:off x="716974" y="3773144"/>
                <a:ext cx="62023" cy="134643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3901" extrusionOk="0">
                    <a:moveTo>
                      <a:pt x="105" y="0"/>
                    </a:moveTo>
                    <a:cubicBezTo>
                      <a:pt x="50" y="0"/>
                      <a:pt x="0" y="34"/>
                      <a:pt x="17" y="100"/>
                    </a:cubicBezTo>
                    <a:cubicBezTo>
                      <a:pt x="117" y="834"/>
                      <a:pt x="317" y="1535"/>
                      <a:pt x="617" y="2202"/>
                    </a:cubicBezTo>
                    <a:cubicBezTo>
                      <a:pt x="818" y="2836"/>
                      <a:pt x="1118" y="3403"/>
                      <a:pt x="1551" y="3870"/>
                    </a:cubicBezTo>
                    <a:cubicBezTo>
                      <a:pt x="1581" y="3892"/>
                      <a:pt x="1610" y="3901"/>
                      <a:pt x="1637" y="3901"/>
                    </a:cubicBezTo>
                    <a:cubicBezTo>
                      <a:pt x="1732" y="3901"/>
                      <a:pt x="1796" y="3788"/>
                      <a:pt x="1718" y="3736"/>
                    </a:cubicBezTo>
                    <a:cubicBezTo>
                      <a:pt x="1251" y="3303"/>
                      <a:pt x="984" y="2569"/>
                      <a:pt x="751" y="1968"/>
                    </a:cubicBezTo>
                    <a:cubicBezTo>
                      <a:pt x="484" y="1368"/>
                      <a:pt x="317" y="734"/>
                      <a:pt x="217" y="100"/>
                    </a:cubicBezTo>
                    <a:cubicBezTo>
                      <a:pt x="217" y="34"/>
                      <a:pt x="159" y="0"/>
                      <a:pt x="10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5"/>
              <p:cNvSpPr/>
              <p:nvPr/>
            </p:nvSpPr>
            <p:spPr>
              <a:xfrm>
                <a:off x="903288" y="3860606"/>
                <a:ext cx="38415" cy="25438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737" extrusionOk="0">
                    <a:moveTo>
                      <a:pt x="491" y="0"/>
                    </a:moveTo>
                    <a:cubicBezTo>
                      <a:pt x="0" y="0"/>
                      <a:pt x="0" y="736"/>
                      <a:pt x="491" y="736"/>
                    </a:cubicBezTo>
                    <a:cubicBezTo>
                      <a:pt x="502" y="736"/>
                      <a:pt x="512" y="736"/>
                      <a:pt x="523" y="735"/>
                    </a:cubicBezTo>
                    <a:lnTo>
                      <a:pt x="590" y="735"/>
                    </a:lnTo>
                    <a:cubicBezTo>
                      <a:pt x="601" y="736"/>
                      <a:pt x="611" y="736"/>
                      <a:pt x="622" y="736"/>
                    </a:cubicBezTo>
                    <a:cubicBezTo>
                      <a:pt x="1113" y="736"/>
                      <a:pt x="1113" y="0"/>
                      <a:pt x="622" y="0"/>
                    </a:cubicBezTo>
                    <a:cubicBezTo>
                      <a:pt x="611" y="0"/>
                      <a:pt x="601" y="1"/>
                      <a:pt x="590" y="1"/>
                    </a:cubicBezTo>
                    <a:lnTo>
                      <a:pt x="523" y="1"/>
                    </a:lnTo>
                    <a:cubicBezTo>
                      <a:pt x="512" y="1"/>
                      <a:pt x="502" y="0"/>
                      <a:pt x="49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5"/>
              <p:cNvSpPr/>
              <p:nvPr/>
            </p:nvSpPr>
            <p:spPr>
              <a:xfrm>
                <a:off x="885261" y="3789841"/>
                <a:ext cx="32893" cy="2447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09" extrusionOk="0">
                    <a:moveTo>
                      <a:pt x="612" y="1"/>
                    </a:moveTo>
                    <a:cubicBezTo>
                      <a:pt x="597" y="1"/>
                      <a:pt x="583" y="2"/>
                      <a:pt x="567" y="4"/>
                    </a:cubicBezTo>
                    <a:lnTo>
                      <a:pt x="500" y="4"/>
                    </a:lnTo>
                    <a:cubicBezTo>
                      <a:pt x="0" y="4"/>
                      <a:pt x="0" y="705"/>
                      <a:pt x="500" y="705"/>
                    </a:cubicBezTo>
                    <a:lnTo>
                      <a:pt x="567" y="705"/>
                    </a:lnTo>
                    <a:cubicBezTo>
                      <a:pt x="583" y="708"/>
                      <a:pt x="597" y="709"/>
                      <a:pt x="612" y="709"/>
                    </a:cubicBezTo>
                    <a:cubicBezTo>
                      <a:pt x="953" y="709"/>
                      <a:pt x="953" y="1"/>
                      <a:pt x="61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5"/>
              <p:cNvSpPr/>
              <p:nvPr/>
            </p:nvSpPr>
            <p:spPr>
              <a:xfrm>
                <a:off x="813914" y="3743933"/>
                <a:ext cx="34584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735" extrusionOk="0">
                    <a:moveTo>
                      <a:pt x="468" y="0"/>
                    </a:moveTo>
                    <a:cubicBezTo>
                      <a:pt x="1" y="0"/>
                      <a:pt x="1" y="734"/>
                      <a:pt x="468" y="734"/>
                    </a:cubicBezTo>
                    <a:lnTo>
                      <a:pt x="534" y="734"/>
                    </a:lnTo>
                    <a:cubicBezTo>
                      <a:pt x="1001" y="734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5"/>
              <p:cNvSpPr/>
              <p:nvPr/>
            </p:nvSpPr>
            <p:spPr>
              <a:xfrm>
                <a:off x="692226" y="3759303"/>
                <a:ext cx="34550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35" extrusionOk="0">
                    <a:moveTo>
                      <a:pt x="467" y="1"/>
                    </a:moveTo>
                    <a:cubicBezTo>
                      <a:pt x="0" y="1"/>
                      <a:pt x="0" y="735"/>
                      <a:pt x="467" y="735"/>
                    </a:cubicBezTo>
                    <a:lnTo>
                      <a:pt x="534" y="735"/>
                    </a:lnTo>
                    <a:cubicBezTo>
                      <a:pt x="1001" y="735"/>
                      <a:pt x="1001" y="1"/>
                      <a:pt x="5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5"/>
              <p:cNvSpPr/>
              <p:nvPr/>
            </p:nvSpPr>
            <p:spPr>
              <a:xfrm>
                <a:off x="649600" y="3807659"/>
                <a:ext cx="36897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735" extrusionOk="0">
                    <a:moveTo>
                      <a:pt x="468" y="1"/>
                    </a:moveTo>
                    <a:cubicBezTo>
                      <a:pt x="1" y="1"/>
                      <a:pt x="1" y="735"/>
                      <a:pt x="468" y="735"/>
                    </a:cubicBezTo>
                    <a:lnTo>
                      <a:pt x="601" y="735"/>
                    </a:lnTo>
                    <a:cubicBezTo>
                      <a:pt x="1068" y="735"/>
                      <a:pt x="1068" y="1"/>
                      <a:pt x="6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3" name="Google Shape;623;p5"/>
            <p:cNvGrpSpPr/>
            <p:nvPr/>
          </p:nvGrpSpPr>
          <p:grpSpPr>
            <a:xfrm>
              <a:off x="395516" y="4840024"/>
              <a:ext cx="971390" cy="384361"/>
              <a:chOff x="1928754" y="4491924"/>
              <a:chExt cx="971390" cy="384361"/>
            </a:xfrm>
          </p:grpSpPr>
          <p:sp>
            <p:nvSpPr>
              <p:cNvPr id="624" name="Google Shape;624;p5"/>
              <p:cNvSpPr/>
              <p:nvPr/>
            </p:nvSpPr>
            <p:spPr>
              <a:xfrm>
                <a:off x="1929030" y="4491924"/>
                <a:ext cx="971114" cy="384290"/>
              </a:xfrm>
              <a:custGeom>
                <a:avLst/>
                <a:gdLst/>
                <a:ahLst/>
                <a:cxnLst/>
                <a:rect l="l" t="t" r="r" b="b"/>
                <a:pathLst>
                  <a:path w="28136" h="11134" extrusionOk="0">
                    <a:moveTo>
                      <a:pt x="19627" y="262"/>
                    </a:moveTo>
                    <a:cubicBezTo>
                      <a:pt x="21916" y="262"/>
                      <a:pt x="24139" y="1115"/>
                      <a:pt x="26201" y="2031"/>
                    </a:cubicBezTo>
                    <a:cubicBezTo>
                      <a:pt x="26635" y="2198"/>
                      <a:pt x="27035" y="2398"/>
                      <a:pt x="27402" y="2665"/>
                    </a:cubicBezTo>
                    <a:cubicBezTo>
                      <a:pt x="27502" y="2732"/>
                      <a:pt x="27969" y="2965"/>
                      <a:pt x="27769" y="3165"/>
                    </a:cubicBezTo>
                    <a:cubicBezTo>
                      <a:pt x="27535" y="3399"/>
                      <a:pt x="27269" y="3632"/>
                      <a:pt x="27002" y="3832"/>
                    </a:cubicBezTo>
                    <a:cubicBezTo>
                      <a:pt x="26068" y="4500"/>
                      <a:pt x="25067" y="5100"/>
                      <a:pt x="24033" y="5634"/>
                    </a:cubicBezTo>
                    <a:cubicBezTo>
                      <a:pt x="21865" y="6935"/>
                      <a:pt x="19863" y="8302"/>
                      <a:pt x="17462" y="9170"/>
                    </a:cubicBezTo>
                    <a:cubicBezTo>
                      <a:pt x="14439" y="10300"/>
                      <a:pt x="11119" y="10935"/>
                      <a:pt x="7835" y="10935"/>
                    </a:cubicBezTo>
                    <a:cubicBezTo>
                      <a:pt x="6080" y="10935"/>
                      <a:pt x="4335" y="10754"/>
                      <a:pt x="2651" y="10370"/>
                    </a:cubicBezTo>
                    <a:cubicBezTo>
                      <a:pt x="1830" y="10181"/>
                      <a:pt x="1039" y="9962"/>
                      <a:pt x="278" y="9656"/>
                    </a:cubicBezTo>
                    <a:lnTo>
                      <a:pt x="278" y="9656"/>
                    </a:lnTo>
                    <a:cubicBezTo>
                      <a:pt x="1028" y="9285"/>
                      <a:pt x="1491" y="8562"/>
                      <a:pt x="2084" y="7969"/>
                    </a:cubicBezTo>
                    <a:cubicBezTo>
                      <a:pt x="3018" y="7068"/>
                      <a:pt x="3985" y="6234"/>
                      <a:pt x="5019" y="5434"/>
                    </a:cubicBezTo>
                    <a:cubicBezTo>
                      <a:pt x="5987" y="4600"/>
                      <a:pt x="7021" y="3866"/>
                      <a:pt x="8088" y="3199"/>
                    </a:cubicBezTo>
                    <a:cubicBezTo>
                      <a:pt x="9289" y="2498"/>
                      <a:pt x="10590" y="2098"/>
                      <a:pt x="11891" y="1564"/>
                    </a:cubicBezTo>
                    <a:cubicBezTo>
                      <a:pt x="14293" y="597"/>
                      <a:pt x="16894" y="297"/>
                      <a:pt x="19496" y="263"/>
                    </a:cubicBezTo>
                    <a:cubicBezTo>
                      <a:pt x="19540" y="263"/>
                      <a:pt x="19584" y="262"/>
                      <a:pt x="19627" y="262"/>
                    </a:cubicBezTo>
                    <a:close/>
                    <a:moveTo>
                      <a:pt x="19044" y="1"/>
                    </a:moveTo>
                    <a:cubicBezTo>
                      <a:pt x="17372" y="1"/>
                      <a:pt x="15674" y="258"/>
                      <a:pt x="14126" y="630"/>
                    </a:cubicBezTo>
                    <a:cubicBezTo>
                      <a:pt x="12658" y="1030"/>
                      <a:pt x="11224" y="1531"/>
                      <a:pt x="9856" y="2165"/>
                    </a:cubicBezTo>
                    <a:cubicBezTo>
                      <a:pt x="8589" y="2665"/>
                      <a:pt x="7354" y="3332"/>
                      <a:pt x="6287" y="4166"/>
                    </a:cubicBezTo>
                    <a:cubicBezTo>
                      <a:pt x="5153" y="5000"/>
                      <a:pt x="4052" y="5867"/>
                      <a:pt x="3018" y="6801"/>
                    </a:cubicBezTo>
                    <a:cubicBezTo>
                      <a:pt x="2551" y="7201"/>
                      <a:pt x="2051" y="7668"/>
                      <a:pt x="1617" y="8135"/>
                    </a:cubicBezTo>
                    <a:cubicBezTo>
                      <a:pt x="1183" y="8602"/>
                      <a:pt x="783" y="9203"/>
                      <a:pt x="116" y="9470"/>
                    </a:cubicBezTo>
                    <a:cubicBezTo>
                      <a:pt x="70" y="9500"/>
                      <a:pt x="66" y="9558"/>
                      <a:pt x="88" y="9605"/>
                    </a:cubicBezTo>
                    <a:lnTo>
                      <a:pt x="88" y="9605"/>
                    </a:lnTo>
                    <a:cubicBezTo>
                      <a:pt x="8" y="9636"/>
                      <a:pt x="0" y="9776"/>
                      <a:pt x="82" y="9803"/>
                    </a:cubicBezTo>
                    <a:lnTo>
                      <a:pt x="116" y="9803"/>
                    </a:lnTo>
                    <a:cubicBezTo>
                      <a:pt x="2539" y="10736"/>
                      <a:pt x="5101" y="11134"/>
                      <a:pt x="7673" y="11134"/>
                    </a:cubicBezTo>
                    <a:cubicBezTo>
                      <a:pt x="10163" y="11134"/>
                      <a:pt x="12664" y="10760"/>
                      <a:pt x="15060" y="10137"/>
                    </a:cubicBezTo>
                    <a:cubicBezTo>
                      <a:pt x="17562" y="9503"/>
                      <a:pt x="19930" y="8502"/>
                      <a:pt x="22098" y="7135"/>
                    </a:cubicBezTo>
                    <a:cubicBezTo>
                      <a:pt x="23166" y="6468"/>
                      <a:pt x="24233" y="5800"/>
                      <a:pt x="25300" y="5167"/>
                    </a:cubicBezTo>
                    <a:cubicBezTo>
                      <a:pt x="26335" y="4600"/>
                      <a:pt x="27269" y="3932"/>
                      <a:pt x="28102" y="3165"/>
                    </a:cubicBezTo>
                    <a:cubicBezTo>
                      <a:pt x="28136" y="3099"/>
                      <a:pt x="28136" y="3032"/>
                      <a:pt x="28102" y="2998"/>
                    </a:cubicBezTo>
                    <a:cubicBezTo>
                      <a:pt x="27469" y="2398"/>
                      <a:pt x="26701" y="1931"/>
                      <a:pt x="25868" y="1631"/>
                    </a:cubicBezTo>
                    <a:cubicBezTo>
                      <a:pt x="24733" y="1164"/>
                      <a:pt x="23599" y="764"/>
                      <a:pt x="22465" y="430"/>
                    </a:cubicBezTo>
                    <a:cubicBezTo>
                      <a:pt x="21378" y="127"/>
                      <a:pt x="20217" y="1"/>
                      <a:pt x="1904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5"/>
              <p:cNvSpPr/>
              <p:nvPr/>
            </p:nvSpPr>
            <p:spPr>
              <a:xfrm>
                <a:off x="1928754" y="4596368"/>
                <a:ext cx="964487" cy="232907"/>
              </a:xfrm>
              <a:custGeom>
                <a:avLst/>
                <a:gdLst/>
                <a:ahLst/>
                <a:cxnLst/>
                <a:rect l="l" t="t" r="r" b="b"/>
                <a:pathLst>
                  <a:path w="27944" h="6748" extrusionOk="0">
                    <a:moveTo>
                      <a:pt x="27142" y="1"/>
                    </a:moveTo>
                    <a:cubicBezTo>
                      <a:pt x="25158" y="1"/>
                      <a:pt x="23155" y="133"/>
                      <a:pt x="21206" y="373"/>
                    </a:cubicBezTo>
                    <a:cubicBezTo>
                      <a:pt x="18770" y="706"/>
                      <a:pt x="16435" y="1574"/>
                      <a:pt x="14100" y="2241"/>
                    </a:cubicBezTo>
                    <a:cubicBezTo>
                      <a:pt x="9397" y="3608"/>
                      <a:pt x="4827" y="5243"/>
                      <a:pt x="124" y="6544"/>
                    </a:cubicBezTo>
                    <a:cubicBezTo>
                      <a:pt x="1" y="6575"/>
                      <a:pt x="20" y="6748"/>
                      <a:pt x="155" y="6748"/>
                    </a:cubicBezTo>
                    <a:cubicBezTo>
                      <a:pt x="166" y="6748"/>
                      <a:pt x="178" y="6747"/>
                      <a:pt x="191" y="6744"/>
                    </a:cubicBezTo>
                    <a:cubicBezTo>
                      <a:pt x="4760" y="5510"/>
                      <a:pt x="9264" y="3842"/>
                      <a:pt x="13834" y="2541"/>
                    </a:cubicBezTo>
                    <a:cubicBezTo>
                      <a:pt x="16102" y="1907"/>
                      <a:pt x="18303" y="1107"/>
                      <a:pt x="20638" y="673"/>
                    </a:cubicBezTo>
                    <a:cubicBezTo>
                      <a:pt x="22665" y="359"/>
                      <a:pt x="24716" y="192"/>
                      <a:pt x="26770" y="192"/>
                    </a:cubicBezTo>
                    <a:cubicBezTo>
                      <a:pt x="27117" y="192"/>
                      <a:pt x="27464" y="196"/>
                      <a:pt x="27810" y="206"/>
                    </a:cubicBezTo>
                    <a:cubicBezTo>
                      <a:pt x="27944" y="206"/>
                      <a:pt x="27944" y="6"/>
                      <a:pt x="27810" y="6"/>
                    </a:cubicBezTo>
                    <a:cubicBezTo>
                      <a:pt x="27588" y="2"/>
                      <a:pt x="27365" y="1"/>
                      <a:pt x="2714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5"/>
              <p:cNvSpPr/>
              <p:nvPr/>
            </p:nvSpPr>
            <p:spPr>
              <a:xfrm>
                <a:off x="2644534" y="4512219"/>
                <a:ext cx="126049" cy="175785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5093" extrusionOk="0">
                    <a:moveTo>
                      <a:pt x="1951" y="1"/>
                    </a:moveTo>
                    <a:cubicBezTo>
                      <a:pt x="1919" y="1"/>
                      <a:pt x="1888" y="13"/>
                      <a:pt x="1869" y="42"/>
                    </a:cubicBezTo>
                    <a:cubicBezTo>
                      <a:pt x="1435" y="676"/>
                      <a:pt x="1035" y="1343"/>
                      <a:pt x="601" y="1977"/>
                    </a:cubicBezTo>
                    <a:cubicBezTo>
                      <a:pt x="501" y="2144"/>
                      <a:pt x="1" y="2744"/>
                      <a:pt x="167" y="3011"/>
                    </a:cubicBezTo>
                    <a:cubicBezTo>
                      <a:pt x="868" y="4078"/>
                      <a:pt x="2436" y="4379"/>
                      <a:pt x="3436" y="5079"/>
                    </a:cubicBezTo>
                    <a:cubicBezTo>
                      <a:pt x="3455" y="5088"/>
                      <a:pt x="3473" y="5092"/>
                      <a:pt x="3490" y="5092"/>
                    </a:cubicBezTo>
                    <a:cubicBezTo>
                      <a:pt x="3593" y="5092"/>
                      <a:pt x="3651" y="4936"/>
                      <a:pt x="3536" y="4879"/>
                    </a:cubicBezTo>
                    <a:cubicBezTo>
                      <a:pt x="2602" y="4245"/>
                      <a:pt x="1435" y="3945"/>
                      <a:pt x="601" y="3178"/>
                    </a:cubicBezTo>
                    <a:cubicBezTo>
                      <a:pt x="101" y="2744"/>
                      <a:pt x="801" y="2044"/>
                      <a:pt x="1068" y="1677"/>
                    </a:cubicBezTo>
                    <a:cubicBezTo>
                      <a:pt x="1435" y="1210"/>
                      <a:pt x="1702" y="643"/>
                      <a:pt x="2035" y="142"/>
                    </a:cubicBezTo>
                    <a:cubicBezTo>
                      <a:pt x="2106" y="71"/>
                      <a:pt x="2027" y="1"/>
                      <a:pt x="195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5"/>
              <p:cNvSpPr/>
              <p:nvPr/>
            </p:nvSpPr>
            <p:spPr>
              <a:xfrm>
                <a:off x="2466089" y="4498413"/>
                <a:ext cx="159183" cy="277259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8033" extrusionOk="0">
                    <a:moveTo>
                      <a:pt x="2020" y="0"/>
                    </a:moveTo>
                    <a:cubicBezTo>
                      <a:pt x="1976" y="0"/>
                      <a:pt x="1928" y="22"/>
                      <a:pt x="1902" y="75"/>
                    </a:cubicBezTo>
                    <a:cubicBezTo>
                      <a:pt x="1601" y="1043"/>
                      <a:pt x="1234" y="1977"/>
                      <a:pt x="801" y="2877"/>
                    </a:cubicBezTo>
                    <a:cubicBezTo>
                      <a:pt x="534" y="3378"/>
                      <a:pt x="0" y="4178"/>
                      <a:pt x="234" y="4779"/>
                    </a:cubicBezTo>
                    <a:cubicBezTo>
                      <a:pt x="434" y="5379"/>
                      <a:pt x="1234" y="5879"/>
                      <a:pt x="1701" y="6213"/>
                    </a:cubicBezTo>
                    <a:cubicBezTo>
                      <a:pt x="2535" y="6913"/>
                      <a:pt x="3569" y="7280"/>
                      <a:pt x="4370" y="8014"/>
                    </a:cubicBezTo>
                    <a:cubicBezTo>
                      <a:pt x="4389" y="8027"/>
                      <a:pt x="4410" y="8032"/>
                      <a:pt x="4431" y="8032"/>
                    </a:cubicBezTo>
                    <a:cubicBezTo>
                      <a:pt x="4522" y="8032"/>
                      <a:pt x="4612" y="7929"/>
                      <a:pt x="4503" y="7847"/>
                    </a:cubicBezTo>
                    <a:lnTo>
                      <a:pt x="4537" y="7847"/>
                    </a:lnTo>
                    <a:cubicBezTo>
                      <a:pt x="3870" y="7247"/>
                      <a:pt x="3036" y="7013"/>
                      <a:pt x="2369" y="6446"/>
                    </a:cubicBezTo>
                    <a:cubicBezTo>
                      <a:pt x="1668" y="6013"/>
                      <a:pt x="1001" y="5446"/>
                      <a:pt x="467" y="4779"/>
                    </a:cubicBezTo>
                    <a:cubicBezTo>
                      <a:pt x="67" y="4245"/>
                      <a:pt x="968" y="2977"/>
                      <a:pt x="1234" y="2477"/>
                    </a:cubicBezTo>
                    <a:cubicBezTo>
                      <a:pt x="1601" y="1710"/>
                      <a:pt x="1868" y="909"/>
                      <a:pt x="2102" y="109"/>
                    </a:cubicBezTo>
                    <a:cubicBezTo>
                      <a:pt x="2142" y="49"/>
                      <a:pt x="2086" y="0"/>
                      <a:pt x="20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5"/>
              <p:cNvSpPr/>
              <p:nvPr/>
            </p:nvSpPr>
            <p:spPr>
              <a:xfrm>
                <a:off x="2278395" y="4553155"/>
                <a:ext cx="153592" cy="289719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8394" extrusionOk="0">
                    <a:moveTo>
                      <a:pt x="971" y="1"/>
                    </a:moveTo>
                    <a:cubicBezTo>
                      <a:pt x="905" y="1"/>
                      <a:pt x="822" y="87"/>
                      <a:pt x="868" y="157"/>
                    </a:cubicBezTo>
                    <a:cubicBezTo>
                      <a:pt x="1168" y="891"/>
                      <a:pt x="701" y="1825"/>
                      <a:pt x="501" y="2525"/>
                    </a:cubicBezTo>
                    <a:cubicBezTo>
                      <a:pt x="268" y="3159"/>
                      <a:pt x="1" y="3893"/>
                      <a:pt x="68" y="4560"/>
                    </a:cubicBezTo>
                    <a:cubicBezTo>
                      <a:pt x="168" y="5294"/>
                      <a:pt x="768" y="5427"/>
                      <a:pt x="1335" y="5828"/>
                    </a:cubicBezTo>
                    <a:cubicBezTo>
                      <a:pt x="1836" y="6228"/>
                      <a:pt x="2303" y="6662"/>
                      <a:pt x="2736" y="7162"/>
                    </a:cubicBezTo>
                    <a:cubicBezTo>
                      <a:pt x="3170" y="7596"/>
                      <a:pt x="3770" y="7896"/>
                      <a:pt x="4204" y="8363"/>
                    </a:cubicBezTo>
                    <a:cubicBezTo>
                      <a:pt x="4226" y="8385"/>
                      <a:pt x="4250" y="8394"/>
                      <a:pt x="4275" y="8394"/>
                    </a:cubicBezTo>
                    <a:cubicBezTo>
                      <a:pt x="4364" y="8394"/>
                      <a:pt x="4449" y="8275"/>
                      <a:pt x="4371" y="8196"/>
                    </a:cubicBezTo>
                    <a:cubicBezTo>
                      <a:pt x="4037" y="7896"/>
                      <a:pt x="3670" y="7596"/>
                      <a:pt x="3303" y="7329"/>
                    </a:cubicBezTo>
                    <a:cubicBezTo>
                      <a:pt x="2803" y="6929"/>
                      <a:pt x="2336" y="6495"/>
                      <a:pt x="1902" y="6028"/>
                    </a:cubicBezTo>
                    <a:cubicBezTo>
                      <a:pt x="1602" y="5761"/>
                      <a:pt x="1269" y="5528"/>
                      <a:pt x="935" y="5327"/>
                    </a:cubicBezTo>
                    <a:cubicBezTo>
                      <a:pt x="301" y="4994"/>
                      <a:pt x="234" y="4527"/>
                      <a:pt x="335" y="3893"/>
                    </a:cubicBezTo>
                    <a:cubicBezTo>
                      <a:pt x="501" y="2726"/>
                      <a:pt x="1569" y="1224"/>
                      <a:pt x="1035" y="57"/>
                    </a:cubicBezTo>
                    <a:cubicBezTo>
                      <a:pt x="1025" y="17"/>
                      <a:pt x="1000" y="1"/>
                      <a:pt x="97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5"/>
              <p:cNvSpPr/>
              <p:nvPr/>
            </p:nvSpPr>
            <p:spPr>
              <a:xfrm>
                <a:off x="2091908" y="4660808"/>
                <a:ext cx="148932" cy="215477"/>
              </a:xfrm>
              <a:custGeom>
                <a:avLst/>
                <a:gdLst/>
                <a:ahLst/>
                <a:cxnLst/>
                <a:rect l="l" t="t" r="r" b="b"/>
                <a:pathLst>
                  <a:path w="4315" h="6243" extrusionOk="0">
                    <a:moveTo>
                      <a:pt x="791" y="1"/>
                    </a:moveTo>
                    <a:cubicBezTo>
                      <a:pt x="750" y="1"/>
                      <a:pt x="713" y="23"/>
                      <a:pt x="701" y="74"/>
                    </a:cubicBezTo>
                    <a:cubicBezTo>
                      <a:pt x="500" y="1008"/>
                      <a:pt x="0" y="2509"/>
                      <a:pt x="400" y="3443"/>
                    </a:cubicBezTo>
                    <a:cubicBezTo>
                      <a:pt x="634" y="4010"/>
                      <a:pt x="1268" y="4310"/>
                      <a:pt x="1768" y="4577"/>
                    </a:cubicBezTo>
                    <a:cubicBezTo>
                      <a:pt x="2602" y="5010"/>
                      <a:pt x="3403" y="5544"/>
                      <a:pt x="4103" y="6211"/>
                    </a:cubicBezTo>
                    <a:cubicBezTo>
                      <a:pt x="4117" y="6233"/>
                      <a:pt x="4137" y="6242"/>
                      <a:pt x="4157" y="6242"/>
                    </a:cubicBezTo>
                    <a:cubicBezTo>
                      <a:pt x="4230" y="6242"/>
                      <a:pt x="4315" y="6123"/>
                      <a:pt x="4236" y="6045"/>
                    </a:cubicBezTo>
                    <a:cubicBezTo>
                      <a:pt x="3736" y="5578"/>
                      <a:pt x="3202" y="5144"/>
                      <a:pt x="2635" y="4777"/>
                    </a:cubicBezTo>
                    <a:cubicBezTo>
                      <a:pt x="2002" y="4477"/>
                      <a:pt x="1401" y="4110"/>
                      <a:pt x="834" y="3709"/>
                    </a:cubicBezTo>
                    <a:cubicBezTo>
                      <a:pt x="33" y="3009"/>
                      <a:pt x="701" y="1041"/>
                      <a:pt x="934" y="140"/>
                    </a:cubicBezTo>
                    <a:cubicBezTo>
                      <a:pt x="934" y="58"/>
                      <a:pt x="858" y="1"/>
                      <a:pt x="79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0" name="Google Shape;630;p5"/>
            <p:cNvGrpSpPr/>
            <p:nvPr/>
          </p:nvGrpSpPr>
          <p:grpSpPr>
            <a:xfrm>
              <a:off x="287292" y="3972850"/>
              <a:ext cx="1187844" cy="1134819"/>
              <a:chOff x="287292" y="3972850"/>
              <a:chExt cx="1187844" cy="1134819"/>
            </a:xfrm>
          </p:grpSpPr>
          <p:sp>
            <p:nvSpPr>
              <p:cNvPr id="631" name="Google Shape;631;p5"/>
              <p:cNvSpPr/>
              <p:nvPr/>
            </p:nvSpPr>
            <p:spPr>
              <a:xfrm>
                <a:off x="287292" y="3972850"/>
                <a:ext cx="1094609" cy="1134819"/>
              </a:xfrm>
              <a:custGeom>
                <a:avLst/>
                <a:gdLst/>
                <a:ahLst/>
                <a:cxnLst/>
                <a:rect l="l" t="t" r="r" b="b"/>
                <a:pathLst>
                  <a:path w="31714" h="32879" extrusionOk="0">
                    <a:moveTo>
                      <a:pt x="31578" y="0"/>
                    </a:moveTo>
                    <a:cubicBezTo>
                      <a:pt x="31534" y="0"/>
                      <a:pt x="31494" y="27"/>
                      <a:pt x="31480" y="85"/>
                    </a:cubicBezTo>
                    <a:cubicBezTo>
                      <a:pt x="30779" y="4055"/>
                      <a:pt x="28077" y="7057"/>
                      <a:pt x="24675" y="9058"/>
                    </a:cubicBezTo>
                    <a:cubicBezTo>
                      <a:pt x="23040" y="10026"/>
                      <a:pt x="21272" y="10759"/>
                      <a:pt x="19571" y="11593"/>
                    </a:cubicBezTo>
                    <a:cubicBezTo>
                      <a:pt x="18037" y="12394"/>
                      <a:pt x="16669" y="13428"/>
                      <a:pt x="15435" y="14629"/>
                    </a:cubicBezTo>
                    <a:cubicBezTo>
                      <a:pt x="13000" y="16964"/>
                      <a:pt x="11132" y="19799"/>
                      <a:pt x="9230" y="22568"/>
                    </a:cubicBezTo>
                    <a:cubicBezTo>
                      <a:pt x="8230" y="24002"/>
                      <a:pt x="7196" y="25403"/>
                      <a:pt x="6195" y="26838"/>
                    </a:cubicBezTo>
                    <a:cubicBezTo>
                      <a:pt x="4994" y="28572"/>
                      <a:pt x="3760" y="30207"/>
                      <a:pt x="2059" y="31441"/>
                    </a:cubicBezTo>
                    <a:cubicBezTo>
                      <a:pt x="1978" y="31495"/>
                      <a:pt x="2027" y="31635"/>
                      <a:pt x="2102" y="31635"/>
                    </a:cubicBezTo>
                    <a:cubicBezTo>
                      <a:pt x="2120" y="31635"/>
                      <a:pt x="2139" y="31627"/>
                      <a:pt x="2159" y="31608"/>
                    </a:cubicBezTo>
                    <a:cubicBezTo>
                      <a:pt x="3560" y="30574"/>
                      <a:pt x="4760" y="29306"/>
                      <a:pt x="5761" y="27872"/>
                    </a:cubicBezTo>
                    <a:cubicBezTo>
                      <a:pt x="6829" y="26371"/>
                      <a:pt x="7896" y="24836"/>
                      <a:pt x="8963" y="23335"/>
                    </a:cubicBezTo>
                    <a:cubicBezTo>
                      <a:pt x="11065" y="20300"/>
                      <a:pt x="13100" y="17197"/>
                      <a:pt x="15768" y="14629"/>
                    </a:cubicBezTo>
                    <a:cubicBezTo>
                      <a:pt x="17169" y="13328"/>
                      <a:pt x="18737" y="12260"/>
                      <a:pt x="20472" y="11427"/>
                    </a:cubicBezTo>
                    <a:cubicBezTo>
                      <a:pt x="22273" y="10593"/>
                      <a:pt x="24041" y="9659"/>
                      <a:pt x="25775" y="8625"/>
                    </a:cubicBezTo>
                    <a:cubicBezTo>
                      <a:pt x="28227" y="7017"/>
                      <a:pt x="30211" y="4765"/>
                      <a:pt x="31202" y="2050"/>
                    </a:cubicBezTo>
                    <a:lnTo>
                      <a:pt x="31202" y="2050"/>
                    </a:lnTo>
                    <a:cubicBezTo>
                      <a:pt x="30323" y="5527"/>
                      <a:pt x="27839" y="8112"/>
                      <a:pt x="24608" y="9925"/>
                    </a:cubicBezTo>
                    <a:cubicBezTo>
                      <a:pt x="22907" y="10859"/>
                      <a:pt x="21072" y="11527"/>
                      <a:pt x="19371" y="12494"/>
                    </a:cubicBezTo>
                    <a:cubicBezTo>
                      <a:pt x="17770" y="13495"/>
                      <a:pt x="16335" y="14762"/>
                      <a:pt x="15101" y="16197"/>
                    </a:cubicBezTo>
                    <a:cubicBezTo>
                      <a:pt x="12166" y="19432"/>
                      <a:pt x="9797" y="23102"/>
                      <a:pt x="7429" y="26737"/>
                    </a:cubicBezTo>
                    <a:cubicBezTo>
                      <a:pt x="6462" y="28172"/>
                      <a:pt x="5261" y="29406"/>
                      <a:pt x="3893" y="30507"/>
                    </a:cubicBezTo>
                    <a:cubicBezTo>
                      <a:pt x="2859" y="31341"/>
                      <a:pt x="1525" y="32475"/>
                      <a:pt x="124" y="32675"/>
                    </a:cubicBezTo>
                    <a:cubicBezTo>
                      <a:pt x="1" y="32706"/>
                      <a:pt x="48" y="32879"/>
                      <a:pt x="161" y="32879"/>
                    </a:cubicBezTo>
                    <a:cubicBezTo>
                      <a:pt x="171" y="32879"/>
                      <a:pt x="180" y="32878"/>
                      <a:pt x="191" y="32875"/>
                    </a:cubicBezTo>
                    <a:lnTo>
                      <a:pt x="224" y="32875"/>
                    </a:lnTo>
                    <a:cubicBezTo>
                      <a:pt x="1425" y="32708"/>
                      <a:pt x="2559" y="31808"/>
                      <a:pt x="3493" y="31074"/>
                    </a:cubicBezTo>
                    <a:cubicBezTo>
                      <a:pt x="4861" y="30040"/>
                      <a:pt x="6095" y="28839"/>
                      <a:pt x="7162" y="27505"/>
                    </a:cubicBezTo>
                    <a:cubicBezTo>
                      <a:pt x="8530" y="25703"/>
                      <a:pt x="9664" y="23702"/>
                      <a:pt x="10898" y="21867"/>
                    </a:cubicBezTo>
                    <a:cubicBezTo>
                      <a:pt x="12299" y="19866"/>
                      <a:pt x="13800" y="17931"/>
                      <a:pt x="15401" y="16130"/>
                    </a:cubicBezTo>
                    <a:cubicBezTo>
                      <a:pt x="16836" y="14529"/>
                      <a:pt x="18537" y="13161"/>
                      <a:pt x="20438" y="12160"/>
                    </a:cubicBezTo>
                    <a:cubicBezTo>
                      <a:pt x="22240" y="11260"/>
                      <a:pt x="24108" y="10526"/>
                      <a:pt x="25842" y="9458"/>
                    </a:cubicBezTo>
                    <a:cubicBezTo>
                      <a:pt x="29194" y="7367"/>
                      <a:pt x="31391" y="4120"/>
                      <a:pt x="31708" y="178"/>
                    </a:cubicBezTo>
                    <a:lnTo>
                      <a:pt x="31708" y="178"/>
                    </a:lnTo>
                    <a:cubicBezTo>
                      <a:pt x="31710" y="169"/>
                      <a:pt x="31711" y="160"/>
                      <a:pt x="31713" y="152"/>
                    </a:cubicBezTo>
                    <a:lnTo>
                      <a:pt x="31710" y="151"/>
                    </a:lnTo>
                    <a:lnTo>
                      <a:pt x="31710" y="151"/>
                    </a:lnTo>
                    <a:cubicBezTo>
                      <a:pt x="31711" y="140"/>
                      <a:pt x="31712" y="129"/>
                      <a:pt x="31713" y="118"/>
                    </a:cubicBezTo>
                    <a:cubicBezTo>
                      <a:pt x="31694" y="44"/>
                      <a:pt x="31633" y="0"/>
                      <a:pt x="315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5"/>
              <p:cNvSpPr/>
              <p:nvPr/>
            </p:nvSpPr>
            <p:spPr>
              <a:xfrm>
                <a:off x="476919" y="4940801"/>
                <a:ext cx="420255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12176" h="1721" extrusionOk="0">
                    <a:moveTo>
                      <a:pt x="11297" y="0"/>
                    </a:moveTo>
                    <a:cubicBezTo>
                      <a:pt x="10747" y="0"/>
                      <a:pt x="9919" y="147"/>
                      <a:pt x="9707" y="195"/>
                    </a:cubicBezTo>
                    <a:cubicBezTo>
                      <a:pt x="7606" y="295"/>
                      <a:pt x="5538" y="561"/>
                      <a:pt x="3503" y="728"/>
                    </a:cubicBezTo>
                    <a:cubicBezTo>
                      <a:pt x="2335" y="828"/>
                      <a:pt x="1068" y="762"/>
                      <a:pt x="0" y="1129"/>
                    </a:cubicBezTo>
                    <a:lnTo>
                      <a:pt x="0" y="1262"/>
                    </a:lnTo>
                    <a:cubicBezTo>
                      <a:pt x="165" y="1256"/>
                      <a:pt x="331" y="1254"/>
                      <a:pt x="497" y="1254"/>
                    </a:cubicBezTo>
                    <a:cubicBezTo>
                      <a:pt x="2347" y="1254"/>
                      <a:pt x="4268" y="1570"/>
                      <a:pt x="6105" y="1662"/>
                    </a:cubicBezTo>
                    <a:cubicBezTo>
                      <a:pt x="6539" y="1695"/>
                      <a:pt x="7009" y="1720"/>
                      <a:pt x="7490" y="1720"/>
                    </a:cubicBezTo>
                    <a:cubicBezTo>
                      <a:pt x="8486" y="1720"/>
                      <a:pt x="9531" y="1611"/>
                      <a:pt x="10408" y="1229"/>
                    </a:cubicBezTo>
                    <a:cubicBezTo>
                      <a:pt x="10741" y="1162"/>
                      <a:pt x="12176" y="528"/>
                      <a:pt x="11775" y="94"/>
                    </a:cubicBezTo>
                    <a:cubicBezTo>
                      <a:pt x="11707" y="26"/>
                      <a:pt x="11526" y="0"/>
                      <a:pt x="1129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5"/>
              <p:cNvSpPr/>
              <p:nvPr/>
            </p:nvSpPr>
            <p:spPr>
              <a:xfrm>
                <a:off x="551749" y="4800116"/>
                <a:ext cx="429470" cy="87530"/>
              </a:xfrm>
              <a:custGeom>
                <a:avLst/>
                <a:gdLst/>
                <a:ahLst/>
                <a:cxnLst/>
                <a:rect l="l" t="t" r="r" b="b"/>
                <a:pathLst>
                  <a:path w="12443" h="2536" extrusionOk="0">
                    <a:moveTo>
                      <a:pt x="10794" y="0"/>
                    </a:moveTo>
                    <a:cubicBezTo>
                      <a:pt x="10722" y="0"/>
                      <a:pt x="10659" y="1"/>
                      <a:pt x="10608" y="1"/>
                    </a:cubicBezTo>
                    <a:cubicBezTo>
                      <a:pt x="7272" y="68"/>
                      <a:pt x="3403" y="501"/>
                      <a:pt x="367" y="2036"/>
                    </a:cubicBezTo>
                    <a:lnTo>
                      <a:pt x="1" y="2536"/>
                    </a:lnTo>
                    <a:cubicBezTo>
                      <a:pt x="1356" y="1824"/>
                      <a:pt x="2918" y="1713"/>
                      <a:pt x="4478" y="1713"/>
                    </a:cubicBezTo>
                    <a:cubicBezTo>
                      <a:pt x="5183" y="1713"/>
                      <a:pt x="5887" y="1735"/>
                      <a:pt x="6572" y="1735"/>
                    </a:cubicBezTo>
                    <a:cubicBezTo>
                      <a:pt x="7873" y="1735"/>
                      <a:pt x="9207" y="1602"/>
                      <a:pt x="10508" y="1402"/>
                    </a:cubicBezTo>
                    <a:cubicBezTo>
                      <a:pt x="10908" y="1335"/>
                      <a:pt x="12443" y="1102"/>
                      <a:pt x="12376" y="468"/>
                    </a:cubicBezTo>
                    <a:cubicBezTo>
                      <a:pt x="12347" y="26"/>
                      <a:pt x="11330" y="0"/>
                      <a:pt x="107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5"/>
              <p:cNvSpPr/>
              <p:nvPr/>
            </p:nvSpPr>
            <p:spPr>
              <a:xfrm>
                <a:off x="634828" y="4650444"/>
                <a:ext cx="438686" cy="120941"/>
              </a:xfrm>
              <a:custGeom>
                <a:avLst/>
                <a:gdLst/>
                <a:ahLst/>
                <a:cxnLst/>
                <a:rect l="l" t="t" r="r" b="b"/>
                <a:pathLst>
                  <a:path w="12710" h="3504" extrusionOk="0">
                    <a:moveTo>
                      <a:pt x="8753" y="0"/>
                    </a:moveTo>
                    <a:cubicBezTo>
                      <a:pt x="5897" y="0"/>
                      <a:pt x="2246" y="1619"/>
                      <a:pt x="67" y="3336"/>
                    </a:cubicBezTo>
                    <a:lnTo>
                      <a:pt x="0" y="3503"/>
                    </a:lnTo>
                    <a:cubicBezTo>
                      <a:pt x="1953" y="2495"/>
                      <a:pt x="4144" y="1963"/>
                      <a:pt x="6348" y="1963"/>
                    </a:cubicBezTo>
                    <a:cubicBezTo>
                      <a:pt x="6478" y="1963"/>
                      <a:pt x="6608" y="1965"/>
                      <a:pt x="6738" y="1969"/>
                    </a:cubicBezTo>
                    <a:cubicBezTo>
                      <a:pt x="7268" y="1969"/>
                      <a:pt x="7957" y="2020"/>
                      <a:pt x="8650" y="2020"/>
                    </a:cubicBezTo>
                    <a:cubicBezTo>
                      <a:pt x="9442" y="2020"/>
                      <a:pt x="10239" y="1953"/>
                      <a:pt x="10808" y="1669"/>
                    </a:cubicBezTo>
                    <a:cubicBezTo>
                      <a:pt x="12709" y="735"/>
                      <a:pt x="9640" y="1"/>
                      <a:pt x="8840" y="1"/>
                    </a:cubicBezTo>
                    <a:cubicBezTo>
                      <a:pt x="8811" y="0"/>
                      <a:pt x="8782" y="0"/>
                      <a:pt x="875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5"/>
              <p:cNvSpPr/>
              <p:nvPr/>
            </p:nvSpPr>
            <p:spPr>
              <a:xfrm>
                <a:off x="734818" y="4527686"/>
                <a:ext cx="368448" cy="94019"/>
              </a:xfrm>
              <a:custGeom>
                <a:avLst/>
                <a:gdLst/>
                <a:ahLst/>
                <a:cxnLst/>
                <a:rect l="l" t="t" r="r" b="b"/>
                <a:pathLst>
                  <a:path w="10675" h="2724" extrusionOk="0">
                    <a:moveTo>
                      <a:pt x="7155" y="0"/>
                    </a:moveTo>
                    <a:cubicBezTo>
                      <a:pt x="6253" y="0"/>
                      <a:pt x="5357" y="149"/>
                      <a:pt x="4504" y="455"/>
                    </a:cubicBezTo>
                    <a:cubicBezTo>
                      <a:pt x="3069" y="889"/>
                      <a:pt x="1535" y="1423"/>
                      <a:pt x="334" y="2323"/>
                    </a:cubicBezTo>
                    <a:lnTo>
                      <a:pt x="0" y="2723"/>
                    </a:lnTo>
                    <a:cubicBezTo>
                      <a:pt x="2169" y="1222"/>
                      <a:pt x="4604" y="1556"/>
                      <a:pt x="7139" y="1423"/>
                    </a:cubicBezTo>
                    <a:cubicBezTo>
                      <a:pt x="8039" y="1356"/>
                      <a:pt x="10675" y="555"/>
                      <a:pt x="8573" y="122"/>
                    </a:cubicBezTo>
                    <a:cubicBezTo>
                      <a:pt x="8103" y="41"/>
                      <a:pt x="7628" y="0"/>
                      <a:pt x="71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5"/>
              <p:cNvSpPr/>
              <p:nvPr/>
            </p:nvSpPr>
            <p:spPr>
              <a:xfrm>
                <a:off x="894831" y="4446919"/>
                <a:ext cx="249889" cy="53119"/>
              </a:xfrm>
              <a:custGeom>
                <a:avLst/>
                <a:gdLst/>
                <a:ahLst/>
                <a:cxnLst/>
                <a:rect l="l" t="t" r="r" b="b"/>
                <a:pathLst>
                  <a:path w="7240" h="1539" extrusionOk="0">
                    <a:moveTo>
                      <a:pt x="1166" y="0"/>
                    </a:moveTo>
                    <a:cubicBezTo>
                      <a:pt x="902" y="0"/>
                      <a:pt x="636" y="9"/>
                      <a:pt x="368" y="27"/>
                    </a:cubicBezTo>
                    <a:lnTo>
                      <a:pt x="335" y="27"/>
                    </a:lnTo>
                    <a:lnTo>
                      <a:pt x="1" y="160"/>
                    </a:lnTo>
                    <a:cubicBezTo>
                      <a:pt x="735" y="193"/>
                      <a:pt x="1402" y="360"/>
                      <a:pt x="2069" y="694"/>
                    </a:cubicBezTo>
                    <a:cubicBezTo>
                      <a:pt x="2711" y="955"/>
                      <a:pt x="4233" y="1538"/>
                      <a:pt x="5357" y="1538"/>
                    </a:cubicBezTo>
                    <a:cubicBezTo>
                      <a:pt x="5811" y="1538"/>
                      <a:pt x="6199" y="1443"/>
                      <a:pt x="6439" y="1194"/>
                    </a:cubicBezTo>
                    <a:cubicBezTo>
                      <a:pt x="7239" y="393"/>
                      <a:pt x="3937" y="193"/>
                      <a:pt x="3303" y="160"/>
                    </a:cubicBezTo>
                    <a:cubicBezTo>
                      <a:pt x="2595" y="62"/>
                      <a:pt x="1887" y="0"/>
                      <a:pt x="116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5"/>
              <p:cNvSpPr/>
              <p:nvPr/>
            </p:nvSpPr>
            <p:spPr>
              <a:xfrm>
                <a:off x="998481" y="4381030"/>
                <a:ext cx="216478" cy="63404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1837" extrusionOk="0">
                    <a:moveTo>
                      <a:pt x="100" y="1"/>
                    </a:moveTo>
                    <a:lnTo>
                      <a:pt x="0" y="101"/>
                    </a:lnTo>
                    <a:cubicBezTo>
                      <a:pt x="528" y="352"/>
                      <a:pt x="3825" y="1837"/>
                      <a:pt x="5415" y="1837"/>
                    </a:cubicBezTo>
                    <a:cubicBezTo>
                      <a:pt x="5934" y="1837"/>
                      <a:pt x="6271" y="1679"/>
                      <a:pt x="6271" y="1268"/>
                    </a:cubicBezTo>
                    <a:cubicBezTo>
                      <a:pt x="6271" y="68"/>
                      <a:pt x="1001" y="168"/>
                      <a:pt x="1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5"/>
              <p:cNvSpPr/>
              <p:nvPr/>
            </p:nvSpPr>
            <p:spPr>
              <a:xfrm>
                <a:off x="1119354" y="4323458"/>
                <a:ext cx="181963" cy="65509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1898" extrusionOk="0">
                    <a:moveTo>
                      <a:pt x="301" y="1"/>
                    </a:moveTo>
                    <a:lnTo>
                      <a:pt x="1" y="168"/>
                    </a:lnTo>
                    <a:cubicBezTo>
                      <a:pt x="804" y="722"/>
                      <a:pt x="2298" y="1897"/>
                      <a:pt x="3450" y="1897"/>
                    </a:cubicBezTo>
                    <a:cubicBezTo>
                      <a:pt x="3685" y="1897"/>
                      <a:pt x="3906" y="1849"/>
                      <a:pt x="4104" y="1736"/>
                    </a:cubicBezTo>
                    <a:cubicBezTo>
                      <a:pt x="5271" y="1068"/>
                      <a:pt x="2703" y="535"/>
                      <a:pt x="2102" y="401"/>
                    </a:cubicBezTo>
                    <a:cubicBezTo>
                      <a:pt x="1502" y="234"/>
                      <a:pt x="868" y="134"/>
                      <a:pt x="30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5"/>
              <p:cNvSpPr/>
              <p:nvPr/>
            </p:nvSpPr>
            <p:spPr>
              <a:xfrm>
                <a:off x="1195357" y="4256118"/>
                <a:ext cx="232217" cy="46112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1336" extrusionOk="0">
                    <a:moveTo>
                      <a:pt x="4577" y="0"/>
                    </a:moveTo>
                    <a:cubicBezTo>
                      <a:pt x="2946" y="0"/>
                      <a:pt x="882" y="248"/>
                      <a:pt x="400" y="518"/>
                    </a:cubicBezTo>
                    <a:cubicBezTo>
                      <a:pt x="367" y="584"/>
                      <a:pt x="167" y="718"/>
                      <a:pt x="134" y="751"/>
                    </a:cubicBezTo>
                    <a:lnTo>
                      <a:pt x="0" y="851"/>
                    </a:lnTo>
                    <a:cubicBezTo>
                      <a:pt x="596" y="966"/>
                      <a:pt x="2628" y="1336"/>
                      <a:pt x="4297" y="1336"/>
                    </a:cubicBezTo>
                    <a:cubicBezTo>
                      <a:pt x="5526" y="1336"/>
                      <a:pt x="6558" y="1135"/>
                      <a:pt x="6672" y="484"/>
                    </a:cubicBezTo>
                    <a:cubicBezTo>
                      <a:pt x="6728" y="132"/>
                      <a:pt x="5768" y="0"/>
                      <a:pt x="457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5"/>
              <p:cNvSpPr/>
              <p:nvPr/>
            </p:nvSpPr>
            <p:spPr>
              <a:xfrm>
                <a:off x="1282853" y="4128791"/>
                <a:ext cx="192283" cy="86495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506" extrusionOk="0">
                    <a:moveTo>
                      <a:pt x="5012" y="1"/>
                    </a:moveTo>
                    <a:cubicBezTo>
                      <a:pt x="3872" y="1"/>
                      <a:pt x="1375" y="1431"/>
                      <a:pt x="200" y="2072"/>
                    </a:cubicBezTo>
                    <a:lnTo>
                      <a:pt x="0" y="2505"/>
                    </a:lnTo>
                    <a:cubicBezTo>
                      <a:pt x="768" y="2505"/>
                      <a:pt x="1535" y="2439"/>
                      <a:pt x="2269" y="2305"/>
                    </a:cubicBezTo>
                    <a:cubicBezTo>
                      <a:pt x="3303" y="2105"/>
                      <a:pt x="5438" y="1538"/>
                      <a:pt x="5571" y="304"/>
                    </a:cubicBezTo>
                    <a:cubicBezTo>
                      <a:pt x="5498" y="90"/>
                      <a:pt x="5297" y="1"/>
                      <a:pt x="501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5"/>
              <p:cNvSpPr/>
              <p:nvPr/>
            </p:nvSpPr>
            <p:spPr>
              <a:xfrm>
                <a:off x="1240261" y="4033287"/>
                <a:ext cx="73966" cy="162428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706" extrusionOk="0">
                    <a:moveTo>
                      <a:pt x="1043" y="0"/>
                    </a:moveTo>
                    <a:cubicBezTo>
                      <a:pt x="1030" y="0"/>
                      <a:pt x="1015" y="1"/>
                      <a:pt x="1001" y="2"/>
                    </a:cubicBezTo>
                    <a:cubicBezTo>
                      <a:pt x="0" y="102"/>
                      <a:pt x="567" y="4105"/>
                      <a:pt x="667" y="4705"/>
                    </a:cubicBezTo>
                    <a:lnTo>
                      <a:pt x="834" y="4472"/>
                    </a:lnTo>
                    <a:cubicBezTo>
                      <a:pt x="1131" y="3879"/>
                      <a:pt x="2143" y="0"/>
                      <a:pt x="10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5"/>
              <p:cNvSpPr/>
              <p:nvPr/>
            </p:nvSpPr>
            <p:spPr>
              <a:xfrm>
                <a:off x="1172335" y="4076707"/>
                <a:ext cx="67580" cy="176579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5116" extrusionOk="0">
                    <a:moveTo>
                      <a:pt x="900" y="1"/>
                    </a:moveTo>
                    <a:cubicBezTo>
                      <a:pt x="841" y="1"/>
                      <a:pt x="774" y="15"/>
                      <a:pt x="701" y="45"/>
                    </a:cubicBezTo>
                    <a:cubicBezTo>
                      <a:pt x="0" y="378"/>
                      <a:pt x="234" y="2547"/>
                      <a:pt x="334" y="3047"/>
                    </a:cubicBezTo>
                    <a:cubicBezTo>
                      <a:pt x="534" y="3714"/>
                      <a:pt x="600" y="4381"/>
                      <a:pt x="534" y="5048"/>
                    </a:cubicBezTo>
                    <a:lnTo>
                      <a:pt x="600" y="5115"/>
                    </a:lnTo>
                    <a:cubicBezTo>
                      <a:pt x="695" y="4578"/>
                      <a:pt x="1957" y="1"/>
                      <a:pt x="9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5"/>
              <p:cNvSpPr/>
              <p:nvPr/>
            </p:nvSpPr>
            <p:spPr>
              <a:xfrm>
                <a:off x="1061782" y="4151260"/>
                <a:ext cx="89463" cy="156111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4523" extrusionOk="0">
                    <a:moveTo>
                      <a:pt x="1299" y="1"/>
                    </a:moveTo>
                    <a:cubicBezTo>
                      <a:pt x="1248" y="1"/>
                      <a:pt x="1193" y="7"/>
                      <a:pt x="1135" y="20"/>
                    </a:cubicBezTo>
                    <a:cubicBezTo>
                      <a:pt x="1" y="320"/>
                      <a:pt x="1302" y="3556"/>
                      <a:pt x="1302" y="4390"/>
                    </a:cubicBezTo>
                    <a:lnTo>
                      <a:pt x="1335" y="4523"/>
                    </a:lnTo>
                    <a:cubicBezTo>
                      <a:pt x="1624" y="3913"/>
                      <a:pt x="2592" y="1"/>
                      <a:pt x="129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5"/>
              <p:cNvSpPr/>
              <p:nvPr/>
            </p:nvSpPr>
            <p:spPr>
              <a:xfrm>
                <a:off x="982362" y="4176767"/>
                <a:ext cx="79626" cy="168606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4885" extrusionOk="0">
                    <a:moveTo>
                      <a:pt x="1216" y="1"/>
                    </a:moveTo>
                    <a:cubicBezTo>
                      <a:pt x="1151" y="1"/>
                      <a:pt x="1080" y="16"/>
                      <a:pt x="1001" y="48"/>
                    </a:cubicBezTo>
                    <a:cubicBezTo>
                      <a:pt x="0" y="482"/>
                      <a:pt x="967" y="4118"/>
                      <a:pt x="1201" y="4885"/>
                    </a:cubicBezTo>
                    <a:lnTo>
                      <a:pt x="1234" y="4885"/>
                    </a:lnTo>
                    <a:cubicBezTo>
                      <a:pt x="1518" y="4255"/>
                      <a:pt x="2306" y="1"/>
                      <a:pt x="12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5"/>
              <p:cNvSpPr/>
              <p:nvPr/>
            </p:nvSpPr>
            <p:spPr>
              <a:xfrm>
                <a:off x="856864" y="4232924"/>
                <a:ext cx="94433" cy="159666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626" extrusionOk="0">
                    <a:moveTo>
                      <a:pt x="1516" y="0"/>
                    </a:moveTo>
                    <a:cubicBezTo>
                      <a:pt x="1377" y="0"/>
                      <a:pt x="1227" y="84"/>
                      <a:pt x="1068" y="289"/>
                    </a:cubicBezTo>
                    <a:cubicBezTo>
                      <a:pt x="0" y="1723"/>
                      <a:pt x="2202" y="3224"/>
                      <a:pt x="2302" y="4459"/>
                    </a:cubicBezTo>
                    <a:lnTo>
                      <a:pt x="2402" y="4625"/>
                    </a:lnTo>
                    <a:cubicBezTo>
                      <a:pt x="2535" y="3625"/>
                      <a:pt x="2735" y="2491"/>
                      <a:pt x="2435" y="1490"/>
                    </a:cubicBezTo>
                    <a:cubicBezTo>
                      <a:pt x="2332" y="974"/>
                      <a:pt x="1990" y="0"/>
                      <a:pt x="151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5"/>
              <p:cNvSpPr/>
              <p:nvPr/>
            </p:nvSpPr>
            <p:spPr>
              <a:xfrm>
                <a:off x="767055" y="4265472"/>
                <a:ext cx="99058" cy="180065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5217" extrusionOk="0">
                    <a:moveTo>
                      <a:pt x="1164" y="0"/>
                    </a:moveTo>
                    <a:cubicBezTo>
                      <a:pt x="997" y="0"/>
                      <a:pt x="827" y="146"/>
                      <a:pt x="667" y="513"/>
                    </a:cubicBezTo>
                    <a:cubicBezTo>
                      <a:pt x="0" y="2015"/>
                      <a:pt x="2235" y="3983"/>
                      <a:pt x="2702" y="5217"/>
                    </a:cubicBezTo>
                    <a:lnTo>
                      <a:pt x="2869" y="5050"/>
                    </a:lnTo>
                    <a:cubicBezTo>
                      <a:pt x="2669" y="3983"/>
                      <a:pt x="2602" y="2982"/>
                      <a:pt x="2335" y="1948"/>
                    </a:cubicBezTo>
                    <a:cubicBezTo>
                      <a:pt x="2208" y="1466"/>
                      <a:pt x="1696" y="0"/>
                      <a:pt x="116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5"/>
              <p:cNvSpPr/>
              <p:nvPr/>
            </p:nvSpPr>
            <p:spPr>
              <a:xfrm>
                <a:off x="662267" y="4355799"/>
                <a:ext cx="119767" cy="173783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5035" extrusionOk="0">
                    <a:moveTo>
                      <a:pt x="792" y="1"/>
                    </a:moveTo>
                    <a:cubicBezTo>
                      <a:pt x="638" y="1"/>
                      <a:pt x="502" y="106"/>
                      <a:pt x="401" y="365"/>
                    </a:cubicBezTo>
                    <a:cubicBezTo>
                      <a:pt x="1" y="1366"/>
                      <a:pt x="1002" y="2900"/>
                      <a:pt x="1602" y="3500"/>
                    </a:cubicBezTo>
                    <a:cubicBezTo>
                      <a:pt x="2069" y="4034"/>
                      <a:pt x="2936" y="4501"/>
                      <a:pt x="3270" y="5035"/>
                    </a:cubicBezTo>
                    <a:lnTo>
                      <a:pt x="3470" y="4901"/>
                    </a:lnTo>
                    <a:cubicBezTo>
                      <a:pt x="3036" y="3934"/>
                      <a:pt x="2836" y="2833"/>
                      <a:pt x="2403" y="1899"/>
                    </a:cubicBezTo>
                    <a:cubicBezTo>
                      <a:pt x="2167" y="1402"/>
                      <a:pt x="1356" y="1"/>
                      <a:pt x="7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5"/>
              <p:cNvSpPr/>
              <p:nvPr/>
            </p:nvSpPr>
            <p:spPr>
              <a:xfrm>
                <a:off x="562103" y="4460311"/>
                <a:ext cx="141650" cy="162531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709" extrusionOk="0">
                    <a:moveTo>
                      <a:pt x="1114" y="1"/>
                    </a:moveTo>
                    <a:cubicBezTo>
                      <a:pt x="923" y="1"/>
                      <a:pt x="758" y="122"/>
                      <a:pt x="635" y="406"/>
                    </a:cubicBezTo>
                    <a:cubicBezTo>
                      <a:pt x="1" y="1873"/>
                      <a:pt x="2836" y="4275"/>
                      <a:pt x="3970" y="4709"/>
                    </a:cubicBezTo>
                    <a:lnTo>
                      <a:pt x="4104" y="4442"/>
                    </a:lnTo>
                    <a:cubicBezTo>
                      <a:pt x="3991" y="3652"/>
                      <a:pt x="2161" y="1"/>
                      <a:pt x="111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5"/>
              <p:cNvSpPr/>
              <p:nvPr/>
            </p:nvSpPr>
            <p:spPr>
              <a:xfrm>
                <a:off x="448134" y="4525304"/>
                <a:ext cx="184897" cy="205778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5962" extrusionOk="0">
                    <a:moveTo>
                      <a:pt x="1992" y="1"/>
                    </a:moveTo>
                    <a:cubicBezTo>
                      <a:pt x="1867" y="1"/>
                      <a:pt x="1747" y="40"/>
                      <a:pt x="1635" y="124"/>
                    </a:cubicBezTo>
                    <a:cubicBezTo>
                      <a:pt x="0" y="1391"/>
                      <a:pt x="5037" y="4861"/>
                      <a:pt x="5204" y="5961"/>
                    </a:cubicBezTo>
                    <a:lnTo>
                      <a:pt x="5204" y="5628"/>
                    </a:lnTo>
                    <a:cubicBezTo>
                      <a:pt x="5357" y="4620"/>
                      <a:pt x="3355" y="1"/>
                      <a:pt x="19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5"/>
              <p:cNvSpPr/>
              <p:nvPr/>
            </p:nvSpPr>
            <p:spPr>
              <a:xfrm>
                <a:off x="410132" y="4644141"/>
                <a:ext cx="152004" cy="185967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5388" extrusionOk="0">
                    <a:moveTo>
                      <a:pt x="1294" y="0"/>
                    </a:moveTo>
                    <a:cubicBezTo>
                      <a:pt x="1085" y="0"/>
                      <a:pt x="884" y="113"/>
                      <a:pt x="701" y="384"/>
                    </a:cubicBezTo>
                    <a:cubicBezTo>
                      <a:pt x="1" y="1518"/>
                      <a:pt x="1802" y="3286"/>
                      <a:pt x="2436" y="3919"/>
                    </a:cubicBezTo>
                    <a:cubicBezTo>
                      <a:pt x="2969" y="4420"/>
                      <a:pt x="3637" y="4853"/>
                      <a:pt x="4170" y="5387"/>
                    </a:cubicBezTo>
                    <a:lnTo>
                      <a:pt x="4270" y="5254"/>
                    </a:lnTo>
                    <a:cubicBezTo>
                      <a:pt x="4404" y="4486"/>
                      <a:pt x="3703" y="3386"/>
                      <a:pt x="3436" y="2652"/>
                    </a:cubicBezTo>
                    <a:cubicBezTo>
                      <a:pt x="3220" y="2084"/>
                      <a:pt x="2191" y="0"/>
                      <a:pt x="12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5"/>
              <p:cNvSpPr/>
              <p:nvPr/>
            </p:nvSpPr>
            <p:spPr>
              <a:xfrm>
                <a:off x="387214" y="4767361"/>
                <a:ext cx="108170" cy="159459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4620" extrusionOk="0">
                    <a:moveTo>
                      <a:pt x="574" y="1"/>
                    </a:moveTo>
                    <a:cubicBezTo>
                      <a:pt x="227" y="1"/>
                      <a:pt x="0" y="301"/>
                      <a:pt x="164" y="916"/>
                    </a:cubicBezTo>
                    <a:cubicBezTo>
                      <a:pt x="498" y="2351"/>
                      <a:pt x="2433" y="3285"/>
                      <a:pt x="2866" y="4619"/>
                    </a:cubicBezTo>
                    <a:lnTo>
                      <a:pt x="3100" y="4319"/>
                    </a:lnTo>
                    <a:cubicBezTo>
                      <a:pt x="3133" y="3452"/>
                      <a:pt x="2666" y="2818"/>
                      <a:pt x="2332" y="2017"/>
                    </a:cubicBezTo>
                    <a:cubicBezTo>
                      <a:pt x="2099" y="1383"/>
                      <a:pt x="1732" y="816"/>
                      <a:pt x="1298" y="349"/>
                    </a:cubicBezTo>
                    <a:cubicBezTo>
                      <a:pt x="1054" y="118"/>
                      <a:pt x="791" y="1"/>
                      <a:pt x="57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5"/>
              <p:cNvSpPr/>
              <p:nvPr/>
            </p:nvSpPr>
            <p:spPr>
              <a:xfrm>
                <a:off x="1353437" y="4158681"/>
                <a:ext cx="76416" cy="3368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976" extrusionOk="0">
                    <a:moveTo>
                      <a:pt x="2019" y="1"/>
                    </a:moveTo>
                    <a:cubicBezTo>
                      <a:pt x="2010" y="1"/>
                      <a:pt x="2000" y="2"/>
                      <a:pt x="1992" y="5"/>
                    </a:cubicBezTo>
                    <a:cubicBezTo>
                      <a:pt x="1391" y="338"/>
                      <a:pt x="757" y="572"/>
                      <a:pt x="124" y="772"/>
                    </a:cubicBezTo>
                    <a:cubicBezTo>
                      <a:pt x="0" y="803"/>
                      <a:pt x="19" y="976"/>
                      <a:pt x="128" y="976"/>
                    </a:cubicBezTo>
                    <a:cubicBezTo>
                      <a:pt x="137" y="976"/>
                      <a:pt x="147" y="975"/>
                      <a:pt x="157" y="972"/>
                    </a:cubicBezTo>
                    <a:cubicBezTo>
                      <a:pt x="824" y="772"/>
                      <a:pt x="1491" y="505"/>
                      <a:pt x="2092" y="205"/>
                    </a:cubicBezTo>
                    <a:cubicBezTo>
                      <a:pt x="2213" y="144"/>
                      <a:pt x="2113" y="1"/>
                      <a:pt x="201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5"/>
              <p:cNvSpPr/>
              <p:nvPr/>
            </p:nvSpPr>
            <p:spPr>
              <a:xfrm>
                <a:off x="1289756" y="4270511"/>
                <a:ext cx="89843" cy="16153"/>
              </a:xfrm>
              <a:custGeom>
                <a:avLst/>
                <a:gdLst/>
                <a:ahLst/>
                <a:cxnLst/>
                <a:rect l="l" t="t" r="r" b="b"/>
                <a:pathLst>
                  <a:path w="2603" h="468" extrusionOk="0">
                    <a:moveTo>
                      <a:pt x="2469" y="1"/>
                    </a:moveTo>
                    <a:cubicBezTo>
                      <a:pt x="1702" y="134"/>
                      <a:pt x="901" y="201"/>
                      <a:pt x="134" y="234"/>
                    </a:cubicBezTo>
                    <a:cubicBezTo>
                      <a:pt x="0" y="234"/>
                      <a:pt x="0" y="468"/>
                      <a:pt x="134" y="468"/>
                    </a:cubicBezTo>
                    <a:cubicBezTo>
                      <a:pt x="901" y="434"/>
                      <a:pt x="1702" y="334"/>
                      <a:pt x="2469" y="234"/>
                    </a:cubicBezTo>
                    <a:cubicBezTo>
                      <a:pt x="2602" y="234"/>
                      <a:pt x="2602" y="1"/>
                      <a:pt x="246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5"/>
              <p:cNvSpPr/>
              <p:nvPr/>
            </p:nvSpPr>
            <p:spPr>
              <a:xfrm>
                <a:off x="1267873" y="4065559"/>
                <a:ext cx="10389" cy="6285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821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lnTo>
                      <a:pt x="34" y="68"/>
                    </a:lnTo>
                    <a:lnTo>
                      <a:pt x="34" y="68"/>
                    </a:lnTo>
                    <a:cubicBezTo>
                      <a:pt x="1" y="635"/>
                      <a:pt x="34" y="1202"/>
                      <a:pt x="101" y="1736"/>
                    </a:cubicBezTo>
                    <a:cubicBezTo>
                      <a:pt x="101" y="1794"/>
                      <a:pt x="139" y="1820"/>
                      <a:pt x="182" y="1820"/>
                    </a:cubicBezTo>
                    <a:cubicBezTo>
                      <a:pt x="238" y="1820"/>
                      <a:pt x="301" y="1777"/>
                      <a:pt x="301" y="1702"/>
                    </a:cubicBezTo>
                    <a:cubicBezTo>
                      <a:pt x="234" y="1168"/>
                      <a:pt x="201" y="635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5"/>
              <p:cNvSpPr/>
              <p:nvPr/>
            </p:nvSpPr>
            <p:spPr>
              <a:xfrm>
                <a:off x="1190731" y="4102456"/>
                <a:ext cx="11563" cy="59849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734" extrusionOk="0">
                    <a:moveTo>
                      <a:pt x="210" y="1"/>
                    </a:moveTo>
                    <a:cubicBezTo>
                      <a:pt x="170" y="1"/>
                      <a:pt x="134" y="29"/>
                      <a:pt x="134" y="99"/>
                    </a:cubicBezTo>
                    <a:cubicBezTo>
                      <a:pt x="34" y="600"/>
                      <a:pt x="1" y="1134"/>
                      <a:pt x="34" y="1634"/>
                    </a:cubicBezTo>
                    <a:cubicBezTo>
                      <a:pt x="34" y="1701"/>
                      <a:pt x="76" y="1734"/>
                      <a:pt x="122" y="1734"/>
                    </a:cubicBezTo>
                    <a:cubicBezTo>
                      <a:pt x="168" y="1734"/>
                      <a:pt x="218" y="1701"/>
                      <a:pt x="234" y="1634"/>
                    </a:cubicBezTo>
                    <a:cubicBezTo>
                      <a:pt x="234" y="1134"/>
                      <a:pt x="268" y="633"/>
                      <a:pt x="334" y="133"/>
                    </a:cubicBezTo>
                    <a:cubicBezTo>
                      <a:pt x="334" y="55"/>
                      <a:pt x="267" y="1"/>
                      <a:pt x="21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5"/>
              <p:cNvSpPr/>
              <p:nvPr/>
            </p:nvSpPr>
            <p:spPr>
              <a:xfrm>
                <a:off x="1100923" y="4173799"/>
                <a:ext cx="8111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711" extrusionOk="0">
                    <a:moveTo>
                      <a:pt x="101" y="1"/>
                    </a:moveTo>
                    <a:cubicBezTo>
                      <a:pt x="51" y="1"/>
                      <a:pt x="1" y="34"/>
                      <a:pt x="1" y="101"/>
                    </a:cubicBezTo>
                    <a:cubicBezTo>
                      <a:pt x="34" y="601"/>
                      <a:pt x="1" y="1101"/>
                      <a:pt x="1" y="1635"/>
                    </a:cubicBezTo>
                    <a:cubicBezTo>
                      <a:pt x="18" y="1685"/>
                      <a:pt x="68" y="1710"/>
                      <a:pt x="113" y="1710"/>
                    </a:cubicBezTo>
                    <a:cubicBezTo>
                      <a:pt x="159" y="1710"/>
                      <a:pt x="201" y="1685"/>
                      <a:pt x="201" y="1635"/>
                    </a:cubicBezTo>
                    <a:cubicBezTo>
                      <a:pt x="201" y="1101"/>
                      <a:pt x="234" y="601"/>
                      <a:pt x="201" y="101"/>
                    </a:cubicBezTo>
                    <a:cubicBezTo>
                      <a:pt x="201" y="34"/>
                      <a:pt x="151" y="1"/>
                      <a:pt x="1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5"/>
              <p:cNvSpPr/>
              <p:nvPr/>
            </p:nvSpPr>
            <p:spPr>
              <a:xfrm>
                <a:off x="1168158" y="4353279"/>
                <a:ext cx="68305" cy="22159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642" extrusionOk="0">
                    <a:moveTo>
                      <a:pt x="158" y="1"/>
                    </a:moveTo>
                    <a:cubicBezTo>
                      <a:pt x="45" y="1"/>
                      <a:pt x="0" y="174"/>
                      <a:pt x="154" y="204"/>
                    </a:cubicBezTo>
                    <a:cubicBezTo>
                      <a:pt x="688" y="371"/>
                      <a:pt x="1255" y="471"/>
                      <a:pt x="1822" y="638"/>
                    </a:cubicBezTo>
                    <a:cubicBezTo>
                      <a:pt x="1830" y="641"/>
                      <a:pt x="1837" y="642"/>
                      <a:pt x="1845" y="642"/>
                    </a:cubicBezTo>
                    <a:cubicBezTo>
                      <a:pt x="1931" y="642"/>
                      <a:pt x="1979" y="469"/>
                      <a:pt x="1856" y="438"/>
                    </a:cubicBezTo>
                    <a:cubicBezTo>
                      <a:pt x="1322" y="271"/>
                      <a:pt x="755" y="138"/>
                      <a:pt x="188" y="4"/>
                    </a:cubicBezTo>
                    <a:cubicBezTo>
                      <a:pt x="178" y="2"/>
                      <a:pt x="168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5"/>
              <p:cNvSpPr/>
              <p:nvPr/>
            </p:nvSpPr>
            <p:spPr>
              <a:xfrm>
                <a:off x="1101302" y="4409712"/>
                <a:ext cx="77590" cy="19846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575" extrusionOk="0">
                    <a:moveTo>
                      <a:pt x="128" y="0"/>
                    </a:moveTo>
                    <a:cubicBezTo>
                      <a:pt x="19" y="0"/>
                      <a:pt x="0" y="173"/>
                      <a:pt x="123" y="204"/>
                    </a:cubicBezTo>
                    <a:cubicBezTo>
                      <a:pt x="757" y="271"/>
                      <a:pt x="1424" y="404"/>
                      <a:pt x="2058" y="571"/>
                    </a:cubicBezTo>
                    <a:cubicBezTo>
                      <a:pt x="2068" y="573"/>
                      <a:pt x="2078" y="575"/>
                      <a:pt x="2087" y="575"/>
                    </a:cubicBezTo>
                    <a:cubicBezTo>
                      <a:pt x="2200" y="575"/>
                      <a:pt x="2248" y="401"/>
                      <a:pt x="2125" y="371"/>
                    </a:cubicBezTo>
                    <a:cubicBezTo>
                      <a:pt x="1491" y="204"/>
                      <a:pt x="824" y="70"/>
                      <a:pt x="157" y="4"/>
                    </a:cubicBezTo>
                    <a:cubicBezTo>
                      <a:pt x="146" y="1"/>
                      <a:pt x="137" y="0"/>
                      <a:pt x="12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5"/>
              <p:cNvSpPr/>
              <p:nvPr/>
            </p:nvSpPr>
            <p:spPr>
              <a:xfrm>
                <a:off x="1015739" y="4470839"/>
                <a:ext cx="71412" cy="13841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401" extrusionOk="0">
                    <a:moveTo>
                      <a:pt x="134" y="1"/>
                    </a:moveTo>
                    <a:cubicBezTo>
                      <a:pt x="0" y="1"/>
                      <a:pt x="0" y="201"/>
                      <a:pt x="134" y="201"/>
                    </a:cubicBezTo>
                    <a:cubicBezTo>
                      <a:pt x="734" y="301"/>
                      <a:pt x="1335" y="368"/>
                      <a:pt x="1969" y="401"/>
                    </a:cubicBezTo>
                    <a:cubicBezTo>
                      <a:pt x="2062" y="401"/>
                      <a:pt x="2068" y="198"/>
                      <a:pt x="1987" y="198"/>
                    </a:cubicBezTo>
                    <a:cubicBezTo>
                      <a:pt x="1981" y="198"/>
                      <a:pt x="1975" y="199"/>
                      <a:pt x="1969" y="201"/>
                    </a:cubicBezTo>
                    <a:cubicBezTo>
                      <a:pt x="1335" y="167"/>
                      <a:pt x="734" y="10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5"/>
              <p:cNvSpPr/>
              <p:nvPr/>
            </p:nvSpPr>
            <p:spPr>
              <a:xfrm>
                <a:off x="933178" y="4542907"/>
                <a:ext cx="65820" cy="23677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686" extrusionOk="0">
                    <a:moveTo>
                      <a:pt x="1777" y="1"/>
                    </a:moveTo>
                    <a:cubicBezTo>
                      <a:pt x="1761" y="1"/>
                      <a:pt x="1744" y="5"/>
                      <a:pt x="1725" y="14"/>
                    </a:cubicBezTo>
                    <a:cubicBezTo>
                      <a:pt x="1192" y="181"/>
                      <a:pt x="658" y="281"/>
                      <a:pt x="124" y="481"/>
                    </a:cubicBezTo>
                    <a:cubicBezTo>
                      <a:pt x="1" y="512"/>
                      <a:pt x="48" y="685"/>
                      <a:pt x="135" y="685"/>
                    </a:cubicBezTo>
                    <a:cubicBezTo>
                      <a:pt x="142" y="685"/>
                      <a:pt x="150" y="684"/>
                      <a:pt x="158" y="681"/>
                    </a:cubicBezTo>
                    <a:cubicBezTo>
                      <a:pt x="691" y="481"/>
                      <a:pt x="1258" y="381"/>
                      <a:pt x="1792" y="214"/>
                    </a:cubicBezTo>
                    <a:cubicBezTo>
                      <a:pt x="1907" y="157"/>
                      <a:pt x="1873" y="1"/>
                      <a:pt x="177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5"/>
              <p:cNvSpPr/>
              <p:nvPr/>
            </p:nvSpPr>
            <p:spPr>
              <a:xfrm>
                <a:off x="1019673" y="4213561"/>
                <a:ext cx="11079" cy="5812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84" extrusionOk="0">
                    <a:moveTo>
                      <a:pt x="120" y="0"/>
                    </a:moveTo>
                    <a:cubicBezTo>
                      <a:pt x="60" y="0"/>
                      <a:pt x="0" y="52"/>
                      <a:pt x="20" y="149"/>
                    </a:cubicBezTo>
                    <a:cubicBezTo>
                      <a:pt x="87" y="616"/>
                      <a:pt x="120" y="1117"/>
                      <a:pt x="53" y="1584"/>
                    </a:cubicBezTo>
                    <a:cubicBezTo>
                      <a:pt x="53" y="1651"/>
                      <a:pt x="112" y="1684"/>
                      <a:pt x="170" y="1684"/>
                    </a:cubicBezTo>
                    <a:cubicBezTo>
                      <a:pt x="228" y="1684"/>
                      <a:pt x="287" y="1651"/>
                      <a:pt x="287" y="1584"/>
                    </a:cubicBezTo>
                    <a:cubicBezTo>
                      <a:pt x="320" y="1083"/>
                      <a:pt x="287" y="583"/>
                      <a:pt x="220" y="83"/>
                    </a:cubicBezTo>
                    <a:cubicBezTo>
                      <a:pt x="206" y="27"/>
                      <a:pt x="163" y="0"/>
                      <a:pt x="1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5"/>
              <p:cNvSpPr/>
              <p:nvPr/>
            </p:nvSpPr>
            <p:spPr>
              <a:xfrm>
                <a:off x="900941" y="4277138"/>
                <a:ext cx="30097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466" extrusionOk="0">
                    <a:moveTo>
                      <a:pt x="133" y="1"/>
                    </a:moveTo>
                    <a:cubicBezTo>
                      <a:pt x="60" y="1"/>
                      <a:pt x="1" y="71"/>
                      <a:pt x="24" y="142"/>
                    </a:cubicBezTo>
                    <a:cubicBezTo>
                      <a:pt x="258" y="542"/>
                      <a:pt x="458" y="976"/>
                      <a:pt x="658" y="1410"/>
                    </a:cubicBezTo>
                    <a:cubicBezTo>
                      <a:pt x="668" y="1450"/>
                      <a:pt x="693" y="1466"/>
                      <a:pt x="721" y="1466"/>
                    </a:cubicBezTo>
                    <a:cubicBezTo>
                      <a:pt x="788" y="1466"/>
                      <a:pt x="871" y="1380"/>
                      <a:pt x="825" y="1310"/>
                    </a:cubicBezTo>
                    <a:cubicBezTo>
                      <a:pt x="658" y="876"/>
                      <a:pt x="458" y="442"/>
                      <a:pt x="224" y="42"/>
                    </a:cubicBezTo>
                    <a:cubicBezTo>
                      <a:pt x="195" y="13"/>
                      <a:pt x="16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5"/>
              <p:cNvSpPr/>
              <p:nvPr/>
            </p:nvSpPr>
            <p:spPr>
              <a:xfrm>
                <a:off x="806058" y="4310515"/>
                <a:ext cx="36344" cy="58158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685" extrusionOk="0">
                    <a:moveTo>
                      <a:pt x="156" y="1"/>
                    </a:moveTo>
                    <a:cubicBezTo>
                      <a:pt x="80" y="1"/>
                      <a:pt x="0" y="72"/>
                      <a:pt x="71" y="142"/>
                    </a:cubicBezTo>
                    <a:cubicBezTo>
                      <a:pt x="338" y="643"/>
                      <a:pt x="605" y="1110"/>
                      <a:pt x="805" y="1644"/>
                    </a:cubicBezTo>
                    <a:cubicBezTo>
                      <a:pt x="825" y="1673"/>
                      <a:pt x="856" y="1685"/>
                      <a:pt x="888" y="1685"/>
                    </a:cubicBezTo>
                    <a:cubicBezTo>
                      <a:pt x="966" y="1685"/>
                      <a:pt x="1052" y="1614"/>
                      <a:pt x="1005" y="1543"/>
                    </a:cubicBezTo>
                    <a:cubicBezTo>
                      <a:pt x="772" y="1010"/>
                      <a:pt x="505" y="509"/>
                      <a:pt x="238" y="42"/>
                    </a:cubicBezTo>
                    <a:cubicBezTo>
                      <a:pt x="218" y="13"/>
                      <a:pt x="187" y="1"/>
                      <a:pt x="15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5"/>
              <p:cNvSpPr/>
              <p:nvPr/>
            </p:nvSpPr>
            <p:spPr>
              <a:xfrm>
                <a:off x="606732" y="4521438"/>
                <a:ext cx="55983" cy="51807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1501" extrusionOk="0">
                    <a:moveTo>
                      <a:pt x="146" y="0"/>
                    </a:moveTo>
                    <a:cubicBezTo>
                      <a:pt x="75" y="0"/>
                      <a:pt x="0" y="94"/>
                      <a:pt x="75" y="169"/>
                    </a:cubicBezTo>
                    <a:cubicBezTo>
                      <a:pt x="476" y="636"/>
                      <a:pt x="943" y="1070"/>
                      <a:pt x="1410" y="1470"/>
                    </a:cubicBezTo>
                    <a:cubicBezTo>
                      <a:pt x="1431" y="1492"/>
                      <a:pt x="1455" y="1501"/>
                      <a:pt x="1477" y="1501"/>
                    </a:cubicBezTo>
                    <a:cubicBezTo>
                      <a:pt x="1557" y="1501"/>
                      <a:pt x="1621" y="1382"/>
                      <a:pt x="1543" y="1303"/>
                    </a:cubicBezTo>
                    <a:cubicBezTo>
                      <a:pt x="1076" y="936"/>
                      <a:pt x="642" y="503"/>
                      <a:pt x="209" y="36"/>
                    </a:cubicBezTo>
                    <a:cubicBezTo>
                      <a:pt x="192" y="11"/>
                      <a:pt x="169" y="0"/>
                      <a:pt x="14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5"/>
              <p:cNvSpPr/>
              <p:nvPr/>
            </p:nvSpPr>
            <p:spPr>
              <a:xfrm>
                <a:off x="697472" y="4402671"/>
                <a:ext cx="45801" cy="68064"/>
              </a:xfrm>
              <a:custGeom>
                <a:avLst/>
                <a:gdLst/>
                <a:ahLst/>
                <a:cxnLst/>
                <a:rect l="l" t="t" r="r" b="b"/>
                <a:pathLst>
                  <a:path w="1327" h="1972" extrusionOk="0">
                    <a:moveTo>
                      <a:pt x="156" y="0"/>
                    </a:moveTo>
                    <a:cubicBezTo>
                      <a:pt x="90" y="0"/>
                      <a:pt x="0" y="79"/>
                      <a:pt x="48" y="174"/>
                    </a:cubicBezTo>
                    <a:cubicBezTo>
                      <a:pt x="348" y="775"/>
                      <a:pt x="749" y="1342"/>
                      <a:pt x="1082" y="1909"/>
                    </a:cubicBezTo>
                    <a:cubicBezTo>
                      <a:pt x="1116" y="1953"/>
                      <a:pt x="1156" y="1972"/>
                      <a:pt x="1193" y="1972"/>
                    </a:cubicBezTo>
                    <a:cubicBezTo>
                      <a:pt x="1268" y="1972"/>
                      <a:pt x="1327" y="1898"/>
                      <a:pt x="1282" y="1809"/>
                    </a:cubicBezTo>
                    <a:cubicBezTo>
                      <a:pt x="949" y="1242"/>
                      <a:pt x="515" y="675"/>
                      <a:pt x="215" y="41"/>
                    </a:cubicBezTo>
                    <a:cubicBezTo>
                      <a:pt x="206" y="13"/>
                      <a:pt x="183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5"/>
              <p:cNvSpPr/>
              <p:nvPr/>
            </p:nvSpPr>
            <p:spPr>
              <a:xfrm>
                <a:off x="859142" y="4679243"/>
                <a:ext cx="97574" cy="13979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405" extrusionOk="0">
                    <a:moveTo>
                      <a:pt x="134" y="0"/>
                    </a:moveTo>
                    <a:cubicBezTo>
                      <a:pt x="1" y="0"/>
                      <a:pt x="1" y="200"/>
                      <a:pt x="134" y="200"/>
                    </a:cubicBezTo>
                    <a:cubicBezTo>
                      <a:pt x="968" y="234"/>
                      <a:pt x="1802" y="267"/>
                      <a:pt x="2636" y="401"/>
                    </a:cubicBezTo>
                    <a:cubicBezTo>
                      <a:pt x="2646" y="403"/>
                      <a:pt x="2656" y="404"/>
                      <a:pt x="2665" y="404"/>
                    </a:cubicBezTo>
                    <a:cubicBezTo>
                      <a:pt x="2779" y="404"/>
                      <a:pt x="2826" y="231"/>
                      <a:pt x="2703" y="200"/>
                    </a:cubicBezTo>
                    <a:cubicBezTo>
                      <a:pt x="1836" y="67"/>
                      <a:pt x="1002" y="0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5"/>
              <p:cNvSpPr/>
              <p:nvPr/>
            </p:nvSpPr>
            <p:spPr>
              <a:xfrm>
                <a:off x="806541" y="4825899"/>
                <a:ext cx="95261" cy="18155"/>
              </a:xfrm>
              <a:custGeom>
                <a:avLst/>
                <a:gdLst/>
                <a:ahLst/>
                <a:cxnLst/>
                <a:rect l="l" t="t" r="r" b="b"/>
                <a:pathLst>
                  <a:path w="2760" h="526" extrusionOk="0">
                    <a:moveTo>
                      <a:pt x="2099" y="1"/>
                    </a:moveTo>
                    <a:cubicBezTo>
                      <a:pt x="1419" y="1"/>
                      <a:pt x="761" y="102"/>
                      <a:pt x="124" y="288"/>
                    </a:cubicBezTo>
                    <a:cubicBezTo>
                      <a:pt x="1" y="350"/>
                      <a:pt x="20" y="525"/>
                      <a:pt x="129" y="525"/>
                    </a:cubicBezTo>
                    <a:cubicBezTo>
                      <a:pt x="138" y="525"/>
                      <a:pt x="147" y="524"/>
                      <a:pt x="157" y="521"/>
                    </a:cubicBezTo>
                    <a:cubicBezTo>
                      <a:pt x="798" y="308"/>
                      <a:pt x="1459" y="201"/>
                      <a:pt x="2126" y="201"/>
                    </a:cubicBezTo>
                    <a:cubicBezTo>
                      <a:pt x="2292" y="201"/>
                      <a:pt x="2459" y="208"/>
                      <a:pt x="2626" y="221"/>
                    </a:cubicBezTo>
                    <a:cubicBezTo>
                      <a:pt x="2759" y="221"/>
                      <a:pt x="2759" y="21"/>
                      <a:pt x="2626" y="21"/>
                    </a:cubicBezTo>
                    <a:cubicBezTo>
                      <a:pt x="2449" y="7"/>
                      <a:pt x="2273" y="1"/>
                      <a:pt x="209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5"/>
              <p:cNvSpPr/>
              <p:nvPr/>
            </p:nvSpPr>
            <p:spPr>
              <a:xfrm>
                <a:off x="699474" y="4963615"/>
                <a:ext cx="106755" cy="19743"/>
              </a:xfrm>
              <a:custGeom>
                <a:avLst/>
                <a:gdLst/>
                <a:ahLst/>
                <a:cxnLst/>
                <a:rect l="l" t="t" r="r" b="b"/>
                <a:pathLst>
                  <a:path w="3093" h="572" extrusionOk="0">
                    <a:moveTo>
                      <a:pt x="2992" y="1"/>
                    </a:moveTo>
                    <a:cubicBezTo>
                      <a:pt x="2025" y="34"/>
                      <a:pt x="1058" y="134"/>
                      <a:pt x="124" y="367"/>
                    </a:cubicBezTo>
                    <a:cubicBezTo>
                      <a:pt x="0" y="398"/>
                      <a:pt x="48" y="571"/>
                      <a:pt x="161" y="571"/>
                    </a:cubicBezTo>
                    <a:cubicBezTo>
                      <a:pt x="170" y="571"/>
                      <a:pt x="180" y="570"/>
                      <a:pt x="190" y="568"/>
                    </a:cubicBezTo>
                    <a:cubicBezTo>
                      <a:pt x="1091" y="367"/>
                      <a:pt x="2025" y="234"/>
                      <a:pt x="2992" y="201"/>
                    </a:cubicBezTo>
                    <a:cubicBezTo>
                      <a:pt x="3092" y="167"/>
                      <a:pt x="3092" y="1"/>
                      <a:pt x="299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5"/>
              <p:cNvSpPr/>
              <p:nvPr/>
            </p:nvSpPr>
            <p:spPr>
              <a:xfrm>
                <a:off x="517786" y="4574385"/>
                <a:ext cx="71239" cy="66269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1920" extrusionOk="0">
                    <a:moveTo>
                      <a:pt x="140" y="1"/>
                    </a:moveTo>
                    <a:cubicBezTo>
                      <a:pt x="63" y="1"/>
                      <a:pt x="0" y="95"/>
                      <a:pt x="51" y="170"/>
                    </a:cubicBezTo>
                    <a:cubicBezTo>
                      <a:pt x="618" y="803"/>
                      <a:pt x="1218" y="1370"/>
                      <a:pt x="1852" y="1904"/>
                    </a:cubicBezTo>
                    <a:cubicBezTo>
                      <a:pt x="1868" y="1915"/>
                      <a:pt x="1885" y="1920"/>
                      <a:pt x="1902" y="1920"/>
                    </a:cubicBezTo>
                    <a:cubicBezTo>
                      <a:pt x="1988" y="1920"/>
                      <a:pt x="2064" y="1793"/>
                      <a:pt x="1952" y="1737"/>
                    </a:cubicBezTo>
                    <a:cubicBezTo>
                      <a:pt x="1318" y="1204"/>
                      <a:pt x="751" y="637"/>
                      <a:pt x="217" y="36"/>
                    </a:cubicBezTo>
                    <a:cubicBezTo>
                      <a:pt x="192" y="11"/>
                      <a:pt x="165" y="1"/>
                      <a:pt x="14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5"/>
              <p:cNvSpPr/>
              <p:nvPr/>
            </p:nvSpPr>
            <p:spPr>
              <a:xfrm>
                <a:off x="458005" y="4696224"/>
                <a:ext cx="63162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2152" extrusionOk="0">
                    <a:moveTo>
                      <a:pt x="165" y="1"/>
                    </a:moveTo>
                    <a:cubicBezTo>
                      <a:pt x="87" y="1"/>
                      <a:pt x="1" y="71"/>
                      <a:pt x="48" y="142"/>
                    </a:cubicBezTo>
                    <a:cubicBezTo>
                      <a:pt x="548" y="809"/>
                      <a:pt x="1115" y="1443"/>
                      <a:pt x="1582" y="2110"/>
                    </a:cubicBezTo>
                    <a:cubicBezTo>
                      <a:pt x="1612" y="2140"/>
                      <a:pt x="1647" y="2152"/>
                      <a:pt x="1680" y="2152"/>
                    </a:cubicBezTo>
                    <a:cubicBezTo>
                      <a:pt x="1760" y="2152"/>
                      <a:pt x="1830" y="2081"/>
                      <a:pt x="1783" y="2010"/>
                    </a:cubicBezTo>
                    <a:cubicBezTo>
                      <a:pt x="1282" y="1310"/>
                      <a:pt x="715" y="709"/>
                      <a:pt x="248" y="42"/>
                    </a:cubicBezTo>
                    <a:cubicBezTo>
                      <a:pt x="229" y="13"/>
                      <a:pt x="198" y="1"/>
                      <a:pt x="16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5"/>
              <p:cNvSpPr/>
              <p:nvPr/>
            </p:nvSpPr>
            <p:spPr>
              <a:xfrm>
                <a:off x="413446" y="4798701"/>
                <a:ext cx="49011" cy="74276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152" extrusionOk="0">
                    <a:moveTo>
                      <a:pt x="156" y="0"/>
                    </a:moveTo>
                    <a:cubicBezTo>
                      <a:pt x="80" y="0"/>
                      <a:pt x="1" y="71"/>
                      <a:pt x="71" y="142"/>
                    </a:cubicBezTo>
                    <a:cubicBezTo>
                      <a:pt x="472" y="776"/>
                      <a:pt x="872" y="1409"/>
                      <a:pt x="1206" y="2110"/>
                    </a:cubicBezTo>
                    <a:cubicBezTo>
                      <a:pt x="1225" y="2139"/>
                      <a:pt x="1253" y="2151"/>
                      <a:pt x="1282" y="2151"/>
                    </a:cubicBezTo>
                    <a:cubicBezTo>
                      <a:pt x="1350" y="2151"/>
                      <a:pt x="1419" y="2081"/>
                      <a:pt x="1372" y="2010"/>
                    </a:cubicBezTo>
                    <a:cubicBezTo>
                      <a:pt x="1039" y="1309"/>
                      <a:pt x="672" y="676"/>
                      <a:pt x="238" y="42"/>
                    </a:cubicBezTo>
                    <a:cubicBezTo>
                      <a:pt x="219" y="13"/>
                      <a:pt x="188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2" name="Google Shape;672;p5"/>
            <p:cNvGrpSpPr/>
            <p:nvPr/>
          </p:nvGrpSpPr>
          <p:grpSpPr>
            <a:xfrm>
              <a:off x="698404" y="4536073"/>
              <a:ext cx="744184" cy="310359"/>
              <a:chOff x="698404" y="4536073"/>
              <a:chExt cx="744184" cy="310359"/>
            </a:xfrm>
          </p:grpSpPr>
          <p:sp>
            <p:nvSpPr>
              <p:cNvPr id="673" name="Google Shape;673;p5"/>
              <p:cNvSpPr/>
              <p:nvPr/>
            </p:nvSpPr>
            <p:spPr>
              <a:xfrm>
                <a:off x="698404" y="4575835"/>
                <a:ext cx="689713" cy="270598"/>
              </a:xfrm>
              <a:custGeom>
                <a:avLst/>
                <a:gdLst/>
                <a:ahLst/>
                <a:cxnLst/>
                <a:rect l="l" t="t" r="r" b="b"/>
                <a:pathLst>
                  <a:path w="19983" h="7840" extrusionOk="0">
                    <a:moveTo>
                      <a:pt x="19859" y="0"/>
                    </a:moveTo>
                    <a:cubicBezTo>
                      <a:pt x="19841" y="0"/>
                      <a:pt x="19821" y="8"/>
                      <a:pt x="19802" y="28"/>
                    </a:cubicBezTo>
                    <a:cubicBezTo>
                      <a:pt x="19001" y="528"/>
                      <a:pt x="18334" y="1162"/>
                      <a:pt x="17567" y="1695"/>
                    </a:cubicBezTo>
                    <a:cubicBezTo>
                      <a:pt x="16733" y="2229"/>
                      <a:pt x="15866" y="2629"/>
                      <a:pt x="14932" y="2930"/>
                    </a:cubicBezTo>
                    <a:cubicBezTo>
                      <a:pt x="12797" y="3563"/>
                      <a:pt x="10629" y="4030"/>
                      <a:pt x="8427" y="4331"/>
                    </a:cubicBezTo>
                    <a:cubicBezTo>
                      <a:pt x="6559" y="4631"/>
                      <a:pt x="4558" y="4731"/>
                      <a:pt x="2790" y="5465"/>
                    </a:cubicBezTo>
                    <a:cubicBezTo>
                      <a:pt x="1756" y="5932"/>
                      <a:pt x="355" y="6532"/>
                      <a:pt x="21" y="7700"/>
                    </a:cubicBezTo>
                    <a:cubicBezTo>
                      <a:pt x="1" y="7782"/>
                      <a:pt x="69" y="7839"/>
                      <a:pt x="132" y="7839"/>
                    </a:cubicBezTo>
                    <a:cubicBezTo>
                      <a:pt x="172" y="7839"/>
                      <a:pt x="209" y="7817"/>
                      <a:pt x="221" y="7766"/>
                    </a:cubicBezTo>
                    <a:cubicBezTo>
                      <a:pt x="622" y="6332"/>
                      <a:pt x="2857" y="5565"/>
                      <a:pt x="4158" y="5231"/>
                    </a:cubicBezTo>
                    <a:cubicBezTo>
                      <a:pt x="6059" y="4731"/>
                      <a:pt x="8127" y="4631"/>
                      <a:pt x="10095" y="4264"/>
                    </a:cubicBezTo>
                    <a:cubicBezTo>
                      <a:pt x="11996" y="3997"/>
                      <a:pt x="13898" y="3530"/>
                      <a:pt x="15732" y="2863"/>
                    </a:cubicBezTo>
                    <a:cubicBezTo>
                      <a:pt x="17367" y="2262"/>
                      <a:pt x="18501" y="1128"/>
                      <a:pt x="19902" y="194"/>
                    </a:cubicBezTo>
                    <a:cubicBezTo>
                      <a:pt x="19983" y="141"/>
                      <a:pt x="19933" y="0"/>
                      <a:pt x="1985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5"/>
              <p:cNvSpPr/>
              <p:nvPr/>
            </p:nvSpPr>
            <p:spPr>
              <a:xfrm>
                <a:off x="1244437" y="4664884"/>
                <a:ext cx="116316" cy="61747"/>
              </a:xfrm>
              <a:custGeom>
                <a:avLst/>
                <a:gdLst/>
                <a:ahLst/>
                <a:cxnLst/>
                <a:rect l="l" t="t" r="r" b="b"/>
                <a:pathLst>
                  <a:path w="3370" h="1789" extrusionOk="0">
                    <a:moveTo>
                      <a:pt x="151" y="1"/>
                    </a:moveTo>
                    <a:cubicBezTo>
                      <a:pt x="53" y="1"/>
                      <a:pt x="1" y="127"/>
                      <a:pt x="113" y="183"/>
                    </a:cubicBezTo>
                    <a:cubicBezTo>
                      <a:pt x="1080" y="750"/>
                      <a:pt x="2114" y="1284"/>
                      <a:pt x="3148" y="1784"/>
                    </a:cubicBezTo>
                    <a:cubicBezTo>
                      <a:pt x="3160" y="1787"/>
                      <a:pt x="3172" y="1788"/>
                      <a:pt x="3183" y="1788"/>
                    </a:cubicBezTo>
                    <a:cubicBezTo>
                      <a:pt x="3298" y="1788"/>
                      <a:pt x="3370" y="1645"/>
                      <a:pt x="3248" y="1584"/>
                    </a:cubicBezTo>
                    <a:cubicBezTo>
                      <a:pt x="2214" y="1083"/>
                      <a:pt x="1213" y="583"/>
                      <a:pt x="213" y="16"/>
                    </a:cubicBezTo>
                    <a:cubicBezTo>
                      <a:pt x="191" y="5"/>
                      <a:pt x="170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5"/>
              <p:cNvSpPr/>
              <p:nvPr/>
            </p:nvSpPr>
            <p:spPr>
              <a:xfrm>
                <a:off x="1289756" y="4685766"/>
                <a:ext cx="146240" cy="95745"/>
              </a:xfrm>
              <a:custGeom>
                <a:avLst/>
                <a:gdLst/>
                <a:ahLst/>
                <a:cxnLst/>
                <a:rect l="l" t="t" r="r" b="b"/>
                <a:pathLst>
                  <a:path w="4237" h="2774" extrusionOk="0">
                    <a:moveTo>
                      <a:pt x="743" y="240"/>
                    </a:moveTo>
                    <a:cubicBezTo>
                      <a:pt x="1994" y="240"/>
                      <a:pt x="3641" y="689"/>
                      <a:pt x="3670" y="2080"/>
                    </a:cubicBezTo>
                    <a:cubicBezTo>
                      <a:pt x="3670" y="2446"/>
                      <a:pt x="3425" y="2561"/>
                      <a:pt x="3117" y="2561"/>
                    </a:cubicBezTo>
                    <a:cubicBezTo>
                      <a:pt x="2724" y="2561"/>
                      <a:pt x="2226" y="2373"/>
                      <a:pt x="2002" y="2280"/>
                    </a:cubicBezTo>
                    <a:cubicBezTo>
                      <a:pt x="1192" y="1858"/>
                      <a:pt x="602" y="1122"/>
                      <a:pt x="355" y="255"/>
                    </a:cubicBezTo>
                    <a:lnTo>
                      <a:pt x="355" y="255"/>
                    </a:lnTo>
                    <a:cubicBezTo>
                      <a:pt x="478" y="245"/>
                      <a:pt x="608" y="240"/>
                      <a:pt x="743" y="240"/>
                    </a:cubicBezTo>
                    <a:close/>
                    <a:moveTo>
                      <a:pt x="778" y="0"/>
                    </a:moveTo>
                    <a:cubicBezTo>
                      <a:pt x="564" y="0"/>
                      <a:pt x="349" y="15"/>
                      <a:pt x="134" y="45"/>
                    </a:cubicBezTo>
                    <a:cubicBezTo>
                      <a:pt x="0" y="45"/>
                      <a:pt x="0" y="278"/>
                      <a:pt x="134" y="278"/>
                    </a:cubicBezTo>
                    <a:cubicBezTo>
                      <a:pt x="137" y="278"/>
                      <a:pt x="140" y="278"/>
                      <a:pt x="143" y="277"/>
                    </a:cubicBezTo>
                    <a:lnTo>
                      <a:pt x="143" y="277"/>
                    </a:lnTo>
                    <a:cubicBezTo>
                      <a:pt x="416" y="1264"/>
                      <a:pt x="1111" y="2084"/>
                      <a:pt x="2035" y="2513"/>
                    </a:cubicBezTo>
                    <a:cubicBezTo>
                      <a:pt x="2339" y="2627"/>
                      <a:pt x="2730" y="2774"/>
                      <a:pt x="3084" y="2774"/>
                    </a:cubicBezTo>
                    <a:cubicBezTo>
                      <a:pt x="3351" y="2774"/>
                      <a:pt x="3598" y="2690"/>
                      <a:pt x="3770" y="2447"/>
                    </a:cubicBezTo>
                    <a:cubicBezTo>
                      <a:pt x="4237" y="1779"/>
                      <a:pt x="3436" y="879"/>
                      <a:pt x="2936" y="545"/>
                    </a:cubicBezTo>
                    <a:cubicBezTo>
                      <a:pt x="2261" y="182"/>
                      <a:pt x="1526" y="0"/>
                      <a:pt x="7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5"/>
              <p:cNvSpPr/>
              <p:nvPr/>
            </p:nvSpPr>
            <p:spPr>
              <a:xfrm>
                <a:off x="1291551" y="4536073"/>
                <a:ext cx="151038" cy="110103"/>
              </a:xfrm>
              <a:custGeom>
                <a:avLst/>
                <a:gdLst/>
                <a:ahLst/>
                <a:cxnLst/>
                <a:rect l="l" t="t" r="r" b="b"/>
                <a:pathLst>
                  <a:path w="4376" h="3190" extrusionOk="0">
                    <a:moveTo>
                      <a:pt x="3028" y="210"/>
                    </a:moveTo>
                    <a:cubicBezTo>
                      <a:pt x="3454" y="210"/>
                      <a:pt x="3785" y="428"/>
                      <a:pt x="3785" y="1079"/>
                    </a:cubicBezTo>
                    <a:cubicBezTo>
                      <a:pt x="3785" y="2432"/>
                      <a:pt x="1440" y="2954"/>
                      <a:pt x="306" y="2981"/>
                    </a:cubicBezTo>
                    <a:lnTo>
                      <a:pt x="306" y="2981"/>
                    </a:lnTo>
                    <a:cubicBezTo>
                      <a:pt x="703" y="2188"/>
                      <a:pt x="642" y="1309"/>
                      <a:pt x="1483" y="779"/>
                    </a:cubicBezTo>
                    <a:cubicBezTo>
                      <a:pt x="1865" y="524"/>
                      <a:pt x="2516" y="210"/>
                      <a:pt x="3028" y="210"/>
                    </a:cubicBezTo>
                    <a:close/>
                    <a:moveTo>
                      <a:pt x="3015" y="0"/>
                    </a:moveTo>
                    <a:cubicBezTo>
                      <a:pt x="2689" y="0"/>
                      <a:pt x="2343" y="97"/>
                      <a:pt x="2083" y="212"/>
                    </a:cubicBezTo>
                    <a:cubicBezTo>
                      <a:pt x="1550" y="412"/>
                      <a:pt x="1083" y="746"/>
                      <a:pt x="716" y="1180"/>
                    </a:cubicBezTo>
                    <a:cubicBezTo>
                      <a:pt x="329" y="1695"/>
                      <a:pt x="378" y="2397"/>
                      <a:pt x="81" y="2986"/>
                    </a:cubicBezTo>
                    <a:lnTo>
                      <a:pt x="81" y="2986"/>
                    </a:lnTo>
                    <a:cubicBezTo>
                      <a:pt x="19" y="3005"/>
                      <a:pt x="1" y="3079"/>
                      <a:pt x="27" y="3130"/>
                    </a:cubicBezTo>
                    <a:lnTo>
                      <a:pt x="27" y="3130"/>
                    </a:lnTo>
                    <a:cubicBezTo>
                      <a:pt x="43" y="3165"/>
                      <a:pt x="88" y="3189"/>
                      <a:pt x="133" y="3189"/>
                    </a:cubicBezTo>
                    <a:cubicBezTo>
                      <a:pt x="147" y="3189"/>
                      <a:pt x="160" y="3187"/>
                      <a:pt x="173" y="3182"/>
                    </a:cubicBezTo>
                    <a:lnTo>
                      <a:pt x="173" y="3182"/>
                    </a:lnTo>
                    <a:cubicBezTo>
                      <a:pt x="182" y="3182"/>
                      <a:pt x="192" y="3182"/>
                      <a:pt x="202" y="3182"/>
                    </a:cubicBezTo>
                    <a:cubicBezTo>
                      <a:pt x="1543" y="3182"/>
                      <a:pt x="4376" y="2441"/>
                      <a:pt x="3951" y="679"/>
                    </a:cubicBezTo>
                    <a:cubicBezTo>
                      <a:pt x="3838" y="167"/>
                      <a:pt x="3444" y="0"/>
                      <a:pt x="30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5"/>
              <p:cNvSpPr/>
              <p:nvPr/>
            </p:nvSpPr>
            <p:spPr>
              <a:xfrm>
                <a:off x="1195840" y="4664781"/>
                <a:ext cx="18673" cy="51531"/>
              </a:xfrm>
              <a:custGeom>
                <a:avLst/>
                <a:gdLst/>
                <a:ahLst/>
                <a:cxnLst/>
                <a:rect l="l" t="t" r="r" b="b"/>
                <a:pathLst>
                  <a:path w="541" h="1493" extrusionOk="0">
                    <a:moveTo>
                      <a:pt x="113" y="1"/>
                    </a:moveTo>
                    <a:cubicBezTo>
                      <a:pt x="56" y="1"/>
                      <a:pt x="1" y="44"/>
                      <a:pt x="20" y="119"/>
                    </a:cubicBezTo>
                    <a:cubicBezTo>
                      <a:pt x="120" y="553"/>
                      <a:pt x="220" y="986"/>
                      <a:pt x="320" y="1420"/>
                    </a:cubicBezTo>
                    <a:cubicBezTo>
                      <a:pt x="332" y="1471"/>
                      <a:pt x="370" y="1493"/>
                      <a:pt x="409" y="1493"/>
                    </a:cubicBezTo>
                    <a:cubicBezTo>
                      <a:pt x="472" y="1493"/>
                      <a:pt x="540" y="1436"/>
                      <a:pt x="520" y="1353"/>
                    </a:cubicBezTo>
                    <a:lnTo>
                      <a:pt x="220" y="86"/>
                    </a:lnTo>
                    <a:cubicBezTo>
                      <a:pt x="205" y="27"/>
                      <a:pt x="158" y="1"/>
                      <a:pt x="11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5"/>
              <p:cNvSpPr/>
              <p:nvPr/>
            </p:nvSpPr>
            <p:spPr>
              <a:xfrm>
                <a:off x="1161255" y="4681348"/>
                <a:ext cx="18707" cy="45318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13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39"/>
                    </a:cubicBezTo>
                    <a:cubicBezTo>
                      <a:pt x="121" y="506"/>
                      <a:pt x="221" y="873"/>
                      <a:pt x="321" y="1240"/>
                    </a:cubicBezTo>
                    <a:cubicBezTo>
                      <a:pt x="334" y="1291"/>
                      <a:pt x="371" y="1313"/>
                      <a:pt x="410" y="1313"/>
                    </a:cubicBezTo>
                    <a:cubicBezTo>
                      <a:pt x="473" y="1313"/>
                      <a:pt x="542" y="1256"/>
                      <a:pt x="521" y="1174"/>
                    </a:cubicBezTo>
                    <a:cubicBezTo>
                      <a:pt x="421" y="807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5"/>
              <p:cNvSpPr/>
              <p:nvPr/>
            </p:nvSpPr>
            <p:spPr>
              <a:xfrm>
                <a:off x="1127845" y="4681348"/>
                <a:ext cx="18707" cy="48286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99" extrusionOk="0">
                    <a:moveTo>
                      <a:pt x="133" y="0"/>
                    </a:moveTo>
                    <a:cubicBezTo>
                      <a:pt x="69" y="0"/>
                      <a:pt x="1" y="57"/>
                      <a:pt x="21" y="139"/>
                    </a:cubicBezTo>
                    <a:cubicBezTo>
                      <a:pt x="122" y="540"/>
                      <a:pt x="188" y="940"/>
                      <a:pt x="322" y="1340"/>
                    </a:cubicBezTo>
                    <a:cubicBezTo>
                      <a:pt x="335" y="1380"/>
                      <a:pt x="374" y="1399"/>
                      <a:pt x="414" y="1399"/>
                    </a:cubicBezTo>
                    <a:cubicBezTo>
                      <a:pt x="477" y="1399"/>
                      <a:pt x="542" y="1354"/>
                      <a:pt x="522" y="1274"/>
                    </a:cubicBezTo>
                    <a:cubicBezTo>
                      <a:pt x="422" y="873"/>
                      <a:pt x="322" y="473"/>
                      <a:pt x="222" y="73"/>
                    </a:cubicBezTo>
                    <a:cubicBezTo>
                      <a:pt x="209" y="22"/>
                      <a:pt x="172" y="0"/>
                      <a:pt x="1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0" name="Google Shape;680;p5"/>
            <p:cNvGrpSpPr/>
            <p:nvPr/>
          </p:nvGrpSpPr>
          <p:grpSpPr>
            <a:xfrm>
              <a:off x="1480868" y="4370675"/>
              <a:ext cx="111726" cy="84079"/>
              <a:chOff x="1480868" y="4370675"/>
              <a:chExt cx="111726" cy="84079"/>
            </a:xfrm>
          </p:grpSpPr>
          <p:sp>
            <p:nvSpPr>
              <p:cNvPr id="681" name="Google Shape;681;p5"/>
              <p:cNvSpPr/>
              <p:nvPr/>
            </p:nvSpPr>
            <p:spPr>
              <a:xfrm>
                <a:off x="1559183" y="440405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5"/>
              <p:cNvSpPr/>
              <p:nvPr/>
            </p:nvSpPr>
            <p:spPr>
              <a:xfrm>
                <a:off x="1480868" y="4430559"/>
                <a:ext cx="32272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8" y="0"/>
                    </a:moveTo>
                    <a:cubicBezTo>
                      <a:pt x="1" y="0"/>
                      <a:pt x="1" y="701"/>
                      <a:pt x="468" y="701"/>
                    </a:cubicBezTo>
                    <a:cubicBezTo>
                      <a:pt x="935" y="701"/>
                      <a:pt x="935" y="0"/>
                      <a:pt x="4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5"/>
              <p:cNvSpPr/>
              <p:nvPr/>
            </p:nvSpPr>
            <p:spPr>
              <a:xfrm>
                <a:off x="1500438" y="4370675"/>
                <a:ext cx="32272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5" extrusionOk="0">
                    <a:moveTo>
                      <a:pt x="468" y="1"/>
                    </a:moveTo>
                    <a:cubicBezTo>
                      <a:pt x="1" y="1"/>
                      <a:pt x="1" y="734"/>
                      <a:pt x="468" y="734"/>
                    </a:cubicBezTo>
                    <a:cubicBezTo>
                      <a:pt x="935" y="734"/>
                      <a:pt x="935" y="1"/>
                      <a:pt x="4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4" name="Google Shape;684;p5"/>
            <p:cNvGrpSpPr/>
            <p:nvPr/>
          </p:nvGrpSpPr>
          <p:grpSpPr>
            <a:xfrm>
              <a:off x="497557" y="3828541"/>
              <a:ext cx="111691" cy="96746"/>
              <a:chOff x="511469" y="3533641"/>
              <a:chExt cx="111691" cy="96746"/>
            </a:xfrm>
          </p:grpSpPr>
          <p:sp>
            <p:nvSpPr>
              <p:cNvPr id="685" name="Google Shape;685;p5"/>
              <p:cNvSpPr/>
              <p:nvPr/>
            </p:nvSpPr>
            <p:spPr>
              <a:xfrm>
                <a:off x="589750" y="3606193"/>
                <a:ext cx="33411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1" extrusionOk="0">
                    <a:moveTo>
                      <a:pt x="501" y="0"/>
                    </a:moveTo>
                    <a:cubicBezTo>
                      <a:pt x="0" y="0"/>
                      <a:pt x="0" y="701"/>
                      <a:pt x="501" y="701"/>
                    </a:cubicBezTo>
                    <a:cubicBezTo>
                      <a:pt x="968" y="701"/>
                      <a:pt x="968" y="0"/>
                      <a:pt x="5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5"/>
              <p:cNvSpPr/>
              <p:nvPr/>
            </p:nvSpPr>
            <p:spPr>
              <a:xfrm>
                <a:off x="511469" y="3592387"/>
                <a:ext cx="32272" cy="25334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4" extrusionOk="0">
                    <a:moveTo>
                      <a:pt x="467" y="0"/>
                    </a:moveTo>
                    <a:cubicBezTo>
                      <a:pt x="0" y="0"/>
                      <a:pt x="0" y="734"/>
                      <a:pt x="467" y="734"/>
                    </a:cubicBezTo>
                    <a:cubicBezTo>
                      <a:pt x="934" y="734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5"/>
              <p:cNvSpPr/>
              <p:nvPr/>
            </p:nvSpPr>
            <p:spPr>
              <a:xfrm>
                <a:off x="543707" y="353364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88" name="Google Shape;688;p5"/>
            <p:cNvSpPr/>
            <p:nvPr/>
          </p:nvSpPr>
          <p:spPr>
            <a:xfrm>
              <a:off x="1061766" y="3978292"/>
              <a:ext cx="40314" cy="33411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5"/>
            <p:cNvSpPr/>
            <p:nvPr/>
          </p:nvSpPr>
          <p:spPr>
            <a:xfrm>
              <a:off x="1494708" y="4854236"/>
              <a:ext cx="43765" cy="33411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5"/>
            <p:cNvSpPr/>
            <p:nvPr/>
          </p:nvSpPr>
          <p:spPr>
            <a:xfrm>
              <a:off x="57151" y="3854560"/>
              <a:ext cx="40348" cy="33411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5"/>
            <p:cNvSpPr/>
            <p:nvPr/>
          </p:nvSpPr>
          <p:spPr>
            <a:xfrm>
              <a:off x="1269199" y="3888297"/>
              <a:ext cx="66787" cy="49529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5"/>
            <p:cNvSpPr/>
            <p:nvPr/>
          </p:nvSpPr>
          <p:spPr>
            <a:xfrm>
              <a:off x="264691" y="3846498"/>
              <a:ext cx="65648" cy="49529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5"/>
            <p:cNvSpPr/>
            <p:nvPr/>
          </p:nvSpPr>
          <p:spPr>
            <a:xfrm>
              <a:off x="225497" y="3653137"/>
              <a:ext cx="63266" cy="61644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5"/>
            <p:cNvSpPr/>
            <p:nvPr/>
          </p:nvSpPr>
          <p:spPr>
            <a:xfrm>
              <a:off x="821979" y="3987329"/>
              <a:ext cx="64405" cy="6236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5" name="Google Shape;695;p5"/>
          <p:cNvSpPr txBox="1">
            <a:spLocks noGrp="1"/>
          </p:cNvSpPr>
          <p:nvPr>
            <p:ph type="title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6"/>
          <p:cNvSpPr/>
          <p:nvPr/>
        </p:nvSpPr>
        <p:spPr>
          <a:xfrm>
            <a:off x="-1223565" y="4799925"/>
            <a:ext cx="7481487" cy="1395550"/>
          </a:xfrm>
          <a:custGeom>
            <a:avLst/>
            <a:gdLst/>
            <a:ahLst/>
            <a:cxnLst/>
            <a:rect l="l" t="t" r="r" b="b"/>
            <a:pathLst>
              <a:path w="318870" h="59480" extrusionOk="0">
                <a:moveTo>
                  <a:pt x="298801" y="11557"/>
                </a:moveTo>
                <a:cubicBezTo>
                  <a:pt x="285240" y="4215"/>
                  <a:pt x="236119" y="16856"/>
                  <a:pt x="211154" y="15339"/>
                </a:cubicBezTo>
                <a:cubicBezTo>
                  <a:pt x="186189" y="13822"/>
                  <a:pt x="165114" y="4928"/>
                  <a:pt x="149010" y="2455"/>
                </a:cubicBezTo>
                <a:cubicBezTo>
                  <a:pt x="132906" y="-18"/>
                  <a:pt x="125582" y="-528"/>
                  <a:pt x="114530" y="500"/>
                </a:cubicBezTo>
                <a:cubicBezTo>
                  <a:pt x="103478" y="1528"/>
                  <a:pt x="94232" y="6168"/>
                  <a:pt x="82697" y="8621"/>
                </a:cubicBezTo>
                <a:cubicBezTo>
                  <a:pt x="71162" y="11074"/>
                  <a:pt x="54630" y="13295"/>
                  <a:pt x="45321" y="15217"/>
                </a:cubicBezTo>
                <a:cubicBezTo>
                  <a:pt x="36013" y="17139"/>
                  <a:pt x="31298" y="18814"/>
                  <a:pt x="26846" y="20154"/>
                </a:cubicBezTo>
                <a:cubicBezTo>
                  <a:pt x="22394" y="21495"/>
                  <a:pt x="-25672" y="16720"/>
                  <a:pt x="18607" y="23260"/>
                </a:cubicBezTo>
                <a:cubicBezTo>
                  <a:pt x="62886" y="29800"/>
                  <a:pt x="245820" y="61344"/>
                  <a:pt x="292519" y="59393"/>
                </a:cubicBezTo>
                <a:cubicBezTo>
                  <a:pt x="339218" y="57443"/>
                  <a:pt x="312362" y="18899"/>
                  <a:pt x="298801" y="11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698" name="Google Shape;698;p6"/>
          <p:cNvSpPr/>
          <p:nvPr/>
        </p:nvSpPr>
        <p:spPr>
          <a:xfrm>
            <a:off x="4851048" y="3740924"/>
            <a:ext cx="5927144" cy="2255591"/>
          </a:xfrm>
          <a:custGeom>
            <a:avLst/>
            <a:gdLst/>
            <a:ahLst/>
            <a:cxnLst/>
            <a:rect l="l" t="t" r="r" b="b"/>
            <a:pathLst>
              <a:path w="252622" h="96136" extrusionOk="0">
                <a:moveTo>
                  <a:pt x="226138" y="3170"/>
                </a:moveTo>
                <a:cubicBezTo>
                  <a:pt x="215922" y="-8306"/>
                  <a:pt x="192854" y="14675"/>
                  <a:pt x="179337" y="19877"/>
                </a:cubicBezTo>
                <a:cubicBezTo>
                  <a:pt x="165820" y="25080"/>
                  <a:pt x="153657" y="27926"/>
                  <a:pt x="145035" y="34385"/>
                </a:cubicBezTo>
                <a:cubicBezTo>
                  <a:pt x="136413" y="40845"/>
                  <a:pt x="141468" y="55348"/>
                  <a:pt x="127606" y="58634"/>
                </a:cubicBezTo>
                <a:cubicBezTo>
                  <a:pt x="113744" y="61920"/>
                  <a:pt x="78377" y="55426"/>
                  <a:pt x="61863" y="54102"/>
                </a:cubicBezTo>
                <a:cubicBezTo>
                  <a:pt x="45349" y="52778"/>
                  <a:pt x="38782" y="47348"/>
                  <a:pt x="28521" y="50692"/>
                </a:cubicBezTo>
                <a:cubicBezTo>
                  <a:pt x="18260" y="54037"/>
                  <a:pt x="-2746" y="67618"/>
                  <a:pt x="298" y="74169"/>
                </a:cubicBezTo>
                <a:cubicBezTo>
                  <a:pt x="3342" y="80720"/>
                  <a:pt x="6730" y="87570"/>
                  <a:pt x="46785" y="89997"/>
                </a:cubicBezTo>
                <a:cubicBezTo>
                  <a:pt x="86841" y="92424"/>
                  <a:pt x="210739" y="103203"/>
                  <a:pt x="240631" y="88732"/>
                </a:cubicBezTo>
                <a:cubicBezTo>
                  <a:pt x="270523" y="74261"/>
                  <a:pt x="236354" y="14646"/>
                  <a:pt x="226138" y="317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699" name="Google Shape;699;p6"/>
          <p:cNvSpPr/>
          <p:nvPr/>
        </p:nvSpPr>
        <p:spPr>
          <a:xfrm rot="-1121054">
            <a:off x="310644" y="4554555"/>
            <a:ext cx="364310" cy="315317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0" name="Google Shape;700;p6"/>
          <p:cNvGrpSpPr/>
          <p:nvPr/>
        </p:nvGrpSpPr>
        <p:grpSpPr>
          <a:xfrm>
            <a:off x="8060657" y="4381390"/>
            <a:ext cx="855693" cy="831562"/>
            <a:chOff x="8197580" y="4205811"/>
            <a:chExt cx="998242" cy="969977"/>
          </a:xfrm>
        </p:grpSpPr>
        <p:sp>
          <p:nvSpPr>
            <p:cNvPr id="701" name="Google Shape;701;p6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6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6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6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6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6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6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6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6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6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6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6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6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6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6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6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6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8" name="Google Shape;718;p6"/>
          <p:cNvGrpSpPr/>
          <p:nvPr/>
        </p:nvGrpSpPr>
        <p:grpSpPr>
          <a:xfrm>
            <a:off x="5331441" y="4765275"/>
            <a:ext cx="711828" cy="558075"/>
            <a:chOff x="6116480" y="4524652"/>
            <a:chExt cx="830410" cy="650968"/>
          </a:xfrm>
        </p:grpSpPr>
        <p:sp>
          <p:nvSpPr>
            <p:cNvPr id="719" name="Google Shape;719;p6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6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6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6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6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6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6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6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7" name="Google Shape;727;p6"/>
          <p:cNvGrpSpPr/>
          <p:nvPr/>
        </p:nvGrpSpPr>
        <p:grpSpPr>
          <a:xfrm>
            <a:off x="7168890" y="4591654"/>
            <a:ext cx="421378" cy="713077"/>
            <a:chOff x="4966680" y="4437444"/>
            <a:chExt cx="491575" cy="831771"/>
          </a:xfrm>
        </p:grpSpPr>
        <p:sp>
          <p:nvSpPr>
            <p:cNvPr id="728" name="Google Shape;728;p6"/>
            <p:cNvSpPr/>
            <p:nvPr/>
          </p:nvSpPr>
          <p:spPr>
            <a:xfrm rot="5400000">
              <a:off x="4784418" y="4619705"/>
              <a:ext cx="813410" cy="448886"/>
            </a:xfrm>
            <a:custGeom>
              <a:avLst/>
              <a:gdLst/>
              <a:ahLst/>
              <a:cxnLst/>
              <a:rect l="l" t="t" r="r" b="b"/>
              <a:pathLst>
                <a:path w="19093" h="10536" extrusionOk="0">
                  <a:moveTo>
                    <a:pt x="15063" y="1"/>
                  </a:moveTo>
                  <a:cubicBezTo>
                    <a:pt x="12675" y="1"/>
                    <a:pt x="10187" y="934"/>
                    <a:pt x="8207" y="2037"/>
                  </a:cubicBezTo>
                  <a:cubicBezTo>
                    <a:pt x="4938" y="3871"/>
                    <a:pt x="2803" y="7073"/>
                    <a:pt x="68" y="9509"/>
                  </a:cubicBezTo>
                  <a:cubicBezTo>
                    <a:pt x="1" y="9575"/>
                    <a:pt x="34" y="9675"/>
                    <a:pt x="101" y="9675"/>
                  </a:cubicBezTo>
                  <a:cubicBezTo>
                    <a:pt x="1631" y="10268"/>
                    <a:pt x="3274" y="10536"/>
                    <a:pt x="4930" y="10536"/>
                  </a:cubicBezTo>
                  <a:cubicBezTo>
                    <a:pt x="7283" y="10536"/>
                    <a:pt x="9662" y="9995"/>
                    <a:pt x="11776" y="9075"/>
                  </a:cubicBezTo>
                  <a:cubicBezTo>
                    <a:pt x="13544" y="8374"/>
                    <a:pt x="15112" y="7207"/>
                    <a:pt x="16346" y="5739"/>
                  </a:cubicBezTo>
                  <a:cubicBezTo>
                    <a:pt x="17547" y="4271"/>
                    <a:pt x="18247" y="2437"/>
                    <a:pt x="19048" y="736"/>
                  </a:cubicBezTo>
                  <a:cubicBezTo>
                    <a:pt x="19092" y="647"/>
                    <a:pt x="19018" y="573"/>
                    <a:pt x="18954" y="573"/>
                  </a:cubicBezTo>
                  <a:cubicBezTo>
                    <a:pt x="18922" y="573"/>
                    <a:pt x="18892" y="591"/>
                    <a:pt x="18881" y="636"/>
                  </a:cubicBezTo>
                  <a:cubicBezTo>
                    <a:pt x="18247" y="2103"/>
                    <a:pt x="17547" y="3504"/>
                    <a:pt x="16713" y="4872"/>
                  </a:cubicBezTo>
                  <a:cubicBezTo>
                    <a:pt x="15712" y="6373"/>
                    <a:pt x="14378" y="7574"/>
                    <a:pt x="12777" y="8374"/>
                  </a:cubicBezTo>
                  <a:cubicBezTo>
                    <a:pt x="10373" y="9636"/>
                    <a:pt x="7714" y="10303"/>
                    <a:pt x="5043" y="10303"/>
                  </a:cubicBezTo>
                  <a:cubicBezTo>
                    <a:pt x="3971" y="10303"/>
                    <a:pt x="2896" y="10195"/>
                    <a:pt x="1836" y="9976"/>
                  </a:cubicBezTo>
                  <a:cubicBezTo>
                    <a:pt x="1435" y="9909"/>
                    <a:pt x="1035" y="9775"/>
                    <a:pt x="635" y="9642"/>
                  </a:cubicBezTo>
                  <a:cubicBezTo>
                    <a:pt x="101" y="9475"/>
                    <a:pt x="768" y="9142"/>
                    <a:pt x="1002" y="8941"/>
                  </a:cubicBezTo>
                  <a:cubicBezTo>
                    <a:pt x="1635" y="8308"/>
                    <a:pt x="2269" y="7641"/>
                    <a:pt x="2870" y="6973"/>
                  </a:cubicBezTo>
                  <a:cubicBezTo>
                    <a:pt x="4137" y="5539"/>
                    <a:pt x="5538" y="4238"/>
                    <a:pt x="7006" y="3037"/>
                  </a:cubicBezTo>
                  <a:cubicBezTo>
                    <a:pt x="9143" y="1448"/>
                    <a:pt x="12195" y="184"/>
                    <a:pt x="15035" y="184"/>
                  </a:cubicBezTo>
                  <a:cubicBezTo>
                    <a:pt x="15831" y="184"/>
                    <a:pt x="16609" y="283"/>
                    <a:pt x="17347" y="502"/>
                  </a:cubicBezTo>
                  <a:cubicBezTo>
                    <a:pt x="17361" y="511"/>
                    <a:pt x="17374" y="516"/>
                    <a:pt x="17386" y="516"/>
                  </a:cubicBezTo>
                  <a:cubicBezTo>
                    <a:pt x="17462" y="516"/>
                    <a:pt x="17495" y="359"/>
                    <a:pt x="17380" y="302"/>
                  </a:cubicBezTo>
                  <a:lnTo>
                    <a:pt x="17380" y="335"/>
                  </a:lnTo>
                  <a:cubicBezTo>
                    <a:pt x="16633" y="103"/>
                    <a:pt x="15854" y="1"/>
                    <a:pt x="1506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6"/>
            <p:cNvSpPr/>
            <p:nvPr/>
          </p:nvSpPr>
          <p:spPr>
            <a:xfrm rot="5400000">
              <a:off x="4816221" y="4627182"/>
              <a:ext cx="831771" cy="452295"/>
            </a:xfrm>
            <a:custGeom>
              <a:avLst/>
              <a:gdLst/>
              <a:ahLst/>
              <a:cxnLst/>
              <a:rect l="l" t="t" r="r" b="b"/>
              <a:pathLst>
                <a:path w="19524" h="10616" extrusionOk="0">
                  <a:moveTo>
                    <a:pt x="19378" y="1"/>
                  </a:moveTo>
                  <a:cubicBezTo>
                    <a:pt x="19354" y="1"/>
                    <a:pt x="19331" y="11"/>
                    <a:pt x="19315" y="36"/>
                  </a:cubicBezTo>
                  <a:cubicBezTo>
                    <a:pt x="16980" y="2772"/>
                    <a:pt x="14178" y="5073"/>
                    <a:pt x="10976" y="6741"/>
                  </a:cubicBezTo>
                  <a:cubicBezTo>
                    <a:pt x="9274" y="7642"/>
                    <a:pt x="7473" y="8309"/>
                    <a:pt x="5705" y="9043"/>
                  </a:cubicBezTo>
                  <a:cubicBezTo>
                    <a:pt x="4047" y="9731"/>
                    <a:pt x="2300" y="10420"/>
                    <a:pt x="493" y="10420"/>
                  </a:cubicBezTo>
                  <a:cubicBezTo>
                    <a:pt x="374" y="10420"/>
                    <a:pt x="254" y="10417"/>
                    <a:pt x="134" y="10410"/>
                  </a:cubicBezTo>
                  <a:cubicBezTo>
                    <a:pt x="1" y="10410"/>
                    <a:pt x="1" y="10611"/>
                    <a:pt x="134" y="10611"/>
                  </a:cubicBezTo>
                  <a:cubicBezTo>
                    <a:pt x="225" y="10614"/>
                    <a:pt x="316" y="10615"/>
                    <a:pt x="407" y="10615"/>
                  </a:cubicBezTo>
                  <a:cubicBezTo>
                    <a:pt x="2178" y="10615"/>
                    <a:pt x="3887" y="10009"/>
                    <a:pt x="5505" y="9343"/>
                  </a:cubicBezTo>
                  <a:cubicBezTo>
                    <a:pt x="7206" y="8676"/>
                    <a:pt x="8974" y="7975"/>
                    <a:pt x="10642" y="7175"/>
                  </a:cubicBezTo>
                  <a:cubicBezTo>
                    <a:pt x="14011" y="5474"/>
                    <a:pt x="17013" y="3072"/>
                    <a:pt x="19448" y="170"/>
                  </a:cubicBezTo>
                  <a:cubicBezTo>
                    <a:pt x="19523" y="95"/>
                    <a:pt x="19448" y="1"/>
                    <a:pt x="1937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6"/>
            <p:cNvSpPr/>
            <p:nvPr/>
          </p:nvSpPr>
          <p:spPr>
            <a:xfrm rot="5400000">
              <a:off x="4979542" y="4581202"/>
              <a:ext cx="173009" cy="184820"/>
            </a:xfrm>
            <a:custGeom>
              <a:avLst/>
              <a:gdLst/>
              <a:ahLst/>
              <a:cxnLst/>
              <a:rect l="l" t="t" r="r" b="b"/>
              <a:pathLst>
                <a:path w="4061" h="4338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457" y="305"/>
                    <a:pt x="3827" y="1405"/>
                    <a:pt x="3760" y="1505"/>
                  </a:cubicBezTo>
                  <a:cubicBezTo>
                    <a:pt x="3393" y="2406"/>
                    <a:pt x="3059" y="3273"/>
                    <a:pt x="2659" y="4174"/>
                  </a:cubicBezTo>
                  <a:cubicBezTo>
                    <a:pt x="2637" y="4263"/>
                    <a:pt x="2704" y="4337"/>
                    <a:pt x="2770" y="4337"/>
                  </a:cubicBezTo>
                  <a:cubicBezTo>
                    <a:pt x="2804" y="4337"/>
                    <a:pt x="2837" y="4319"/>
                    <a:pt x="2859" y="4274"/>
                  </a:cubicBezTo>
                  <a:cubicBezTo>
                    <a:pt x="3259" y="3307"/>
                    <a:pt x="3660" y="2339"/>
                    <a:pt x="4027" y="1405"/>
                  </a:cubicBezTo>
                  <a:cubicBezTo>
                    <a:pt x="4060" y="1339"/>
                    <a:pt x="4027" y="1272"/>
                    <a:pt x="3960" y="1272"/>
                  </a:cubicBezTo>
                  <a:lnTo>
                    <a:pt x="191" y="4"/>
                  </a:ln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6"/>
            <p:cNvSpPr/>
            <p:nvPr/>
          </p:nvSpPr>
          <p:spPr>
            <a:xfrm rot="5400000">
              <a:off x="5048621" y="4713760"/>
              <a:ext cx="228179" cy="270968"/>
            </a:xfrm>
            <a:custGeom>
              <a:avLst/>
              <a:gdLst/>
              <a:ahLst/>
              <a:cxnLst/>
              <a:rect l="l" t="t" r="r" b="b"/>
              <a:pathLst>
                <a:path w="5356" h="6360" extrusionOk="0">
                  <a:moveTo>
                    <a:pt x="138" y="0"/>
                  </a:moveTo>
                  <a:cubicBezTo>
                    <a:pt x="58" y="0"/>
                    <a:pt x="1" y="131"/>
                    <a:pt x="85" y="216"/>
                  </a:cubicBezTo>
                  <a:cubicBezTo>
                    <a:pt x="1286" y="949"/>
                    <a:pt x="2753" y="1183"/>
                    <a:pt x="3954" y="1917"/>
                  </a:cubicBezTo>
                  <a:cubicBezTo>
                    <a:pt x="5355" y="2751"/>
                    <a:pt x="4955" y="4852"/>
                    <a:pt x="4655" y="6220"/>
                  </a:cubicBezTo>
                  <a:cubicBezTo>
                    <a:pt x="4634" y="6302"/>
                    <a:pt x="4703" y="6359"/>
                    <a:pt x="4766" y="6359"/>
                  </a:cubicBezTo>
                  <a:cubicBezTo>
                    <a:pt x="4805" y="6359"/>
                    <a:pt x="4842" y="6338"/>
                    <a:pt x="4855" y="6287"/>
                  </a:cubicBezTo>
                  <a:cubicBezTo>
                    <a:pt x="4988" y="5519"/>
                    <a:pt x="5055" y="4752"/>
                    <a:pt x="5088" y="3985"/>
                  </a:cubicBezTo>
                  <a:cubicBezTo>
                    <a:pt x="5155" y="3451"/>
                    <a:pt x="5155" y="2784"/>
                    <a:pt x="4788" y="2350"/>
                  </a:cubicBezTo>
                  <a:cubicBezTo>
                    <a:pt x="3621" y="1016"/>
                    <a:pt x="1619" y="916"/>
                    <a:pt x="185" y="15"/>
                  </a:cubicBezTo>
                  <a:cubicBezTo>
                    <a:pt x="169" y="5"/>
                    <a:pt x="153" y="0"/>
                    <a:pt x="1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6"/>
            <p:cNvSpPr/>
            <p:nvPr/>
          </p:nvSpPr>
          <p:spPr>
            <a:xfrm rot="5400000">
              <a:off x="5181693" y="4916488"/>
              <a:ext cx="194566" cy="230578"/>
            </a:xfrm>
            <a:custGeom>
              <a:avLst/>
              <a:gdLst/>
              <a:ahLst/>
              <a:cxnLst/>
              <a:rect l="l" t="t" r="r" b="b"/>
              <a:pathLst>
                <a:path w="4567" h="5412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cubicBezTo>
                    <a:pt x="910" y="936"/>
                    <a:pt x="1977" y="1303"/>
                    <a:pt x="3045" y="1670"/>
                  </a:cubicBezTo>
                  <a:cubicBezTo>
                    <a:pt x="3345" y="1803"/>
                    <a:pt x="3612" y="1937"/>
                    <a:pt x="3912" y="2070"/>
                  </a:cubicBezTo>
                  <a:cubicBezTo>
                    <a:pt x="4212" y="2237"/>
                    <a:pt x="4079" y="3038"/>
                    <a:pt x="4079" y="3304"/>
                  </a:cubicBezTo>
                  <a:cubicBezTo>
                    <a:pt x="4112" y="3972"/>
                    <a:pt x="4179" y="4672"/>
                    <a:pt x="4345" y="5339"/>
                  </a:cubicBezTo>
                  <a:cubicBezTo>
                    <a:pt x="4358" y="5390"/>
                    <a:pt x="4395" y="5412"/>
                    <a:pt x="4434" y="5412"/>
                  </a:cubicBezTo>
                  <a:cubicBezTo>
                    <a:pt x="4498" y="5412"/>
                    <a:pt x="4566" y="5355"/>
                    <a:pt x="4546" y="5273"/>
                  </a:cubicBezTo>
                  <a:cubicBezTo>
                    <a:pt x="4345" y="4238"/>
                    <a:pt x="4245" y="3171"/>
                    <a:pt x="4279" y="2104"/>
                  </a:cubicBezTo>
                  <a:cubicBezTo>
                    <a:pt x="4279" y="2070"/>
                    <a:pt x="4279" y="2037"/>
                    <a:pt x="4245" y="2004"/>
                  </a:cubicBezTo>
                  <a:cubicBezTo>
                    <a:pt x="2911" y="1270"/>
                    <a:pt x="1343" y="1070"/>
                    <a:pt x="209" y="35"/>
                  </a:cubicBezTo>
                  <a:cubicBezTo>
                    <a:pt x="184" y="10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6"/>
          <p:cNvGrpSpPr/>
          <p:nvPr/>
        </p:nvGrpSpPr>
        <p:grpSpPr>
          <a:xfrm>
            <a:off x="800404" y="4504491"/>
            <a:ext cx="568303" cy="710729"/>
            <a:chOff x="3291645" y="4438907"/>
            <a:chExt cx="662976" cy="829031"/>
          </a:xfrm>
        </p:grpSpPr>
        <p:sp>
          <p:nvSpPr>
            <p:cNvPr id="734" name="Google Shape;734;p6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6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6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6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6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6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6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6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6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6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Google Shape;744;p6"/>
          <p:cNvGrpSpPr/>
          <p:nvPr/>
        </p:nvGrpSpPr>
        <p:grpSpPr>
          <a:xfrm>
            <a:off x="4052195" y="4632276"/>
            <a:ext cx="542885" cy="631814"/>
            <a:chOff x="7255010" y="4438892"/>
            <a:chExt cx="633323" cy="736981"/>
          </a:xfrm>
        </p:grpSpPr>
        <p:sp>
          <p:nvSpPr>
            <p:cNvPr id="745" name="Google Shape;745;p6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6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6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6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6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6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6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2" name="Google Shape;752;p6"/>
          <p:cNvGrpSpPr/>
          <p:nvPr/>
        </p:nvGrpSpPr>
        <p:grpSpPr>
          <a:xfrm>
            <a:off x="1813113" y="4655152"/>
            <a:ext cx="553278" cy="586051"/>
            <a:chOff x="4174996" y="4517026"/>
            <a:chExt cx="645448" cy="683601"/>
          </a:xfrm>
        </p:grpSpPr>
        <p:sp>
          <p:nvSpPr>
            <p:cNvPr id="753" name="Google Shape;753;p6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6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6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6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7" name="Google Shape;757;p6"/>
          <p:cNvSpPr/>
          <p:nvPr/>
        </p:nvSpPr>
        <p:spPr>
          <a:xfrm rot="5400000">
            <a:off x="3551716" y="4742580"/>
            <a:ext cx="262885" cy="234592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6"/>
          <p:cNvSpPr/>
          <p:nvPr/>
        </p:nvSpPr>
        <p:spPr>
          <a:xfrm>
            <a:off x="-865825" y="-228700"/>
            <a:ext cx="8217273" cy="482986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759" name="Google Shape;759;p6"/>
          <p:cNvSpPr/>
          <p:nvPr/>
        </p:nvSpPr>
        <p:spPr>
          <a:xfrm>
            <a:off x="6192325" y="-1561600"/>
            <a:ext cx="6052187" cy="245452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grpSp>
        <p:nvGrpSpPr>
          <p:cNvPr id="760" name="Google Shape;760;p6"/>
          <p:cNvGrpSpPr/>
          <p:nvPr/>
        </p:nvGrpSpPr>
        <p:grpSpPr>
          <a:xfrm flipH="1">
            <a:off x="8302206" y="-128204"/>
            <a:ext cx="910774" cy="885126"/>
            <a:chOff x="-36607" y="-28910"/>
            <a:chExt cx="999532" cy="971385"/>
          </a:xfrm>
        </p:grpSpPr>
        <p:sp>
          <p:nvSpPr>
            <p:cNvPr id="761" name="Google Shape;761;p6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6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6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6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6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6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6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6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6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6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6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6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6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6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6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6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6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8" name="Google Shape;778;p6"/>
          <p:cNvGrpSpPr/>
          <p:nvPr/>
        </p:nvGrpSpPr>
        <p:grpSpPr>
          <a:xfrm rot="3620603" flipH="1">
            <a:off x="-232917" y="-65553"/>
            <a:ext cx="968764" cy="759838"/>
            <a:chOff x="2246497" y="-36012"/>
            <a:chExt cx="829747" cy="650802"/>
          </a:xfrm>
        </p:grpSpPr>
        <p:sp>
          <p:nvSpPr>
            <p:cNvPr id="779" name="Google Shape;779;p6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6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6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6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6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6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6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6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7" name="Google Shape;787;p6"/>
          <p:cNvGrpSpPr/>
          <p:nvPr/>
        </p:nvGrpSpPr>
        <p:grpSpPr>
          <a:xfrm flipH="1">
            <a:off x="8738208" y="595418"/>
            <a:ext cx="576735" cy="672391"/>
            <a:chOff x="1258903" y="17252"/>
            <a:chExt cx="632940" cy="737918"/>
          </a:xfrm>
        </p:grpSpPr>
        <p:sp>
          <p:nvSpPr>
            <p:cNvPr id="788" name="Google Shape;788;p6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6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6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6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6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6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6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5" name="Google Shape;795;p6"/>
          <p:cNvSpPr/>
          <p:nvPr/>
        </p:nvSpPr>
        <p:spPr>
          <a:xfrm rot="-1120937">
            <a:off x="6601915" y="4688056"/>
            <a:ext cx="239317" cy="207120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6" name="Google Shape;796;p6"/>
          <p:cNvGrpSpPr/>
          <p:nvPr/>
        </p:nvGrpSpPr>
        <p:grpSpPr>
          <a:xfrm rot="-4535497" flipH="1">
            <a:off x="2536107" y="4740484"/>
            <a:ext cx="774622" cy="607565"/>
            <a:chOff x="2246497" y="-36012"/>
            <a:chExt cx="829747" cy="650802"/>
          </a:xfrm>
        </p:grpSpPr>
        <p:sp>
          <p:nvSpPr>
            <p:cNvPr id="797" name="Google Shape;797;p6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6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6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6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6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6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6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6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5" name="Google Shape;805;p6"/>
          <p:cNvSpPr txBox="1">
            <a:spLocks noGrp="1"/>
          </p:cNvSpPr>
          <p:nvPr>
            <p:ph type="title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">
  <p:cSld name="CUSTOM_15_1">
    <p:spTree>
      <p:nvGrpSpPr>
        <p:cNvPr id="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p13"/>
          <p:cNvSpPr/>
          <p:nvPr/>
        </p:nvSpPr>
        <p:spPr>
          <a:xfrm>
            <a:off x="-564681" y="-321481"/>
            <a:ext cx="4009200" cy="2713350"/>
          </a:xfrm>
          <a:custGeom>
            <a:avLst/>
            <a:gdLst/>
            <a:ahLst/>
            <a:cxnLst/>
            <a:rect l="l" t="t" r="r" b="b"/>
            <a:pathLst>
              <a:path w="160368" h="108534" extrusionOk="0">
                <a:moveTo>
                  <a:pt x="122094" y="10700"/>
                </a:moveTo>
                <a:cubicBezTo>
                  <a:pt x="111470" y="14504"/>
                  <a:pt x="104902" y="19998"/>
                  <a:pt x="92540" y="22825"/>
                </a:cubicBezTo>
                <a:cubicBezTo>
                  <a:pt x="80178" y="25652"/>
                  <a:pt x="56194" y="20335"/>
                  <a:pt x="47921" y="27660"/>
                </a:cubicBezTo>
                <a:cubicBezTo>
                  <a:pt x="39649" y="34985"/>
                  <a:pt x="47704" y="53325"/>
                  <a:pt x="42905" y="66776"/>
                </a:cubicBezTo>
                <a:cubicBezTo>
                  <a:pt x="38106" y="80227"/>
                  <a:pt x="25039" y="111095"/>
                  <a:pt x="19125" y="108364"/>
                </a:cubicBezTo>
                <a:cubicBezTo>
                  <a:pt x="13211" y="105634"/>
                  <a:pt x="10532" y="62581"/>
                  <a:pt x="7422" y="50393"/>
                </a:cubicBezTo>
                <a:cubicBezTo>
                  <a:pt x="4312" y="38205"/>
                  <a:pt x="-1721" y="41806"/>
                  <a:pt x="467" y="35238"/>
                </a:cubicBezTo>
                <a:cubicBezTo>
                  <a:pt x="2655" y="28671"/>
                  <a:pt x="-5422" y="16861"/>
                  <a:pt x="20548" y="10988"/>
                </a:cubicBezTo>
                <a:cubicBezTo>
                  <a:pt x="46518" y="5115"/>
                  <a:pt x="139361" y="48"/>
                  <a:pt x="156285" y="0"/>
                </a:cubicBezTo>
                <a:cubicBezTo>
                  <a:pt x="173209" y="-48"/>
                  <a:pt x="132718" y="6896"/>
                  <a:pt x="122094" y="107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673" name="Google Shape;1673;p13"/>
          <p:cNvSpPr txBox="1">
            <a:spLocks noGrp="1"/>
          </p:cNvSpPr>
          <p:nvPr>
            <p:ph type="subTitle" idx="1"/>
          </p:nvPr>
        </p:nvSpPr>
        <p:spPr>
          <a:xfrm>
            <a:off x="1937422" y="1447675"/>
            <a:ext cx="23811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1674" name="Google Shape;1674;p13"/>
          <p:cNvSpPr txBox="1">
            <a:spLocks noGrp="1"/>
          </p:cNvSpPr>
          <p:nvPr>
            <p:ph type="subTitle" idx="2"/>
          </p:nvPr>
        </p:nvSpPr>
        <p:spPr>
          <a:xfrm>
            <a:off x="1937422" y="1844575"/>
            <a:ext cx="238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675" name="Google Shape;1675;p13"/>
          <p:cNvSpPr txBox="1">
            <a:spLocks noGrp="1"/>
          </p:cNvSpPr>
          <p:nvPr>
            <p:ph type="subTitle" idx="3"/>
          </p:nvPr>
        </p:nvSpPr>
        <p:spPr>
          <a:xfrm>
            <a:off x="5589397" y="1447675"/>
            <a:ext cx="23811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1676" name="Google Shape;1676;p13"/>
          <p:cNvSpPr txBox="1">
            <a:spLocks noGrp="1"/>
          </p:cNvSpPr>
          <p:nvPr>
            <p:ph type="subTitle" idx="4"/>
          </p:nvPr>
        </p:nvSpPr>
        <p:spPr>
          <a:xfrm>
            <a:off x="5589397" y="1847575"/>
            <a:ext cx="238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677" name="Google Shape;1677;p13"/>
          <p:cNvSpPr txBox="1">
            <a:spLocks noGrp="1"/>
          </p:cNvSpPr>
          <p:nvPr>
            <p:ph type="subTitle" idx="5"/>
          </p:nvPr>
        </p:nvSpPr>
        <p:spPr>
          <a:xfrm>
            <a:off x="1937422" y="2968875"/>
            <a:ext cx="23811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1678" name="Google Shape;1678;p13"/>
          <p:cNvSpPr txBox="1">
            <a:spLocks noGrp="1"/>
          </p:cNvSpPr>
          <p:nvPr>
            <p:ph type="subTitle" idx="6"/>
          </p:nvPr>
        </p:nvSpPr>
        <p:spPr>
          <a:xfrm>
            <a:off x="1937422" y="3368775"/>
            <a:ext cx="238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679" name="Google Shape;1679;p13"/>
          <p:cNvSpPr txBox="1">
            <a:spLocks noGrp="1"/>
          </p:cNvSpPr>
          <p:nvPr>
            <p:ph type="subTitle" idx="7"/>
          </p:nvPr>
        </p:nvSpPr>
        <p:spPr>
          <a:xfrm>
            <a:off x="5589397" y="2935475"/>
            <a:ext cx="23811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1680" name="Google Shape;1680;p13"/>
          <p:cNvSpPr txBox="1">
            <a:spLocks noGrp="1"/>
          </p:cNvSpPr>
          <p:nvPr>
            <p:ph type="subTitle" idx="8"/>
          </p:nvPr>
        </p:nvSpPr>
        <p:spPr>
          <a:xfrm>
            <a:off x="5589397" y="3339925"/>
            <a:ext cx="238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681" name="Google Shape;1681;p13"/>
          <p:cNvSpPr txBox="1">
            <a:spLocks noGrp="1"/>
          </p:cNvSpPr>
          <p:nvPr>
            <p:ph type="title" hasCustomPrompt="1"/>
          </p:nvPr>
        </p:nvSpPr>
        <p:spPr>
          <a:xfrm>
            <a:off x="1173503" y="1828375"/>
            <a:ext cx="10296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2" name="Google Shape;1682;p13"/>
          <p:cNvSpPr txBox="1">
            <a:spLocks noGrp="1"/>
          </p:cNvSpPr>
          <p:nvPr>
            <p:ph type="title" idx="9" hasCustomPrompt="1"/>
          </p:nvPr>
        </p:nvSpPr>
        <p:spPr>
          <a:xfrm>
            <a:off x="1173503" y="3350688"/>
            <a:ext cx="10296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3" name="Google Shape;1683;p13"/>
          <p:cNvSpPr txBox="1">
            <a:spLocks noGrp="1"/>
          </p:cNvSpPr>
          <p:nvPr>
            <p:ph type="title" idx="13" hasCustomPrompt="1"/>
          </p:nvPr>
        </p:nvSpPr>
        <p:spPr>
          <a:xfrm>
            <a:off x="4825478" y="1834125"/>
            <a:ext cx="10296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4" name="Google Shape;1684;p13"/>
          <p:cNvSpPr txBox="1">
            <a:spLocks noGrp="1"/>
          </p:cNvSpPr>
          <p:nvPr>
            <p:ph type="title" idx="14" hasCustomPrompt="1"/>
          </p:nvPr>
        </p:nvSpPr>
        <p:spPr>
          <a:xfrm>
            <a:off x="4825478" y="3326475"/>
            <a:ext cx="10296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5" name="Google Shape;1685;p13"/>
          <p:cNvSpPr/>
          <p:nvPr/>
        </p:nvSpPr>
        <p:spPr>
          <a:xfrm rot="10800000" flipH="1">
            <a:off x="-971875" y="4309568"/>
            <a:ext cx="7381322" cy="969332"/>
          </a:xfrm>
          <a:custGeom>
            <a:avLst/>
            <a:gdLst/>
            <a:ahLst/>
            <a:cxnLst/>
            <a:rect l="l" t="t" r="r" b="b"/>
            <a:pathLst>
              <a:path w="285572" h="94293" extrusionOk="0">
                <a:moveTo>
                  <a:pt x="33246" y="91466"/>
                </a:moveTo>
                <a:cubicBezTo>
                  <a:pt x="46065" y="102629"/>
                  <a:pt x="71324" y="77266"/>
                  <a:pt x="91974" y="75214"/>
                </a:cubicBezTo>
                <a:cubicBezTo>
                  <a:pt x="112624" y="73162"/>
                  <a:pt x="140662" y="80384"/>
                  <a:pt x="157144" y="79153"/>
                </a:cubicBezTo>
                <a:cubicBezTo>
                  <a:pt x="173626" y="77922"/>
                  <a:pt x="183036" y="75090"/>
                  <a:pt x="190866" y="67826"/>
                </a:cubicBezTo>
                <a:cubicBezTo>
                  <a:pt x="198697" y="60562"/>
                  <a:pt x="196612" y="43325"/>
                  <a:pt x="204127" y="35568"/>
                </a:cubicBezTo>
                <a:cubicBezTo>
                  <a:pt x="211642" y="27811"/>
                  <a:pt x="223800" y="26107"/>
                  <a:pt x="235955" y="21286"/>
                </a:cubicBezTo>
                <a:cubicBezTo>
                  <a:pt x="248110" y="16466"/>
                  <a:pt x="273300" y="9717"/>
                  <a:pt x="277056" y="6645"/>
                </a:cubicBezTo>
                <a:cubicBezTo>
                  <a:pt x="280812" y="3573"/>
                  <a:pt x="302156" y="2591"/>
                  <a:pt x="258490" y="2856"/>
                </a:cubicBezTo>
                <a:cubicBezTo>
                  <a:pt x="214824" y="3121"/>
                  <a:pt x="52600" y="-6533"/>
                  <a:pt x="15059" y="8235"/>
                </a:cubicBezTo>
                <a:cubicBezTo>
                  <a:pt x="-22482" y="23003"/>
                  <a:pt x="20427" y="80303"/>
                  <a:pt x="33246" y="914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686" name="Google Shape;1686;p13"/>
          <p:cNvSpPr/>
          <p:nvPr/>
        </p:nvSpPr>
        <p:spPr>
          <a:xfrm flipH="1">
            <a:off x="4823951" y="-1360501"/>
            <a:ext cx="5478429" cy="2386169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687" name="Google Shape;1687;p13"/>
          <p:cNvSpPr/>
          <p:nvPr/>
        </p:nvSpPr>
        <p:spPr>
          <a:xfrm>
            <a:off x="7551404" y="3900018"/>
            <a:ext cx="1624100" cy="1315312"/>
          </a:xfrm>
          <a:custGeom>
            <a:avLst/>
            <a:gdLst/>
            <a:ahLst/>
            <a:cxnLst/>
            <a:rect l="l" t="t" r="r" b="b"/>
            <a:pathLst>
              <a:path w="29622" h="23990" extrusionOk="0">
                <a:moveTo>
                  <a:pt x="28304" y="0"/>
                </a:moveTo>
                <a:cubicBezTo>
                  <a:pt x="26729" y="0"/>
                  <a:pt x="25244" y="1108"/>
                  <a:pt x="24251" y="2441"/>
                </a:cubicBezTo>
                <a:cubicBezTo>
                  <a:pt x="23517" y="3408"/>
                  <a:pt x="22883" y="4476"/>
                  <a:pt x="22150" y="5476"/>
                </a:cubicBezTo>
                <a:cubicBezTo>
                  <a:pt x="21649" y="6244"/>
                  <a:pt x="21015" y="7144"/>
                  <a:pt x="20148" y="7545"/>
                </a:cubicBezTo>
                <a:cubicBezTo>
                  <a:pt x="19728" y="7732"/>
                  <a:pt x="19333" y="7814"/>
                  <a:pt x="18960" y="7814"/>
                </a:cubicBezTo>
                <a:cubicBezTo>
                  <a:pt x="16941" y="7814"/>
                  <a:pt x="15578" y="5384"/>
                  <a:pt x="14311" y="3975"/>
                </a:cubicBezTo>
                <a:cubicBezTo>
                  <a:pt x="13740" y="3326"/>
                  <a:pt x="12987" y="2617"/>
                  <a:pt x="12131" y="2617"/>
                </a:cubicBezTo>
                <a:cubicBezTo>
                  <a:pt x="11887" y="2617"/>
                  <a:pt x="11634" y="2675"/>
                  <a:pt x="11375" y="2808"/>
                </a:cubicBezTo>
                <a:cubicBezTo>
                  <a:pt x="10074" y="3442"/>
                  <a:pt x="10074" y="4909"/>
                  <a:pt x="10208" y="6177"/>
                </a:cubicBezTo>
                <a:cubicBezTo>
                  <a:pt x="10408" y="7678"/>
                  <a:pt x="10875" y="9112"/>
                  <a:pt x="11175" y="10613"/>
                </a:cubicBezTo>
                <a:cubicBezTo>
                  <a:pt x="11342" y="11314"/>
                  <a:pt x="11442" y="12014"/>
                  <a:pt x="11642" y="12715"/>
                </a:cubicBezTo>
                <a:cubicBezTo>
                  <a:pt x="11809" y="13149"/>
                  <a:pt x="11942" y="13582"/>
                  <a:pt x="12076" y="14016"/>
                </a:cubicBezTo>
                <a:cubicBezTo>
                  <a:pt x="12243" y="15150"/>
                  <a:pt x="11409" y="15484"/>
                  <a:pt x="10475" y="15717"/>
                </a:cubicBezTo>
                <a:cubicBezTo>
                  <a:pt x="9107" y="16117"/>
                  <a:pt x="7706" y="16351"/>
                  <a:pt x="6305" y="16418"/>
                </a:cubicBezTo>
                <a:cubicBezTo>
                  <a:pt x="4537" y="16484"/>
                  <a:pt x="0" y="16418"/>
                  <a:pt x="868" y="19253"/>
                </a:cubicBezTo>
                <a:cubicBezTo>
                  <a:pt x="1502" y="21254"/>
                  <a:pt x="4003" y="22522"/>
                  <a:pt x="5738" y="23356"/>
                </a:cubicBezTo>
                <a:cubicBezTo>
                  <a:pt x="6205" y="23589"/>
                  <a:pt x="6639" y="23790"/>
                  <a:pt x="7106" y="23990"/>
                </a:cubicBezTo>
                <a:lnTo>
                  <a:pt x="29622" y="23990"/>
                </a:lnTo>
                <a:lnTo>
                  <a:pt x="29622" y="273"/>
                </a:lnTo>
                <a:cubicBezTo>
                  <a:pt x="29181" y="85"/>
                  <a:pt x="28739" y="0"/>
                  <a:pt x="2830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8" name="Google Shape;1688;p13"/>
          <p:cNvSpPr/>
          <p:nvPr/>
        </p:nvSpPr>
        <p:spPr>
          <a:xfrm>
            <a:off x="7903254" y="4693877"/>
            <a:ext cx="64082" cy="50787"/>
          </a:xfrm>
          <a:custGeom>
            <a:avLst/>
            <a:gdLst/>
            <a:ahLst/>
            <a:cxnLst/>
            <a:rect l="l" t="t" r="r" b="b"/>
            <a:pathLst>
              <a:path w="1769" h="1402" extrusionOk="0">
                <a:moveTo>
                  <a:pt x="868" y="1"/>
                </a:moveTo>
                <a:cubicBezTo>
                  <a:pt x="0" y="68"/>
                  <a:pt x="0" y="1335"/>
                  <a:pt x="868" y="1402"/>
                </a:cubicBezTo>
                <a:cubicBezTo>
                  <a:pt x="1768" y="1335"/>
                  <a:pt x="1768" y="68"/>
                  <a:pt x="868" y="1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9" name="Google Shape;1689;p13"/>
          <p:cNvSpPr/>
          <p:nvPr/>
        </p:nvSpPr>
        <p:spPr>
          <a:xfrm>
            <a:off x="7834389" y="4881089"/>
            <a:ext cx="143813" cy="143994"/>
          </a:xfrm>
          <a:custGeom>
            <a:avLst/>
            <a:gdLst/>
            <a:ahLst/>
            <a:cxnLst/>
            <a:rect l="l" t="t" r="r" b="b"/>
            <a:pathLst>
              <a:path w="3970" h="3975" extrusionOk="0">
                <a:moveTo>
                  <a:pt x="940" y="0"/>
                </a:moveTo>
                <a:cubicBezTo>
                  <a:pt x="848" y="0"/>
                  <a:pt x="746" y="22"/>
                  <a:pt x="634" y="70"/>
                </a:cubicBezTo>
                <a:cubicBezTo>
                  <a:pt x="0" y="337"/>
                  <a:pt x="100" y="1371"/>
                  <a:pt x="167" y="1905"/>
                </a:cubicBezTo>
                <a:cubicBezTo>
                  <a:pt x="234" y="2572"/>
                  <a:pt x="400" y="3239"/>
                  <a:pt x="734" y="3873"/>
                </a:cubicBezTo>
                <a:cubicBezTo>
                  <a:pt x="755" y="3937"/>
                  <a:pt x="819" y="3974"/>
                  <a:pt x="888" y="3974"/>
                </a:cubicBezTo>
                <a:cubicBezTo>
                  <a:pt x="926" y="3974"/>
                  <a:pt x="965" y="3963"/>
                  <a:pt x="1001" y="3939"/>
                </a:cubicBezTo>
                <a:lnTo>
                  <a:pt x="1234" y="3939"/>
                </a:lnTo>
                <a:cubicBezTo>
                  <a:pt x="1668" y="3739"/>
                  <a:pt x="2068" y="3472"/>
                  <a:pt x="2402" y="3139"/>
                </a:cubicBezTo>
                <a:cubicBezTo>
                  <a:pt x="2835" y="2738"/>
                  <a:pt x="3970" y="1771"/>
                  <a:pt x="3236" y="1204"/>
                </a:cubicBezTo>
                <a:cubicBezTo>
                  <a:pt x="3133" y="1120"/>
                  <a:pt x="3012" y="1086"/>
                  <a:pt x="2885" y="1086"/>
                </a:cubicBezTo>
                <a:cubicBezTo>
                  <a:pt x="2558" y="1086"/>
                  <a:pt x="2194" y="1312"/>
                  <a:pt x="2001" y="1504"/>
                </a:cubicBezTo>
                <a:cubicBezTo>
                  <a:pt x="1801" y="1671"/>
                  <a:pt x="1635" y="1871"/>
                  <a:pt x="1501" y="2071"/>
                </a:cubicBezTo>
                <a:cubicBezTo>
                  <a:pt x="1568" y="1738"/>
                  <a:pt x="1635" y="1404"/>
                  <a:pt x="1635" y="1071"/>
                </a:cubicBezTo>
                <a:cubicBezTo>
                  <a:pt x="1635" y="594"/>
                  <a:pt x="1423" y="0"/>
                  <a:pt x="940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0" name="Google Shape;1690;p13"/>
          <p:cNvGrpSpPr/>
          <p:nvPr/>
        </p:nvGrpSpPr>
        <p:grpSpPr>
          <a:xfrm>
            <a:off x="-152401" y="3497800"/>
            <a:ext cx="1513345" cy="1790442"/>
            <a:chOff x="-91100" y="3099894"/>
            <a:chExt cx="1767101" cy="2090660"/>
          </a:xfrm>
        </p:grpSpPr>
        <p:sp>
          <p:nvSpPr>
            <p:cNvPr id="1691" name="Google Shape;1691;p13"/>
            <p:cNvSpPr/>
            <p:nvPr/>
          </p:nvSpPr>
          <p:spPr>
            <a:xfrm>
              <a:off x="407830" y="4738761"/>
              <a:ext cx="1019227" cy="403329"/>
            </a:xfrm>
            <a:custGeom>
              <a:avLst/>
              <a:gdLst/>
              <a:ahLst/>
              <a:cxnLst/>
              <a:rect l="l" t="t" r="r" b="b"/>
              <a:pathLst>
                <a:path w="28136" h="11134" extrusionOk="0">
                  <a:moveTo>
                    <a:pt x="19627" y="262"/>
                  </a:moveTo>
                  <a:cubicBezTo>
                    <a:pt x="21916" y="262"/>
                    <a:pt x="24139" y="1115"/>
                    <a:pt x="26201" y="2031"/>
                  </a:cubicBezTo>
                  <a:cubicBezTo>
                    <a:pt x="26635" y="2198"/>
                    <a:pt x="27035" y="2398"/>
                    <a:pt x="27402" y="2665"/>
                  </a:cubicBezTo>
                  <a:cubicBezTo>
                    <a:pt x="27502" y="2732"/>
                    <a:pt x="27969" y="2965"/>
                    <a:pt x="27769" y="3165"/>
                  </a:cubicBezTo>
                  <a:cubicBezTo>
                    <a:pt x="27535" y="3399"/>
                    <a:pt x="27269" y="3632"/>
                    <a:pt x="27002" y="3832"/>
                  </a:cubicBezTo>
                  <a:cubicBezTo>
                    <a:pt x="26068" y="4500"/>
                    <a:pt x="25067" y="5100"/>
                    <a:pt x="24033" y="5634"/>
                  </a:cubicBezTo>
                  <a:cubicBezTo>
                    <a:pt x="21865" y="6935"/>
                    <a:pt x="19863" y="8302"/>
                    <a:pt x="17462" y="9170"/>
                  </a:cubicBezTo>
                  <a:cubicBezTo>
                    <a:pt x="14439" y="10300"/>
                    <a:pt x="11119" y="10935"/>
                    <a:pt x="7835" y="10935"/>
                  </a:cubicBezTo>
                  <a:cubicBezTo>
                    <a:pt x="6080" y="10935"/>
                    <a:pt x="4335" y="10754"/>
                    <a:pt x="2651" y="10370"/>
                  </a:cubicBezTo>
                  <a:cubicBezTo>
                    <a:pt x="1830" y="10181"/>
                    <a:pt x="1039" y="9962"/>
                    <a:pt x="278" y="9656"/>
                  </a:cubicBezTo>
                  <a:lnTo>
                    <a:pt x="278" y="9656"/>
                  </a:lnTo>
                  <a:cubicBezTo>
                    <a:pt x="1028" y="9285"/>
                    <a:pt x="1491" y="8562"/>
                    <a:pt x="2084" y="7969"/>
                  </a:cubicBezTo>
                  <a:cubicBezTo>
                    <a:pt x="3018" y="7068"/>
                    <a:pt x="3985" y="6234"/>
                    <a:pt x="5019" y="5434"/>
                  </a:cubicBezTo>
                  <a:cubicBezTo>
                    <a:pt x="5987" y="4600"/>
                    <a:pt x="7021" y="3866"/>
                    <a:pt x="8088" y="3199"/>
                  </a:cubicBezTo>
                  <a:cubicBezTo>
                    <a:pt x="9289" y="2498"/>
                    <a:pt x="10590" y="2098"/>
                    <a:pt x="11891" y="1564"/>
                  </a:cubicBezTo>
                  <a:cubicBezTo>
                    <a:pt x="14293" y="597"/>
                    <a:pt x="16894" y="297"/>
                    <a:pt x="19496" y="263"/>
                  </a:cubicBezTo>
                  <a:cubicBezTo>
                    <a:pt x="19540" y="263"/>
                    <a:pt x="19584" y="262"/>
                    <a:pt x="19627" y="262"/>
                  </a:cubicBezTo>
                  <a:close/>
                  <a:moveTo>
                    <a:pt x="19044" y="1"/>
                  </a:moveTo>
                  <a:cubicBezTo>
                    <a:pt x="17372" y="1"/>
                    <a:pt x="15674" y="258"/>
                    <a:pt x="14126" y="630"/>
                  </a:cubicBezTo>
                  <a:cubicBezTo>
                    <a:pt x="12658" y="1030"/>
                    <a:pt x="11224" y="1531"/>
                    <a:pt x="9856" y="2165"/>
                  </a:cubicBezTo>
                  <a:cubicBezTo>
                    <a:pt x="8589" y="2665"/>
                    <a:pt x="7354" y="3332"/>
                    <a:pt x="6287" y="4166"/>
                  </a:cubicBezTo>
                  <a:cubicBezTo>
                    <a:pt x="5153" y="5000"/>
                    <a:pt x="4052" y="5867"/>
                    <a:pt x="3018" y="6801"/>
                  </a:cubicBezTo>
                  <a:cubicBezTo>
                    <a:pt x="2551" y="7201"/>
                    <a:pt x="2051" y="7668"/>
                    <a:pt x="1617" y="8135"/>
                  </a:cubicBezTo>
                  <a:cubicBezTo>
                    <a:pt x="1183" y="8602"/>
                    <a:pt x="783" y="9203"/>
                    <a:pt x="116" y="9470"/>
                  </a:cubicBezTo>
                  <a:cubicBezTo>
                    <a:pt x="70" y="9500"/>
                    <a:pt x="66" y="9558"/>
                    <a:pt x="88" y="9605"/>
                  </a:cubicBezTo>
                  <a:lnTo>
                    <a:pt x="88" y="9605"/>
                  </a:lnTo>
                  <a:cubicBezTo>
                    <a:pt x="8" y="9636"/>
                    <a:pt x="0" y="9776"/>
                    <a:pt x="82" y="9803"/>
                  </a:cubicBezTo>
                  <a:lnTo>
                    <a:pt x="116" y="9803"/>
                  </a:lnTo>
                  <a:cubicBezTo>
                    <a:pt x="2539" y="10736"/>
                    <a:pt x="5101" y="11134"/>
                    <a:pt x="7673" y="11134"/>
                  </a:cubicBezTo>
                  <a:cubicBezTo>
                    <a:pt x="10163" y="11134"/>
                    <a:pt x="12664" y="10760"/>
                    <a:pt x="15060" y="10137"/>
                  </a:cubicBezTo>
                  <a:cubicBezTo>
                    <a:pt x="17562" y="9503"/>
                    <a:pt x="19930" y="8502"/>
                    <a:pt x="22098" y="7135"/>
                  </a:cubicBezTo>
                  <a:cubicBezTo>
                    <a:pt x="23166" y="6468"/>
                    <a:pt x="24233" y="5800"/>
                    <a:pt x="25300" y="5167"/>
                  </a:cubicBezTo>
                  <a:cubicBezTo>
                    <a:pt x="26335" y="4600"/>
                    <a:pt x="27269" y="3932"/>
                    <a:pt x="28102" y="3165"/>
                  </a:cubicBezTo>
                  <a:cubicBezTo>
                    <a:pt x="28136" y="3099"/>
                    <a:pt x="28136" y="3032"/>
                    <a:pt x="28102" y="2998"/>
                  </a:cubicBezTo>
                  <a:cubicBezTo>
                    <a:pt x="27469" y="2398"/>
                    <a:pt x="26701" y="1931"/>
                    <a:pt x="25868" y="1631"/>
                  </a:cubicBezTo>
                  <a:cubicBezTo>
                    <a:pt x="24733" y="1164"/>
                    <a:pt x="23599" y="764"/>
                    <a:pt x="22465" y="430"/>
                  </a:cubicBezTo>
                  <a:cubicBezTo>
                    <a:pt x="21378" y="127"/>
                    <a:pt x="20217" y="1"/>
                    <a:pt x="1904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13"/>
            <p:cNvSpPr/>
            <p:nvPr/>
          </p:nvSpPr>
          <p:spPr>
            <a:xfrm>
              <a:off x="407540" y="4848379"/>
              <a:ext cx="1012271" cy="244446"/>
            </a:xfrm>
            <a:custGeom>
              <a:avLst/>
              <a:gdLst/>
              <a:ahLst/>
              <a:cxnLst/>
              <a:rect l="l" t="t" r="r" b="b"/>
              <a:pathLst>
                <a:path w="27944" h="6748" extrusionOk="0">
                  <a:moveTo>
                    <a:pt x="27142" y="1"/>
                  </a:moveTo>
                  <a:cubicBezTo>
                    <a:pt x="25158" y="1"/>
                    <a:pt x="23155" y="133"/>
                    <a:pt x="21206" y="373"/>
                  </a:cubicBezTo>
                  <a:cubicBezTo>
                    <a:pt x="18770" y="706"/>
                    <a:pt x="16435" y="1574"/>
                    <a:pt x="14100" y="2241"/>
                  </a:cubicBezTo>
                  <a:cubicBezTo>
                    <a:pt x="9397" y="3608"/>
                    <a:pt x="4827" y="5243"/>
                    <a:pt x="124" y="6544"/>
                  </a:cubicBezTo>
                  <a:cubicBezTo>
                    <a:pt x="1" y="6575"/>
                    <a:pt x="20" y="6748"/>
                    <a:pt x="155" y="6748"/>
                  </a:cubicBezTo>
                  <a:cubicBezTo>
                    <a:pt x="166" y="6748"/>
                    <a:pt x="178" y="6747"/>
                    <a:pt x="191" y="6744"/>
                  </a:cubicBezTo>
                  <a:cubicBezTo>
                    <a:pt x="4760" y="5510"/>
                    <a:pt x="9264" y="3842"/>
                    <a:pt x="13834" y="2541"/>
                  </a:cubicBezTo>
                  <a:cubicBezTo>
                    <a:pt x="16102" y="1907"/>
                    <a:pt x="18303" y="1107"/>
                    <a:pt x="20638" y="673"/>
                  </a:cubicBezTo>
                  <a:cubicBezTo>
                    <a:pt x="22665" y="359"/>
                    <a:pt x="24716" y="192"/>
                    <a:pt x="26770" y="192"/>
                  </a:cubicBezTo>
                  <a:cubicBezTo>
                    <a:pt x="27117" y="192"/>
                    <a:pt x="27464" y="196"/>
                    <a:pt x="27810" y="206"/>
                  </a:cubicBezTo>
                  <a:cubicBezTo>
                    <a:pt x="27944" y="206"/>
                    <a:pt x="27944" y="6"/>
                    <a:pt x="27810" y="6"/>
                  </a:cubicBezTo>
                  <a:cubicBezTo>
                    <a:pt x="27588" y="2"/>
                    <a:pt x="27365" y="1"/>
                    <a:pt x="2714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13"/>
            <p:cNvSpPr/>
            <p:nvPr/>
          </p:nvSpPr>
          <p:spPr>
            <a:xfrm>
              <a:off x="1158778" y="4760062"/>
              <a:ext cx="132294" cy="184494"/>
            </a:xfrm>
            <a:custGeom>
              <a:avLst/>
              <a:gdLst/>
              <a:ahLst/>
              <a:cxnLst/>
              <a:rect l="l" t="t" r="r" b="b"/>
              <a:pathLst>
                <a:path w="3652" h="5093" extrusionOk="0">
                  <a:moveTo>
                    <a:pt x="1951" y="1"/>
                  </a:moveTo>
                  <a:cubicBezTo>
                    <a:pt x="1919" y="1"/>
                    <a:pt x="1888" y="13"/>
                    <a:pt x="1869" y="42"/>
                  </a:cubicBezTo>
                  <a:cubicBezTo>
                    <a:pt x="1435" y="676"/>
                    <a:pt x="1035" y="1343"/>
                    <a:pt x="601" y="1977"/>
                  </a:cubicBezTo>
                  <a:cubicBezTo>
                    <a:pt x="501" y="2144"/>
                    <a:pt x="1" y="2744"/>
                    <a:pt x="167" y="3011"/>
                  </a:cubicBezTo>
                  <a:cubicBezTo>
                    <a:pt x="868" y="4078"/>
                    <a:pt x="2436" y="4379"/>
                    <a:pt x="3436" y="5079"/>
                  </a:cubicBezTo>
                  <a:cubicBezTo>
                    <a:pt x="3455" y="5088"/>
                    <a:pt x="3473" y="5092"/>
                    <a:pt x="3490" y="5092"/>
                  </a:cubicBezTo>
                  <a:cubicBezTo>
                    <a:pt x="3593" y="5092"/>
                    <a:pt x="3651" y="4936"/>
                    <a:pt x="3536" y="4879"/>
                  </a:cubicBezTo>
                  <a:cubicBezTo>
                    <a:pt x="2602" y="4245"/>
                    <a:pt x="1435" y="3945"/>
                    <a:pt x="601" y="3178"/>
                  </a:cubicBezTo>
                  <a:cubicBezTo>
                    <a:pt x="101" y="2744"/>
                    <a:pt x="801" y="2044"/>
                    <a:pt x="1068" y="1677"/>
                  </a:cubicBezTo>
                  <a:cubicBezTo>
                    <a:pt x="1435" y="1210"/>
                    <a:pt x="1702" y="643"/>
                    <a:pt x="2035" y="142"/>
                  </a:cubicBezTo>
                  <a:cubicBezTo>
                    <a:pt x="2106" y="71"/>
                    <a:pt x="2027" y="1"/>
                    <a:pt x="195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13"/>
            <p:cNvSpPr/>
            <p:nvPr/>
          </p:nvSpPr>
          <p:spPr>
            <a:xfrm>
              <a:off x="971493" y="4745571"/>
              <a:ext cx="167070" cy="290995"/>
            </a:xfrm>
            <a:custGeom>
              <a:avLst/>
              <a:gdLst/>
              <a:ahLst/>
              <a:cxnLst/>
              <a:rect l="l" t="t" r="r" b="b"/>
              <a:pathLst>
                <a:path w="4612" h="8033" extrusionOk="0">
                  <a:moveTo>
                    <a:pt x="2020" y="0"/>
                  </a:moveTo>
                  <a:cubicBezTo>
                    <a:pt x="1976" y="0"/>
                    <a:pt x="1928" y="22"/>
                    <a:pt x="1902" y="75"/>
                  </a:cubicBezTo>
                  <a:cubicBezTo>
                    <a:pt x="1601" y="1043"/>
                    <a:pt x="1234" y="1977"/>
                    <a:pt x="801" y="2877"/>
                  </a:cubicBezTo>
                  <a:cubicBezTo>
                    <a:pt x="534" y="3378"/>
                    <a:pt x="0" y="4178"/>
                    <a:pt x="234" y="4779"/>
                  </a:cubicBezTo>
                  <a:cubicBezTo>
                    <a:pt x="434" y="5379"/>
                    <a:pt x="1234" y="5879"/>
                    <a:pt x="1701" y="6213"/>
                  </a:cubicBezTo>
                  <a:cubicBezTo>
                    <a:pt x="2535" y="6913"/>
                    <a:pt x="3569" y="7280"/>
                    <a:pt x="4370" y="8014"/>
                  </a:cubicBezTo>
                  <a:cubicBezTo>
                    <a:pt x="4389" y="8027"/>
                    <a:pt x="4410" y="8032"/>
                    <a:pt x="4431" y="8032"/>
                  </a:cubicBezTo>
                  <a:cubicBezTo>
                    <a:pt x="4522" y="8032"/>
                    <a:pt x="4612" y="7929"/>
                    <a:pt x="4503" y="7847"/>
                  </a:cubicBezTo>
                  <a:lnTo>
                    <a:pt x="4537" y="7847"/>
                  </a:lnTo>
                  <a:cubicBezTo>
                    <a:pt x="3870" y="7247"/>
                    <a:pt x="3036" y="7013"/>
                    <a:pt x="2369" y="6446"/>
                  </a:cubicBezTo>
                  <a:cubicBezTo>
                    <a:pt x="1668" y="6013"/>
                    <a:pt x="1001" y="5446"/>
                    <a:pt x="467" y="4779"/>
                  </a:cubicBezTo>
                  <a:cubicBezTo>
                    <a:pt x="67" y="4245"/>
                    <a:pt x="968" y="2977"/>
                    <a:pt x="1234" y="2477"/>
                  </a:cubicBezTo>
                  <a:cubicBezTo>
                    <a:pt x="1601" y="1710"/>
                    <a:pt x="1868" y="909"/>
                    <a:pt x="2102" y="109"/>
                  </a:cubicBezTo>
                  <a:cubicBezTo>
                    <a:pt x="2142" y="49"/>
                    <a:pt x="2086" y="0"/>
                    <a:pt x="202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13"/>
            <p:cNvSpPr/>
            <p:nvPr/>
          </p:nvSpPr>
          <p:spPr>
            <a:xfrm>
              <a:off x="774501" y="4803025"/>
              <a:ext cx="161201" cy="304073"/>
            </a:xfrm>
            <a:custGeom>
              <a:avLst/>
              <a:gdLst/>
              <a:ahLst/>
              <a:cxnLst/>
              <a:rect l="l" t="t" r="r" b="b"/>
              <a:pathLst>
                <a:path w="4450" h="8394" extrusionOk="0">
                  <a:moveTo>
                    <a:pt x="971" y="1"/>
                  </a:moveTo>
                  <a:cubicBezTo>
                    <a:pt x="905" y="1"/>
                    <a:pt x="822" y="87"/>
                    <a:pt x="868" y="157"/>
                  </a:cubicBezTo>
                  <a:cubicBezTo>
                    <a:pt x="1168" y="891"/>
                    <a:pt x="701" y="1825"/>
                    <a:pt x="501" y="2525"/>
                  </a:cubicBezTo>
                  <a:cubicBezTo>
                    <a:pt x="268" y="3159"/>
                    <a:pt x="1" y="3893"/>
                    <a:pt x="68" y="4560"/>
                  </a:cubicBezTo>
                  <a:cubicBezTo>
                    <a:pt x="168" y="5294"/>
                    <a:pt x="768" y="5427"/>
                    <a:pt x="1335" y="5828"/>
                  </a:cubicBezTo>
                  <a:cubicBezTo>
                    <a:pt x="1836" y="6228"/>
                    <a:pt x="2303" y="6662"/>
                    <a:pt x="2736" y="7162"/>
                  </a:cubicBezTo>
                  <a:cubicBezTo>
                    <a:pt x="3170" y="7596"/>
                    <a:pt x="3770" y="7896"/>
                    <a:pt x="4204" y="8363"/>
                  </a:cubicBezTo>
                  <a:cubicBezTo>
                    <a:pt x="4226" y="8385"/>
                    <a:pt x="4250" y="8394"/>
                    <a:pt x="4275" y="8394"/>
                  </a:cubicBezTo>
                  <a:cubicBezTo>
                    <a:pt x="4364" y="8394"/>
                    <a:pt x="4449" y="8275"/>
                    <a:pt x="4371" y="8196"/>
                  </a:cubicBezTo>
                  <a:cubicBezTo>
                    <a:pt x="4037" y="7896"/>
                    <a:pt x="3670" y="7596"/>
                    <a:pt x="3303" y="7329"/>
                  </a:cubicBezTo>
                  <a:cubicBezTo>
                    <a:pt x="2803" y="6929"/>
                    <a:pt x="2336" y="6495"/>
                    <a:pt x="1902" y="6028"/>
                  </a:cubicBezTo>
                  <a:cubicBezTo>
                    <a:pt x="1602" y="5761"/>
                    <a:pt x="1269" y="5528"/>
                    <a:pt x="935" y="5327"/>
                  </a:cubicBezTo>
                  <a:cubicBezTo>
                    <a:pt x="301" y="4994"/>
                    <a:pt x="234" y="4527"/>
                    <a:pt x="335" y="3893"/>
                  </a:cubicBezTo>
                  <a:cubicBezTo>
                    <a:pt x="501" y="2726"/>
                    <a:pt x="1569" y="1224"/>
                    <a:pt x="1035" y="57"/>
                  </a:cubicBezTo>
                  <a:cubicBezTo>
                    <a:pt x="1025" y="17"/>
                    <a:pt x="1000" y="1"/>
                    <a:pt x="97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13"/>
            <p:cNvSpPr/>
            <p:nvPr/>
          </p:nvSpPr>
          <p:spPr>
            <a:xfrm>
              <a:off x="578776" y="4916011"/>
              <a:ext cx="156311" cy="226153"/>
            </a:xfrm>
            <a:custGeom>
              <a:avLst/>
              <a:gdLst/>
              <a:ahLst/>
              <a:cxnLst/>
              <a:rect l="l" t="t" r="r" b="b"/>
              <a:pathLst>
                <a:path w="4315" h="6243" extrusionOk="0">
                  <a:moveTo>
                    <a:pt x="791" y="1"/>
                  </a:moveTo>
                  <a:cubicBezTo>
                    <a:pt x="750" y="1"/>
                    <a:pt x="713" y="23"/>
                    <a:pt x="701" y="74"/>
                  </a:cubicBezTo>
                  <a:cubicBezTo>
                    <a:pt x="500" y="1008"/>
                    <a:pt x="0" y="2509"/>
                    <a:pt x="400" y="3443"/>
                  </a:cubicBezTo>
                  <a:cubicBezTo>
                    <a:pt x="634" y="4010"/>
                    <a:pt x="1268" y="4310"/>
                    <a:pt x="1768" y="4577"/>
                  </a:cubicBezTo>
                  <a:cubicBezTo>
                    <a:pt x="2602" y="5010"/>
                    <a:pt x="3403" y="5544"/>
                    <a:pt x="4103" y="6211"/>
                  </a:cubicBezTo>
                  <a:cubicBezTo>
                    <a:pt x="4117" y="6233"/>
                    <a:pt x="4137" y="6242"/>
                    <a:pt x="4157" y="6242"/>
                  </a:cubicBezTo>
                  <a:cubicBezTo>
                    <a:pt x="4230" y="6242"/>
                    <a:pt x="4315" y="6123"/>
                    <a:pt x="4236" y="6045"/>
                  </a:cubicBezTo>
                  <a:cubicBezTo>
                    <a:pt x="3736" y="5578"/>
                    <a:pt x="3202" y="5144"/>
                    <a:pt x="2635" y="4777"/>
                  </a:cubicBezTo>
                  <a:cubicBezTo>
                    <a:pt x="2002" y="4477"/>
                    <a:pt x="1401" y="4110"/>
                    <a:pt x="834" y="3709"/>
                  </a:cubicBezTo>
                  <a:cubicBezTo>
                    <a:pt x="33" y="3009"/>
                    <a:pt x="701" y="1041"/>
                    <a:pt x="934" y="140"/>
                  </a:cubicBezTo>
                  <a:cubicBezTo>
                    <a:pt x="934" y="58"/>
                    <a:pt x="858" y="1"/>
                    <a:pt x="79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13"/>
            <p:cNvSpPr/>
            <p:nvPr/>
          </p:nvSpPr>
          <p:spPr>
            <a:xfrm>
              <a:off x="-59258" y="3558760"/>
              <a:ext cx="706931" cy="1176262"/>
            </a:xfrm>
            <a:custGeom>
              <a:avLst/>
              <a:gdLst/>
              <a:ahLst/>
              <a:cxnLst/>
              <a:rect l="l" t="t" r="r" b="b"/>
              <a:pathLst>
                <a:path w="19515" h="32471" extrusionOk="0">
                  <a:moveTo>
                    <a:pt x="13443" y="1"/>
                  </a:moveTo>
                  <a:cubicBezTo>
                    <a:pt x="11003" y="1"/>
                    <a:pt x="9082" y="5832"/>
                    <a:pt x="8173" y="7586"/>
                  </a:cubicBezTo>
                  <a:cubicBezTo>
                    <a:pt x="7512" y="6672"/>
                    <a:pt x="6791" y="4628"/>
                    <a:pt x="5364" y="4628"/>
                  </a:cubicBezTo>
                  <a:cubicBezTo>
                    <a:pt x="5280" y="4628"/>
                    <a:pt x="5193" y="4635"/>
                    <a:pt x="5104" y="4650"/>
                  </a:cubicBezTo>
                  <a:cubicBezTo>
                    <a:pt x="3770" y="4917"/>
                    <a:pt x="3636" y="7452"/>
                    <a:pt x="3503" y="8486"/>
                  </a:cubicBezTo>
                  <a:cubicBezTo>
                    <a:pt x="3370" y="9921"/>
                    <a:pt x="3370" y="11422"/>
                    <a:pt x="3503" y="12856"/>
                  </a:cubicBezTo>
                  <a:cubicBezTo>
                    <a:pt x="3703" y="14090"/>
                    <a:pt x="4204" y="15358"/>
                    <a:pt x="4204" y="16559"/>
                  </a:cubicBezTo>
                  <a:cubicBezTo>
                    <a:pt x="3510" y="15981"/>
                    <a:pt x="2657" y="14683"/>
                    <a:pt x="1832" y="14683"/>
                  </a:cubicBezTo>
                  <a:cubicBezTo>
                    <a:pt x="1466" y="14683"/>
                    <a:pt x="1106" y="14938"/>
                    <a:pt x="768" y="15625"/>
                  </a:cubicBezTo>
                  <a:cubicBezTo>
                    <a:pt x="1" y="17059"/>
                    <a:pt x="1402" y="30135"/>
                    <a:pt x="1869" y="32470"/>
                  </a:cubicBezTo>
                  <a:lnTo>
                    <a:pt x="1902" y="32470"/>
                  </a:lnTo>
                  <a:cubicBezTo>
                    <a:pt x="3670" y="30669"/>
                    <a:pt x="8974" y="26366"/>
                    <a:pt x="10675" y="24898"/>
                  </a:cubicBezTo>
                  <a:cubicBezTo>
                    <a:pt x="12209" y="23597"/>
                    <a:pt x="13644" y="22196"/>
                    <a:pt x="15011" y="20695"/>
                  </a:cubicBezTo>
                  <a:cubicBezTo>
                    <a:pt x="15845" y="19861"/>
                    <a:pt x="17546" y="18227"/>
                    <a:pt x="17747" y="17026"/>
                  </a:cubicBezTo>
                  <a:cubicBezTo>
                    <a:pt x="17980" y="15158"/>
                    <a:pt x="14945" y="14858"/>
                    <a:pt x="13644" y="14658"/>
                  </a:cubicBezTo>
                  <a:cubicBezTo>
                    <a:pt x="14878" y="13557"/>
                    <a:pt x="19514" y="11522"/>
                    <a:pt x="18314" y="9220"/>
                  </a:cubicBezTo>
                  <a:cubicBezTo>
                    <a:pt x="17889" y="8457"/>
                    <a:pt x="16628" y="8211"/>
                    <a:pt x="15311" y="8211"/>
                  </a:cubicBezTo>
                  <a:cubicBezTo>
                    <a:pt x="14038" y="8211"/>
                    <a:pt x="12714" y="8440"/>
                    <a:pt x="12042" y="8653"/>
                  </a:cubicBezTo>
                  <a:cubicBezTo>
                    <a:pt x="13077" y="7386"/>
                    <a:pt x="17079" y="381"/>
                    <a:pt x="13644" y="14"/>
                  </a:cubicBezTo>
                  <a:cubicBezTo>
                    <a:pt x="13576" y="5"/>
                    <a:pt x="13510" y="1"/>
                    <a:pt x="1344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13"/>
            <p:cNvSpPr/>
            <p:nvPr/>
          </p:nvSpPr>
          <p:spPr>
            <a:xfrm>
              <a:off x="-77805" y="4090909"/>
              <a:ext cx="900698" cy="1099646"/>
            </a:xfrm>
            <a:custGeom>
              <a:avLst/>
              <a:gdLst/>
              <a:ahLst/>
              <a:cxnLst/>
              <a:rect l="l" t="t" r="r" b="b"/>
              <a:pathLst>
                <a:path w="24864" h="30356" extrusionOk="0">
                  <a:moveTo>
                    <a:pt x="22148" y="0"/>
                  </a:moveTo>
                  <a:cubicBezTo>
                    <a:pt x="20644" y="0"/>
                    <a:pt x="19058" y="478"/>
                    <a:pt x="17725" y="868"/>
                  </a:cubicBezTo>
                  <a:cubicBezTo>
                    <a:pt x="17603" y="929"/>
                    <a:pt x="17648" y="1073"/>
                    <a:pt x="17732" y="1073"/>
                  </a:cubicBezTo>
                  <a:cubicBezTo>
                    <a:pt x="17741" y="1073"/>
                    <a:pt x="17749" y="1071"/>
                    <a:pt x="17758" y="1068"/>
                  </a:cubicBezTo>
                  <a:cubicBezTo>
                    <a:pt x="19197" y="669"/>
                    <a:pt x="20679" y="247"/>
                    <a:pt x="22170" y="247"/>
                  </a:cubicBezTo>
                  <a:cubicBezTo>
                    <a:pt x="22544" y="247"/>
                    <a:pt x="22920" y="274"/>
                    <a:pt x="23295" y="334"/>
                  </a:cubicBezTo>
                  <a:cubicBezTo>
                    <a:pt x="23729" y="401"/>
                    <a:pt x="24129" y="535"/>
                    <a:pt x="24496" y="735"/>
                  </a:cubicBezTo>
                  <a:cubicBezTo>
                    <a:pt x="24663" y="835"/>
                    <a:pt x="23762" y="2202"/>
                    <a:pt x="23662" y="2336"/>
                  </a:cubicBezTo>
                  <a:cubicBezTo>
                    <a:pt x="23062" y="3437"/>
                    <a:pt x="22495" y="4537"/>
                    <a:pt x="21961" y="5672"/>
                  </a:cubicBezTo>
                  <a:cubicBezTo>
                    <a:pt x="20060" y="9708"/>
                    <a:pt x="18892" y="14011"/>
                    <a:pt x="17391" y="18247"/>
                  </a:cubicBezTo>
                  <a:cubicBezTo>
                    <a:pt x="16090" y="21983"/>
                    <a:pt x="14556" y="25786"/>
                    <a:pt x="10853" y="27687"/>
                  </a:cubicBezTo>
                  <a:cubicBezTo>
                    <a:pt x="9252" y="28421"/>
                    <a:pt x="7618" y="29022"/>
                    <a:pt x="5916" y="29455"/>
                  </a:cubicBezTo>
                  <a:cubicBezTo>
                    <a:pt x="4812" y="29789"/>
                    <a:pt x="3538" y="30122"/>
                    <a:pt x="2315" y="30122"/>
                  </a:cubicBezTo>
                  <a:cubicBezTo>
                    <a:pt x="1580" y="30122"/>
                    <a:pt x="863" y="30002"/>
                    <a:pt x="212" y="29689"/>
                  </a:cubicBezTo>
                  <a:cubicBezTo>
                    <a:pt x="191" y="29678"/>
                    <a:pt x="170" y="29673"/>
                    <a:pt x="151" y="29673"/>
                  </a:cubicBezTo>
                  <a:cubicBezTo>
                    <a:pt x="53" y="29673"/>
                    <a:pt x="0" y="29800"/>
                    <a:pt x="112" y="29856"/>
                  </a:cubicBezTo>
                  <a:cubicBezTo>
                    <a:pt x="856" y="30213"/>
                    <a:pt x="1658" y="30356"/>
                    <a:pt x="2483" y="30356"/>
                  </a:cubicBezTo>
                  <a:cubicBezTo>
                    <a:pt x="4580" y="30356"/>
                    <a:pt x="6823" y="29435"/>
                    <a:pt x="8618" y="28788"/>
                  </a:cubicBezTo>
                  <a:cubicBezTo>
                    <a:pt x="10019" y="28355"/>
                    <a:pt x="11320" y="27754"/>
                    <a:pt x="12521" y="26920"/>
                  </a:cubicBezTo>
                  <a:cubicBezTo>
                    <a:pt x="13655" y="26053"/>
                    <a:pt x="14589" y="24952"/>
                    <a:pt x="15323" y="23684"/>
                  </a:cubicBezTo>
                  <a:cubicBezTo>
                    <a:pt x="16157" y="22150"/>
                    <a:pt x="16858" y="20549"/>
                    <a:pt x="17425" y="18881"/>
                  </a:cubicBezTo>
                  <a:cubicBezTo>
                    <a:pt x="18158" y="16880"/>
                    <a:pt x="18792" y="14845"/>
                    <a:pt x="19459" y="12843"/>
                  </a:cubicBezTo>
                  <a:cubicBezTo>
                    <a:pt x="20794" y="8640"/>
                    <a:pt x="22595" y="4604"/>
                    <a:pt x="24830" y="835"/>
                  </a:cubicBezTo>
                  <a:cubicBezTo>
                    <a:pt x="24863" y="801"/>
                    <a:pt x="24863" y="735"/>
                    <a:pt x="24797" y="701"/>
                  </a:cubicBezTo>
                  <a:cubicBezTo>
                    <a:pt x="24000" y="188"/>
                    <a:pt x="23090" y="0"/>
                    <a:pt x="2214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13"/>
            <p:cNvSpPr/>
            <p:nvPr/>
          </p:nvSpPr>
          <p:spPr>
            <a:xfrm>
              <a:off x="-91100" y="4117389"/>
              <a:ext cx="916094" cy="1039259"/>
            </a:xfrm>
            <a:custGeom>
              <a:avLst/>
              <a:gdLst/>
              <a:ahLst/>
              <a:cxnLst/>
              <a:rect l="l" t="t" r="r" b="b"/>
              <a:pathLst>
                <a:path w="25289" h="28689" extrusionOk="0">
                  <a:moveTo>
                    <a:pt x="25122" y="0"/>
                  </a:moveTo>
                  <a:cubicBezTo>
                    <a:pt x="25114" y="0"/>
                    <a:pt x="25106" y="2"/>
                    <a:pt x="25097" y="4"/>
                  </a:cubicBezTo>
                  <a:lnTo>
                    <a:pt x="25097" y="37"/>
                  </a:lnTo>
                  <a:cubicBezTo>
                    <a:pt x="23896" y="304"/>
                    <a:pt x="22995" y="1271"/>
                    <a:pt x="22095" y="2005"/>
                  </a:cubicBezTo>
                  <a:cubicBezTo>
                    <a:pt x="20827" y="3006"/>
                    <a:pt x="19626" y="4073"/>
                    <a:pt x="18525" y="5274"/>
                  </a:cubicBezTo>
                  <a:cubicBezTo>
                    <a:pt x="16357" y="7609"/>
                    <a:pt x="14523" y="10211"/>
                    <a:pt x="13055" y="13046"/>
                  </a:cubicBezTo>
                  <a:cubicBezTo>
                    <a:pt x="11487" y="16049"/>
                    <a:pt x="9853" y="18951"/>
                    <a:pt x="7618" y="21519"/>
                  </a:cubicBezTo>
                  <a:cubicBezTo>
                    <a:pt x="6450" y="22853"/>
                    <a:pt x="5216" y="24088"/>
                    <a:pt x="3982" y="25322"/>
                  </a:cubicBezTo>
                  <a:cubicBezTo>
                    <a:pt x="2714" y="26556"/>
                    <a:pt x="1347" y="27390"/>
                    <a:pt x="79" y="28524"/>
                  </a:cubicBezTo>
                  <a:cubicBezTo>
                    <a:pt x="1" y="28576"/>
                    <a:pt x="85" y="28689"/>
                    <a:pt x="173" y="28689"/>
                  </a:cubicBezTo>
                  <a:cubicBezTo>
                    <a:pt x="198" y="28689"/>
                    <a:pt x="224" y="28680"/>
                    <a:pt x="246" y="28658"/>
                  </a:cubicBezTo>
                  <a:cubicBezTo>
                    <a:pt x="1413" y="27590"/>
                    <a:pt x="2781" y="26823"/>
                    <a:pt x="3882" y="25689"/>
                  </a:cubicBezTo>
                  <a:cubicBezTo>
                    <a:pt x="5016" y="24588"/>
                    <a:pt x="6250" y="23320"/>
                    <a:pt x="7351" y="22120"/>
                  </a:cubicBezTo>
                  <a:cubicBezTo>
                    <a:pt x="9486" y="19718"/>
                    <a:pt x="11287" y="17049"/>
                    <a:pt x="12721" y="14181"/>
                  </a:cubicBezTo>
                  <a:cubicBezTo>
                    <a:pt x="14122" y="11345"/>
                    <a:pt x="15857" y="8677"/>
                    <a:pt x="17925" y="6275"/>
                  </a:cubicBezTo>
                  <a:cubicBezTo>
                    <a:pt x="18926" y="5107"/>
                    <a:pt x="19993" y="4007"/>
                    <a:pt x="21161" y="3039"/>
                  </a:cubicBezTo>
                  <a:cubicBezTo>
                    <a:pt x="21728" y="2539"/>
                    <a:pt x="22328" y="2105"/>
                    <a:pt x="22929" y="1638"/>
                  </a:cubicBezTo>
                  <a:cubicBezTo>
                    <a:pt x="23629" y="1071"/>
                    <a:pt x="24230" y="437"/>
                    <a:pt x="25164" y="237"/>
                  </a:cubicBezTo>
                  <a:cubicBezTo>
                    <a:pt x="25288" y="206"/>
                    <a:pt x="25238" y="0"/>
                    <a:pt x="2512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13"/>
            <p:cNvSpPr/>
            <p:nvPr/>
          </p:nvSpPr>
          <p:spPr>
            <a:xfrm>
              <a:off x="703210" y="4096958"/>
              <a:ext cx="62887" cy="116355"/>
            </a:xfrm>
            <a:custGeom>
              <a:avLst/>
              <a:gdLst/>
              <a:ahLst/>
              <a:cxnLst/>
              <a:rect l="l" t="t" r="r" b="b"/>
              <a:pathLst>
                <a:path w="1736" h="3212" extrusionOk="0">
                  <a:moveTo>
                    <a:pt x="118" y="1"/>
                  </a:moveTo>
                  <a:cubicBezTo>
                    <a:pt x="59" y="1"/>
                    <a:pt x="1" y="34"/>
                    <a:pt x="1" y="101"/>
                  </a:cubicBezTo>
                  <a:cubicBezTo>
                    <a:pt x="68" y="1001"/>
                    <a:pt x="68" y="1902"/>
                    <a:pt x="1" y="2803"/>
                  </a:cubicBezTo>
                  <a:cubicBezTo>
                    <a:pt x="1" y="2836"/>
                    <a:pt x="68" y="2903"/>
                    <a:pt x="134" y="2903"/>
                  </a:cubicBezTo>
                  <a:cubicBezTo>
                    <a:pt x="298" y="2903"/>
                    <a:pt x="1042" y="3104"/>
                    <a:pt x="1362" y="3104"/>
                  </a:cubicBezTo>
                  <a:cubicBezTo>
                    <a:pt x="1434" y="3104"/>
                    <a:pt x="1484" y="3094"/>
                    <a:pt x="1502" y="3070"/>
                  </a:cubicBezTo>
                  <a:lnTo>
                    <a:pt x="1502" y="3070"/>
                  </a:lnTo>
                  <a:cubicBezTo>
                    <a:pt x="1455" y="3140"/>
                    <a:pt x="1524" y="3211"/>
                    <a:pt x="1593" y="3211"/>
                  </a:cubicBezTo>
                  <a:cubicBezTo>
                    <a:pt x="1621" y="3211"/>
                    <a:pt x="1649" y="3199"/>
                    <a:pt x="1669" y="3170"/>
                  </a:cubicBezTo>
                  <a:lnTo>
                    <a:pt x="1702" y="3170"/>
                  </a:lnTo>
                  <a:cubicBezTo>
                    <a:pt x="1735" y="3136"/>
                    <a:pt x="1735" y="3070"/>
                    <a:pt x="1702" y="3036"/>
                  </a:cubicBezTo>
                  <a:cubicBezTo>
                    <a:pt x="1435" y="2803"/>
                    <a:pt x="801" y="2769"/>
                    <a:pt x="435" y="2736"/>
                  </a:cubicBezTo>
                  <a:lnTo>
                    <a:pt x="201" y="2703"/>
                  </a:lnTo>
                  <a:cubicBezTo>
                    <a:pt x="268" y="2436"/>
                    <a:pt x="268" y="2169"/>
                    <a:pt x="268" y="1902"/>
                  </a:cubicBezTo>
                  <a:cubicBezTo>
                    <a:pt x="268" y="1302"/>
                    <a:pt x="268" y="701"/>
                    <a:pt x="234" y="101"/>
                  </a:cubicBezTo>
                  <a:cubicBezTo>
                    <a:pt x="234" y="34"/>
                    <a:pt x="176" y="1"/>
                    <a:pt x="11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13"/>
            <p:cNvSpPr/>
            <p:nvPr/>
          </p:nvSpPr>
          <p:spPr>
            <a:xfrm>
              <a:off x="528822" y="4180421"/>
              <a:ext cx="186160" cy="154753"/>
            </a:xfrm>
            <a:custGeom>
              <a:avLst/>
              <a:gdLst/>
              <a:ahLst/>
              <a:cxnLst/>
              <a:rect l="l" t="t" r="r" b="b"/>
              <a:pathLst>
                <a:path w="5139" h="4272" extrusionOk="0">
                  <a:moveTo>
                    <a:pt x="143" y="0"/>
                  </a:moveTo>
                  <a:cubicBezTo>
                    <a:pt x="64" y="0"/>
                    <a:pt x="0" y="113"/>
                    <a:pt x="78" y="165"/>
                  </a:cubicBezTo>
                  <a:cubicBezTo>
                    <a:pt x="945" y="999"/>
                    <a:pt x="1046" y="2467"/>
                    <a:pt x="1312" y="3568"/>
                  </a:cubicBezTo>
                  <a:cubicBezTo>
                    <a:pt x="1346" y="3601"/>
                    <a:pt x="1379" y="3634"/>
                    <a:pt x="1412" y="3634"/>
                  </a:cubicBezTo>
                  <a:cubicBezTo>
                    <a:pt x="2580" y="3901"/>
                    <a:pt x="3781" y="4101"/>
                    <a:pt x="4982" y="4268"/>
                  </a:cubicBezTo>
                  <a:cubicBezTo>
                    <a:pt x="4992" y="4271"/>
                    <a:pt x="5001" y="4272"/>
                    <a:pt x="5010" y="4272"/>
                  </a:cubicBezTo>
                  <a:cubicBezTo>
                    <a:pt x="5119" y="4272"/>
                    <a:pt x="5138" y="4099"/>
                    <a:pt x="5015" y="4068"/>
                  </a:cubicBezTo>
                  <a:lnTo>
                    <a:pt x="5048" y="4068"/>
                  </a:lnTo>
                  <a:cubicBezTo>
                    <a:pt x="4348" y="3968"/>
                    <a:pt x="3647" y="3834"/>
                    <a:pt x="2947" y="3734"/>
                  </a:cubicBezTo>
                  <a:cubicBezTo>
                    <a:pt x="2547" y="3668"/>
                    <a:pt x="2180" y="3568"/>
                    <a:pt x="1779" y="3501"/>
                  </a:cubicBezTo>
                  <a:cubicBezTo>
                    <a:pt x="1379" y="3434"/>
                    <a:pt x="1412" y="3034"/>
                    <a:pt x="1346" y="2734"/>
                  </a:cubicBezTo>
                  <a:cubicBezTo>
                    <a:pt x="1146" y="1800"/>
                    <a:pt x="945" y="699"/>
                    <a:pt x="212" y="32"/>
                  </a:cubicBezTo>
                  <a:cubicBezTo>
                    <a:pt x="189" y="10"/>
                    <a:pt x="166" y="0"/>
                    <a:pt x="14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13"/>
            <p:cNvSpPr/>
            <p:nvPr/>
          </p:nvSpPr>
          <p:spPr>
            <a:xfrm>
              <a:off x="377871" y="4303515"/>
              <a:ext cx="279476" cy="171707"/>
            </a:xfrm>
            <a:custGeom>
              <a:avLst/>
              <a:gdLst/>
              <a:ahLst/>
              <a:cxnLst/>
              <a:rect l="l" t="t" r="r" b="b"/>
              <a:pathLst>
                <a:path w="7715" h="4740" extrusionOk="0">
                  <a:moveTo>
                    <a:pt x="146" y="1"/>
                  </a:moveTo>
                  <a:cubicBezTo>
                    <a:pt x="76" y="1"/>
                    <a:pt x="0" y="94"/>
                    <a:pt x="76" y="170"/>
                  </a:cubicBezTo>
                  <a:cubicBezTo>
                    <a:pt x="1143" y="1437"/>
                    <a:pt x="1677" y="3005"/>
                    <a:pt x="2144" y="4606"/>
                  </a:cubicBezTo>
                  <a:cubicBezTo>
                    <a:pt x="2144" y="4639"/>
                    <a:pt x="2210" y="4673"/>
                    <a:pt x="2244" y="4673"/>
                  </a:cubicBezTo>
                  <a:cubicBezTo>
                    <a:pt x="4045" y="4739"/>
                    <a:pt x="5813" y="4739"/>
                    <a:pt x="7614" y="4739"/>
                  </a:cubicBezTo>
                  <a:cubicBezTo>
                    <a:pt x="7714" y="4706"/>
                    <a:pt x="7714" y="4539"/>
                    <a:pt x="7614" y="4506"/>
                  </a:cubicBezTo>
                  <a:lnTo>
                    <a:pt x="4579" y="4506"/>
                  </a:lnTo>
                  <a:cubicBezTo>
                    <a:pt x="4145" y="4506"/>
                    <a:pt x="3678" y="4473"/>
                    <a:pt x="3244" y="4473"/>
                  </a:cubicBezTo>
                  <a:cubicBezTo>
                    <a:pt x="2577" y="4473"/>
                    <a:pt x="2310" y="4473"/>
                    <a:pt x="2110" y="3772"/>
                  </a:cubicBezTo>
                  <a:cubicBezTo>
                    <a:pt x="1743" y="2404"/>
                    <a:pt x="1110" y="1137"/>
                    <a:pt x="209" y="36"/>
                  </a:cubicBezTo>
                  <a:cubicBezTo>
                    <a:pt x="192" y="11"/>
                    <a:pt x="169" y="1"/>
                    <a:pt x="14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13"/>
            <p:cNvSpPr/>
            <p:nvPr/>
          </p:nvSpPr>
          <p:spPr>
            <a:xfrm>
              <a:off x="241194" y="4447474"/>
              <a:ext cx="361417" cy="220393"/>
            </a:xfrm>
            <a:custGeom>
              <a:avLst/>
              <a:gdLst/>
              <a:ahLst/>
              <a:cxnLst/>
              <a:rect l="l" t="t" r="r" b="b"/>
              <a:pathLst>
                <a:path w="9977" h="6084" extrusionOk="0">
                  <a:moveTo>
                    <a:pt x="175" y="1"/>
                  </a:moveTo>
                  <a:cubicBezTo>
                    <a:pt x="86" y="1"/>
                    <a:pt x="1" y="120"/>
                    <a:pt x="79" y="198"/>
                  </a:cubicBezTo>
                  <a:cubicBezTo>
                    <a:pt x="1514" y="1866"/>
                    <a:pt x="2014" y="4068"/>
                    <a:pt x="2881" y="6036"/>
                  </a:cubicBezTo>
                  <a:cubicBezTo>
                    <a:pt x="2881" y="6059"/>
                    <a:pt x="2915" y="6083"/>
                    <a:pt x="2946" y="6083"/>
                  </a:cubicBezTo>
                  <a:cubicBezTo>
                    <a:pt x="2959" y="6083"/>
                    <a:pt x="2971" y="6079"/>
                    <a:pt x="2981" y="6069"/>
                  </a:cubicBezTo>
                  <a:cubicBezTo>
                    <a:pt x="5250" y="5602"/>
                    <a:pt x="7585" y="5869"/>
                    <a:pt x="9853" y="5369"/>
                  </a:cubicBezTo>
                  <a:cubicBezTo>
                    <a:pt x="9976" y="5338"/>
                    <a:pt x="9957" y="5165"/>
                    <a:pt x="9848" y="5165"/>
                  </a:cubicBezTo>
                  <a:cubicBezTo>
                    <a:pt x="9839" y="5165"/>
                    <a:pt x="9830" y="5166"/>
                    <a:pt x="9819" y="5169"/>
                  </a:cubicBezTo>
                  <a:cubicBezTo>
                    <a:pt x="8519" y="5402"/>
                    <a:pt x="7251" y="5536"/>
                    <a:pt x="5950" y="5536"/>
                  </a:cubicBezTo>
                  <a:cubicBezTo>
                    <a:pt x="5350" y="5569"/>
                    <a:pt x="4749" y="5602"/>
                    <a:pt x="4149" y="5669"/>
                  </a:cubicBezTo>
                  <a:cubicBezTo>
                    <a:pt x="3869" y="5700"/>
                    <a:pt x="3619" y="5774"/>
                    <a:pt x="3400" y="5774"/>
                  </a:cubicBezTo>
                  <a:cubicBezTo>
                    <a:pt x="3150" y="5774"/>
                    <a:pt x="2942" y="5676"/>
                    <a:pt x="2781" y="5302"/>
                  </a:cubicBezTo>
                  <a:cubicBezTo>
                    <a:pt x="2047" y="3467"/>
                    <a:pt x="1514" y="1533"/>
                    <a:pt x="246" y="32"/>
                  </a:cubicBezTo>
                  <a:cubicBezTo>
                    <a:pt x="224" y="10"/>
                    <a:pt x="199" y="1"/>
                    <a:pt x="17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13"/>
            <p:cNvSpPr/>
            <p:nvPr/>
          </p:nvSpPr>
          <p:spPr>
            <a:xfrm>
              <a:off x="110638" y="4595200"/>
              <a:ext cx="412567" cy="251293"/>
            </a:xfrm>
            <a:custGeom>
              <a:avLst/>
              <a:gdLst/>
              <a:ahLst/>
              <a:cxnLst/>
              <a:rect l="l" t="t" r="r" b="b"/>
              <a:pathLst>
                <a:path w="11389" h="6937" extrusionOk="0">
                  <a:moveTo>
                    <a:pt x="162" y="0"/>
                  </a:moveTo>
                  <a:cubicBezTo>
                    <a:pt x="84" y="0"/>
                    <a:pt x="1" y="87"/>
                    <a:pt x="47" y="157"/>
                  </a:cubicBezTo>
                  <a:cubicBezTo>
                    <a:pt x="648" y="1491"/>
                    <a:pt x="1382" y="2758"/>
                    <a:pt x="2015" y="4093"/>
                  </a:cubicBezTo>
                  <a:cubicBezTo>
                    <a:pt x="2349" y="4727"/>
                    <a:pt x="2682" y="5394"/>
                    <a:pt x="2983" y="6061"/>
                  </a:cubicBezTo>
                  <a:cubicBezTo>
                    <a:pt x="3083" y="6328"/>
                    <a:pt x="3316" y="6595"/>
                    <a:pt x="3583" y="6761"/>
                  </a:cubicBezTo>
                  <a:cubicBezTo>
                    <a:pt x="3887" y="6872"/>
                    <a:pt x="4214" y="6937"/>
                    <a:pt x="4545" y="6937"/>
                  </a:cubicBezTo>
                  <a:cubicBezTo>
                    <a:pt x="4613" y="6937"/>
                    <a:pt x="4682" y="6934"/>
                    <a:pt x="4751" y="6928"/>
                  </a:cubicBezTo>
                  <a:cubicBezTo>
                    <a:pt x="5451" y="6928"/>
                    <a:pt x="6152" y="6895"/>
                    <a:pt x="6852" y="6895"/>
                  </a:cubicBezTo>
                  <a:cubicBezTo>
                    <a:pt x="8320" y="6895"/>
                    <a:pt x="9754" y="6828"/>
                    <a:pt x="11222" y="6828"/>
                  </a:cubicBezTo>
                  <a:cubicBezTo>
                    <a:pt x="11389" y="6828"/>
                    <a:pt x="11389" y="6628"/>
                    <a:pt x="11222" y="6628"/>
                  </a:cubicBezTo>
                  <a:cubicBezTo>
                    <a:pt x="10021" y="6628"/>
                    <a:pt x="8854" y="6661"/>
                    <a:pt x="7686" y="6695"/>
                  </a:cubicBezTo>
                  <a:lnTo>
                    <a:pt x="5718" y="6695"/>
                  </a:lnTo>
                  <a:cubicBezTo>
                    <a:pt x="5493" y="6718"/>
                    <a:pt x="5269" y="6729"/>
                    <a:pt x="5046" y="6729"/>
                  </a:cubicBezTo>
                  <a:cubicBezTo>
                    <a:pt x="4639" y="6729"/>
                    <a:pt x="4238" y="6693"/>
                    <a:pt x="3850" y="6628"/>
                  </a:cubicBezTo>
                  <a:cubicBezTo>
                    <a:pt x="3350" y="6494"/>
                    <a:pt x="3183" y="6027"/>
                    <a:pt x="3016" y="5594"/>
                  </a:cubicBezTo>
                  <a:cubicBezTo>
                    <a:pt x="2716" y="4960"/>
                    <a:pt x="2382" y="4360"/>
                    <a:pt x="2082" y="3692"/>
                  </a:cubicBezTo>
                  <a:cubicBezTo>
                    <a:pt x="1482" y="2492"/>
                    <a:pt x="814" y="1291"/>
                    <a:pt x="247" y="57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13"/>
            <p:cNvSpPr/>
            <p:nvPr/>
          </p:nvSpPr>
          <p:spPr>
            <a:xfrm>
              <a:off x="18409" y="4669462"/>
              <a:ext cx="405358" cy="351672"/>
            </a:xfrm>
            <a:custGeom>
              <a:avLst/>
              <a:gdLst/>
              <a:ahLst/>
              <a:cxnLst/>
              <a:rect l="l" t="t" r="r" b="b"/>
              <a:pathLst>
                <a:path w="11190" h="9708" extrusionOk="0">
                  <a:moveTo>
                    <a:pt x="151" y="1"/>
                  </a:moveTo>
                  <a:cubicBezTo>
                    <a:pt x="80" y="1"/>
                    <a:pt x="1" y="79"/>
                    <a:pt x="25" y="175"/>
                  </a:cubicBezTo>
                  <a:cubicBezTo>
                    <a:pt x="392" y="942"/>
                    <a:pt x="625" y="1743"/>
                    <a:pt x="792" y="2543"/>
                  </a:cubicBezTo>
                  <a:cubicBezTo>
                    <a:pt x="1025" y="3510"/>
                    <a:pt x="1326" y="4478"/>
                    <a:pt x="1593" y="5412"/>
                  </a:cubicBezTo>
                  <a:cubicBezTo>
                    <a:pt x="1793" y="6046"/>
                    <a:pt x="1993" y="6646"/>
                    <a:pt x="2126" y="7280"/>
                  </a:cubicBezTo>
                  <a:cubicBezTo>
                    <a:pt x="2226" y="7647"/>
                    <a:pt x="2293" y="8180"/>
                    <a:pt x="2627" y="8414"/>
                  </a:cubicBezTo>
                  <a:cubicBezTo>
                    <a:pt x="3094" y="8681"/>
                    <a:pt x="3627" y="8848"/>
                    <a:pt x="4161" y="8948"/>
                  </a:cubicBezTo>
                  <a:cubicBezTo>
                    <a:pt x="4995" y="9114"/>
                    <a:pt x="5829" y="9315"/>
                    <a:pt x="6663" y="9448"/>
                  </a:cubicBezTo>
                  <a:cubicBezTo>
                    <a:pt x="7520" y="9623"/>
                    <a:pt x="8377" y="9708"/>
                    <a:pt x="9233" y="9708"/>
                  </a:cubicBezTo>
                  <a:cubicBezTo>
                    <a:pt x="9844" y="9708"/>
                    <a:pt x="10455" y="9665"/>
                    <a:pt x="11066" y="9581"/>
                  </a:cubicBezTo>
                  <a:cubicBezTo>
                    <a:pt x="11189" y="9551"/>
                    <a:pt x="11142" y="9378"/>
                    <a:pt x="11029" y="9378"/>
                  </a:cubicBezTo>
                  <a:cubicBezTo>
                    <a:pt x="11019" y="9378"/>
                    <a:pt x="11009" y="9379"/>
                    <a:pt x="10999" y="9381"/>
                  </a:cubicBezTo>
                  <a:lnTo>
                    <a:pt x="10999" y="9348"/>
                  </a:lnTo>
                  <a:cubicBezTo>
                    <a:pt x="10374" y="9443"/>
                    <a:pt x="9749" y="9488"/>
                    <a:pt x="9129" y="9488"/>
                  </a:cubicBezTo>
                  <a:cubicBezTo>
                    <a:pt x="8226" y="9488"/>
                    <a:pt x="7333" y="9392"/>
                    <a:pt x="6463" y="9215"/>
                  </a:cubicBezTo>
                  <a:cubicBezTo>
                    <a:pt x="5796" y="9081"/>
                    <a:pt x="5128" y="8948"/>
                    <a:pt x="4461" y="8781"/>
                  </a:cubicBezTo>
                  <a:cubicBezTo>
                    <a:pt x="3794" y="8614"/>
                    <a:pt x="2727" y="8547"/>
                    <a:pt x="2493" y="7780"/>
                  </a:cubicBezTo>
                  <a:cubicBezTo>
                    <a:pt x="2326" y="7313"/>
                    <a:pt x="2260" y="6813"/>
                    <a:pt x="2126" y="6312"/>
                  </a:cubicBezTo>
                  <a:cubicBezTo>
                    <a:pt x="1926" y="5612"/>
                    <a:pt x="1659" y="4911"/>
                    <a:pt x="1459" y="4211"/>
                  </a:cubicBezTo>
                  <a:cubicBezTo>
                    <a:pt x="1092" y="2843"/>
                    <a:pt x="859" y="1309"/>
                    <a:pt x="225" y="41"/>
                  </a:cubicBezTo>
                  <a:cubicBezTo>
                    <a:pt x="206" y="13"/>
                    <a:pt x="179" y="1"/>
                    <a:pt x="15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13"/>
            <p:cNvSpPr/>
            <p:nvPr/>
          </p:nvSpPr>
          <p:spPr>
            <a:xfrm>
              <a:off x="210221" y="3294388"/>
              <a:ext cx="48360" cy="591373"/>
            </a:xfrm>
            <a:custGeom>
              <a:avLst/>
              <a:gdLst/>
              <a:ahLst/>
              <a:cxnLst/>
              <a:rect l="l" t="t" r="r" b="b"/>
              <a:pathLst>
                <a:path w="1335" h="16325" extrusionOk="0">
                  <a:moveTo>
                    <a:pt x="512" y="0"/>
                  </a:moveTo>
                  <a:cubicBezTo>
                    <a:pt x="448" y="0"/>
                    <a:pt x="380" y="57"/>
                    <a:pt x="400" y="140"/>
                  </a:cubicBezTo>
                  <a:cubicBezTo>
                    <a:pt x="801" y="1441"/>
                    <a:pt x="934" y="2808"/>
                    <a:pt x="867" y="4176"/>
                  </a:cubicBezTo>
                  <a:cubicBezTo>
                    <a:pt x="801" y="5510"/>
                    <a:pt x="467" y="6811"/>
                    <a:pt x="300" y="8146"/>
                  </a:cubicBezTo>
                  <a:cubicBezTo>
                    <a:pt x="0" y="10881"/>
                    <a:pt x="367" y="13549"/>
                    <a:pt x="901" y="16251"/>
                  </a:cubicBezTo>
                  <a:cubicBezTo>
                    <a:pt x="914" y="16302"/>
                    <a:pt x="951" y="16324"/>
                    <a:pt x="990" y="16324"/>
                  </a:cubicBezTo>
                  <a:cubicBezTo>
                    <a:pt x="1053" y="16324"/>
                    <a:pt x="1122" y="16267"/>
                    <a:pt x="1101" y="16185"/>
                  </a:cubicBezTo>
                  <a:cubicBezTo>
                    <a:pt x="534" y="13316"/>
                    <a:pt x="167" y="10447"/>
                    <a:pt x="601" y="7512"/>
                  </a:cubicBezTo>
                  <a:cubicBezTo>
                    <a:pt x="1001" y="4977"/>
                    <a:pt x="1334" y="2608"/>
                    <a:pt x="601" y="73"/>
                  </a:cubicBezTo>
                  <a:cubicBezTo>
                    <a:pt x="588" y="22"/>
                    <a:pt x="551" y="0"/>
                    <a:pt x="51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13"/>
            <p:cNvSpPr/>
            <p:nvPr/>
          </p:nvSpPr>
          <p:spPr>
            <a:xfrm>
              <a:off x="163092" y="3329055"/>
              <a:ext cx="86542" cy="86542"/>
            </a:xfrm>
            <a:custGeom>
              <a:avLst/>
              <a:gdLst/>
              <a:ahLst/>
              <a:cxnLst/>
              <a:rect l="l" t="t" r="r" b="b"/>
              <a:pathLst>
                <a:path w="2389" h="2389" extrusionOk="0">
                  <a:moveTo>
                    <a:pt x="766" y="230"/>
                  </a:moveTo>
                  <a:cubicBezTo>
                    <a:pt x="814" y="230"/>
                    <a:pt x="861" y="237"/>
                    <a:pt x="901" y="250"/>
                  </a:cubicBezTo>
                  <a:cubicBezTo>
                    <a:pt x="1168" y="317"/>
                    <a:pt x="1368" y="617"/>
                    <a:pt x="1535" y="851"/>
                  </a:cubicBezTo>
                  <a:cubicBezTo>
                    <a:pt x="1761" y="1218"/>
                    <a:pt x="1939" y="1609"/>
                    <a:pt x="2029" y="2044"/>
                  </a:cubicBezTo>
                  <a:lnTo>
                    <a:pt x="2029" y="2044"/>
                  </a:lnTo>
                  <a:cubicBezTo>
                    <a:pt x="1777" y="1920"/>
                    <a:pt x="1529" y="1762"/>
                    <a:pt x="1301" y="1585"/>
                  </a:cubicBezTo>
                  <a:cubicBezTo>
                    <a:pt x="901" y="1351"/>
                    <a:pt x="567" y="984"/>
                    <a:pt x="401" y="551"/>
                  </a:cubicBezTo>
                  <a:cubicBezTo>
                    <a:pt x="347" y="337"/>
                    <a:pt x="571" y="230"/>
                    <a:pt x="766" y="230"/>
                  </a:cubicBezTo>
                  <a:close/>
                  <a:moveTo>
                    <a:pt x="689" y="1"/>
                  </a:moveTo>
                  <a:cubicBezTo>
                    <a:pt x="529" y="1"/>
                    <a:pt x="379" y="71"/>
                    <a:pt x="267" y="250"/>
                  </a:cubicBezTo>
                  <a:cubicBezTo>
                    <a:pt x="0" y="684"/>
                    <a:pt x="501" y="1184"/>
                    <a:pt x="801" y="1451"/>
                  </a:cubicBezTo>
                  <a:cubicBezTo>
                    <a:pt x="1163" y="1814"/>
                    <a:pt x="1580" y="2094"/>
                    <a:pt x="2077" y="2317"/>
                  </a:cubicBezTo>
                  <a:lnTo>
                    <a:pt x="2077" y="2317"/>
                  </a:lnTo>
                  <a:cubicBezTo>
                    <a:pt x="2097" y="2352"/>
                    <a:pt x="2149" y="2373"/>
                    <a:pt x="2197" y="2373"/>
                  </a:cubicBezTo>
                  <a:cubicBezTo>
                    <a:pt x="2200" y="2373"/>
                    <a:pt x="2203" y="2373"/>
                    <a:pt x="2206" y="2373"/>
                  </a:cubicBezTo>
                  <a:lnTo>
                    <a:pt x="2206" y="2373"/>
                  </a:lnTo>
                  <a:cubicBezTo>
                    <a:pt x="2215" y="2377"/>
                    <a:pt x="2225" y="2381"/>
                    <a:pt x="2235" y="2385"/>
                  </a:cubicBezTo>
                  <a:cubicBezTo>
                    <a:pt x="2243" y="2388"/>
                    <a:pt x="2250" y="2389"/>
                    <a:pt x="2257" y="2389"/>
                  </a:cubicBezTo>
                  <a:cubicBezTo>
                    <a:pt x="2341" y="2389"/>
                    <a:pt x="2388" y="2225"/>
                    <a:pt x="2281" y="2159"/>
                  </a:cubicBezTo>
                  <a:lnTo>
                    <a:pt x="2281" y="2159"/>
                  </a:lnTo>
                  <a:cubicBezTo>
                    <a:pt x="2167" y="1542"/>
                    <a:pt x="1909" y="986"/>
                    <a:pt x="1535" y="517"/>
                  </a:cubicBezTo>
                  <a:cubicBezTo>
                    <a:pt x="1358" y="274"/>
                    <a:pt x="1004" y="1"/>
                    <a:pt x="68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13"/>
            <p:cNvSpPr/>
            <p:nvPr/>
          </p:nvSpPr>
          <p:spPr>
            <a:xfrm>
              <a:off x="231340" y="3409294"/>
              <a:ext cx="93714" cy="84078"/>
            </a:xfrm>
            <a:custGeom>
              <a:avLst/>
              <a:gdLst/>
              <a:ahLst/>
              <a:cxnLst/>
              <a:rect l="l" t="t" r="r" b="b"/>
              <a:pathLst>
                <a:path w="2587" h="2321" extrusionOk="0">
                  <a:moveTo>
                    <a:pt x="1886" y="204"/>
                  </a:moveTo>
                  <a:cubicBezTo>
                    <a:pt x="2152" y="204"/>
                    <a:pt x="2119" y="671"/>
                    <a:pt x="2052" y="804"/>
                  </a:cubicBezTo>
                  <a:cubicBezTo>
                    <a:pt x="1886" y="1037"/>
                    <a:pt x="1685" y="1238"/>
                    <a:pt x="1419" y="1371"/>
                  </a:cubicBezTo>
                  <a:cubicBezTo>
                    <a:pt x="1158" y="1567"/>
                    <a:pt x="855" y="1706"/>
                    <a:pt x="555" y="1862"/>
                  </a:cubicBezTo>
                  <a:lnTo>
                    <a:pt x="555" y="1862"/>
                  </a:lnTo>
                  <a:cubicBezTo>
                    <a:pt x="670" y="1609"/>
                    <a:pt x="808" y="1357"/>
                    <a:pt x="985" y="1104"/>
                  </a:cubicBezTo>
                  <a:cubicBezTo>
                    <a:pt x="1152" y="837"/>
                    <a:pt x="1485" y="237"/>
                    <a:pt x="1886" y="204"/>
                  </a:cubicBezTo>
                  <a:close/>
                  <a:moveTo>
                    <a:pt x="1880" y="0"/>
                  </a:moveTo>
                  <a:cubicBezTo>
                    <a:pt x="1568" y="0"/>
                    <a:pt x="1249" y="419"/>
                    <a:pt x="1085" y="637"/>
                  </a:cubicBezTo>
                  <a:cubicBezTo>
                    <a:pt x="730" y="1056"/>
                    <a:pt x="469" y="1507"/>
                    <a:pt x="271" y="2018"/>
                  </a:cubicBezTo>
                  <a:lnTo>
                    <a:pt x="271" y="2018"/>
                  </a:lnTo>
                  <a:cubicBezTo>
                    <a:pt x="208" y="2056"/>
                    <a:pt x="145" y="2096"/>
                    <a:pt x="84" y="2138"/>
                  </a:cubicBezTo>
                  <a:cubicBezTo>
                    <a:pt x="0" y="2194"/>
                    <a:pt x="57" y="2321"/>
                    <a:pt x="156" y="2321"/>
                  </a:cubicBezTo>
                  <a:cubicBezTo>
                    <a:pt x="176" y="2321"/>
                    <a:pt x="196" y="2316"/>
                    <a:pt x="218" y="2305"/>
                  </a:cubicBezTo>
                  <a:cubicBezTo>
                    <a:pt x="785" y="1938"/>
                    <a:pt x="1419" y="1705"/>
                    <a:pt x="1919" y="1271"/>
                  </a:cubicBezTo>
                  <a:cubicBezTo>
                    <a:pt x="2253" y="1004"/>
                    <a:pt x="2586" y="370"/>
                    <a:pt x="2086" y="70"/>
                  </a:cubicBezTo>
                  <a:cubicBezTo>
                    <a:pt x="2019" y="21"/>
                    <a:pt x="1949" y="0"/>
                    <a:pt x="188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13"/>
            <p:cNvSpPr/>
            <p:nvPr/>
          </p:nvSpPr>
          <p:spPr>
            <a:xfrm>
              <a:off x="160665" y="3459684"/>
              <a:ext cx="76181" cy="83788"/>
            </a:xfrm>
            <a:custGeom>
              <a:avLst/>
              <a:gdLst/>
              <a:ahLst/>
              <a:cxnLst/>
              <a:rect l="l" t="t" r="r" b="b"/>
              <a:pathLst>
                <a:path w="2103" h="2313" extrusionOk="0">
                  <a:moveTo>
                    <a:pt x="1015" y="229"/>
                  </a:moveTo>
                  <a:cubicBezTo>
                    <a:pt x="1124" y="229"/>
                    <a:pt x="1240" y="268"/>
                    <a:pt x="1301" y="314"/>
                  </a:cubicBezTo>
                  <a:cubicBezTo>
                    <a:pt x="1468" y="514"/>
                    <a:pt x="1602" y="714"/>
                    <a:pt x="1668" y="981"/>
                  </a:cubicBezTo>
                  <a:cubicBezTo>
                    <a:pt x="1791" y="1319"/>
                    <a:pt x="1857" y="1685"/>
                    <a:pt x="1893" y="2053"/>
                  </a:cubicBezTo>
                  <a:lnTo>
                    <a:pt x="1893" y="2053"/>
                  </a:lnTo>
                  <a:cubicBezTo>
                    <a:pt x="1706" y="1884"/>
                    <a:pt x="1542" y="1711"/>
                    <a:pt x="1402" y="1514"/>
                  </a:cubicBezTo>
                  <a:cubicBezTo>
                    <a:pt x="1068" y="1214"/>
                    <a:pt x="868" y="847"/>
                    <a:pt x="768" y="447"/>
                  </a:cubicBezTo>
                  <a:cubicBezTo>
                    <a:pt x="768" y="284"/>
                    <a:pt x="886" y="229"/>
                    <a:pt x="1015" y="229"/>
                  </a:cubicBezTo>
                  <a:close/>
                  <a:moveTo>
                    <a:pt x="2102" y="2148"/>
                  </a:moveTo>
                  <a:cubicBezTo>
                    <a:pt x="2102" y="2151"/>
                    <a:pt x="2102" y="2153"/>
                    <a:pt x="2102" y="2156"/>
                  </a:cubicBezTo>
                  <a:lnTo>
                    <a:pt x="2102" y="2156"/>
                  </a:lnTo>
                  <a:cubicBezTo>
                    <a:pt x="2102" y="2165"/>
                    <a:pt x="2102" y="2173"/>
                    <a:pt x="2102" y="2182"/>
                  </a:cubicBezTo>
                  <a:lnTo>
                    <a:pt x="2102" y="2148"/>
                  </a:lnTo>
                  <a:close/>
                  <a:moveTo>
                    <a:pt x="1064" y="1"/>
                  </a:moveTo>
                  <a:cubicBezTo>
                    <a:pt x="972" y="1"/>
                    <a:pt x="873" y="25"/>
                    <a:pt x="768" y="80"/>
                  </a:cubicBezTo>
                  <a:cubicBezTo>
                    <a:pt x="1" y="514"/>
                    <a:pt x="1535" y="2015"/>
                    <a:pt x="1869" y="2282"/>
                  </a:cubicBezTo>
                  <a:cubicBezTo>
                    <a:pt x="1891" y="2304"/>
                    <a:pt x="1914" y="2313"/>
                    <a:pt x="1937" y="2313"/>
                  </a:cubicBezTo>
                  <a:cubicBezTo>
                    <a:pt x="1979" y="2313"/>
                    <a:pt x="2016" y="2282"/>
                    <a:pt x="2031" y="2245"/>
                  </a:cubicBezTo>
                  <a:lnTo>
                    <a:pt x="2031" y="2245"/>
                  </a:lnTo>
                  <a:cubicBezTo>
                    <a:pt x="2068" y="2235"/>
                    <a:pt x="2099" y="2205"/>
                    <a:pt x="2102" y="2156"/>
                  </a:cubicBezTo>
                  <a:lnTo>
                    <a:pt x="2102" y="2156"/>
                  </a:lnTo>
                  <a:cubicBezTo>
                    <a:pt x="2093" y="1596"/>
                    <a:pt x="1799" y="1"/>
                    <a:pt x="10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13"/>
            <p:cNvSpPr/>
            <p:nvPr/>
          </p:nvSpPr>
          <p:spPr>
            <a:xfrm>
              <a:off x="216742" y="3568178"/>
              <a:ext cx="78101" cy="73537"/>
            </a:xfrm>
            <a:custGeom>
              <a:avLst/>
              <a:gdLst/>
              <a:ahLst/>
              <a:cxnLst/>
              <a:rect l="l" t="t" r="r" b="b"/>
              <a:pathLst>
                <a:path w="2156" h="2030" extrusionOk="0">
                  <a:moveTo>
                    <a:pt x="1638" y="240"/>
                  </a:moveTo>
                  <a:cubicBezTo>
                    <a:pt x="1712" y="240"/>
                    <a:pt x="1766" y="308"/>
                    <a:pt x="1788" y="421"/>
                  </a:cubicBezTo>
                  <a:cubicBezTo>
                    <a:pt x="1855" y="688"/>
                    <a:pt x="1755" y="988"/>
                    <a:pt x="1521" y="1155"/>
                  </a:cubicBezTo>
                  <a:cubicBezTo>
                    <a:pt x="1156" y="1436"/>
                    <a:pt x="766" y="1622"/>
                    <a:pt x="333" y="1754"/>
                  </a:cubicBezTo>
                  <a:lnTo>
                    <a:pt x="333" y="1754"/>
                  </a:lnTo>
                  <a:cubicBezTo>
                    <a:pt x="626" y="1181"/>
                    <a:pt x="1022" y="670"/>
                    <a:pt x="1521" y="287"/>
                  </a:cubicBezTo>
                  <a:cubicBezTo>
                    <a:pt x="1564" y="255"/>
                    <a:pt x="1603" y="240"/>
                    <a:pt x="1638" y="240"/>
                  </a:cubicBezTo>
                  <a:close/>
                  <a:moveTo>
                    <a:pt x="1633" y="0"/>
                  </a:moveTo>
                  <a:cubicBezTo>
                    <a:pt x="1287" y="0"/>
                    <a:pt x="1000" y="475"/>
                    <a:pt x="821" y="654"/>
                  </a:cubicBezTo>
                  <a:cubicBezTo>
                    <a:pt x="526" y="1015"/>
                    <a:pt x="263" y="1439"/>
                    <a:pt x="64" y="1834"/>
                  </a:cubicBezTo>
                  <a:lnTo>
                    <a:pt x="64" y="1834"/>
                  </a:lnTo>
                  <a:cubicBezTo>
                    <a:pt x="0" y="1882"/>
                    <a:pt x="25" y="2022"/>
                    <a:pt x="121" y="2026"/>
                  </a:cubicBezTo>
                  <a:lnTo>
                    <a:pt x="121" y="2026"/>
                  </a:lnTo>
                  <a:cubicBezTo>
                    <a:pt x="130" y="2028"/>
                    <a:pt x="138" y="2029"/>
                    <a:pt x="147" y="2029"/>
                  </a:cubicBezTo>
                  <a:cubicBezTo>
                    <a:pt x="170" y="2029"/>
                    <a:pt x="192" y="2021"/>
                    <a:pt x="209" y="2003"/>
                  </a:cubicBezTo>
                  <a:lnTo>
                    <a:pt x="209" y="2003"/>
                  </a:lnTo>
                  <a:cubicBezTo>
                    <a:pt x="766" y="1811"/>
                    <a:pt x="1434" y="1639"/>
                    <a:pt x="1822" y="1155"/>
                  </a:cubicBezTo>
                  <a:cubicBezTo>
                    <a:pt x="2022" y="921"/>
                    <a:pt x="2155" y="187"/>
                    <a:pt x="1755" y="21"/>
                  </a:cubicBezTo>
                  <a:cubicBezTo>
                    <a:pt x="1713" y="7"/>
                    <a:pt x="1673" y="0"/>
                    <a:pt x="16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13"/>
            <p:cNvSpPr/>
            <p:nvPr/>
          </p:nvSpPr>
          <p:spPr>
            <a:xfrm>
              <a:off x="124367" y="3635557"/>
              <a:ext cx="96866" cy="70059"/>
            </a:xfrm>
            <a:custGeom>
              <a:avLst/>
              <a:gdLst/>
              <a:ahLst/>
              <a:cxnLst/>
              <a:rect l="l" t="t" r="r" b="b"/>
              <a:pathLst>
                <a:path w="2674" h="1934" extrusionOk="0">
                  <a:moveTo>
                    <a:pt x="1339" y="198"/>
                  </a:moveTo>
                  <a:cubicBezTo>
                    <a:pt x="1837" y="198"/>
                    <a:pt x="2374" y="1349"/>
                    <a:pt x="2433" y="1729"/>
                  </a:cubicBezTo>
                  <a:lnTo>
                    <a:pt x="2433" y="1729"/>
                  </a:lnTo>
                  <a:cubicBezTo>
                    <a:pt x="1798" y="1688"/>
                    <a:pt x="408" y="1053"/>
                    <a:pt x="1069" y="329"/>
                  </a:cubicBezTo>
                  <a:cubicBezTo>
                    <a:pt x="1156" y="237"/>
                    <a:pt x="1247" y="198"/>
                    <a:pt x="1339" y="198"/>
                  </a:cubicBezTo>
                  <a:close/>
                  <a:moveTo>
                    <a:pt x="1344" y="0"/>
                  </a:moveTo>
                  <a:cubicBezTo>
                    <a:pt x="1200" y="0"/>
                    <a:pt x="1051" y="59"/>
                    <a:pt x="902" y="195"/>
                  </a:cubicBezTo>
                  <a:cubicBezTo>
                    <a:pt x="0" y="1033"/>
                    <a:pt x="1713" y="1933"/>
                    <a:pt x="2462" y="1933"/>
                  </a:cubicBezTo>
                  <a:cubicBezTo>
                    <a:pt x="2488" y="1933"/>
                    <a:pt x="2513" y="1932"/>
                    <a:pt x="2537" y="1930"/>
                  </a:cubicBezTo>
                  <a:cubicBezTo>
                    <a:pt x="2632" y="1930"/>
                    <a:pt x="2673" y="1865"/>
                    <a:pt x="2659" y="1809"/>
                  </a:cubicBezTo>
                  <a:lnTo>
                    <a:pt x="2659" y="1809"/>
                  </a:lnTo>
                  <a:cubicBezTo>
                    <a:pt x="2666" y="1796"/>
                    <a:pt x="2670" y="1781"/>
                    <a:pt x="2670" y="1763"/>
                  </a:cubicBezTo>
                  <a:cubicBezTo>
                    <a:pt x="2588" y="1242"/>
                    <a:pt x="2010" y="0"/>
                    <a:pt x="134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13"/>
            <p:cNvSpPr/>
            <p:nvPr/>
          </p:nvSpPr>
          <p:spPr>
            <a:xfrm>
              <a:off x="379755" y="3684679"/>
              <a:ext cx="500666" cy="422202"/>
            </a:xfrm>
            <a:custGeom>
              <a:avLst/>
              <a:gdLst/>
              <a:ahLst/>
              <a:cxnLst/>
              <a:rect l="l" t="t" r="r" b="b"/>
              <a:pathLst>
                <a:path w="13821" h="11655" extrusionOk="0">
                  <a:moveTo>
                    <a:pt x="13703" y="1"/>
                  </a:moveTo>
                  <a:cubicBezTo>
                    <a:pt x="13665" y="1"/>
                    <a:pt x="13625" y="23"/>
                    <a:pt x="13600" y="74"/>
                  </a:cubicBezTo>
                  <a:cubicBezTo>
                    <a:pt x="13200" y="1575"/>
                    <a:pt x="12633" y="3009"/>
                    <a:pt x="11932" y="4410"/>
                  </a:cubicBezTo>
                  <a:cubicBezTo>
                    <a:pt x="11198" y="5978"/>
                    <a:pt x="10131" y="7345"/>
                    <a:pt x="8763" y="8413"/>
                  </a:cubicBezTo>
                  <a:cubicBezTo>
                    <a:pt x="6850" y="9820"/>
                    <a:pt x="4130" y="11464"/>
                    <a:pt x="1584" y="11464"/>
                  </a:cubicBezTo>
                  <a:cubicBezTo>
                    <a:pt x="1111" y="11464"/>
                    <a:pt x="645" y="11407"/>
                    <a:pt x="190" y="11282"/>
                  </a:cubicBezTo>
                  <a:cubicBezTo>
                    <a:pt x="180" y="11279"/>
                    <a:pt x="170" y="11278"/>
                    <a:pt x="161" y="11278"/>
                  </a:cubicBezTo>
                  <a:cubicBezTo>
                    <a:pt x="48" y="11278"/>
                    <a:pt x="0" y="11451"/>
                    <a:pt x="124" y="11482"/>
                  </a:cubicBezTo>
                  <a:cubicBezTo>
                    <a:pt x="580" y="11601"/>
                    <a:pt x="1046" y="11655"/>
                    <a:pt x="1516" y="11655"/>
                  </a:cubicBezTo>
                  <a:cubicBezTo>
                    <a:pt x="4071" y="11655"/>
                    <a:pt x="6752" y="10060"/>
                    <a:pt x="8696" y="8680"/>
                  </a:cubicBezTo>
                  <a:cubicBezTo>
                    <a:pt x="10031" y="7712"/>
                    <a:pt x="11131" y="6445"/>
                    <a:pt x="11865" y="4977"/>
                  </a:cubicBezTo>
                  <a:cubicBezTo>
                    <a:pt x="12699" y="3443"/>
                    <a:pt x="13366" y="1808"/>
                    <a:pt x="13800" y="140"/>
                  </a:cubicBezTo>
                  <a:cubicBezTo>
                    <a:pt x="13821" y="58"/>
                    <a:pt x="13765" y="1"/>
                    <a:pt x="13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13"/>
            <p:cNvSpPr/>
            <p:nvPr/>
          </p:nvSpPr>
          <p:spPr>
            <a:xfrm>
              <a:off x="706108" y="3751152"/>
              <a:ext cx="274694" cy="99039"/>
            </a:xfrm>
            <a:custGeom>
              <a:avLst/>
              <a:gdLst/>
              <a:ahLst/>
              <a:cxnLst/>
              <a:rect l="l" t="t" r="r" b="b"/>
              <a:pathLst>
                <a:path w="7583" h="2734" extrusionOk="0">
                  <a:moveTo>
                    <a:pt x="132" y="0"/>
                  </a:moveTo>
                  <a:cubicBezTo>
                    <a:pt x="69" y="0"/>
                    <a:pt x="0" y="57"/>
                    <a:pt x="21" y="140"/>
                  </a:cubicBezTo>
                  <a:cubicBezTo>
                    <a:pt x="355" y="1508"/>
                    <a:pt x="1622" y="2275"/>
                    <a:pt x="2890" y="2608"/>
                  </a:cubicBezTo>
                  <a:cubicBezTo>
                    <a:pt x="3209" y="2696"/>
                    <a:pt x="3515" y="2733"/>
                    <a:pt x="3810" y="2733"/>
                  </a:cubicBezTo>
                  <a:cubicBezTo>
                    <a:pt x="5089" y="2733"/>
                    <a:pt x="6186" y="2039"/>
                    <a:pt x="7460" y="1741"/>
                  </a:cubicBezTo>
                  <a:cubicBezTo>
                    <a:pt x="7583" y="1710"/>
                    <a:pt x="7564" y="1537"/>
                    <a:pt x="7455" y="1537"/>
                  </a:cubicBezTo>
                  <a:cubicBezTo>
                    <a:pt x="7446" y="1537"/>
                    <a:pt x="7436" y="1538"/>
                    <a:pt x="7426" y="1541"/>
                  </a:cubicBezTo>
                  <a:cubicBezTo>
                    <a:pt x="6172" y="1839"/>
                    <a:pt x="5079" y="2539"/>
                    <a:pt x="3787" y="2539"/>
                  </a:cubicBezTo>
                  <a:cubicBezTo>
                    <a:pt x="3635" y="2539"/>
                    <a:pt x="3481" y="2529"/>
                    <a:pt x="3323" y="2508"/>
                  </a:cubicBezTo>
                  <a:cubicBezTo>
                    <a:pt x="1989" y="2275"/>
                    <a:pt x="555" y="1474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13"/>
            <p:cNvSpPr/>
            <p:nvPr/>
          </p:nvSpPr>
          <p:spPr>
            <a:xfrm>
              <a:off x="814240" y="3728221"/>
              <a:ext cx="139973" cy="117731"/>
            </a:xfrm>
            <a:custGeom>
              <a:avLst/>
              <a:gdLst/>
              <a:ahLst/>
              <a:cxnLst/>
              <a:rect l="l" t="t" r="r" b="b"/>
              <a:pathLst>
                <a:path w="3864" h="3250" extrusionOk="0">
                  <a:moveTo>
                    <a:pt x="3706" y="0"/>
                  </a:moveTo>
                  <a:cubicBezTo>
                    <a:pt x="3695" y="0"/>
                    <a:pt x="3685" y="2"/>
                    <a:pt x="3674" y="6"/>
                  </a:cubicBezTo>
                  <a:lnTo>
                    <a:pt x="3641" y="6"/>
                  </a:lnTo>
                  <a:cubicBezTo>
                    <a:pt x="2273" y="806"/>
                    <a:pt x="1039" y="1840"/>
                    <a:pt x="71" y="3108"/>
                  </a:cubicBezTo>
                  <a:cubicBezTo>
                    <a:pt x="1" y="3179"/>
                    <a:pt x="80" y="3249"/>
                    <a:pt x="156" y="3249"/>
                  </a:cubicBezTo>
                  <a:cubicBezTo>
                    <a:pt x="188" y="3249"/>
                    <a:pt x="219" y="3237"/>
                    <a:pt x="238" y="3208"/>
                  </a:cubicBezTo>
                  <a:cubicBezTo>
                    <a:pt x="1206" y="1974"/>
                    <a:pt x="2406" y="973"/>
                    <a:pt x="3774" y="206"/>
                  </a:cubicBezTo>
                  <a:cubicBezTo>
                    <a:pt x="3863" y="116"/>
                    <a:pt x="3793" y="0"/>
                    <a:pt x="370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13"/>
            <p:cNvSpPr/>
            <p:nvPr/>
          </p:nvSpPr>
          <p:spPr>
            <a:xfrm>
              <a:off x="757004" y="3703045"/>
              <a:ext cx="65096" cy="141314"/>
            </a:xfrm>
            <a:custGeom>
              <a:avLst/>
              <a:gdLst/>
              <a:ahLst/>
              <a:cxnLst/>
              <a:rect l="l" t="t" r="r" b="b"/>
              <a:pathLst>
                <a:path w="1797" h="3901" extrusionOk="0">
                  <a:moveTo>
                    <a:pt x="105" y="0"/>
                  </a:moveTo>
                  <a:cubicBezTo>
                    <a:pt x="50" y="0"/>
                    <a:pt x="0" y="34"/>
                    <a:pt x="17" y="100"/>
                  </a:cubicBezTo>
                  <a:cubicBezTo>
                    <a:pt x="117" y="834"/>
                    <a:pt x="317" y="1535"/>
                    <a:pt x="617" y="2202"/>
                  </a:cubicBezTo>
                  <a:cubicBezTo>
                    <a:pt x="818" y="2836"/>
                    <a:pt x="1118" y="3403"/>
                    <a:pt x="1551" y="3870"/>
                  </a:cubicBezTo>
                  <a:cubicBezTo>
                    <a:pt x="1581" y="3892"/>
                    <a:pt x="1610" y="3901"/>
                    <a:pt x="1637" y="3901"/>
                  </a:cubicBezTo>
                  <a:cubicBezTo>
                    <a:pt x="1732" y="3901"/>
                    <a:pt x="1796" y="3788"/>
                    <a:pt x="1718" y="3736"/>
                  </a:cubicBezTo>
                  <a:cubicBezTo>
                    <a:pt x="1251" y="3303"/>
                    <a:pt x="984" y="2569"/>
                    <a:pt x="751" y="1968"/>
                  </a:cubicBezTo>
                  <a:cubicBezTo>
                    <a:pt x="484" y="1368"/>
                    <a:pt x="317" y="734"/>
                    <a:pt x="217" y="100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13"/>
            <p:cNvSpPr/>
            <p:nvPr/>
          </p:nvSpPr>
          <p:spPr>
            <a:xfrm>
              <a:off x="952548" y="3794840"/>
              <a:ext cx="40318" cy="26698"/>
            </a:xfrm>
            <a:custGeom>
              <a:avLst/>
              <a:gdLst/>
              <a:ahLst/>
              <a:cxnLst/>
              <a:rect l="l" t="t" r="r" b="b"/>
              <a:pathLst>
                <a:path w="1113" h="737" extrusionOk="0">
                  <a:moveTo>
                    <a:pt x="491" y="0"/>
                  </a:moveTo>
                  <a:cubicBezTo>
                    <a:pt x="0" y="0"/>
                    <a:pt x="0" y="736"/>
                    <a:pt x="491" y="736"/>
                  </a:cubicBezTo>
                  <a:cubicBezTo>
                    <a:pt x="502" y="736"/>
                    <a:pt x="512" y="736"/>
                    <a:pt x="523" y="735"/>
                  </a:cubicBezTo>
                  <a:lnTo>
                    <a:pt x="590" y="735"/>
                  </a:lnTo>
                  <a:cubicBezTo>
                    <a:pt x="601" y="736"/>
                    <a:pt x="611" y="736"/>
                    <a:pt x="622" y="736"/>
                  </a:cubicBezTo>
                  <a:cubicBezTo>
                    <a:pt x="1113" y="736"/>
                    <a:pt x="1113" y="0"/>
                    <a:pt x="622" y="0"/>
                  </a:cubicBezTo>
                  <a:cubicBezTo>
                    <a:pt x="611" y="0"/>
                    <a:pt x="601" y="1"/>
                    <a:pt x="590" y="1"/>
                  </a:cubicBezTo>
                  <a:lnTo>
                    <a:pt x="523" y="1"/>
                  </a:lnTo>
                  <a:cubicBezTo>
                    <a:pt x="512" y="1"/>
                    <a:pt x="502" y="0"/>
                    <a:pt x="49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13"/>
            <p:cNvSpPr/>
            <p:nvPr/>
          </p:nvSpPr>
          <p:spPr>
            <a:xfrm>
              <a:off x="917119" y="3717390"/>
              <a:ext cx="34522" cy="25684"/>
            </a:xfrm>
            <a:custGeom>
              <a:avLst/>
              <a:gdLst/>
              <a:ahLst/>
              <a:cxnLst/>
              <a:rect l="l" t="t" r="r" b="b"/>
              <a:pathLst>
                <a:path w="953" h="709" extrusionOk="0">
                  <a:moveTo>
                    <a:pt x="612" y="1"/>
                  </a:moveTo>
                  <a:cubicBezTo>
                    <a:pt x="597" y="1"/>
                    <a:pt x="583" y="2"/>
                    <a:pt x="567" y="4"/>
                  </a:cubicBezTo>
                  <a:lnTo>
                    <a:pt x="500" y="4"/>
                  </a:lnTo>
                  <a:cubicBezTo>
                    <a:pt x="0" y="4"/>
                    <a:pt x="0" y="705"/>
                    <a:pt x="500" y="705"/>
                  </a:cubicBezTo>
                  <a:lnTo>
                    <a:pt x="567" y="705"/>
                  </a:lnTo>
                  <a:cubicBezTo>
                    <a:pt x="583" y="708"/>
                    <a:pt x="597" y="709"/>
                    <a:pt x="612" y="709"/>
                  </a:cubicBezTo>
                  <a:cubicBezTo>
                    <a:pt x="953" y="709"/>
                    <a:pt x="953" y="1"/>
                    <a:pt x="61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13"/>
            <p:cNvSpPr/>
            <p:nvPr/>
          </p:nvSpPr>
          <p:spPr>
            <a:xfrm>
              <a:off x="844597" y="3672833"/>
              <a:ext cx="36297" cy="26625"/>
            </a:xfrm>
            <a:custGeom>
              <a:avLst/>
              <a:gdLst/>
              <a:ahLst/>
              <a:cxnLst/>
              <a:rect l="l" t="t" r="r" b="b"/>
              <a:pathLst>
                <a:path w="1002" h="735" extrusionOk="0">
                  <a:moveTo>
                    <a:pt x="468" y="0"/>
                  </a:moveTo>
                  <a:cubicBezTo>
                    <a:pt x="1" y="0"/>
                    <a:pt x="1" y="734"/>
                    <a:pt x="468" y="734"/>
                  </a:cubicBezTo>
                  <a:lnTo>
                    <a:pt x="534" y="734"/>
                  </a:lnTo>
                  <a:cubicBezTo>
                    <a:pt x="1001" y="734"/>
                    <a:pt x="1001" y="0"/>
                    <a:pt x="5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13"/>
            <p:cNvSpPr/>
            <p:nvPr/>
          </p:nvSpPr>
          <p:spPr>
            <a:xfrm>
              <a:off x="731031" y="3688519"/>
              <a:ext cx="36261" cy="26625"/>
            </a:xfrm>
            <a:custGeom>
              <a:avLst/>
              <a:gdLst/>
              <a:ahLst/>
              <a:cxnLst/>
              <a:rect l="l" t="t" r="r" b="b"/>
              <a:pathLst>
                <a:path w="1001" h="735" extrusionOk="0">
                  <a:moveTo>
                    <a:pt x="467" y="1"/>
                  </a:moveTo>
                  <a:cubicBezTo>
                    <a:pt x="0" y="1"/>
                    <a:pt x="0" y="735"/>
                    <a:pt x="467" y="735"/>
                  </a:cubicBezTo>
                  <a:lnTo>
                    <a:pt x="534" y="735"/>
                  </a:lnTo>
                  <a:cubicBezTo>
                    <a:pt x="1001" y="735"/>
                    <a:pt x="1001" y="1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13"/>
            <p:cNvSpPr/>
            <p:nvPr/>
          </p:nvSpPr>
          <p:spPr>
            <a:xfrm>
              <a:off x="686293" y="3739270"/>
              <a:ext cx="38725" cy="26625"/>
            </a:xfrm>
            <a:custGeom>
              <a:avLst/>
              <a:gdLst/>
              <a:ahLst/>
              <a:cxnLst/>
              <a:rect l="l" t="t" r="r" b="b"/>
              <a:pathLst>
                <a:path w="1069" h="735" extrusionOk="0">
                  <a:moveTo>
                    <a:pt x="468" y="1"/>
                  </a:moveTo>
                  <a:cubicBezTo>
                    <a:pt x="1" y="1"/>
                    <a:pt x="1" y="735"/>
                    <a:pt x="468" y="735"/>
                  </a:cubicBezTo>
                  <a:lnTo>
                    <a:pt x="601" y="735"/>
                  </a:lnTo>
                  <a:cubicBezTo>
                    <a:pt x="1068" y="735"/>
                    <a:pt x="1068" y="1"/>
                    <a:pt x="6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13"/>
            <p:cNvSpPr/>
            <p:nvPr/>
          </p:nvSpPr>
          <p:spPr>
            <a:xfrm>
              <a:off x="306037" y="3912644"/>
              <a:ext cx="1148840" cy="1191042"/>
            </a:xfrm>
            <a:custGeom>
              <a:avLst/>
              <a:gdLst/>
              <a:ahLst/>
              <a:cxnLst/>
              <a:rect l="l" t="t" r="r" b="b"/>
              <a:pathLst>
                <a:path w="31714" h="32879" extrusionOk="0">
                  <a:moveTo>
                    <a:pt x="31578" y="0"/>
                  </a:moveTo>
                  <a:cubicBezTo>
                    <a:pt x="31534" y="0"/>
                    <a:pt x="31494" y="27"/>
                    <a:pt x="31480" y="85"/>
                  </a:cubicBezTo>
                  <a:cubicBezTo>
                    <a:pt x="30779" y="4055"/>
                    <a:pt x="28077" y="7057"/>
                    <a:pt x="24675" y="9058"/>
                  </a:cubicBezTo>
                  <a:cubicBezTo>
                    <a:pt x="23040" y="10026"/>
                    <a:pt x="21272" y="10759"/>
                    <a:pt x="19571" y="11593"/>
                  </a:cubicBezTo>
                  <a:cubicBezTo>
                    <a:pt x="18037" y="12394"/>
                    <a:pt x="16669" y="13428"/>
                    <a:pt x="15435" y="14629"/>
                  </a:cubicBezTo>
                  <a:cubicBezTo>
                    <a:pt x="13000" y="16964"/>
                    <a:pt x="11132" y="19799"/>
                    <a:pt x="9230" y="22568"/>
                  </a:cubicBezTo>
                  <a:cubicBezTo>
                    <a:pt x="8230" y="24002"/>
                    <a:pt x="7196" y="25403"/>
                    <a:pt x="6195" y="26838"/>
                  </a:cubicBezTo>
                  <a:cubicBezTo>
                    <a:pt x="4994" y="28572"/>
                    <a:pt x="3760" y="30207"/>
                    <a:pt x="2059" y="31441"/>
                  </a:cubicBezTo>
                  <a:cubicBezTo>
                    <a:pt x="1978" y="31495"/>
                    <a:pt x="2027" y="31635"/>
                    <a:pt x="2102" y="31635"/>
                  </a:cubicBezTo>
                  <a:cubicBezTo>
                    <a:pt x="2120" y="31635"/>
                    <a:pt x="2139" y="31627"/>
                    <a:pt x="2159" y="31608"/>
                  </a:cubicBezTo>
                  <a:cubicBezTo>
                    <a:pt x="3560" y="30574"/>
                    <a:pt x="4760" y="29306"/>
                    <a:pt x="5761" y="27872"/>
                  </a:cubicBezTo>
                  <a:cubicBezTo>
                    <a:pt x="6829" y="26371"/>
                    <a:pt x="7896" y="24836"/>
                    <a:pt x="8963" y="23335"/>
                  </a:cubicBezTo>
                  <a:cubicBezTo>
                    <a:pt x="11065" y="20300"/>
                    <a:pt x="13100" y="17197"/>
                    <a:pt x="15768" y="14629"/>
                  </a:cubicBezTo>
                  <a:cubicBezTo>
                    <a:pt x="17169" y="13328"/>
                    <a:pt x="18737" y="12260"/>
                    <a:pt x="20472" y="11427"/>
                  </a:cubicBezTo>
                  <a:cubicBezTo>
                    <a:pt x="22273" y="10593"/>
                    <a:pt x="24041" y="9659"/>
                    <a:pt x="25775" y="8625"/>
                  </a:cubicBezTo>
                  <a:cubicBezTo>
                    <a:pt x="28227" y="7017"/>
                    <a:pt x="30211" y="4765"/>
                    <a:pt x="31202" y="2050"/>
                  </a:cubicBezTo>
                  <a:lnTo>
                    <a:pt x="31202" y="2050"/>
                  </a:lnTo>
                  <a:cubicBezTo>
                    <a:pt x="30323" y="5527"/>
                    <a:pt x="27839" y="8112"/>
                    <a:pt x="24608" y="9925"/>
                  </a:cubicBezTo>
                  <a:cubicBezTo>
                    <a:pt x="22907" y="10859"/>
                    <a:pt x="21072" y="11527"/>
                    <a:pt x="19371" y="12494"/>
                  </a:cubicBezTo>
                  <a:cubicBezTo>
                    <a:pt x="17770" y="13495"/>
                    <a:pt x="16335" y="14762"/>
                    <a:pt x="15101" y="16197"/>
                  </a:cubicBezTo>
                  <a:cubicBezTo>
                    <a:pt x="12166" y="19432"/>
                    <a:pt x="9797" y="23102"/>
                    <a:pt x="7429" y="26737"/>
                  </a:cubicBezTo>
                  <a:cubicBezTo>
                    <a:pt x="6462" y="28172"/>
                    <a:pt x="5261" y="29406"/>
                    <a:pt x="3893" y="30507"/>
                  </a:cubicBezTo>
                  <a:cubicBezTo>
                    <a:pt x="2859" y="31341"/>
                    <a:pt x="1525" y="32475"/>
                    <a:pt x="124" y="32675"/>
                  </a:cubicBezTo>
                  <a:cubicBezTo>
                    <a:pt x="1" y="32706"/>
                    <a:pt x="48" y="32879"/>
                    <a:pt x="161" y="32879"/>
                  </a:cubicBezTo>
                  <a:cubicBezTo>
                    <a:pt x="171" y="32879"/>
                    <a:pt x="180" y="32878"/>
                    <a:pt x="191" y="32875"/>
                  </a:cubicBezTo>
                  <a:lnTo>
                    <a:pt x="224" y="32875"/>
                  </a:lnTo>
                  <a:cubicBezTo>
                    <a:pt x="1425" y="32708"/>
                    <a:pt x="2559" y="31808"/>
                    <a:pt x="3493" y="31074"/>
                  </a:cubicBezTo>
                  <a:cubicBezTo>
                    <a:pt x="4861" y="30040"/>
                    <a:pt x="6095" y="28839"/>
                    <a:pt x="7162" y="27505"/>
                  </a:cubicBezTo>
                  <a:cubicBezTo>
                    <a:pt x="8530" y="25703"/>
                    <a:pt x="9664" y="23702"/>
                    <a:pt x="10898" y="21867"/>
                  </a:cubicBezTo>
                  <a:cubicBezTo>
                    <a:pt x="12299" y="19866"/>
                    <a:pt x="13800" y="17931"/>
                    <a:pt x="15401" y="16130"/>
                  </a:cubicBezTo>
                  <a:cubicBezTo>
                    <a:pt x="16836" y="14529"/>
                    <a:pt x="18537" y="13161"/>
                    <a:pt x="20438" y="12160"/>
                  </a:cubicBezTo>
                  <a:cubicBezTo>
                    <a:pt x="22240" y="11260"/>
                    <a:pt x="24108" y="10526"/>
                    <a:pt x="25842" y="9458"/>
                  </a:cubicBezTo>
                  <a:cubicBezTo>
                    <a:pt x="29194" y="7367"/>
                    <a:pt x="31391" y="4120"/>
                    <a:pt x="31708" y="178"/>
                  </a:cubicBezTo>
                  <a:lnTo>
                    <a:pt x="31708" y="178"/>
                  </a:lnTo>
                  <a:cubicBezTo>
                    <a:pt x="31710" y="169"/>
                    <a:pt x="31711" y="160"/>
                    <a:pt x="31713" y="152"/>
                  </a:cubicBezTo>
                  <a:lnTo>
                    <a:pt x="31710" y="151"/>
                  </a:lnTo>
                  <a:lnTo>
                    <a:pt x="31710" y="151"/>
                  </a:lnTo>
                  <a:cubicBezTo>
                    <a:pt x="31711" y="140"/>
                    <a:pt x="31712" y="129"/>
                    <a:pt x="31713" y="118"/>
                  </a:cubicBezTo>
                  <a:cubicBezTo>
                    <a:pt x="31694" y="44"/>
                    <a:pt x="31633" y="0"/>
                    <a:pt x="3157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13"/>
            <p:cNvSpPr/>
            <p:nvPr/>
          </p:nvSpPr>
          <p:spPr>
            <a:xfrm>
              <a:off x="505058" y="4928545"/>
              <a:ext cx="441076" cy="62343"/>
            </a:xfrm>
            <a:custGeom>
              <a:avLst/>
              <a:gdLst/>
              <a:ahLst/>
              <a:cxnLst/>
              <a:rect l="l" t="t" r="r" b="b"/>
              <a:pathLst>
                <a:path w="12176" h="1721" extrusionOk="0">
                  <a:moveTo>
                    <a:pt x="11297" y="0"/>
                  </a:moveTo>
                  <a:cubicBezTo>
                    <a:pt x="10747" y="0"/>
                    <a:pt x="9919" y="147"/>
                    <a:pt x="9707" y="195"/>
                  </a:cubicBezTo>
                  <a:cubicBezTo>
                    <a:pt x="7606" y="295"/>
                    <a:pt x="5538" y="561"/>
                    <a:pt x="3503" y="728"/>
                  </a:cubicBezTo>
                  <a:cubicBezTo>
                    <a:pt x="2335" y="828"/>
                    <a:pt x="1068" y="762"/>
                    <a:pt x="0" y="1129"/>
                  </a:cubicBezTo>
                  <a:lnTo>
                    <a:pt x="0" y="1262"/>
                  </a:lnTo>
                  <a:cubicBezTo>
                    <a:pt x="165" y="1256"/>
                    <a:pt x="331" y="1254"/>
                    <a:pt x="497" y="1254"/>
                  </a:cubicBezTo>
                  <a:cubicBezTo>
                    <a:pt x="2347" y="1254"/>
                    <a:pt x="4268" y="1570"/>
                    <a:pt x="6105" y="1662"/>
                  </a:cubicBezTo>
                  <a:cubicBezTo>
                    <a:pt x="6539" y="1695"/>
                    <a:pt x="7009" y="1720"/>
                    <a:pt x="7490" y="1720"/>
                  </a:cubicBezTo>
                  <a:cubicBezTo>
                    <a:pt x="8486" y="1720"/>
                    <a:pt x="9531" y="1611"/>
                    <a:pt x="10408" y="1229"/>
                  </a:cubicBezTo>
                  <a:cubicBezTo>
                    <a:pt x="10741" y="1162"/>
                    <a:pt x="12176" y="528"/>
                    <a:pt x="11775" y="94"/>
                  </a:cubicBezTo>
                  <a:cubicBezTo>
                    <a:pt x="11707" y="26"/>
                    <a:pt x="11526" y="0"/>
                    <a:pt x="1129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13"/>
            <p:cNvSpPr/>
            <p:nvPr/>
          </p:nvSpPr>
          <p:spPr>
            <a:xfrm>
              <a:off x="583594" y="4780891"/>
              <a:ext cx="450748" cy="91867"/>
            </a:xfrm>
            <a:custGeom>
              <a:avLst/>
              <a:gdLst/>
              <a:ahLst/>
              <a:cxnLst/>
              <a:rect l="l" t="t" r="r" b="b"/>
              <a:pathLst>
                <a:path w="12443" h="2536" extrusionOk="0">
                  <a:moveTo>
                    <a:pt x="10794" y="0"/>
                  </a:moveTo>
                  <a:cubicBezTo>
                    <a:pt x="10722" y="0"/>
                    <a:pt x="10659" y="1"/>
                    <a:pt x="10608" y="1"/>
                  </a:cubicBezTo>
                  <a:cubicBezTo>
                    <a:pt x="7272" y="68"/>
                    <a:pt x="3403" y="501"/>
                    <a:pt x="367" y="2036"/>
                  </a:cubicBezTo>
                  <a:lnTo>
                    <a:pt x="1" y="2536"/>
                  </a:lnTo>
                  <a:cubicBezTo>
                    <a:pt x="1356" y="1824"/>
                    <a:pt x="2918" y="1713"/>
                    <a:pt x="4478" y="1713"/>
                  </a:cubicBezTo>
                  <a:cubicBezTo>
                    <a:pt x="5183" y="1713"/>
                    <a:pt x="5887" y="1735"/>
                    <a:pt x="6572" y="1735"/>
                  </a:cubicBezTo>
                  <a:cubicBezTo>
                    <a:pt x="7873" y="1735"/>
                    <a:pt x="9207" y="1602"/>
                    <a:pt x="10508" y="1402"/>
                  </a:cubicBezTo>
                  <a:cubicBezTo>
                    <a:pt x="10908" y="1335"/>
                    <a:pt x="12443" y="1102"/>
                    <a:pt x="12376" y="468"/>
                  </a:cubicBezTo>
                  <a:cubicBezTo>
                    <a:pt x="12347" y="26"/>
                    <a:pt x="11330" y="0"/>
                    <a:pt x="1079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13"/>
            <p:cNvSpPr/>
            <p:nvPr/>
          </p:nvSpPr>
          <p:spPr>
            <a:xfrm>
              <a:off x="666985" y="4621391"/>
              <a:ext cx="460420" cy="126932"/>
            </a:xfrm>
            <a:custGeom>
              <a:avLst/>
              <a:gdLst/>
              <a:ahLst/>
              <a:cxnLst/>
              <a:rect l="l" t="t" r="r" b="b"/>
              <a:pathLst>
                <a:path w="12710" h="3504" extrusionOk="0">
                  <a:moveTo>
                    <a:pt x="8753" y="0"/>
                  </a:moveTo>
                  <a:cubicBezTo>
                    <a:pt x="5897" y="0"/>
                    <a:pt x="2246" y="1619"/>
                    <a:pt x="67" y="3336"/>
                  </a:cubicBezTo>
                  <a:lnTo>
                    <a:pt x="0" y="3503"/>
                  </a:lnTo>
                  <a:cubicBezTo>
                    <a:pt x="1953" y="2495"/>
                    <a:pt x="4144" y="1963"/>
                    <a:pt x="6348" y="1963"/>
                  </a:cubicBezTo>
                  <a:cubicBezTo>
                    <a:pt x="6478" y="1963"/>
                    <a:pt x="6608" y="1965"/>
                    <a:pt x="6738" y="1969"/>
                  </a:cubicBezTo>
                  <a:cubicBezTo>
                    <a:pt x="7268" y="1969"/>
                    <a:pt x="7957" y="2020"/>
                    <a:pt x="8650" y="2020"/>
                  </a:cubicBezTo>
                  <a:cubicBezTo>
                    <a:pt x="9442" y="2020"/>
                    <a:pt x="10239" y="1953"/>
                    <a:pt x="10808" y="1669"/>
                  </a:cubicBezTo>
                  <a:cubicBezTo>
                    <a:pt x="12709" y="735"/>
                    <a:pt x="9640" y="1"/>
                    <a:pt x="8840" y="1"/>
                  </a:cubicBezTo>
                  <a:cubicBezTo>
                    <a:pt x="8811" y="0"/>
                    <a:pt x="8782" y="0"/>
                    <a:pt x="875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13"/>
            <p:cNvSpPr/>
            <p:nvPr/>
          </p:nvSpPr>
          <p:spPr>
            <a:xfrm>
              <a:off x="775733" y="4494965"/>
              <a:ext cx="386702" cy="98677"/>
            </a:xfrm>
            <a:custGeom>
              <a:avLst/>
              <a:gdLst/>
              <a:ahLst/>
              <a:cxnLst/>
              <a:rect l="l" t="t" r="r" b="b"/>
              <a:pathLst>
                <a:path w="10675" h="2724" extrusionOk="0">
                  <a:moveTo>
                    <a:pt x="7155" y="0"/>
                  </a:moveTo>
                  <a:cubicBezTo>
                    <a:pt x="6253" y="0"/>
                    <a:pt x="5357" y="149"/>
                    <a:pt x="4504" y="455"/>
                  </a:cubicBezTo>
                  <a:cubicBezTo>
                    <a:pt x="3069" y="889"/>
                    <a:pt x="1535" y="1423"/>
                    <a:pt x="334" y="2323"/>
                  </a:cubicBezTo>
                  <a:lnTo>
                    <a:pt x="0" y="2723"/>
                  </a:lnTo>
                  <a:cubicBezTo>
                    <a:pt x="2169" y="1222"/>
                    <a:pt x="4604" y="1556"/>
                    <a:pt x="7139" y="1423"/>
                  </a:cubicBezTo>
                  <a:cubicBezTo>
                    <a:pt x="8039" y="1356"/>
                    <a:pt x="10675" y="555"/>
                    <a:pt x="8573" y="122"/>
                  </a:cubicBezTo>
                  <a:cubicBezTo>
                    <a:pt x="8103" y="41"/>
                    <a:pt x="7628" y="0"/>
                    <a:pt x="715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13"/>
            <p:cNvSpPr/>
            <p:nvPr/>
          </p:nvSpPr>
          <p:spPr>
            <a:xfrm>
              <a:off x="943673" y="4410198"/>
              <a:ext cx="262269" cy="55750"/>
            </a:xfrm>
            <a:custGeom>
              <a:avLst/>
              <a:gdLst/>
              <a:ahLst/>
              <a:cxnLst/>
              <a:rect l="l" t="t" r="r" b="b"/>
              <a:pathLst>
                <a:path w="7240" h="1539" extrusionOk="0">
                  <a:moveTo>
                    <a:pt x="1166" y="0"/>
                  </a:moveTo>
                  <a:cubicBezTo>
                    <a:pt x="902" y="0"/>
                    <a:pt x="636" y="9"/>
                    <a:pt x="368" y="27"/>
                  </a:cubicBezTo>
                  <a:lnTo>
                    <a:pt x="335" y="27"/>
                  </a:lnTo>
                  <a:lnTo>
                    <a:pt x="1" y="160"/>
                  </a:lnTo>
                  <a:cubicBezTo>
                    <a:pt x="735" y="193"/>
                    <a:pt x="1402" y="360"/>
                    <a:pt x="2069" y="694"/>
                  </a:cubicBezTo>
                  <a:cubicBezTo>
                    <a:pt x="2711" y="955"/>
                    <a:pt x="4233" y="1538"/>
                    <a:pt x="5357" y="1538"/>
                  </a:cubicBezTo>
                  <a:cubicBezTo>
                    <a:pt x="5811" y="1538"/>
                    <a:pt x="6199" y="1443"/>
                    <a:pt x="6439" y="1194"/>
                  </a:cubicBezTo>
                  <a:cubicBezTo>
                    <a:pt x="7239" y="393"/>
                    <a:pt x="3937" y="193"/>
                    <a:pt x="3303" y="160"/>
                  </a:cubicBezTo>
                  <a:cubicBezTo>
                    <a:pt x="2595" y="62"/>
                    <a:pt x="1887" y="0"/>
                    <a:pt x="116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13"/>
            <p:cNvSpPr/>
            <p:nvPr/>
          </p:nvSpPr>
          <p:spPr>
            <a:xfrm>
              <a:off x="1052457" y="4341044"/>
              <a:ext cx="227203" cy="66545"/>
            </a:xfrm>
            <a:custGeom>
              <a:avLst/>
              <a:gdLst/>
              <a:ahLst/>
              <a:cxnLst/>
              <a:rect l="l" t="t" r="r" b="b"/>
              <a:pathLst>
                <a:path w="6272" h="1837" extrusionOk="0">
                  <a:moveTo>
                    <a:pt x="100" y="1"/>
                  </a:moveTo>
                  <a:lnTo>
                    <a:pt x="0" y="101"/>
                  </a:lnTo>
                  <a:cubicBezTo>
                    <a:pt x="528" y="352"/>
                    <a:pt x="3825" y="1837"/>
                    <a:pt x="5415" y="1837"/>
                  </a:cubicBezTo>
                  <a:cubicBezTo>
                    <a:pt x="5934" y="1837"/>
                    <a:pt x="6271" y="1679"/>
                    <a:pt x="6271" y="1268"/>
                  </a:cubicBezTo>
                  <a:cubicBezTo>
                    <a:pt x="6271" y="68"/>
                    <a:pt x="1001" y="168"/>
                    <a:pt x="1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13"/>
            <p:cNvSpPr/>
            <p:nvPr/>
          </p:nvSpPr>
          <p:spPr>
            <a:xfrm>
              <a:off x="1179317" y="4280620"/>
              <a:ext cx="190978" cy="68755"/>
            </a:xfrm>
            <a:custGeom>
              <a:avLst/>
              <a:gdLst/>
              <a:ahLst/>
              <a:cxnLst/>
              <a:rect l="l" t="t" r="r" b="b"/>
              <a:pathLst>
                <a:path w="5272" h="1898" extrusionOk="0">
                  <a:moveTo>
                    <a:pt x="301" y="1"/>
                  </a:moveTo>
                  <a:lnTo>
                    <a:pt x="1" y="168"/>
                  </a:lnTo>
                  <a:cubicBezTo>
                    <a:pt x="804" y="722"/>
                    <a:pt x="2298" y="1897"/>
                    <a:pt x="3450" y="1897"/>
                  </a:cubicBezTo>
                  <a:cubicBezTo>
                    <a:pt x="3685" y="1897"/>
                    <a:pt x="3906" y="1849"/>
                    <a:pt x="4104" y="1736"/>
                  </a:cubicBezTo>
                  <a:cubicBezTo>
                    <a:pt x="5271" y="1068"/>
                    <a:pt x="2703" y="535"/>
                    <a:pt x="2102" y="401"/>
                  </a:cubicBezTo>
                  <a:cubicBezTo>
                    <a:pt x="1502" y="234"/>
                    <a:pt x="868" y="134"/>
                    <a:pt x="30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13"/>
            <p:cNvSpPr/>
            <p:nvPr/>
          </p:nvSpPr>
          <p:spPr>
            <a:xfrm>
              <a:off x="1259085" y="4209945"/>
              <a:ext cx="243722" cy="48397"/>
            </a:xfrm>
            <a:custGeom>
              <a:avLst/>
              <a:gdLst/>
              <a:ahLst/>
              <a:cxnLst/>
              <a:rect l="l" t="t" r="r" b="b"/>
              <a:pathLst>
                <a:path w="6728" h="1336" extrusionOk="0">
                  <a:moveTo>
                    <a:pt x="4577" y="0"/>
                  </a:moveTo>
                  <a:cubicBezTo>
                    <a:pt x="2946" y="0"/>
                    <a:pt x="882" y="248"/>
                    <a:pt x="400" y="518"/>
                  </a:cubicBezTo>
                  <a:cubicBezTo>
                    <a:pt x="367" y="584"/>
                    <a:pt x="167" y="718"/>
                    <a:pt x="134" y="751"/>
                  </a:cubicBezTo>
                  <a:lnTo>
                    <a:pt x="0" y="851"/>
                  </a:lnTo>
                  <a:cubicBezTo>
                    <a:pt x="596" y="966"/>
                    <a:pt x="2628" y="1336"/>
                    <a:pt x="4297" y="1336"/>
                  </a:cubicBezTo>
                  <a:cubicBezTo>
                    <a:pt x="5526" y="1336"/>
                    <a:pt x="6558" y="1135"/>
                    <a:pt x="6672" y="484"/>
                  </a:cubicBezTo>
                  <a:cubicBezTo>
                    <a:pt x="6728" y="132"/>
                    <a:pt x="5768" y="0"/>
                    <a:pt x="457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13"/>
            <p:cNvSpPr/>
            <p:nvPr/>
          </p:nvSpPr>
          <p:spPr>
            <a:xfrm>
              <a:off x="1350916" y="4076310"/>
              <a:ext cx="201809" cy="90780"/>
            </a:xfrm>
            <a:custGeom>
              <a:avLst/>
              <a:gdLst/>
              <a:ahLst/>
              <a:cxnLst/>
              <a:rect l="l" t="t" r="r" b="b"/>
              <a:pathLst>
                <a:path w="5571" h="2506" extrusionOk="0">
                  <a:moveTo>
                    <a:pt x="5012" y="1"/>
                  </a:moveTo>
                  <a:cubicBezTo>
                    <a:pt x="3872" y="1"/>
                    <a:pt x="1375" y="1431"/>
                    <a:pt x="200" y="2072"/>
                  </a:cubicBezTo>
                  <a:lnTo>
                    <a:pt x="0" y="2505"/>
                  </a:lnTo>
                  <a:cubicBezTo>
                    <a:pt x="768" y="2505"/>
                    <a:pt x="1535" y="2439"/>
                    <a:pt x="2269" y="2305"/>
                  </a:cubicBezTo>
                  <a:cubicBezTo>
                    <a:pt x="3303" y="2105"/>
                    <a:pt x="5438" y="1538"/>
                    <a:pt x="5571" y="304"/>
                  </a:cubicBezTo>
                  <a:cubicBezTo>
                    <a:pt x="5498" y="90"/>
                    <a:pt x="5297" y="1"/>
                    <a:pt x="501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13"/>
            <p:cNvSpPr/>
            <p:nvPr/>
          </p:nvSpPr>
          <p:spPr>
            <a:xfrm>
              <a:off x="1306214" y="3976075"/>
              <a:ext cx="77630" cy="170475"/>
            </a:xfrm>
            <a:custGeom>
              <a:avLst/>
              <a:gdLst/>
              <a:ahLst/>
              <a:cxnLst/>
              <a:rect l="l" t="t" r="r" b="b"/>
              <a:pathLst>
                <a:path w="2143" h="4706" extrusionOk="0">
                  <a:moveTo>
                    <a:pt x="1043" y="0"/>
                  </a:moveTo>
                  <a:cubicBezTo>
                    <a:pt x="1030" y="0"/>
                    <a:pt x="1015" y="1"/>
                    <a:pt x="1001" y="2"/>
                  </a:cubicBezTo>
                  <a:cubicBezTo>
                    <a:pt x="0" y="102"/>
                    <a:pt x="567" y="4105"/>
                    <a:pt x="667" y="4705"/>
                  </a:cubicBezTo>
                  <a:lnTo>
                    <a:pt x="834" y="4472"/>
                  </a:lnTo>
                  <a:cubicBezTo>
                    <a:pt x="1131" y="3879"/>
                    <a:pt x="2143" y="0"/>
                    <a:pt x="104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13"/>
            <p:cNvSpPr/>
            <p:nvPr/>
          </p:nvSpPr>
          <p:spPr>
            <a:xfrm>
              <a:off x="1234923" y="4021646"/>
              <a:ext cx="70929" cy="185327"/>
            </a:xfrm>
            <a:custGeom>
              <a:avLst/>
              <a:gdLst/>
              <a:ahLst/>
              <a:cxnLst/>
              <a:rect l="l" t="t" r="r" b="b"/>
              <a:pathLst>
                <a:path w="1958" h="5116" extrusionOk="0">
                  <a:moveTo>
                    <a:pt x="900" y="1"/>
                  </a:moveTo>
                  <a:cubicBezTo>
                    <a:pt x="841" y="1"/>
                    <a:pt x="774" y="15"/>
                    <a:pt x="701" y="45"/>
                  </a:cubicBezTo>
                  <a:cubicBezTo>
                    <a:pt x="0" y="378"/>
                    <a:pt x="234" y="2547"/>
                    <a:pt x="334" y="3047"/>
                  </a:cubicBezTo>
                  <a:cubicBezTo>
                    <a:pt x="534" y="3714"/>
                    <a:pt x="600" y="4381"/>
                    <a:pt x="534" y="5048"/>
                  </a:cubicBezTo>
                  <a:lnTo>
                    <a:pt x="600" y="5115"/>
                  </a:lnTo>
                  <a:cubicBezTo>
                    <a:pt x="695" y="4578"/>
                    <a:pt x="1957" y="1"/>
                    <a:pt x="9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13"/>
            <p:cNvSpPr/>
            <p:nvPr/>
          </p:nvSpPr>
          <p:spPr>
            <a:xfrm>
              <a:off x="1118894" y="4099893"/>
              <a:ext cx="93895" cy="163846"/>
            </a:xfrm>
            <a:custGeom>
              <a:avLst/>
              <a:gdLst/>
              <a:ahLst/>
              <a:cxnLst/>
              <a:rect l="l" t="t" r="r" b="b"/>
              <a:pathLst>
                <a:path w="2592" h="4523" extrusionOk="0">
                  <a:moveTo>
                    <a:pt x="1299" y="1"/>
                  </a:moveTo>
                  <a:cubicBezTo>
                    <a:pt x="1248" y="1"/>
                    <a:pt x="1193" y="7"/>
                    <a:pt x="1135" y="20"/>
                  </a:cubicBezTo>
                  <a:cubicBezTo>
                    <a:pt x="1" y="320"/>
                    <a:pt x="1302" y="3556"/>
                    <a:pt x="1302" y="4390"/>
                  </a:cubicBezTo>
                  <a:lnTo>
                    <a:pt x="1335" y="4523"/>
                  </a:lnTo>
                  <a:cubicBezTo>
                    <a:pt x="1624" y="3913"/>
                    <a:pt x="2592" y="1"/>
                    <a:pt x="129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13"/>
            <p:cNvSpPr/>
            <p:nvPr/>
          </p:nvSpPr>
          <p:spPr>
            <a:xfrm>
              <a:off x="1035540" y="4126663"/>
              <a:ext cx="83571" cy="176959"/>
            </a:xfrm>
            <a:custGeom>
              <a:avLst/>
              <a:gdLst/>
              <a:ahLst/>
              <a:cxnLst/>
              <a:rect l="l" t="t" r="r" b="b"/>
              <a:pathLst>
                <a:path w="2307" h="4885" extrusionOk="0">
                  <a:moveTo>
                    <a:pt x="1216" y="1"/>
                  </a:moveTo>
                  <a:cubicBezTo>
                    <a:pt x="1151" y="1"/>
                    <a:pt x="1080" y="16"/>
                    <a:pt x="1001" y="48"/>
                  </a:cubicBezTo>
                  <a:cubicBezTo>
                    <a:pt x="0" y="482"/>
                    <a:pt x="967" y="4118"/>
                    <a:pt x="1201" y="4885"/>
                  </a:cubicBezTo>
                  <a:lnTo>
                    <a:pt x="1234" y="4885"/>
                  </a:lnTo>
                  <a:cubicBezTo>
                    <a:pt x="1518" y="4255"/>
                    <a:pt x="2306" y="1"/>
                    <a:pt x="1216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13"/>
            <p:cNvSpPr/>
            <p:nvPr/>
          </p:nvSpPr>
          <p:spPr>
            <a:xfrm>
              <a:off x="903825" y="4185601"/>
              <a:ext cx="99112" cy="167577"/>
            </a:xfrm>
            <a:custGeom>
              <a:avLst/>
              <a:gdLst/>
              <a:ahLst/>
              <a:cxnLst/>
              <a:rect l="l" t="t" r="r" b="b"/>
              <a:pathLst>
                <a:path w="2736" h="4626" extrusionOk="0">
                  <a:moveTo>
                    <a:pt x="1516" y="0"/>
                  </a:moveTo>
                  <a:cubicBezTo>
                    <a:pt x="1377" y="0"/>
                    <a:pt x="1227" y="84"/>
                    <a:pt x="1068" y="289"/>
                  </a:cubicBezTo>
                  <a:cubicBezTo>
                    <a:pt x="0" y="1723"/>
                    <a:pt x="2202" y="3224"/>
                    <a:pt x="2302" y="4459"/>
                  </a:cubicBezTo>
                  <a:lnTo>
                    <a:pt x="2402" y="4625"/>
                  </a:lnTo>
                  <a:cubicBezTo>
                    <a:pt x="2535" y="3625"/>
                    <a:pt x="2735" y="2491"/>
                    <a:pt x="2435" y="1490"/>
                  </a:cubicBezTo>
                  <a:cubicBezTo>
                    <a:pt x="2332" y="974"/>
                    <a:pt x="1990" y="0"/>
                    <a:pt x="1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13"/>
            <p:cNvSpPr/>
            <p:nvPr/>
          </p:nvSpPr>
          <p:spPr>
            <a:xfrm>
              <a:off x="809567" y="4219762"/>
              <a:ext cx="103966" cy="188986"/>
            </a:xfrm>
            <a:custGeom>
              <a:avLst/>
              <a:gdLst/>
              <a:ahLst/>
              <a:cxnLst/>
              <a:rect l="l" t="t" r="r" b="b"/>
              <a:pathLst>
                <a:path w="2870" h="5217" extrusionOk="0">
                  <a:moveTo>
                    <a:pt x="1164" y="0"/>
                  </a:moveTo>
                  <a:cubicBezTo>
                    <a:pt x="997" y="0"/>
                    <a:pt x="827" y="146"/>
                    <a:pt x="667" y="513"/>
                  </a:cubicBezTo>
                  <a:cubicBezTo>
                    <a:pt x="0" y="2015"/>
                    <a:pt x="2235" y="3983"/>
                    <a:pt x="2702" y="5217"/>
                  </a:cubicBezTo>
                  <a:lnTo>
                    <a:pt x="2869" y="5050"/>
                  </a:lnTo>
                  <a:cubicBezTo>
                    <a:pt x="2669" y="3983"/>
                    <a:pt x="2602" y="2982"/>
                    <a:pt x="2335" y="1948"/>
                  </a:cubicBezTo>
                  <a:cubicBezTo>
                    <a:pt x="2208" y="1466"/>
                    <a:pt x="1696" y="0"/>
                    <a:pt x="116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13"/>
            <p:cNvSpPr/>
            <p:nvPr/>
          </p:nvSpPr>
          <p:spPr>
            <a:xfrm>
              <a:off x="699587" y="4314563"/>
              <a:ext cx="125701" cy="182393"/>
            </a:xfrm>
            <a:custGeom>
              <a:avLst/>
              <a:gdLst/>
              <a:ahLst/>
              <a:cxnLst/>
              <a:rect l="l" t="t" r="r" b="b"/>
              <a:pathLst>
                <a:path w="3470" h="5035" extrusionOk="0">
                  <a:moveTo>
                    <a:pt x="792" y="1"/>
                  </a:moveTo>
                  <a:cubicBezTo>
                    <a:pt x="638" y="1"/>
                    <a:pt x="502" y="106"/>
                    <a:pt x="401" y="365"/>
                  </a:cubicBezTo>
                  <a:cubicBezTo>
                    <a:pt x="1" y="1366"/>
                    <a:pt x="1002" y="2900"/>
                    <a:pt x="1602" y="3500"/>
                  </a:cubicBezTo>
                  <a:cubicBezTo>
                    <a:pt x="2069" y="4034"/>
                    <a:pt x="2936" y="4501"/>
                    <a:pt x="3270" y="5035"/>
                  </a:cubicBezTo>
                  <a:lnTo>
                    <a:pt x="3470" y="4901"/>
                  </a:lnTo>
                  <a:cubicBezTo>
                    <a:pt x="3036" y="3934"/>
                    <a:pt x="2836" y="2833"/>
                    <a:pt x="2403" y="1899"/>
                  </a:cubicBezTo>
                  <a:cubicBezTo>
                    <a:pt x="2167" y="1402"/>
                    <a:pt x="1356" y="1"/>
                    <a:pt x="7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13"/>
            <p:cNvSpPr/>
            <p:nvPr/>
          </p:nvSpPr>
          <p:spPr>
            <a:xfrm>
              <a:off x="594462" y="4424253"/>
              <a:ext cx="148667" cy="170584"/>
            </a:xfrm>
            <a:custGeom>
              <a:avLst/>
              <a:gdLst/>
              <a:ahLst/>
              <a:cxnLst/>
              <a:rect l="l" t="t" r="r" b="b"/>
              <a:pathLst>
                <a:path w="4104" h="4709" extrusionOk="0">
                  <a:moveTo>
                    <a:pt x="1114" y="1"/>
                  </a:moveTo>
                  <a:cubicBezTo>
                    <a:pt x="923" y="1"/>
                    <a:pt x="758" y="122"/>
                    <a:pt x="635" y="406"/>
                  </a:cubicBezTo>
                  <a:cubicBezTo>
                    <a:pt x="1" y="1873"/>
                    <a:pt x="2836" y="4275"/>
                    <a:pt x="3970" y="4709"/>
                  </a:cubicBezTo>
                  <a:lnTo>
                    <a:pt x="4104" y="4442"/>
                  </a:lnTo>
                  <a:cubicBezTo>
                    <a:pt x="3991" y="3652"/>
                    <a:pt x="2161" y="1"/>
                    <a:pt x="111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13"/>
            <p:cNvSpPr/>
            <p:nvPr/>
          </p:nvSpPr>
          <p:spPr>
            <a:xfrm>
              <a:off x="474846" y="4492466"/>
              <a:ext cx="194057" cy="215973"/>
            </a:xfrm>
            <a:custGeom>
              <a:avLst/>
              <a:gdLst/>
              <a:ahLst/>
              <a:cxnLst/>
              <a:rect l="l" t="t" r="r" b="b"/>
              <a:pathLst>
                <a:path w="5357" h="5962" extrusionOk="0">
                  <a:moveTo>
                    <a:pt x="1992" y="1"/>
                  </a:moveTo>
                  <a:cubicBezTo>
                    <a:pt x="1867" y="1"/>
                    <a:pt x="1747" y="40"/>
                    <a:pt x="1635" y="124"/>
                  </a:cubicBezTo>
                  <a:cubicBezTo>
                    <a:pt x="0" y="1391"/>
                    <a:pt x="5037" y="4861"/>
                    <a:pt x="5204" y="5961"/>
                  </a:cubicBezTo>
                  <a:lnTo>
                    <a:pt x="5204" y="5628"/>
                  </a:lnTo>
                  <a:cubicBezTo>
                    <a:pt x="5357" y="4620"/>
                    <a:pt x="3355" y="1"/>
                    <a:pt x="19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13"/>
            <p:cNvSpPr/>
            <p:nvPr/>
          </p:nvSpPr>
          <p:spPr>
            <a:xfrm>
              <a:off x="434962" y="4617189"/>
              <a:ext cx="159535" cy="195180"/>
            </a:xfrm>
            <a:custGeom>
              <a:avLst/>
              <a:gdLst/>
              <a:ahLst/>
              <a:cxnLst/>
              <a:rect l="l" t="t" r="r" b="b"/>
              <a:pathLst>
                <a:path w="4404" h="5388" extrusionOk="0">
                  <a:moveTo>
                    <a:pt x="1294" y="0"/>
                  </a:moveTo>
                  <a:cubicBezTo>
                    <a:pt x="1085" y="0"/>
                    <a:pt x="884" y="113"/>
                    <a:pt x="701" y="384"/>
                  </a:cubicBezTo>
                  <a:cubicBezTo>
                    <a:pt x="1" y="1518"/>
                    <a:pt x="1802" y="3286"/>
                    <a:pt x="2436" y="3919"/>
                  </a:cubicBezTo>
                  <a:cubicBezTo>
                    <a:pt x="2969" y="4420"/>
                    <a:pt x="3637" y="4853"/>
                    <a:pt x="4170" y="5387"/>
                  </a:cubicBezTo>
                  <a:lnTo>
                    <a:pt x="4270" y="5254"/>
                  </a:lnTo>
                  <a:cubicBezTo>
                    <a:pt x="4404" y="4486"/>
                    <a:pt x="3703" y="3386"/>
                    <a:pt x="3436" y="2652"/>
                  </a:cubicBezTo>
                  <a:cubicBezTo>
                    <a:pt x="3220" y="2084"/>
                    <a:pt x="2191" y="0"/>
                    <a:pt x="129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13"/>
            <p:cNvSpPr/>
            <p:nvPr/>
          </p:nvSpPr>
          <p:spPr>
            <a:xfrm>
              <a:off x="410909" y="4746513"/>
              <a:ext cx="113529" cy="167360"/>
            </a:xfrm>
            <a:custGeom>
              <a:avLst/>
              <a:gdLst/>
              <a:ahLst/>
              <a:cxnLst/>
              <a:rect l="l" t="t" r="r" b="b"/>
              <a:pathLst>
                <a:path w="3134" h="4620" extrusionOk="0">
                  <a:moveTo>
                    <a:pt x="574" y="1"/>
                  </a:moveTo>
                  <a:cubicBezTo>
                    <a:pt x="227" y="1"/>
                    <a:pt x="0" y="301"/>
                    <a:pt x="164" y="916"/>
                  </a:cubicBezTo>
                  <a:cubicBezTo>
                    <a:pt x="498" y="2351"/>
                    <a:pt x="2433" y="3285"/>
                    <a:pt x="2866" y="4619"/>
                  </a:cubicBezTo>
                  <a:lnTo>
                    <a:pt x="3100" y="4319"/>
                  </a:lnTo>
                  <a:cubicBezTo>
                    <a:pt x="3133" y="3452"/>
                    <a:pt x="2666" y="2818"/>
                    <a:pt x="2332" y="2017"/>
                  </a:cubicBezTo>
                  <a:cubicBezTo>
                    <a:pt x="2099" y="1383"/>
                    <a:pt x="1732" y="816"/>
                    <a:pt x="1298" y="349"/>
                  </a:cubicBezTo>
                  <a:cubicBezTo>
                    <a:pt x="1054" y="118"/>
                    <a:pt x="791" y="1"/>
                    <a:pt x="5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13"/>
            <p:cNvSpPr/>
            <p:nvPr/>
          </p:nvSpPr>
          <p:spPr>
            <a:xfrm>
              <a:off x="-5283" y="3663704"/>
              <a:ext cx="415573" cy="1066355"/>
            </a:xfrm>
            <a:custGeom>
              <a:avLst/>
              <a:gdLst/>
              <a:ahLst/>
              <a:cxnLst/>
              <a:rect l="l" t="t" r="r" b="b"/>
              <a:pathLst>
                <a:path w="11472" h="29437" extrusionOk="0">
                  <a:moveTo>
                    <a:pt x="11353" y="1"/>
                  </a:moveTo>
                  <a:cubicBezTo>
                    <a:pt x="11304" y="1"/>
                    <a:pt x="11249" y="27"/>
                    <a:pt x="11220" y="85"/>
                  </a:cubicBezTo>
                  <a:cubicBezTo>
                    <a:pt x="10819" y="1286"/>
                    <a:pt x="10252" y="2454"/>
                    <a:pt x="9552" y="3555"/>
                  </a:cubicBezTo>
                  <a:cubicBezTo>
                    <a:pt x="8951" y="4622"/>
                    <a:pt x="8384" y="5756"/>
                    <a:pt x="7884" y="6924"/>
                  </a:cubicBezTo>
                  <a:cubicBezTo>
                    <a:pt x="6850" y="9325"/>
                    <a:pt x="5916" y="11761"/>
                    <a:pt x="5115" y="14229"/>
                  </a:cubicBezTo>
                  <a:cubicBezTo>
                    <a:pt x="3547" y="19299"/>
                    <a:pt x="2513" y="24536"/>
                    <a:pt x="45" y="29273"/>
                  </a:cubicBezTo>
                  <a:cubicBezTo>
                    <a:pt x="0" y="29362"/>
                    <a:pt x="75" y="29436"/>
                    <a:pt x="149" y="29436"/>
                  </a:cubicBezTo>
                  <a:cubicBezTo>
                    <a:pt x="186" y="29436"/>
                    <a:pt x="223" y="29418"/>
                    <a:pt x="245" y="29373"/>
                  </a:cubicBezTo>
                  <a:cubicBezTo>
                    <a:pt x="2647" y="24736"/>
                    <a:pt x="3714" y="19566"/>
                    <a:pt x="5249" y="14563"/>
                  </a:cubicBezTo>
                  <a:cubicBezTo>
                    <a:pt x="6083" y="11927"/>
                    <a:pt x="7083" y="9292"/>
                    <a:pt x="8217" y="6757"/>
                  </a:cubicBezTo>
                  <a:cubicBezTo>
                    <a:pt x="8684" y="5589"/>
                    <a:pt x="9252" y="4489"/>
                    <a:pt x="9885" y="3421"/>
                  </a:cubicBezTo>
                  <a:cubicBezTo>
                    <a:pt x="10519" y="2387"/>
                    <a:pt x="11053" y="1286"/>
                    <a:pt x="11453" y="119"/>
                  </a:cubicBezTo>
                  <a:cubicBezTo>
                    <a:pt x="11472" y="44"/>
                    <a:pt x="11417" y="1"/>
                    <a:pt x="1135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13"/>
            <p:cNvSpPr/>
            <p:nvPr/>
          </p:nvSpPr>
          <p:spPr>
            <a:xfrm>
              <a:off x="136213" y="3842983"/>
              <a:ext cx="369749" cy="252054"/>
            </a:xfrm>
            <a:custGeom>
              <a:avLst/>
              <a:gdLst/>
              <a:ahLst/>
              <a:cxnLst/>
              <a:rect l="l" t="t" r="r" b="b"/>
              <a:pathLst>
                <a:path w="10207" h="6958" extrusionOk="0">
                  <a:moveTo>
                    <a:pt x="144" y="1"/>
                  </a:moveTo>
                  <a:cubicBezTo>
                    <a:pt x="74" y="1"/>
                    <a:pt x="0" y="58"/>
                    <a:pt x="42" y="140"/>
                  </a:cubicBezTo>
                  <a:cubicBezTo>
                    <a:pt x="409" y="1274"/>
                    <a:pt x="809" y="2408"/>
                    <a:pt x="1176" y="3543"/>
                  </a:cubicBezTo>
                  <a:cubicBezTo>
                    <a:pt x="1576" y="4710"/>
                    <a:pt x="2010" y="5711"/>
                    <a:pt x="2077" y="6845"/>
                  </a:cubicBezTo>
                  <a:cubicBezTo>
                    <a:pt x="2077" y="6920"/>
                    <a:pt x="2133" y="6957"/>
                    <a:pt x="2189" y="6957"/>
                  </a:cubicBezTo>
                  <a:cubicBezTo>
                    <a:pt x="2208" y="6957"/>
                    <a:pt x="2227" y="6953"/>
                    <a:pt x="2243" y="6945"/>
                  </a:cubicBezTo>
                  <a:cubicBezTo>
                    <a:pt x="3478" y="5811"/>
                    <a:pt x="4812" y="4810"/>
                    <a:pt x="6246" y="3976"/>
                  </a:cubicBezTo>
                  <a:cubicBezTo>
                    <a:pt x="7163" y="3414"/>
                    <a:pt x="8447" y="2459"/>
                    <a:pt x="9610" y="2459"/>
                  </a:cubicBezTo>
                  <a:cubicBezTo>
                    <a:pt x="9759" y="2459"/>
                    <a:pt x="9905" y="2474"/>
                    <a:pt x="10049" y="2508"/>
                  </a:cubicBezTo>
                  <a:cubicBezTo>
                    <a:pt x="10058" y="2511"/>
                    <a:pt x="10066" y="2512"/>
                    <a:pt x="10074" y="2512"/>
                  </a:cubicBezTo>
                  <a:cubicBezTo>
                    <a:pt x="10186" y="2512"/>
                    <a:pt x="10207" y="2308"/>
                    <a:pt x="10082" y="2308"/>
                  </a:cubicBezTo>
                  <a:cubicBezTo>
                    <a:pt x="9929" y="2274"/>
                    <a:pt x="9774" y="2259"/>
                    <a:pt x="9620" y="2259"/>
                  </a:cubicBezTo>
                  <a:cubicBezTo>
                    <a:pt x="8570" y="2259"/>
                    <a:pt x="7523" y="2981"/>
                    <a:pt x="6680" y="3476"/>
                  </a:cubicBezTo>
                  <a:cubicBezTo>
                    <a:pt x="5102" y="4378"/>
                    <a:pt x="3617" y="5466"/>
                    <a:pt x="2255" y="6681"/>
                  </a:cubicBezTo>
                  <a:lnTo>
                    <a:pt x="2255" y="6681"/>
                  </a:lnTo>
                  <a:cubicBezTo>
                    <a:pt x="2145" y="5746"/>
                    <a:pt x="1917" y="4815"/>
                    <a:pt x="1543" y="3943"/>
                  </a:cubicBezTo>
                  <a:cubicBezTo>
                    <a:pt x="1109" y="2675"/>
                    <a:pt x="642" y="1374"/>
                    <a:pt x="242" y="73"/>
                  </a:cubicBezTo>
                  <a:cubicBezTo>
                    <a:pt x="229" y="22"/>
                    <a:pt x="187" y="1"/>
                    <a:pt x="14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13"/>
            <p:cNvSpPr/>
            <p:nvPr/>
          </p:nvSpPr>
          <p:spPr>
            <a:xfrm>
              <a:off x="20184" y="4180240"/>
              <a:ext cx="471613" cy="166671"/>
            </a:xfrm>
            <a:custGeom>
              <a:avLst/>
              <a:gdLst/>
              <a:ahLst/>
              <a:cxnLst/>
              <a:rect l="l" t="t" r="r" b="b"/>
              <a:pathLst>
                <a:path w="13019" h="4601" extrusionOk="0">
                  <a:moveTo>
                    <a:pt x="12715" y="0"/>
                  </a:moveTo>
                  <a:cubicBezTo>
                    <a:pt x="10939" y="0"/>
                    <a:pt x="9199" y="994"/>
                    <a:pt x="7615" y="1738"/>
                  </a:cubicBezTo>
                  <a:cubicBezTo>
                    <a:pt x="6647" y="2238"/>
                    <a:pt x="5680" y="2772"/>
                    <a:pt x="4779" y="3406"/>
                  </a:cubicBezTo>
                  <a:cubicBezTo>
                    <a:pt x="4536" y="3568"/>
                    <a:pt x="3659" y="3927"/>
                    <a:pt x="3334" y="4270"/>
                  </a:cubicBezTo>
                  <a:lnTo>
                    <a:pt x="3334" y="4270"/>
                  </a:lnTo>
                  <a:cubicBezTo>
                    <a:pt x="2586" y="2687"/>
                    <a:pt x="1304" y="1489"/>
                    <a:pt x="209" y="103"/>
                  </a:cubicBezTo>
                  <a:cubicBezTo>
                    <a:pt x="193" y="78"/>
                    <a:pt x="170" y="68"/>
                    <a:pt x="146" y="68"/>
                  </a:cubicBezTo>
                  <a:cubicBezTo>
                    <a:pt x="76" y="68"/>
                    <a:pt x="1" y="162"/>
                    <a:pt x="76" y="237"/>
                  </a:cubicBezTo>
                  <a:cubicBezTo>
                    <a:pt x="1162" y="1652"/>
                    <a:pt x="2475" y="2839"/>
                    <a:pt x="3214" y="4472"/>
                  </a:cubicBezTo>
                  <a:lnTo>
                    <a:pt x="3214" y="4472"/>
                  </a:lnTo>
                  <a:cubicBezTo>
                    <a:pt x="3212" y="4484"/>
                    <a:pt x="3211" y="4495"/>
                    <a:pt x="3211" y="4507"/>
                  </a:cubicBezTo>
                  <a:lnTo>
                    <a:pt x="3228" y="4501"/>
                  </a:lnTo>
                  <a:lnTo>
                    <a:pt x="3228" y="4501"/>
                  </a:lnTo>
                  <a:cubicBezTo>
                    <a:pt x="3233" y="4514"/>
                    <a:pt x="3239" y="4527"/>
                    <a:pt x="3245" y="4540"/>
                  </a:cubicBezTo>
                  <a:cubicBezTo>
                    <a:pt x="3259" y="4582"/>
                    <a:pt x="3296" y="4600"/>
                    <a:pt x="3335" y="4600"/>
                  </a:cubicBezTo>
                  <a:cubicBezTo>
                    <a:pt x="3389" y="4600"/>
                    <a:pt x="3445" y="4565"/>
                    <a:pt x="3445" y="4507"/>
                  </a:cubicBezTo>
                  <a:cubicBezTo>
                    <a:pt x="3445" y="4306"/>
                    <a:pt x="5146" y="3406"/>
                    <a:pt x="5380" y="3239"/>
                  </a:cubicBezTo>
                  <a:cubicBezTo>
                    <a:pt x="6147" y="2772"/>
                    <a:pt x="6914" y="2305"/>
                    <a:pt x="7715" y="1905"/>
                  </a:cubicBezTo>
                  <a:cubicBezTo>
                    <a:pt x="9232" y="1162"/>
                    <a:pt x="11000" y="200"/>
                    <a:pt x="12716" y="200"/>
                  </a:cubicBezTo>
                  <a:cubicBezTo>
                    <a:pt x="12772" y="200"/>
                    <a:pt x="12829" y="201"/>
                    <a:pt x="12885" y="203"/>
                  </a:cubicBezTo>
                  <a:cubicBezTo>
                    <a:pt x="13018" y="203"/>
                    <a:pt x="13018" y="3"/>
                    <a:pt x="12885" y="3"/>
                  </a:cubicBezTo>
                  <a:cubicBezTo>
                    <a:pt x="12828" y="1"/>
                    <a:pt x="12772" y="0"/>
                    <a:pt x="1271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13"/>
            <p:cNvSpPr/>
            <p:nvPr/>
          </p:nvSpPr>
          <p:spPr>
            <a:xfrm>
              <a:off x="-573" y="4410995"/>
              <a:ext cx="315520" cy="134322"/>
            </a:xfrm>
            <a:custGeom>
              <a:avLst/>
              <a:gdLst/>
              <a:ahLst/>
              <a:cxnLst/>
              <a:rect l="l" t="t" r="r" b="b"/>
              <a:pathLst>
                <a:path w="8710" h="3708" extrusionOk="0">
                  <a:moveTo>
                    <a:pt x="8515" y="0"/>
                  </a:moveTo>
                  <a:cubicBezTo>
                    <a:pt x="8506" y="0"/>
                    <a:pt x="8497" y="2"/>
                    <a:pt x="8488" y="5"/>
                  </a:cubicBezTo>
                  <a:lnTo>
                    <a:pt x="8488" y="38"/>
                  </a:lnTo>
                  <a:cubicBezTo>
                    <a:pt x="6853" y="738"/>
                    <a:pt x="5452" y="1806"/>
                    <a:pt x="3918" y="2673"/>
                  </a:cubicBezTo>
                  <a:cubicBezTo>
                    <a:pt x="3618" y="2873"/>
                    <a:pt x="3284" y="3040"/>
                    <a:pt x="2950" y="3207"/>
                  </a:cubicBezTo>
                  <a:cubicBezTo>
                    <a:pt x="2771" y="3292"/>
                    <a:pt x="2634" y="3329"/>
                    <a:pt x="2523" y="3329"/>
                  </a:cubicBezTo>
                  <a:cubicBezTo>
                    <a:pt x="2198" y="3329"/>
                    <a:pt x="2098" y="3012"/>
                    <a:pt x="1850" y="2640"/>
                  </a:cubicBezTo>
                  <a:cubicBezTo>
                    <a:pt x="1383" y="1906"/>
                    <a:pt x="749" y="1272"/>
                    <a:pt x="249" y="538"/>
                  </a:cubicBezTo>
                  <a:cubicBezTo>
                    <a:pt x="220" y="510"/>
                    <a:pt x="186" y="498"/>
                    <a:pt x="154" y="498"/>
                  </a:cubicBezTo>
                  <a:cubicBezTo>
                    <a:pt x="73" y="498"/>
                    <a:pt x="1" y="576"/>
                    <a:pt x="48" y="672"/>
                  </a:cubicBezTo>
                  <a:cubicBezTo>
                    <a:pt x="782" y="1639"/>
                    <a:pt x="1683" y="2506"/>
                    <a:pt x="2150" y="3640"/>
                  </a:cubicBezTo>
                  <a:cubicBezTo>
                    <a:pt x="2150" y="3707"/>
                    <a:pt x="2217" y="3707"/>
                    <a:pt x="2250" y="3707"/>
                  </a:cubicBezTo>
                  <a:cubicBezTo>
                    <a:pt x="4518" y="2807"/>
                    <a:pt x="6353" y="1139"/>
                    <a:pt x="8588" y="205"/>
                  </a:cubicBezTo>
                  <a:cubicBezTo>
                    <a:pt x="8709" y="144"/>
                    <a:pt x="8610" y="0"/>
                    <a:pt x="851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13"/>
            <p:cNvSpPr/>
            <p:nvPr/>
          </p:nvSpPr>
          <p:spPr>
            <a:xfrm>
              <a:off x="367294" y="4295147"/>
              <a:ext cx="21807" cy="18149"/>
            </a:xfrm>
            <a:custGeom>
              <a:avLst/>
              <a:gdLst/>
              <a:ahLst/>
              <a:cxnLst/>
              <a:rect l="l" t="t" r="r" b="b"/>
              <a:pathLst>
                <a:path w="602" h="501" extrusionOk="0">
                  <a:moveTo>
                    <a:pt x="301" y="0"/>
                  </a:moveTo>
                  <a:cubicBezTo>
                    <a:pt x="1" y="0"/>
                    <a:pt x="1" y="501"/>
                    <a:pt x="301" y="501"/>
                  </a:cubicBezTo>
                  <a:cubicBezTo>
                    <a:pt x="601" y="467"/>
                    <a:pt x="601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3"/>
            <p:cNvSpPr/>
            <p:nvPr/>
          </p:nvSpPr>
          <p:spPr>
            <a:xfrm>
              <a:off x="338313" y="4321736"/>
              <a:ext cx="19344" cy="16953"/>
            </a:xfrm>
            <a:custGeom>
              <a:avLst/>
              <a:gdLst/>
              <a:ahLst/>
              <a:cxnLst/>
              <a:rect l="l" t="t" r="r" b="b"/>
              <a:pathLst>
                <a:path w="534" h="468" extrusionOk="0">
                  <a:moveTo>
                    <a:pt x="267" y="0"/>
                  </a:moveTo>
                  <a:cubicBezTo>
                    <a:pt x="0" y="33"/>
                    <a:pt x="0" y="400"/>
                    <a:pt x="267" y="467"/>
                  </a:cubicBezTo>
                  <a:cubicBezTo>
                    <a:pt x="534" y="400"/>
                    <a:pt x="534" y="33"/>
                    <a:pt x="2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13"/>
            <p:cNvSpPr/>
            <p:nvPr/>
          </p:nvSpPr>
          <p:spPr>
            <a:xfrm>
              <a:off x="332264" y="4280041"/>
              <a:ext cx="18149" cy="19670"/>
            </a:xfrm>
            <a:custGeom>
              <a:avLst/>
              <a:gdLst/>
              <a:ahLst/>
              <a:cxnLst/>
              <a:rect l="l" t="t" r="r" b="b"/>
              <a:pathLst>
                <a:path w="501" h="543" extrusionOk="0">
                  <a:moveTo>
                    <a:pt x="250" y="0"/>
                  </a:moveTo>
                  <a:cubicBezTo>
                    <a:pt x="125" y="0"/>
                    <a:pt x="0" y="84"/>
                    <a:pt x="0" y="250"/>
                  </a:cubicBezTo>
                  <a:lnTo>
                    <a:pt x="0" y="317"/>
                  </a:lnTo>
                  <a:cubicBezTo>
                    <a:pt x="0" y="467"/>
                    <a:pt x="125" y="542"/>
                    <a:pt x="250" y="542"/>
                  </a:cubicBezTo>
                  <a:cubicBezTo>
                    <a:pt x="375" y="542"/>
                    <a:pt x="501" y="467"/>
                    <a:pt x="501" y="317"/>
                  </a:cubicBezTo>
                  <a:lnTo>
                    <a:pt x="501" y="250"/>
                  </a:lnTo>
                  <a:cubicBezTo>
                    <a:pt x="501" y="84"/>
                    <a:pt x="375" y="0"/>
                    <a:pt x="25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13"/>
            <p:cNvSpPr/>
            <p:nvPr/>
          </p:nvSpPr>
          <p:spPr>
            <a:xfrm>
              <a:off x="305674" y="4078846"/>
              <a:ext cx="20576" cy="16953"/>
            </a:xfrm>
            <a:custGeom>
              <a:avLst/>
              <a:gdLst/>
              <a:ahLst/>
              <a:cxnLst/>
              <a:rect l="l" t="t" r="r" b="b"/>
              <a:pathLst>
                <a:path w="568" h="468" extrusionOk="0">
                  <a:moveTo>
                    <a:pt x="301" y="0"/>
                  </a:moveTo>
                  <a:cubicBezTo>
                    <a:pt x="0" y="34"/>
                    <a:pt x="0" y="434"/>
                    <a:pt x="301" y="467"/>
                  </a:cubicBezTo>
                  <a:cubicBezTo>
                    <a:pt x="567" y="434"/>
                    <a:pt x="567" y="34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13"/>
            <p:cNvSpPr/>
            <p:nvPr/>
          </p:nvSpPr>
          <p:spPr>
            <a:xfrm>
              <a:off x="276658" y="4109058"/>
              <a:ext cx="23003" cy="16953"/>
            </a:xfrm>
            <a:custGeom>
              <a:avLst/>
              <a:gdLst/>
              <a:ahLst/>
              <a:cxnLst/>
              <a:rect l="l" t="t" r="r" b="b"/>
              <a:pathLst>
                <a:path w="635" h="468" extrusionOk="0">
                  <a:moveTo>
                    <a:pt x="334" y="0"/>
                  </a:moveTo>
                  <a:cubicBezTo>
                    <a:pt x="1" y="0"/>
                    <a:pt x="1" y="467"/>
                    <a:pt x="334" y="467"/>
                  </a:cubicBezTo>
                  <a:cubicBezTo>
                    <a:pt x="635" y="467"/>
                    <a:pt x="635" y="0"/>
                    <a:pt x="3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3"/>
            <p:cNvSpPr/>
            <p:nvPr/>
          </p:nvSpPr>
          <p:spPr>
            <a:xfrm>
              <a:off x="318969" y="4117498"/>
              <a:ext cx="21771" cy="18185"/>
            </a:xfrm>
            <a:custGeom>
              <a:avLst/>
              <a:gdLst/>
              <a:ahLst/>
              <a:cxnLst/>
              <a:rect l="l" t="t" r="r" b="b"/>
              <a:pathLst>
                <a:path w="601" h="502" extrusionOk="0">
                  <a:moveTo>
                    <a:pt x="301" y="1"/>
                  </a:moveTo>
                  <a:cubicBezTo>
                    <a:pt x="0" y="1"/>
                    <a:pt x="0" y="501"/>
                    <a:pt x="301" y="501"/>
                  </a:cubicBezTo>
                  <a:cubicBezTo>
                    <a:pt x="601" y="468"/>
                    <a:pt x="601" y="1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13"/>
            <p:cNvSpPr/>
            <p:nvPr/>
          </p:nvSpPr>
          <p:spPr>
            <a:xfrm>
              <a:off x="106291" y="3962852"/>
              <a:ext cx="23003" cy="18149"/>
            </a:xfrm>
            <a:custGeom>
              <a:avLst/>
              <a:gdLst/>
              <a:ahLst/>
              <a:cxnLst/>
              <a:rect l="l" t="t" r="r" b="b"/>
              <a:pathLst>
                <a:path w="635" h="501" extrusionOk="0">
                  <a:moveTo>
                    <a:pt x="301" y="0"/>
                  </a:moveTo>
                  <a:cubicBezTo>
                    <a:pt x="0" y="0"/>
                    <a:pt x="0" y="500"/>
                    <a:pt x="301" y="500"/>
                  </a:cubicBezTo>
                  <a:cubicBezTo>
                    <a:pt x="634" y="500"/>
                    <a:pt x="634" y="0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13"/>
            <p:cNvSpPr/>
            <p:nvPr/>
          </p:nvSpPr>
          <p:spPr>
            <a:xfrm>
              <a:off x="125635" y="4005127"/>
              <a:ext cx="21771" cy="16953"/>
            </a:xfrm>
            <a:custGeom>
              <a:avLst/>
              <a:gdLst/>
              <a:ahLst/>
              <a:cxnLst/>
              <a:rect l="l" t="t" r="r" b="b"/>
              <a:pathLst>
                <a:path w="601" h="468" extrusionOk="0">
                  <a:moveTo>
                    <a:pt x="300" y="1"/>
                  </a:moveTo>
                  <a:cubicBezTo>
                    <a:pt x="0" y="1"/>
                    <a:pt x="0" y="468"/>
                    <a:pt x="300" y="468"/>
                  </a:cubicBezTo>
                  <a:cubicBezTo>
                    <a:pt x="601" y="468"/>
                    <a:pt x="601" y="1"/>
                    <a:pt x="3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3"/>
            <p:cNvSpPr/>
            <p:nvPr/>
          </p:nvSpPr>
          <p:spPr>
            <a:xfrm>
              <a:off x="47063" y="4333799"/>
              <a:ext cx="20612" cy="18185"/>
            </a:xfrm>
            <a:custGeom>
              <a:avLst/>
              <a:gdLst/>
              <a:ahLst/>
              <a:cxnLst/>
              <a:rect l="l" t="t" r="r" b="b"/>
              <a:pathLst>
                <a:path w="569" h="502" extrusionOk="0">
                  <a:moveTo>
                    <a:pt x="301" y="1"/>
                  </a:moveTo>
                  <a:cubicBezTo>
                    <a:pt x="1" y="34"/>
                    <a:pt x="1" y="434"/>
                    <a:pt x="301" y="501"/>
                  </a:cubicBezTo>
                  <a:cubicBezTo>
                    <a:pt x="568" y="434"/>
                    <a:pt x="568" y="34"/>
                    <a:pt x="3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13"/>
            <p:cNvSpPr/>
            <p:nvPr/>
          </p:nvSpPr>
          <p:spPr>
            <a:xfrm>
              <a:off x="97814" y="4579116"/>
              <a:ext cx="20612" cy="16953"/>
            </a:xfrm>
            <a:custGeom>
              <a:avLst/>
              <a:gdLst/>
              <a:ahLst/>
              <a:cxnLst/>
              <a:rect l="l" t="t" r="r" b="b"/>
              <a:pathLst>
                <a:path w="569" h="468" extrusionOk="0">
                  <a:moveTo>
                    <a:pt x="301" y="0"/>
                  </a:moveTo>
                  <a:cubicBezTo>
                    <a:pt x="1" y="34"/>
                    <a:pt x="1" y="434"/>
                    <a:pt x="301" y="467"/>
                  </a:cubicBezTo>
                  <a:cubicBezTo>
                    <a:pt x="568" y="434"/>
                    <a:pt x="568" y="34"/>
                    <a:pt x="3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13"/>
            <p:cNvSpPr/>
            <p:nvPr/>
          </p:nvSpPr>
          <p:spPr>
            <a:xfrm>
              <a:off x="317737" y="3729634"/>
              <a:ext cx="19380" cy="18149"/>
            </a:xfrm>
            <a:custGeom>
              <a:avLst/>
              <a:gdLst/>
              <a:ahLst/>
              <a:cxnLst/>
              <a:rect l="l" t="t" r="r" b="b"/>
              <a:pathLst>
                <a:path w="535" h="501" extrusionOk="0">
                  <a:moveTo>
                    <a:pt x="268" y="0"/>
                  </a:moveTo>
                  <a:cubicBezTo>
                    <a:pt x="1" y="33"/>
                    <a:pt x="1" y="434"/>
                    <a:pt x="268" y="500"/>
                  </a:cubicBezTo>
                  <a:cubicBezTo>
                    <a:pt x="535" y="434"/>
                    <a:pt x="535" y="33"/>
                    <a:pt x="2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3"/>
            <p:cNvSpPr/>
            <p:nvPr/>
          </p:nvSpPr>
          <p:spPr>
            <a:xfrm>
              <a:off x="293575" y="3771909"/>
              <a:ext cx="24198" cy="16953"/>
            </a:xfrm>
            <a:custGeom>
              <a:avLst/>
              <a:gdLst/>
              <a:ahLst/>
              <a:cxnLst/>
              <a:rect l="l" t="t" r="r" b="b"/>
              <a:pathLst>
                <a:path w="668" h="468" extrusionOk="0">
                  <a:moveTo>
                    <a:pt x="301" y="1"/>
                  </a:moveTo>
                  <a:cubicBezTo>
                    <a:pt x="1" y="1"/>
                    <a:pt x="1" y="468"/>
                    <a:pt x="301" y="468"/>
                  </a:cubicBezTo>
                  <a:lnTo>
                    <a:pt x="368" y="468"/>
                  </a:lnTo>
                  <a:cubicBezTo>
                    <a:pt x="668" y="468"/>
                    <a:pt x="668" y="1"/>
                    <a:pt x="3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13"/>
            <p:cNvSpPr/>
            <p:nvPr/>
          </p:nvSpPr>
          <p:spPr>
            <a:xfrm>
              <a:off x="1424997" y="4107681"/>
              <a:ext cx="80202" cy="35356"/>
            </a:xfrm>
            <a:custGeom>
              <a:avLst/>
              <a:gdLst/>
              <a:ahLst/>
              <a:cxnLst/>
              <a:rect l="l" t="t" r="r" b="b"/>
              <a:pathLst>
                <a:path w="2214" h="976" extrusionOk="0">
                  <a:moveTo>
                    <a:pt x="2019" y="1"/>
                  </a:moveTo>
                  <a:cubicBezTo>
                    <a:pt x="2010" y="1"/>
                    <a:pt x="2000" y="2"/>
                    <a:pt x="1992" y="5"/>
                  </a:cubicBezTo>
                  <a:cubicBezTo>
                    <a:pt x="1391" y="338"/>
                    <a:pt x="757" y="572"/>
                    <a:pt x="124" y="772"/>
                  </a:cubicBezTo>
                  <a:cubicBezTo>
                    <a:pt x="0" y="803"/>
                    <a:pt x="19" y="976"/>
                    <a:pt x="128" y="976"/>
                  </a:cubicBezTo>
                  <a:cubicBezTo>
                    <a:pt x="137" y="976"/>
                    <a:pt x="147" y="975"/>
                    <a:pt x="157" y="972"/>
                  </a:cubicBezTo>
                  <a:cubicBezTo>
                    <a:pt x="824" y="772"/>
                    <a:pt x="1491" y="505"/>
                    <a:pt x="2092" y="205"/>
                  </a:cubicBezTo>
                  <a:cubicBezTo>
                    <a:pt x="2213" y="144"/>
                    <a:pt x="2113" y="1"/>
                    <a:pt x="20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13"/>
            <p:cNvSpPr/>
            <p:nvPr/>
          </p:nvSpPr>
          <p:spPr>
            <a:xfrm>
              <a:off x="1358161" y="4225051"/>
              <a:ext cx="94294" cy="16953"/>
            </a:xfrm>
            <a:custGeom>
              <a:avLst/>
              <a:gdLst/>
              <a:ahLst/>
              <a:cxnLst/>
              <a:rect l="l" t="t" r="r" b="b"/>
              <a:pathLst>
                <a:path w="2603" h="468" extrusionOk="0">
                  <a:moveTo>
                    <a:pt x="2469" y="1"/>
                  </a:moveTo>
                  <a:cubicBezTo>
                    <a:pt x="1702" y="134"/>
                    <a:pt x="901" y="201"/>
                    <a:pt x="134" y="234"/>
                  </a:cubicBezTo>
                  <a:cubicBezTo>
                    <a:pt x="0" y="234"/>
                    <a:pt x="0" y="468"/>
                    <a:pt x="134" y="468"/>
                  </a:cubicBezTo>
                  <a:cubicBezTo>
                    <a:pt x="901" y="434"/>
                    <a:pt x="1702" y="334"/>
                    <a:pt x="2469" y="234"/>
                  </a:cubicBezTo>
                  <a:cubicBezTo>
                    <a:pt x="2602" y="234"/>
                    <a:pt x="2602" y="1"/>
                    <a:pt x="246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3"/>
            <p:cNvSpPr/>
            <p:nvPr/>
          </p:nvSpPr>
          <p:spPr>
            <a:xfrm>
              <a:off x="1335194" y="4009945"/>
              <a:ext cx="10904" cy="65966"/>
            </a:xfrm>
            <a:custGeom>
              <a:avLst/>
              <a:gdLst/>
              <a:ahLst/>
              <a:cxnLst/>
              <a:rect l="l" t="t" r="r" b="b"/>
              <a:pathLst>
                <a:path w="301" h="1821" extrusionOk="0">
                  <a:moveTo>
                    <a:pt x="134" y="1"/>
                  </a:moveTo>
                  <a:cubicBezTo>
                    <a:pt x="84" y="1"/>
                    <a:pt x="34" y="34"/>
                    <a:pt x="34" y="101"/>
                  </a:cubicBezTo>
                  <a:lnTo>
                    <a:pt x="34" y="68"/>
                  </a:lnTo>
                  <a:lnTo>
                    <a:pt x="34" y="68"/>
                  </a:lnTo>
                  <a:cubicBezTo>
                    <a:pt x="1" y="635"/>
                    <a:pt x="34" y="1202"/>
                    <a:pt x="101" y="1736"/>
                  </a:cubicBezTo>
                  <a:cubicBezTo>
                    <a:pt x="101" y="1794"/>
                    <a:pt x="139" y="1820"/>
                    <a:pt x="182" y="1820"/>
                  </a:cubicBezTo>
                  <a:cubicBezTo>
                    <a:pt x="238" y="1820"/>
                    <a:pt x="301" y="1777"/>
                    <a:pt x="301" y="1702"/>
                  </a:cubicBezTo>
                  <a:cubicBezTo>
                    <a:pt x="234" y="1168"/>
                    <a:pt x="201" y="635"/>
                    <a:pt x="234" y="101"/>
                  </a:cubicBezTo>
                  <a:cubicBezTo>
                    <a:pt x="234" y="34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3"/>
            <p:cNvSpPr/>
            <p:nvPr/>
          </p:nvSpPr>
          <p:spPr>
            <a:xfrm>
              <a:off x="1254231" y="4048670"/>
              <a:ext cx="12135" cy="62814"/>
            </a:xfrm>
            <a:custGeom>
              <a:avLst/>
              <a:gdLst/>
              <a:ahLst/>
              <a:cxnLst/>
              <a:rect l="l" t="t" r="r" b="b"/>
              <a:pathLst>
                <a:path w="335" h="1734" extrusionOk="0">
                  <a:moveTo>
                    <a:pt x="210" y="1"/>
                  </a:moveTo>
                  <a:cubicBezTo>
                    <a:pt x="170" y="1"/>
                    <a:pt x="134" y="29"/>
                    <a:pt x="134" y="99"/>
                  </a:cubicBezTo>
                  <a:cubicBezTo>
                    <a:pt x="34" y="600"/>
                    <a:pt x="1" y="1134"/>
                    <a:pt x="34" y="1634"/>
                  </a:cubicBezTo>
                  <a:cubicBezTo>
                    <a:pt x="34" y="1701"/>
                    <a:pt x="76" y="1734"/>
                    <a:pt x="122" y="1734"/>
                  </a:cubicBezTo>
                  <a:cubicBezTo>
                    <a:pt x="168" y="1734"/>
                    <a:pt x="218" y="1701"/>
                    <a:pt x="234" y="1634"/>
                  </a:cubicBezTo>
                  <a:cubicBezTo>
                    <a:pt x="234" y="1134"/>
                    <a:pt x="268" y="633"/>
                    <a:pt x="334" y="133"/>
                  </a:cubicBezTo>
                  <a:cubicBezTo>
                    <a:pt x="334" y="55"/>
                    <a:pt x="267" y="1"/>
                    <a:pt x="21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3"/>
            <p:cNvSpPr/>
            <p:nvPr/>
          </p:nvSpPr>
          <p:spPr>
            <a:xfrm>
              <a:off x="1159973" y="4123548"/>
              <a:ext cx="8513" cy="61981"/>
            </a:xfrm>
            <a:custGeom>
              <a:avLst/>
              <a:gdLst/>
              <a:ahLst/>
              <a:cxnLst/>
              <a:rect l="l" t="t" r="r" b="b"/>
              <a:pathLst>
                <a:path w="235" h="1711" extrusionOk="0">
                  <a:moveTo>
                    <a:pt x="101" y="1"/>
                  </a:moveTo>
                  <a:cubicBezTo>
                    <a:pt x="51" y="1"/>
                    <a:pt x="1" y="34"/>
                    <a:pt x="1" y="101"/>
                  </a:cubicBezTo>
                  <a:cubicBezTo>
                    <a:pt x="34" y="601"/>
                    <a:pt x="1" y="1101"/>
                    <a:pt x="1" y="1635"/>
                  </a:cubicBezTo>
                  <a:cubicBezTo>
                    <a:pt x="18" y="1685"/>
                    <a:pt x="68" y="1710"/>
                    <a:pt x="113" y="1710"/>
                  </a:cubicBezTo>
                  <a:cubicBezTo>
                    <a:pt x="159" y="1710"/>
                    <a:pt x="201" y="1685"/>
                    <a:pt x="201" y="1635"/>
                  </a:cubicBezTo>
                  <a:cubicBezTo>
                    <a:pt x="201" y="1101"/>
                    <a:pt x="234" y="601"/>
                    <a:pt x="201" y="101"/>
                  </a:cubicBezTo>
                  <a:cubicBezTo>
                    <a:pt x="201" y="34"/>
                    <a:pt x="151" y="1"/>
                    <a:pt x="1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3"/>
            <p:cNvSpPr/>
            <p:nvPr/>
          </p:nvSpPr>
          <p:spPr>
            <a:xfrm>
              <a:off x="1230540" y="4311919"/>
              <a:ext cx="71689" cy="23256"/>
            </a:xfrm>
            <a:custGeom>
              <a:avLst/>
              <a:gdLst/>
              <a:ahLst/>
              <a:cxnLst/>
              <a:rect l="l" t="t" r="r" b="b"/>
              <a:pathLst>
                <a:path w="1979" h="642" extrusionOk="0">
                  <a:moveTo>
                    <a:pt x="158" y="1"/>
                  </a:moveTo>
                  <a:cubicBezTo>
                    <a:pt x="45" y="1"/>
                    <a:pt x="0" y="174"/>
                    <a:pt x="154" y="204"/>
                  </a:cubicBezTo>
                  <a:cubicBezTo>
                    <a:pt x="688" y="371"/>
                    <a:pt x="1255" y="471"/>
                    <a:pt x="1822" y="638"/>
                  </a:cubicBezTo>
                  <a:cubicBezTo>
                    <a:pt x="1830" y="641"/>
                    <a:pt x="1837" y="642"/>
                    <a:pt x="1845" y="642"/>
                  </a:cubicBezTo>
                  <a:cubicBezTo>
                    <a:pt x="1931" y="642"/>
                    <a:pt x="1979" y="469"/>
                    <a:pt x="1856" y="438"/>
                  </a:cubicBezTo>
                  <a:cubicBezTo>
                    <a:pt x="1322" y="271"/>
                    <a:pt x="755" y="138"/>
                    <a:pt x="188" y="4"/>
                  </a:cubicBezTo>
                  <a:cubicBezTo>
                    <a:pt x="178" y="2"/>
                    <a:pt x="168" y="1"/>
                    <a:pt x="15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3"/>
            <p:cNvSpPr/>
            <p:nvPr/>
          </p:nvSpPr>
          <p:spPr>
            <a:xfrm>
              <a:off x="1160372" y="4371147"/>
              <a:ext cx="81434" cy="20829"/>
            </a:xfrm>
            <a:custGeom>
              <a:avLst/>
              <a:gdLst/>
              <a:ahLst/>
              <a:cxnLst/>
              <a:rect l="l" t="t" r="r" b="b"/>
              <a:pathLst>
                <a:path w="2248" h="575" extrusionOk="0">
                  <a:moveTo>
                    <a:pt x="128" y="0"/>
                  </a:moveTo>
                  <a:cubicBezTo>
                    <a:pt x="19" y="0"/>
                    <a:pt x="0" y="173"/>
                    <a:pt x="123" y="204"/>
                  </a:cubicBezTo>
                  <a:cubicBezTo>
                    <a:pt x="757" y="271"/>
                    <a:pt x="1424" y="404"/>
                    <a:pt x="2058" y="571"/>
                  </a:cubicBezTo>
                  <a:cubicBezTo>
                    <a:pt x="2068" y="573"/>
                    <a:pt x="2078" y="575"/>
                    <a:pt x="2087" y="575"/>
                  </a:cubicBezTo>
                  <a:cubicBezTo>
                    <a:pt x="2200" y="575"/>
                    <a:pt x="2248" y="401"/>
                    <a:pt x="2125" y="371"/>
                  </a:cubicBezTo>
                  <a:cubicBezTo>
                    <a:pt x="1491" y="204"/>
                    <a:pt x="824" y="70"/>
                    <a:pt x="157" y="4"/>
                  </a:cubicBezTo>
                  <a:cubicBezTo>
                    <a:pt x="146" y="1"/>
                    <a:pt x="137" y="0"/>
                    <a:pt x="12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13"/>
            <p:cNvSpPr/>
            <p:nvPr/>
          </p:nvSpPr>
          <p:spPr>
            <a:xfrm>
              <a:off x="1070569" y="4435302"/>
              <a:ext cx="74950" cy="14526"/>
            </a:xfrm>
            <a:custGeom>
              <a:avLst/>
              <a:gdLst/>
              <a:ahLst/>
              <a:cxnLst/>
              <a:rect l="l" t="t" r="r" b="b"/>
              <a:pathLst>
                <a:path w="2069" h="401" extrusionOk="0">
                  <a:moveTo>
                    <a:pt x="134" y="1"/>
                  </a:moveTo>
                  <a:cubicBezTo>
                    <a:pt x="0" y="1"/>
                    <a:pt x="0" y="201"/>
                    <a:pt x="134" y="201"/>
                  </a:cubicBezTo>
                  <a:cubicBezTo>
                    <a:pt x="734" y="301"/>
                    <a:pt x="1335" y="368"/>
                    <a:pt x="1969" y="401"/>
                  </a:cubicBezTo>
                  <a:cubicBezTo>
                    <a:pt x="2062" y="401"/>
                    <a:pt x="2068" y="198"/>
                    <a:pt x="1987" y="198"/>
                  </a:cubicBezTo>
                  <a:cubicBezTo>
                    <a:pt x="1981" y="198"/>
                    <a:pt x="1975" y="199"/>
                    <a:pt x="1969" y="201"/>
                  </a:cubicBezTo>
                  <a:cubicBezTo>
                    <a:pt x="1335" y="167"/>
                    <a:pt x="734" y="10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13"/>
            <p:cNvSpPr/>
            <p:nvPr/>
          </p:nvSpPr>
          <p:spPr>
            <a:xfrm>
              <a:off x="983919" y="4510940"/>
              <a:ext cx="69081" cy="24850"/>
            </a:xfrm>
            <a:custGeom>
              <a:avLst/>
              <a:gdLst/>
              <a:ahLst/>
              <a:cxnLst/>
              <a:rect l="l" t="t" r="r" b="b"/>
              <a:pathLst>
                <a:path w="1907" h="686" extrusionOk="0">
                  <a:moveTo>
                    <a:pt x="1777" y="1"/>
                  </a:moveTo>
                  <a:cubicBezTo>
                    <a:pt x="1761" y="1"/>
                    <a:pt x="1744" y="5"/>
                    <a:pt x="1725" y="14"/>
                  </a:cubicBezTo>
                  <a:cubicBezTo>
                    <a:pt x="1192" y="181"/>
                    <a:pt x="658" y="281"/>
                    <a:pt x="124" y="481"/>
                  </a:cubicBezTo>
                  <a:cubicBezTo>
                    <a:pt x="1" y="512"/>
                    <a:pt x="48" y="685"/>
                    <a:pt x="135" y="685"/>
                  </a:cubicBezTo>
                  <a:cubicBezTo>
                    <a:pt x="142" y="685"/>
                    <a:pt x="150" y="684"/>
                    <a:pt x="158" y="681"/>
                  </a:cubicBezTo>
                  <a:cubicBezTo>
                    <a:pt x="691" y="481"/>
                    <a:pt x="1258" y="381"/>
                    <a:pt x="1792" y="214"/>
                  </a:cubicBezTo>
                  <a:cubicBezTo>
                    <a:pt x="1907" y="157"/>
                    <a:pt x="1873" y="1"/>
                    <a:pt x="1777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3"/>
            <p:cNvSpPr/>
            <p:nvPr/>
          </p:nvSpPr>
          <p:spPr>
            <a:xfrm>
              <a:off x="1074699" y="4165279"/>
              <a:ext cx="11628" cy="61003"/>
            </a:xfrm>
            <a:custGeom>
              <a:avLst/>
              <a:gdLst/>
              <a:ahLst/>
              <a:cxnLst/>
              <a:rect l="l" t="t" r="r" b="b"/>
              <a:pathLst>
                <a:path w="321" h="1684" extrusionOk="0">
                  <a:moveTo>
                    <a:pt x="120" y="0"/>
                  </a:moveTo>
                  <a:cubicBezTo>
                    <a:pt x="60" y="0"/>
                    <a:pt x="0" y="52"/>
                    <a:pt x="20" y="149"/>
                  </a:cubicBezTo>
                  <a:cubicBezTo>
                    <a:pt x="87" y="616"/>
                    <a:pt x="120" y="1117"/>
                    <a:pt x="53" y="1584"/>
                  </a:cubicBezTo>
                  <a:cubicBezTo>
                    <a:pt x="53" y="1651"/>
                    <a:pt x="112" y="1684"/>
                    <a:pt x="170" y="1684"/>
                  </a:cubicBezTo>
                  <a:cubicBezTo>
                    <a:pt x="228" y="1684"/>
                    <a:pt x="287" y="1651"/>
                    <a:pt x="287" y="1584"/>
                  </a:cubicBezTo>
                  <a:cubicBezTo>
                    <a:pt x="320" y="1083"/>
                    <a:pt x="287" y="583"/>
                    <a:pt x="220" y="83"/>
                  </a:cubicBezTo>
                  <a:cubicBezTo>
                    <a:pt x="206" y="27"/>
                    <a:pt x="163" y="0"/>
                    <a:pt x="12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3"/>
            <p:cNvSpPr/>
            <p:nvPr/>
          </p:nvSpPr>
          <p:spPr>
            <a:xfrm>
              <a:off x="950084" y="4232006"/>
              <a:ext cx="31588" cy="53106"/>
            </a:xfrm>
            <a:custGeom>
              <a:avLst/>
              <a:gdLst/>
              <a:ahLst/>
              <a:cxnLst/>
              <a:rect l="l" t="t" r="r" b="b"/>
              <a:pathLst>
                <a:path w="872" h="1466" extrusionOk="0">
                  <a:moveTo>
                    <a:pt x="133" y="1"/>
                  </a:moveTo>
                  <a:cubicBezTo>
                    <a:pt x="60" y="1"/>
                    <a:pt x="1" y="71"/>
                    <a:pt x="24" y="142"/>
                  </a:cubicBezTo>
                  <a:cubicBezTo>
                    <a:pt x="258" y="542"/>
                    <a:pt x="458" y="976"/>
                    <a:pt x="658" y="1410"/>
                  </a:cubicBezTo>
                  <a:cubicBezTo>
                    <a:pt x="668" y="1450"/>
                    <a:pt x="693" y="1466"/>
                    <a:pt x="721" y="1466"/>
                  </a:cubicBezTo>
                  <a:cubicBezTo>
                    <a:pt x="788" y="1466"/>
                    <a:pt x="871" y="1380"/>
                    <a:pt x="825" y="1310"/>
                  </a:cubicBezTo>
                  <a:cubicBezTo>
                    <a:pt x="658" y="876"/>
                    <a:pt x="458" y="442"/>
                    <a:pt x="224" y="42"/>
                  </a:cubicBezTo>
                  <a:cubicBezTo>
                    <a:pt x="195" y="13"/>
                    <a:pt x="163" y="1"/>
                    <a:pt x="13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3"/>
            <p:cNvSpPr/>
            <p:nvPr/>
          </p:nvSpPr>
          <p:spPr>
            <a:xfrm>
              <a:off x="850501" y="4267036"/>
              <a:ext cx="38145" cy="61039"/>
            </a:xfrm>
            <a:custGeom>
              <a:avLst/>
              <a:gdLst/>
              <a:ahLst/>
              <a:cxnLst/>
              <a:rect l="l" t="t" r="r" b="b"/>
              <a:pathLst>
                <a:path w="1053" h="1685" extrusionOk="0">
                  <a:moveTo>
                    <a:pt x="156" y="1"/>
                  </a:moveTo>
                  <a:cubicBezTo>
                    <a:pt x="80" y="1"/>
                    <a:pt x="0" y="72"/>
                    <a:pt x="71" y="142"/>
                  </a:cubicBezTo>
                  <a:cubicBezTo>
                    <a:pt x="338" y="643"/>
                    <a:pt x="605" y="1110"/>
                    <a:pt x="805" y="1644"/>
                  </a:cubicBezTo>
                  <a:cubicBezTo>
                    <a:pt x="825" y="1673"/>
                    <a:pt x="856" y="1685"/>
                    <a:pt x="888" y="1685"/>
                  </a:cubicBezTo>
                  <a:cubicBezTo>
                    <a:pt x="966" y="1685"/>
                    <a:pt x="1052" y="1614"/>
                    <a:pt x="1005" y="1543"/>
                  </a:cubicBezTo>
                  <a:cubicBezTo>
                    <a:pt x="772" y="1010"/>
                    <a:pt x="505" y="509"/>
                    <a:pt x="238" y="42"/>
                  </a:cubicBezTo>
                  <a:cubicBezTo>
                    <a:pt x="218" y="13"/>
                    <a:pt x="187" y="1"/>
                    <a:pt x="156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3"/>
            <p:cNvSpPr/>
            <p:nvPr/>
          </p:nvSpPr>
          <p:spPr>
            <a:xfrm>
              <a:off x="641301" y="4488408"/>
              <a:ext cx="58757" cy="54374"/>
            </a:xfrm>
            <a:custGeom>
              <a:avLst/>
              <a:gdLst/>
              <a:ahLst/>
              <a:cxnLst/>
              <a:rect l="l" t="t" r="r" b="b"/>
              <a:pathLst>
                <a:path w="1622" h="1501" extrusionOk="0">
                  <a:moveTo>
                    <a:pt x="146" y="0"/>
                  </a:moveTo>
                  <a:cubicBezTo>
                    <a:pt x="75" y="0"/>
                    <a:pt x="0" y="94"/>
                    <a:pt x="75" y="169"/>
                  </a:cubicBezTo>
                  <a:cubicBezTo>
                    <a:pt x="476" y="636"/>
                    <a:pt x="943" y="1070"/>
                    <a:pt x="1410" y="1470"/>
                  </a:cubicBezTo>
                  <a:cubicBezTo>
                    <a:pt x="1431" y="1492"/>
                    <a:pt x="1455" y="1501"/>
                    <a:pt x="1477" y="1501"/>
                  </a:cubicBezTo>
                  <a:cubicBezTo>
                    <a:pt x="1557" y="1501"/>
                    <a:pt x="1621" y="1382"/>
                    <a:pt x="1543" y="1303"/>
                  </a:cubicBezTo>
                  <a:cubicBezTo>
                    <a:pt x="1076" y="936"/>
                    <a:pt x="642" y="503"/>
                    <a:pt x="209" y="36"/>
                  </a:cubicBezTo>
                  <a:cubicBezTo>
                    <a:pt x="192" y="11"/>
                    <a:pt x="169" y="0"/>
                    <a:pt x="14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3"/>
            <p:cNvSpPr/>
            <p:nvPr/>
          </p:nvSpPr>
          <p:spPr>
            <a:xfrm>
              <a:off x="736537" y="4363757"/>
              <a:ext cx="48071" cy="71436"/>
            </a:xfrm>
            <a:custGeom>
              <a:avLst/>
              <a:gdLst/>
              <a:ahLst/>
              <a:cxnLst/>
              <a:rect l="l" t="t" r="r" b="b"/>
              <a:pathLst>
                <a:path w="1327" h="1972" extrusionOk="0">
                  <a:moveTo>
                    <a:pt x="156" y="0"/>
                  </a:moveTo>
                  <a:cubicBezTo>
                    <a:pt x="90" y="0"/>
                    <a:pt x="0" y="79"/>
                    <a:pt x="48" y="174"/>
                  </a:cubicBezTo>
                  <a:cubicBezTo>
                    <a:pt x="348" y="775"/>
                    <a:pt x="749" y="1342"/>
                    <a:pt x="1082" y="1909"/>
                  </a:cubicBezTo>
                  <a:cubicBezTo>
                    <a:pt x="1116" y="1953"/>
                    <a:pt x="1156" y="1972"/>
                    <a:pt x="1193" y="1972"/>
                  </a:cubicBezTo>
                  <a:cubicBezTo>
                    <a:pt x="1268" y="1972"/>
                    <a:pt x="1327" y="1898"/>
                    <a:pt x="1282" y="1809"/>
                  </a:cubicBezTo>
                  <a:cubicBezTo>
                    <a:pt x="949" y="1242"/>
                    <a:pt x="515" y="675"/>
                    <a:pt x="215" y="41"/>
                  </a:cubicBezTo>
                  <a:cubicBezTo>
                    <a:pt x="206" y="13"/>
                    <a:pt x="183" y="0"/>
                    <a:pt x="1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3"/>
            <p:cNvSpPr/>
            <p:nvPr/>
          </p:nvSpPr>
          <p:spPr>
            <a:xfrm>
              <a:off x="906216" y="4654030"/>
              <a:ext cx="102408" cy="14671"/>
            </a:xfrm>
            <a:custGeom>
              <a:avLst/>
              <a:gdLst/>
              <a:ahLst/>
              <a:cxnLst/>
              <a:rect l="l" t="t" r="r" b="b"/>
              <a:pathLst>
                <a:path w="2827" h="405" extrusionOk="0">
                  <a:moveTo>
                    <a:pt x="134" y="0"/>
                  </a:moveTo>
                  <a:cubicBezTo>
                    <a:pt x="1" y="0"/>
                    <a:pt x="1" y="200"/>
                    <a:pt x="134" y="200"/>
                  </a:cubicBezTo>
                  <a:cubicBezTo>
                    <a:pt x="968" y="234"/>
                    <a:pt x="1802" y="267"/>
                    <a:pt x="2636" y="401"/>
                  </a:cubicBezTo>
                  <a:cubicBezTo>
                    <a:pt x="2646" y="403"/>
                    <a:pt x="2656" y="404"/>
                    <a:pt x="2665" y="404"/>
                  </a:cubicBezTo>
                  <a:cubicBezTo>
                    <a:pt x="2779" y="404"/>
                    <a:pt x="2826" y="231"/>
                    <a:pt x="2703" y="200"/>
                  </a:cubicBezTo>
                  <a:cubicBezTo>
                    <a:pt x="1836" y="67"/>
                    <a:pt x="1002" y="0"/>
                    <a:pt x="1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13"/>
            <p:cNvSpPr/>
            <p:nvPr/>
          </p:nvSpPr>
          <p:spPr>
            <a:xfrm>
              <a:off x="851008" y="4807951"/>
              <a:ext cx="99981" cy="19054"/>
            </a:xfrm>
            <a:custGeom>
              <a:avLst/>
              <a:gdLst/>
              <a:ahLst/>
              <a:cxnLst/>
              <a:rect l="l" t="t" r="r" b="b"/>
              <a:pathLst>
                <a:path w="2760" h="526" extrusionOk="0">
                  <a:moveTo>
                    <a:pt x="2099" y="1"/>
                  </a:moveTo>
                  <a:cubicBezTo>
                    <a:pt x="1419" y="1"/>
                    <a:pt x="761" y="102"/>
                    <a:pt x="124" y="288"/>
                  </a:cubicBezTo>
                  <a:cubicBezTo>
                    <a:pt x="1" y="350"/>
                    <a:pt x="20" y="525"/>
                    <a:pt x="129" y="525"/>
                  </a:cubicBezTo>
                  <a:cubicBezTo>
                    <a:pt x="138" y="525"/>
                    <a:pt x="147" y="524"/>
                    <a:pt x="157" y="521"/>
                  </a:cubicBezTo>
                  <a:cubicBezTo>
                    <a:pt x="798" y="308"/>
                    <a:pt x="1459" y="201"/>
                    <a:pt x="2126" y="201"/>
                  </a:cubicBezTo>
                  <a:cubicBezTo>
                    <a:pt x="2292" y="201"/>
                    <a:pt x="2459" y="208"/>
                    <a:pt x="2626" y="221"/>
                  </a:cubicBezTo>
                  <a:cubicBezTo>
                    <a:pt x="2759" y="221"/>
                    <a:pt x="2759" y="21"/>
                    <a:pt x="2626" y="21"/>
                  </a:cubicBezTo>
                  <a:cubicBezTo>
                    <a:pt x="2449" y="7"/>
                    <a:pt x="2273" y="1"/>
                    <a:pt x="209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3"/>
            <p:cNvSpPr/>
            <p:nvPr/>
          </p:nvSpPr>
          <p:spPr>
            <a:xfrm>
              <a:off x="738638" y="4952490"/>
              <a:ext cx="112044" cy="20721"/>
            </a:xfrm>
            <a:custGeom>
              <a:avLst/>
              <a:gdLst/>
              <a:ahLst/>
              <a:cxnLst/>
              <a:rect l="l" t="t" r="r" b="b"/>
              <a:pathLst>
                <a:path w="3093" h="572" extrusionOk="0">
                  <a:moveTo>
                    <a:pt x="2992" y="1"/>
                  </a:moveTo>
                  <a:cubicBezTo>
                    <a:pt x="2025" y="34"/>
                    <a:pt x="1058" y="134"/>
                    <a:pt x="124" y="367"/>
                  </a:cubicBezTo>
                  <a:cubicBezTo>
                    <a:pt x="0" y="398"/>
                    <a:pt x="48" y="571"/>
                    <a:pt x="161" y="571"/>
                  </a:cubicBezTo>
                  <a:cubicBezTo>
                    <a:pt x="170" y="571"/>
                    <a:pt x="180" y="570"/>
                    <a:pt x="190" y="568"/>
                  </a:cubicBezTo>
                  <a:cubicBezTo>
                    <a:pt x="1091" y="367"/>
                    <a:pt x="2025" y="234"/>
                    <a:pt x="2992" y="201"/>
                  </a:cubicBezTo>
                  <a:cubicBezTo>
                    <a:pt x="3092" y="167"/>
                    <a:pt x="3092" y="1"/>
                    <a:pt x="29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3"/>
            <p:cNvSpPr/>
            <p:nvPr/>
          </p:nvSpPr>
          <p:spPr>
            <a:xfrm>
              <a:off x="547949" y="4543978"/>
              <a:ext cx="74768" cy="69552"/>
            </a:xfrm>
            <a:custGeom>
              <a:avLst/>
              <a:gdLst/>
              <a:ahLst/>
              <a:cxnLst/>
              <a:rect l="l" t="t" r="r" b="b"/>
              <a:pathLst>
                <a:path w="2064" h="1920" extrusionOk="0">
                  <a:moveTo>
                    <a:pt x="140" y="1"/>
                  </a:moveTo>
                  <a:cubicBezTo>
                    <a:pt x="63" y="1"/>
                    <a:pt x="0" y="95"/>
                    <a:pt x="51" y="170"/>
                  </a:cubicBezTo>
                  <a:cubicBezTo>
                    <a:pt x="618" y="803"/>
                    <a:pt x="1218" y="1370"/>
                    <a:pt x="1852" y="1904"/>
                  </a:cubicBezTo>
                  <a:cubicBezTo>
                    <a:pt x="1868" y="1915"/>
                    <a:pt x="1885" y="1920"/>
                    <a:pt x="1902" y="1920"/>
                  </a:cubicBezTo>
                  <a:cubicBezTo>
                    <a:pt x="1988" y="1920"/>
                    <a:pt x="2064" y="1793"/>
                    <a:pt x="1952" y="1737"/>
                  </a:cubicBezTo>
                  <a:cubicBezTo>
                    <a:pt x="1318" y="1204"/>
                    <a:pt x="751" y="637"/>
                    <a:pt x="217" y="36"/>
                  </a:cubicBezTo>
                  <a:cubicBezTo>
                    <a:pt x="192" y="11"/>
                    <a:pt x="165" y="1"/>
                    <a:pt x="14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3"/>
            <p:cNvSpPr/>
            <p:nvPr/>
          </p:nvSpPr>
          <p:spPr>
            <a:xfrm>
              <a:off x="485207" y="4671853"/>
              <a:ext cx="66292" cy="77956"/>
            </a:xfrm>
            <a:custGeom>
              <a:avLst/>
              <a:gdLst/>
              <a:ahLst/>
              <a:cxnLst/>
              <a:rect l="l" t="t" r="r" b="b"/>
              <a:pathLst>
                <a:path w="1830" h="2152" extrusionOk="0">
                  <a:moveTo>
                    <a:pt x="165" y="1"/>
                  </a:moveTo>
                  <a:cubicBezTo>
                    <a:pt x="87" y="1"/>
                    <a:pt x="1" y="71"/>
                    <a:pt x="48" y="142"/>
                  </a:cubicBezTo>
                  <a:cubicBezTo>
                    <a:pt x="548" y="809"/>
                    <a:pt x="1115" y="1443"/>
                    <a:pt x="1582" y="2110"/>
                  </a:cubicBezTo>
                  <a:cubicBezTo>
                    <a:pt x="1612" y="2140"/>
                    <a:pt x="1647" y="2152"/>
                    <a:pt x="1680" y="2152"/>
                  </a:cubicBezTo>
                  <a:cubicBezTo>
                    <a:pt x="1760" y="2152"/>
                    <a:pt x="1830" y="2081"/>
                    <a:pt x="1783" y="2010"/>
                  </a:cubicBezTo>
                  <a:cubicBezTo>
                    <a:pt x="1282" y="1310"/>
                    <a:pt x="715" y="709"/>
                    <a:pt x="248" y="42"/>
                  </a:cubicBezTo>
                  <a:cubicBezTo>
                    <a:pt x="229" y="13"/>
                    <a:pt x="198" y="1"/>
                    <a:pt x="16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3"/>
            <p:cNvSpPr/>
            <p:nvPr/>
          </p:nvSpPr>
          <p:spPr>
            <a:xfrm>
              <a:off x="438440" y="4779406"/>
              <a:ext cx="51440" cy="77956"/>
            </a:xfrm>
            <a:custGeom>
              <a:avLst/>
              <a:gdLst/>
              <a:ahLst/>
              <a:cxnLst/>
              <a:rect l="l" t="t" r="r" b="b"/>
              <a:pathLst>
                <a:path w="1420" h="2152" extrusionOk="0">
                  <a:moveTo>
                    <a:pt x="156" y="0"/>
                  </a:moveTo>
                  <a:cubicBezTo>
                    <a:pt x="80" y="0"/>
                    <a:pt x="1" y="71"/>
                    <a:pt x="71" y="142"/>
                  </a:cubicBezTo>
                  <a:cubicBezTo>
                    <a:pt x="472" y="776"/>
                    <a:pt x="872" y="1409"/>
                    <a:pt x="1206" y="2110"/>
                  </a:cubicBezTo>
                  <a:cubicBezTo>
                    <a:pt x="1225" y="2139"/>
                    <a:pt x="1253" y="2151"/>
                    <a:pt x="1282" y="2151"/>
                  </a:cubicBezTo>
                  <a:cubicBezTo>
                    <a:pt x="1350" y="2151"/>
                    <a:pt x="1419" y="2081"/>
                    <a:pt x="1372" y="2010"/>
                  </a:cubicBezTo>
                  <a:cubicBezTo>
                    <a:pt x="1039" y="1309"/>
                    <a:pt x="672" y="676"/>
                    <a:pt x="238" y="42"/>
                  </a:cubicBezTo>
                  <a:cubicBezTo>
                    <a:pt x="219" y="13"/>
                    <a:pt x="188" y="0"/>
                    <a:pt x="156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3"/>
            <p:cNvSpPr/>
            <p:nvPr/>
          </p:nvSpPr>
          <p:spPr>
            <a:xfrm>
              <a:off x="737515" y="4545499"/>
              <a:ext cx="723884" cy="284004"/>
            </a:xfrm>
            <a:custGeom>
              <a:avLst/>
              <a:gdLst/>
              <a:ahLst/>
              <a:cxnLst/>
              <a:rect l="l" t="t" r="r" b="b"/>
              <a:pathLst>
                <a:path w="19983" h="7840" extrusionOk="0">
                  <a:moveTo>
                    <a:pt x="19859" y="0"/>
                  </a:moveTo>
                  <a:cubicBezTo>
                    <a:pt x="19841" y="0"/>
                    <a:pt x="19821" y="8"/>
                    <a:pt x="19802" y="28"/>
                  </a:cubicBezTo>
                  <a:cubicBezTo>
                    <a:pt x="19001" y="528"/>
                    <a:pt x="18334" y="1162"/>
                    <a:pt x="17567" y="1695"/>
                  </a:cubicBezTo>
                  <a:cubicBezTo>
                    <a:pt x="16733" y="2229"/>
                    <a:pt x="15866" y="2629"/>
                    <a:pt x="14932" y="2930"/>
                  </a:cubicBezTo>
                  <a:cubicBezTo>
                    <a:pt x="12797" y="3563"/>
                    <a:pt x="10629" y="4030"/>
                    <a:pt x="8427" y="4331"/>
                  </a:cubicBezTo>
                  <a:cubicBezTo>
                    <a:pt x="6559" y="4631"/>
                    <a:pt x="4558" y="4731"/>
                    <a:pt x="2790" y="5465"/>
                  </a:cubicBezTo>
                  <a:cubicBezTo>
                    <a:pt x="1756" y="5932"/>
                    <a:pt x="355" y="6532"/>
                    <a:pt x="21" y="7700"/>
                  </a:cubicBezTo>
                  <a:cubicBezTo>
                    <a:pt x="1" y="7782"/>
                    <a:pt x="69" y="7839"/>
                    <a:pt x="132" y="7839"/>
                  </a:cubicBezTo>
                  <a:cubicBezTo>
                    <a:pt x="172" y="7839"/>
                    <a:pt x="209" y="7817"/>
                    <a:pt x="221" y="7766"/>
                  </a:cubicBezTo>
                  <a:cubicBezTo>
                    <a:pt x="622" y="6332"/>
                    <a:pt x="2857" y="5565"/>
                    <a:pt x="4158" y="5231"/>
                  </a:cubicBezTo>
                  <a:cubicBezTo>
                    <a:pt x="6059" y="4731"/>
                    <a:pt x="8127" y="4631"/>
                    <a:pt x="10095" y="4264"/>
                  </a:cubicBezTo>
                  <a:cubicBezTo>
                    <a:pt x="11996" y="3997"/>
                    <a:pt x="13898" y="3530"/>
                    <a:pt x="15732" y="2863"/>
                  </a:cubicBezTo>
                  <a:cubicBezTo>
                    <a:pt x="17367" y="2262"/>
                    <a:pt x="18501" y="1128"/>
                    <a:pt x="19902" y="194"/>
                  </a:cubicBezTo>
                  <a:cubicBezTo>
                    <a:pt x="19983" y="141"/>
                    <a:pt x="19933" y="0"/>
                    <a:pt x="19859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3"/>
            <p:cNvSpPr/>
            <p:nvPr/>
          </p:nvSpPr>
          <p:spPr>
            <a:xfrm>
              <a:off x="1310597" y="4638961"/>
              <a:ext cx="122078" cy="64807"/>
            </a:xfrm>
            <a:custGeom>
              <a:avLst/>
              <a:gdLst/>
              <a:ahLst/>
              <a:cxnLst/>
              <a:rect l="l" t="t" r="r" b="b"/>
              <a:pathLst>
                <a:path w="3370" h="1789" extrusionOk="0">
                  <a:moveTo>
                    <a:pt x="151" y="1"/>
                  </a:moveTo>
                  <a:cubicBezTo>
                    <a:pt x="53" y="1"/>
                    <a:pt x="1" y="127"/>
                    <a:pt x="113" y="183"/>
                  </a:cubicBezTo>
                  <a:cubicBezTo>
                    <a:pt x="1080" y="750"/>
                    <a:pt x="2114" y="1284"/>
                    <a:pt x="3148" y="1784"/>
                  </a:cubicBezTo>
                  <a:cubicBezTo>
                    <a:pt x="3160" y="1787"/>
                    <a:pt x="3172" y="1788"/>
                    <a:pt x="3183" y="1788"/>
                  </a:cubicBezTo>
                  <a:cubicBezTo>
                    <a:pt x="3298" y="1788"/>
                    <a:pt x="3370" y="1645"/>
                    <a:pt x="3248" y="1584"/>
                  </a:cubicBezTo>
                  <a:cubicBezTo>
                    <a:pt x="2214" y="1083"/>
                    <a:pt x="1213" y="583"/>
                    <a:pt x="213" y="16"/>
                  </a:cubicBezTo>
                  <a:cubicBezTo>
                    <a:pt x="191" y="5"/>
                    <a:pt x="170" y="1"/>
                    <a:pt x="15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3"/>
            <p:cNvSpPr/>
            <p:nvPr/>
          </p:nvSpPr>
          <p:spPr>
            <a:xfrm>
              <a:off x="1358161" y="4660877"/>
              <a:ext cx="153485" cy="100488"/>
            </a:xfrm>
            <a:custGeom>
              <a:avLst/>
              <a:gdLst/>
              <a:ahLst/>
              <a:cxnLst/>
              <a:rect l="l" t="t" r="r" b="b"/>
              <a:pathLst>
                <a:path w="4237" h="2774" extrusionOk="0">
                  <a:moveTo>
                    <a:pt x="743" y="240"/>
                  </a:moveTo>
                  <a:cubicBezTo>
                    <a:pt x="1994" y="240"/>
                    <a:pt x="3641" y="689"/>
                    <a:pt x="3670" y="2080"/>
                  </a:cubicBezTo>
                  <a:cubicBezTo>
                    <a:pt x="3670" y="2446"/>
                    <a:pt x="3425" y="2561"/>
                    <a:pt x="3117" y="2561"/>
                  </a:cubicBezTo>
                  <a:cubicBezTo>
                    <a:pt x="2724" y="2561"/>
                    <a:pt x="2226" y="2373"/>
                    <a:pt x="2002" y="2280"/>
                  </a:cubicBezTo>
                  <a:cubicBezTo>
                    <a:pt x="1192" y="1858"/>
                    <a:pt x="602" y="1122"/>
                    <a:pt x="355" y="255"/>
                  </a:cubicBezTo>
                  <a:lnTo>
                    <a:pt x="355" y="255"/>
                  </a:lnTo>
                  <a:cubicBezTo>
                    <a:pt x="478" y="245"/>
                    <a:pt x="608" y="240"/>
                    <a:pt x="743" y="240"/>
                  </a:cubicBezTo>
                  <a:close/>
                  <a:moveTo>
                    <a:pt x="778" y="0"/>
                  </a:moveTo>
                  <a:cubicBezTo>
                    <a:pt x="564" y="0"/>
                    <a:pt x="349" y="15"/>
                    <a:pt x="134" y="45"/>
                  </a:cubicBezTo>
                  <a:cubicBezTo>
                    <a:pt x="0" y="45"/>
                    <a:pt x="0" y="278"/>
                    <a:pt x="134" y="278"/>
                  </a:cubicBezTo>
                  <a:cubicBezTo>
                    <a:pt x="137" y="278"/>
                    <a:pt x="140" y="278"/>
                    <a:pt x="143" y="277"/>
                  </a:cubicBezTo>
                  <a:lnTo>
                    <a:pt x="143" y="277"/>
                  </a:lnTo>
                  <a:cubicBezTo>
                    <a:pt x="416" y="1264"/>
                    <a:pt x="1111" y="2084"/>
                    <a:pt x="2035" y="2513"/>
                  </a:cubicBezTo>
                  <a:cubicBezTo>
                    <a:pt x="2339" y="2627"/>
                    <a:pt x="2730" y="2774"/>
                    <a:pt x="3084" y="2774"/>
                  </a:cubicBezTo>
                  <a:cubicBezTo>
                    <a:pt x="3351" y="2774"/>
                    <a:pt x="3598" y="2690"/>
                    <a:pt x="3770" y="2447"/>
                  </a:cubicBezTo>
                  <a:cubicBezTo>
                    <a:pt x="4237" y="1779"/>
                    <a:pt x="3436" y="879"/>
                    <a:pt x="2936" y="545"/>
                  </a:cubicBezTo>
                  <a:cubicBezTo>
                    <a:pt x="2261" y="182"/>
                    <a:pt x="1526" y="0"/>
                    <a:pt x="77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3"/>
            <p:cNvSpPr/>
            <p:nvPr/>
          </p:nvSpPr>
          <p:spPr>
            <a:xfrm>
              <a:off x="1360045" y="4503768"/>
              <a:ext cx="158521" cy="115558"/>
            </a:xfrm>
            <a:custGeom>
              <a:avLst/>
              <a:gdLst/>
              <a:ahLst/>
              <a:cxnLst/>
              <a:rect l="l" t="t" r="r" b="b"/>
              <a:pathLst>
                <a:path w="4376" h="3190" extrusionOk="0">
                  <a:moveTo>
                    <a:pt x="3028" y="210"/>
                  </a:moveTo>
                  <a:cubicBezTo>
                    <a:pt x="3454" y="210"/>
                    <a:pt x="3785" y="428"/>
                    <a:pt x="3785" y="1079"/>
                  </a:cubicBezTo>
                  <a:cubicBezTo>
                    <a:pt x="3785" y="2432"/>
                    <a:pt x="1440" y="2954"/>
                    <a:pt x="306" y="2981"/>
                  </a:cubicBezTo>
                  <a:lnTo>
                    <a:pt x="306" y="2981"/>
                  </a:lnTo>
                  <a:cubicBezTo>
                    <a:pt x="703" y="2188"/>
                    <a:pt x="642" y="1309"/>
                    <a:pt x="1483" y="779"/>
                  </a:cubicBezTo>
                  <a:cubicBezTo>
                    <a:pt x="1865" y="524"/>
                    <a:pt x="2516" y="210"/>
                    <a:pt x="3028" y="210"/>
                  </a:cubicBezTo>
                  <a:close/>
                  <a:moveTo>
                    <a:pt x="3015" y="0"/>
                  </a:moveTo>
                  <a:cubicBezTo>
                    <a:pt x="2689" y="0"/>
                    <a:pt x="2343" y="97"/>
                    <a:pt x="2083" y="212"/>
                  </a:cubicBezTo>
                  <a:cubicBezTo>
                    <a:pt x="1550" y="412"/>
                    <a:pt x="1083" y="746"/>
                    <a:pt x="716" y="1180"/>
                  </a:cubicBezTo>
                  <a:cubicBezTo>
                    <a:pt x="329" y="1695"/>
                    <a:pt x="378" y="2397"/>
                    <a:pt x="81" y="2986"/>
                  </a:cubicBezTo>
                  <a:lnTo>
                    <a:pt x="81" y="2986"/>
                  </a:lnTo>
                  <a:cubicBezTo>
                    <a:pt x="19" y="3005"/>
                    <a:pt x="1" y="3079"/>
                    <a:pt x="27" y="3130"/>
                  </a:cubicBezTo>
                  <a:lnTo>
                    <a:pt x="27" y="3130"/>
                  </a:lnTo>
                  <a:cubicBezTo>
                    <a:pt x="43" y="3165"/>
                    <a:pt x="88" y="3189"/>
                    <a:pt x="133" y="3189"/>
                  </a:cubicBezTo>
                  <a:cubicBezTo>
                    <a:pt x="147" y="3189"/>
                    <a:pt x="160" y="3187"/>
                    <a:pt x="173" y="3182"/>
                  </a:cubicBezTo>
                  <a:lnTo>
                    <a:pt x="173" y="3182"/>
                  </a:lnTo>
                  <a:cubicBezTo>
                    <a:pt x="182" y="3182"/>
                    <a:pt x="192" y="3182"/>
                    <a:pt x="202" y="3182"/>
                  </a:cubicBezTo>
                  <a:cubicBezTo>
                    <a:pt x="1543" y="3182"/>
                    <a:pt x="4376" y="2441"/>
                    <a:pt x="3951" y="679"/>
                  </a:cubicBezTo>
                  <a:cubicBezTo>
                    <a:pt x="3838" y="167"/>
                    <a:pt x="3444" y="0"/>
                    <a:pt x="301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3"/>
            <p:cNvSpPr/>
            <p:nvPr/>
          </p:nvSpPr>
          <p:spPr>
            <a:xfrm>
              <a:off x="1259592" y="4638852"/>
              <a:ext cx="19598" cy="54084"/>
            </a:xfrm>
            <a:custGeom>
              <a:avLst/>
              <a:gdLst/>
              <a:ahLst/>
              <a:cxnLst/>
              <a:rect l="l" t="t" r="r" b="b"/>
              <a:pathLst>
                <a:path w="541" h="1493" extrusionOk="0">
                  <a:moveTo>
                    <a:pt x="113" y="1"/>
                  </a:moveTo>
                  <a:cubicBezTo>
                    <a:pt x="56" y="1"/>
                    <a:pt x="1" y="44"/>
                    <a:pt x="20" y="119"/>
                  </a:cubicBezTo>
                  <a:cubicBezTo>
                    <a:pt x="120" y="553"/>
                    <a:pt x="220" y="986"/>
                    <a:pt x="320" y="1420"/>
                  </a:cubicBezTo>
                  <a:cubicBezTo>
                    <a:pt x="332" y="1471"/>
                    <a:pt x="370" y="1493"/>
                    <a:pt x="409" y="1493"/>
                  </a:cubicBezTo>
                  <a:cubicBezTo>
                    <a:pt x="472" y="1493"/>
                    <a:pt x="540" y="1436"/>
                    <a:pt x="520" y="1353"/>
                  </a:cubicBezTo>
                  <a:lnTo>
                    <a:pt x="220" y="86"/>
                  </a:lnTo>
                  <a:cubicBezTo>
                    <a:pt x="205" y="27"/>
                    <a:pt x="158" y="1"/>
                    <a:pt x="11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3"/>
            <p:cNvSpPr/>
            <p:nvPr/>
          </p:nvSpPr>
          <p:spPr>
            <a:xfrm>
              <a:off x="1223295" y="4656240"/>
              <a:ext cx="19634" cy="47563"/>
            </a:xfrm>
            <a:custGeom>
              <a:avLst/>
              <a:gdLst/>
              <a:ahLst/>
              <a:cxnLst/>
              <a:rect l="l" t="t" r="r" b="b"/>
              <a:pathLst>
                <a:path w="542" h="1313" extrusionOk="0">
                  <a:moveTo>
                    <a:pt x="132" y="0"/>
                  </a:moveTo>
                  <a:cubicBezTo>
                    <a:pt x="69" y="0"/>
                    <a:pt x="0" y="57"/>
                    <a:pt x="21" y="139"/>
                  </a:cubicBezTo>
                  <a:cubicBezTo>
                    <a:pt x="121" y="506"/>
                    <a:pt x="221" y="873"/>
                    <a:pt x="321" y="1240"/>
                  </a:cubicBezTo>
                  <a:cubicBezTo>
                    <a:pt x="334" y="1291"/>
                    <a:pt x="371" y="1313"/>
                    <a:pt x="410" y="1313"/>
                  </a:cubicBezTo>
                  <a:cubicBezTo>
                    <a:pt x="473" y="1313"/>
                    <a:pt x="542" y="1256"/>
                    <a:pt x="521" y="1174"/>
                  </a:cubicBezTo>
                  <a:cubicBezTo>
                    <a:pt x="421" y="807"/>
                    <a:pt x="321" y="440"/>
                    <a:pt x="221" y="73"/>
                  </a:cubicBezTo>
                  <a:cubicBezTo>
                    <a:pt x="208" y="22"/>
                    <a:pt x="171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3"/>
            <p:cNvSpPr/>
            <p:nvPr/>
          </p:nvSpPr>
          <p:spPr>
            <a:xfrm>
              <a:off x="1188229" y="4656240"/>
              <a:ext cx="19634" cy="50679"/>
            </a:xfrm>
            <a:custGeom>
              <a:avLst/>
              <a:gdLst/>
              <a:ahLst/>
              <a:cxnLst/>
              <a:rect l="l" t="t" r="r" b="b"/>
              <a:pathLst>
                <a:path w="542" h="1399" extrusionOk="0">
                  <a:moveTo>
                    <a:pt x="133" y="0"/>
                  </a:moveTo>
                  <a:cubicBezTo>
                    <a:pt x="69" y="0"/>
                    <a:pt x="1" y="57"/>
                    <a:pt x="21" y="139"/>
                  </a:cubicBezTo>
                  <a:cubicBezTo>
                    <a:pt x="122" y="540"/>
                    <a:pt x="188" y="940"/>
                    <a:pt x="322" y="1340"/>
                  </a:cubicBezTo>
                  <a:cubicBezTo>
                    <a:pt x="335" y="1380"/>
                    <a:pt x="374" y="1399"/>
                    <a:pt x="414" y="1399"/>
                  </a:cubicBezTo>
                  <a:cubicBezTo>
                    <a:pt x="477" y="1399"/>
                    <a:pt x="542" y="1354"/>
                    <a:pt x="522" y="1274"/>
                  </a:cubicBezTo>
                  <a:cubicBezTo>
                    <a:pt x="422" y="873"/>
                    <a:pt x="322" y="473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13"/>
            <p:cNvSpPr/>
            <p:nvPr/>
          </p:nvSpPr>
          <p:spPr>
            <a:xfrm>
              <a:off x="1640935" y="4365206"/>
              <a:ext cx="35066" cy="254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13"/>
            <p:cNvSpPr/>
            <p:nvPr/>
          </p:nvSpPr>
          <p:spPr>
            <a:xfrm>
              <a:off x="1558740" y="4393027"/>
              <a:ext cx="33870" cy="25394"/>
            </a:xfrm>
            <a:custGeom>
              <a:avLst/>
              <a:gdLst/>
              <a:ahLst/>
              <a:cxnLst/>
              <a:rect l="l" t="t" r="r" b="b"/>
              <a:pathLst>
                <a:path w="935" h="701" extrusionOk="0">
                  <a:moveTo>
                    <a:pt x="468" y="0"/>
                  </a:moveTo>
                  <a:cubicBezTo>
                    <a:pt x="1" y="0"/>
                    <a:pt x="1" y="701"/>
                    <a:pt x="468" y="701"/>
                  </a:cubicBezTo>
                  <a:cubicBezTo>
                    <a:pt x="935" y="701"/>
                    <a:pt x="935" y="0"/>
                    <a:pt x="4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13"/>
            <p:cNvSpPr/>
            <p:nvPr/>
          </p:nvSpPr>
          <p:spPr>
            <a:xfrm>
              <a:off x="1579280" y="4330176"/>
              <a:ext cx="33870" cy="26625"/>
            </a:xfrm>
            <a:custGeom>
              <a:avLst/>
              <a:gdLst/>
              <a:ahLst/>
              <a:cxnLst/>
              <a:rect l="l" t="t" r="r" b="b"/>
              <a:pathLst>
                <a:path w="935" h="735" extrusionOk="0">
                  <a:moveTo>
                    <a:pt x="468" y="1"/>
                  </a:moveTo>
                  <a:cubicBezTo>
                    <a:pt x="1" y="1"/>
                    <a:pt x="1" y="734"/>
                    <a:pt x="468" y="734"/>
                  </a:cubicBezTo>
                  <a:cubicBezTo>
                    <a:pt x="935" y="734"/>
                    <a:pt x="935" y="1"/>
                    <a:pt x="4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13"/>
            <p:cNvSpPr/>
            <p:nvPr/>
          </p:nvSpPr>
          <p:spPr>
            <a:xfrm>
              <a:off x="623478" y="3527823"/>
              <a:ext cx="35066" cy="25394"/>
            </a:xfrm>
            <a:custGeom>
              <a:avLst/>
              <a:gdLst/>
              <a:ahLst/>
              <a:cxnLst/>
              <a:rect l="l" t="t" r="r" b="b"/>
              <a:pathLst>
                <a:path w="968" h="701" extrusionOk="0">
                  <a:moveTo>
                    <a:pt x="501" y="0"/>
                  </a:moveTo>
                  <a:cubicBezTo>
                    <a:pt x="0" y="0"/>
                    <a:pt x="0" y="701"/>
                    <a:pt x="501" y="701"/>
                  </a:cubicBezTo>
                  <a:cubicBezTo>
                    <a:pt x="968" y="701"/>
                    <a:pt x="968" y="0"/>
                    <a:pt x="5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13"/>
            <p:cNvSpPr/>
            <p:nvPr/>
          </p:nvSpPr>
          <p:spPr>
            <a:xfrm>
              <a:off x="541319" y="3513333"/>
              <a:ext cx="33870" cy="26589"/>
            </a:xfrm>
            <a:custGeom>
              <a:avLst/>
              <a:gdLst/>
              <a:ahLst/>
              <a:cxnLst/>
              <a:rect l="l" t="t" r="r" b="b"/>
              <a:pathLst>
                <a:path w="935" h="734" extrusionOk="0">
                  <a:moveTo>
                    <a:pt x="467" y="0"/>
                  </a:moveTo>
                  <a:cubicBezTo>
                    <a:pt x="0" y="0"/>
                    <a:pt x="0" y="734"/>
                    <a:pt x="467" y="734"/>
                  </a:cubicBezTo>
                  <a:cubicBezTo>
                    <a:pt x="934" y="734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13"/>
            <p:cNvSpPr/>
            <p:nvPr/>
          </p:nvSpPr>
          <p:spPr>
            <a:xfrm>
              <a:off x="575154" y="3451678"/>
              <a:ext cx="35066" cy="25430"/>
            </a:xfrm>
            <a:custGeom>
              <a:avLst/>
              <a:gdLst/>
              <a:ahLst/>
              <a:cxnLst/>
              <a:rect l="l" t="t" r="r" b="b"/>
              <a:pathLst>
                <a:path w="968" h="702" extrusionOk="0">
                  <a:moveTo>
                    <a:pt x="500" y="1"/>
                  </a:moveTo>
                  <a:cubicBezTo>
                    <a:pt x="0" y="1"/>
                    <a:pt x="0" y="701"/>
                    <a:pt x="500" y="701"/>
                  </a:cubicBezTo>
                  <a:cubicBezTo>
                    <a:pt x="967" y="701"/>
                    <a:pt x="967" y="1"/>
                    <a:pt x="50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13"/>
            <p:cNvSpPr/>
            <p:nvPr/>
          </p:nvSpPr>
          <p:spPr>
            <a:xfrm>
              <a:off x="1249413" y="3730830"/>
              <a:ext cx="42311" cy="35066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13"/>
            <p:cNvSpPr/>
            <p:nvPr/>
          </p:nvSpPr>
          <p:spPr>
            <a:xfrm>
              <a:off x="1573266" y="4837692"/>
              <a:ext cx="45933" cy="35066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13"/>
            <p:cNvSpPr/>
            <p:nvPr/>
          </p:nvSpPr>
          <p:spPr>
            <a:xfrm>
              <a:off x="73652" y="3543545"/>
              <a:ext cx="42347" cy="35066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13"/>
            <p:cNvSpPr/>
            <p:nvPr/>
          </p:nvSpPr>
          <p:spPr>
            <a:xfrm>
              <a:off x="1512843" y="3674028"/>
              <a:ext cx="70095" cy="51983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13"/>
            <p:cNvSpPr/>
            <p:nvPr/>
          </p:nvSpPr>
          <p:spPr>
            <a:xfrm>
              <a:off x="461551" y="3272870"/>
              <a:ext cx="68900" cy="51983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13"/>
            <p:cNvSpPr/>
            <p:nvPr/>
          </p:nvSpPr>
          <p:spPr>
            <a:xfrm>
              <a:off x="201744" y="3099894"/>
              <a:ext cx="66400" cy="64698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13"/>
            <p:cNvSpPr/>
            <p:nvPr/>
          </p:nvSpPr>
          <p:spPr>
            <a:xfrm>
              <a:off x="1048834" y="3928837"/>
              <a:ext cx="67596" cy="6545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8" name="Google Shape;1798;p13"/>
          <p:cNvGrpSpPr/>
          <p:nvPr/>
        </p:nvGrpSpPr>
        <p:grpSpPr>
          <a:xfrm>
            <a:off x="-91092" y="303335"/>
            <a:ext cx="807023" cy="890635"/>
            <a:chOff x="-91111" y="576645"/>
            <a:chExt cx="1048900" cy="1157570"/>
          </a:xfrm>
        </p:grpSpPr>
        <p:sp>
          <p:nvSpPr>
            <p:cNvPr id="1799" name="Google Shape;1799;p13"/>
            <p:cNvSpPr/>
            <p:nvPr/>
          </p:nvSpPr>
          <p:spPr>
            <a:xfrm>
              <a:off x="-91111" y="661521"/>
              <a:ext cx="971953" cy="1072695"/>
            </a:xfrm>
            <a:custGeom>
              <a:avLst/>
              <a:gdLst/>
              <a:ahLst/>
              <a:cxnLst/>
              <a:rect l="l" t="t" r="r" b="b"/>
              <a:pathLst>
                <a:path w="26831" h="29612" extrusionOk="0">
                  <a:moveTo>
                    <a:pt x="26707" y="0"/>
                  </a:moveTo>
                  <a:cubicBezTo>
                    <a:pt x="26675" y="0"/>
                    <a:pt x="26642" y="15"/>
                    <a:pt x="26619" y="48"/>
                  </a:cubicBezTo>
                  <a:cubicBezTo>
                    <a:pt x="22750" y="6553"/>
                    <a:pt x="16512" y="10523"/>
                    <a:pt x="10641" y="15026"/>
                  </a:cubicBezTo>
                  <a:cubicBezTo>
                    <a:pt x="8039" y="16961"/>
                    <a:pt x="5638" y="19196"/>
                    <a:pt x="3503" y="21664"/>
                  </a:cubicBezTo>
                  <a:cubicBezTo>
                    <a:pt x="1668" y="23899"/>
                    <a:pt x="100" y="26567"/>
                    <a:pt x="0" y="29536"/>
                  </a:cubicBezTo>
                  <a:cubicBezTo>
                    <a:pt x="17" y="29586"/>
                    <a:pt x="67" y="29611"/>
                    <a:pt x="117" y="29611"/>
                  </a:cubicBezTo>
                  <a:cubicBezTo>
                    <a:pt x="167" y="29611"/>
                    <a:pt x="217" y="29586"/>
                    <a:pt x="234" y="29536"/>
                  </a:cubicBezTo>
                  <a:lnTo>
                    <a:pt x="201" y="29536"/>
                  </a:lnTo>
                  <a:cubicBezTo>
                    <a:pt x="334" y="26201"/>
                    <a:pt x="2302" y="23265"/>
                    <a:pt x="4470" y="20863"/>
                  </a:cubicBezTo>
                  <a:cubicBezTo>
                    <a:pt x="6672" y="18495"/>
                    <a:pt x="9140" y="16327"/>
                    <a:pt x="11775" y="14425"/>
                  </a:cubicBezTo>
                  <a:cubicBezTo>
                    <a:pt x="17379" y="10256"/>
                    <a:pt x="23150" y="6286"/>
                    <a:pt x="26786" y="149"/>
                  </a:cubicBezTo>
                  <a:cubicBezTo>
                    <a:pt x="26831" y="60"/>
                    <a:pt x="26771" y="0"/>
                    <a:pt x="267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13"/>
            <p:cNvSpPr/>
            <p:nvPr/>
          </p:nvSpPr>
          <p:spPr>
            <a:xfrm>
              <a:off x="185939" y="1031671"/>
              <a:ext cx="168881" cy="205903"/>
            </a:xfrm>
            <a:custGeom>
              <a:avLst/>
              <a:gdLst/>
              <a:ahLst/>
              <a:cxnLst/>
              <a:rect l="l" t="t" r="r" b="b"/>
              <a:pathLst>
                <a:path w="4662" h="5684" extrusionOk="0">
                  <a:moveTo>
                    <a:pt x="2273" y="237"/>
                  </a:moveTo>
                  <a:cubicBezTo>
                    <a:pt x="4324" y="237"/>
                    <a:pt x="2563" y="4503"/>
                    <a:pt x="1962" y="5485"/>
                  </a:cubicBezTo>
                  <a:lnTo>
                    <a:pt x="1962" y="5485"/>
                  </a:lnTo>
                  <a:cubicBezTo>
                    <a:pt x="1385" y="4390"/>
                    <a:pt x="293" y="271"/>
                    <a:pt x="2226" y="238"/>
                  </a:cubicBezTo>
                  <a:cubicBezTo>
                    <a:pt x="2242" y="237"/>
                    <a:pt x="2258" y="237"/>
                    <a:pt x="2273" y="237"/>
                  </a:cubicBezTo>
                  <a:close/>
                  <a:moveTo>
                    <a:pt x="2238" y="0"/>
                  </a:moveTo>
                  <a:cubicBezTo>
                    <a:pt x="1" y="0"/>
                    <a:pt x="1202" y="4560"/>
                    <a:pt x="1792" y="5642"/>
                  </a:cubicBezTo>
                  <a:cubicBezTo>
                    <a:pt x="1812" y="5671"/>
                    <a:pt x="1843" y="5683"/>
                    <a:pt x="1875" y="5683"/>
                  </a:cubicBezTo>
                  <a:cubicBezTo>
                    <a:pt x="1902" y="5683"/>
                    <a:pt x="1930" y="5675"/>
                    <a:pt x="1953" y="5661"/>
                  </a:cubicBezTo>
                  <a:lnTo>
                    <a:pt x="1953" y="5661"/>
                  </a:lnTo>
                  <a:cubicBezTo>
                    <a:pt x="1974" y="5675"/>
                    <a:pt x="2001" y="5683"/>
                    <a:pt x="2028" y="5683"/>
                  </a:cubicBezTo>
                  <a:cubicBezTo>
                    <a:pt x="2062" y="5683"/>
                    <a:pt x="2097" y="5671"/>
                    <a:pt x="2126" y="5642"/>
                  </a:cubicBezTo>
                  <a:cubicBezTo>
                    <a:pt x="2760" y="4674"/>
                    <a:pt x="4661" y="205"/>
                    <a:pt x="2360" y="4"/>
                  </a:cubicBezTo>
                  <a:cubicBezTo>
                    <a:pt x="2318" y="2"/>
                    <a:pt x="2277" y="0"/>
                    <a:pt x="22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13"/>
            <p:cNvSpPr/>
            <p:nvPr/>
          </p:nvSpPr>
          <p:spPr>
            <a:xfrm>
              <a:off x="375180" y="1137775"/>
              <a:ext cx="197136" cy="81542"/>
            </a:xfrm>
            <a:custGeom>
              <a:avLst/>
              <a:gdLst/>
              <a:ahLst/>
              <a:cxnLst/>
              <a:rect l="l" t="t" r="r" b="b"/>
              <a:pathLst>
                <a:path w="5442" h="2251" extrusionOk="0">
                  <a:moveTo>
                    <a:pt x="2615" y="0"/>
                  </a:moveTo>
                  <a:cubicBezTo>
                    <a:pt x="1708" y="0"/>
                    <a:pt x="779" y="170"/>
                    <a:pt x="371" y="311"/>
                  </a:cubicBezTo>
                  <a:cubicBezTo>
                    <a:pt x="256" y="368"/>
                    <a:pt x="290" y="525"/>
                    <a:pt x="386" y="525"/>
                  </a:cubicBezTo>
                  <a:cubicBezTo>
                    <a:pt x="402" y="525"/>
                    <a:pt x="419" y="521"/>
                    <a:pt x="438" y="511"/>
                  </a:cubicBezTo>
                  <a:cubicBezTo>
                    <a:pt x="969" y="323"/>
                    <a:pt x="1764" y="161"/>
                    <a:pt x="2534" y="161"/>
                  </a:cubicBezTo>
                  <a:cubicBezTo>
                    <a:pt x="3263" y="161"/>
                    <a:pt x="3969" y="306"/>
                    <a:pt x="4407" y="711"/>
                  </a:cubicBezTo>
                  <a:cubicBezTo>
                    <a:pt x="5441" y="1679"/>
                    <a:pt x="3473" y="2046"/>
                    <a:pt x="2906" y="2046"/>
                  </a:cubicBezTo>
                  <a:cubicBezTo>
                    <a:pt x="1872" y="2046"/>
                    <a:pt x="771" y="1212"/>
                    <a:pt x="238" y="378"/>
                  </a:cubicBezTo>
                  <a:cubicBezTo>
                    <a:pt x="218" y="338"/>
                    <a:pt x="185" y="322"/>
                    <a:pt x="153" y="322"/>
                  </a:cubicBezTo>
                  <a:cubicBezTo>
                    <a:pt x="78" y="322"/>
                    <a:pt x="1" y="408"/>
                    <a:pt x="71" y="478"/>
                  </a:cubicBezTo>
                  <a:cubicBezTo>
                    <a:pt x="705" y="1445"/>
                    <a:pt x="1739" y="2112"/>
                    <a:pt x="2906" y="2246"/>
                  </a:cubicBezTo>
                  <a:cubicBezTo>
                    <a:pt x="2955" y="2249"/>
                    <a:pt x="3009" y="2250"/>
                    <a:pt x="3068" y="2250"/>
                  </a:cubicBezTo>
                  <a:cubicBezTo>
                    <a:pt x="3655" y="2250"/>
                    <a:pt x="4686" y="2085"/>
                    <a:pt x="4808" y="1479"/>
                  </a:cubicBezTo>
                  <a:cubicBezTo>
                    <a:pt x="5059" y="321"/>
                    <a:pt x="3858" y="0"/>
                    <a:pt x="26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13"/>
            <p:cNvSpPr/>
            <p:nvPr/>
          </p:nvSpPr>
          <p:spPr>
            <a:xfrm>
              <a:off x="461106" y="863839"/>
              <a:ext cx="96685" cy="200723"/>
            </a:xfrm>
            <a:custGeom>
              <a:avLst/>
              <a:gdLst/>
              <a:ahLst/>
              <a:cxnLst/>
              <a:rect l="l" t="t" r="r" b="b"/>
              <a:pathLst>
                <a:path w="2669" h="5541" extrusionOk="0">
                  <a:moveTo>
                    <a:pt x="1846" y="191"/>
                  </a:moveTo>
                  <a:cubicBezTo>
                    <a:pt x="2498" y="191"/>
                    <a:pt x="2392" y="1971"/>
                    <a:pt x="2336" y="2369"/>
                  </a:cubicBezTo>
                  <a:cubicBezTo>
                    <a:pt x="2140" y="3446"/>
                    <a:pt x="1657" y="4458"/>
                    <a:pt x="981" y="5313"/>
                  </a:cubicBezTo>
                  <a:lnTo>
                    <a:pt x="981" y="5313"/>
                  </a:lnTo>
                  <a:cubicBezTo>
                    <a:pt x="980" y="5300"/>
                    <a:pt x="975" y="5286"/>
                    <a:pt x="968" y="5271"/>
                  </a:cubicBezTo>
                  <a:cubicBezTo>
                    <a:pt x="401" y="3837"/>
                    <a:pt x="1" y="1502"/>
                    <a:pt x="1435" y="368"/>
                  </a:cubicBezTo>
                  <a:cubicBezTo>
                    <a:pt x="1597" y="245"/>
                    <a:pt x="1733" y="191"/>
                    <a:pt x="1846" y="191"/>
                  </a:cubicBezTo>
                  <a:close/>
                  <a:moveTo>
                    <a:pt x="1895" y="0"/>
                  </a:moveTo>
                  <a:cubicBezTo>
                    <a:pt x="1886" y="0"/>
                    <a:pt x="1877" y="0"/>
                    <a:pt x="1869" y="1"/>
                  </a:cubicBezTo>
                  <a:cubicBezTo>
                    <a:pt x="1235" y="34"/>
                    <a:pt x="734" y="735"/>
                    <a:pt x="501" y="1302"/>
                  </a:cubicBezTo>
                  <a:cubicBezTo>
                    <a:pt x="1" y="2536"/>
                    <a:pt x="301" y="4137"/>
                    <a:pt x="768" y="5338"/>
                  </a:cubicBezTo>
                  <a:cubicBezTo>
                    <a:pt x="793" y="5389"/>
                    <a:pt x="838" y="5411"/>
                    <a:pt x="880" y="5411"/>
                  </a:cubicBezTo>
                  <a:cubicBezTo>
                    <a:pt x="890" y="5411"/>
                    <a:pt x="900" y="5409"/>
                    <a:pt x="910" y="5407"/>
                  </a:cubicBezTo>
                  <a:lnTo>
                    <a:pt x="910" y="5407"/>
                  </a:lnTo>
                  <a:cubicBezTo>
                    <a:pt x="883" y="5473"/>
                    <a:pt x="945" y="5540"/>
                    <a:pt x="1005" y="5540"/>
                  </a:cubicBezTo>
                  <a:cubicBezTo>
                    <a:pt x="1028" y="5540"/>
                    <a:pt x="1051" y="5530"/>
                    <a:pt x="1068" y="5505"/>
                  </a:cubicBezTo>
                  <a:cubicBezTo>
                    <a:pt x="1935" y="4471"/>
                    <a:pt x="2436" y="3236"/>
                    <a:pt x="2602" y="1902"/>
                  </a:cubicBezTo>
                  <a:cubicBezTo>
                    <a:pt x="2635" y="1473"/>
                    <a:pt x="2668" y="0"/>
                    <a:pt x="18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13"/>
            <p:cNvSpPr/>
            <p:nvPr/>
          </p:nvSpPr>
          <p:spPr>
            <a:xfrm>
              <a:off x="605427" y="926147"/>
              <a:ext cx="167468" cy="90889"/>
            </a:xfrm>
            <a:custGeom>
              <a:avLst/>
              <a:gdLst/>
              <a:ahLst/>
              <a:cxnLst/>
              <a:rect l="l" t="t" r="r" b="b"/>
              <a:pathLst>
                <a:path w="4623" h="2509" extrusionOk="0">
                  <a:moveTo>
                    <a:pt x="3229" y="196"/>
                  </a:moveTo>
                  <a:cubicBezTo>
                    <a:pt x="3393" y="196"/>
                    <a:pt x="3557" y="212"/>
                    <a:pt x="3722" y="249"/>
                  </a:cubicBezTo>
                  <a:cubicBezTo>
                    <a:pt x="4489" y="449"/>
                    <a:pt x="4456" y="1250"/>
                    <a:pt x="4022" y="1717"/>
                  </a:cubicBezTo>
                  <a:cubicBezTo>
                    <a:pt x="3722" y="2050"/>
                    <a:pt x="3288" y="2250"/>
                    <a:pt x="2821" y="2317"/>
                  </a:cubicBezTo>
                  <a:cubicBezTo>
                    <a:pt x="2761" y="2323"/>
                    <a:pt x="2700" y="2327"/>
                    <a:pt x="2638" y="2327"/>
                  </a:cubicBezTo>
                  <a:cubicBezTo>
                    <a:pt x="1805" y="2327"/>
                    <a:pt x="937" y="1748"/>
                    <a:pt x="291" y="1262"/>
                  </a:cubicBezTo>
                  <a:lnTo>
                    <a:pt x="291" y="1262"/>
                  </a:lnTo>
                  <a:cubicBezTo>
                    <a:pt x="301" y="1260"/>
                    <a:pt x="310" y="1256"/>
                    <a:pt x="320" y="1250"/>
                  </a:cubicBezTo>
                  <a:cubicBezTo>
                    <a:pt x="1212" y="847"/>
                    <a:pt x="2203" y="196"/>
                    <a:pt x="3229" y="196"/>
                  </a:cubicBezTo>
                  <a:close/>
                  <a:moveTo>
                    <a:pt x="3144" y="0"/>
                  </a:moveTo>
                  <a:cubicBezTo>
                    <a:pt x="3042" y="0"/>
                    <a:pt x="2945" y="6"/>
                    <a:pt x="2855" y="15"/>
                  </a:cubicBezTo>
                  <a:cubicBezTo>
                    <a:pt x="1921" y="149"/>
                    <a:pt x="1054" y="682"/>
                    <a:pt x="220" y="1083"/>
                  </a:cubicBezTo>
                  <a:cubicBezTo>
                    <a:pt x="174" y="1105"/>
                    <a:pt x="160" y="1140"/>
                    <a:pt x="164" y="1172"/>
                  </a:cubicBezTo>
                  <a:lnTo>
                    <a:pt x="164" y="1172"/>
                  </a:lnTo>
                  <a:cubicBezTo>
                    <a:pt x="158" y="1170"/>
                    <a:pt x="151" y="1169"/>
                    <a:pt x="145" y="1169"/>
                  </a:cubicBezTo>
                  <a:cubicBezTo>
                    <a:pt x="62" y="1169"/>
                    <a:pt x="0" y="1326"/>
                    <a:pt x="86" y="1383"/>
                  </a:cubicBezTo>
                  <a:cubicBezTo>
                    <a:pt x="823" y="1922"/>
                    <a:pt x="1729" y="2509"/>
                    <a:pt x="2681" y="2509"/>
                  </a:cubicBezTo>
                  <a:cubicBezTo>
                    <a:pt x="2849" y="2509"/>
                    <a:pt x="3018" y="2490"/>
                    <a:pt x="3188" y="2450"/>
                  </a:cubicBezTo>
                  <a:cubicBezTo>
                    <a:pt x="3889" y="2284"/>
                    <a:pt x="4623" y="1650"/>
                    <a:pt x="4556" y="916"/>
                  </a:cubicBezTo>
                  <a:cubicBezTo>
                    <a:pt x="4527" y="200"/>
                    <a:pt x="3761" y="0"/>
                    <a:pt x="31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13"/>
            <p:cNvSpPr/>
            <p:nvPr/>
          </p:nvSpPr>
          <p:spPr>
            <a:xfrm>
              <a:off x="685883" y="688364"/>
              <a:ext cx="88244" cy="163339"/>
            </a:xfrm>
            <a:custGeom>
              <a:avLst/>
              <a:gdLst/>
              <a:ahLst/>
              <a:cxnLst/>
              <a:rect l="l" t="t" r="r" b="b"/>
              <a:pathLst>
                <a:path w="2436" h="4509" extrusionOk="0">
                  <a:moveTo>
                    <a:pt x="850" y="224"/>
                  </a:moveTo>
                  <a:cubicBezTo>
                    <a:pt x="942" y="224"/>
                    <a:pt x="1047" y="250"/>
                    <a:pt x="1168" y="308"/>
                  </a:cubicBezTo>
                  <a:cubicBezTo>
                    <a:pt x="2435" y="942"/>
                    <a:pt x="1501" y="3177"/>
                    <a:pt x="1168" y="4111"/>
                  </a:cubicBezTo>
                  <a:cubicBezTo>
                    <a:pt x="1167" y="4114"/>
                    <a:pt x="1166" y="4118"/>
                    <a:pt x="1165" y="4121"/>
                  </a:cubicBezTo>
                  <a:lnTo>
                    <a:pt x="1165" y="4121"/>
                  </a:lnTo>
                  <a:cubicBezTo>
                    <a:pt x="665" y="3521"/>
                    <a:pt x="354" y="2795"/>
                    <a:pt x="234" y="2043"/>
                  </a:cubicBezTo>
                  <a:cubicBezTo>
                    <a:pt x="204" y="1517"/>
                    <a:pt x="201" y="224"/>
                    <a:pt x="850" y="224"/>
                  </a:cubicBezTo>
                  <a:close/>
                  <a:moveTo>
                    <a:pt x="855" y="0"/>
                  </a:moveTo>
                  <a:cubicBezTo>
                    <a:pt x="815" y="0"/>
                    <a:pt x="775" y="3"/>
                    <a:pt x="734" y="8"/>
                  </a:cubicBezTo>
                  <a:cubicBezTo>
                    <a:pt x="133" y="75"/>
                    <a:pt x="67" y="1109"/>
                    <a:pt x="33" y="1542"/>
                  </a:cubicBezTo>
                  <a:cubicBezTo>
                    <a:pt x="0" y="2710"/>
                    <a:pt x="500" y="3611"/>
                    <a:pt x="1201" y="4478"/>
                  </a:cubicBezTo>
                  <a:cubicBezTo>
                    <a:pt x="1223" y="4500"/>
                    <a:pt x="1246" y="4509"/>
                    <a:pt x="1268" y="4509"/>
                  </a:cubicBezTo>
                  <a:cubicBezTo>
                    <a:pt x="1349" y="4509"/>
                    <a:pt x="1420" y="4389"/>
                    <a:pt x="1368" y="4311"/>
                  </a:cubicBezTo>
                  <a:lnTo>
                    <a:pt x="1334" y="4311"/>
                  </a:lnTo>
                  <a:cubicBezTo>
                    <a:pt x="1309" y="4284"/>
                    <a:pt x="1284" y="4257"/>
                    <a:pt x="1259" y="4229"/>
                  </a:cubicBezTo>
                  <a:lnTo>
                    <a:pt x="1259" y="4229"/>
                  </a:lnTo>
                  <a:cubicBezTo>
                    <a:pt x="1260" y="4229"/>
                    <a:pt x="1261" y="4229"/>
                    <a:pt x="1261" y="4229"/>
                  </a:cubicBezTo>
                  <a:cubicBezTo>
                    <a:pt x="1306" y="4229"/>
                    <a:pt x="1353" y="4203"/>
                    <a:pt x="1368" y="4144"/>
                  </a:cubicBezTo>
                  <a:cubicBezTo>
                    <a:pt x="1768" y="3310"/>
                    <a:pt x="1968" y="2376"/>
                    <a:pt x="2001" y="1442"/>
                  </a:cubicBezTo>
                  <a:cubicBezTo>
                    <a:pt x="2001" y="811"/>
                    <a:pt x="1553" y="0"/>
                    <a:pt x="8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13"/>
            <p:cNvSpPr/>
            <p:nvPr/>
          </p:nvSpPr>
          <p:spPr>
            <a:xfrm>
              <a:off x="803072" y="576645"/>
              <a:ext cx="154717" cy="176198"/>
            </a:xfrm>
            <a:custGeom>
              <a:avLst/>
              <a:gdLst/>
              <a:ahLst/>
              <a:cxnLst/>
              <a:rect l="l" t="t" r="r" b="b"/>
              <a:pathLst>
                <a:path w="4271" h="4864" extrusionOk="0">
                  <a:moveTo>
                    <a:pt x="2628" y="0"/>
                  </a:moveTo>
                  <a:cubicBezTo>
                    <a:pt x="1906" y="0"/>
                    <a:pt x="1301" y="822"/>
                    <a:pt x="935" y="1357"/>
                  </a:cubicBezTo>
                  <a:cubicBezTo>
                    <a:pt x="401" y="2258"/>
                    <a:pt x="1" y="3626"/>
                    <a:pt x="468" y="4626"/>
                  </a:cubicBezTo>
                  <a:cubicBezTo>
                    <a:pt x="487" y="4656"/>
                    <a:pt x="515" y="4668"/>
                    <a:pt x="544" y="4668"/>
                  </a:cubicBezTo>
                  <a:cubicBezTo>
                    <a:pt x="615" y="4668"/>
                    <a:pt x="691" y="4597"/>
                    <a:pt x="668" y="4526"/>
                  </a:cubicBezTo>
                  <a:cubicBezTo>
                    <a:pt x="67" y="3259"/>
                    <a:pt x="1068" y="357"/>
                    <a:pt x="2636" y="223"/>
                  </a:cubicBezTo>
                  <a:cubicBezTo>
                    <a:pt x="2650" y="222"/>
                    <a:pt x="2664" y="222"/>
                    <a:pt x="2678" y="222"/>
                  </a:cubicBezTo>
                  <a:cubicBezTo>
                    <a:pt x="3191" y="222"/>
                    <a:pt x="3575" y="801"/>
                    <a:pt x="3770" y="1191"/>
                  </a:cubicBezTo>
                  <a:cubicBezTo>
                    <a:pt x="3970" y="1791"/>
                    <a:pt x="3737" y="2425"/>
                    <a:pt x="3436" y="2925"/>
                  </a:cubicBezTo>
                  <a:cubicBezTo>
                    <a:pt x="2922" y="3825"/>
                    <a:pt x="1819" y="4663"/>
                    <a:pt x="755" y="4663"/>
                  </a:cubicBezTo>
                  <a:cubicBezTo>
                    <a:pt x="715" y="4663"/>
                    <a:pt x="674" y="4662"/>
                    <a:pt x="634" y="4660"/>
                  </a:cubicBezTo>
                  <a:cubicBezTo>
                    <a:pt x="501" y="4660"/>
                    <a:pt x="501" y="4860"/>
                    <a:pt x="634" y="4860"/>
                  </a:cubicBezTo>
                  <a:cubicBezTo>
                    <a:pt x="675" y="4862"/>
                    <a:pt x="715" y="4863"/>
                    <a:pt x="755" y="4863"/>
                  </a:cubicBezTo>
                  <a:cubicBezTo>
                    <a:pt x="1978" y="4863"/>
                    <a:pt x="3122" y="3892"/>
                    <a:pt x="3703" y="2858"/>
                  </a:cubicBezTo>
                  <a:cubicBezTo>
                    <a:pt x="4270" y="1924"/>
                    <a:pt x="4137" y="590"/>
                    <a:pt x="3036" y="90"/>
                  </a:cubicBezTo>
                  <a:cubicBezTo>
                    <a:pt x="2897" y="28"/>
                    <a:pt x="2760" y="0"/>
                    <a:pt x="26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6" name="Google Shape;1806;p13"/>
          <p:cNvSpPr/>
          <p:nvPr/>
        </p:nvSpPr>
        <p:spPr>
          <a:xfrm>
            <a:off x="8308758" y="3292177"/>
            <a:ext cx="972062" cy="1073347"/>
          </a:xfrm>
          <a:custGeom>
            <a:avLst/>
            <a:gdLst/>
            <a:ahLst/>
            <a:cxnLst/>
            <a:rect l="l" t="t" r="r" b="b"/>
            <a:pathLst>
              <a:path w="26834" h="29630" extrusionOk="0">
                <a:moveTo>
                  <a:pt x="26729" y="0"/>
                </a:moveTo>
                <a:cubicBezTo>
                  <a:pt x="26675" y="0"/>
                  <a:pt x="26617" y="34"/>
                  <a:pt x="26600" y="101"/>
                </a:cubicBezTo>
                <a:lnTo>
                  <a:pt x="26633" y="101"/>
                </a:lnTo>
                <a:cubicBezTo>
                  <a:pt x="26533" y="3436"/>
                  <a:pt x="24532" y="6338"/>
                  <a:pt x="22364" y="8740"/>
                </a:cubicBezTo>
                <a:cubicBezTo>
                  <a:pt x="20162" y="11142"/>
                  <a:pt x="17727" y="13277"/>
                  <a:pt x="15058" y="15178"/>
                </a:cubicBezTo>
                <a:cubicBezTo>
                  <a:pt x="9454" y="19348"/>
                  <a:pt x="3684" y="23317"/>
                  <a:pt x="48" y="29488"/>
                </a:cubicBezTo>
                <a:cubicBezTo>
                  <a:pt x="1" y="29559"/>
                  <a:pt x="70" y="29630"/>
                  <a:pt x="150" y="29630"/>
                </a:cubicBezTo>
                <a:cubicBezTo>
                  <a:pt x="184" y="29630"/>
                  <a:pt x="219" y="29618"/>
                  <a:pt x="248" y="29588"/>
                </a:cubicBezTo>
                <a:cubicBezTo>
                  <a:pt x="4084" y="23084"/>
                  <a:pt x="10322" y="19081"/>
                  <a:pt x="16193" y="14611"/>
                </a:cubicBezTo>
                <a:cubicBezTo>
                  <a:pt x="18794" y="12643"/>
                  <a:pt x="21196" y="10441"/>
                  <a:pt x="23331" y="7939"/>
                </a:cubicBezTo>
                <a:cubicBezTo>
                  <a:pt x="25166" y="5738"/>
                  <a:pt x="26733" y="3036"/>
                  <a:pt x="26834" y="101"/>
                </a:cubicBezTo>
                <a:cubicBezTo>
                  <a:pt x="26834" y="34"/>
                  <a:pt x="26784" y="0"/>
                  <a:pt x="26729" y="0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7" name="Google Shape;1807;p13"/>
          <p:cNvSpPr/>
          <p:nvPr/>
        </p:nvSpPr>
        <p:spPr>
          <a:xfrm>
            <a:off x="8834893" y="3788934"/>
            <a:ext cx="170040" cy="205504"/>
          </a:xfrm>
          <a:custGeom>
            <a:avLst/>
            <a:gdLst/>
            <a:ahLst/>
            <a:cxnLst/>
            <a:rect l="l" t="t" r="r" b="b"/>
            <a:pathLst>
              <a:path w="4694" h="5673" extrusionOk="0">
                <a:moveTo>
                  <a:pt x="2701" y="220"/>
                </a:moveTo>
                <a:cubicBezTo>
                  <a:pt x="3278" y="1286"/>
                  <a:pt x="4369" y="5435"/>
                  <a:pt x="2469" y="5468"/>
                </a:cubicBezTo>
                <a:cubicBezTo>
                  <a:pt x="2461" y="5468"/>
                  <a:pt x="2453" y="5468"/>
                  <a:pt x="2445" y="5468"/>
                </a:cubicBezTo>
                <a:cubicBezTo>
                  <a:pt x="357" y="5468"/>
                  <a:pt x="2099" y="1203"/>
                  <a:pt x="2701" y="220"/>
                </a:cubicBezTo>
                <a:close/>
                <a:moveTo>
                  <a:pt x="2657" y="1"/>
                </a:moveTo>
                <a:cubicBezTo>
                  <a:pt x="2625" y="1"/>
                  <a:pt x="2591" y="20"/>
                  <a:pt x="2569" y="64"/>
                </a:cubicBezTo>
                <a:cubicBezTo>
                  <a:pt x="1902" y="1031"/>
                  <a:pt x="1" y="5501"/>
                  <a:pt x="2302" y="5668"/>
                </a:cubicBezTo>
                <a:cubicBezTo>
                  <a:pt x="2345" y="5671"/>
                  <a:pt x="2387" y="5672"/>
                  <a:pt x="2427" y="5672"/>
                </a:cubicBezTo>
                <a:cubicBezTo>
                  <a:pt x="4693" y="5672"/>
                  <a:pt x="3459" y="1146"/>
                  <a:pt x="2869" y="64"/>
                </a:cubicBezTo>
                <a:cubicBezTo>
                  <a:pt x="2847" y="20"/>
                  <a:pt x="2810" y="1"/>
                  <a:pt x="2773" y="1"/>
                </a:cubicBezTo>
                <a:cubicBezTo>
                  <a:pt x="2751" y="1"/>
                  <a:pt x="2729" y="8"/>
                  <a:pt x="2710" y="19"/>
                </a:cubicBezTo>
                <a:lnTo>
                  <a:pt x="2710" y="19"/>
                </a:lnTo>
                <a:cubicBezTo>
                  <a:pt x="2695" y="8"/>
                  <a:pt x="2676" y="1"/>
                  <a:pt x="26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8" name="Google Shape;1808;p13"/>
          <p:cNvSpPr/>
          <p:nvPr/>
        </p:nvSpPr>
        <p:spPr>
          <a:xfrm>
            <a:off x="8618846" y="3806757"/>
            <a:ext cx="196050" cy="82050"/>
          </a:xfrm>
          <a:custGeom>
            <a:avLst/>
            <a:gdLst/>
            <a:ahLst/>
            <a:cxnLst/>
            <a:rect l="l" t="t" r="r" b="b"/>
            <a:pathLst>
              <a:path w="5412" h="2265" extrusionOk="0">
                <a:moveTo>
                  <a:pt x="2425" y="237"/>
                </a:moveTo>
                <a:cubicBezTo>
                  <a:pt x="2450" y="237"/>
                  <a:pt x="2474" y="238"/>
                  <a:pt x="2496" y="239"/>
                </a:cubicBezTo>
                <a:cubicBezTo>
                  <a:pt x="3463" y="239"/>
                  <a:pt x="4489" y="969"/>
                  <a:pt x="5054" y="1746"/>
                </a:cubicBezTo>
                <a:lnTo>
                  <a:pt x="5054" y="1746"/>
                </a:lnTo>
                <a:cubicBezTo>
                  <a:pt x="5044" y="1740"/>
                  <a:pt x="5032" y="1736"/>
                  <a:pt x="5020" y="1736"/>
                </a:cubicBezTo>
                <a:cubicBezTo>
                  <a:pt x="5012" y="1736"/>
                  <a:pt x="5005" y="1738"/>
                  <a:pt x="4997" y="1740"/>
                </a:cubicBezTo>
                <a:cubicBezTo>
                  <a:pt x="4435" y="1934"/>
                  <a:pt x="3603" y="2109"/>
                  <a:pt x="2811" y="2109"/>
                </a:cubicBezTo>
                <a:cubicBezTo>
                  <a:pt x="2100" y="2109"/>
                  <a:pt x="1420" y="1968"/>
                  <a:pt x="995" y="1573"/>
                </a:cubicBezTo>
                <a:cubicBezTo>
                  <a:pt x="0" y="643"/>
                  <a:pt x="1782" y="237"/>
                  <a:pt x="2425" y="237"/>
                </a:cubicBezTo>
                <a:close/>
                <a:moveTo>
                  <a:pt x="2335" y="1"/>
                </a:moveTo>
                <a:cubicBezTo>
                  <a:pt x="1748" y="1"/>
                  <a:pt x="716" y="169"/>
                  <a:pt x="594" y="806"/>
                </a:cubicBezTo>
                <a:cubicBezTo>
                  <a:pt x="347" y="1947"/>
                  <a:pt x="1509" y="2264"/>
                  <a:pt x="2733" y="2264"/>
                </a:cubicBezTo>
                <a:cubicBezTo>
                  <a:pt x="3656" y="2264"/>
                  <a:pt x="4615" y="2084"/>
                  <a:pt x="5031" y="1940"/>
                </a:cubicBezTo>
                <a:cubicBezTo>
                  <a:pt x="5099" y="1923"/>
                  <a:pt x="5115" y="1862"/>
                  <a:pt x="5101" y="1812"/>
                </a:cubicBezTo>
                <a:lnTo>
                  <a:pt x="5101" y="1812"/>
                </a:lnTo>
                <a:cubicBezTo>
                  <a:pt x="5123" y="1843"/>
                  <a:pt x="5144" y="1875"/>
                  <a:pt x="5164" y="1907"/>
                </a:cubicBezTo>
                <a:cubicBezTo>
                  <a:pt x="5184" y="1936"/>
                  <a:pt x="5215" y="1948"/>
                  <a:pt x="5247" y="1948"/>
                </a:cubicBezTo>
                <a:cubicBezTo>
                  <a:pt x="5325" y="1948"/>
                  <a:pt x="5411" y="1878"/>
                  <a:pt x="5364" y="1807"/>
                </a:cubicBezTo>
                <a:cubicBezTo>
                  <a:pt x="4697" y="806"/>
                  <a:pt x="3663" y="172"/>
                  <a:pt x="2496" y="6"/>
                </a:cubicBezTo>
                <a:cubicBezTo>
                  <a:pt x="2447" y="3"/>
                  <a:pt x="2394" y="1"/>
                  <a:pt x="233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9" name="Google Shape;1809;p13"/>
          <p:cNvSpPr/>
          <p:nvPr/>
        </p:nvSpPr>
        <p:spPr>
          <a:xfrm>
            <a:off x="8631923" y="3961692"/>
            <a:ext cx="96685" cy="200578"/>
          </a:xfrm>
          <a:custGeom>
            <a:avLst/>
            <a:gdLst/>
            <a:ahLst/>
            <a:cxnLst/>
            <a:rect l="l" t="t" r="r" b="b"/>
            <a:pathLst>
              <a:path w="2669" h="5537" extrusionOk="0">
                <a:moveTo>
                  <a:pt x="1693" y="248"/>
                </a:moveTo>
                <a:cubicBezTo>
                  <a:pt x="1695" y="253"/>
                  <a:pt x="1698" y="259"/>
                  <a:pt x="1701" y="265"/>
                </a:cubicBezTo>
                <a:cubicBezTo>
                  <a:pt x="2268" y="1733"/>
                  <a:pt x="2668" y="4068"/>
                  <a:pt x="1234" y="5169"/>
                </a:cubicBezTo>
                <a:cubicBezTo>
                  <a:pt x="1072" y="5292"/>
                  <a:pt x="936" y="5345"/>
                  <a:pt x="823" y="5345"/>
                </a:cubicBezTo>
                <a:cubicBezTo>
                  <a:pt x="172" y="5345"/>
                  <a:pt x="281" y="3565"/>
                  <a:pt x="367" y="3167"/>
                </a:cubicBezTo>
                <a:cubicBezTo>
                  <a:pt x="563" y="2088"/>
                  <a:pt x="1016" y="1073"/>
                  <a:pt x="1693" y="248"/>
                </a:cubicBezTo>
                <a:close/>
                <a:moveTo>
                  <a:pt x="1655" y="1"/>
                </a:moveTo>
                <a:cubicBezTo>
                  <a:pt x="1635" y="1"/>
                  <a:pt x="1615" y="10"/>
                  <a:pt x="1601" y="32"/>
                </a:cubicBezTo>
                <a:cubicBezTo>
                  <a:pt x="734" y="1066"/>
                  <a:pt x="233" y="2333"/>
                  <a:pt x="66" y="3668"/>
                </a:cubicBezTo>
                <a:cubicBezTo>
                  <a:pt x="33" y="4096"/>
                  <a:pt x="1" y="5536"/>
                  <a:pt x="774" y="5536"/>
                </a:cubicBezTo>
                <a:cubicBezTo>
                  <a:pt x="782" y="5536"/>
                  <a:pt x="791" y="5536"/>
                  <a:pt x="800" y="5536"/>
                </a:cubicBezTo>
                <a:cubicBezTo>
                  <a:pt x="1434" y="5536"/>
                  <a:pt x="1934" y="4802"/>
                  <a:pt x="2168" y="4268"/>
                </a:cubicBezTo>
                <a:cubicBezTo>
                  <a:pt x="2668" y="3001"/>
                  <a:pt x="2368" y="1433"/>
                  <a:pt x="1901" y="199"/>
                </a:cubicBezTo>
                <a:cubicBezTo>
                  <a:pt x="1875" y="159"/>
                  <a:pt x="1828" y="140"/>
                  <a:pt x="1784" y="140"/>
                </a:cubicBezTo>
                <a:cubicBezTo>
                  <a:pt x="1778" y="140"/>
                  <a:pt x="1771" y="141"/>
                  <a:pt x="1764" y="142"/>
                </a:cubicBezTo>
                <a:lnTo>
                  <a:pt x="1764" y="142"/>
                </a:lnTo>
                <a:cubicBezTo>
                  <a:pt x="1775" y="73"/>
                  <a:pt x="1711" y="1"/>
                  <a:pt x="1655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0" name="Google Shape;1810;p13"/>
          <p:cNvSpPr/>
          <p:nvPr/>
        </p:nvSpPr>
        <p:spPr>
          <a:xfrm>
            <a:off x="8418013" y="4009473"/>
            <a:ext cx="167432" cy="90961"/>
          </a:xfrm>
          <a:custGeom>
            <a:avLst/>
            <a:gdLst/>
            <a:ahLst/>
            <a:cxnLst/>
            <a:rect l="l" t="t" r="r" b="b"/>
            <a:pathLst>
              <a:path w="4622" h="2511" extrusionOk="0">
                <a:moveTo>
                  <a:pt x="2038" y="197"/>
                </a:moveTo>
                <a:cubicBezTo>
                  <a:pt x="2856" y="197"/>
                  <a:pt x="3680" y="767"/>
                  <a:pt x="4310" y="1244"/>
                </a:cubicBezTo>
                <a:lnTo>
                  <a:pt x="4310" y="1244"/>
                </a:lnTo>
                <a:cubicBezTo>
                  <a:pt x="4308" y="1245"/>
                  <a:pt x="4306" y="1246"/>
                  <a:pt x="4304" y="1248"/>
                </a:cubicBezTo>
                <a:cubicBezTo>
                  <a:pt x="3393" y="1646"/>
                  <a:pt x="2409" y="2312"/>
                  <a:pt x="1414" y="2312"/>
                </a:cubicBezTo>
                <a:cubicBezTo>
                  <a:pt x="1243" y="2312"/>
                  <a:pt x="1072" y="2293"/>
                  <a:pt x="901" y="2249"/>
                </a:cubicBezTo>
                <a:cubicBezTo>
                  <a:pt x="134" y="2082"/>
                  <a:pt x="167" y="1248"/>
                  <a:pt x="568" y="781"/>
                </a:cubicBezTo>
                <a:cubicBezTo>
                  <a:pt x="901" y="447"/>
                  <a:pt x="1335" y="247"/>
                  <a:pt x="1802" y="214"/>
                </a:cubicBezTo>
                <a:cubicBezTo>
                  <a:pt x="1881" y="203"/>
                  <a:pt x="1959" y="197"/>
                  <a:pt x="2038" y="197"/>
                </a:cubicBezTo>
                <a:close/>
                <a:moveTo>
                  <a:pt x="1882" y="1"/>
                </a:moveTo>
                <a:cubicBezTo>
                  <a:pt x="1733" y="1"/>
                  <a:pt x="1584" y="15"/>
                  <a:pt x="1435" y="47"/>
                </a:cubicBezTo>
                <a:cubicBezTo>
                  <a:pt x="734" y="214"/>
                  <a:pt x="1" y="848"/>
                  <a:pt x="34" y="1615"/>
                </a:cubicBezTo>
                <a:cubicBezTo>
                  <a:pt x="89" y="2297"/>
                  <a:pt x="791" y="2511"/>
                  <a:pt x="1374" y="2511"/>
                </a:cubicBezTo>
                <a:cubicBezTo>
                  <a:pt x="1503" y="2511"/>
                  <a:pt x="1626" y="2500"/>
                  <a:pt x="1735" y="2482"/>
                </a:cubicBezTo>
                <a:cubicBezTo>
                  <a:pt x="2702" y="2349"/>
                  <a:pt x="3536" y="1815"/>
                  <a:pt x="4404" y="1415"/>
                </a:cubicBezTo>
                <a:cubicBezTo>
                  <a:pt x="4442" y="1402"/>
                  <a:pt x="4451" y="1365"/>
                  <a:pt x="4442" y="1328"/>
                </a:cubicBezTo>
                <a:lnTo>
                  <a:pt x="4442" y="1328"/>
                </a:lnTo>
                <a:cubicBezTo>
                  <a:pt x="4450" y="1329"/>
                  <a:pt x="4457" y="1330"/>
                  <a:pt x="4464" y="1330"/>
                </a:cubicBezTo>
                <a:cubicBezTo>
                  <a:pt x="4564" y="1330"/>
                  <a:pt x="4621" y="1199"/>
                  <a:pt x="4537" y="1114"/>
                </a:cubicBezTo>
                <a:cubicBezTo>
                  <a:pt x="3787" y="595"/>
                  <a:pt x="2837" y="1"/>
                  <a:pt x="1882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1" name="Google Shape;1811;p13"/>
          <p:cNvSpPr/>
          <p:nvPr/>
        </p:nvSpPr>
        <p:spPr>
          <a:xfrm>
            <a:off x="8415586" y="4175421"/>
            <a:ext cx="88244" cy="162324"/>
          </a:xfrm>
          <a:custGeom>
            <a:avLst/>
            <a:gdLst/>
            <a:ahLst/>
            <a:cxnLst/>
            <a:rect l="l" t="t" r="r" b="b"/>
            <a:pathLst>
              <a:path w="2436" h="4481" extrusionOk="0">
                <a:moveTo>
                  <a:pt x="1272" y="384"/>
                </a:moveTo>
                <a:cubicBezTo>
                  <a:pt x="1777" y="960"/>
                  <a:pt x="2112" y="1688"/>
                  <a:pt x="2202" y="2471"/>
                </a:cubicBezTo>
                <a:cubicBezTo>
                  <a:pt x="2261" y="2967"/>
                  <a:pt x="2243" y="4256"/>
                  <a:pt x="1588" y="4256"/>
                </a:cubicBezTo>
                <a:cubicBezTo>
                  <a:pt x="1495" y="4256"/>
                  <a:pt x="1389" y="4230"/>
                  <a:pt x="1268" y="4172"/>
                </a:cubicBezTo>
                <a:cubicBezTo>
                  <a:pt x="1" y="3572"/>
                  <a:pt x="935" y="1304"/>
                  <a:pt x="1268" y="403"/>
                </a:cubicBezTo>
                <a:cubicBezTo>
                  <a:pt x="1270" y="396"/>
                  <a:pt x="1271" y="390"/>
                  <a:pt x="1272" y="384"/>
                </a:cubicBezTo>
                <a:close/>
                <a:moveTo>
                  <a:pt x="1157" y="1"/>
                </a:moveTo>
                <a:cubicBezTo>
                  <a:pt x="1081" y="1"/>
                  <a:pt x="1018" y="94"/>
                  <a:pt x="1068" y="169"/>
                </a:cubicBezTo>
                <a:lnTo>
                  <a:pt x="1102" y="203"/>
                </a:lnTo>
                <a:cubicBezTo>
                  <a:pt x="1122" y="223"/>
                  <a:pt x="1141" y="243"/>
                  <a:pt x="1161" y="264"/>
                </a:cubicBezTo>
                <a:lnTo>
                  <a:pt x="1161" y="264"/>
                </a:lnTo>
                <a:cubicBezTo>
                  <a:pt x="1160" y="263"/>
                  <a:pt x="1158" y="263"/>
                  <a:pt x="1157" y="263"/>
                </a:cubicBezTo>
                <a:cubicBezTo>
                  <a:pt x="1118" y="263"/>
                  <a:pt x="1081" y="285"/>
                  <a:pt x="1068" y="336"/>
                </a:cubicBezTo>
                <a:cubicBezTo>
                  <a:pt x="668" y="1203"/>
                  <a:pt x="468" y="2104"/>
                  <a:pt x="434" y="3038"/>
                </a:cubicBezTo>
                <a:cubicBezTo>
                  <a:pt x="434" y="3670"/>
                  <a:pt x="883" y="4480"/>
                  <a:pt x="1581" y="4480"/>
                </a:cubicBezTo>
                <a:cubicBezTo>
                  <a:pt x="1621" y="4480"/>
                  <a:pt x="1661" y="4478"/>
                  <a:pt x="1702" y="4472"/>
                </a:cubicBezTo>
                <a:cubicBezTo>
                  <a:pt x="2336" y="4406"/>
                  <a:pt x="2369" y="3405"/>
                  <a:pt x="2403" y="2938"/>
                </a:cubicBezTo>
                <a:cubicBezTo>
                  <a:pt x="2436" y="1804"/>
                  <a:pt x="1936" y="903"/>
                  <a:pt x="1235" y="36"/>
                </a:cubicBezTo>
                <a:cubicBezTo>
                  <a:pt x="1210" y="11"/>
                  <a:pt x="1183" y="1"/>
                  <a:pt x="1157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2" name="Google Shape;1812;p13"/>
          <p:cNvSpPr/>
          <p:nvPr/>
        </p:nvSpPr>
        <p:spPr>
          <a:xfrm>
            <a:off x="8231925" y="4274461"/>
            <a:ext cx="154717" cy="176198"/>
          </a:xfrm>
          <a:custGeom>
            <a:avLst/>
            <a:gdLst/>
            <a:ahLst/>
            <a:cxnLst/>
            <a:rect l="l" t="t" r="r" b="b"/>
            <a:pathLst>
              <a:path w="4271" h="4864" extrusionOk="0">
                <a:moveTo>
                  <a:pt x="3516" y="1"/>
                </a:moveTo>
                <a:cubicBezTo>
                  <a:pt x="2293" y="1"/>
                  <a:pt x="1149" y="972"/>
                  <a:pt x="568" y="2005"/>
                </a:cubicBezTo>
                <a:cubicBezTo>
                  <a:pt x="1" y="2939"/>
                  <a:pt x="134" y="4274"/>
                  <a:pt x="1268" y="4774"/>
                </a:cubicBezTo>
                <a:cubicBezTo>
                  <a:pt x="1402" y="4836"/>
                  <a:pt x="1535" y="4864"/>
                  <a:pt x="1665" y="4864"/>
                </a:cubicBezTo>
                <a:cubicBezTo>
                  <a:pt x="2374" y="4864"/>
                  <a:pt x="2998" y="4042"/>
                  <a:pt x="3336" y="3506"/>
                </a:cubicBezTo>
                <a:cubicBezTo>
                  <a:pt x="3870" y="2606"/>
                  <a:pt x="4270" y="1238"/>
                  <a:pt x="3803" y="237"/>
                </a:cubicBezTo>
                <a:cubicBezTo>
                  <a:pt x="3784" y="209"/>
                  <a:pt x="3757" y="197"/>
                  <a:pt x="3730" y="197"/>
                </a:cubicBezTo>
                <a:cubicBezTo>
                  <a:pt x="3661" y="197"/>
                  <a:pt x="3589" y="275"/>
                  <a:pt x="3636" y="371"/>
                </a:cubicBezTo>
                <a:lnTo>
                  <a:pt x="3603" y="371"/>
                </a:lnTo>
                <a:cubicBezTo>
                  <a:pt x="4204" y="1605"/>
                  <a:pt x="3236" y="4540"/>
                  <a:pt x="1635" y="4641"/>
                </a:cubicBezTo>
                <a:cubicBezTo>
                  <a:pt x="1620" y="4641"/>
                  <a:pt x="1605" y="4642"/>
                  <a:pt x="1590" y="4642"/>
                </a:cubicBezTo>
                <a:cubicBezTo>
                  <a:pt x="1079" y="4642"/>
                  <a:pt x="696" y="4095"/>
                  <a:pt x="534" y="3673"/>
                </a:cubicBezTo>
                <a:cubicBezTo>
                  <a:pt x="301" y="3073"/>
                  <a:pt x="534" y="2439"/>
                  <a:pt x="834" y="1939"/>
                </a:cubicBezTo>
                <a:cubicBezTo>
                  <a:pt x="1349" y="1039"/>
                  <a:pt x="2452" y="200"/>
                  <a:pt x="3516" y="200"/>
                </a:cubicBezTo>
                <a:cubicBezTo>
                  <a:pt x="3556" y="200"/>
                  <a:pt x="3596" y="202"/>
                  <a:pt x="3636" y="204"/>
                </a:cubicBezTo>
                <a:cubicBezTo>
                  <a:pt x="3770" y="204"/>
                  <a:pt x="3770" y="4"/>
                  <a:pt x="3636" y="4"/>
                </a:cubicBezTo>
                <a:cubicBezTo>
                  <a:pt x="3596" y="2"/>
                  <a:pt x="3556" y="1"/>
                  <a:pt x="3516" y="1"/>
                </a:cubicBezTo>
                <a:close/>
              </a:path>
            </a:pathLst>
          </a:custGeom>
          <a:solidFill>
            <a:srgbClr val="3A3B4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13" name="Google Shape;1813;p13"/>
          <p:cNvGrpSpPr/>
          <p:nvPr/>
        </p:nvGrpSpPr>
        <p:grpSpPr>
          <a:xfrm>
            <a:off x="-59729" y="47192"/>
            <a:ext cx="408106" cy="405134"/>
            <a:chOff x="233409" y="90004"/>
            <a:chExt cx="408106" cy="405134"/>
          </a:xfrm>
        </p:grpSpPr>
        <p:sp>
          <p:nvSpPr>
            <p:cNvPr id="1814" name="Google Shape;1814;p13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3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13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13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13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13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13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13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3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23" name="Google Shape;1823;p13"/>
          <p:cNvSpPr/>
          <p:nvPr/>
        </p:nvSpPr>
        <p:spPr>
          <a:xfrm>
            <a:off x="704917" y="107795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34" y="1"/>
                </a:moveTo>
                <a:cubicBezTo>
                  <a:pt x="0" y="1"/>
                  <a:pt x="0" y="935"/>
                  <a:pt x="634" y="935"/>
                </a:cubicBezTo>
                <a:cubicBezTo>
                  <a:pt x="1234" y="935"/>
                  <a:pt x="1234" y="1"/>
                  <a:pt x="63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4" name="Google Shape;1824;p13"/>
          <p:cNvSpPr/>
          <p:nvPr/>
        </p:nvSpPr>
        <p:spPr>
          <a:xfrm>
            <a:off x="187278" y="1109823"/>
            <a:ext cx="66509" cy="49592"/>
          </a:xfrm>
          <a:custGeom>
            <a:avLst/>
            <a:gdLst/>
            <a:ahLst/>
            <a:cxnLst/>
            <a:rect l="l" t="t" r="r" b="b"/>
            <a:pathLst>
              <a:path w="1836" h="1369" extrusionOk="0">
                <a:moveTo>
                  <a:pt x="934" y="1"/>
                </a:moveTo>
                <a:cubicBezTo>
                  <a:pt x="0" y="1"/>
                  <a:pt x="0" y="1368"/>
                  <a:pt x="934" y="1368"/>
                </a:cubicBezTo>
                <a:cubicBezTo>
                  <a:pt x="1835" y="1368"/>
                  <a:pt x="1835" y="1"/>
                  <a:pt x="93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5" name="Google Shape;1825;p13"/>
          <p:cNvSpPr/>
          <p:nvPr/>
        </p:nvSpPr>
        <p:spPr>
          <a:xfrm>
            <a:off x="532123" y="49798"/>
            <a:ext cx="71327" cy="65785"/>
          </a:xfrm>
          <a:custGeom>
            <a:avLst/>
            <a:gdLst/>
            <a:ahLst/>
            <a:cxnLst/>
            <a:rect l="l" t="t" r="r" b="b"/>
            <a:pathLst>
              <a:path w="1969" h="1816" extrusionOk="0">
                <a:moveTo>
                  <a:pt x="1501" y="1"/>
                </a:moveTo>
                <a:cubicBezTo>
                  <a:pt x="1268" y="1"/>
                  <a:pt x="1168" y="334"/>
                  <a:pt x="1134" y="501"/>
                </a:cubicBezTo>
                <a:cubicBezTo>
                  <a:pt x="1101" y="635"/>
                  <a:pt x="1101" y="768"/>
                  <a:pt x="1134" y="868"/>
                </a:cubicBezTo>
                <a:cubicBezTo>
                  <a:pt x="1034" y="735"/>
                  <a:pt x="968" y="601"/>
                  <a:pt x="867" y="468"/>
                </a:cubicBezTo>
                <a:cubicBezTo>
                  <a:pt x="767" y="327"/>
                  <a:pt x="594" y="199"/>
                  <a:pt x="436" y="199"/>
                </a:cubicBezTo>
                <a:cubicBezTo>
                  <a:pt x="331" y="199"/>
                  <a:pt x="233" y="255"/>
                  <a:pt x="167" y="401"/>
                </a:cubicBezTo>
                <a:cubicBezTo>
                  <a:pt x="0" y="768"/>
                  <a:pt x="400" y="1035"/>
                  <a:pt x="601" y="1235"/>
                </a:cubicBezTo>
                <a:cubicBezTo>
                  <a:pt x="834" y="1502"/>
                  <a:pt x="1101" y="1669"/>
                  <a:pt x="1435" y="1802"/>
                </a:cubicBezTo>
                <a:cubicBezTo>
                  <a:pt x="1443" y="1811"/>
                  <a:pt x="1455" y="1815"/>
                  <a:pt x="1467" y="1815"/>
                </a:cubicBezTo>
                <a:cubicBezTo>
                  <a:pt x="1499" y="1815"/>
                  <a:pt x="1535" y="1784"/>
                  <a:pt x="1535" y="1735"/>
                </a:cubicBezTo>
                <a:cubicBezTo>
                  <a:pt x="1568" y="1735"/>
                  <a:pt x="1601" y="1702"/>
                  <a:pt x="1635" y="1669"/>
                </a:cubicBezTo>
                <a:cubicBezTo>
                  <a:pt x="1735" y="1468"/>
                  <a:pt x="1801" y="1235"/>
                  <a:pt x="1801" y="1001"/>
                </a:cubicBezTo>
                <a:cubicBezTo>
                  <a:pt x="1835" y="701"/>
                  <a:pt x="1968" y="1"/>
                  <a:pt x="150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6" name="Google Shape;1826;p13"/>
          <p:cNvSpPr/>
          <p:nvPr/>
        </p:nvSpPr>
        <p:spPr>
          <a:xfrm>
            <a:off x="198158" y="1495354"/>
            <a:ext cx="44738" cy="33870"/>
          </a:xfrm>
          <a:custGeom>
            <a:avLst/>
            <a:gdLst/>
            <a:ahLst/>
            <a:cxnLst/>
            <a:rect l="l" t="t" r="r" b="b"/>
            <a:pathLst>
              <a:path w="1235" h="935" extrusionOk="0">
                <a:moveTo>
                  <a:pt x="601" y="0"/>
                </a:moveTo>
                <a:cubicBezTo>
                  <a:pt x="0" y="0"/>
                  <a:pt x="0" y="934"/>
                  <a:pt x="601" y="934"/>
                </a:cubicBezTo>
                <a:cubicBezTo>
                  <a:pt x="1235" y="901"/>
                  <a:pt x="1235" y="0"/>
                  <a:pt x="6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7" name="Google Shape;1827;p13"/>
          <p:cNvSpPr/>
          <p:nvPr/>
        </p:nvSpPr>
        <p:spPr>
          <a:xfrm>
            <a:off x="102705" y="1883073"/>
            <a:ext cx="67596" cy="64553"/>
          </a:xfrm>
          <a:custGeom>
            <a:avLst/>
            <a:gdLst/>
            <a:ahLst/>
            <a:cxnLst/>
            <a:rect l="l" t="t" r="r" b="b"/>
            <a:pathLst>
              <a:path w="1866" h="1782" extrusionOk="0">
                <a:moveTo>
                  <a:pt x="1459" y="1"/>
                </a:moveTo>
                <a:cubicBezTo>
                  <a:pt x="1441" y="1"/>
                  <a:pt x="1421" y="2"/>
                  <a:pt x="1401" y="5"/>
                </a:cubicBezTo>
                <a:cubicBezTo>
                  <a:pt x="1201" y="38"/>
                  <a:pt x="1101" y="372"/>
                  <a:pt x="1101" y="539"/>
                </a:cubicBezTo>
                <a:cubicBezTo>
                  <a:pt x="1101" y="672"/>
                  <a:pt x="1101" y="805"/>
                  <a:pt x="1134" y="905"/>
                </a:cubicBezTo>
                <a:cubicBezTo>
                  <a:pt x="1068" y="772"/>
                  <a:pt x="934" y="639"/>
                  <a:pt x="834" y="539"/>
                </a:cubicBezTo>
                <a:cubicBezTo>
                  <a:pt x="722" y="426"/>
                  <a:pt x="558" y="335"/>
                  <a:pt x="411" y="335"/>
                </a:cubicBezTo>
                <a:cubicBezTo>
                  <a:pt x="296" y="335"/>
                  <a:pt x="192" y="392"/>
                  <a:pt x="134" y="539"/>
                </a:cubicBezTo>
                <a:cubicBezTo>
                  <a:pt x="0" y="905"/>
                  <a:pt x="434" y="1172"/>
                  <a:pt x="634" y="1306"/>
                </a:cubicBezTo>
                <a:cubicBezTo>
                  <a:pt x="901" y="1539"/>
                  <a:pt x="1201" y="1673"/>
                  <a:pt x="1535" y="1773"/>
                </a:cubicBezTo>
                <a:cubicBezTo>
                  <a:pt x="1541" y="1779"/>
                  <a:pt x="1549" y="1782"/>
                  <a:pt x="1557" y="1782"/>
                </a:cubicBezTo>
                <a:cubicBezTo>
                  <a:pt x="1591" y="1782"/>
                  <a:pt x="1635" y="1733"/>
                  <a:pt x="1635" y="1706"/>
                </a:cubicBezTo>
                <a:cubicBezTo>
                  <a:pt x="1668" y="1673"/>
                  <a:pt x="1701" y="1639"/>
                  <a:pt x="1701" y="1606"/>
                </a:cubicBezTo>
                <a:cubicBezTo>
                  <a:pt x="1768" y="1406"/>
                  <a:pt x="1835" y="1172"/>
                  <a:pt x="1801" y="939"/>
                </a:cubicBezTo>
                <a:cubicBezTo>
                  <a:pt x="1833" y="683"/>
                  <a:pt x="1865" y="1"/>
                  <a:pt x="145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28" name="Google Shape;1828;p13"/>
          <p:cNvGrpSpPr/>
          <p:nvPr/>
        </p:nvGrpSpPr>
        <p:grpSpPr>
          <a:xfrm rot="2700000" flipH="1">
            <a:off x="8445743" y="4805057"/>
            <a:ext cx="408102" cy="405131"/>
            <a:chOff x="233409" y="90004"/>
            <a:chExt cx="408106" cy="405134"/>
          </a:xfrm>
        </p:grpSpPr>
        <p:sp>
          <p:nvSpPr>
            <p:cNvPr id="1829" name="Google Shape;1829;p13"/>
            <p:cNvSpPr/>
            <p:nvPr/>
          </p:nvSpPr>
          <p:spPr>
            <a:xfrm rot="7807411">
              <a:off x="246987" y="202898"/>
              <a:ext cx="343996" cy="195472"/>
            </a:xfrm>
            <a:custGeom>
              <a:avLst/>
              <a:gdLst/>
              <a:ahLst/>
              <a:cxnLst/>
              <a:rect l="l" t="t" r="r" b="b"/>
              <a:pathLst>
                <a:path w="9496" h="5396" extrusionOk="0">
                  <a:moveTo>
                    <a:pt x="162" y="0"/>
                  </a:moveTo>
                  <a:cubicBezTo>
                    <a:pt x="84" y="0"/>
                    <a:pt x="0" y="86"/>
                    <a:pt x="47" y="156"/>
                  </a:cubicBezTo>
                  <a:cubicBezTo>
                    <a:pt x="748" y="1491"/>
                    <a:pt x="1515" y="2692"/>
                    <a:pt x="2949" y="3292"/>
                  </a:cubicBezTo>
                  <a:cubicBezTo>
                    <a:pt x="3916" y="3692"/>
                    <a:pt x="5051" y="3692"/>
                    <a:pt x="6018" y="3892"/>
                  </a:cubicBezTo>
                  <a:cubicBezTo>
                    <a:pt x="7219" y="4093"/>
                    <a:pt x="8353" y="4593"/>
                    <a:pt x="9254" y="5360"/>
                  </a:cubicBezTo>
                  <a:cubicBezTo>
                    <a:pt x="9279" y="5385"/>
                    <a:pt x="9308" y="5396"/>
                    <a:pt x="9336" y="5396"/>
                  </a:cubicBezTo>
                  <a:cubicBezTo>
                    <a:pt x="9420" y="5396"/>
                    <a:pt x="9495" y="5302"/>
                    <a:pt x="9420" y="5227"/>
                  </a:cubicBezTo>
                  <a:cubicBezTo>
                    <a:pt x="7919" y="3993"/>
                    <a:pt x="6185" y="3659"/>
                    <a:pt x="4317" y="3392"/>
                  </a:cubicBezTo>
                  <a:cubicBezTo>
                    <a:pt x="2249" y="3125"/>
                    <a:pt x="1181" y="1791"/>
                    <a:pt x="247" y="56"/>
                  </a:cubicBezTo>
                  <a:cubicBezTo>
                    <a:pt x="227" y="16"/>
                    <a:pt x="195" y="0"/>
                    <a:pt x="16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13"/>
            <p:cNvSpPr/>
            <p:nvPr/>
          </p:nvSpPr>
          <p:spPr>
            <a:xfrm rot="7807411">
              <a:off x="420325" y="157602"/>
              <a:ext cx="203877" cy="140084"/>
            </a:xfrm>
            <a:custGeom>
              <a:avLst/>
              <a:gdLst/>
              <a:ahLst/>
              <a:cxnLst/>
              <a:rect l="l" t="t" r="r" b="b"/>
              <a:pathLst>
                <a:path w="5628" h="3867" extrusionOk="0">
                  <a:moveTo>
                    <a:pt x="5492" y="1"/>
                  </a:moveTo>
                  <a:cubicBezTo>
                    <a:pt x="5456" y="1"/>
                    <a:pt x="5427" y="22"/>
                    <a:pt x="5427" y="73"/>
                  </a:cubicBezTo>
                  <a:cubicBezTo>
                    <a:pt x="5227" y="1341"/>
                    <a:pt x="4927" y="2475"/>
                    <a:pt x="3759" y="3142"/>
                  </a:cubicBezTo>
                  <a:cubicBezTo>
                    <a:pt x="3055" y="3494"/>
                    <a:pt x="2299" y="3666"/>
                    <a:pt x="1540" y="3666"/>
                  </a:cubicBezTo>
                  <a:cubicBezTo>
                    <a:pt x="1077" y="3666"/>
                    <a:pt x="612" y="3602"/>
                    <a:pt x="157" y="3476"/>
                  </a:cubicBezTo>
                  <a:cubicBezTo>
                    <a:pt x="149" y="3473"/>
                    <a:pt x="142" y="3472"/>
                    <a:pt x="134" y="3472"/>
                  </a:cubicBezTo>
                  <a:cubicBezTo>
                    <a:pt x="48" y="3472"/>
                    <a:pt x="0" y="3645"/>
                    <a:pt x="123" y="3676"/>
                  </a:cubicBezTo>
                  <a:cubicBezTo>
                    <a:pt x="591" y="3802"/>
                    <a:pt x="1074" y="3866"/>
                    <a:pt x="1556" y="3866"/>
                  </a:cubicBezTo>
                  <a:cubicBezTo>
                    <a:pt x="2345" y="3866"/>
                    <a:pt x="3134" y="3694"/>
                    <a:pt x="3859" y="3342"/>
                  </a:cubicBezTo>
                  <a:cubicBezTo>
                    <a:pt x="5127" y="2742"/>
                    <a:pt x="5427" y="1374"/>
                    <a:pt x="5627" y="140"/>
                  </a:cubicBezTo>
                  <a:cubicBezTo>
                    <a:pt x="5627" y="58"/>
                    <a:pt x="5551" y="1"/>
                    <a:pt x="549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13"/>
            <p:cNvSpPr/>
            <p:nvPr/>
          </p:nvSpPr>
          <p:spPr>
            <a:xfrm rot="7807411">
              <a:off x="507243" y="205308"/>
              <a:ext cx="10904" cy="125992"/>
            </a:xfrm>
            <a:custGeom>
              <a:avLst/>
              <a:gdLst/>
              <a:ahLst/>
              <a:cxnLst/>
              <a:rect l="l" t="t" r="r" b="b"/>
              <a:pathLst>
                <a:path w="301" h="3478" extrusionOk="0">
                  <a:moveTo>
                    <a:pt x="134" y="0"/>
                  </a:moveTo>
                  <a:cubicBezTo>
                    <a:pt x="84" y="0"/>
                    <a:pt x="34" y="33"/>
                    <a:pt x="34" y="100"/>
                  </a:cubicBezTo>
                  <a:cubicBezTo>
                    <a:pt x="1" y="1201"/>
                    <a:pt x="67" y="2302"/>
                    <a:pt x="101" y="3402"/>
                  </a:cubicBezTo>
                  <a:cubicBezTo>
                    <a:pt x="101" y="3452"/>
                    <a:pt x="142" y="3477"/>
                    <a:pt x="188" y="3477"/>
                  </a:cubicBezTo>
                  <a:cubicBezTo>
                    <a:pt x="234" y="3477"/>
                    <a:pt x="284" y="3452"/>
                    <a:pt x="301" y="3402"/>
                  </a:cubicBezTo>
                  <a:cubicBezTo>
                    <a:pt x="301" y="2302"/>
                    <a:pt x="201" y="1201"/>
                    <a:pt x="234" y="100"/>
                  </a:cubicBezTo>
                  <a:cubicBezTo>
                    <a:pt x="234" y="33"/>
                    <a:pt x="184" y="0"/>
                    <a:pt x="1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13"/>
            <p:cNvSpPr/>
            <p:nvPr/>
          </p:nvSpPr>
          <p:spPr>
            <a:xfrm rot="7807411">
              <a:off x="459446" y="175597"/>
              <a:ext cx="124362" cy="50571"/>
            </a:xfrm>
            <a:custGeom>
              <a:avLst/>
              <a:gdLst/>
              <a:ahLst/>
              <a:cxnLst/>
              <a:rect l="l" t="t" r="r" b="b"/>
              <a:pathLst>
                <a:path w="3433" h="1396" extrusionOk="0">
                  <a:moveTo>
                    <a:pt x="164" y="1"/>
                  </a:moveTo>
                  <a:cubicBezTo>
                    <a:pt x="77" y="1"/>
                    <a:pt x="1" y="132"/>
                    <a:pt x="113" y="216"/>
                  </a:cubicBezTo>
                  <a:cubicBezTo>
                    <a:pt x="1014" y="883"/>
                    <a:pt x="2181" y="1050"/>
                    <a:pt x="3249" y="1384"/>
                  </a:cubicBezTo>
                  <a:cubicBezTo>
                    <a:pt x="3265" y="1392"/>
                    <a:pt x="3281" y="1396"/>
                    <a:pt x="3295" y="1396"/>
                  </a:cubicBezTo>
                  <a:cubicBezTo>
                    <a:pt x="3396" y="1396"/>
                    <a:pt x="3432" y="1213"/>
                    <a:pt x="3315" y="1184"/>
                  </a:cubicBezTo>
                  <a:cubicBezTo>
                    <a:pt x="2281" y="850"/>
                    <a:pt x="1114" y="683"/>
                    <a:pt x="213" y="16"/>
                  </a:cubicBezTo>
                  <a:cubicBezTo>
                    <a:pt x="197" y="6"/>
                    <a:pt x="180" y="1"/>
                    <a:pt x="16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13"/>
            <p:cNvSpPr/>
            <p:nvPr/>
          </p:nvSpPr>
          <p:spPr>
            <a:xfrm rot="7807411">
              <a:off x="577433" y="226308"/>
              <a:ext cx="41116" cy="30212"/>
            </a:xfrm>
            <a:custGeom>
              <a:avLst/>
              <a:gdLst/>
              <a:ahLst/>
              <a:cxnLst/>
              <a:rect l="l" t="t" r="r" b="b"/>
              <a:pathLst>
                <a:path w="1135" h="834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cubicBezTo>
                    <a:pt x="1135" y="834"/>
                    <a:pt x="1135" y="0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13"/>
            <p:cNvSpPr/>
            <p:nvPr/>
          </p:nvSpPr>
          <p:spPr>
            <a:xfrm rot="7807411">
              <a:off x="538149" y="290914"/>
              <a:ext cx="42347" cy="30248"/>
            </a:xfrm>
            <a:custGeom>
              <a:avLst/>
              <a:gdLst/>
              <a:ahLst/>
              <a:cxnLst/>
              <a:rect l="l" t="t" r="r" b="b"/>
              <a:pathLst>
                <a:path w="1169" h="835" extrusionOk="0">
                  <a:moveTo>
                    <a:pt x="568" y="0"/>
                  </a:moveTo>
                  <a:cubicBezTo>
                    <a:pt x="1" y="0"/>
                    <a:pt x="1" y="834"/>
                    <a:pt x="568" y="834"/>
                  </a:cubicBezTo>
                  <a:lnTo>
                    <a:pt x="634" y="834"/>
                  </a:lnTo>
                  <a:cubicBezTo>
                    <a:pt x="1168" y="834"/>
                    <a:pt x="116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13"/>
            <p:cNvSpPr/>
            <p:nvPr/>
          </p:nvSpPr>
          <p:spPr>
            <a:xfrm rot="7807411">
              <a:off x="501282" y="329396"/>
              <a:ext cx="30248" cy="32639"/>
            </a:xfrm>
            <a:custGeom>
              <a:avLst/>
              <a:gdLst/>
              <a:ahLst/>
              <a:cxnLst/>
              <a:rect l="l" t="t" r="r" b="b"/>
              <a:pathLst>
                <a:path w="835" h="901" extrusionOk="0">
                  <a:moveTo>
                    <a:pt x="401" y="0"/>
                  </a:moveTo>
                  <a:cubicBezTo>
                    <a:pt x="167" y="0"/>
                    <a:pt x="1" y="200"/>
                    <a:pt x="1" y="434"/>
                  </a:cubicBezTo>
                  <a:lnTo>
                    <a:pt x="1" y="501"/>
                  </a:lnTo>
                  <a:cubicBezTo>
                    <a:pt x="1" y="767"/>
                    <a:pt x="209" y="901"/>
                    <a:pt x="417" y="901"/>
                  </a:cubicBezTo>
                  <a:cubicBezTo>
                    <a:pt x="626" y="901"/>
                    <a:pt x="834" y="767"/>
                    <a:pt x="834" y="501"/>
                  </a:cubicBezTo>
                  <a:lnTo>
                    <a:pt x="834" y="434"/>
                  </a:lnTo>
                  <a:cubicBezTo>
                    <a:pt x="834" y="200"/>
                    <a:pt x="634" y="0"/>
                    <a:pt x="4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13"/>
            <p:cNvSpPr/>
            <p:nvPr/>
          </p:nvSpPr>
          <p:spPr>
            <a:xfrm rot="7807411">
              <a:off x="558587" y="149883"/>
              <a:ext cx="30248" cy="36298"/>
            </a:xfrm>
            <a:custGeom>
              <a:avLst/>
              <a:gdLst/>
              <a:ahLst/>
              <a:cxnLst/>
              <a:rect l="l" t="t" r="r" b="b"/>
              <a:pathLst>
                <a:path w="835" h="1002" extrusionOk="0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601"/>
                  </a:lnTo>
                  <a:cubicBezTo>
                    <a:pt x="0" y="868"/>
                    <a:pt x="209" y="1001"/>
                    <a:pt x="417" y="1001"/>
                  </a:cubicBezTo>
                  <a:cubicBezTo>
                    <a:pt x="626" y="1001"/>
                    <a:pt x="834" y="868"/>
                    <a:pt x="834" y="601"/>
                  </a:cubicBezTo>
                  <a:lnTo>
                    <a:pt x="834" y="434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13"/>
            <p:cNvSpPr/>
            <p:nvPr/>
          </p:nvSpPr>
          <p:spPr>
            <a:xfrm rot="7807411">
              <a:off x="516086" y="100346"/>
              <a:ext cx="41116" cy="30248"/>
            </a:xfrm>
            <a:custGeom>
              <a:avLst/>
              <a:gdLst/>
              <a:ahLst/>
              <a:cxnLst/>
              <a:rect l="l" t="t" r="r" b="b"/>
              <a:pathLst>
                <a:path w="1135" h="835" extrusionOk="0">
                  <a:moveTo>
                    <a:pt x="567" y="1"/>
                  </a:moveTo>
                  <a:cubicBezTo>
                    <a:pt x="0" y="1"/>
                    <a:pt x="0" y="835"/>
                    <a:pt x="567" y="835"/>
                  </a:cubicBezTo>
                  <a:cubicBezTo>
                    <a:pt x="1134" y="835"/>
                    <a:pt x="1134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8" name="Google Shape;1838;p13"/>
          <p:cNvGrpSpPr/>
          <p:nvPr/>
        </p:nvGrpSpPr>
        <p:grpSpPr>
          <a:xfrm rot="9488979">
            <a:off x="8091564" y="30749"/>
            <a:ext cx="1048946" cy="1157621"/>
            <a:chOff x="-91111" y="576645"/>
            <a:chExt cx="1048900" cy="1157570"/>
          </a:xfrm>
        </p:grpSpPr>
        <p:sp>
          <p:nvSpPr>
            <p:cNvPr id="1839" name="Google Shape;1839;p13"/>
            <p:cNvSpPr/>
            <p:nvPr/>
          </p:nvSpPr>
          <p:spPr>
            <a:xfrm>
              <a:off x="-91111" y="661521"/>
              <a:ext cx="971953" cy="1072695"/>
            </a:xfrm>
            <a:custGeom>
              <a:avLst/>
              <a:gdLst/>
              <a:ahLst/>
              <a:cxnLst/>
              <a:rect l="l" t="t" r="r" b="b"/>
              <a:pathLst>
                <a:path w="26831" h="29612" extrusionOk="0">
                  <a:moveTo>
                    <a:pt x="26707" y="0"/>
                  </a:moveTo>
                  <a:cubicBezTo>
                    <a:pt x="26675" y="0"/>
                    <a:pt x="26642" y="15"/>
                    <a:pt x="26619" y="48"/>
                  </a:cubicBezTo>
                  <a:cubicBezTo>
                    <a:pt x="22750" y="6553"/>
                    <a:pt x="16512" y="10523"/>
                    <a:pt x="10641" y="15026"/>
                  </a:cubicBezTo>
                  <a:cubicBezTo>
                    <a:pt x="8039" y="16961"/>
                    <a:pt x="5638" y="19196"/>
                    <a:pt x="3503" y="21664"/>
                  </a:cubicBezTo>
                  <a:cubicBezTo>
                    <a:pt x="1668" y="23899"/>
                    <a:pt x="100" y="26567"/>
                    <a:pt x="0" y="29536"/>
                  </a:cubicBezTo>
                  <a:cubicBezTo>
                    <a:pt x="17" y="29586"/>
                    <a:pt x="67" y="29611"/>
                    <a:pt x="117" y="29611"/>
                  </a:cubicBezTo>
                  <a:cubicBezTo>
                    <a:pt x="167" y="29611"/>
                    <a:pt x="217" y="29586"/>
                    <a:pt x="234" y="29536"/>
                  </a:cubicBezTo>
                  <a:lnTo>
                    <a:pt x="201" y="29536"/>
                  </a:lnTo>
                  <a:cubicBezTo>
                    <a:pt x="334" y="26201"/>
                    <a:pt x="2302" y="23265"/>
                    <a:pt x="4470" y="20863"/>
                  </a:cubicBezTo>
                  <a:cubicBezTo>
                    <a:pt x="6672" y="18495"/>
                    <a:pt x="9140" y="16327"/>
                    <a:pt x="11775" y="14425"/>
                  </a:cubicBezTo>
                  <a:cubicBezTo>
                    <a:pt x="17379" y="10256"/>
                    <a:pt x="23150" y="6286"/>
                    <a:pt x="26786" y="149"/>
                  </a:cubicBezTo>
                  <a:cubicBezTo>
                    <a:pt x="26831" y="60"/>
                    <a:pt x="26771" y="0"/>
                    <a:pt x="2670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3"/>
            <p:cNvSpPr/>
            <p:nvPr/>
          </p:nvSpPr>
          <p:spPr>
            <a:xfrm>
              <a:off x="185939" y="1031671"/>
              <a:ext cx="168881" cy="205903"/>
            </a:xfrm>
            <a:custGeom>
              <a:avLst/>
              <a:gdLst/>
              <a:ahLst/>
              <a:cxnLst/>
              <a:rect l="l" t="t" r="r" b="b"/>
              <a:pathLst>
                <a:path w="4662" h="5684" extrusionOk="0">
                  <a:moveTo>
                    <a:pt x="2273" y="237"/>
                  </a:moveTo>
                  <a:cubicBezTo>
                    <a:pt x="4324" y="237"/>
                    <a:pt x="2563" y="4503"/>
                    <a:pt x="1962" y="5485"/>
                  </a:cubicBezTo>
                  <a:lnTo>
                    <a:pt x="1962" y="5485"/>
                  </a:lnTo>
                  <a:cubicBezTo>
                    <a:pt x="1385" y="4390"/>
                    <a:pt x="293" y="271"/>
                    <a:pt x="2226" y="238"/>
                  </a:cubicBezTo>
                  <a:cubicBezTo>
                    <a:pt x="2242" y="237"/>
                    <a:pt x="2258" y="237"/>
                    <a:pt x="2273" y="237"/>
                  </a:cubicBezTo>
                  <a:close/>
                  <a:moveTo>
                    <a:pt x="2238" y="0"/>
                  </a:moveTo>
                  <a:cubicBezTo>
                    <a:pt x="1" y="0"/>
                    <a:pt x="1202" y="4560"/>
                    <a:pt x="1792" y="5642"/>
                  </a:cubicBezTo>
                  <a:cubicBezTo>
                    <a:pt x="1812" y="5671"/>
                    <a:pt x="1843" y="5683"/>
                    <a:pt x="1875" y="5683"/>
                  </a:cubicBezTo>
                  <a:cubicBezTo>
                    <a:pt x="1902" y="5683"/>
                    <a:pt x="1930" y="5675"/>
                    <a:pt x="1953" y="5661"/>
                  </a:cubicBezTo>
                  <a:lnTo>
                    <a:pt x="1953" y="5661"/>
                  </a:lnTo>
                  <a:cubicBezTo>
                    <a:pt x="1974" y="5675"/>
                    <a:pt x="2001" y="5683"/>
                    <a:pt x="2028" y="5683"/>
                  </a:cubicBezTo>
                  <a:cubicBezTo>
                    <a:pt x="2062" y="5683"/>
                    <a:pt x="2097" y="5671"/>
                    <a:pt x="2126" y="5642"/>
                  </a:cubicBezTo>
                  <a:cubicBezTo>
                    <a:pt x="2760" y="4674"/>
                    <a:pt x="4661" y="205"/>
                    <a:pt x="2360" y="4"/>
                  </a:cubicBezTo>
                  <a:cubicBezTo>
                    <a:pt x="2318" y="2"/>
                    <a:pt x="2277" y="0"/>
                    <a:pt x="22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3"/>
            <p:cNvSpPr/>
            <p:nvPr/>
          </p:nvSpPr>
          <p:spPr>
            <a:xfrm>
              <a:off x="375180" y="1137775"/>
              <a:ext cx="197136" cy="81542"/>
            </a:xfrm>
            <a:custGeom>
              <a:avLst/>
              <a:gdLst/>
              <a:ahLst/>
              <a:cxnLst/>
              <a:rect l="l" t="t" r="r" b="b"/>
              <a:pathLst>
                <a:path w="5442" h="2251" extrusionOk="0">
                  <a:moveTo>
                    <a:pt x="2615" y="0"/>
                  </a:moveTo>
                  <a:cubicBezTo>
                    <a:pt x="1708" y="0"/>
                    <a:pt x="779" y="170"/>
                    <a:pt x="371" y="311"/>
                  </a:cubicBezTo>
                  <a:cubicBezTo>
                    <a:pt x="256" y="368"/>
                    <a:pt x="290" y="525"/>
                    <a:pt x="386" y="525"/>
                  </a:cubicBezTo>
                  <a:cubicBezTo>
                    <a:pt x="402" y="525"/>
                    <a:pt x="419" y="521"/>
                    <a:pt x="438" y="511"/>
                  </a:cubicBezTo>
                  <a:cubicBezTo>
                    <a:pt x="969" y="323"/>
                    <a:pt x="1764" y="161"/>
                    <a:pt x="2534" y="161"/>
                  </a:cubicBezTo>
                  <a:cubicBezTo>
                    <a:pt x="3263" y="161"/>
                    <a:pt x="3969" y="306"/>
                    <a:pt x="4407" y="711"/>
                  </a:cubicBezTo>
                  <a:cubicBezTo>
                    <a:pt x="5441" y="1679"/>
                    <a:pt x="3473" y="2046"/>
                    <a:pt x="2906" y="2046"/>
                  </a:cubicBezTo>
                  <a:cubicBezTo>
                    <a:pt x="1872" y="2046"/>
                    <a:pt x="771" y="1212"/>
                    <a:pt x="238" y="378"/>
                  </a:cubicBezTo>
                  <a:cubicBezTo>
                    <a:pt x="218" y="338"/>
                    <a:pt x="185" y="322"/>
                    <a:pt x="153" y="322"/>
                  </a:cubicBezTo>
                  <a:cubicBezTo>
                    <a:pt x="78" y="322"/>
                    <a:pt x="1" y="408"/>
                    <a:pt x="71" y="478"/>
                  </a:cubicBezTo>
                  <a:cubicBezTo>
                    <a:pt x="705" y="1445"/>
                    <a:pt x="1739" y="2112"/>
                    <a:pt x="2906" y="2246"/>
                  </a:cubicBezTo>
                  <a:cubicBezTo>
                    <a:pt x="2955" y="2249"/>
                    <a:pt x="3009" y="2250"/>
                    <a:pt x="3068" y="2250"/>
                  </a:cubicBezTo>
                  <a:cubicBezTo>
                    <a:pt x="3655" y="2250"/>
                    <a:pt x="4686" y="2085"/>
                    <a:pt x="4808" y="1479"/>
                  </a:cubicBezTo>
                  <a:cubicBezTo>
                    <a:pt x="5059" y="321"/>
                    <a:pt x="3858" y="0"/>
                    <a:pt x="261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3"/>
            <p:cNvSpPr/>
            <p:nvPr/>
          </p:nvSpPr>
          <p:spPr>
            <a:xfrm>
              <a:off x="461106" y="863839"/>
              <a:ext cx="96685" cy="200723"/>
            </a:xfrm>
            <a:custGeom>
              <a:avLst/>
              <a:gdLst/>
              <a:ahLst/>
              <a:cxnLst/>
              <a:rect l="l" t="t" r="r" b="b"/>
              <a:pathLst>
                <a:path w="2669" h="5541" extrusionOk="0">
                  <a:moveTo>
                    <a:pt x="1846" y="191"/>
                  </a:moveTo>
                  <a:cubicBezTo>
                    <a:pt x="2498" y="191"/>
                    <a:pt x="2392" y="1971"/>
                    <a:pt x="2336" y="2369"/>
                  </a:cubicBezTo>
                  <a:cubicBezTo>
                    <a:pt x="2140" y="3446"/>
                    <a:pt x="1657" y="4458"/>
                    <a:pt x="981" y="5313"/>
                  </a:cubicBezTo>
                  <a:lnTo>
                    <a:pt x="981" y="5313"/>
                  </a:lnTo>
                  <a:cubicBezTo>
                    <a:pt x="980" y="5300"/>
                    <a:pt x="975" y="5286"/>
                    <a:pt x="968" y="5271"/>
                  </a:cubicBezTo>
                  <a:cubicBezTo>
                    <a:pt x="401" y="3837"/>
                    <a:pt x="1" y="1502"/>
                    <a:pt x="1435" y="368"/>
                  </a:cubicBezTo>
                  <a:cubicBezTo>
                    <a:pt x="1597" y="245"/>
                    <a:pt x="1733" y="191"/>
                    <a:pt x="1846" y="191"/>
                  </a:cubicBezTo>
                  <a:close/>
                  <a:moveTo>
                    <a:pt x="1895" y="0"/>
                  </a:moveTo>
                  <a:cubicBezTo>
                    <a:pt x="1886" y="0"/>
                    <a:pt x="1877" y="0"/>
                    <a:pt x="1869" y="1"/>
                  </a:cubicBezTo>
                  <a:cubicBezTo>
                    <a:pt x="1235" y="34"/>
                    <a:pt x="734" y="735"/>
                    <a:pt x="501" y="1302"/>
                  </a:cubicBezTo>
                  <a:cubicBezTo>
                    <a:pt x="1" y="2536"/>
                    <a:pt x="301" y="4137"/>
                    <a:pt x="768" y="5338"/>
                  </a:cubicBezTo>
                  <a:cubicBezTo>
                    <a:pt x="793" y="5389"/>
                    <a:pt x="838" y="5411"/>
                    <a:pt x="880" y="5411"/>
                  </a:cubicBezTo>
                  <a:cubicBezTo>
                    <a:pt x="890" y="5411"/>
                    <a:pt x="900" y="5409"/>
                    <a:pt x="910" y="5407"/>
                  </a:cubicBezTo>
                  <a:lnTo>
                    <a:pt x="910" y="5407"/>
                  </a:lnTo>
                  <a:cubicBezTo>
                    <a:pt x="883" y="5473"/>
                    <a:pt x="945" y="5540"/>
                    <a:pt x="1005" y="5540"/>
                  </a:cubicBezTo>
                  <a:cubicBezTo>
                    <a:pt x="1028" y="5540"/>
                    <a:pt x="1051" y="5530"/>
                    <a:pt x="1068" y="5505"/>
                  </a:cubicBezTo>
                  <a:cubicBezTo>
                    <a:pt x="1935" y="4471"/>
                    <a:pt x="2436" y="3236"/>
                    <a:pt x="2602" y="1902"/>
                  </a:cubicBezTo>
                  <a:cubicBezTo>
                    <a:pt x="2635" y="1473"/>
                    <a:pt x="2668" y="0"/>
                    <a:pt x="189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3"/>
            <p:cNvSpPr/>
            <p:nvPr/>
          </p:nvSpPr>
          <p:spPr>
            <a:xfrm>
              <a:off x="605427" y="926147"/>
              <a:ext cx="167468" cy="90889"/>
            </a:xfrm>
            <a:custGeom>
              <a:avLst/>
              <a:gdLst/>
              <a:ahLst/>
              <a:cxnLst/>
              <a:rect l="l" t="t" r="r" b="b"/>
              <a:pathLst>
                <a:path w="4623" h="2509" extrusionOk="0">
                  <a:moveTo>
                    <a:pt x="3229" y="196"/>
                  </a:moveTo>
                  <a:cubicBezTo>
                    <a:pt x="3393" y="196"/>
                    <a:pt x="3557" y="212"/>
                    <a:pt x="3722" y="249"/>
                  </a:cubicBezTo>
                  <a:cubicBezTo>
                    <a:pt x="4489" y="449"/>
                    <a:pt x="4456" y="1250"/>
                    <a:pt x="4022" y="1717"/>
                  </a:cubicBezTo>
                  <a:cubicBezTo>
                    <a:pt x="3722" y="2050"/>
                    <a:pt x="3288" y="2250"/>
                    <a:pt x="2821" y="2317"/>
                  </a:cubicBezTo>
                  <a:cubicBezTo>
                    <a:pt x="2761" y="2323"/>
                    <a:pt x="2700" y="2327"/>
                    <a:pt x="2638" y="2327"/>
                  </a:cubicBezTo>
                  <a:cubicBezTo>
                    <a:pt x="1805" y="2327"/>
                    <a:pt x="937" y="1748"/>
                    <a:pt x="291" y="1262"/>
                  </a:cubicBezTo>
                  <a:lnTo>
                    <a:pt x="291" y="1262"/>
                  </a:lnTo>
                  <a:cubicBezTo>
                    <a:pt x="301" y="1260"/>
                    <a:pt x="310" y="1256"/>
                    <a:pt x="320" y="1250"/>
                  </a:cubicBezTo>
                  <a:cubicBezTo>
                    <a:pt x="1212" y="847"/>
                    <a:pt x="2203" y="196"/>
                    <a:pt x="3229" y="196"/>
                  </a:cubicBezTo>
                  <a:close/>
                  <a:moveTo>
                    <a:pt x="3144" y="0"/>
                  </a:moveTo>
                  <a:cubicBezTo>
                    <a:pt x="3042" y="0"/>
                    <a:pt x="2945" y="6"/>
                    <a:pt x="2855" y="15"/>
                  </a:cubicBezTo>
                  <a:cubicBezTo>
                    <a:pt x="1921" y="149"/>
                    <a:pt x="1054" y="682"/>
                    <a:pt x="220" y="1083"/>
                  </a:cubicBezTo>
                  <a:cubicBezTo>
                    <a:pt x="174" y="1105"/>
                    <a:pt x="160" y="1140"/>
                    <a:pt x="164" y="1172"/>
                  </a:cubicBezTo>
                  <a:lnTo>
                    <a:pt x="164" y="1172"/>
                  </a:lnTo>
                  <a:cubicBezTo>
                    <a:pt x="158" y="1170"/>
                    <a:pt x="151" y="1169"/>
                    <a:pt x="145" y="1169"/>
                  </a:cubicBezTo>
                  <a:cubicBezTo>
                    <a:pt x="62" y="1169"/>
                    <a:pt x="0" y="1326"/>
                    <a:pt x="86" y="1383"/>
                  </a:cubicBezTo>
                  <a:cubicBezTo>
                    <a:pt x="823" y="1922"/>
                    <a:pt x="1729" y="2509"/>
                    <a:pt x="2681" y="2509"/>
                  </a:cubicBezTo>
                  <a:cubicBezTo>
                    <a:pt x="2849" y="2509"/>
                    <a:pt x="3018" y="2490"/>
                    <a:pt x="3188" y="2450"/>
                  </a:cubicBezTo>
                  <a:cubicBezTo>
                    <a:pt x="3889" y="2284"/>
                    <a:pt x="4623" y="1650"/>
                    <a:pt x="4556" y="916"/>
                  </a:cubicBezTo>
                  <a:cubicBezTo>
                    <a:pt x="4527" y="200"/>
                    <a:pt x="3761" y="0"/>
                    <a:pt x="314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3"/>
            <p:cNvSpPr/>
            <p:nvPr/>
          </p:nvSpPr>
          <p:spPr>
            <a:xfrm>
              <a:off x="685883" y="688364"/>
              <a:ext cx="88244" cy="163339"/>
            </a:xfrm>
            <a:custGeom>
              <a:avLst/>
              <a:gdLst/>
              <a:ahLst/>
              <a:cxnLst/>
              <a:rect l="l" t="t" r="r" b="b"/>
              <a:pathLst>
                <a:path w="2436" h="4509" extrusionOk="0">
                  <a:moveTo>
                    <a:pt x="850" y="224"/>
                  </a:moveTo>
                  <a:cubicBezTo>
                    <a:pt x="942" y="224"/>
                    <a:pt x="1047" y="250"/>
                    <a:pt x="1168" y="308"/>
                  </a:cubicBezTo>
                  <a:cubicBezTo>
                    <a:pt x="2435" y="942"/>
                    <a:pt x="1501" y="3177"/>
                    <a:pt x="1168" y="4111"/>
                  </a:cubicBezTo>
                  <a:cubicBezTo>
                    <a:pt x="1167" y="4114"/>
                    <a:pt x="1166" y="4118"/>
                    <a:pt x="1165" y="4121"/>
                  </a:cubicBezTo>
                  <a:lnTo>
                    <a:pt x="1165" y="4121"/>
                  </a:lnTo>
                  <a:cubicBezTo>
                    <a:pt x="665" y="3521"/>
                    <a:pt x="354" y="2795"/>
                    <a:pt x="234" y="2043"/>
                  </a:cubicBezTo>
                  <a:cubicBezTo>
                    <a:pt x="204" y="1517"/>
                    <a:pt x="201" y="224"/>
                    <a:pt x="850" y="224"/>
                  </a:cubicBezTo>
                  <a:close/>
                  <a:moveTo>
                    <a:pt x="855" y="0"/>
                  </a:moveTo>
                  <a:cubicBezTo>
                    <a:pt x="815" y="0"/>
                    <a:pt x="775" y="3"/>
                    <a:pt x="734" y="8"/>
                  </a:cubicBezTo>
                  <a:cubicBezTo>
                    <a:pt x="133" y="75"/>
                    <a:pt x="67" y="1109"/>
                    <a:pt x="33" y="1542"/>
                  </a:cubicBezTo>
                  <a:cubicBezTo>
                    <a:pt x="0" y="2710"/>
                    <a:pt x="500" y="3611"/>
                    <a:pt x="1201" y="4478"/>
                  </a:cubicBezTo>
                  <a:cubicBezTo>
                    <a:pt x="1223" y="4500"/>
                    <a:pt x="1246" y="4509"/>
                    <a:pt x="1268" y="4509"/>
                  </a:cubicBezTo>
                  <a:cubicBezTo>
                    <a:pt x="1349" y="4509"/>
                    <a:pt x="1420" y="4389"/>
                    <a:pt x="1368" y="4311"/>
                  </a:cubicBezTo>
                  <a:lnTo>
                    <a:pt x="1334" y="4311"/>
                  </a:lnTo>
                  <a:cubicBezTo>
                    <a:pt x="1309" y="4284"/>
                    <a:pt x="1284" y="4257"/>
                    <a:pt x="1259" y="4229"/>
                  </a:cubicBezTo>
                  <a:lnTo>
                    <a:pt x="1259" y="4229"/>
                  </a:lnTo>
                  <a:cubicBezTo>
                    <a:pt x="1260" y="4229"/>
                    <a:pt x="1261" y="4229"/>
                    <a:pt x="1261" y="4229"/>
                  </a:cubicBezTo>
                  <a:cubicBezTo>
                    <a:pt x="1306" y="4229"/>
                    <a:pt x="1353" y="4203"/>
                    <a:pt x="1368" y="4144"/>
                  </a:cubicBezTo>
                  <a:cubicBezTo>
                    <a:pt x="1768" y="3310"/>
                    <a:pt x="1968" y="2376"/>
                    <a:pt x="2001" y="1442"/>
                  </a:cubicBezTo>
                  <a:cubicBezTo>
                    <a:pt x="2001" y="811"/>
                    <a:pt x="1553" y="0"/>
                    <a:pt x="85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3"/>
            <p:cNvSpPr/>
            <p:nvPr/>
          </p:nvSpPr>
          <p:spPr>
            <a:xfrm>
              <a:off x="803072" y="576645"/>
              <a:ext cx="154717" cy="176198"/>
            </a:xfrm>
            <a:custGeom>
              <a:avLst/>
              <a:gdLst/>
              <a:ahLst/>
              <a:cxnLst/>
              <a:rect l="l" t="t" r="r" b="b"/>
              <a:pathLst>
                <a:path w="4271" h="4864" extrusionOk="0">
                  <a:moveTo>
                    <a:pt x="2628" y="0"/>
                  </a:moveTo>
                  <a:cubicBezTo>
                    <a:pt x="1906" y="0"/>
                    <a:pt x="1301" y="822"/>
                    <a:pt x="935" y="1357"/>
                  </a:cubicBezTo>
                  <a:cubicBezTo>
                    <a:pt x="401" y="2258"/>
                    <a:pt x="1" y="3626"/>
                    <a:pt x="468" y="4626"/>
                  </a:cubicBezTo>
                  <a:cubicBezTo>
                    <a:pt x="487" y="4656"/>
                    <a:pt x="515" y="4668"/>
                    <a:pt x="544" y="4668"/>
                  </a:cubicBezTo>
                  <a:cubicBezTo>
                    <a:pt x="615" y="4668"/>
                    <a:pt x="691" y="4597"/>
                    <a:pt x="668" y="4526"/>
                  </a:cubicBezTo>
                  <a:cubicBezTo>
                    <a:pt x="67" y="3259"/>
                    <a:pt x="1068" y="357"/>
                    <a:pt x="2636" y="223"/>
                  </a:cubicBezTo>
                  <a:cubicBezTo>
                    <a:pt x="2650" y="222"/>
                    <a:pt x="2664" y="222"/>
                    <a:pt x="2678" y="222"/>
                  </a:cubicBezTo>
                  <a:cubicBezTo>
                    <a:pt x="3191" y="222"/>
                    <a:pt x="3575" y="801"/>
                    <a:pt x="3770" y="1191"/>
                  </a:cubicBezTo>
                  <a:cubicBezTo>
                    <a:pt x="3970" y="1791"/>
                    <a:pt x="3737" y="2425"/>
                    <a:pt x="3436" y="2925"/>
                  </a:cubicBezTo>
                  <a:cubicBezTo>
                    <a:pt x="2922" y="3825"/>
                    <a:pt x="1819" y="4663"/>
                    <a:pt x="755" y="4663"/>
                  </a:cubicBezTo>
                  <a:cubicBezTo>
                    <a:pt x="715" y="4663"/>
                    <a:pt x="674" y="4662"/>
                    <a:pt x="634" y="4660"/>
                  </a:cubicBezTo>
                  <a:cubicBezTo>
                    <a:pt x="501" y="4660"/>
                    <a:pt x="501" y="4860"/>
                    <a:pt x="634" y="4860"/>
                  </a:cubicBezTo>
                  <a:cubicBezTo>
                    <a:pt x="675" y="4862"/>
                    <a:pt x="715" y="4863"/>
                    <a:pt x="755" y="4863"/>
                  </a:cubicBezTo>
                  <a:cubicBezTo>
                    <a:pt x="1978" y="4863"/>
                    <a:pt x="3122" y="3892"/>
                    <a:pt x="3703" y="2858"/>
                  </a:cubicBezTo>
                  <a:cubicBezTo>
                    <a:pt x="4270" y="1924"/>
                    <a:pt x="4137" y="590"/>
                    <a:pt x="3036" y="90"/>
                  </a:cubicBezTo>
                  <a:cubicBezTo>
                    <a:pt x="2897" y="28"/>
                    <a:pt x="2760" y="0"/>
                    <a:pt x="262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3"/>
            <p:cNvSpPr/>
            <p:nvPr/>
          </p:nvSpPr>
          <p:spPr>
            <a:xfrm>
              <a:off x="198158" y="1495354"/>
              <a:ext cx="44738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3"/>
            <p:cNvSpPr/>
            <p:nvPr/>
          </p:nvSpPr>
          <p:spPr>
            <a:xfrm>
              <a:off x="748913" y="1167299"/>
              <a:ext cx="67596" cy="6455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8" name="Google Shape;1848;p13"/>
          <p:cNvSpPr txBox="1">
            <a:spLocks noGrp="1"/>
          </p:cNvSpPr>
          <p:nvPr>
            <p:ph type="title" idx="15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0">
    <p:spTree>
      <p:nvGrpSpPr>
        <p:cNvPr id="1" name="Shape 2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" name="Google Shape;2488;p17"/>
          <p:cNvSpPr txBox="1">
            <a:spLocks noGrp="1"/>
          </p:cNvSpPr>
          <p:nvPr>
            <p:ph type="subTitle" idx="1"/>
          </p:nvPr>
        </p:nvSpPr>
        <p:spPr>
          <a:xfrm>
            <a:off x="1042401" y="1657013"/>
            <a:ext cx="3090000" cy="57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89" name="Google Shape;2489;p17"/>
          <p:cNvSpPr txBox="1">
            <a:spLocks noGrp="1"/>
          </p:cNvSpPr>
          <p:nvPr>
            <p:ph type="subTitle" idx="2"/>
          </p:nvPr>
        </p:nvSpPr>
        <p:spPr>
          <a:xfrm>
            <a:off x="4791549" y="1657013"/>
            <a:ext cx="3090000" cy="57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90" name="Google Shape;2490;p17"/>
          <p:cNvSpPr txBox="1">
            <a:spLocks noGrp="1"/>
          </p:cNvSpPr>
          <p:nvPr>
            <p:ph type="ctrTitle"/>
          </p:nvPr>
        </p:nvSpPr>
        <p:spPr>
          <a:xfrm>
            <a:off x="1863951" y="1452275"/>
            <a:ext cx="1446900" cy="333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91" name="Google Shape;2491;p17"/>
          <p:cNvSpPr txBox="1">
            <a:spLocks noGrp="1"/>
          </p:cNvSpPr>
          <p:nvPr>
            <p:ph type="ctrTitle" idx="3"/>
          </p:nvPr>
        </p:nvSpPr>
        <p:spPr>
          <a:xfrm>
            <a:off x="5613099" y="1452273"/>
            <a:ext cx="1446900" cy="333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92" name="Google Shape;2492;p17"/>
          <p:cNvSpPr txBox="1">
            <a:spLocks noGrp="1"/>
          </p:cNvSpPr>
          <p:nvPr>
            <p:ph type="subTitle" idx="4"/>
          </p:nvPr>
        </p:nvSpPr>
        <p:spPr>
          <a:xfrm>
            <a:off x="3027000" y="3432725"/>
            <a:ext cx="3090000" cy="57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93" name="Google Shape;2493;p17"/>
          <p:cNvSpPr txBox="1">
            <a:spLocks noGrp="1"/>
          </p:cNvSpPr>
          <p:nvPr>
            <p:ph type="ctrTitle" idx="5"/>
          </p:nvPr>
        </p:nvSpPr>
        <p:spPr>
          <a:xfrm>
            <a:off x="3848550" y="3224549"/>
            <a:ext cx="1446900" cy="333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94" name="Google Shape;2494;p17"/>
          <p:cNvSpPr/>
          <p:nvPr/>
        </p:nvSpPr>
        <p:spPr>
          <a:xfrm>
            <a:off x="-747972" y="-295995"/>
            <a:ext cx="4682625" cy="1232200"/>
          </a:xfrm>
          <a:custGeom>
            <a:avLst/>
            <a:gdLst/>
            <a:ahLst/>
            <a:cxnLst/>
            <a:rect l="l" t="t" r="r" b="b"/>
            <a:pathLst>
              <a:path w="187305" h="49288" extrusionOk="0">
                <a:moveTo>
                  <a:pt x="21502" y="48989"/>
                </a:moveTo>
                <a:cubicBezTo>
                  <a:pt x="27967" y="52161"/>
                  <a:pt x="39765" y="29165"/>
                  <a:pt x="48343" y="23445"/>
                </a:cubicBezTo>
                <a:cubicBezTo>
                  <a:pt x="56921" y="17725"/>
                  <a:pt x="63499" y="15174"/>
                  <a:pt x="72971" y="14669"/>
                </a:cubicBezTo>
                <a:cubicBezTo>
                  <a:pt x="82443" y="14164"/>
                  <a:pt x="94947" y="20150"/>
                  <a:pt x="105177" y="20413"/>
                </a:cubicBezTo>
                <a:cubicBezTo>
                  <a:pt x="115407" y="20676"/>
                  <a:pt x="126098" y="17748"/>
                  <a:pt x="134352" y="16246"/>
                </a:cubicBezTo>
                <a:cubicBezTo>
                  <a:pt x="142606" y="14744"/>
                  <a:pt x="146809" y="13516"/>
                  <a:pt x="154702" y="11401"/>
                </a:cubicBezTo>
                <a:cubicBezTo>
                  <a:pt x="162595" y="9287"/>
                  <a:pt x="179241" y="5204"/>
                  <a:pt x="181709" y="3559"/>
                </a:cubicBezTo>
                <a:cubicBezTo>
                  <a:pt x="184177" y="1914"/>
                  <a:pt x="198203" y="1388"/>
                  <a:pt x="169510" y="1530"/>
                </a:cubicBezTo>
                <a:cubicBezTo>
                  <a:pt x="140817" y="1672"/>
                  <a:pt x="34219" y="-3499"/>
                  <a:pt x="9551" y="4411"/>
                </a:cubicBezTo>
                <a:cubicBezTo>
                  <a:pt x="-15117" y="12321"/>
                  <a:pt x="15037" y="45817"/>
                  <a:pt x="21502" y="48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495" name="Google Shape;2495;p17"/>
          <p:cNvSpPr/>
          <p:nvPr/>
        </p:nvSpPr>
        <p:spPr>
          <a:xfrm rot="10800000">
            <a:off x="5963902" y="4034526"/>
            <a:ext cx="3987999" cy="1262552"/>
          </a:xfrm>
          <a:custGeom>
            <a:avLst/>
            <a:gdLst/>
            <a:ahLst/>
            <a:cxnLst/>
            <a:rect l="l" t="t" r="r" b="b"/>
            <a:pathLst>
              <a:path w="274987" h="142863" extrusionOk="0">
                <a:moveTo>
                  <a:pt x="33294" y="138481"/>
                </a:moveTo>
                <a:cubicBezTo>
                  <a:pt x="46113" y="155658"/>
                  <a:pt x="71372" y="116632"/>
                  <a:pt x="92022" y="113474"/>
                </a:cubicBezTo>
                <a:cubicBezTo>
                  <a:pt x="112672" y="110317"/>
                  <a:pt x="140710" y="121431"/>
                  <a:pt x="157192" y="119536"/>
                </a:cubicBezTo>
                <a:cubicBezTo>
                  <a:pt x="173674" y="117642"/>
                  <a:pt x="183084" y="113285"/>
                  <a:pt x="190914" y="102107"/>
                </a:cubicBezTo>
                <a:cubicBezTo>
                  <a:pt x="198745" y="90930"/>
                  <a:pt x="196660" y="64406"/>
                  <a:pt x="204175" y="52471"/>
                </a:cubicBezTo>
                <a:cubicBezTo>
                  <a:pt x="211690" y="40536"/>
                  <a:pt x="228109" y="36495"/>
                  <a:pt x="236003" y="30496"/>
                </a:cubicBezTo>
                <a:cubicBezTo>
                  <a:pt x="243897" y="24497"/>
                  <a:pt x="247811" y="20139"/>
                  <a:pt x="251537" y="16476"/>
                </a:cubicBezTo>
                <a:cubicBezTo>
                  <a:pt x="255263" y="12813"/>
                  <a:pt x="297762" y="9530"/>
                  <a:pt x="258357" y="8520"/>
                </a:cubicBezTo>
                <a:cubicBezTo>
                  <a:pt x="218952" y="7510"/>
                  <a:pt x="52618" y="-11246"/>
                  <a:pt x="15107" y="10414"/>
                </a:cubicBezTo>
                <a:cubicBezTo>
                  <a:pt x="-22403" y="32074"/>
                  <a:pt x="20475" y="121304"/>
                  <a:pt x="33294" y="1384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496" name="Google Shape;2496;p17"/>
          <p:cNvSpPr/>
          <p:nvPr/>
        </p:nvSpPr>
        <p:spPr>
          <a:xfrm>
            <a:off x="7551404" y="3900018"/>
            <a:ext cx="1624100" cy="1315312"/>
          </a:xfrm>
          <a:custGeom>
            <a:avLst/>
            <a:gdLst/>
            <a:ahLst/>
            <a:cxnLst/>
            <a:rect l="l" t="t" r="r" b="b"/>
            <a:pathLst>
              <a:path w="29622" h="23990" extrusionOk="0">
                <a:moveTo>
                  <a:pt x="28304" y="0"/>
                </a:moveTo>
                <a:cubicBezTo>
                  <a:pt x="26729" y="0"/>
                  <a:pt x="25244" y="1108"/>
                  <a:pt x="24251" y="2441"/>
                </a:cubicBezTo>
                <a:cubicBezTo>
                  <a:pt x="23517" y="3408"/>
                  <a:pt x="22883" y="4476"/>
                  <a:pt x="22150" y="5476"/>
                </a:cubicBezTo>
                <a:cubicBezTo>
                  <a:pt x="21649" y="6244"/>
                  <a:pt x="21015" y="7144"/>
                  <a:pt x="20148" y="7545"/>
                </a:cubicBezTo>
                <a:cubicBezTo>
                  <a:pt x="19728" y="7732"/>
                  <a:pt x="19333" y="7814"/>
                  <a:pt x="18960" y="7814"/>
                </a:cubicBezTo>
                <a:cubicBezTo>
                  <a:pt x="16941" y="7814"/>
                  <a:pt x="15578" y="5384"/>
                  <a:pt x="14311" y="3975"/>
                </a:cubicBezTo>
                <a:cubicBezTo>
                  <a:pt x="13740" y="3326"/>
                  <a:pt x="12987" y="2617"/>
                  <a:pt x="12131" y="2617"/>
                </a:cubicBezTo>
                <a:cubicBezTo>
                  <a:pt x="11887" y="2617"/>
                  <a:pt x="11634" y="2675"/>
                  <a:pt x="11375" y="2808"/>
                </a:cubicBezTo>
                <a:cubicBezTo>
                  <a:pt x="10074" y="3442"/>
                  <a:pt x="10074" y="4909"/>
                  <a:pt x="10208" y="6177"/>
                </a:cubicBezTo>
                <a:cubicBezTo>
                  <a:pt x="10408" y="7678"/>
                  <a:pt x="10875" y="9112"/>
                  <a:pt x="11175" y="10613"/>
                </a:cubicBezTo>
                <a:cubicBezTo>
                  <a:pt x="11342" y="11314"/>
                  <a:pt x="11442" y="12014"/>
                  <a:pt x="11642" y="12715"/>
                </a:cubicBezTo>
                <a:cubicBezTo>
                  <a:pt x="11809" y="13149"/>
                  <a:pt x="11942" y="13582"/>
                  <a:pt x="12076" y="14016"/>
                </a:cubicBezTo>
                <a:cubicBezTo>
                  <a:pt x="12243" y="15150"/>
                  <a:pt x="11409" y="15484"/>
                  <a:pt x="10475" y="15717"/>
                </a:cubicBezTo>
                <a:cubicBezTo>
                  <a:pt x="9107" y="16117"/>
                  <a:pt x="7706" y="16351"/>
                  <a:pt x="6305" y="16418"/>
                </a:cubicBezTo>
                <a:cubicBezTo>
                  <a:pt x="4537" y="16484"/>
                  <a:pt x="0" y="16418"/>
                  <a:pt x="868" y="19253"/>
                </a:cubicBezTo>
                <a:cubicBezTo>
                  <a:pt x="1502" y="21254"/>
                  <a:pt x="4003" y="22522"/>
                  <a:pt x="5738" y="23356"/>
                </a:cubicBezTo>
                <a:cubicBezTo>
                  <a:pt x="6205" y="23589"/>
                  <a:pt x="6639" y="23790"/>
                  <a:pt x="7106" y="23990"/>
                </a:cubicBezTo>
                <a:lnTo>
                  <a:pt x="29622" y="23990"/>
                </a:lnTo>
                <a:lnTo>
                  <a:pt x="29622" y="273"/>
                </a:lnTo>
                <a:cubicBezTo>
                  <a:pt x="29181" y="85"/>
                  <a:pt x="28739" y="0"/>
                  <a:pt x="2830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97" name="Google Shape;2497;p17"/>
          <p:cNvGrpSpPr/>
          <p:nvPr/>
        </p:nvGrpSpPr>
        <p:grpSpPr>
          <a:xfrm>
            <a:off x="7692926" y="-85874"/>
            <a:ext cx="1559657" cy="1966970"/>
            <a:chOff x="7692926" y="-85874"/>
            <a:chExt cx="1559657" cy="1966970"/>
          </a:xfrm>
        </p:grpSpPr>
        <p:grpSp>
          <p:nvGrpSpPr>
            <p:cNvPr id="2498" name="Google Shape;2498;p17"/>
            <p:cNvGrpSpPr/>
            <p:nvPr/>
          </p:nvGrpSpPr>
          <p:grpSpPr>
            <a:xfrm>
              <a:off x="7778276" y="-85874"/>
              <a:ext cx="1020594" cy="402764"/>
              <a:chOff x="7778276" y="-85874"/>
              <a:chExt cx="1020594" cy="402764"/>
            </a:xfrm>
          </p:grpSpPr>
          <p:sp>
            <p:nvSpPr>
              <p:cNvPr id="2499" name="Google Shape;2499;p17"/>
              <p:cNvSpPr/>
              <p:nvPr/>
            </p:nvSpPr>
            <p:spPr>
              <a:xfrm>
                <a:off x="7778276" y="-85836"/>
                <a:ext cx="1018448" cy="402726"/>
              </a:xfrm>
              <a:custGeom>
                <a:avLst/>
                <a:gdLst/>
                <a:ahLst/>
                <a:cxnLst/>
                <a:rect l="l" t="t" r="r" b="b"/>
                <a:pathLst>
                  <a:path w="27054" h="10698" extrusionOk="0">
                    <a:moveTo>
                      <a:pt x="19636" y="193"/>
                    </a:moveTo>
                    <a:cubicBezTo>
                      <a:pt x="22079" y="193"/>
                      <a:pt x="24513" y="566"/>
                      <a:pt x="26806" y="1426"/>
                    </a:cubicBezTo>
                    <a:lnTo>
                      <a:pt x="26806" y="1426"/>
                    </a:lnTo>
                    <a:cubicBezTo>
                      <a:pt x="25999" y="1835"/>
                      <a:pt x="25474" y="2648"/>
                      <a:pt x="24852" y="3237"/>
                    </a:cubicBezTo>
                    <a:cubicBezTo>
                      <a:pt x="23918" y="4104"/>
                      <a:pt x="22951" y="4905"/>
                      <a:pt x="21983" y="5706"/>
                    </a:cubicBezTo>
                    <a:cubicBezTo>
                      <a:pt x="20983" y="6573"/>
                      <a:pt x="19882" y="7307"/>
                      <a:pt x="18714" y="7940"/>
                    </a:cubicBezTo>
                    <a:cubicBezTo>
                      <a:pt x="17447" y="8541"/>
                      <a:pt x="16112" y="9075"/>
                      <a:pt x="14778" y="9508"/>
                    </a:cubicBezTo>
                    <a:cubicBezTo>
                      <a:pt x="12850" y="10160"/>
                      <a:pt x="10840" y="10485"/>
                      <a:pt x="8812" y="10485"/>
                    </a:cubicBezTo>
                    <a:cubicBezTo>
                      <a:pt x="8244" y="10485"/>
                      <a:pt x="7675" y="10460"/>
                      <a:pt x="7106" y="10409"/>
                    </a:cubicBezTo>
                    <a:cubicBezTo>
                      <a:pt x="5938" y="10242"/>
                      <a:pt x="4771" y="9909"/>
                      <a:pt x="3670" y="9475"/>
                    </a:cubicBezTo>
                    <a:cubicBezTo>
                      <a:pt x="2636" y="9141"/>
                      <a:pt x="1669" y="8708"/>
                      <a:pt x="735" y="8174"/>
                    </a:cubicBezTo>
                    <a:cubicBezTo>
                      <a:pt x="668" y="8107"/>
                      <a:pt x="134" y="7840"/>
                      <a:pt x="368" y="7640"/>
                    </a:cubicBezTo>
                    <a:cubicBezTo>
                      <a:pt x="601" y="7407"/>
                      <a:pt x="868" y="7207"/>
                      <a:pt x="1135" y="7006"/>
                    </a:cubicBezTo>
                    <a:cubicBezTo>
                      <a:pt x="1569" y="6673"/>
                      <a:pt x="2002" y="6406"/>
                      <a:pt x="2469" y="6139"/>
                    </a:cubicBezTo>
                    <a:cubicBezTo>
                      <a:pt x="3370" y="5572"/>
                      <a:pt x="4337" y="5072"/>
                      <a:pt x="5205" y="4471"/>
                    </a:cubicBezTo>
                    <a:cubicBezTo>
                      <a:pt x="7339" y="3037"/>
                      <a:pt x="9674" y="1969"/>
                      <a:pt x="12143" y="1269"/>
                    </a:cubicBezTo>
                    <a:cubicBezTo>
                      <a:pt x="14553" y="595"/>
                      <a:pt x="17100" y="193"/>
                      <a:pt x="19636" y="193"/>
                    </a:cubicBezTo>
                    <a:close/>
                    <a:moveTo>
                      <a:pt x="19687" y="1"/>
                    </a:moveTo>
                    <a:cubicBezTo>
                      <a:pt x="17319" y="1"/>
                      <a:pt x="14941" y="349"/>
                      <a:pt x="12643" y="935"/>
                    </a:cubicBezTo>
                    <a:cubicBezTo>
                      <a:pt x="10242" y="1536"/>
                      <a:pt x="7973" y="2503"/>
                      <a:pt x="5872" y="3804"/>
                    </a:cubicBezTo>
                    <a:cubicBezTo>
                      <a:pt x="4838" y="4438"/>
                      <a:pt x="3870" y="5072"/>
                      <a:pt x="2836" y="5672"/>
                    </a:cubicBezTo>
                    <a:cubicBezTo>
                      <a:pt x="1836" y="6206"/>
                      <a:pt x="902" y="6873"/>
                      <a:pt x="34" y="7674"/>
                    </a:cubicBezTo>
                    <a:cubicBezTo>
                      <a:pt x="1" y="7707"/>
                      <a:pt x="1" y="7774"/>
                      <a:pt x="34" y="7807"/>
                    </a:cubicBezTo>
                    <a:cubicBezTo>
                      <a:pt x="701" y="8441"/>
                      <a:pt x="1469" y="8908"/>
                      <a:pt x="2303" y="9175"/>
                    </a:cubicBezTo>
                    <a:cubicBezTo>
                      <a:pt x="3370" y="9608"/>
                      <a:pt x="4471" y="10009"/>
                      <a:pt x="5572" y="10342"/>
                    </a:cubicBezTo>
                    <a:cubicBezTo>
                      <a:pt x="6547" y="10593"/>
                      <a:pt x="7584" y="10697"/>
                      <a:pt x="8635" y="10697"/>
                    </a:cubicBezTo>
                    <a:cubicBezTo>
                      <a:pt x="10244" y="10697"/>
                      <a:pt x="11884" y="10452"/>
                      <a:pt x="13377" y="10109"/>
                    </a:cubicBezTo>
                    <a:cubicBezTo>
                      <a:pt x="14745" y="9742"/>
                      <a:pt x="16112" y="9275"/>
                      <a:pt x="17413" y="8708"/>
                    </a:cubicBezTo>
                    <a:cubicBezTo>
                      <a:pt x="18648" y="8241"/>
                      <a:pt x="19815" y="7607"/>
                      <a:pt x="20882" y="6806"/>
                    </a:cubicBezTo>
                    <a:cubicBezTo>
                      <a:pt x="21983" y="6006"/>
                      <a:pt x="23051" y="5138"/>
                      <a:pt x="24051" y="4271"/>
                    </a:cubicBezTo>
                    <a:cubicBezTo>
                      <a:pt x="24585" y="3804"/>
                      <a:pt x="25085" y="3337"/>
                      <a:pt x="25552" y="2837"/>
                    </a:cubicBezTo>
                    <a:cubicBezTo>
                      <a:pt x="25919" y="2336"/>
                      <a:pt x="26386" y="1903"/>
                      <a:pt x="26953" y="1603"/>
                    </a:cubicBezTo>
                    <a:cubicBezTo>
                      <a:pt x="27024" y="1567"/>
                      <a:pt x="27020" y="1504"/>
                      <a:pt x="26986" y="1457"/>
                    </a:cubicBezTo>
                    <a:lnTo>
                      <a:pt x="26986" y="1457"/>
                    </a:lnTo>
                    <a:cubicBezTo>
                      <a:pt x="27041" y="1414"/>
                      <a:pt x="27054" y="1294"/>
                      <a:pt x="26953" y="1269"/>
                    </a:cubicBezTo>
                    <a:lnTo>
                      <a:pt x="26987" y="1269"/>
                    </a:lnTo>
                    <a:cubicBezTo>
                      <a:pt x="24633" y="382"/>
                      <a:pt x="22165" y="1"/>
                      <a:pt x="1968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" name="Google Shape;2500;p17"/>
              <p:cNvSpPr/>
              <p:nvPr/>
            </p:nvSpPr>
            <p:spPr>
              <a:xfrm>
                <a:off x="7785843" y="-36972"/>
                <a:ext cx="1013027" cy="245069"/>
              </a:xfrm>
              <a:custGeom>
                <a:avLst/>
                <a:gdLst/>
                <a:ahLst/>
                <a:cxnLst/>
                <a:rect l="l" t="t" r="r" b="b"/>
                <a:pathLst>
                  <a:path w="26910" h="6510" extrusionOk="0">
                    <a:moveTo>
                      <a:pt x="26748" y="1"/>
                    </a:moveTo>
                    <a:cubicBezTo>
                      <a:pt x="26739" y="1"/>
                      <a:pt x="26729" y="2"/>
                      <a:pt x="26719" y="4"/>
                    </a:cubicBezTo>
                    <a:cubicBezTo>
                      <a:pt x="22283" y="1205"/>
                      <a:pt x="17980" y="2806"/>
                      <a:pt x="13576" y="4041"/>
                    </a:cubicBezTo>
                    <a:cubicBezTo>
                      <a:pt x="11508" y="4641"/>
                      <a:pt x="9473" y="5342"/>
                      <a:pt x="7339" y="5775"/>
                    </a:cubicBezTo>
                    <a:cubicBezTo>
                      <a:pt x="5004" y="6242"/>
                      <a:pt x="2535" y="6276"/>
                      <a:pt x="133" y="6309"/>
                    </a:cubicBezTo>
                    <a:cubicBezTo>
                      <a:pt x="0" y="6309"/>
                      <a:pt x="0" y="6509"/>
                      <a:pt x="133" y="6509"/>
                    </a:cubicBezTo>
                    <a:cubicBezTo>
                      <a:pt x="2268" y="6509"/>
                      <a:pt x="4370" y="6409"/>
                      <a:pt x="6505" y="6142"/>
                    </a:cubicBezTo>
                    <a:cubicBezTo>
                      <a:pt x="8740" y="5842"/>
                      <a:pt x="10874" y="5075"/>
                      <a:pt x="13043" y="4408"/>
                    </a:cubicBezTo>
                    <a:cubicBezTo>
                      <a:pt x="17646" y="3040"/>
                      <a:pt x="22149" y="1472"/>
                      <a:pt x="26786" y="204"/>
                    </a:cubicBezTo>
                    <a:cubicBezTo>
                      <a:pt x="26909" y="174"/>
                      <a:pt x="26862" y="1"/>
                      <a:pt x="267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" name="Google Shape;2501;p17"/>
              <p:cNvSpPr/>
              <p:nvPr/>
            </p:nvSpPr>
            <p:spPr>
              <a:xfrm>
                <a:off x="7915758" y="112029"/>
                <a:ext cx="130026" cy="184235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4894" extrusionOk="0">
                    <a:moveTo>
                      <a:pt x="138" y="1"/>
                    </a:moveTo>
                    <a:cubicBezTo>
                      <a:pt x="58" y="1"/>
                      <a:pt x="1" y="132"/>
                      <a:pt x="85" y="216"/>
                    </a:cubicBezTo>
                    <a:lnTo>
                      <a:pt x="85" y="183"/>
                    </a:lnTo>
                    <a:cubicBezTo>
                      <a:pt x="986" y="816"/>
                      <a:pt x="2086" y="1083"/>
                      <a:pt x="2920" y="1817"/>
                    </a:cubicBezTo>
                    <a:cubicBezTo>
                      <a:pt x="3387" y="2251"/>
                      <a:pt x="2720" y="2885"/>
                      <a:pt x="2453" y="3252"/>
                    </a:cubicBezTo>
                    <a:cubicBezTo>
                      <a:pt x="2086" y="3719"/>
                      <a:pt x="1853" y="4252"/>
                      <a:pt x="1519" y="4719"/>
                    </a:cubicBezTo>
                    <a:cubicBezTo>
                      <a:pt x="1471" y="4815"/>
                      <a:pt x="1544" y="4893"/>
                      <a:pt x="1613" y="4893"/>
                    </a:cubicBezTo>
                    <a:cubicBezTo>
                      <a:pt x="1640" y="4893"/>
                      <a:pt x="1667" y="4881"/>
                      <a:pt x="1686" y="4853"/>
                    </a:cubicBezTo>
                    <a:cubicBezTo>
                      <a:pt x="2120" y="4219"/>
                      <a:pt x="2487" y="3585"/>
                      <a:pt x="2920" y="2985"/>
                    </a:cubicBezTo>
                    <a:cubicBezTo>
                      <a:pt x="3087" y="2751"/>
                      <a:pt x="3454" y="2284"/>
                      <a:pt x="3321" y="1984"/>
                    </a:cubicBezTo>
                    <a:cubicBezTo>
                      <a:pt x="3187" y="1650"/>
                      <a:pt x="2620" y="1317"/>
                      <a:pt x="2286" y="1150"/>
                    </a:cubicBezTo>
                    <a:cubicBezTo>
                      <a:pt x="1619" y="716"/>
                      <a:pt x="852" y="483"/>
                      <a:pt x="185" y="16"/>
                    </a:cubicBezTo>
                    <a:cubicBezTo>
                      <a:pt x="169" y="5"/>
                      <a:pt x="153" y="1"/>
                      <a:pt x="13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" name="Google Shape;2502;p17"/>
              <p:cNvSpPr/>
              <p:nvPr/>
            </p:nvSpPr>
            <p:spPr>
              <a:xfrm>
                <a:off x="8067809" y="20249"/>
                <a:ext cx="165111" cy="291109"/>
              </a:xfrm>
              <a:custGeom>
                <a:avLst/>
                <a:gdLst/>
                <a:ahLst/>
                <a:cxnLst/>
                <a:rect l="l" t="t" r="r" b="b"/>
                <a:pathLst>
                  <a:path w="4386" h="7733" extrusionOk="0">
                    <a:moveTo>
                      <a:pt x="158" y="1"/>
                    </a:moveTo>
                    <a:cubicBezTo>
                      <a:pt x="74" y="1"/>
                      <a:pt x="1" y="104"/>
                      <a:pt x="82" y="186"/>
                    </a:cubicBezTo>
                    <a:cubicBezTo>
                      <a:pt x="683" y="719"/>
                      <a:pt x="1483" y="1019"/>
                      <a:pt x="2150" y="1520"/>
                    </a:cubicBezTo>
                    <a:cubicBezTo>
                      <a:pt x="2817" y="1953"/>
                      <a:pt x="3418" y="2487"/>
                      <a:pt x="3952" y="3121"/>
                    </a:cubicBezTo>
                    <a:cubicBezTo>
                      <a:pt x="4385" y="3655"/>
                      <a:pt x="3418" y="4956"/>
                      <a:pt x="3151" y="5456"/>
                    </a:cubicBezTo>
                    <a:cubicBezTo>
                      <a:pt x="2851" y="6157"/>
                      <a:pt x="2584" y="6857"/>
                      <a:pt x="2384" y="7624"/>
                    </a:cubicBezTo>
                    <a:cubicBezTo>
                      <a:pt x="2344" y="7684"/>
                      <a:pt x="2400" y="7732"/>
                      <a:pt x="2465" y="7732"/>
                    </a:cubicBezTo>
                    <a:cubicBezTo>
                      <a:pt x="2509" y="7732"/>
                      <a:pt x="2557" y="7711"/>
                      <a:pt x="2584" y="7658"/>
                    </a:cubicBezTo>
                    <a:cubicBezTo>
                      <a:pt x="2884" y="6724"/>
                      <a:pt x="3251" y="5790"/>
                      <a:pt x="3685" y="4889"/>
                    </a:cubicBezTo>
                    <a:cubicBezTo>
                      <a:pt x="3918" y="4422"/>
                      <a:pt x="4385" y="3688"/>
                      <a:pt x="4218" y="3121"/>
                    </a:cubicBezTo>
                    <a:cubicBezTo>
                      <a:pt x="4018" y="2554"/>
                      <a:pt x="3184" y="2020"/>
                      <a:pt x="2684" y="1653"/>
                    </a:cubicBezTo>
                    <a:cubicBezTo>
                      <a:pt x="1917" y="1053"/>
                      <a:pt x="949" y="686"/>
                      <a:pt x="216" y="19"/>
                    </a:cubicBezTo>
                    <a:cubicBezTo>
                      <a:pt x="197" y="6"/>
                      <a:pt x="177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" name="Google Shape;2503;p17"/>
              <p:cNvSpPr/>
              <p:nvPr/>
            </p:nvSpPr>
            <p:spPr>
              <a:xfrm>
                <a:off x="8270230" y="-50713"/>
                <a:ext cx="164847" cy="303005"/>
              </a:xfrm>
              <a:custGeom>
                <a:avLst/>
                <a:gdLst/>
                <a:ahLst/>
                <a:cxnLst/>
                <a:rect l="l" t="t" r="r" b="b"/>
                <a:pathLst>
                  <a:path w="4379" h="8049" extrusionOk="0">
                    <a:moveTo>
                      <a:pt x="160" y="0"/>
                    </a:moveTo>
                    <a:cubicBezTo>
                      <a:pt x="76" y="0"/>
                      <a:pt x="1" y="94"/>
                      <a:pt x="76" y="169"/>
                    </a:cubicBezTo>
                    <a:cubicBezTo>
                      <a:pt x="376" y="469"/>
                      <a:pt x="743" y="770"/>
                      <a:pt x="1110" y="1003"/>
                    </a:cubicBezTo>
                    <a:cubicBezTo>
                      <a:pt x="1577" y="1403"/>
                      <a:pt x="2044" y="1804"/>
                      <a:pt x="2444" y="2271"/>
                    </a:cubicBezTo>
                    <a:cubicBezTo>
                      <a:pt x="2744" y="2504"/>
                      <a:pt x="3044" y="2738"/>
                      <a:pt x="3378" y="2904"/>
                    </a:cubicBezTo>
                    <a:cubicBezTo>
                      <a:pt x="4012" y="3271"/>
                      <a:pt x="4045" y="3705"/>
                      <a:pt x="3945" y="4339"/>
                    </a:cubicBezTo>
                    <a:cubicBezTo>
                      <a:pt x="3778" y="5440"/>
                      <a:pt x="2778" y="6874"/>
                      <a:pt x="3278" y="8008"/>
                    </a:cubicBezTo>
                    <a:cubicBezTo>
                      <a:pt x="3287" y="8037"/>
                      <a:pt x="3310" y="8049"/>
                      <a:pt x="3337" y="8049"/>
                    </a:cubicBezTo>
                    <a:cubicBezTo>
                      <a:pt x="3403" y="8049"/>
                      <a:pt x="3492" y="7970"/>
                      <a:pt x="3445" y="7875"/>
                    </a:cubicBezTo>
                    <a:cubicBezTo>
                      <a:pt x="3144" y="7174"/>
                      <a:pt x="3611" y="6174"/>
                      <a:pt x="3878" y="5506"/>
                    </a:cubicBezTo>
                    <a:cubicBezTo>
                      <a:pt x="4045" y="4939"/>
                      <a:pt x="4379" y="4172"/>
                      <a:pt x="4212" y="3538"/>
                    </a:cubicBezTo>
                    <a:cubicBezTo>
                      <a:pt x="4045" y="2904"/>
                      <a:pt x="3478" y="2771"/>
                      <a:pt x="3011" y="2437"/>
                    </a:cubicBezTo>
                    <a:cubicBezTo>
                      <a:pt x="2544" y="2037"/>
                      <a:pt x="2077" y="1637"/>
                      <a:pt x="1643" y="1170"/>
                    </a:cubicBezTo>
                    <a:cubicBezTo>
                      <a:pt x="1243" y="770"/>
                      <a:pt x="676" y="469"/>
                      <a:pt x="242" y="36"/>
                    </a:cubicBezTo>
                    <a:cubicBezTo>
                      <a:pt x="217" y="11"/>
                      <a:pt x="188" y="0"/>
                      <a:pt x="1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" name="Google Shape;2504;p17"/>
              <p:cNvSpPr/>
              <p:nvPr/>
            </p:nvSpPr>
            <p:spPr>
              <a:xfrm>
                <a:off x="8471145" y="-85874"/>
                <a:ext cx="154796" cy="226359"/>
              </a:xfrm>
              <a:custGeom>
                <a:avLst/>
                <a:gdLst/>
                <a:ahLst/>
                <a:cxnLst/>
                <a:rect l="l" t="t" r="r" b="b"/>
                <a:pathLst>
                  <a:path w="4112" h="6013" extrusionOk="0">
                    <a:moveTo>
                      <a:pt x="132" y="0"/>
                    </a:moveTo>
                    <a:cubicBezTo>
                      <a:pt x="57" y="0"/>
                      <a:pt x="1" y="94"/>
                      <a:pt x="76" y="169"/>
                    </a:cubicBezTo>
                    <a:lnTo>
                      <a:pt x="76" y="203"/>
                    </a:lnTo>
                    <a:cubicBezTo>
                      <a:pt x="509" y="603"/>
                      <a:pt x="976" y="970"/>
                      <a:pt x="1477" y="1303"/>
                    </a:cubicBezTo>
                    <a:cubicBezTo>
                      <a:pt x="2077" y="1737"/>
                      <a:pt x="2744" y="1937"/>
                      <a:pt x="3311" y="2404"/>
                    </a:cubicBezTo>
                    <a:cubicBezTo>
                      <a:pt x="4112" y="3105"/>
                      <a:pt x="3445" y="5006"/>
                      <a:pt x="3245" y="5873"/>
                    </a:cubicBezTo>
                    <a:cubicBezTo>
                      <a:pt x="3224" y="5956"/>
                      <a:pt x="3293" y="6013"/>
                      <a:pt x="3356" y="6013"/>
                    </a:cubicBezTo>
                    <a:cubicBezTo>
                      <a:pt x="3395" y="6013"/>
                      <a:pt x="3432" y="5991"/>
                      <a:pt x="3445" y="5940"/>
                    </a:cubicBezTo>
                    <a:cubicBezTo>
                      <a:pt x="3678" y="4973"/>
                      <a:pt x="4112" y="3572"/>
                      <a:pt x="3745" y="2604"/>
                    </a:cubicBezTo>
                    <a:cubicBezTo>
                      <a:pt x="3545" y="2137"/>
                      <a:pt x="2911" y="1837"/>
                      <a:pt x="2511" y="1637"/>
                    </a:cubicBezTo>
                    <a:cubicBezTo>
                      <a:pt x="1677" y="1203"/>
                      <a:pt x="910" y="670"/>
                      <a:pt x="209" y="36"/>
                    </a:cubicBezTo>
                    <a:cubicBezTo>
                      <a:pt x="184" y="11"/>
                      <a:pt x="157" y="0"/>
                      <a:pt x="132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05" name="Google Shape;2505;p17"/>
            <p:cNvGrpSpPr/>
            <p:nvPr/>
          </p:nvGrpSpPr>
          <p:grpSpPr>
            <a:xfrm>
              <a:off x="8870885" y="1290484"/>
              <a:ext cx="171437" cy="590612"/>
              <a:chOff x="8910997" y="1170509"/>
              <a:chExt cx="171437" cy="590612"/>
            </a:xfrm>
          </p:grpSpPr>
          <p:sp>
            <p:nvSpPr>
              <p:cNvPr id="2506" name="Google Shape;2506;p17"/>
              <p:cNvSpPr/>
              <p:nvPr/>
            </p:nvSpPr>
            <p:spPr>
              <a:xfrm>
                <a:off x="8946158" y="1170509"/>
                <a:ext cx="51498" cy="590612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5689" extrusionOk="0">
                    <a:moveTo>
                      <a:pt x="327" y="1"/>
                    </a:moveTo>
                    <a:cubicBezTo>
                      <a:pt x="270" y="1"/>
                      <a:pt x="215" y="44"/>
                      <a:pt x="234" y="119"/>
                    </a:cubicBezTo>
                    <a:cubicBezTo>
                      <a:pt x="801" y="2888"/>
                      <a:pt x="1134" y="5623"/>
                      <a:pt x="734" y="8458"/>
                    </a:cubicBezTo>
                    <a:cubicBezTo>
                      <a:pt x="334" y="10927"/>
                      <a:pt x="0" y="13195"/>
                      <a:pt x="734" y="15630"/>
                    </a:cubicBezTo>
                    <a:cubicBezTo>
                      <a:pt x="747" y="15670"/>
                      <a:pt x="781" y="15688"/>
                      <a:pt x="817" y="15688"/>
                    </a:cubicBezTo>
                    <a:cubicBezTo>
                      <a:pt x="873" y="15688"/>
                      <a:pt x="934" y="15644"/>
                      <a:pt x="934" y="15563"/>
                    </a:cubicBezTo>
                    <a:cubicBezTo>
                      <a:pt x="133" y="12928"/>
                      <a:pt x="667" y="10493"/>
                      <a:pt x="1001" y="7858"/>
                    </a:cubicBezTo>
                    <a:cubicBezTo>
                      <a:pt x="1368" y="5189"/>
                      <a:pt x="934" y="2621"/>
                      <a:pt x="434" y="86"/>
                    </a:cubicBezTo>
                    <a:cubicBezTo>
                      <a:pt x="419" y="27"/>
                      <a:pt x="372" y="1"/>
                      <a:pt x="32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" name="Google Shape;2507;p17"/>
              <p:cNvSpPr/>
              <p:nvPr/>
            </p:nvSpPr>
            <p:spPr>
              <a:xfrm>
                <a:off x="8956812" y="1640702"/>
                <a:ext cx="87299" cy="86245"/>
              </a:xfrm>
              <a:custGeom>
                <a:avLst/>
                <a:gdLst/>
                <a:ahLst/>
                <a:cxnLst/>
                <a:rect l="l" t="t" r="r" b="b"/>
                <a:pathLst>
                  <a:path w="2319" h="2291" extrusionOk="0">
                    <a:moveTo>
                      <a:pt x="353" y="307"/>
                    </a:moveTo>
                    <a:cubicBezTo>
                      <a:pt x="595" y="422"/>
                      <a:pt x="823" y="561"/>
                      <a:pt x="1051" y="738"/>
                    </a:cubicBezTo>
                    <a:cubicBezTo>
                      <a:pt x="1418" y="972"/>
                      <a:pt x="1718" y="1339"/>
                      <a:pt x="1919" y="1739"/>
                    </a:cubicBezTo>
                    <a:cubicBezTo>
                      <a:pt x="1972" y="1953"/>
                      <a:pt x="1748" y="2059"/>
                      <a:pt x="1571" y="2059"/>
                    </a:cubicBezTo>
                    <a:cubicBezTo>
                      <a:pt x="1526" y="2059"/>
                      <a:pt x="1485" y="2053"/>
                      <a:pt x="1452" y="2039"/>
                    </a:cubicBezTo>
                    <a:cubicBezTo>
                      <a:pt x="1185" y="1973"/>
                      <a:pt x="985" y="1672"/>
                      <a:pt x="818" y="1472"/>
                    </a:cubicBezTo>
                    <a:cubicBezTo>
                      <a:pt x="590" y="1101"/>
                      <a:pt x="435" y="706"/>
                      <a:pt x="353" y="307"/>
                    </a:cubicBezTo>
                    <a:close/>
                    <a:moveTo>
                      <a:pt x="128" y="1"/>
                    </a:moveTo>
                    <a:cubicBezTo>
                      <a:pt x="47" y="1"/>
                      <a:pt x="0" y="153"/>
                      <a:pt x="96" y="197"/>
                    </a:cubicBezTo>
                    <a:lnTo>
                      <a:pt x="96" y="197"/>
                    </a:lnTo>
                    <a:cubicBezTo>
                      <a:pt x="178" y="767"/>
                      <a:pt x="436" y="1331"/>
                      <a:pt x="784" y="1806"/>
                    </a:cubicBezTo>
                    <a:cubicBezTo>
                      <a:pt x="961" y="2026"/>
                      <a:pt x="1312" y="2290"/>
                      <a:pt x="1626" y="2290"/>
                    </a:cubicBezTo>
                    <a:cubicBezTo>
                      <a:pt x="1787" y="2290"/>
                      <a:pt x="1939" y="2221"/>
                      <a:pt x="2052" y="2039"/>
                    </a:cubicBezTo>
                    <a:cubicBezTo>
                      <a:pt x="2319" y="1606"/>
                      <a:pt x="1819" y="1139"/>
                      <a:pt x="1552" y="905"/>
                    </a:cubicBezTo>
                    <a:cubicBezTo>
                      <a:pt x="1192" y="546"/>
                      <a:pt x="778" y="267"/>
                      <a:pt x="311" y="69"/>
                    </a:cubicBezTo>
                    <a:lnTo>
                      <a:pt x="311" y="69"/>
                    </a:lnTo>
                    <a:cubicBezTo>
                      <a:pt x="294" y="26"/>
                      <a:pt x="247" y="5"/>
                      <a:pt x="201" y="5"/>
                    </a:cubicBezTo>
                    <a:cubicBezTo>
                      <a:pt x="188" y="5"/>
                      <a:pt x="175" y="6"/>
                      <a:pt x="163" y="9"/>
                    </a:cubicBezTo>
                    <a:lnTo>
                      <a:pt x="163" y="9"/>
                    </a:lnTo>
                    <a:cubicBezTo>
                      <a:pt x="159" y="8"/>
                      <a:pt x="155" y="6"/>
                      <a:pt x="151" y="5"/>
                    </a:cubicBezTo>
                    <a:cubicBezTo>
                      <a:pt x="143" y="2"/>
                      <a:pt x="136" y="1"/>
                      <a:pt x="12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" name="Google Shape;2508;p17"/>
              <p:cNvSpPr/>
              <p:nvPr/>
            </p:nvSpPr>
            <p:spPr>
              <a:xfrm>
                <a:off x="8968746" y="1511578"/>
                <a:ext cx="76645" cy="83798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2226" extrusionOk="0">
                    <a:moveTo>
                      <a:pt x="212" y="277"/>
                    </a:moveTo>
                    <a:lnTo>
                      <a:pt x="212" y="277"/>
                    </a:lnTo>
                    <a:cubicBezTo>
                      <a:pt x="375" y="441"/>
                      <a:pt x="538" y="609"/>
                      <a:pt x="701" y="799"/>
                    </a:cubicBezTo>
                    <a:cubicBezTo>
                      <a:pt x="1001" y="1066"/>
                      <a:pt x="1201" y="1433"/>
                      <a:pt x="1268" y="1833"/>
                    </a:cubicBezTo>
                    <a:cubicBezTo>
                      <a:pt x="1268" y="1973"/>
                      <a:pt x="1168" y="2021"/>
                      <a:pt x="1053" y="2021"/>
                    </a:cubicBezTo>
                    <a:cubicBezTo>
                      <a:pt x="948" y="2021"/>
                      <a:pt x="831" y="1981"/>
                      <a:pt x="768" y="1934"/>
                    </a:cubicBezTo>
                    <a:cubicBezTo>
                      <a:pt x="601" y="1733"/>
                      <a:pt x="501" y="1533"/>
                      <a:pt x="434" y="1300"/>
                    </a:cubicBezTo>
                    <a:cubicBezTo>
                      <a:pt x="314" y="970"/>
                      <a:pt x="248" y="612"/>
                      <a:pt x="212" y="277"/>
                    </a:cubicBezTo>
                    <a:close/>
                    <a:moveTo>
                      <a:pt x="166" y="1"/>
                    </a:moveTo>
                    <a:cubicBezTo>
                      <a:pt x="124" y="1"/>
                      <a:pt x="86" y="32"/>
                      <a:pt x="72" y="69"/>
                    </a:cubicBezTo>
                    <a:lnTo>
                      <a:pt x="72" y="69"/>
                    </a:lnTo>
                    <a:cubicBezTo>
                      <a:pt x="33" y="80"/>
                      <a:pt x="0" y="112"/>
                      <a:pt x="0" y="166"/>
                    </a:cubicBezTo>
                    <a:cubicBezTo>
                      <a:pt x="0" y="665"/>
                      <a:pt x="259" y="2226"/>
                      <a:pt x="982" y="2226"/>
                    </a:cubicBezTo>
                    <a:cubicBezTo>
                      <a:pt x="1080" y="2226"/>
                      <a:pt x="1186" y="2197"/>
                      <a:pt x="1301" y="2134"/>
                    </a:cubicBezTo>
                    <a:cubicBezTo>
                      <a:pt x="2035" y="1733"/>
                      <a:pt x="568" y="299"/>
                      <a:pt x="234" y="32"/>
                    </a:cubicBezTo>
                    <a:cubicBezTo>
                      <a:pt x="212" y="10"/>
                      <a:pt x="188" y="1"/>
                      <a:pt x="16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9" name="Google Shape;2509;p17"/>
              <p:cNvSpPr/>
              <p:nvPr/>
            </p:nvSpPr>
            <p:spPr>
              <a:xfrm>
                <a:off x="8910997" y="1414678"/>
                <a:ext cx="77925" cy="73822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1961" extrusionOk="0">
                    <a:moveTo>
                      <a:pt x="1773" y="261"/>
                    </a:moveTo>
                    <a:cubicBezTo>
                      <a:pt x="1479" y="812"/>
                      <a:pt x="1080" y="1282"/>
                      <a:pt x="600" y="1672"/>
                    </a:cubicBezTo>
                    <a:cubicBezTo>
                      <a:pt x="556" y="1706"/>
                      <a:pt x="519" y="1720"/>
                      <a:pt x="487" y="1720"/>
                    </a:cubicBezTo>
                    <a:cubicBezTo>
                      <a:pt x="423" y="1720"/>
                      <a:pt x="378" y="1661"/>
                      <a:pt x="334" y="1572"/>
                    </a:cubicBezTo>
                    <a:cubicBezTo>
                      <a:pt x="267" y="1305"/>
                      <a:pt x="367" y="1005"/>
                      <a:pt x="600" y="838"/>
                    </a:cubicBezTo>
                    <a:cubicBezTo>
                      <a:pt x="948" y="577"/>
                      <a:pt x="1346" y="392"/>
                      <a:pt x="1773" y="261"/>
                    </a:cubicBezTo>
                    <a:close/>
                    <a:moveTo>
                      <a:pt x="1930" y="1"/>
                    </a:moveTo>
                    <a:cubicBezTo>
                      <a:pt x="1921" y="1"/>
                      <a:pt x="1912" y="2"/>
                      <a:pt x="1901" y="4"/>
                    </a:cubicBezTo>
                    <a:lnTo>
                      <a:pt x="1935" y="4"/>
                    </a:lnTo>
                    <a:cubicBezTo>
                      <a:pt x="1368" y="204"/>
                      <a:pt x="701" y="371"/>
                      <a:pt x="300" y="838"/>
                    </a:cubicBezTo>
                    <a:cubicBezTo>
                      <a:pt x="100" y="1072"/>
                      <a:pt x="0" y="1772"/>
                      <a:pt x="367" y="1939"/>
                    </a:cubicBezTo>
                    <a:cubicBezTo>
                      <a:pt x="411" y="1954"/>
                      <a:pt x="453" y="1960"/>
                      <a:pt x="495" y="1960"/>
                    </a:cubicBezTo>
                    <a:cubicBezTo>
                      <a:pt x="838" y="1960"/>
                      <a:pt x="1119" y="1517"/>
                      <a:pt x="1268" y="1339"/>
                    </a:cubicBezTo>
                    <a:cubicBezTo>
                      <a:pt x="1568" y="972"/>
                      <a:pt x="1835" y="571"/>
                      <a:pt x="2035" y="171"/>
                    </a:cubicBezTo>
                    <a:cubicBezTo>
                      <a:pt x="2069" y="102"/>
                      <a:pt x="2033" y="43"/>
                      <a:pt x="1985" y="19"/>
                    </a:cubicBezTo>
                    <a:lnTo>
                      <a:pt x="1985" y="19"/>
                    </a:lnTo>
                    <a:cubicBezTo>
                      <a:pt x="1970" y="8"/>
                      <a:pt x="1952" y="1"/>
                      <a:pt x="193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0" name="Google Shape;2510;p17"/>
              <p:cNvSpPr/>
              <p:nvPr/>
            </p:nvSpPr>
            <p:spPr>
              <a:xfrm>
                <a:off x="8983804" y="1349476"/>
                <a:ext cx="98630" cy="71036"/>
              </a:xfrm>
              <a:custGeom>
                <a:avLst/>
                <a:gdLst/>
                <a:ahLst/>
                <a:cxnLst/>
                <a:rect l="l" t="t" r="r" b="b"/>
                <a:pathLst>
                  <a:path w="2620" h="1887" extrusionOk="0">
                    <a:moveTo>
                      <a:pt x="238" y="203"/>
                    </a:moveTo>
                    <a:cubicBezTo>
                      <a:pt x="864" y="244"/>
                      <a:pt x="2167" y="875"/>
                      <a:pt x="1569" y="1536"/>
                    </a:cubicBezTo>
                    <a:cubicBezTo>
                      <a:pt x="1479" y="1631"/>
                      <a:pt x="1386" y="1672"/>
                      <a:pt x="1291" y="1672"/>
                    </a:cubicBezTo>
                    <a:cubicBezTo>
                      <a:pt x="803" y="1672"/>
                      <a:pt x="295" y="578"/>
                      <a:pt x="238" y="203"/>
                    </a:cubicBezTo>
                    <a:close/>
                    <a:moveTo>
                      <a:pt x="171" y="1"/>
                    </a:moveTo>
                    <a:cubicBezTo>
                      <a:pt x="159" y="1"/>
                      <a:pt x="146" y="1"/>
                      <a:pt x="134" y="2"/>
                    </a:cubicBezTo>
                    <a:cubicBezTo>
                      <a:pt x="44" y="2"/>
                      <a:pt x="3" y="69"/>
                      <a:pt x="10" y="127"/>
                    </a:cubicBezTo>
                    <a:lnTo>
                      <a:pt x="10" y="127"/>
                    </a:lnTo>
                    <a:cubicBezTo>
                      <a:pt x="4" y="139"/>
                      <a:pt x="1" y="153"/>
                      <a:pt x="1" y="168"/>
                    </a:cubicBezTo>
                    <a:lnTo>
                      <a:pt x="25" y="168"/>
                    </a:lnTo>
                    <a:cubicBezTo>
                      <a:pt x="28" y="173"/>
                      <a:pt x="32" y="177"/>
                      <a:pt x="36" y="180"/>
                    </a:cubicBezTo>
                    <a:lnTo>
                      <a:pt x="36" y="180"/>
                    </a:lnTo>
                    <a:cubicBezTo>
                      <a:pt x="98" y="683"/>
                      <a:pt x="672" y="1886"/>
                      <a:pt x="1298" y="1886"/>
                    </a:cubicBezTo>
                    <a:cubicBezTo>
                      <a:pt x="1432" y="1886"/>
                      <a:pt x="1568" y="1831"/>
                      <a:pt x="1702" y="1703"/>
                    </a:cubicBezTo>
                    <a:cubicBezTo>
                      <a:pt x="2619" y="884"/>
                      <a:pt x="867" y="1"/>
                      <a:pt x="17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11" name="Google Shape;2511;p17"/>
            <p:cNvGrpSpPr/>
            <p:nvPr/>
          </p:nvGrpSpPr>
          <p:grpSpPr>
            <a:xfrm>
              <a:off x="8213498" y="948701"/>
              <a:ext cx="611658" cy="434768"/>
              <a:chOff x="8213498" y="948701"/>
              <a:chExt cx="611658" cy="434768"/>
            </a:xfrm>
          </p:grpSpPr>
          <p:sp>
            <p:nvSpPr>
              <p:cNvPr id="2512" name="Google Shape;2512;p17"/>
              <p:cNvSpPr/>
              <p:nvPr/>
            </p:nvSpPr>
            <p:spPr>
              <a:xfrm>
                <a:off x="8325080" y="948701"/>
                <a:ext cx="500076" cy="422904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11234" extrusionOk="0">
                    <a:moveTo>
                      <a:pt x="11824" y="0"/>
                    </a:moveTo>
                    <a:cubicBezTo>
                      <a:pt x="9312" y="0"/>
                      <a:pt x="6711" y="1595"/>
                      <a:pt x="4823" y="2976"/>
                    </a:cubicBezTo>
                    <a:cubicBezTo>
                      <a:pt x="3555" y="3910"/>
                      <a:pt x="2521" y="5144"/>
                      <a:pt x="1821" y="6545"/>
                    </a:cubicBezTo>
                    <a:cubicBezTo>
                      <a:pt x="1054" y="7979"/>
                      <a:pt x="453" y="9514"/>
                      <a:pt x="20" y="11115"/>
                    </a:cubicBezTo>
                    <a:cubicBezTo>
                      <a:pt x="1" y="11190"/>
                      <a:pt x="56" y="11233"/>
                      <a:pt x="113" y="11233"/>
                    </a:cubicBezTo>
                    <a:cubicBezTo>
                      <a:pt x="158" y="11233"/>
                      <a:pt x="205" y="11207"/>
                      <a:pt x="220" y="11148"/>
                    </a:cubicBezTo>
                    <a:cubicBezTo>
                      <a:pt x="620" y="9680"/>
                      <a:pt x="1187" y="8246"/>
                      <a:pt x="1888" y="6878"/>
                    </a:cubicBezTo>
                    <a:cubicBezTo>
                      <a:pt x="2555" y="5411"/>
                      <a:pt x="3589" y="4110"/>
                      <a:pt x="4890" y="3142"/>
                    </a:cubicBezTo>
                    <a:cubicBezTo>
                      <a:pt x="6756" y="1785"/>
                      <a:pt x="9366" y="211"/>
                      <a:pt x="11825" y="211"/>
                    </a:cubicBezTo>
                    <a:cubicBezTo>
                      <a:pt x="12266" y="211"/>
                      <a:pt x="12703" y="262"/>
                      <a:pt x="13129" y="374"/>
                    </a:cubicBezTo>
                    <a:cubicBezTo>
                      <a:pt x="13138" y="377"/>
                      <a:pt x="13147" y="378"/>
                      <a:pt x="13155" y="378"/>
                    </a:cubicBezTo>
                    <a:cubicBezTo>
                      <a:pt x="13239" y="378"/>
                      <a:pt x="13284" y="234"/>
                      <a:pt x="13162" y="174"/>
                    </a:cubicBezTo>
                    <a:lnTo>
                      <a:pt x="13196" y="174"/>
                    </a:lnTo>
                    <a:cubicBezTo>
                      <a:pt x="12745" y="54"/>
                      <a:pt x="12286" y="0"/>
                      <a:pt x="1182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" name="Google Shape;2513;p17"/>
              <p:cNvSpPr/>
              <p:nvPr/>
            </p:nvSpPr>
            <p:spPr>
              <a:xfrm>
                <a:off x="8224453" y="1205331"/>
                <a:ext cx="275448" cy="99232"/>
              </a:xfrm>
              <a:custGeom>
                <a:avLst/>
                <a:gdLst/>
                <a:ahLst/>
                <a:cxnLst/>
                <a:rect l="l" t="t" r="r" b="b"/>
                <a:pathLst>
                  <a:path w="7317" h="2636" extrusionOk="0">
                    <a:moveTo>
                      <a:pt x="3649" y="0"/>
                    </a:moveTo>
                    <a:cubicBezTo>
                      <a:pt x="2417" y="0"/>
                      <a:pt x="1336" y="666"/>
                      <a:pt x="124" y="962"/>
                    </a:cubicBezTo>
                    <a:cubicBezTo>
                      <a:pt x="1" y="993"/>
                      <a:pt x="20" y="1166"/>
                      <a:pt x="155" y="1166"/>
                    </a:cubicBezTo>
                    <a:cubicBezTo>
                      <a:pt x="166" y="1166"/>
                      <a:pt x="178" y="1165"/>
                      <a:pt x="191" y="1162"/>
                    </a:cubicBezTo>
                    <a:cubicBezTo>
                      <a:pt x="1365" y="898"/>
                      <a:pt x="2409" y="221"/>
                      <a:pt x="3598" y="221"/>
                    </a:cubicBezTo>
                    <a:cubicBezTo>
                      <a:pt x="3760" y="221"/>
                      <a:pt x="3925" y="233"/>
                      <a:pt x="4094" y="261"/>
                    </a:cubicBezTo>
                    <a:cubicBezTo>
                      <a:pt x="5395" y="428"/>
                      <a:pt x="6762" y="1229"/>
                      <a:pt x="7096" y="2563"/>
                    </a:cubicBezTo>
                    <a:cubicBezTo>
                      <a:pt x="7108" y="2614"/>
                      <a:pt x="7146" y="2636"/>
                      <a:pt x="7185" y="2636"/>
                    </a:cubicBezTo>
                    <a:cubicBezTo>
                      <a:pt x="7248" y="2636"/>
                      <a:pt x="7317" y="2579"/>
                      <a:pt x="7296" y="2496"/>
                    </a:cubicBezTo>
                    <a:cubicBezTo>
                      <a:pt x="6996" y="1195"/>
                      <a:pt x="5761" y="462"/>
                      <a:pt x="4561" y="128"/>
                    </a:cubicBezTo>
                    <a:cubicBezTo>
                      <a:pt x="4246" y="38"/>
                      <a:pt x="3943" y="0"/>
                      <a:pt x="364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" name="Google Shape;2514;p17"/>
              <p:cNvSpPr/>
              <p:nvPr/>
            </p:nvSpPr>
            <p:spPr>
              <a:xfrm>
                <a:off x="8252235" y="1209284"/>
                <a:ext cx="140265" cy="119448"/>
              </a:xfrm>
              <a:custGeom>
                <a:avLst/>
                <a:gdLst/>
                <a:ahLst/>
                <a:cxnLst/>
                <a:rect l="l" t="t" r="r" b="b"/>
                <a:pathLst>
                  <a:path w="3726" h="3173" extrusionOk="0">
                    <a:moveTo>
                      <a:pt x="3574" y="0"/>
                    </a:moveTo>
                    <a:cubicBezTo>
                      <a:pt x="3541" y="0"/>
                      <a:pt x="3509" y="16"/>
                      <a:pt x="3489" y="56"/>
                    </a:cubicBezTo>
                    <a:cubicBezTo>
                      <a:pt x="2555" y="1224"/>
                      <a:pt x="1388" y="2225"/>
                      <a:pt x="87" y="2958"/>
                    </a:cubicBezTo>
                    <a:cubicBezTo>
                      <a:pt x="1" y="3016"/>
                      <a:pt x="63" y="3172"/>
                      <a:pt x="145" y="3172"/>
                    </a:cubicBezTo>
                    <a:cubicBezTo>
                      <a:pt x="159" y="3172"/>
                      <a:pt x="173" y="3168"/>
                      <a:pt x="187" y="3159"/>
                    </a:cubicBezTo>
                    <a:lnTo>
                      <a:pt x="187" y="3125"/>
                    </a:lnTo>
                    <a:cubicBezTo>
                      <a:pt x="1521" y="2358"/>
                      <a:pt x="2722" y="1357"/>
                      <a:pt x="3656" y="156"/>
                    </a:cubicBezTo>
                    <a:cubicBezTo>
                      <a:pt x="3726" y="87"/>
                      <a:pt x="3649" y="0"/>
                      <a:pt x="357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" name="Google Shape;2515;p17"/>
              <p:cNvSpPr/>
              <p:nvPr/>
            </p:nvSpPr>
            <p:spPr>
              <a:xfrm>
                <a:off x="8383129" y="1211467"/>
                <a:ext cx="65766" cy="141846"/>
              </a:xfrm>
              <a:custGeom>
                <a:avLst/>
                <a:gdLst/>
                <a:ahLst/>
                <a:cxnLst/>
                <a:rect l="l" t="t" r="r" b="b"/>
                <a:pathLst>
                  <a:path w="1747" h="3768" extrusionOk="0">
                    <a:moveTo>
                      <a:pt x="173" y="1"/>
                    </a:moveTo>
                    <a:cubicBezTo>
                      <a:pt x="85" y="1"/>
                      <a:pt x="1" y="113"/>
                      <a:pt x="79" y="165"/>
                    </a:cubicBezTo>
                    <a:cubicBezTo>
                      <a:pt x="512" y="666"/>
                      <a:pt x="846" y="1233"/>
                      <a:pt x="1013" y="1833"/>
                    </a:cubicBezTo>
                    <a:cubicBezTo>
                      <a:pt x="1246" y="2433"/>
                      <a:pt x="1446" y="3034"/>
                      <a:pt x="1513" y="3668"/>
                    </a:cubicBezTo>
                    <a:cubicBezTo>
                      <a:pt x="1513" y="3734"/>
                      <a:pt x="1571" y="3768"/>
                      <a:pt x="1630" y="3768"/>
                    </a:cubicBezTo>
                    <a:cubicBezTo>
                      <a:pt x="1688" y="3768"/>
                      <a:pt x="1747" y="3734"/>
                      <a:pt x="1747" y="3668"/>
                    </a:cubicBezTo>
                    <a:cubicBezTo>
                      <a:pt x="1647" y="2967"/>
                      <a:pt x="1446" y="2267"/>
                      <a:pt x="1146" y="1633"/>
                    </a:cubicBezTo>
                    <a:cubicBezTo>
                      <a:pt x="979" y="1032"/>
                      <a:pt x="646" y="499"/>
                      <a:pt x="246" y="32"/>
                    </a:cubicBezTo>
                    <a:cubicBezTo>
                      <a:pt x="223" y="10"/>
                      <a:pt x="198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" name="Google Shape;2516;p17"/>
              <p:cNvSpPr/>
              <p:nvPr/>
            </p:nvSpPr>
            <p:spPr>
              <a:xfrm>
                <a:off x="8213498" y="1235109"/>
                <a:ext cx="38774" cy="25448"/>
              </a:xfrm>
              <a:custGeom>
                <a:avLst/>
                <a:gdLst/>
                <a:ahLst/>
                <a:cxnLst/>
                <a:rect l="l" t="t" r="r" b="b"/>
                <a:pathLst>
                  <a:path w="1030" h="676" extrusionOk="0">
                    <a:moveTo>
                      <a:pt x="424" y="0"/>
                    </a:moveTo>
                    <a:cubicBezTo>
                      <a:pt x="1" y="0"/>
                      <a:pt x="1" y="675"/>
                      <a:pt x="424" y="675"/>
                    </a:cubicBezTo>
                    <a:cubicBezTo>
                      <a:pt x="443" y="675"/>
                      <a:pt x="462" y="674"/>
                      <a:pt x="482" y="671"/>
                    </a:cubicBezTo>
                    <a:lnTo>
                      <a:pt x="549" y="671"/>
                    </a:lnTo>
                    <a:cubicBezTo>
                      <a:pt x="569" y="674"/>
                      <a:pt x="588" y="675"/>
                      <a:pt x="606" y="675"/>
                    </a:cubicBezTo>
                    <a:cubicBezTo>
                      <a:pt x="1030" y="675"/>
                      <a:pt x="1030" y="0"/>
                      <a:pt x="606" y="0"/>
                    </a:cubicBezTo>
                    <a:cubicBezTo>
                      <a:pt x="588" y="0"/>
                      <a:pt x="569" y="2"/>
                      <a:pt x="549" y="4"/>
                    </a:cubicBezTo>
                    <a:lnTo>
                      <a:pt x="482" y="4"/>
                    </a:lnTo>
                    <a:cubicBezTo>
                      <a:pt x="462" y="2"/>
                      <a:pt x="443" y="0"/>
                      <a:pt x="42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" name="Google Shape;2517;p17"/>
              <p:cNvSpPr/>
              <p:nvPr/>
            </p:nvSpPr>
            <p:spPr>
              <a:xfrm>
                <a:off x="8250466" y="1313110"/>
                <a:ext cx="37683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lnTo>
                      <a:pt x="534" y="701"/>
                    </a:lnTo>
                    <a:cubicBezTo>
                      <a:pt x="1001" y="701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8" name="Google Shape;2518;p17"/>
              <p:cNvSpPr/>
              <p:nvPr/>
            </p:nvSpPr>
            <p:spPr>
              <a:xfrm>
                <a:off x="8328317" y="1357043"/>
                <a:ext cx="28911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768" h="702" extrusionOk="0">
                    <a:moveTo>
                      <a:pt x="367" y="1"/>
                    </a:moveTo>
                    <a:cubicBezTo>
                      <a:pt x="167" y="1"/>
                      <a:pt x="0" y="134"/>
                      <a:pt x="0" y="334"/>
                    </a:cubicBezTo>
                    <a:cubicBezTo>
                      <a:pt x="0" y="535"/>
                      <a:pt x="167" y="668"/>
                      <a:pt x="367" y="701"/>
                    </a:cubicBezTo>
                    <a:lnTo>
                      <a:pt x="434" y="701"/>
                    </a:lnTo>
                    <a:cubicBezTo>
                      <a:pt x="601" y="668"/>
                      <a:pt x="768" y="535"/>
                      <a:pt x="768" y="334"/>
                    </a:cubicBezTo>
                    <a:cubicBezTo>
                      <a:pt x="768" y="134"/>
                      <a:pt x="601" y="1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9" name="Google Shape;2519;p17"/>
              <p:cNvSpPr/>
              <p:nvPr/>
            </p:nvSpPr>
            <p:spPr>
              <a:xfrm>
                <a:off x="8442572" y="1340742"/>
                <a:ext cx="27669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735" h="701" extrusionOk="0">
                    <a:moveTo>
                      <a:pt x="334" y="0"/>
                    </a:moveTo>
                    <a:cubicBezTo>
                      <a:pt x="134" y="0"/>
                      <a:pt x="1" y="167"/>
                      <a:pt x="1" y="334"/>
                    </a:cubicBezTo>
                    <a:cubicBezTo>
                      <a:pt x="1" y="534"/>
                      <a:pt x="134" y="701"/>
                      <a:pt x="334" y="701"/>
                    </a:cubicBezTo>
                    <a:lnTo>
                      <a:pt x="401" y="701"/>
                    </a:lnTo>
                    <a:cubicBezTo>
                      <a:pt x="601" y="701"/>
                      <a:pt x="735" y="534"/>
                      <a:pt x="735" y="334"/>
                    </a:cubicBezTo>
                    <a:cubicBezTo>
                      <a:pt x="735" y="167"/>
                      <a:pt x="601" y="0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0" name="Google Shape;2520;p17"/>
              <p:cNvSpPr/>
              <p:nvPr/>
            </p:nvSpPr>
            <p:spPr>
              <a:xfrm>
                <a:off x="8480255" y="1289243"/>
                <a:ext cx="38963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702" extrusionOk="0">
                    <a:moveTo>
                      <a:pt x="468" y="1"/>
                    </a:moveTo>
                    <a:cubicBezTo>
                      <a:pt x="1" y="1"/>
                      <a:pt x="1" y="701"/>
                      <a:pt x="468" y="701"/>
                    </a:cubicBezTo>
                    <a:lnTo>
                      <a:pt x="568" y="701"/>
                    </a:lnTo>
                    <a:cubicBezTo>
                      <a:pt x="1035" y="701"/>
                      <a:pt x="1035" y="1"/>
                      <a:pt x="5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21" name="Google Shape;2521;p17"/>
            <p:cNvGrpSpPr/>
            <p:nvPr/>
          </p:nvGrpSpPr>
          <p:grpSpPr>
            <a:xfrm>
              <a:off x="8546814" y="427482"/>
              <a:ext cx="705768" cy="1177197"/>
              <a:chOff x="8556864" y="319795"/>
              <a:chExt cx="705768" cy="1177197"/>
            </a:xfrm>
          </p:grpSpPr>
          <p:sp>
            <p:nvSpPr>
              <p:cNvPr id="2522" name="Google Shape;2522;p17"/>
              <p:cNvSpPr/>
              <p:nvPr/>
            </p:nvSpPr>
            <p:spPr>
              <a:xfrm>
                <a:off x="8556864" y="319795"/>
                <a:ext cx="705768" cy="1177197"/>
              </a:xfrm>
              <a:custGeom>
                <a:avLst/>
                <a:gdLst/>
                <a:ahLst/>
                <a:cxnLst/>
                <a:rect l="l" t="t" r="r" b="b"/>
                <a:pathLst>
                  <a:path w="18748" h="31271" extrusionOk="0">
                    <a:moveTo>
                      <a:pt x="16979" y="1"/>
                    </a:moveTo>
                    <a:cubicBezTo>
                      <a:pt x="15278" y="1769"/>
                      <a:pt x="10208" y="5905"/>
                      <a:pt x="8540" y="7306"/>
                    </a:cubicBezTo>
                    <a:cubicBezTo>
                      <a:pt x="7072" y="8574"/>
                      <a:pt x="5671" y="9941"/>
                      <a:pt x="4370" y="11342"/>
                    </a:cubicBezTo>
                    <a:cubicBezTo>
                      <a:pt x="3570" y="12143"/>
                      <a:pt x="1902" y="13744"/>
                      <a:pt x="1735" y="14911"/>
                    </a:cubicBezTo>
                    <a:cubicBezTo>
                      <a:pt x="1468" y="16679"/>
                      <a:pt x="4403" y="16980"/>
                      <a:pt x="5638" y="17180"/>
                    </a:cubicBezTo>
                    <a:cubicBezTo>
                      <a:pt x="4470" y="18214"/>
                      <a:pt x="0" y="20182"/>
                      <a:pt x="1168" y="22383"/>
                    </a:cubicBezTo>
                    <a:cubicBezTo>
                      <a:pt x="1572" y="23124"/>
                      <a:pt x="2773" y="23363"/>
                      <a:pt x="4028" y="23363"/>
                    </a:cubicBezTo>
                    <a:cubicBezTo>
                      <a:pt x="5260" y="23363"/>
                      <a:pt x="6544" y="23132"/>
                      <a:pt x="7172" y="22917"/>
                    </a:cubicBezTo>
                    <a:lnTo>
                      <a:pt x="7172" y="22917"/>
                    </a:lnTo>
                    <a:cubicBezTo>
                      <a:pt x="6205" y="24151"/>
                      <a:pt x="2335" y="30890"/>
                      <a:pt x="5638" y="31257"/>
                    </a:cubicBezTo>
                    <a:cubicBezTo>
                      <a:pt x="5705" y="31266"/>
                      <a:pt x="5772" y="31270"/>
                      <a:pt x="5839" y="31270"/>
                    </a:cubicBezTo>
                    <a:cubicBezTo>
                      <a:pt x="8209" y="31270"/>
                      <a:pt x="10032" y="25639"/>
                      <a:pt x="10908" y="23985"/>
                    </a:cubicBezTo>
                    <a:cubicBezTo>
                      <a:pt x="11537" y="24834"/>
                      <a:pt x="12225" y="26809"/>
                      <a:pt x="13588" y="26809"/>
                    </a:cubicBezTo>
                    <a:cubicBezTo>
                      <a:pt x="13670" y="26809"/>
                      <a:pt x="13756" y="26802"/>
                      <a:pt x="13844" y="26787"/>
                    </a:cubicBezTo>
                    <a:cubicBezTo>
                      <a:pt x="15144" y="26553"/>
                      <a:pt x="15278" y="24118"/>
                      <a:pt x="15378" y="23117"/>
                    </a:cubicBezTo>
                    <a:cubicBezTo>
                      <a:pt x="15545" y="21716"/>
                      <a:pt x="15545" y="20282"/>
                      <a:pt x="15378" y="18881"/>
                    </a:cubicBezTo>
                    <a:cubicBezTo>
                      <a:pt x="15211" y="17747"/>
                      <a:pt x="14711" y="16513"/>
                      <a:pt x="14711" y="15345"/>
                    </a:cubicBezTo>
                    <a:lnTo>
                      <a:pt x="14711" y="15345"/>
                    </a:lnTo>
                    <a:cubicBezTo>
                      <a:pt x="15381" y="15900"/>
                      <a:pt x="16211" y="17159"/>
                      <a:pt x="17002" y="17159"/>
                    </a:cubicBezTo>
                    <a:cubicBezTo>
                      <a:pt x="17353" y="17159"/>
                      <a:pt x="17696" y="16912"/>
                      <a:pt x="18013" y="16246"/>
                    </a:cubicBezTo>
                    <a:cubicBezTo>
                      <a:pt x="18747" y="14845"/>
                      <a:pt x="17413" y="2302"/>
                      <a:pt x="16979" y="34"/>
                    </a:cubicBezTo>
                    <a:lnTo>
                      <a:pt x="16979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3" name="Google Shape;2523;p17"/>
              <p:cNvSpPr/>
              <p:nvPr/>
            </p:nvSpPr>
            <p:spPr>
              <a:xfrm>
                <a:off x="8794672" y="325780"/>
                <a:ext cx="415714" cy="1066671"/>
              </a:xfrm>
              <a:custGeom>
                <a:avLst/>
                <a:gdLst/>
                <a:ahLst/>
                <a:cxnLst/>
                <a:rect l="l" t="t" r="r" b="b"/>
                <a:pathLst>
                  <a:path w="11043" h="28335" extrusionOk="0">
                    <a:moveTo>
                      <a:pt x="10878" y="0"/>
                    </a:moveTo>
                    <a:cubicBezTo>
                      <a:pt x="10846" y="0"/>
                      <a:pt x="10815" y="13"/>
                      <a:pt x="10796" y="42"/>
                    </a:cubicBezTo>
                    <a:lnTo>
                      <a:pt x="10829" y="42"/>
                    </a:lnTo>
                    <a:cubicBezTo>
                      <a:pt x="8527" y="4512"/>
                      <a:pt x="7493" y="9449"/>
                      <a:pt x="6025" y="14219"/>
                    </a:cubicBezTo>
                    <a:cubicBezTo>
                      <a:pt x="5225" y="16787"/>
                      <a:pt x="4258" y="19322"/>
                      <a:pt x="3157" y="21791"/>
                    </a:cubicBezTo>
                    <a:cubicBezTo>
                      <a:pt x="2223" y="23959"/>
                      <a:pt x="722" y="25927"/>
                      <a:pt x="21" y="28195"/>
                    </a:cubicBezTo>
                    <a:cubicBezTo>
                      <a:pt x="1" y="28278"/>
                      <a:pt x="69" y="28335"/>
                      <a:pt x="132" y="28335"/>
                    </a:cubicBezTo>
                    <a:cubicBezTo>
                      <a:pt x="172" y="28335"/>
                      <a:pt x="209" y="28313"/>
                      <a:pt x="221" y="28262"/>
                    </a:cubicBezTo>
                    <a:cubicBezTo>
                      <a:pt x="622" y="27128"/>
                      <a:pt x="1155" y="26027"/>
                      <a:pt x="1789" y="25026"/>
                    </a:cubicBezTo>
                    <a:cubicBezTo>
                      <a:pt x="2423" y="23926"/>
                      <a:pt x="2957" y="22758"/>
                      <a:pt x="3457" y="21624"/>
                    </a:cubicBezTo>
                    <a:cubicBezTo>
                      <a:pt x="4458" y="19322"/>
                      <a:pt x="5358" y="16954"/>
                      <a:pt x="6126" y="14552"/>
                    </a:cubicBezTo>
                    <a:cubicBezTo>
                      <a:pt x="7627" y="9716"/>
                      <a:pt x="8627" y="4712"/>
                      <a:pt x="10996" y="142"/>
                    </a:cubicBezTo>
                    <a:cubicBezTo>
                      <a:pt x="11043" y="71"/>
                      <a:pt x="10957" y="0"/>
                      <a:pt x="1087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4" name="Google Shape;2524;p17"/>
              <p:cNvSpPr/>
              <p:nvPr/>
            </p:nvSpPr>
            <p:spPr>
              <a:xfrm>
                <a:off x="8699127" y="959204"/>
                <a:ext cx="370803" cy="252899"/>
              </a:xfrm>
              <a:custGeom>
                <a:avLst/>
                <a:gdLst/>
                <a:ahLst/>
                <a:cxnLst/>
                <a:rect l="l" t="t" r="r" b="b"/>
                <a:pathLst>
                  <a:path w="9850" h="6718" extrusionOk="0">
                    <a:moveTo>
                      <a:pt x="7760" y="0"/>
                    </a:moveTo>
                    <a:cubicBezTo>
                      <a:pt x="7738" y="0"/>
                      <a:pt x="7716" y="8"/>
                      <a:pt x="7696" y="28"/>
                    </a:cubicBezTo>
                    <a:cubicBezTo>
                      <a:pt x="6495" y="1095"/>
                      <a:pt x="5228" y="2063"/>
                      <a:pt x="3860" y="2863"/>
                    </a:cubicBezTo>
                    <a:cubicBezTo>
                      <a:pt x="2967" y="3429"/>
                      <a:pt x="1729" y="4340"/>
                      <a:pt x="596" y="4340"/>
                    </a:cubicBezTo>
                    <a:cubicBezTo>
                      <a:pt x="459" y="4340"/>
                      <a:pt x="324" y="4326"/>
                      <a:pt x="191" y="4298"/>
                    </a:cubicBezTo>
                    <a:cubicBezTo>
                      <a:pt x="181" y="4295"/>
                      <a:pt x="171" y="4294"/>
                      <a:pt x="161" y="4294"/>
                    </a:cubicBezTo>
                    <a:cubicBezTo>
                      <a:pt x="48" y="4294"/>
                      <a:pt x="1" y="4467"/>
                      <a:pt x="124" y="4498"/>
                    </a:cubicBezTo>
                    <a:lnTo>
                      <a:pt x="124" y="4531"/>
                    </a:lnTo>
                    <a:cubicBezTo>
                      <a:pt x="263" y="4560"/>
                      <a:pt x="402" y="4573"/>
                      <a:pt x="542" y="4573"/>
                    </a:cubicBezTo>
                    <a:cubicBezTo>
                      <a:pt x="1547" y="4573"/>
                      <a:pt x="2573" y="3895"/>
                      <a:pt x="3393" y="3397"/>
                    </a:cubicBezTo>
                    <a:cubicBezTo>
                      <a:pt x="4938" y="2528"/>
                      <a:pt x="6358" y="1504"/>
                      <a:pt x="7684" y="325"/>
                    </a:cubicBezTo>
                    <a:lnTo>
                      <a:pt x="7684" y="325"/>
                    </a:lnTo>
                    <a:cubicBezTo>
                      <a:pt x="7797" y="1289"/>
                      <a:pt x="8055" y="2222"/>
                      <a:pt x="8430" y="3097"/>
                    </a:cubicBezTo>
                    <a:cubicBezTo>
                      <a:pt x="8830" y="4264"/>
                      <a:pt x="9264" y="5465"/>
                      <a:pt x="9631" y="6633"/>
                    </a:cubicBezTo>
                    <a:cubicBezTo>
                      <a:pt x="9646" y="6691"/>
                      <a:pt x="9692" y="6718"/>
                      <a:pt x="9737" y="6718"/>
                    </a:cubicBezTo>
                    <a:cubicBezTo>
                      <a:pt x="9795" y="6718"/>
                      <a:pt x="9850" y="6674"/>
                      <a:pt x="9831" y="6599"/>
                    </a:cubicBezTo>
                    <a:cubicBezTo>
                      <a:pt x="9464" y="5465"/>
                      <a:pt x="9064" y="4364"/>
                      <a:pt x="8697" y="3264"/>
                    </a:cubicBezTo>
                    <a:cubicBezTo>
                      <a:pt x="8363" y="2230"/>
                      <a:pt x="7896" y="1195"/>
                      <a:pt x="7863" y="95"/>
                    </a:cubicBezTo>
                    <a:cubicBezTo>
                      <a:pt x="7863" y="48"/>
                      <a:pt x="7813" y="0"/>
                      <a:pt x="776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5" name="Google Shape;2525;p17"/>
              <p:cNvSpPr/>
              <p:nvPr/>
            </p:nvSpPr>
            <p:spPr>
              <a:xfrm>
                <a:off x="8713809" y="708071"/>
                <a:ext cx="471579" cy="168198"/>
              </a:xfrm>
              <a:custGeom>
                <a:avLst/>
                <a:gdLst/>
                <a:ahLst/>
                <a:cxnLst/>
                <a:rect l="l" t="t" r="r" b="b"/>
                <a:pathLst>
                  <a:path w="12527" h="4468" extrusionOk="0">
                    <a:moveTo>
                      <a:pt x="9318" y="0"/>
                    </a:moveTo>
                    <a:cubicBezTo>
                      <a:pt x="9264" y="0"/>
                      <a:pt x="9208" y="36"/>
                      <a:pt x="9208" y="94"/>
                    </a:cubicBezTo>
                    <a:cubicBezTo>
                      <a:pt x="9208" y="294"/>
                      <a:pt x="7573" y="1128"/>
                      <a:pt x="7340" y="1295"/>
                    </a:cubicBezTo>
                    <a:cubicBezTo>
                      <a:pt x="6606" y="1762"/>
                      <a:pt x="5872" y="2196"/>
                      <a:pt x="5105" y="2596"/>
                    </a:cubicBezTo>
                    <a:cubicBezTo>
                      <a:pt x="3653" y="3306"/>
                      <a:pt x="1952" y="4234"/>
                      <a:pt x="303" y="4234"/>
                    </a:cubicBezTo>
                    <a:cubicBezTo>
                      <a:pt x="246" y="4234"/>
                      <a:pt x="190" y="4233"/>
                      <a:pt x="134" y="4231"/>
                    </a:cubicBezTo>
                    <a:cubicBezTo>
                      <a:pt x="1" y="4231"/>
                      <a:pt x="1" y="4431"/>
                      <a:pt x="134" y="4431"/>
                    </a:cubicBezTo>
                    <a:lnTo>
                      <a:pt x="134" y="4464"/>
                    </a:lnTo>
                    <a:cubicBezTo>
                      <a:pt x="191" y="4466"/>
                      <a:pt x="247" y="4467"/>
                      <a:pt x="303" y="4467"/>
                    </a:cubicBezTo>
                    <a:cubicBezTo>
                      <a:pt x="2013" y="4467"/>
                      <a:pt x="3687" y="3507"/>
                      <a:pt x="5205" y="2796"/>
                    </a:cubicBezTo>
                    <a:cubicBezTo>
                      <a:pt x="6139" y="2296"/>
                      <a:pt x="7073" y="1762"/>
                      <a:pt x="7940" y="1195"/>
                    </a:cubicBezTo>
                    <a:cubicBezTo>
                      <a:pt x="8183" y="1033"/>
                      <a:pt x="9016" y="674"/>
                      <a:pt x="9325" y="349"/>
                    </a:cubicBezTo>
                    <a:lnTo>
                      <a:pt x="9325" y="349"/>
                    </a:lnTo>
                    <a:cubicBezTo>
                      <a:pt x="10042" y="1889"/>
                      <a:pt x="11284" y="3048"/>
                      <a:pt x="12310" y="4331"/>
                    </a:cubicBezTo>
                    <a:cubicBezTo>
                      <a:pt x="12335" y="4356"/>
                      <a:pt x="12362" y="4366"/>
                      <a:pt x="12387" y="4366"/>
                    </a:cubicBezTo>
                    <a:cubicBezTo>
                      <a:pt x="12464" y="4366"/>
                      <a:pt x="12527" y="4272"/>
                      <a:pt x="12477" y="4197"/>
                    </a:cubicBezTo>
                    <a:cubicBezTo>
                      <a:pt x="11426" y="2851"/>
                      <a:pt x="10149" y="1698"/>
                      <a:pt x="9441" y="135"/>
                    </a:cubicBezTo>
                    <a:lnTo>
                      <a:pt x="9441" y="135"/>
                    </a:lnTo>
                    <a:cubicBezTo>
                      <a:pt x="9441" y="133"/>
                      <a:pt x="9441" y="130"/>
                      <a:pt x="9441" y="128"/>
                    </a:cubicBezTo>
                    <a:lnTo>
                      <a:pt x="9441" y="128"/>
                    </a:lnTo>
                    <a:lnTo>
                      <a:pt x="9438" y="128"/>
                    </a:lnTo>
                    <a:lnTo>
                      <a:pt x="9438" y="128"/>
                    </a:lnTo>
                    <a:cubicBezTo>
                      <a:pt x="9428" y="106"/>
                      <a:pt x="9418" y="83"/>
                      <a:pt x="9408" y="61"/>
                    </a:cubicBezTo>
                    <a:cubicBezTo>
                      <a:pt x="9394" y="19"/>
                      <a:pt x="9356" y="0"/>
                      <a:pt x="931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6" name="Google Shape;2526;p17"/>
              <p:cNvSpPr/>
              <p:nvPr/>
            </p:nvSpPr>
            <p:spPr>
              <a:xfrm>
                <a:off x="8890066" y="510168"/>
                <a:ext cx="316557" cy="135070"/>
              </a:xfrm>
              <a:custGeom>
                <a:avLst/>
                <a:gdLst/>
                <a:ahLst/>
                <a:cxnLst/>
                <a:rect l="l" t="t" r="r" b="b"/>
                <a:pathLst>
                  <a:path w="8409" h="3588" extrusionOk="0">
                    <a:moveTo>
                      <a:pt x="6256" y="0"/>
                    </a:moveTo>
                    <a:cubicBezTo>
                      <a:pt x="6246" y="0"/>
                      <a:pt x="6237" y="4"/>
                      <a:pt x="6227" y="14"/>
                    </a:cubicBezTo>
                    <a:cubicBezTo>
                      <a:pt x="4025" y="848"/>
                      <a:pt x="2257" y="2449"/>
                      <a:pt x="122" y="3383"/>
                    </a:cubicBezTo>
                    <a:cubicBezTo>
                      <a:pt x="1" y="3444"/>
                      <a:pt x="101" y="3588"/>
                      <a:pt x="195" y="3588"/>
                    </a:cubicBezTo>
                    <a:cubicBezTo>
                      <a:pt x="204" y="3588"/>
                      <a:pt x="214" y="3586"/>
                      <a:pt x="222" y="3583"/>
                    </a:cubicBezTo>
                    <a:cubicBezTo>
                      <a:pt x="1757" y="2916"/>
                      <a:pt x="3125" y="1915"/>
                      <a:pt x="4559" y="1048"/>
                    </a:cubicBezTo>
                    <a:cubicBezTo>
                      <a:pt x="4859" y="848"/>
                      <a:pt x="5193" y="681"/>
                      <a:pt x="5526" y="514"/>
                    </a:cubicBezTo>
                    <a:cubicBezTo>
                      <a:pt x="5706" y="433"/>
                      <a:pt x="5845" y="397"/>
                      <a:pt x="5959" y="397"/>
                    </a:cubicBezTo>
                    <a:cubicBezTo>
                      <a:pt x="6309" y="397"/>
                      <a:pt x="6408" y="737"/>
                      <a:pt x="6660" y="1115"/>
                    </a:cubicBezTo>
                    <a:cubicBezTo>
                      <a:pt x="7094" y="1815"/>
                      <a:pt x="7694" y="2382"/>
                      <a:pt x="8161" y="3050"/>
                    </a:cubicBezTo>
                    <a:cubicBezTo>
                      <a:pt x="8191" y="3079"/>
                      <a:pt x="8226" y="3091"/>
                      <a:pt x="8259" y="3091"/>
                    </a:cubicBezTo>
                    <a:cubicBezTo>
                      <a:pt x="8339" y="3091"/>
                      <a:pt x="8409" y="3020"/>
                      <a:pt x="8362" y="2950"/>
                    </a:cubicBezTo>
                    <a:cubicBezTo>
                      <a:pt x="7628" y="1982"/>
                      <a:pt x="6794" y="1148"/>
                      <a:pt x="6327" y="47"/>
                    </a:cubicBezTo>
                    <a:cubicBezTo>
                      <a:pt x="6303" y="24"/>
                      <a:pt x="6280" y="0"/>
                      <a:pt x="62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7" name="Google Shape;2527;p17"/>
              <p:cNvSpPr/>
              <p:nvPr/>
            </p:nvSpPr>
            <p:spPr>
              <a:xfrm>
                <a:off x="8815528" y="74300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01" y="0"/>
                    </a:moveTo>
                    <a:cubicBezTo>
                      <a:pt x="1" y="0"/>
                      <a:pt x="1" y="467"/>
                      <a:pt x="301" y="467"/>
                    </a:cubicBezTo>
                    <a:cubicBezTo>
                      <a:pt x="635" y="467"/>
                      <a:pt x="635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" name="Google Shape;2528;p17"/>
              <p:cNvSpPr/>
              <p:nvPr/>
            </p:nvSpPr>
            <p:spPr>
              <a:xfrm>
                <a:off x="8846924" y="717896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3"/>
                      <a:pt x="1" y="434"/>
                      <a:pt x="268" y="467"/>
                    </a:cubicBezTo>
                    <a:cubicBezTo>
                      <a:pt x="535" y="434"/>
                      <a:pt x="535" y="33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" name="Google Shape;2529;p17"/>
              <p:cNvSpPr/>
              <p:nvPr/>
            </p:nvSpPr>
            <p:spPr>
              <a:xfrm>
                <a:off x="8855733" y="757123"/>
                <a:ext cx="17618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518" extrusionOk="0">
                    <a:moveTo>
                      <a:pt x="234" y="0"/>
                    </a:moveTo>
                    <a:cubicBezTo>
                      <a:pt x="117" y="0"/>
                      <a:pt x="0" y="75"/>
                      <a:pt x="0" y="226"/>
                    </a:cubicBezTo>
                    <a:lnTo>
                      <a:pt x="0" y="292"/>
                    </a:lnTo>
                    <a:cubicBezTo>
                      <a:pt x="0" y="442"/>
                      <a:pt x="117" y="517"/>
                      <a:pt x="234" y="517"/>
                    </a:cubicBezTo>
                    <a:cubicBezTo>
                      <a:pt x="351" y="517"/>
                      <a:pt x="467" y="442"/>
                      <a:pt x="467" y="292"/>
                    </a:cubicBezTo>
                    <a:lnTo>
                      <a:pt x="467" y="226"/>
                    </a:lnTo>
                    <a:cubicBezTo>
                      <a:pt x="467" y="75"/>
                      <a:pt x="351" y="0"/>
                      <a:pt x="2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" name="Google Shape;2530;p17"/>
              <p:cNvSpPr/>
              <p:nvPr/>
            </p:nvSpPr>
            <p:spPr>
              <a:xfrm>
                <a:off x="8879601" y="960221"/>
                <a:ext cx="2010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35" extrusionOk="0">
                    <a:moveTo>
                      <a:pt x="267" y="1"/>
                    </a:moveTo>
                    <a:cubicBezTo>
                      <a:pt x="0" y="34"/>
                      <a:pt x="0" y="401"/>
                      <a:pt x="267" y="435"/>
                    </a:cubicBezTo>
                    <a:cubicBezTo>
                      <a:pt x="534" y="401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1" name="Google Shape;2531;p17"/>
              <p:cNvSpPr/>
              <p:nvPr/>
            </p:nvSpPr>
            <p:spPr>
              <a:xfrm>
                <a:off x="8907195" y="930104"/>
                <a:ext cx="20140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68" extrusionOk="0">
                    <a:moveTo>
                      <a:pt x="268" y="0"/>
                    </a:moveTo>
                    <a:cubicBezTo>
                      <a:pt x="1" y="34"/>
                      <a:pt x="1" y="434"/>
                      <a:pt x="268" y="467"/>
                    </a:cubicBezTo>
                    <a:cubicBezTo>
                      <a:pt x="535" y="434"/>
                      <a:pt x="535" y="34"/>
                      <a:pt x="2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2" name="Google Shape;2532;p17"/>
              <p:cNvSpPr/>
              <p:nvPr/>
            </p:nvSpPr>
            <p:spPr>
              <a:xfrm>
                <a:off x="8864505" y="921295"/>
                <a:ext cx="22662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602" h="435" extrusionOk="0">
                    <a:moveTo>
                      <a:pt x="301" y="1"/>
                    </a:moveTo>
                    <a:cubicBezTo>
                      <a:pt x="1" y="1"/>
                      <a:pt x="1" y="435"/>
                      <a:pt x="301" y="435"/>
                    </a:cubicBezTo>
                    <a:cubicBezTo>
                      <a:pt x="601" y="435"/>
                      <a:pt x="601" y="1"/>
                      <a:pt x="3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3" name="Google Shape;2533;p17"/>
              <p:cNvSpPr/>
              <p:nvPr/>
            </p:nvSpPr>
            <p:spPr>
              <a:xfrm>
                <a:off x="9076751" y="1075717"/>
                <a:ext cx="22625" cy="16413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36" extrusionOk="0">
                    <a:moveTo>
                      <a:pt x="330" y="0"/>
                    </a:moveTo>
                    <a:cubicBezTo>
                      <a:pt x="321" y="0"/>
                      <a:pt x="311" y="1"/>
                      <a:pt x="300" y="2"/>
                    </a:cubicBezTo>
                    <a:cubicBezTo>
                      <a:pt x="0" y="2"/>
                      <a:pt x="0" y="435"/>
                      <a:pt x="300" y="435"/>
                    </a:cubicBezTo>
                    <a:cubicBezTo>
                      <a:pt x="590" y="435"/>
                      <a:pt x="600" y="0"/>
                      <a:pt x="33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4" name="Google Shape;2534;p17"/>
              <p:cNvSpPr/>
              <p:nvPr/>
            </p:nvSpPr>
            <p:spPr>
              <a:xfrm>
                <a:off x="9059170" y="1033065"/>
                <a:ext cx="20102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534" h="468" extrusionOk="0">
                    <a:moveTo>
                      <a:pt x="267" y="1"/>
                    </a:moveTo>
                    <a:cubicBezTo>
                      <a:pt x="0" y="34"/>
                      <a:pt x="0" y="434"/>
                      <a:pt x="267" y="468"/>
                    </a:cubicBezTo>
                    <a:cubicBezTo>
                      <a:pt x="534" y="434"/>
                      <a:pt x="534" y="34"/>
                      <a:pt x="26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5" name="Google Shape;2535;p17"/>
              <p:cNvSpPr/>
              <p:nvPr/>
            </p:nvSpPr>
            <p:spPr>
              <a:xfrm>
                <a:off x="9137022" y="704081"/>
                <a:ext cx="2262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01" h="468" extrusionOk="0">
                    <a:moveTo>
                      <a:pt x="301" y="0"/>
                    </a:moveTo>
                    <a:cubicBezTo>
                      <a:pt x="0" y="0"/>
                      <a:pt x="0" y="467"/>
                      <a:pt x="301" y="467"/>
                    </a:cubicBezTo>
                    <a:cubicBezTo>
                      <a:pt x="601" y="434"/>
                      <a:pt x="601" y="0"/>
                      <a:pt x="3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6" name="Google Shape;2536;p17"/>
              <p:cNvSpPr/>
              <p:nvPr/>
            </p:nvSpPr>
            <p:spPr>
              <a:xfrm>
                <a:off x="9085522" y="459196"/>
                <a:ext cx="23905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68" extrusionOk="0">
                    <a:moveTo>
                      <a:pt x="334" y="0"/>
                    </a:moveTo>
                    <a:cubicBezTo>
                      <a:pt x="1" y="0"/>
                      <a:pt x="1" y="467"/>
                      <a:pt x="334" y="467"/>
                    </a:cubicBezTo>
                    <a:cubicBezTo>
                      <a:pt x="634" y="467"/>
                      <a:pt x="634" y="0"/>
                      <a:pt x="3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7" name="Google Shape;2537;p17"/>
              <p:cNvSpPr/>
              <p:nvPr/>
            </p:nvSpPr>
            <p:spPr>
              <a:xfrm>
                <a:off x="8865785" y="1308066"/>
                <a:ext cx="2386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68" extrusionOk="0">
                    <a:moveTo>
                      <a:pt x="334" y="1"/>
                    </a:moveTo>
                    <a:cubicBezTo>
                      <a:pt x="0" y="1"/>
                      <a:pt x="0" y="468"/>
                      <a:pt x="334" y="468"/>
                    </a:cubicBezTo>
                    <a:cubicBezTo>
                      <a:pt x="634" y="468"/>
                      <a:pt x="634" y="1"/>
                      <a:pt x="3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8" name="Google Shape;2538;p17"/>
              <p:cNvSpPr/>
              <p:nvPr/>
            </p:nvSpPr>
            <p:spPr>
              <a:xfrm>
                <a:off x="8887130" y="1266656"/>
                <a:ext cx="25147" cy="17618"/>
              </a:xfrm>
              <a:custGeom>
                <a:avLst/>
                <a:gdLst/>
                <a:ahLst/>
                <a:cxnLst/>
                <a:rect l="l" t="t" r="r" b="b"/>
                <a:pathLst>
                  <a:path w="668" h="468" extrusionOk="0">
                    <a:moveTo>
                      <a:pt x="300" y="0"/>
                    </a:moveTo>
                    <a:cubicBezTo>
                      <a:pt x="0" y="0"/>
                      <a:pt x="0" y="467"/>
                      <a:pt x="300" y="467"/>
                    </a:cubicBezTo>
                    <a:lnTo>
                      <a:pt x="367" y="467"/>
                    </a:lnTo>
                    <a:cubicBezTo>
                      <a:pt x="667" y="467"/>
                      <a:pt x="667" y="0"/>
                      <a:pt x="3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39" name="Google Shape;2539;p17"/>
            <p:cNvGrpSpPr/>
            <p:nvPr/>
          </p:nvGrpSpPr>
          <p:grpSpPr>
            <a:xfrm>
              <a:off x="7983978" y="-48128"/>
              <a:ext cx="1248235" cy="1191276"/>
              <a:chOff x="7923678" y="20260"/>
              <a:chExt cx="1248235" cy="1191276"/>
            </a:xfrm>
          </p:grpSpPr>
          <p:sp>
            <p:nvSpPr>
              <p:cNvPr id="2540" name="Google Shape;2540;p17"/>
              <p:cNvSpPr/>
              <p:nvPr/>
            </p:nvSpPr>
            <p:spPr>
              <a:xfrm>
                <a:off x="8021632" y="20260"/>
                <a:ext cx="1150281" cy="1191276"/>
              </a:xfrm>
              <a:custGeom>
                <a:avLst/>
                <a:gdLst/>
                <a:ahLst/>
                <a:cxnLst/>
                <a:rect l="l" t="t" r="r" b="b"/>
                <a:pathLst>
                  <a:path w="30556" h="31645" extrusionOk="0">
                    <a:moveTo>
                      <a:pt x="30322" y="0"/>
                    </a:moveTo>
                    <a:cubicBezTo>
                      <a:pt x="29154" y="167"/>
                      <a:pt x="28087" y="1034"/>
                      <a:pt x="27186" y="1735"/>
                    </a:cubicBezTo>
                    <a:cubicBezTo>
                      <a:pt x="25852" y="2702"/>
                      <a:pt x="24684" y="3870"/>
                      <a:pt x="23650" y="5171"/>
                    </a:cubicBezTo>
                    <a:cubicBezTo>
                      <a:pt x="22349" y="6872"/>
                      <a:pt x="21282" y="8740"/>
                      <a:pt x="20081" y="10508"/>
                    </a:cubicBezTo>
                    <a:cubicBezTo>
                      <a:pt x="18747" y="12442"/>
                      <a:pt x="17312" y="14310"/>
                      <a:pt x="15745" y="16045"/>
                    </a:cubicBezTo>
                    <a:cubicBezTo>
                      <a:pt x="14344" y="17646"/>
                      <a:pt x="12709" y="18947"/>
                      <a:pt x="10841" y="19948"/>
                    </a:cubicBezTo>
                    <a:cubicBezTo>
                      <a:pt x="9107" y="20815"/>
                      <a:pt x="7305" y="21516"/>
                      <a:pt x="5637" y="22550"/>
                    </a:cubicBezTo>
                    <a:cubicBezTo>
                      <a:pt x="2402" y="24584"/>
                      <a:pt x="267" y="27687"/>
                      <a:pt x="0" y="31556"/>
                    </a:cubicBezTo>
                    <a:cubicBezTo>
                      <a:pt x="0" y="31610"/>
                      <a:pt x="57" y="31644"/>
                      <a:pt x="111" y="31644"/>
                    </a:cubicBezTo>
                    <a:cubicBezTo>
                      <a:pt x="157" y="31644"/>
                      <a:pt x="200" y="31618"/>
                      <a:pt x="200" y="31556"/>
                    </a:cubicBezTo>
                    <a:cubicBezTo>
                      <a:pt x="202" y="31545"/>
                      <a:pt x="204" y="31534"/>
                      <a:pt x="206" y="31523"/>
                    </a:cubicBezTo>
                    <a:lnTo>
                      <a:pt x="234" y="31523"/>
                    </a:lnTo>
                    <a:cubicBezTo>
                      <a:pt x="239" y="31443"/>
                      <a:pt x="245" y="31364"/>
                      <a:pt x="253" y="31286"/>
                    </a:cubicBezTo>
                    <a:lnTo>
                      <a:pt x="253" y="31286"/>
                    </a:lnTo>
                    <a:cubicBezTo>
                      <a:pt x="1025" y="27553"/>
                      <a:pt x="3614" y="24773"/>
                      <a:pt x="6872" y="22883"/>
                    </a:cubicBezTo>
                    <a:cubicBezTo>
                      <a:pt x="8406" y="21983"/>
                      <a:pt x="10074" y="21282"/>
                      <a:pt x="11675" y="20481"/>
                    </a:cubicBezTo>
                    <a:cubicBezTo>
                      <a:pt x="13143" y="19714"/>
                      <a:pt x="14444" y="18747"/>
                      <a:pt x="15611" y="17579"/>
                    </a:cubicBezTo>
                    <a:cubicBezTo>
                      <a:pt x="18013" y="15311"/>
                      <a:pt x="19848" y="12542"/>
                      <a:pt x="21716" y="9841"/>
                    </a:cubicBezTo>
                    <a:cubicBezTo>
                      <a:pt x="22650" y="8473"/>
                      <a:pt x="23650" y="7139"/>
                      <a:pt x="24618" y="5771"/>
                    </a:cubicBezTo>
                    <a:cubicBezTo>
                      <a:pt x="25718" y="4136"/>
                      <a:pt x="26919" y="2569"/>
                      <a:pt x="28520" y="1434"/>
                    </a:cubicBezTo>
                    <a:cubicBezTo>
                      <a:pt x="28633" y="1350"/>
                      <a:pt x="28556" y="1219"/>
                      <a:pt x="28469" y="1219"/>
                    </a:cubicBezTo>
                    <a:cubicBezTo>
                      <a:pt x="28453" y="1219"/>
                      <a:pt x="28436" y="1224"/>
                      <a:pt x="28420" y="1234"/>
                    </a:cubicBezTo>
                    <a:cubicBezTo>
                      <a:pt x="27119" y="2235"/>
                      <a:pt x="25985" y="3436"/>
                      <a:pt x="25051" y="4770"/>
                    </a:cubicBezTo>
                    <a:cubicBezTo>
                      <a:pt x="23984" y="6205"/>
                      <a:pt x="22983" y="7639"/>
                      <a:pt x="21949" y="9107"/>
                    </a:cubicBezTo>
                    <a:cubicBezTo>
                      <a:pt x="19948" y="11975"/>
                      <a:pt x="18013" y="14978"/>
                      <a:pt x="15478" y="17446"/>
                    </a:cubicBezTo>
                    <a:cubicBezTo>
                      <a:pt x="14177" y="18714"/>
                      <a:pt x="12676" y="19748"/>
                      <a:pt x="11041" y="20548"/>
                    </a:cubicBezTo>
                    <a:cubicBezTo>
                      <a:pt x="9373" y="21382"/>
                      <a:pt x="7639" y="22149"/>
                      <a:pt x="6038" y="23150"/>
                    </a:cubicBezTo>
                    <a:cubicBezTo>
                      <a:pt x="3535" y="24718"/>
                      <a:pt x="1509" y="26943"/>
                      <a:pt x="519" y="29695"/>
                    </a:cubicBezTo>
                    <a:lnTo>
                      <a:pt x="519" y="29695"/>
                    </a:lnTo>
                    <a:cubicBezTo>
                      <a:pt x="1353" y="26327"/>
                      <a:pt x="3777" y="23817"/>
                      <a:pt x="6905" y="22083"/>
                    </a:cubicBezTo>
                    <a:cubicBezTo>
                      <a:pt x="8539" y="21149"/>
                      <a:pt x="10341" y="20548"/>
                      <a:pt x="11942" y="19581"/>
                    </a:cubicBezTo>
                    <a:cubicBezTo>
                      <a:pt x="13510" y="18580"/>
                      <a:pt x="14911" y="17379"/>
                      <a:pt x="16078" y="15978"/>
                    </a:cubicBezTo>
                    <a:cubicBezTo>
                      <a:pt x="18880" y="12876"/>
                      <a:pt x="21115" y="9374"/>
                      <a:pt x="23383" y="5904"/>
                    </a:cubicBezTo>
                    <a:cubicBezTo>
                      <a:pt x="24351" y="4537"/>
                      <a:pt x="25518" y="3336"/>
                      <a:pt x="26819" y="2302"/>
                    </a:cubicBezTo>
                    <a:cubicBezTo>
                      <a:pt x="27787" y="1468"/>
                      <a:pt x="29087" y="400"/>
                      <a:pt x="30422" y="200"/>
                    </a:cubicBezTo>
                    <a:cubicBezTo>
                      <a:pt x="30555" y="200"/>
                      <a:pt x="30488" y="0"/>
                      <a:pt x="303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1" name="Google Shape;2541;p17"/>
              <p:cNvSpPr/>
              <p:nvPr/>
            </p:nvSpPr>
            <p:spPr>
              <a:xfrm>
                <a:off x="8531467" y="133234"/>
                <a:ext cx="440785" cy="62641"/>
              </a:xfrm>
              <a:custGeom>
                <a:avLst/>
                <a:gdLst/>
                <a:ahLst/>
                <a:cxnLst/>
                <a:rect l="l" t="t" r="r" b="b"/>
                <a:pathLst>
                  <a:path w="11709" h="1664" extrusionOk="0">
                    <a:moveTo>
                      <a:pt x="4362" y="1"/>
                    </a:moveTo>
                    <a:cubicBezTo>
                      <a:pt x="3442" y="1"/>
                      <a:pt x="2496" y="103"/>
                      <a:pt x="1701" y="468"/>
                    </a:cubicBezTo>
                    <a:cubicBezTo>
                      <a:pt x="1368" y="568"/>
                      <a:pt x="0" y="1169"/>
                      <a:pt x="367" y="1569"/>
                    </a:cubicBezTo>
                    <a:cubicBezTo>
                      <a:pt x="436" y="1638"/>
                      <a:pt x="611" y="1663"/>
                      <a:pt x="831" y="1663"/>
                    </a:cubicBezTo>
                    <a:cubicBezTo>
                      <a:pt x="1362" y="1663"/>
                      <a:pt x="2156" y="1516"/>
                      <a:pt x="2368" y="1469"/>
                    </a:cubicBezTo>
                    <a:cubicBezTo>
                      <a:pt x="4403" y="1402"/>
                      <a:pt x="6371" y="1102"/>
                      <a:pt x="8339" y="969"/>
                    </a:cubicBezTo>
                    <a:cubicBezTo>
                      <a:pt x="9440" y="869"/>
                      <a:pt x="10708" y="935"/>
                      <a:pt x="11708" y="568"/>
                    </a:cubicBezTo>
                    <a:lnTo>
                      <a:pt x="11708" y="435"/>
                    </a:lnTo>
                    <a:cubicBezTo>
                      <a:pt x="11548" y="440"/>
                      <a:pt x="11388" y="443"/>
                      <a:pt x="11226" y="443"/>
                    </a:cubicBezTo>
                    <a:cubicBezTo>
                      <a:pt x="9438" y="443"/>
                      <a:pt x="7582" y="129"/>
                      <a:pt x="5838" y="68"/>
                    </a:cubicBezTo>
                    <a:cubicBezTo>
                      <a:pt x="5374" y="32"/>
                      <a:pt x="4872" y="1"/>
                      <a:pt x="436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2" name="Google Shape;2542;p17"/>
              <p:cNvSpPr/>
              <p:nvPr/>
            </p:nvSpPr>
            <p:spPr>
              <a:xfrm>
                <a:off x="8442285" y="251291"/>
                <a:ext cx="450837" cy="91816"/>
              </a:xfrm>
              <a:custGeom>
                <a:avLst/>
                <a:gdLst/>
                <a:ahLst/>
                <a:cxnLst/>
                <a:rect l="l" t="t" r="r" b="b"/>
                <a:pathLst>
                  <a:path w="11976" h="2439" extrusionOk="0">
                    <a:moveTo>
                      <a:pt x="11976" y="1"/>
                    </a:moveTo>
                    <a:cubicBezTo>
                      <a:pt x="10666" y="713"/>
                      <a:pt x="9182" y="824"/>
                      <a:pt x="7688" y="824"/>
                    </a:cubicBezTo>
                    <a:cubicBezTo>
                      <a:pt x="7013" y="824"/>
                      <a:pt x="6336" y="801"/>
                      <a:pt x="5671" y="801"/>
                    </a:cubicBezTo>
                    <a:cubicBezTo>
                      <a:pt x="5537" y="798"/>
                      <a:pt x="5403" y="796"/>
                      <a:pt x="5270" y="796"/>
                    </a:cubicBezTo>
                    <a:cubicBezTo>
                      <a:pt x="4109" y="796"/>
                      <a:pt x="2972" y="922"/>
                      <a:pt x="1835" y="1102"/>
                    </a:cubicBezTo>
                    <a:cubicBezTo>
                      <a:pt x="1468" y="1168"/>
                      <a:pt x="1" y="1402"/>
                      <a:pt x="67" y="1969"/>
                    </a:cubicBezTo>
                    <a:cubicBezTo>
                      <a:pt x="94" y="2396"/>
                      <a:pt x="889" y="2439"/>
                      <a:pt x="1428" y="2439"/>
                    </a:cubicBezTo>
                    <a:cubicBezTo>
                      <a:pt x="1563" y="2439"/>
                      <a:pt x="1682" y="2436"/>
                      <a:pt x="1769" y="2436"/>
                    </a:cubicBezTo>
                    <a:cubicBezTo>
                      <a:pt x="4971" y="2403"/>
                      <a:pt x="8707" y="1969"/>
                      <a:pt x="11609" y="501"/>
                    </a:cubicBezTo>
                    <a:lnTo>
                      <a:pt x="11976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3" name="Google Shape;2543;p17"/>
              <p:cNvSpPr/>
              <p:nvPr/>
            </p:nvSpPr>
            <p:spPr>
              <a:xfrm>
                <a:off x="8349375" y="375634"/>
                <a:ext cx="459608" cy="126864"/>
              </a:xfrm>
              <a:custGeom>
                <a:avLst/>
                <a:gdLst/>
                <a:ahLst/>
                <a:cxnLst/>
                <a:rect l="l" t="t" r="r" b="b"/>
                <a:pathLst>
                  <a:path w="12209" h="3370" extrusionOk="0">
                    <a:moveTo>
                      <a:pt x="12209" y="0"/>
                    </a:moveTo>
                    <a:cubicBezTo>
                      <a:pt x="10319" y="977"/>
                      <a:pt x="8251" y="1507"/>
                      <a:pt x="6117" y="1507"/>
                    </a:cubicBezTo>
                    <a:cubicBezTo>
                      <a:pt x="5991" y="1507"/>
                      <a:pt x="5864" y="1505"/>
                      <a:pt x="5738" y="1501"/>
                    </a:cubicBezTo>
                    <a:cubicBezTo>
                      <a:pt x="5206" y="1501"/>
                      <a:pt x="4512" y="1447"/>
                      <a:pt x="3823" y="1447"/>
                    </a:cubicBezTo>
                    <a:cubicBezTo>
                      <a:pt x="3084" y="1447"/>
                      <a:pt x="2352" y="1509"/>
                      <a:pt x="1835" y="1768"/>
                    </a:cubicBezTo>
                    <a:cubicBezTo>
                      <a:pt x="0" y="2669"/>
                      <a:pt x="2936" y="3369"/>
                      <a:pt x="3736" y="3369"/>
                    </a:cubicBezTo>
                    <a:cubicBezTo>
                      <a:pt x="3765" y="3370"/>
                      <a:pt x="3795" y="3370"/>
                      <a:pt x="3824" y="3370"/>
                    </a:cubicBezTo>
                    <a:cubicBezTo>
                      <a:pt x="6548" y="3370"/>
                      <a:pt x="10096" y="1850"/>
                      <a:pt x="12142" y="167"/>
                    </a:cubicBezTo>
                    <a:lnTo>
                      <a:pt x="12209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4" name="Google Shape;2544;p17"/>
              <p:cNvSpPr/>
              <p:nvPr/>
            </p:nvSpPr>
            <p:spPr>
              <a:xfrm>
                <a:off x="8314214" y="531336"/>
                <a:ext cx="386802" cy="98818"/>
              </a:xfrm>
              <a:custGeom>
                <a:avLst/>
                <a:gdLst/>
                <a:ahLst/>
                <a:cxnLst/>
                <a:rect l="l" t="t" r="r" b="b"/>
                <a:pathLst>
                  <a:path w="10275" h="2625" extrusionOk="0">
                    <a:moveTo>
                      <a:pt x="10274" y="1"/>
                    </a:moveTo>
                    <a:lnTo>
                      <a:pt x="10274" y="1"/>
                    </a:lnTo>
                    <a:cubicBezTo>
                      <a:pt x="8173" y="1435"/>
                      <a:pt x="5838" y="1101"/>
                      <a:pt x="3403" y="1268"/>
                    </a:cubicBezTo>
                    <a:cubicBezTo>
                      <a:pt x="2535" y="1301"/>
                      <a:pt x="0" y="2102"/>
                      <a:pt x="2035" y="2502"/>
                    </a:cubicBezTo>
                    <a:cubicBezTo>
                      <a:pt x="2490" y="2584"/>
                      <a:pt x="2954" y="2625"/>
                      <a:pt x="3417" y="2625"/>
                    </a:cubicBezTo>
                    <a:cubicBezTo>
                      <a:pt x="4277" y="2625"/>
                      <a:pt x="5136" y="2484"/>
                      <a:pt x="5938" y="2202"/>
                    </a:cubicBezTo>
                    <a:cubicBezTo>
                      <a:pt x="7305" y="1768"/>
                      <a:pt x="8807" y="1268"/>
                      <a:pt x="9941" y="401"/>
                    </a:cubicBezTo>
                    <a:lnTo>
                      <a:pt x="10274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5" name="Google Shape;2545;p17"/>
              <p:cNvSpPr/>
              <p:nvPr/>
            </p:nvSpPr>
            <p:spPr>
              <a:xfrm>
                <a:off x="8271524" y="658314"/>
                <a:ext cx="261219" cy="55602"/>
              </a:xfrm>
              <a:custGeom>
                <a:avLst/>
                <a:gdLst/>
                <a:ahLst/>
                <a:cxnLst/>
                <a:rect l="l" t="t" r="r" b="b"/>
                <a:pathLst>
                  <a:path w="6939" h="1477" extrusionOk="0">
                    <a:moveTo>
                      <a:pt x="1788" y="0"/>
                    </a:moveTo>
                    <a:cubicBezTo>
                      <a:pt x="1350" y="0"/>
                      <a:pt x="972" y="92"/>
                      <a:pt x="734" y="330"/>
                    </a:cubicBezTo>
                    <a:cubicBezTo>
                      <a:pt x="0" y="1097"/>
                      <a:pt x="3136" y="1298"/>
                      <a:pt x="3769" y="1331"/>
                    </a:cubicBezTo>
                    <a:cubicBezTo>
                      <a:pt x="4483" y="1433"/>
                      <a:pt x="5196" y="1476"/>
                      <a:pt x="5910" y="1476"/>
                    </a:cubicBezTo>
                    <a:cubicBezTo>
                      <a:pt x="6130" y="1476"/>
                      <a:pt x="6351" y="1472"/>
                      <a:pt x="6571" y="1464"/>
                    </a:cubicBezTo>
                    <a:lnTo>
                      <a:pt x="6638" y="1464"/>
                    </a:lnTo>
                    <a:lnTo>
                      <a:pt x="6938" y="1331"/>
                    </a:lnTo>
                    <a:cubicBezTo>
                      <a:pt x="6238" y="1298"/>
                      <a:pt x="5571" y="1131"/>
                      <a:pt x="4970" y="831"/>
                    </a:cubicBezTo>
                    <a:cubicBezTo>
                      <a:pt x="4351" y="569"/>
                      <a:pt x="2882" y="0"/>
                      <a:pt x="178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6" name="Google Shape;2546;p17"/>
              <p:cNvSpPr/>
              <p:nvPr/>
            </p:nvSpPr>
            <p:spPr>
              <a:xfrm>
                <a:off x="8197437" y="716740"/>
                <a:ext cx="226058" cy="65766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1747" extrusionOk="0">
                    <a:moveTo>
                      <a:pt x="826" y="0"/>
                    </a:moveTo>
                    <a:cubicBezTo>
                      <a:pt x="326" y="0"/>
                      <a:pt x="0" y="152"/>
                      <a:pt x="0" y="546"/>
                    </a:cubicBezTo>
                    <a:cubicBezTo>
                      <a:pt x="0" y="1714"/>
                      <a:pt x="5037" y="1614"/>
                      <a:pt x="5904" y="1747"/>
                    </a:cubicBezTo>
                    <a:lnTo>
                      <a:pt x="6004" y="1647"/>
                    </a:lnTo>
                    <a:cubicBezTo>
                      <a:pt x="5527" y="1421"/>
                      <a:pt x="2358" y="0"/>
                      <a:pt x="82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7" name="Google Shape;2547;p17"/>
              <p:cNvSpPr/>
              <p:nvPr/>
            </p:nvSpPr>
            <p:spPr>
              <a:xfrm>
                <a:off x="8105732" y="775015"/>
                <a:ext cx="190935" cy="67799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1801" extrusionOk="0">
                    <a:moveTo>
                      <a:pt x="1794" y="1"/>
                    </a:moveTo>
                    <a:cubicBezTo>
                      <a:pt x="1559" y="1"/>
                      <a:pt x="1337" y="50"/>
                      <a:pt x="1135" y="166"/>
                    </a:cubicBezTo>
                    <a:cubicBezTo>
                      <a:pt x="1" y="799"/>
                      <a:pt x="2469" y="1300"/>
                      <a:pt x="3070" y="1467"/>
                    </a:cubicBezTo>
                    <a:cubicBezTo>
                      <a:pt x="3670" y="1600"/>
                      <a:pt x="4271" y="1667"/>
                      <a:pt x="4804" y="1800"/>
                    </a:cubicBezTo>
                    <a:lnTo>
                      <a:pt x="5071" y="1633"/>
                    </a:lnTo>
                    <a:cubicBezTo>
                      <a:pt x="4326" y="1137"/>
                      <a:pt x="2919" y="1"/>
                      <a:pt x="179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8" name="Google Shape;2548;p17"/>
              <p:cNvSpPr/>
              <p:nvPr/>
            </p:nvSpPr>
            <p:spPr>
              <a:xfrm>
                <a:off x="7972994" y="866155"/>
                <a:ext cx="244542" cy="47809"/>
              </a:xfrm>
              <a:custGeom>
                <a:avLst/>
                <a:gdLst/>
                <a:ahLst/>
                <a:cxnLst/>
                <a:rect l="l" t="t" r="r" b="b"/>
                <a:pathLst>
                  <a:path w="6496" h="1270" extrusionOk="0">
                    <a:moveTo>
                      <a:pt x="2367" y="0"/>
                    </a:moveTo>
                    <a:cubicBezTo>
                      <a:pt x="1184" y="0"/>
                      <a:pt x="185" y="191"/>
                      <a:pt x="58" y="813"/>
                    </a:cubicBezTo>
                    <a:cubicBezTo>
                      <a:pt x="0" y="1143"/>
                      <a:pt x="959" y="1269"/>
                      <a:pt x="2134" y="1269"/>
                    </a:cubicBezTo>
                    <a:cubicBezTo>
                      <a:pt x="3695" y="1269"/>
                      <a:pt x="5639" y="1047"/>
                      <a:pt x="6095" y="780"/>
                    </a:cubicBezTo>
                    <a:cubicBezTo>
                      <a:pt x="6129" y="713"/>
                      <a:pt x="6329" y="580"/>
                      <a:pt x="6362" y="547"/>
                    </a:cubicBezTo>
                    <a:lnTo>
                      <a:pt x="6496" y="447"/>
                    </a:lnTo>
                    <a:cubicBezTo>
                      <a:pt x="5920" y="351"/>
                      <a:pt x="3973" y="0"/>
                      <a:pt x="236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9" name="Google Shape;2549;p17"/>
              <p:cNvSpPr/>
              <p:nvPr/>
            </p:nvSpPr>
            <p:spPr>
              <a:xfrm>
                <a:off x="7923678" y="957032"/>
                <a:ext cx="202191" cy="90988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2417" extrusionOk="0">
                    <a:moveTo>
                      <a:pt x="5371" y="1"/>
                    </a:moveTo>
                    <a:cubicBezTo>
                      <a:pt x="4637" y="1"/>
                      <a:pt x="3903" y="67"/>
                      <a:pt x="3169" y="201"/>
                    </a:cubicBezTo>
                    <a:cubicBezTo>
                      <a:pt x="2202" y="368"/>
                      <a:pt x="134" y="935"/>
                      <a:pt x="0" y="2135"/>
                    </a:cubicBezTo>
                    <a:cubicBezTo>
                      <a:pt x="73" y="2333"/>
                      <a:pt x="263" y="2416"/>
                      <a:pt x="534" y="2416"/>
                    </a:cubicBezTo>
                    <a:cubicBezTo>
                      <a:pt x="1633" y="2416"/>
                      <a:pt x="4046" y="1043"/>
                      <a:pt x="5171" y="401"/>
                    </a:cubicBezTo>
                    <a:lnTo>
                      <a:pt x="5371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0" name="Google Shape;2550;p17"/>
              <p:cNvSpPr/>
              <p:nvPr/>
            </p:nvSpPr>
            <p:spPr>
              <a:xfrm>
                <a:off x="8092895" y="977134"/>
                <a:ext cx="78189" cy="170871"/>
              </a:xfrm>
              <a:custGeom>
                <a:avLst/>
                <a:gdLst/>
                <a:ahLst/>
                <a:cxnLst/>
                <a:rect l="l" t="t" r="r" b="b"/>
                <a:pathLst>
                  <a:path w="2077" h="4539" extrusionOk="0">
                    <a:moveTo>
                      <a:pt x="1443" y="0"/>
                    </a:moveTo>
                    <a:lnTo>
                      <a:pt x="1243" y="267"/>
                    </a:lnTo>
                    <a:cubicBezTo>
                      <a:pt x="979" y="794"/>
                      <a:pt x="1" y="4539"/>
                      <a:pt x="1066" y="4539"/>
                    </a:cubicBezTo>
                    <a:cubicBezTo>
                      <a:pt x="1080" y="4539"/>
                      <a:pt x="1095" y="4538"/>
                      <a:pt x="1109" y="4537"/>
                    </a:cubicBezTo>
                    <a:cubicBezTo>
                      <a:pt x="2077" y="4437"/>
                      <a:pt x="1543" y="601"/>
                      <a:pt x="14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1" name="Google Shape;2551;p17"/>
              <p:cNvSpPr/>
              <p:nvPr/>
            </p:nvSpPr>
            <p:spPr>
              <a:xfrm>
                <a:off x="8171387" y="918106"/>
                <a:ext cx="71262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1893" h="4917" extrusionOk="0">
                    <a:moveTo>
                      <a:pt x="1292" y="1"/>
                    </a:moveTo>
                    <a:cubicBezTo>
                      <a:pt x="1198" y="537"/>
                      <a:pt x="1" y="4917"/>
                      <a:pt x="996" y="4917"/>
                    </a:cubicBezTo>
                    <a:cubicBezTo>
                      <a:pt x="1054" y="4917"/>
                      <a:pt x="1119" y="4902"/>
                      <a:pt x="1192" y="4871"/>
                    </a:cubicBezTo>
                    <a:cubicBezTo>
                      <a:pt x="1893" y="4537"/>
                      <a:pt x="1659" y="2469"/>
                      <a:pt x="1559" y="1969"/>
                    </a:cubicBezTo>
                    <a:cubicBezTo>
                      <a:pt x="1359" y="1368"/>
                      <a:pt x="1292" y="701"/>
                      <a:pt x="1359" y="34"/>
                    </a:cubicBezTo>
                    <a:lnTo>
                      <a:pt x="1292" y="1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2" name="Google Shape;2552;p17"/>
              <p:cNvSpPr/>
              <p:nvPr/>
            </p:nvSpPr>
            <p:spPr>
              <a:xfrm>
                <a:off x="8264108" y="860358"/>
                <a:ext cx="94075" cy="163869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4353" extrusionOk="0">
                    <a:moveTo>
                      <a:pt x="1198" y="0"/>
                    </a:moveTo>
                    <a:cubicBezTo>
                      <a:pt x="940" y="579"/>
                      <a:pt x="1" y="4352"/>
                      <a:pt x="1250" y="4352"/>
                    </a:cubicBezTo>
                    <a:cubicBezTo>
                      <a:pt x="1296" y="4352"/>
                      <a:pt x="1345" y="4347"/>
                      <a:pt x="1398" y="4337"/>
                    </a:cubicBezTo>
                    <a:cubicBezTo>
                      <a:pt x="2499" y="4036"/>
                      <a:pt x="1265" y="934"/>
                      <a:pt x="1265" y="167"/>
                    </a:cubicBezTo>
                    <a:lnTo>
                      <a:pt x="1198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3" name="Google Shape;2553;p17"/>
              <p:cNvSpPr/>
              <p:nvPr/>
            </p:nvSpPr>
            <p:spPr>
              <a:xfrm>
                <a:off x="8357808" y="820152"/>
                <a:ext cx="83271" cy="177496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4715" extrusionOk="0">
                    <a:moveTo>
                      <a:pt x="1010" y="1"/>
                    </a:moveTo>
                    <a:cubicBezTo>
                      <a:pt x="758" y="631"/>
                      <a:pt x="0" y="4714"/>
                      <a:pt x="1042" y="4714"/>
                    </a:cubicBezTo>
                    <a:cubicBezTo>
                      <a:pt x="1103" y="4714"/>
                      <a:pt x="1170" y="4700"/>
                      <a:pt x="1244" y="4671"/>
                    </a:cubicBezTo>
                    <a:cubicBezTo>
                      <a:pt x="2211" y="4237"/>
                      <a:pt x="1277" y="735"/>
                      <a:pt x="107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" name="Google Shape;2554;p17"/>
              <p:cNvSpPr/>
              <p:nvPr/>
            </p:nvSpPr>
            <p:spPr>
              <a:xfrm>
                <a:off x="8473681" y="769933"/>
                <a:ext cx="99232" cy="168763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4483" extrusionOk="0">
                    <a:moveTo>
                      <a:pt x="334" y="0"/>
                    </a:moveTo>
                    <a:cubicBezTo>
                      <a:pt x="201" y="968"/>
                      <a:pt x="1" y="2102"/>
                      <a:pt x="267" y="3036"/>
                    </a:cubicBezTo>
                    <a:cubicBezTo>
                      <a:pt x="396" y="3551"/>
                      <a:pt x="724" y="4483"/>
                      <a:pt x="1173" y="4483"/>
                    </a:cubicBezTo>
                    <a:cubicBezTo>
                      <a:pt x="1306" y="4483"/>
                      <a:pt x="1449" y="4401"/>
                      <a:pt x="1602" y="4203"/>
                    </a:cubicBezTo>
                    <a:cubicBezTo>
                      <a:pt x="2636" y="2836"/>
                      <a:pt x="501" y="1401"/>
                      <a:pt x="401" y="201"/>
                    </a:cubicBez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" name="Google Shape;2555;p17"/>
              <p:cNvSpPr/>
              <p:nvPr/>
            </p:nvSpPr>
            <p:spPr>
              <a:xfrm>
                <a:off x="8564106" y="714670"/>
                <a:ext cx="104239" cy="190371"/>
              </a:xfrm>
              <a:custGeom>
                <a:avLst/>
                <a:gdLst/>
                <a:ahLst/>
                <a:cxnLst/>
                <a:rect l="l" t="t" r="r" b="b"/>
                <a:pathLst>
                  <a:path w="2769" h="5057" extrusionOk="0">
                    <a:moveTo>
                      <a:pt x="134" y="1"/>
                    </a:moveTo>
                    <a:lnTo>
                      <a:pt x="0" y="201"/>
                    </a:lnTo>
                    <a:cubicBezTo>
                      <a:pt x="167" y="1202"/>
                      <a:pt x="234" y="2169"/>
                      <a:pt x="501" y="3170"/>
                    </a:cubicBezTo>
                    <a:cubicBezTo>
                      <a:pt x="602" y="3628"/>
                      <a:pt x="1112" y="5057"/>
                      <a:pt x="1629" y="5057"/>
                    </a:cubicBezTo>
                    <a:cubicBezTo>
                      <a:pt x="1790" y="5057"/>
                      <a:pt x="1952" y="4919"/>
                      <a:pt x="2102" y="4571"/>
                    </a:cubicBezTo>
                    <a:cubicBezTo>
                      <a:pt x="2769" y="3103"/>
                      <a:pt x="601" y="1235"/>
                      <a:pt x="13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6" name="Google Shape;2556;p17"/>
              <p:cNvSpPr/>
              <p:nvPr/>
            </p:nvSpPr>
            <p:spPr>
              <a:xfrm>
                <a:off x="8652009" y="626767"/>
                <a:ext cx="124341" cy="182917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4859" extrusionOk="0">
                    <a:moveTo>
                      <a:pt x="200" y="1"/>
                    </a:moveTo>
                    <a:lnTo>
                      <a:pt x="0" y="134"/>
                    </a:lnTo>
                    <a:cubicBezTo>
                      <a:pt x="434" y="1068"/>
                      <a:pt x="601" y="2136"/>
                      <a:pt x="1001" y="3036"/>
                    </a:cubicBezTo>
                    <a:cubicBezTo>
                      <a:pt x="1236" y="3507"/>
                      <a:pt x="2005" y="4859"/>
                      <a:pt x="2551" y="4859"/>
                    </a:cubicBezTo>
                    <a:cubicBezTo>
                      <a:pt x="2701" y="4859"/>
                      <a:pt x="2835" y="4756"/>
                      <a:pt x="2936" y="4504"/>
                    </a:cubicBezTo>
                    <a:cubicBezTo>
                      <a:pt x="3303" y="3537"/>
                      <a:pt x="2335" y="2069"/>
                      <a:pt x="1802" y="1468"/>
                    </a:cubicBezTo>
                    <a:cubicBezTo>
                      <a:pt x="1335" y="968"/>
                      <a:pt x="501" y="501"/>
                      <a:pt x="2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7" name="Google Shape;2557;p17"/>
              <p:cNvSpPr/>
              <p:nvPr/>
            </p:nvSpPr>
            <p:spPr>
              <a:xfrm>
                <a:off x="8733625" y="530093"/>
                <a:ext cx="148208" cy="170005"/>
              </a:xfrm>
              <a:custGeom>
                <a:avLst/>
                <a:gdLst/>
                <a:ahLst/>
                <a:cxnLst/>
                <a:rect l="l" t="t" r="r" b="b"/>
                <a:pathLst>
                  <a:path w="3937" h="4516" extrusionOk="0">
                    <a:moveTo>
                      <a:pt x="101" y="0"/>
                    </a:moveTo>
                    <a:lnTo>
                      <a:pt x="1" y="234"/>
                    </a:lnTo>
                    <a:cubicBezTo>
                      <a:pt x="114" y="997"/>
                      <a:pt x="1880" y="4515"/>
                      <a:pt x="2883" y="4515"/>
                    </a:cubicBezTo>
                    <a:cubicBezTo>
                      <a:pt x="3063" y="4515"/>
                      <a:pt x="3219" y="4401"/>
                      <a:pt x="3336" y="4136"/>
                    </a:cubicBezTo>
                    <a:cubicBezTo>
                      <a:pt x="3937" y="2702"/>
                      <a:pt x="1201" y="400"/>
                      <a:pt x="1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8" name="Google Shape;2558;p17"/>
              <p:cNvSpPr/>
              <p:nvPr/>
            </p:nvSpPr>
            <p:spPr>
              <a:xfrm>
                <a:off x="8808126" y="415802"/>
                <a:ext cx="193006" cy="215480"/>
              </a:xfrm>
              <a:custGeom>
                <a:avLst/>
                <a:gdLst/>
                <a:ahLst/>
                <a:cxnLst/>
                <a:rect l="l" t="t" r="r" b="b"/>
                <a:pathLst>
                  <a:path w="5127" h="5724" extrusionOk="0">
                    <a:moveTo>
                      <a:pt x="123" y="1"/>
                    </a:moveTo>
                    <a:lnTo>
                      <a:pt x="123" y="334"/>
                    </a:lnTo>
                    <a:cubicBezTo>
                      <a:pt x="1" y="1281"/>
                      <a:pt x="1920" y="5724"/>
                      <a:pt x="3218" y="5724"/>
                    </a:cubicBezTo>
                    <a:cubicBezTo>
                      <a:pt x="3338" y="5724"/>
                      <a:pt x="3452" y="5686"/>
                      <a:pt x="3559" y="5605"/>
                    </a:cubicBezTo>
                    <a:cubicBezTo>
                      <a:pt x="5127" y="4404"/>
                      <a:pt x="323" y="1068"/>
                      <a:pt x="12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9" name="Google Shape;2559;p17"/>
              <p:cNvSpPr/>
              <p:nvPr/>
            </p:nvSpPr>
            <p:spPr>
              <a:xfrm>
                <a:off x="8881798" y="312841"/>
                <a:ext cx="159540" cy="195829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5202" extrusionOk="0">
                    <a:moveTo>
                      <a:pt x="201" y="0"/>
                    </a:moveTo>
                    <a:lnTo>
                      <a:pt x="134" y="134"/>
                    </a:lnTo>
                    <a:cubicBezTo>
                      <a:pt x="1" y="868"/>
                      <a:pt x="701" y="1902"/>
                      <a:pt x="935" y="2636"/>
                    </a:cubicBezTo>
                    <a:cubicBezTo>
                      <a:pt x="1124" y="3204"/>
                      <a:pt x="2127" y="5202"/>
                      <a:pt x="2980" y="5202"/>
                    </a:cubicBezTo>
                    <a:cubicBezTo>
                      <a:pt x="3177" y="5202"/>
                      <a:pt x="3367" y="5095"/>
                      <a:pt x="3537" y="4837"/>
                    </a:cubicBezTo>
                    <a:cubicBezTo>
                      <a:pt x="4237" y="3736"/>
                      <a:pt x="2502" y="2035"/>
                      <a:pt x="1869" y="1435"/>
                    </a:cubicBezTo>
                    <a:cubicBezTo>
                      <a:pt x="1368" y="934"/>
                      <a:pt x="735" y="501"/>
                      <a:pt x="201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0" name="Google Shape;2560;p17"/>
              <p:cNvSpPr/>
              <p:nvPr/>
            </p:nvSpPr>
            <p:spPr>
              <a:xfrm>
                <a:off x="8952120" y="209880"/>
                <a:ext cx="113387" cy="168386"/>
              </a:xfrm>
              <a:custGeom>
                <a:avLst/>
                <a:gdLst/>
                <a:ahLst/>
                <a:cxnLst/>
                <a:rect l="l" t="t" r="r" b="b"/>
                <a:pathLst>
                  <a:path w="3012" h="4473" extrusionOk="0">
                    <a:moveTo>
                      <a:pt x="268" y="0"/>
                    </a:moveTo>
                    <a:lnTo>
                      <a:pt x="34" y="300"/>
                    </a:lnTo>
                    <a:cubicBezTo>
                      <a:pt x="1" y="1134"/>
                      <a:pt x="434" y="1735"/>
                      <a:pt x="768" y="2535"/>
                    </a:cubicBezTo>
                    <a:cubicBezTo>
                      <a:pt x="1001" y="3136"/>
                      <a:pt x="1335" y="3669"/>
                      <a:pt x="1769" y="4136"/>
                    </a:cubicBezTo>
                    <a:cubicBezTo>
                      <a:pt x="2003" y="4358"/>
                      <a:pt x="2258" y="4472"/>
                      <a:pt x="2467" y="4472"/>
                    </a:cubicBezTo>
                    <a:cubicBezTo>
                      <a:pt x="2794" y="4472"/>
                      <a:pt x="3012" y="4192"/>
                      <a:pt x="2869" y="3603"/>
                    </a:cubicBezTo>
                    <a:cubicBezTo>
                      <a:pt x="2569" y="2202"/>
                      <a:pt x="668" y="1301"/>
                      <a:pt x="26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1" name="Google Shape;2561;p17"/>
              <p:cNvSpPr/>
              <p:nvPr/>
            </p:nvSpPr>
            <p:spPr>
              <a:xfrm>
                <a:off x="7971902" y="980748"/>
                <a:ext cx="80749" cy="35838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952" extrusionOk="0">
                    <a:moveTo>
                      <a:pt x="1984" y="1"/>
                    </a:moveTo>
                    <a:cubicBezTo>
                      <a:pt x="1975" y="1"/>
                      <a:pt x="1965" y="2"/>
                      <a:pt x="1955" y="4"/>
                    </a:cubicBezTo>
                    <a:cubicBezTo>
                      <a:pt x="1321" y="205"/>
                      <a:pt x="687" y="438"/>
                      <a:pt x="87" y="772"/>
                    </a:cubicBezTo>
                    <a:cubicBezTo>
                      <a:pt x="1" y="800"/>
                      <a:pt x="63" y="952"/>
                      <a:pt x="145" y="952"/>
                    </a:cubicBezTo>
                    <a:cubicBezTo>
                      <a:pt x="159" y="952"/>
                      <a:pt x="173" y="948"/>
                      <a:pt x="187" y="938"/>
                    </a:cubicBezTo>
                    <a:cubicBezTo>
                      <a:pt x="787" y="638"/>
                      <a:pt x="1388" y="405"/>
                      <a:pt x="2022" y="205"/>
                    </a:cubicBezTo>
                    <a:cubicBezTo>
                      <a:pt x="2145" y="174"/>
                      <a:pt x="2097" y="1"/>
                      <a:pt x="198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2" name="Google Shape;2562;p17"/>
              <p:cNvSpPr/>
              <p:nvPr/>
            </p:nvSpPr>
            <p:spPr>
              <a:xfrm>
                <a:off x="8024117" y="882945"/>
                <a:ext cx="94225" cy="16376"/>
              </a:xfrm>
              <a:custGeom>
                <a:avLst/>
                <a:gdLst/>
                <a:ahLst/>
                <a:cxnLst/>
                <a:rect l="l" t="t" r="r" b="b"/>
                <a:pathLst>
                  <a:path w="2503" h="435" extrusionOk="0">
                    <a:moveTo>
                      <a:pt x="2402" y="1"/>
                    </a:moveTo>
                    <a:cubicBezTo>
                      <a:pt x="1635" y="34"/>
                      <a:pt x="868" y="101"/>
                      <a:pt x="134" y="234"/>
                    </a:cubicBezTo>
                    <a:cubicBezTo>
                      <a:pt x="1" y="234"/>
                      <a:pt x="1" y="434"/>
                      <a:pt x="134" y="434"/>
                    </a:cubicBezTo>
                    <a:cubicBezTo>
                      <a:pt x="868" y="301"/>
                      <a:pt x="1635" y="234"/>
                      <a:pt x="2402" y="201"/>
                    </a:cubicBezTo>
                    <a:cubicBezTo>
                      <a:pt x="2503" y="167"/>
                      <a:pt x="2503" y="1"/>
                      <a:pt x="240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3" name="Google Shape;2563;p17"/>
              <p:cNvSpPr/>
              <p:nvPr/>
            </p:nvSpPr>
            <p:spPr>
              <a:xfrm>
                <a:off x="8130089" y="1048473"/>
                <a:ext cx="10842" cy="65879"/>
              </a:xfrm>
              <a:custGeom>
                <a:avLst/>
                <a:gdLst/>
                <a:ahLst/>
                <a:cxnLst/>
                <a:rect l="l" t="t" r="r" b="b"/>
                <a:pathLst>
                  <a:path w="288" h="1750" extrusionOk="0">
                    <a:moveTo>
                      <a:pt x="147" y="1"/>
                    </a:moveTo>
                    <a:cubicBezTo>
                      <a:pt x="82" y="1"/>
                      <a:pt x="0" y="58"/>
                      <a:pt x="21" y="140"/>
                    </a:cubicBezTo>
                    <a:cubicBezTo>
                      <a:pt x="88" y="640"/>
                      <a:pt x="88" y="1141"/>
                      <a:pt x="54" y="1675"/>
                    </a:cubicBezTo>
                    <a:cubicBezTo>
                      <a:pt x="71" y="1725"/>
                      <a:pt x="121" y="1750"/>
                      <a:pt x="171" y="1750"/>
                    </a:cubicBezTo>
                    <a:cubicBezTo>
                      <a:pt x="221" y="1750"/>
                      <a:pt x="271" y="1725"/>
                      <a:pt x="288" y="1675"/>
                    </a:cubicBezTo>
                    <a:cubicBezTo>
                      <a:pt x="288" y="1141"/>
                      <a:pt x="288" y="607"/>
                      <a:pt x="221" y="73"/>
                    </a:cubicBezTo>
                    <a:cubicBezTo>
                      <a:pt x="221" y="22"/>
                      <a:pt x="187" y="1"/>
                      <a:pt x="14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4" name="Google Shape;2564;p17"/>
              <p:cNvSpPr/>
              <p:nvPr/>
            </p:nvSpPr>
            <p:spPr>
              <a:xfrm>
                <a:off x="8209973" y="1013236"/>
                <a:ext cx="12611" cy="62114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650" extrusionOk="0">
                    <a:moveTo>
                      <a:pt x="213" y="0"/>
                    </a:moveTo>
                    <a:cubicBezTo>
                      <a:pt x="167" y="0"/>
                      <a:pt x="117" y="25"/>
                      <a:pt x="101" y="75"/>
                    </a:cubicBezTo>
                    <a:cubicBezTo>
                      <a:pt x="101" y="542"/>
                      <a:pt x="101" y="1043"/>
                      <a:pt x="1" y="1510"/>
                    </a:cubicBezTo>
                    <a:cubicBezTo>
                      <a:pt x="1" y="1592"/>
                      <a:pt x="77" y="1649"/>
                      <a:pt x="143" y="1649"/>
                    </a:cubicBezTo>
                    <a:cubicBezTo>
                      <a:pt x="184" y="1649"/>
                      <a:pt x="221" y="1627"/>
                      <a:pt x="234" y="1576"/>
                    </a:cubicBezTo>
                    <a:cubicBezTo>
                      <a:pt x="301" y="1076"/>
                      <a:pt x="334" y="576"/>
                      <a:pt x="301" y="75"/>
                    </a:cubicBezTo>
                    <a:cubicBezTo>
                      <a:pt x="301" y="25"/>
                      <a:pt x="259" y="0"/>
                      <a:pt x="213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5" name="Google Shape;2565;p17"/>
              <p:cNvSpPr/>
              <p:nvPr/>
            </p:nvSpPr>
            <p:spPr>
              <a:xfrm>
                <a:off x="8307927" y="936929"/>
                <a:ext cx="8809" cy="64109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703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cubicBezTo>
                      <a:pt x="34" y="601"/>
                      <a:pt x="0" y="1102"/>
                      <a:pt x="34" y="1602"/>
                    </a:cubicBezTo>
                    <a:cubicBezTo>
                      <a:pt x="34" y="1669"/>
                      <a:pt x="84" y="1702"/>
                      <a:pt x="134" y="1702"/>
                    </a:cubicBezTo>
                    <a:cubicBezTo>
                      <a:pt x="184" y="1702"/>
                      <a:pt x="234" y="1669"/>
                      <a:pt x="234" y="1602"/>
                    </a:cubicBezTo>
                    <a:cubicBezTo>
                      <a:pt x="201" y="1102"/>
                      <a:pt x="234" y="601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6" name="Google Shape;2566;p17"/>
              <p:cNvSpPr/>
              <p:nvPr/>
            </p:nvSpPr>
            <p:spPr>
              <a:xfrm>
                <a:off x="8173946" y="788643"/>
                <a:ext cx="71224" cy="24018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638" extrusionOk="0">
                    <a:moveTo>
                      <a:pt x="161" y="0"/>
                    </a:moveTo>
                    <a:cubicBezTo>
                      <a:pt x="48" y="0"/>
                      <a:pt x="0" y="173"/>
                      <a:pt x="124" y="204"/>
                    </a:cubicBezTo>
                    <a:cubicBezTo>
                      <a:pt x="657" y="404"/>
                      <a:pt x="1191" y="504"/>
                      <a:pt x="1725" y="638"/>
                    </a:cubicBezTo>
                    <a:cubicBezTo>
                      <a:pt x="1858" y="638"/>
                      <a:pt x="1892" y="471"/>
                      <a:pt x="1792" y="437"/>
                    </a:cubicBezTo>
                    <a:cubicBezTo>
                      <a:pt x="1258" y="304"/>
                      <a:pt x="724" y="204"/>
                      <a:pt x="190" y="4"/>
                    </a:cubicBezTo>
                    <a:cubicBezTo>
                      <a:pt x="180" y="1"/>
                      <a:pt x="170" y="0"/>
                      <a:pt x="1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7" name="Google Shape;2567;p17"/>
              <p:cNvSpPr/>
              <p:nvPr/>
            </p:nvSpPr>
            <p:spPr>
              <a:xfrm>
                <a:off x="8234217" y="732099"/>
                <a:ext cx="82518" cy="21533"/>
              </a:xfrm>
              <a:custGeom>
                <a:avLst/>
                <a:gdLst/>
                <a:ahLst/>
                <a:cxnLst/>
                <a:rect l="l" t="t" r="r" b="b"/>
                <a:pathLst>
                  <a:path w="2192" h="572" extrusionOk="0">
                    <a:moveTo>
                      <a:pt x="161" y="1"/>
                    </a:moveTo>
                    <a:cubicBezTo>
                      <a:pt x="48" y="1"/>
                      <a:pt x="1" y="174"/>
                      <a:pt x="124" y="205"/>
                    </a:cubicBezTo>
                    <a:cubicBezTo>
                      <a:pt x="758" y="372"/>
                      <a:pt x="1391" y="505"/>
                      <a:pt x="2025" y="572"/>
                    </a:cubicBezTo>
                    <a:cubicBezTo>
                      <a:pt x="2159" y="572"/>
                      <a:pt x="2192" y="372"/>
                      <a:pt x="2059" y="372"/>
                    </a:cubicBezTo>
                    <a:cubicBezTo>
                      <a:pt x="1425" y="305"/>
                      <a:pt x="824" y="171"/>
                      <a:pt x="191" y="5"/>
                    </a:cubicBezTo>
                    <a:cubicBezTo>
                      <a:pt x="180" y="2"/>
                      <a:pt x="171" y="1"/>
                      <a:pt x="16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8" name="Google Shape;2568;p17"/>
              <p:cNvSpPr/>
              <p:nvPr/>
            </p:nvSpPr>
            <p:spPr>
              <a:xfrm>
                <a:off x="8330515" y="674502"/>
                <a:ext cx="75403" cy="15096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401" extrusionOk="0">
                    <a:moveTo>
                      <a:pt x="134" y="0"/>
                    </a:moveTo>
                    <a:cubicBezTo>
                      <a:pt x="1" y="0"/>
                      <a:pt x="1" y="234"/>
                      <a:pt x="134" y="234"/>
                    </a:cubicBezTo>
                    <a:cubicBezTo>
                      <a:pt x="701" y="234"/>
                      <a:pt x="1302" y="300"/>
                      <a:pt x="1869" y="401"/>
                    </a:cubicBezTo>
                    <a:cubicBezTo>
                      <a:pt x="2002" y="401"/>
                      <a:pt x="2002" y="200"/>
                      <a:pt x="1869" y="200"/>
                    </a:cubicBezTo>
                    <a:cubicBezTo>
                      <a:pt x="1302" y="100"/>
                      <a:pt x="701" y="34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9" name="Google Shape;2569;p17"/>
              <p:cNvSpPr/>
              <p:nvPr/>
            </p:nvSpPr>
            <p:spPr>
              <a:xfrm>
                <a:off x="8423989" y="588595"/>
                <a:ext cx="69116" cy="24921"/>
              </a:xfrm>
              <a:custGeom>
                <a:avLst/>
                <a:gdLst/>
                <a:ahLst/>
                <a:cxnLst/>
                <a:rect l="l" t="t" r="r" b="b"/>
                <a:pathLst>
                  <a:path w="1836" h="662" extrusionOk="0">
                    <a:moveTo>
                      <a:pt x="1706" y="1"/>
                    </a:moveTo>
                    <a:cubicBezTo>
                      <a:pt x="1690" y="1"/>
                      <a:pt x="1673" y="5"/>
                      <a:pt x="1654" y="14"/>
                    </a:cubicBezTo>
                    <a:cubicBezTo>
                      <a:pt x="1154" y="181"/>
                      <a:pt x="620" y="281"/>
                      <a:pt x="86" y="448"/>
                    </a:cubicBezTo>
                    <a:cubicBezTo>
                      <a:pt x="0" y="505"/>
                      <a:pt x="13" y="661"/>
                      <a:pt x="103" y="661"/>
                    </a:cubicBezTo>
                    <a:cubicBezTo>
                      <a:pt x="118" y="661"/>
                      <a:pt x="134" y="657"/>
                      <a:pt x="153" y="648"/>
                    </a:cubicBezTo>
                    <a:cubicBezTo>
                      <a:pt x="687" y="481"/>
                      <a:pt x="1221" y="381"/>
                      <a:pt x="1721" y="214"/>
                    </a:cubicBezTo>
                    <a:cubicBezTo>
                      <a:pt x="1836" y="157"/>
                      <a:pt x="1802" y="1"/>
                      <a:pt x="170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0" name="Google Shape;2570;p17"/>
              <p:cNvSpPr/>
              <p:nvPr/>
            </p:nvSpPr>
            <p:spPr>
              <a:xfrm>
                <a:off x="8390823" y="898003"/>
                <a:ext cx="12084" cy="61813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42" extrusionOk="0">
                    <a:moveTo>
                      <a:pt x="133" y="1"/>
                    </a:moveTo>
                    <a:cubicBezTo>
                      <a:pt x="83" y="1"/>
                      <a:pt x="33" y="34"/>
                      <a:pt x="33" y="101"/>
                    </a:cubicBezTo>
                    <a:cubicBezTo>
                      <a:pt x="0" y="601"/>
                      <a:pt x="0" y="1068"/>
                      <a:pt x="100" y="1569"/>
                    </a:cubicBezTo>
                    <a:cubicBezTo>
                      <a:pt x="100" y="1620"/>
                      <a:pt x="134" y="1641"/>
                      <a:pt x="174" y="1641"/>
                    </a:cubicBezTo>
                    <a:cubicBezTo>
                      <a:pt x="240" y="1641"/>
                      <a:pt x="321" y="1584"/>
                      <a:pt x="300" y="1502"/>
                    </a:cubicBezTo>
                    <a:cubicBezTo>
                      <a:pt x="200" y="1035"/>
                      <a:pt x="200" y="568"/>
                      <a:pt x="234" y="101"/>
                    </a:cubicBezTo>
                    <a:cubicBezTo>
                      <a:pt x="234" y="34"/>
                      <a:pt x="18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1" name="Google Shape;2571;p17"/>
              <p:cNvSpPr/>
              <p:nvPr/>
            </p:nvSpPr>
            <p:spPr>
              <a:xfrm>
                <a:off x="8494537" y="839389"/>
                <a:ext cx="32450" cy="52703"/>
              </a:xfrm>
              <a:custGeom>
                <a:avLst/>
                <a:gdLst/>
                <a:ahLst/>
                <a:cxnLst/>
                <a:rect l="l" t="t" r="r" b="b"/>
                <a:pathLst>
                  <a:path w="862" h="1400" extrusionOk="0">
                    <a:moveTo>
                      <a:pt x="162" y="1"/>
                    </a:moveTo>
                    <a:cubicBezTo>
                      <a:pt x="84" y="1"/>
                      <a:pt x="0" y="87"/>
                      <a:pt x="47" y="157"/>
                    </a:cubicBezTo>
                    <a:cubicBezTo>
                      <a:pt x="214" y="557"/>
                      <a:pt x="414" y="957"/>
                      <a:pt x="647" y="1358"/>
                    </a:cubicBezTo>
                    <a:cubicBezTo>
                      <a:pt x="667" y="1387"/>
                      <a:pt x="695" y="1399"/>
                      <a:pt x="723" y="1399"/>
                    </a:cubicBezTo>
                    <a:cubicBezTo>
                      <a:pt x="792" y="1399"/>
                      <a:pt x="861" y="1328"/>
                      <a:pt x="814" y="1258"/>
                    </a:cubicBezTo>
                    <a:cubicBezTo>
                      <a:pt x="614" y="857"/>
                      <a:pt x="414" y="457"/>
                      <a:pt x="247" y="57"/>
                    </a:cubicBezTo>
                    <a:cubicBezTo>
                      <a:pt x="227" y="17"/>
                      <a:pt x="195" y="1"/>
                      <a:pt x="16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2" name="Google Shape;2572;p17"/>
              <p:cNvSpPr/>
              <p:nvPr/>
            </p:nvSpPr>
            <p:spPr>
              <a:xfrm>
                <a:off x="8588312" y="795984"/>
                <a:ext cx="37871" cy="61474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1633" extrusionOk="0">
                    <a:moveTo>
                      <a:pt x="148" y="1"/>
                    </a:moveTo>
                    <a:cubicBezTo>
                      <a:pt x="77" y="1"/>
                      <a:pt x="1" y="72"/>
                      <a:pt x="24" y="142"/>
                    </a:cubicBezTo>
                    <a:cubicBezTo>
                      <a:pt x="258" y="643"/>
                      <a:pt x="491" y="1110"/>
                      <a:pt x="792" y="1577"/>
                    </a:cubicBezTo>
                    <a:cubicBezTo>
                      <a:pt x="812" y="1617"/>
                      <a:pt x="841" y="1633"/>
                      <a:pt x="870" y="1633"/>
                    </a:cubicBezTo>
                    <a:cubicBezTo>
                      <a:pt x="938" y="1633"/>
                      <a:pt x="1005" y="1547"/>
                      <a:pt x="958" y="1477"/>
                    </a:cubicBezTo>
                    <a:cubicBezTo>
                      <a:pt x="692" y="1010"/>
                      <a:pt x="425" y="543"/>
                      <a:pt x="225" y="42"/>
                    </a:cubicBezTo>
                    <a:cubicBezTo>
                      <a:pt x="205" y="13"/>
                      <a:pt x="177" y="1"/>
                      <a:pt x="14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3" name="Google Shape;2573;p17"/>
              <p:cNvSpPr/>
              <p:nvPr/>
            </p:nvSpPr>
            <p:spPr>
              <a:xfrm>
                <a:off x="8775788" y="582157"/>
                <a:ext cx="59893" cy="54773"/>
              </a:xfrm>
              <a:custGeom>
                <a:avLst/>
                <a:gdLst/>
                <a:ahLst/>
                <a:cxnLst/>
                <a:rect l="l" t="t" r="r" b="b"/>
                <a:pathLst>
                  <a:path w="1591" h="1455" extrusionOk="0">
                    <a:moveTo>
                      <a:pt x="187" y="0"/>
                    </a:moveTo>
                    <a:cubicBezTo>
                      <a:pt x="95" y="0"/>
                      <a:pt x="0" y="104"/>
                      <a:pt x="81" y="185"/>
                    </a:cubicBezTo>
                    <a:cubicBezTo>
                      <a:pt x="548" y="552"/>
                      <a:pt x="982" y="952"/>
                      <a:pt x="1382" y="1419"/>
                    </a:cubicBezTo>
                    <a:cubicBezTo>
                      <a:pt x="1399" y="1444"/>
                      <a:pt x="1422" y="1455"/>
                      <a:pt x="1445" y="1455"/>
                    </a:cubicBezTo>
                    <a:cubicBezTo>
                      <a:pt x="1516" y="1455"/>
                      <a:pt x="1591" y="1361"/>
                      <a:pt x="1516" y="1286"/>
                    </a:cubicBezTo>
                    <a:cubicBezTo>
                      <a:pt x="1115" y="819"/>
                      <a:pt x="682" y="418"/>
                      <a:pt x="248" y="18"/>
                    </a:cubicBezTo>
                    <a:cubicBezTo>
                      <a:pt x="229" y="6"/>
                      <a:pt x="208" y="0"/>
                      <a:pt x="18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4" name="Google Shape;2574;p17"/>
              <p:cNvSpPr/>
              <p:nvPr/>
            </p:nvSpPr>
            <p:spPr>
              <a:xfrm>
                <a:off x="8691650" y="689259"/>
                <a:ext cx="47922" cy="71526"/>
              </a:xfrm>
              <a:custGeom>
                <a:avLst/>
                <a:gdLst/>
                <a:ahLst/>
                <a:cxnLst/>
                <a:rect l="l" t="t" r="r" b="b"/>
                <a:pathLst>
                  <a:path w="1273" h="1900" extrusionOk="0">
                    <a:moveTo>
                      <a:pt x="139" y="0"/>
                    </a:moveTo>
                    <a:cubicBezTo>
                      <a:pt x="71" y="0"/>
                      <a:pt x="1" y="71"/>
                      <a:pt x="48" y="142"/>
                    </a:cubicBezTo>
                    <a:cubicBezTo>
                      <a:pt x="382" y="709"/>
                      <a:pt x="782" y="1243"/>
                      <a:pt x="1049" y="1843"/>
                    </a:cubicBezTo>
                    <a:cubicBezTo>
                      <a:pt x="1069" y="1883"/>
                      <a:pt x="1098" y="1899"/>
                      <a:pt x="1128" y="1899"/>
                    </a:cubicBezTo>
                    <a:cubicBezTo>
                      <a:pt x="1198" y="1899"/>
                      <a:pt x="1272" y="1813"/>
                      <a:pt x="1249" y="1743"/>
                    </a:cubicBezTo>
                    <a:cubicBezTo>
                      <a:pt x="949" y="1143"/>
                      <a:pt x="548" y="609"/>
                      <a:pt x="215" y="42"/>
                    </a:cubicBezTo>
                    <a:cubicBezTo>
                      <a:pt x="195" y="13"/>
                      <a:pt x="167" y="0"/>
                      <a:pt x="139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5" name="Google Shape;2575;p17"/>
              <p:cNvSpPr/>
              <p:nvPr/>
            </p:nvSpPr>
            <p:spPr>
              <a:xfrm>
                <a:off x="8467394" y="454727"/>
                <a:ext cx="103034" cy="15133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402" extrusionOk="0">
                    <a:moveTo>
                      <a:pt x="201" y="1"/>
                    </a:moveTo>
                    <a:cubicBezTo>
                      <a:pt x="68" y="1"/>
                      <a:pt x="1" y="201"/>
                      <a:pt x="134" y="234"/>
                    </a:cubicBezTo>
                    <a:cubicBezTo>
                      <a:pt x="968" y="334"/>
                      <a:pt x="1769" y="401"/>
                      <a:pt x="2603" y="401"/>
                    </a:cubicBezTo>
                    <a:cubicBezTo>
                      <a:pt x="2736" y="368"/>
                      <a:pt x="2736" y="201"/>
                      <a:pt x="2603" y="201"/>
                    </a:cubicBezTo>
                    <a:cubicBezTo>
                      <a:pt x="1802" y="201"/>
                      <a:pt x="1002" y="134"/>
                      <a:pt x="2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6" name="Google Shape;2576;p17"/>
              <p:cNvSpPr/>
              <p:nvPr/>
            </p:nvSpPr>
            <p:spPr>
              <a:xfrm>
                <a:off x="8526423" y="297632"/>
                <a:ext cx="100098" cy="19237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511" extrusionOk="0">
                    <a:moveTo>
                      <a:pt x="2498" y="0"/>
                    </a:moveTo>
                    <a:cubicBezTo>
                      <a:pt x="2489" y="0"/>
                      <a:pt x="2479" y="2"/>
                      <a:pt x="2469" y="4"/>
                    </a:cubicBezTo>
                    <a:cubicBezTo>
                      <a:pt x="1858" y="190"/>
                      <a:pt x="1227" y="291"/>
                      <a:pt x="608" y="291"/>
                    </a:cubicBezTo>
                    <a:cubicBezTo>
                      <a:pt x="449" y="291"/>
                      <a:pt x="291" y="285"/>
                      <a:pt x="134" y="271"/>
                    </a:cubicBezTo>
                    <a:cubicBezTo>
                      <a:pt x="1" y="271"/>
                      <a:pt x="1" y="471"/>
                      <a:pt x="134" y="504"/>
                    </a:cubicBezTo>
                    <a:cubicBezTo>
                      <a:pt x="234" y="509"/>
                      <a:pt x="335" y="511"/>
                      <a:pt x="436" y="511"/>
                    </a:cubicBezTo>
                    <a:cubicBezTo>
                      <a:pt x="1142" y="511"/>
                      <a:pt x="1864" y="409"/>
                      <a:pt x="2536" y="204"/>
                    </a:cubicBezTo>
                    <a:cubicBezTo>
                      <a:pt x="2659" y="173"/>
                      <a:pt x="2611" y="0"/>
                      <a:pt x="249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7" name="Google Shape;2577;p17"/>
              <p:cNvSpPr/>
              <p:nvPr/>
            </p:nvSpPr>
            <p:spPr>
              <a:xfrm>
                <a:off x="8624377" y="150739"/>
                <a:ext cx="112709" cy="2149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571" extrusionOk="0">
                    <a:moveTo>
                      <a:pt x="2861" y="0"/>
                    </a:moveTo>
                    <a:cubicBezTo>
                      <a:pt x="2853" y="0"/>
                      <a:pt x="2845" y="1"/>
                      <a:pt x="2836" y="3"/>
                    </a:cubicBezTo>
                    <a:cubicBezTo>
                      <a:pt x="1935" y="203"/>
                      <a:pt x="1035" y="337"/>
                      <a:pt x="134" y="370"/>
                    </a:cubicBezTo>
                    <a:cubicBezTo>
                      <a:pt x="0" y="370"/>
                      <a:pt x="0" y="570"/>
                      <a:pt x="134" y="570"/>
                    </a:cubicBezTo>
                    <a:cubicBezTo>
                      <a:pt x="1068" y="537"/>
                      <a:pt x="1969" y="404"/>
                      <a:pt x="2869" y="203"/>
                    </a:cubicBezTo>
                    <a:cubicBezTo>
                      <a:pt x="2994" y="203"/>
                      <a:pt x="2973" y="0"/>
                      <a:pt x="286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8" name="Google Shape;2578;p17"/>
              <p:cNvSpPr/>
              <p:nvPr/>
            </p:nvSpPr>
            <p:spPr>
              <a:xfrm>
                <a:off x="8853752" y="510668"/>
                <a:ext cx="74876" cy="69756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1853" extrusionOk="0">
                    <a:moveTo>
                      <a:pt x="151" y="0"/>
                    </a:moveTo>
                    <a:cubicBezTo>
                      <a:pt x="52" y="0"/>
                      <a:pt x="0" y="127"/>
                      <a:pt x="112" y="183"/>
                    </a:cubicBezTo>
                    <a:cubicBezTo>
                      <a:pt x="712" y="683"/>
                      <a:pt x="1246" y="1250"/>
                      <a:pt x="1780" y="1817"/>
                    </a:cubicBezTo>
                    <a:cubicBezTo>
                      <a:pt x="1805" y="1842"/>
                      <a:pt x="1832" y="1853"/>
                      <a:pt x="1857" y="1853"/>
                    </a:cubicBezTo>
                    <a:cubicBezTo>
                      <a:pt x="1932" y="1853"/>
                      <a:pt x="1988" y="1759"/>
                      <a:pt x="1913" y="1684"/>
                    </a:cubicBezTo>
                    <a:cubicBezTo>
                      <a:pt x="1379" y="1083"/>
                      <a:pt x="812" y="516"/>
                      <a:pt x="212" y="16"/>
                    </a:cubicBezTo>
                    <a:cubicBezTo>
                      <a:pt x="190" y="5"/>
                      <a:pt x="170" y="0"/>
                      <a:pt x="15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9" name="Google Shape;2579;p17"/>
              <p:cNvSpPr/>
              <p:nvPr/>
            </p:nvSpPr>
            <p:spPr>
              <a:xfrm>
                <a:off x="8925241" y="374053"/>
                <a:ext cx="66368" cy="78527"/>
              </a:xfrm>
              <a:custGeom>
                <a:avLst/>
                <a:gdLst/>
                <a:ahLst/>
                <a:cxnLst/>
                <a:rect l="l" t="t" r="r" b="b"/>
                <a:pathLst>
                  <a:path w="1763" h="2086" extrusionOk="0">
                    <a:moveTo>
                      <a:pt x="150" y="1"/>
                    </a:moveTo>
                    <a:cubicBezTo>
                      <a:pt x="70" y="1"/>
                      <a:pt x="0" y="72"/>
                      <a:pt x="48" y="142"/>
                    </a:cubicBezTo>
                    <a:cubicBezTo>
                      <a:pt x="515" y="809"/>
                      <a:pt x="1048" y="1410"/>
                      <a:pt x="1515" y="2044"/>
                    </a:cubicBezTo>
                    <a:cubicBezTo>
                      <a:pt x="1545" y="2073"/>
                      <a:pt x="1580" y="2085"/>
                      <a:pt x="1613" y="2085"/>
                    </a:cubicBezTo>
                    <a:cubicBezTo>
                      <a:pt x="1693" y="2085"/>
                      <a:pt x="1763" y="2014"/>
                      <a:pt x="1715" y="1944"/>
                    </a:cubicBezTo>
                    <a:cubicBezTo>
                      <a:pt x="1248" y="1276"/>
                      <a:pt x="715" y="676"/>
                      <a:pt x="248" y="42"/>
                    </a:cubicBezTo>
                    <a:cubicBezTo>
                      <a:pt x="218" y="13"/>
                      <a:pt x="183" y="1"/>
                      <a:pt x="15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0" name="Google Shape;2580;p17"/>
              <p:cNvSpPr/>
              <p:nvPr/>
            </p:nvSpPr>
            <p:spPr>
              <a:xfrm>
                <a:off x="8986415" y="266763"/>
                <a:ext cx="51649" cy="78377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2082" extrusionOk="0">
                    <a:moveTo>
                      <a:pt x="145" y="1"/>
                    </a:moveTo>
                    <a:cubicBezTo>
                      <a:pt x="75" y="1"/>
                      <a:pt x="0" y="87"/>
                      <a:pt x="24" y="157"/>
                    </a:cubicBezTo>
                    <a:cubicBezTo>
                      <a:pt x="357" y="791"/>
                      <a:pt x="724" y="1425"/>
                      <a:pt x="1124" y="2025"/>
                    </a:cubicBezTo>
                    <a:cubicBezTo>
                      <a:pt x="1155" y="2065"/>
                      <a:pt x="1191" y="2081"/>
                      <a:pt x="1225" y="2081"/>
                    </a:cubicBezTo>
                    <a:cubicBezTo>
                      <a:pt x="1304" y="2081"/>
                      <a:pt x="1371" y="1995"/>
                      <a:pt x="1325" y="1925"/>
                    </a:cubicBezTo>
                    <a:cubicBezTo>
                      <a:pt x="891" y="1324"/>
                      <a:pt x="524" y="691"/>
                      <a:pt x="224" y="57"/>
                    </a:cubicBezTo>
                    <a:cubicBezTo>
                      <a:pt x="204" y="17"/>
                      <a:pt x="175" y="1"/>
                      <a:pt x="14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81" name="Google Shape;2581;p17"/>
            <p:cNvGrpSpPr/>
            <p:nvPr/>
          </p:nvGrpSpPr>
          <p:grpSpPr>
            <a:xfrm rot="-1110663">
              <a:off x="7852317" y="272533"/>
              <a:ext cx="780902" cy="326888"/>
              <a:chOff x="7936040" y="253594"/>
              <a:chExt cx="780871" cy="326875"/>
            </a:xfrm>
          </p:grpSpPr>
          <p:sp>
            <p:nvSpPr>
              <p:cNvPr id="2582" name="Google Shape;2582;p17"/>
              <p:cNvSpPr/>
              <p:nvPr/>
            </p:nvSpPr>
            <p:spPr>
              <a:xfrm>
                <a:off x="7992019" y="253594"/>
                <a:ext cx="724892" cy="284559"/>
              </a:xfrm>
              <a:custGeom>
                <a:avLst/>
                <a:gdLst/>
                <a:ahLst/>
                <a:cxnLst/>
                <a:rect l="l" t="t" r="r" b="b"/>
                <a:pathLst>
                  <a:path w="19256" h="7559" extrusionOk="0">
                    <a:moveTo>
                      <a:pt x="19139" y="1"/>
                    </a:moveTo>
                    <a:cubicBezTo>
                      <a:pt x="19102" y="1"/>
                      <a:pt x="19068" y="19"/>
                      <a:pt x="19055" y="59"/>
                    </a:cubicBezTo>
                    <a:lnTo>
                      <a:pt x="19022" y="92"/>
                    </a:lnTo>
                    <a:cubicBezTo>
                      <a:pt x="18622" y="1460"/>
                      <a:pt x="16487" y="2194"/>
                      <a:pt x="15252" y="2527"/>
                    </a:cubicBezTo>
                    <a:cubicBezTo>
                      <a:pt x="13451" y="2961"/>
                      <a:pt x="11550" y="3094"/>
                      <a:pt x="9715" y="3394"/>
                    </a:cubicBezTo>
                    <a:cubicBezTo>
                      <a:pt x="7847" y="3695"/>
                      <a:pt x="6013" y="4128"/>
                      <a:pt x="4245" y="4729"/>
                    </a:cubicBezTo>
                    <a:cubicBezTo>
                      <a:pt x="2610" y="5296"/>
                      <a:pt x="1476" y="6430"/>
                      <a:pt x="108" y="7364"/>
                    </a:cubicBezTo>
                    <a:cubicBezTo>
                      <a:pt x="1" y="7418"/>
                      <a:pt x="67" y="7558"/>
                      <a:pt x="149" y="7558"/>
                    </a:cubicBezTo>
                    <a:cubicBezTo>
                      <a:pt x="168" y="7558"/>
                      <a:pt x="189" y="7550"/>
                      <a:pt x="208" y="7531"/>
                    </a:cubicBezTo>
                    <a:cubicBezTo>
                      <a:pt x="876" y="7097"/>
                      <a:pt x="1443" y="6497"/>
                      <a:pt x="2143" y="6063"/>
                    </a:cubicBezTo>
                    <a:cubicBezTo>
                      <a:pt x="2977" y="5529"/>
                      <a:pt x="3878" y="5062"/>
                      <a:pt x="4812" y="4762"/>
                    </a:cubicBezTo>
                    <a:cubicBezTo>
                      <a:pt x="6846" y="4128"/>
                      <a:pt x="8948" y="3695"/>
                      <a:pt x="11083" y="3394"/>
                    </a:cubicBezTo>
                    <a:cubicBezTo>
                      <a:pt x="12917" y="3094"/>
                      <a:pt x="14886" y="3028"/>
                      <a:pt x="16587" y="2294"/>
                    </a:cubicBezTo>
                    <a:cubicBezTo>
                      <a:pt x="17587" y="1860"/>
                      <a:pt x="18922" y="1260"/>
                      <a:pt x="19255" y="125"/>
                    </a:cubicBezTo>
                    <a:cubicBezTo>
                      <a:pt x="19255" y="45"/>
                      <a:pt x="19194" y="1"/>
                      <a:pt x="1913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3" name="Google Shape;2583;p17"/>
              <p:cNvSpPr/>
              <p:nvPr/>
            </p:nvSpPr>
            <p:spPr>
              <a:xfrm>
                <a:off x="8020630" y="379594"/>
                <a:ext cx="122836" cy="65163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1731" extrusionOk="0">
                    <a:moveTo>
                      <a:pt x="173" y="1"/>
                    </a:moveTo>
                    <a:cubicBezTo>
                      <a:pt x="83" y="1"/>
                      <a:pt x="1" y="157"/>
                      <a:pt x="116" y="214"/>
                    </a:cubicBezTo>
                    <a:cubicBezTo>
                      <a:pt x="1116" y="681"/>
                      <a:pt x="2084" y="1182"/>
                      <a:pt x="3051" y="1715"/>
                    </a:cubicBezTo>
                    <a:cubicBezTo>
                      <a:pt x="3073" y="1726"/>
                      <a:pt x="3093" y="1731"/>
                      <a:pt x="3112" y="1731"/>
                    </a:cubicBezTo>
                    <a:cubicBezTo>
                      <a:pt x="3211" y="1731"/>
                      <a:pt x="3263" y="1604"/>
                      <a:pt x="3151" y="1549"/>
                    </a:cubicBezTo>
                    <a:cubicBezTo>
                      <a:pt x="2217" y="981"/>
                      <a:pt x="1216" y="514"/>
                      <a:pt x="216" y="14"/>
                    </a:cubicBezTo>
                    <a:cubicBezTo>
                      <a:pt x="202" y="5"/>
                      <a:pt x="187" y="1"/>
                      <a:pt x="1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4" name="Google Shape;2584;p17"/>
              <p:cNvSpPr/>
              <p:nvPr/>
            </p:nvSpPr>
            <p:spPr>
              <a:xfrm>
                <a:off x="7962651" y="321846"/>
                <a:ext cx="154495" cy="100173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2661" extrusionOk="0">
                    <a:moveTo>
                      <a:pt x="1090" y="216"/>
                    </a:moveTo>
                    <a:cubicBezTo>
                      <a:pt x="1461" y="216"/>
                      <a:pt x="1930" y="402"/>
                      <a:pt x="2136" y="514"/>
                    </a:cubicBezTo>
                    <a:cubicBezTo>
                      <a:pt x="2914" y="903"/>
                      <a:pt x="3502" y="1575"/>
                      <a:pt x="3749" y="2439"/>
                    </a:cubicBezTo>
                    <a:lnTo>
                      <a:pt x="3749" y="2439"/>
                    </a:lnTo>
                    <a:cubicBezTo>
                      <a:pt x="3626" y="2449"/>
                      <a:pt x="3497" y="2454"/>
                      <a:pt x="3364" y="2454"/>
                    </a:cubicBezTo>
                    <a:cubicBezTo>
                      <a:pt x="2143" y="2454"/>
                      <a:pt x="596" y="2013"/>
                      <a:pt x="568" y="681"/>
                    </a:cubicBezTo>
                    <a:cubicBezTo>
                      <a:pt x="568" y="329"/>
                      <a:pt x="799" y="216"/>
                      <a:pt x="1090" y="216"/>
                    </a:cubicBezTo>
                    <a:close/>
                    <a:moveTo>
                      <a:pt x="1102" y="0"/>
                    </a:moveTo>
                    <a:cubicBezTo>
                      <a:pt x="838" y="0"/>
                      <a:pt x="595" y="81"/>
                      <a:pt x="435" y="314"/>
                    </a:cubicBezTo>
                    <a:cubicBezTo>
                      <a:pt x="1" y="981"/>
                      <a:pt x="768" y="1848"/>
                      <a:pt x="1269" y="2149"/>
                    </a:cubicBezTo>
                    <a:cubicBezTo>
                      <a:pt x="1915" y="2485"/>
                      <a:pt x="2621" y="2660"/>
                      <a:pt x="3341" y="2660"/>
                    </a:cubicBezTo>
                    <a:cubicBezTo>
                      <a:pt x="3550" y="2660"/>
                      <a:pt x="3760" y="2646"/>
                      <a:pt x="3970" y="2616"/>
                    </a:cubicBezTo>
                    <a:cubicBezTo>
                      <a:pt x="4095" y="2616"/>
                      <a:pt x="4103" y="2412"/>
                      <a:pt x="3995" y="2412"/>
                    </a:cubicBezTo>
                    <a:cubicBezTo>
                      <a:pt x="3988" y="2412"/>
                      <a:pt x="3979" y="2413"/>
                      <a:pt x="3970" y="2415"/>
                    </a:cubicBezTo>
                    <a:cubicBezTo>
                      <a:pt x="3967" y="2416"/>
                      <a:pt x="3964" y="2416"/>
                      <a:pt x="3961" y="2417"/>
                    </a:cubicBezTo>
                    <a:lnTo>
                      <a:pt x="3961" y="2417"/>
                    </a:lnTo>
                    <a:cubicBezTo>
                      <a:pt x="3689" y="1464"/>
                      <a:pt x="3026" y="676"/>
                      <a:pt x="2102" y="247"/>
                    </a:cubicBezTo>
                    <a:cubicBezTo>
                      <a:pt x="1821" y="134"/>
                      <a:pt x="1443" y="0"/>
                      <a:pt x="110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5" name="Google Shape;2585;p17"/>
              <p:cNvSpPr/>
              <p:nvPr/>
            </p:nvSpPr>
            <p:spPr>
              <a:xfrm>
                <a:off x="7936040" y="463920"/>
                <a:ext cx="159012" cy="116549"/>
              </a:xfrm>
              <a:custGeom>
                <a:avLst/>
                <a:gdLst/>
                <a:ahLst/>
                <a:cxnLst/>
                <a:rect l="l" t="t" r="r" b="b"/>
                <a:pathLst>
                  <a:path w="4224" h="3096" extrusionOk="0">
                    <a:moveTo>
                      <a:pt x="3903" y="209"/>
                    </a:moveTo>
                    <a:cubicBezTo>
                      <a:pt x="3510" y="969"/>
                      <a:pt x="3571" y="1816"/>
                      <a:pt x="2763" y="2344"/>
                    </a:cubicBezTo>
                    <a:cubicBezTo>
                      <a:pt x="2400" y="2562"/>
                      <a:pt x="1781" y="2858"/>
                      <a:pt x="1291" y="2858"/>
                    </a:cubicBezTo>
                    <a:cubicBezTo>
                      <a:pt x="881" y="2858"/>
                      <a:pt x="561" y="2650"/>
                      <a:pt x="561" y="2010"/>
                    </a:cubicBezTo>
                    <a:cubicBezTo>
                      <a:pt x="561" y="724"/>
                      <a:pt x="2803" y="235"/>
                      <a:pt x="3903" y="209"/>
                    </a:cubicBezTo>
                    <a:close/>
                    <a:moveTo>
                      <a:pt x="4073" y="1"/>
                    </a:moveTo>
                    <a:cubicBezTo>
                      <a:pt x="4060" y="1"/>
                      <a:pt x="4046" y="4"/>
                      <a:pt x="4034" y="10"/>
                    </a:cubicBezTo>
                    <a:lnTo>
                      <a:pt x="4034" y="10"/>
                    </a:lnTo>
                    <a:cubicBezTo>
                      <a:pt x="2738" y="32"/>
                      <a:pt x="1" y="738"/>
                      <a:pt x="394" y="2444"/>
                    </a:cubicBezTo>
                    <a:cubicBezTo>
                      <a:pt x="510" y="2926"/>
                      <a:pt x="892" y="3096"/>
                      <a:pt x="1317" y="3096"/>
                    </a:cubicBezTo>
                    <a:cubicBezTo>
                      <a:pt x="1628" y="3096"/>
                      <a:pt x="1961" y="3005"/>
                      <a:pt x="2229" y="2878"/>
                    </a:cubicBezTo>
                    <a:cubicBezTo>
                      <a:pt x="2696" y="2678"/>
                      <a:pt x="3163" y="2344"/>
                      <a:pt x="3497" y="1944"/>
                    </a:cubicBezTo>
                    <a:cubicBezTo>
                      <a:pt x="3915" y="1462"/>
                      <a:pt x="3837" y="762"/>
                      <a:pt x="4129" y="205"/>
                    </a:cubicBezTo>
                    <a:lnTo>
                      <a:pt x="4129" y="205"/>
                    </a:lnTo>
                    <a:cubicBezTo>
                      <a:pt x="4223" y="177"/>
                      <a:pt x="4220" y="28"/>
                      <a:pt x="4118" y="11"/>
                    </a:cubicBezTo>
                    <a:lnTo>
                      <a:pt x="4118" y="11"/>
                    </a:lnTo>
                    <a:cubicBezTo>
                      <a:pt x="4104" y="4"/>
                      <a:pt x="4088" y="1"/>
                      <a:pt x="407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6" name="Google Shape;2586;p17"/>
              <p:cNvSpPr/>
              <p:nvPr/>
            </p:nvSpPr>
            <p:spPr>
              <a:xfrm>
                <a:off x="8195452" y="389909"/>
                <a:ext cx="19161" cy="55752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481" extrusionOk="0">
                    <a:moveTo>
                      <a:pt x="133" y="1"/>
                    </a:moveTo>
                    <a:cubicBezTo>
                      <a:pt x="69" y="1"/>
                      <a:pt x="1" y="58"/>
                      <a:pt x="21" y="140"/>
                    </a:cubicBezTo>
                    <a:lnTo>
                      <a:pt x="288" y="1408"/>
                    </a:lnTo>
                    <a:cubicBezTo>
                      <a:pt x="301" y="1459"/>
                      <a:pt x="338" y="1481"/>
                      <a:pt x="377" y="1481"/>
                    </a:cubicBezTo>
                    <a:cubicBezTo>
                      <a:pt x="440" y="1481"/>
                      <a:pt x="509" y="1424"/>
                      <a:pt x="488" y="1341"/>
                    </a:cubicBezTo>
                    <a:lnTo>
                      <a:pt x="222" y="74"/>
                    </a:lnTo>
                    <a:cubicBezTo>
                      <a:pt x="209" y="23"/>
                      <a:pt x="172" y="1"/>
                      <a:pt x="13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7" name="Google Shape;2587;p17"/>
              <p:cNvSpPr/>
              <p:nvPr/>
            </p:nvSpPr>
            <p:spPr>
              <a:xfrm>
                <a:off x="8231893" y="379895"/>
                <a:ext cx="19124" cy="47019"/>
              </a:xfrm>
              <a:custGeom>
                <a:avLst/>
                <a:gdLst/>
                <a:ahLst/>
                <a:cxnLst/>
                <a:rect l="l" t="t" r="r" b="b"/>
                <a:pathLst>
                  <a:path w="508" h="1249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87" y="473"/>
                      <a:pt x="188" y="840"/>
                      <a:pt x="288" y="1174"/>
                    </a:cubicBezTo>
                    <a:cubicBezTo>
                      <a:pt x="301" y="1227"/>
                      <a:pt x="341" y="1248"/>
                      <a:pt x="382" y="1248"/>
                    </a:cubicBezTo>
                    <a:cubicBezTo>
                      <a:pt x="444" y="1248"/>
                      <a:pt x="508" y="1200"/>
                      <a:pt x="488" y="1140"/>
                    </a:cubicBezTo>
                    <a:cubicBezTo>
                      <a:pt x="388" y="773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8" name="Google Shape;2588;p17"/>
              <p:cNvSpPr/>
              <p:nvPr/>
            </p:nvSpPr>
            <p:spPr>
              <a:xfrm>
                <a:off x="8266301" y="376658"/>
                <a:ext cx="19839" cy="50633"/>
              </a:xfrm>
              <a:custGeom>
                <a:avLst/>
                <a:gdLst/>
                <a:ahLst/>
                <a:cxnLst/>
                <a:rect l="l" t="t" r="r" b="b"/>
                <a:pathLst>
                  <a:path w="527" h="1345" extrusionOk="0">
                    <a:moveTo>
                      <a:pt x="124" y="1"/>
                    </a:moveTo>
                    <a:cubicBezTo>
                      <a:pt x="58" y="1"/>
                      <a:pt x="0" y="45"/>
                      <a:pt x="41" y="125"/>
                    </a:cubicBezTo>
                    <a:cubicBezTo>
                      <a:pt x="141" y="492"/>
                      <a:pt x="241" y="893"/>
                      <a:pt x="308" y="1260"/>
                    </a:cubicBezTo>
                    <a:cubicBezTo>
                      <a:pt x="322" y="1318"/>
                      <a:pt x="369" y="1345"/>
                      <a:pt x="414" y="1345"/>
                    </a:cubicBezTo>
                    <a:cubicBezTo>
                      <a:pt x="472" y="1345"/>
                      <a:pt x="526" y="1301"/>
                      <a:pt x="508" y="1226"/>
                    </a:cubicBezTo>
                    <a:cubicBezTo>
                      <a:pt x="408" y="826"/>
                      <a:pt x="374" y="459"/>
                      <a:pt x="241" y="59"/>
                    </a:cubicBezTo>
                    <a:cubicBezTo>
                      <a:pt x="215" y="19"/>
                      <a:pt x="167" y="1"/>
                      <a:pt x="12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89" name="Google Shape;2589;p17"/>
            <p:cNvGrpSpPr/>
            <p:nvPr/>
          </p:nvGrpSpPr>
          <p:grpSpPr>
            <a:xfrm>
              <a:off x="7820614" y="807661"/>
              <a:ext cx="115572" cy="87940"/>
              <a:chOff x="7529664" y="637523"/>
              <a:chExt cx="115572" cy="87940"/>
            </a:xfrm>
          </p:grpSpPr>
          <p:sp>
            <p:nvSpPr>
              <p:cNvPr id="2590" name="Google Shape;2590;p17"/>
              <p:cNvSpPr/>
              <p:nvPr/>
            </p:nvSpPr>
            <p:spPr>
              <a:xfrm>
                <a:off x="7529664" y="665155"/>
                <a:ext cx="35198" cy="2638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7" y="0"/>
                    </a:moveTo>
                    <a:cubicBezTo>
                      <a:pt x="0" y="0"/>
                      <a:pt x="0" y="701"/>
                      <a:pt x="467" y="701"/>
                    </a:cubicBezTo>
                    <a:cubicBezTo>
                      <a:pt x="934" y="667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1" name="Google Shape;2591;p17"/>
              <p:cNvSpPr/>
              <p:nvPr/>
            </p:nvSpPr>
            <p:spPr>
              <a:xfrm>
                <a:off x="7615045" y="637523"/>
                <a:ext cx="30191" cy="25147"/>
              </a:xfrm>
              <a:custGeom>
                <a:avLst/>
                <a:gdLst/>
                <a:ahLst/>
                <a:cxnLst/>
                <a:rect l="l" t="t" r="r" b="b"/>
                <a:pathLst>
                  <a:path w="802" h="668" extrusionOk="0">
                    <a:moveTo>
                      <a:pt x="401" y="0"/>
                    </a:moveTo>
                    <a:cubicBezTo>
                      <a:pt x="0" y="34"/>
                      <a:pt x="0" y="634"/>
                      <a:pt x="401" y="667"/>
                    </a:cubicBezTo>
                    <a:cubicBezTo>
                      <a:pt x="801" y="634"/>
                      <a:pt x="801" y="34"/>
                      <a:pt x="4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2" name="Google Shape;2592;p17"/>
              <p:cNvSpPr/>
              <p:nvPr/>
            </p:nvSpPr>
            <p:spPr>
              <a:xfrm>
                <a:off x="7593700" y="699036"/>
                <a:ext cx="31434" cy="26427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02" extrusionOk="0">
                    <a:moveTo>
                      <a:pt x="434" y="1"/>
                    </a:moveTo>
                    <a:cubicBezTo>
                      <a:pt x="0" y="67"/>
                      <a:pt x="0" y="668"/>
                      <a:pt x="434" y="701"/>
                    </a:cubicBezTo>
                    <a:cubicBezTo>
                      <a:pt x="834" y="668"/>
                      <a:pt x="834" y="67"/>
                      <a:pt x="4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93" name="Google Shape;2593;p17"/>
            <p:cNvSpPr/>
            <p:nvPr/>
          </p:nvSpPr>
          <p:spPr>
            <a:xfrm>
              <a:off x="8546813" y="1502731"/>
              <a:ext cx="33956" cy="25147"/>
            </a:xfrm>
            <a:custGeom>
              <a:avLst/>
              <a:gdLst/>
              <a:ahLst/>
              <a:cxnLst/>
              <a:rect l="l" t="t" r="r" b="b"/>
              <a:pathLst>
                <a:path w="902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01" y="667"/>
                    <a:pt x="901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17"/>
            <p:cNvSpPr/>
            <p:nvPr/>
          </p:nvSpPr>
          <p:spPr>
            <a:xfrm>
              <a:off x="8629709" y="1516547"/>
              <a:ext cx="35198" cy="25147"/>
            </a:xfrm>
            <a:custGeom>
              <a:avLst/>
              <a:gdLst/>
              <a:ahLst/>
              <a:cxnLst/>
              <a:rect l="l" t="t" r="r" b="b"/>
              <a:pathLst>
                <a:path w="935" h="668" extrusionOk="0">
                  <a:moveTo>
                    <a:pt x="467" y="0"/>
                  </a:moveTo>
                  <a:cubicBezTo>
                    <a:pt x="0" y="0"/>
                    <a:pt x="0" y="667"/>
                    <a:pt x="467" y="667"/>
                  </a:cubicBezTo>
                  <a:cubicBezTo>
                    <a:pt x="934" y="667"/>
                    <a:pt x="934" y="0"/>
                    <a:pt x="467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17"/>
            <p:cNvSpPr/>
            <p:nvPr/>
          </p:nvSpPr>
          <p:spPr>
            <a:xfrm>
              <a:off x="7913914" y="1290485"/>
              <a:ext cx="41485" cy="33956"/>
            </a:xfrm>
            <a:custGeom>
              <a:avLst/>
              <a:gdLst/>
              <a:ahLst/>
              <a:cxnLst/>
              <a:rect l="l" t="t" r="r" b="b"/>
              <a:pathLst>
                <a:path w="1102" h="902" extrusionOk="0">
                  <a:moveTo>
                    <a:pt x="534" y="1"/>
                  </a:moveTo>
                  <a:cubicBezTo>
                    <a:pt x="0" y="34"/>
                    <a:pt x="0" y="868"/>
                    <a:pt x="534" y="902"/>
                  </a:cubicBezTo>
                  <a:cubicBezTo>
                    <a:pt x="1101" y="868"/>
                    <a:pt x="1101" y="34"/>
                    <a:pt x="5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17"/>
            <p:cNvSpPr/>
            <p:nvPr/>
          </p:nvSpPr>
          <p:spPr>
            <a:xfrm>
              <a:off x="7881545" y="34184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17"/>
            <p:cNvSpPr/>
            <p:nvPr/>
          </p:nvSpPr>
          <p:spPr>
            <a:xfrm>
              <a:off x="9088045" y="1477621"/>
              <a:ext cx="46492" cy="35198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01" y="0"/>
                  </a:moveTo>
                  <a:cubicBezTo>
                    <a:pt x="0" y="0"/>
                    <a:pt x="0" y="934"/>
                    <a:pt x="601" y="934"/>
                  </a:cubicBezTo>
                  <a:cubicBezTo>
                    <a:pt x="1235" y="901"/>
                    <a:pt x="1235" y="0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17"/>
            <p:cNvSpPr/>
            <p:nvPr/>
          </p:nvSpPr>
          <p:spPr>
            <a:xfrm>
              <a:off x="8305025" y="521732"/>
              <a:ext cx="69116" cy="51536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17"/>
            <p:cNvSpPr/>
            <p:nvPr/>
          </p:nvSpPr>
          <p:spPr>
            <a:xfrm>
              <a:off x="8254016" y="1091641"/>
              <a:ext cx="69116" cy="51498"/>
            </a:xfrm>
            <a:custGeom>
              <a:avLst/>
              <a:gdLst/>
              <a:ahLst/>
              <a:cxnLst/>
              <a:rect l="l" t="t" r="r" b="b"/>
              <a:pathLst>
                <a:path w="1836" h="1368" extrusionOk="0">
                  <a:moveTo>
                    <a:pt x="902" y="0"/>
                  </a:moveTo>
                  <a:cubicBezTo>
                    <a:pt x="1" y="0"/>
                    <a:pt x="1" y="1368"/>
                    <a:pt x="902" y="1368"/>
                  </a:cubicBezTo>
                  <a:cubicBezTo>
                    <a:pt x="1836" y="1368"/>
                    <a:pt x="1836" y="0"/>
                    <a:pt x="902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17"/>
            <p:cNvSpPr/>
            <p:nvPr/>
          </p:nvSpPr>
          <p:spPr>
            <a:xfrm>
              <a:off x="8738198" y="1737642"/>
              <a:ext cx="70246" cy="6708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17"/>
            <p:cNvSpPr/>
            <p:nvPr/>
          </p:nvSpPr>
          <p:spPr>
            <a:xfrm>
              <a:off x="7692926" y="49795"/>
              <a:ext cx="74123" cy="68363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2" name="Google Shape;2602;p17"/>
          <p:cNvGrpSpPr/>
          <p:nvPr/>
        </p:nvGrpSpPr>
        <p:grpSpPr>
          <a:xfrm>
            <a:off x="-134477" y="3653137"/>
            <a:ext cx="1727071" cy="1571249"/>
            <a:chOff x="-134477" y="3653137"/>
            <a:chExt cx="1727071" cy="1571249"/>
          </a:xfrm>
        </p:grpSpPr>
        <p:grpSp>
          <p:nvGrpSpPr>
            <p:cNvPr id="2603" name="Google Shape;2603;p17"/>
            <p:cNvGrpSpPr/>
            <p:nvPr/>
          </p:nvGrpSpPr>
          <p:grpSpPr>
            <a:xfrm>
              <a:off x="-75600" y="4091036"/>
              <a:ext cx="914079" cy="1092600"/>
              <a:chOff x="-91100" y="4114698"/>
              <a:chExt cx="914079" cy="1092600"/>
            </a:xfrm>
          </p:grpSpPr>
          <p:sp>
            <p:nvSpPr>
              <p:cNvPr id="2604" name="Google Shape;2604;p17"/>
              <p:cNvSpPr/>
              <p:nvPr/>
            </p:nvSpPr>
            <p:spPr>
              <a:xfrm>
                <a:off x="-70771" y="4114698"/>
                <a:ext cx="893750" cy="1092600"/>
              </a:xfrm>
              <a:custGeom>
                <a:avLst/>
                <a:gdLst/>
                <a:ahLst/>
                <a:cxnLst/>
                <a:rect l="l" t="t" r="r" b="b"/>
                <a:pathLst>
                  <a:path w="35750" h="43704" extrusionOk="0">
                    <a:moveTo>
                      <a:pt x="1768" y="25355"/>
                    </a:moveTo>
                    <a:cubicBezTo>
                      <a:pt x="4728" y="21052"/>
                      <a:pt x="14139" y="12217"/>
                      <a:pt x="18267" y="8394"/>
                    </a:cubicBezTo>
                    <a:cubicBezTo>
                      <a:pt x="22395" y="4571"/>
                      <a:pt x="24146" y="3771"/>
                      <a:pt x="26535" y="2416"/>
                    </a:cubicBezTo>
                    <a:cubicBezTo>
                      <a:pt x="28924" y="1061"/>
                      <a:pt x="31068" y="606"/>
                      <a:pt x="32601" y="264"/>
                    </a:cubicBezTo>
                    <a:cubicBezTo>
                      <a:pt x="34134" y="-78"/>
                      <a:pt x="35561" y="-128"/>
                      <a:pt x="35732" y="362"/>
                    </a:cubicBezTo>
                    <a:cubicBezTo>
                      <a:pt x="35903" y="853"/>
                      <a:pt x="34833" y="1250"/>
                      <a:pt x="33626" y="3207"/>
                    </a:cubicBezTo>
                    <a:cubicBezTo>
                      <a:pt x="32419" y="5164"/>
                      <a:pt x="30049" y="8207"/>
                      <a:pt x="28492" y="12103"/>
                    </a:cubicBezTo>
                    <a:cubicBezTo>
                      <a:pt x="26935" y="15999"/>
                      <a:pt x="26046" y="22393"/>
                      <a:pt x="24285" y="26584"/>
                    </a:cubicBezTo>
                    <a:cubicBezTo>
                      <a:pt x="22524" y="30775"/>
                      <a:pt x="20534" y="34640"/>
                      <a:pt x="17925" y="37249"/>
                    </a:cubicBezTo>
                    <a:cubicBezTo>
                      <a:pt x="15316" y="39858"/>
                      <a:pt x="11500" y="41261"/>
                      <a:pt x="8630" y="42239"/>
                    </a:cubicBezTo>
                    <a:cubicBezTo>
                      <a:pt x="5760" y="43217"/>
                      <a:pt x="2059" y="44456"/>
                      <a:pt x="705" y="43119"/>
                    </a:cubicBezTo>
                    <a:cubicBezTo>
                      <a:pt x="-648" y="41782"/>
                      <a:pt x="332" y="37176"/>
                      <a:pt x="509" y="34215"/>
                    </a:cubicBezTo>
                    <a:cubicBezTo>
                      <a:pt x="686" y="31254"/>
                      <a:pt x="-1192" y="29659"/>
                      <a:pt x="1768" y="2535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605" name="Google Shape;2605;p17"/>
              <p:cNvSpPr/>
              <p:nvPr/>
            </p:nvSpPr>
            <p:spPr>
              <a:xfrm>
                <a:off x="-91100" y="4167931"/>
                <a:ext cx="872854" cy="990206"/>
              </a:xfrm>
              <a:custGeom>
                <a:avLst/>
                <a:gdLst/>
                <a:ahLst/>
                <a:cxnLst/>
                <a:rect l="l" t="t" r="r" b="b"/>
                <a:pathLst>
                  <a:path w="25289" h="28689" extrusionOk="0">
                    <a:moveTo>
                      <a:pt x="25122" y="0"/>
                    </a:moveTo>
                    <a:cubicBezTo>
                      <a:pt x="25114" y="0"/>
                      <a:pt x="25106" y="2"/>
                      <a:pt x="25097" y="4"/>
                    </a:cubicBezTo>
                    <a:lnTo>
                      <a:pt x="25097" y="37"/>
                    </a:lnTo>
                    <a:cubicBezTo>
                      <a:pt x="23896" y="304"/>
                      <a:pt x="22995" y="1271"/>
                      <a:pt x="22095" y="2005"/>
                    </a:cubicBezTo>
                    <a:cubicBezTo>
                      <a:pt x="20827" y="3006"/>
                      <a:pt x="19626" y="4073"/>
                      <a:pt x="18525" y="5274"/>
                    </a:cubicBezTo>
                    <a:cubicBezTo>
                      <a:pt x="16357" y="7609"/>
                      <a:pt x="14523" y="10211"/>
                      <a:pt x="13055" y="13046"/>
                    </a:cubicBezTo>
                    <a:cubicBezTo>
                      <a:pt x="11487" y="16049"/>
                      <a:pt x="9853" y="18951"/>
                      <a:pt x="7618" y="21519"/>
                    </a:cubicBezTo>
                    <a:cubicBezTo>
                      <a:pt x="6450" y="22853"/>
                      <a:pt x="5216" y="24088"/>
                      <a:pt x="3982" y="25322"/>
                    </a:cubicBezTo>
                    <a:cubicBezTo>
                      <a:pt x="2714" y="26556"/>
                      <a:pt x="1347" y="27390"/>
                      <a:pt x="79" y="28524"/>
                    </a:cubicBezTo>
                    <a:cubicBezTo>
                      <a:pt x="1" y="28576"/>
                      <a:pt x="85" y="28689"/>
                      <a:pt x="173" y="28689"/>
                    </a:cubicBezTo>
                    <a:cubicBezTo>
                      <a:pt x="198" y="28689"/>
                      <a:pt x="224" y="28680"/>
                      <a:pt x="246" y="28658"/>
                    </a:cubicBezTo>
                    <a:cubicBezTo>
                      <a:pt x="1413" y="27590"/>
                      <a:pt x="2781" y="26823"/>
                      <a:pt x="3882" y="25689"/>
                    </a:cubicBezTo>
                    <a:cubicBezTo>
                      <a:pt x="5016" y="24588"/>
                      <a:pt x="6250" y="23320"/>
                      <a:pt x="7351" y="22120"/>
                    </a:cubicBezTo>
                    <a:cubicBezTo>
                      <a:pt x="9486" y="19718"/>
                      <a:pt x="11287" y="17049"/>
                      <a:pt x="12721" y="14181"/>
                    </a:cubicBezTo>
                    <a:cubicBezTo>
                      <a:pt x="14122" y="11345"/>
                      <a:pt x="15857" y="8677"/>
                      <a:pt x="17925" y="6275"/>
                    </a:cubicBezTo>
                    <a:cubicBezTo>
                      <a:pt x="18926" y="5107"/>
                      <a:pt x="19993" y="4007"/>
                      <a:pt x="21161" y="3039"/>
                    </a:cubicBezTo>
                    <a:cubicBezTo>
                      <a:pt x="21728" y="2539"/>
                      <a:pt x="22328" y="2105"/>
                      <a:pt x="22929" y="1638"/>
                    </a:cubicBezTo>
                    <a:cubicBezTo>
                      <a:pt x="23629" y="1071"/>
                      <a:pt x="24230" y="437"/>
                      <a:pt x="25164" y="237"/>
                    </a:cubicBezTo>
                    <a:cubicBezTo>
                      <a:pt x="25288" y="206"/>
                      <a:pt x="25238" y="0"/>
                      <a:pt x="2512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6" name="Google Shape;2606;p17"/>
              <p:cNvSpPr/>
              <p:nvPr/>
            </p:nvSpPr>
            <p:spPr>
              <a:xfrm>
                <a:off x="665718" y="4148465"/>
                <a:ext cx="59918" cy="110863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3212" extrusionOk="0">
                    <a:moveTo>
                      <a:pt x="118" y="1"/>
                    </a:moveTo>
                    <a:cubicBezTo>
                      <a:pt x="59" y="1"/>
                      <a:pt x="1" y="34"/>
                      <a:pt x="1" y="101"/>
                    </a:cubicBezTo>
                    <a:cubicBezTo>
                      <a:pt x="68" y="1001"/>
                      <a:pt x="68" y="1902"/>
                      <a:pt x="1" y="2803"/>
                    </a:cubicBezTo>
                    <a:cubicBezTo>
                      <a:pt x="1" y="2836"/>
                      <a:pt x="68" y="2903"/>
                      <a:pt x="134" y="2903"/>
                    </a:cubicBezTo>
                    <a:cubicBezTo>
                      <a:pt x="298" y="2903"/>
                      <a:pt x="1042" y="3104"/>
                      <a:pt x="1362" y="3104"/>
                    </a:cubicBezTo>
                    <a:cubicBezTo>
                      <a:pt x="1434" y="3104"/>
                      <a:pt x="1484" y="3094"/>
                      <a:pt x="1502" y="3070"/>
                    </a:cubicBezTo>
                    <a:lnTo>
                      <a:pt x="1502" y="3070"/>
                    </a:lnTo>
                    <a:cubicBezTo>
                      <a:pt x="1455" y="3140"/>
                      <a:pt x="1524" y="3211"/>
                      <a:pt x="1593" y="3211"/>
                    </a:cubicBezTo>
                    <a:cubicBezTo>
                      <a:pt x="1621" y="3211"/>
                      <a:pt x="1649" y="3199"/>
                      <a:pt x="1669" y="3170"/>
                    </a:cubicBezTo>
                    <a:lnTo>
                      <a:pt x="1702" y="3170"/>
                    </a:lnTo>
                    <a:cubicBezTo>
                      <a:pt x="1735" y="3136"/>
                      <a:pt x="1735" y="3070"/>
                      <a:pt x="1702" y="3036"/>
                    </a:cubicBezTo>
                    <a:cubicBezTo>
                      <a:pt x="1435" y="2803"/>
                      <a:pt x="801" y="2769"/>
                      <a:pt x="435" y="2736"/>
                    </a:cubicBezTo>
                    <a:lnTo>
                      <a:pt x="201" y="2703"/>
                    </a:lnTo>
                    <a:cubicBezTo>
                      <a:pt x="268" y="2436"/>
                      <a:pt x="268" y="2169"/>
                      <a:pt x="268" y="1902"/>
                    </a:cubicBezTo>
                    <a:cubicBezTo>
                      <a:pt x="268" y="1302"/>
                      <a:pt x="268" y="701"/>
                      <a:pt x="234" y="101"/>
                    </a:cubicBezTo>
                    <a:cubicBezTo>
                      <a:pt x="234" y="34"/>
                      <a:pt x="176" y="1"/>
                      <a:pt x="118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7" name="Google Shape;2607;p17"/>
              <p:cNvSpPr/>
              <p:nvPr/>
            </p:nvSpPr>
            <p:spPr>
              <a:xfrm>
                <a:off x="499561" y="4227988"/>
                <a:ext cx="177374" cy="147449"/>
              </a:xfrm>
              <a:custGeom>
                <a:avLst/>
                <a:gdLst/>
                <a:ahLst/>
                <a:cxnLst/>
                <a:rect l="l" t="t" r="r" b="b"/>
                <a:pathLst>
                  <a:path w="5139" h="4272" extrusionOk="0">
                    <a:moveTo>
                      <a:pt x="143" y="0"/>
                    </a:moveTo>
                    <a:cubicBezTo>
                      <a:pt x="64" y="0"/>
                      <a:pt x="0" y="113"/>
                      <a:pt x="78" y="165"/>
                    </a:cubicBezTo>
                    <a:cubicBezTo>
                      <a:pt x="945" y="999"/>
                      <a:pt x="1046" y="2467"/>
                      <a:pt x="1312" y="3568"/>
                    </a:cubicBezTo>
                    <a:cubicBezTo>
                      <a:pt x="1346" y="3601"/>
                      <a:pt x="1379" y="3634"/>
                      <a:pt x="1412" y="3634"/>
                    </a:cubicBezTo>
                    <a:cubicBezTo>
                      <a:pt x="2580" y="3901"/>
                      <a:pt x="3781" y="4101"/>
                      <a:pt x="4982" y="4268"/>
                    </a:cubicBezTo>
                    <a:cubicBezTo>
                      <a:pt x="4992" y="4271"/>
                      <a:pt x="5001" y="4272"/>
                      <a:pt x="5010" y="4272"/>
                    </a:cubicBezTo>
                    <a:cubicBezTo>
                      <a:pt x="5119" y="4272"/>
                      <a:pt x="5138" y="4099"/>
                      <a:pt x="5015" y="4068"/>
                    </a:cubicBezTo>
                    <a:lnTo>
                      <a:pt x="5048" y="4068"/>
                    </a:lnTo>
                    <a:cubicBezTo>
                      <a:pt x="4348" y="3968"/>
                      <a:pt x="3647" y="3834"/>
                      <a:pt x="2947" y="3734"/>
                    </a:cubicBezTo>
                    <a:cubicBezTo>
                      <a:pt x="2547" y="3668"/>
                      <a:pt x="2180" y="3568"/>
                      <a:pt x="1779" y="3501"/>
                    </a:cubicBezTo>
                    <a:cubicBezTo>
                      <a:pt x="1379" y="3434"/>
                      <a:pt x="1412" y="3034"/>
                      <a:pt x="1346" y="2734"/>
                    </a:cubicBezTo>
                    <a:cubicBezTo>
                      <a:pt x="1146" y="1800"/>
                      <a:pt x="945" y="699"/>
                      <a:pt x="212" y="32"/>
                    </a:cubicBezTo>
                    <a:cubicBezTo>
                      <a:pt x="189" y="10"/>
                      <a:pt x="166" y="0"/>
                      <a:pt x="1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8" name="Google Shape;2608;p17"/>
              <p:cNvSpPr/>
              <p:nvPr/>
            </p:nvSpPr>
            <p:spPr>
              <a:xfrm>
                <a:off x="355736" y="4345272"/>
                <a:ext cx="266285" cy="163602"/>
              </a:xfrm>
              <a:custGeom>
                <a:avLst/>
                <a:gdLst/>
                <a:ahLst/>
                <a:cxnLst/>
                <a:rect l="l" t="t" r="r" b="b"/>
                <a:pathLst>
                  <a:path w="7715" h="4740" extrusionOk="0">
                    <a:moveTo>
                      <a:pt x="146" y="1"/>
                    </a:moveTo>
                    <a:cubicBezTo>
                      <a:pt x="76" y="1"/>
                      <a:pt x="0" y="94"/>
                      <a:pt x="76" y="170"/>
                    </a:cubicBezTo>
                    <a:cubicBezTo>
                      <a:pt x="1143" y="1437"/>
                      <a:pt x="1677" y="3005"/>
                      <a:pt x="2144" y="4606"/>
                    </a:cubicBezTo>
                    <a:cubicBezTo>
                      <a:pt x="2144" y="4639"/>
                      <a:pt x="2210" y="4673"/>
                      <a:pt x="2244" y="4673"/>
                    </a:cubicBezTo>
                    <a:cubicBezTo>
                      <a:pt x="4045" y="4739"/>
                      <a:pt x="5813" y="4739"/>
                      <a:pt x="7614" y="4739"/>
                    </a:cubicBezTo>
                    <a:cubicBezTo>
                      <a:pt x="7714" y="4706"/>
                      <a:pt x="7714" y="4539"/>
                      <a:pt x="7614" y="4506"/>
                    </a:cubicBezTo>
                    <a:lnTo>
                      <a:pt x="4579" y="4506"/>
                    </a:lnTo>
                    <a:cubicBezTo>
                      <a:pt x="4145" y="4506"/>
                      <a:pt x="3678" y="4473"/>
                      <a:pt x="3244" y="4473"/>
                    </a:cubicBezTo>
                    <a:cubicBezTo>
                      <a:pt x="2577" y="4473"/>
                      <a:pt x="2310" y="4473"/>
                      <a:pt x="2110" y="3772"/>
                    </a:cubicBezTo>
                    <a:cubicBezTo>
                      <a:pt x="1743" y="2404"/>
                      <a:pt x="1110" y="1137"/>
                      <a:pt x="209" y="36"/>
                    </a:cubicBezTo>
                    <a:cubicBezTo>
                      <a:pt x="192" y="11"/>
                      <a:pt x="169" y="1"/>
                      <a:pt x="14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9" name="Google Shape;2609;p17"/>
              <p:cNvSpPr/>
              <p:nvPr/>
            </p:nvSpPr>
            <p:spPr>
              <a:xfrm>
                <a:off x="225509" y="4482436"/>
                <a:ext cx="344358" cy="209990"/>
              </a:xfrm>
              <a:custGeom>
                <a:avLst/>
                <a:gdLst/>
                <a:ahLst/>
                <a:cxnLst/>
                <a:rect l="l" t="t" r="r" b="b"/>
                <a:pathLst>
                  <a:path w="9977" h="6084" extrusionOk="0">
                    <a:moveTo>
                      <a:pt x="175" y="1"/>
                    </a:moveTo>
                    <a:cubicBezTo>
                      <a:pt x="86" y="1"/>
                      <a:pt x="1" y="120"/>
                      <a:pt x="79" y="198"/>
                    </a:cubicBezTo>
                    <a:cubicBezTo>
                      <a:pt x="1514" y="1866"/>
                      <a:pt x="2014" y="4068"/>
                      <a:pt x="2881" y="6036"/>
                    </a:cubicBezTo>
                    <a:cubicBezTo>
                      <a:pt x="2881" y="6059"/>
                      <a:pt x="2915" y="6083"/>
                      <a:pt x="2946" y="6083"/>
                    </a:cubicBezTo>
                    <a:cubicBezTo>
                      <a:pt x="2959" y="6083"/>
                      <a:pt x="2971" y="6079"/>
                      <a:pt x="2981" y="6069"/>
                    </a:cubicBezTo>
                    <a:cubicBezTo>
                      <a:pt x="5250" y="5602"/>
                      <a:pt x="7585" y="5869"/>
                      <a:pt x="9853" y="5369"/>
                    </a:cubicBezTo>
                    <a:cubicBezTo>
                      <a:pt x="9976" y="5338"/>
                      <a:pt x="9957" y="5165"/>
                      <a:pt x="9848" y="5165"/>
                    </a:cubicBezTo>
                    <a:cubicBezTo>
                      <a:pt x="9839" y="5165"/>
                      <a:pt x="9830" y="5166"/>
                      <a:pt x="9819" y="5169"/>
                    </a:cubicBezTo>
                    <a:cubicBezTo>
                      <a:pt x="8519" y="5402"/>
                      <a:pt x="7251" y="5536"/>
                      <a:pt x="5950" y="5536"/>
                    </a:cubicBezTo>
                    <a:cubicBezTo>
                      <a:pt x="5350" y="5569"/>
                      <a:pt x="4749" y="5602"/>
                      <a:pt x="4149" y="5669"/>
                    </a:cubicBezTo>
                    <a:cubicBezTo>
                      <a:pt x="3869" y="5700"/>
                      <a:pt x="3619" y="5774"/>
                      <a:pt x="3400" y="5774"/>
                    </a:cubicBezTo>
                    <a:cubicBezTo>
                      <a:pt x="3150" y="5774"/>
                      <a:pt x="2942" y="5676"/>
                      <a:pt x="2781" y="5302"/>
                    </a:cubicBezTo>
                    <a:cubicBezTo>
                      <a:pt x="2047" y="3467"/>
                      <a:pt x="1514" y="1533"/>
                      <a:pt x="246" y="32"/>
                    </a:cubicBezTo>
                    <a:cubicBezTo>
                      <a:pt x="224" y="10"/>
                      <a:pt x="199" y="1"/>
                      <a:pt x="17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0" name="Google Shape;2610;p17"/>
              <p:cNvSpPr/>
              <p:nvPr/>
            </p:nvSpPr>
            <p:spPr>
              <a:xfrm>
                <a:off x="87200" y="4614705"/>
                <a:ext cx="406986" cy="247911"/>
              </a:xfrm>
              <a:custGeom>
                <a:avLst/>
                <a:gdLst/>
                <a:ahLst/>
                <a:cxnLst/>
                <a:rect l="l" t="t" r="r" b="b"/>
                <a:pathLst>
                  <a:path w="11389" h="6937" extrusionOk="0">
                    <a:moveTo>
                      <a:pt x="162" y="0"/>
                    </a:moveTo>
                    <a:cubicBezTo>
                      <a:pt x="84" y="0"/>
                      <a:pt x="1" y="87"/>
                      <a:pt x="47" y="157"/>
                    </a:cubicBezTo>
                    <a:cubicBezTo>
                      <a:pt x="648" y="1491"/>
                      <a:pt x="1382" y="2758"/>
                      <a:pt x="2015" y="4093"/>
                    </a:cubicBezTo>
                    <a:cubicBezTo>
                      <a:pt x="2349" y="4727"/>
                      <a:pt x="2682" y="5394"/>
                      <a:pt x="2983" y="6061"/>
                    </a:cubicBezTo>
                    <a:cubicBezTo>
                      <a:pt x="3083" y="6328"/>
                      <a:pt x="3316" y="6595"/>
                      <a:pt x="3583" y="6761"/>
                    </a:cubicBezTo>
                    <a:cubicBezTo>
                      <a:pt x="3887" y="6872"/>
                      <a:pt x="4214" y="6937"/>
                      <a:pt x="4545" y="6937"/>
                    </a:cubicBezTo>
                    <a:cubicBezTo>
                      <a:pt x="4613" y="6937"/>
                      <a:pt x="4682" y="6934"/>
                      <a:pt x="4751" y="6928"/>
                    </a:cubicBezTo>
                    <a:cubicBezTo>
                      <a:pt x="5451" y="6928"/>
                      <a:pt x="6152" y="6895"/>
                      <a:pt x="6852" y="6895"/>
                    </a:cubicBezTo>
                    <a:cubicBezTo>
                      <a:pt x="8320" y="6895"/>
                      <a:pt x="9754" y="6828"/>
                      <a:pt x="11222" y="6828"/>
                    </a:cubicBezTo>
                    <a:cubicBezTo>
                      <a:pt x="11389" y="6828"/>
                      <a:pt x="11389" y="6628"/>
                      <a:pt x="11222" y="6628"/>
                    </a:cubicBezTo>
                    <a:cubicBezTo>
                      <a:pt x="10021" y="6628"/>
                      <a:pt x="8854" y="6661"/>
                      <a:pt x="7686" y="6695"/>
                    </a:cubicBezTo>
                    <a:lnTo>
                      <a:pt x="5718" y="6695"/>
                    </a:lnTo>
                    <a:cubicBezTo>
                      <a:pt x="5493" y="6718"/>
                      <a:pt x="5269" y="6729"/>
                      <a:pt x="5046" y="6729"/>
                    </a:cubicBezTo>
                    <a:cubicBezTo>
                      <a:pt x="4639" y="6729"/>
                      <a:pt x="4238" y="6693"/>
                      <a:pt x="3850" y="6628"/>
                    </a:cubicBezTo>
                    <a:cubicBezTo>
                      <a:pt x="3350" y="6494"/>
                      <a:pt x="3183" y="6027"/>
                      <a:pt x="3016" y="5594"/>
                    </a:cubicBezTo>
                    <a:cubicBezTo>
                      <a:pt x="2716" y="4960"/>
                      <a:pt x="2382" y="4360"/>
                      <a:pt x="2082" y="3692"/>
                    </a:cubicBezTo>
                    <a:cubicBezTo>
                      <a:pt x="1482" y="2492"/>
                      <a:pt x="814" y="1291"/>
                      <a:pt x="247" y="57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1" name="Google Shape;2611;p17"/>
              <p:cNvSpPr/>
              <p:nvPr/>
            </p:nvSpPr>
            <p:spPr>
              <a:xfrm>
                <a:off x="13240" y="4693946"/>
                <a:ext cx="386225" cy="335073"/>
              </a:xfrm>
              <a:custGeom>
                <a:avLst/>
                <a:gdLst/>
                <a:ahLst/>
                <a:cxnLst/>
                <a:rect l="l" t="t" r="r" b="b"/>
                <a:pathLst>
                  <a:path w="11190" h="9708" extrusionOk="0">
                    <a:moveTo>
                      <a:pt x="151" y="1"/>
                    </a:moveTo>
                    <a:cubicBezTo>
                      <a:pt x="80" y="1"/>
                      <a:pt x="1" y="79"/>
                      <a:pt x="25" y="175"/>
                    </a:cubicBezTo>
                    <a:cubicBezTo>
                      <a:pt x="392" y="942"/>
                      <a:pt x="625" y="1743"/>
                      <a:pt x="792" y="2543"/>
                    </a:cubicBezTo>
                    <a:cubicBezTo>
                      <a:pt x="1025" y="3510"/>
                      <a:pt x="1326" y="4478"/>
                      <a:pt x="1593" y="5412"/>
                    </a:cubicBezTo>
                    <a:cubicBezTo>
                      <a:pt x="1793" y="6046"/>
                      <a:pt x="1993" y="6646"/>
                      <a:pt x="2126" y="7280"/>
                    </a:cubicBezTo>
                    <a:cubicBezTo>
                      <a:pt x="2226" y="7647"/>
                      <a:pt x="2293" y="8180"/>
                      <a:pt x="2627" y="8414"/>
                    </a:cubicBezTo>
                    <a:cubicBezTo>
                      <a:pt x="3094" y="8681"/>
                      <a:pt x="3627" y="8848"/>
                      <a:pt x="4161" y="8948"/>
                    </a:cubicBezTo>
                    <a:cubicBezTo>
                      <a:pt x="4995" y="9114"/>
                      <a:pt x="5829" y="9315"/>
                      <a:pt x="6663" y="9448"/>
                    </a:cubicBezTo>
                    <a:cubicBezTo>
                      <a:pt x="7520" y="9623"/>
                      <a:pt x="8377" y="9708"/>
                      <a:pt x="9233" y="9708"/>
                    </a:cubicBezTo>
                    <a:cubicBezTo>
                      <a:pt x="9844" y="9708"/>
                      <a:pt x="10455" y="9665"/>
                      <a:pt x="11066" y="9581"/>
                    </a:cubicBezTo>
                    <a:cubicBezTo>
                      <a:pt x="11189" y="9551"/>
                      <a:pt x="11142" y="9378"/>
                      <a:pt x="11029" y="9378"/>
                    </a:cubicBezTo>
                    <a:cubicBezTo>
                      <a:pt x="11019" y="9378"/>
                      <a:pt x="11009" y="9379"/>
                      <a:pt x="10999" y="9381"/>
                    </a:cubicBezTo>
                    <a:lnTo>
                      <a:pt x="10999" y="9348"/>
                    </a:lnTo>
                    <a:cubicBezTo>
                      <a:pt x="10374" y="9443"/>
                      <a:pt x="9749" y="9488"/>
                      <a:pt x="9129" y="9488"/>
                    </a:cubicBezTo>
                    <a:cubicBezTo>
                      <a:pt x="8226" y="9488"/>
                      <a:pt x="7333" y="9392"/>
                      <a:pt x="6463" y="9215"/>
                    </a:cubicBezTo>
                    <a:cubicBezTo>
                      <a:pt x="5796" y="9081"/>
                      <a:pt x="5128" y="8948"/>
                      <a:pt x="4461" y="8781"/>
                    </a:cubicBezTo>
                    <a:cubicBezTo>
                      <a:pt x="3794" y="8614"/>
                      <a:pt x="2727" y="8547"/>
                      <a:pt x="2493" y="7780"/>
                    </a:cubicBezTo>
                    <a:cubicBezTo>
                      <a:pt x="2326" y="7313"/>
                      <a:pt x="2260" y="6813"/>
                      <a:pt x="2126" y="6312"/>
                    </a:cubicBezTo>
                    <a:cubicBezTo>
                      <a:pt x="1926" y="5612"/>
                      <a:pt x="1659" y="4911"/>
                      <a:pt x="1459" y="4211"/>
                    </a:cubicBezTo>
                    <a:cubicBezTo>
                      <a:pt x="1092" y="2843"/>
                      <a:pt x="859" y="1309"/>
                      <a:pt x="225" y="41"/>
                    </a:cubicBezTo>
                    <a:cubicBezTo>
                      <a:pt x="206" y="13"/>
                      <a:pt x="179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12" name="Google Shape;2612;p17"/>
            <p:cNvGrpSpPr/>
            <p:nvPr/>
          </p:nvGrpSpPr>
          <p:grpSpPr>
            <a:xfrm>
              <a:off x="-22453" y="4050638"/>
              <a:ext cx="191215" cy="563460"/>
              <a:chOff x="114197" y="3383775"/>
              <a:chExt cx="191215" cy="563460"/>
            </a:xfrm>
          </p:grpSpPr>
          <p:sp>
            <p:nvSpPr>
              <p:cNvPr id="2613" name="Google Shape;2613;p17"/>
              <p:cNvSpPr/>
              <p:nvPr/>
            </p:nvSpPr>
            <p:spPr>
              <a:xfrm>
                <a:off x="195999" y="3383775"/>
                <a:ext cx="46078" cy="563460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6325" extrusionOk="0">
                    <a:moveTo>
                      <a:pt x="512" y="0"/>
                    </a:moveTo>
                    <a:cubicBezTo>
                      <a:pt x="448" y="0"/>
                      <a:pt x="380" y="57"/>
                      <a:pt x="400" y="140"/>
                    </a:cubicBezTo>
                    <a:cubicBezTo>
                      <a:pt x="801" y="1441"/>
                      <a:pt x="934" y="2808"/>
                      <a:pt x="867" y="4176"/>
                    </a:cubicBezTo>
                    <a:cubicBezTo>
                      <a:pt x="801" y="5510"/>
                      <a:pt x="467" y="6811"/>
                      <a:pt x="300" y="8146"/>
                    </a:cubicBezTo>
                    <a:cubicBezTo>
                      <a:pt x="0" y="10881"/>
                      <a:pt x="367" y="13549"/>
                      <a:pt x="901" y="16251"/>
                    </a:cubicBezTo>
                    <a:cubicBezTo>
                      <a:pt x="914" y="16302"/>
                      <a:pt x="951" y="16324"/>
                      <a:pt x="990" y="16324"/>
                    </a:cubicBezTo>
                    <a:cubicBezTo>
                      <a:pt x="1053" y="16324"/>
                      <a:pt x="1122" y="16267"/>
                      <a:pt x="1101" y="16185"/>
                    </a:cubicBezTo>
                    <a:cubicBezTo>
                      <a:pt x="534" y="13316"/>
                      <a:pt x="167" y="10447"/>
                      <a:pt x="601" y="7512"/>
                    </a:cubicBezTo>
                    <a:cubicBezTo>
                      <a:pt x="1001" y="4977"/>
                      <a:pt x="1334" y="2608"/>
                      <a:pt x="601" y="73"/>
                    </a:cubicBezTo>
                    <a:cubicBezTo>
                      <a:pt x="588" y="22"/>
                      <a:pt x="551" y="0"/>
                      <a:pt x="51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4" name="Google Shape;2614;p17"/>
              <p:cNvSpPr/>
              <p:nvPr/>
            </p:nvSpPr>
            <p:spPr>
              <a:xfrm>
                <a:off x="151094" y="3416807"/>
                <a:ext cx="82457" cy="82457"/>
              </a:xfrm>
              <a:custGeom>
                <a:avLst/>
                <a:gdLst/>
                <a:ahLst/>
                <a:cxnLst/>
                <a:rect l="l" t="t" r="r" b="b"/>
                <a:pathLst>
                  <a:path w="2389" h="2389" extrusionOk="0">
                    <a:moveTo>
                      <a:pt x="766" y="230"/>
                    </a:moveTo>
                    <a:cubicBezTo>
                      <a:pt x="814" y="230"/>
                      <a:pt x="861" y="237"/>
                      <a:pt x="901" y="250"/>
                    </a:cubicBezTo>
                    <a:cubicBezTo>
                      <a:pt x="1168" y="317"/>
                      <a:pt x="1368" y="617"/>
                      <a:pt x="1535" y="851"/>
                    </a:cubicBezTo>
                    <a:cubicBezTo>
                      <a:pt x="1761" y="1218"/>
                      <a:pt x="1939" y="1609"/>
                      <a:pt x="2029" y="2044"/>
                    </a:cubicBezTo>
                    <a:lnTo>
                      <a:pt x="2029" y="2044"/>
                    </a:lnTo>
                    <a:cubicBezTo>
                      <a:pt x="1777" y="1920"/>
                      <a:pt x="1529" y="1762"/>
                      <a:pt x="1301" y="1585"/>
                    </a:cubicBezTo>
                    <a:cubicBezTo>
                      <a:pt x="901" y="1351"/>
                      <a:pt x="567" y="984"/>
                      <a:pt x="401" y="551"/>
                    </a:cubicBezTo>
                    <a:cubicBezTo>
                      <a:pt x="347" y="337"/>
                      <a:pt x="571" y="230"/>
                      <a:pt x="766" y="230"/>
                    </a:cubicBezTo>
                    <a:close/>
                    <a:moveTo>
                      <a:pt x="689" y="1"/>
                    </a:moveTo>
                    <a:cubicBezTo>
                      <a:pt x="529" y="1"/>
                      <a:pt x="379" y="71"/>
                      <a:pt x="267" y="250"/>
                    </a:cubicBezTo>
                    <a:cubicBezTo>
                      <a:pt x="0" y="684"/>
                      <a:pt x="501" y="1184"/>
                      <a:pt x="801" y="1451"/>
                    </a:cubicBezTo>
                    <a:cubicBezTo>
                      <a:pt x="1163" y="1814"/>
                      <a:pt x="1580" y="2094"/>
                      <a:pt x="2077" y="2317"/>
                    </a:cubicBezTo>
                    <a:lnTo>
                      <a:pt x="2077" y="2317"/>
                    </a:lnTo>
                    <a:cubicBezTo>
                      <a:pt x="2097" y="2352"/>
                      <a:pt x="2149" y="2373"/>
                      <a:pt x="2197" y="2373"/>
                    </a:cubicBezTo>
                    <a:cubicBezTo>
                      <a:pt x="2200" y="2373"/>
                      <a:pt x="2203" y="2373"/>
                      <a:pt x="2206" y="2373"/>
                    </a:cubicBezTo>
                    <a:lnTo>
                      <a:pt x="2206" y="2373"/>
                    </a:lnTo>
                    <a:cubicBezTo>
                      <a:pt x="2215" y="2377"/>
                      <a:pt x="2225" y="2381"/>
                      <a:pt x="2235" y="2385"/>
                    </a:cubicBezTo>
                    <a:cubicBezTo>
                      <a:pt x="2243" y="2388"/>
                      <a:pt x="2250" y="2389"/>
                      <a:pt x="2257" y="2389"/>
                    </a:cubicBezTo>
                    <a:cubicBezTo>
                      <a:pt x="2341" y="2389"/>
                      <a:pt x="2388" y="2225"/>
                      <a:pt x="2281" y="2159"/>
                    </a:cubicBezTo>
                    <a:lnTo>
                      <a:pt x="2281" y="2159"/>
                    </a:lnTo>
                    <a:cubicBezTo>
                      <a:pt x="2167" y="1542"/>
                      <a:pt x="1909" y="986"/>
                      <a:pt x="1535" y="517"/>
                    </a:cubicBezTo>
                    <a:cubicBezTo>
                      <a:pt x="1358" y="274"/>
                      <a:pt x="1004" y="1"/>
                      <a:pt x="68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5" name="Google Shape;2615;p17"/>
              <p:cNvSpPr/>
              <p:nvPr/>
            </p:nvSpPr>
            <p:spPr>
              <a:xfrm>
                <a:off x="216121" y="3493258"/>
                <a:ext cx="89291" cy="80110"/>
              </a:xfrm>
              <a:custGeom>
                <a:avLst/>
                <a:gdLst/>
                <a:ahLst/>
                <a:cxnLst/>
                <a:rect l="l" t="t" r="r" b="b"/>
                <a:pathLst>
                  <a:path w="2587" h="2321" extrusionOk="0">
                    <a:moveTo>
                      <a:pt x="1886" y="204"/>
                    </a:moveTo>
                    <a:cubicBezTo>
                      <a:pt x="2152" y="204"/>
                      <a:pt x="2119" y="671"/>
                      <a:pt x="2052" y="804"/>
                    </a:cubicBezTo>
                    <a:cubicBezTo>
                      <a:pt x="1886" y="1037"/>
                      <a:pt x="1685" y="1238"/>
                      <a:pt x="1419" y="1371"/>
                    </a:cubicBezTo>
                    <a:cubicBezTo>
                      <a:pt x="1158" y="1567"/>
                      <a:pt x="855" y="1706"/>
                      <a:pt x="555" y="1862"/>
                    </a:cubicBezTo>
                    <a:lnTo>
                      <a:pt x="555" y="1862"/>
                    </a:lnTo>
                    <a:cubicBezTo>
                      <a:pt x="670" y="1609"/>
                      <a:pt x="808" y="1357"/>
                      <a:pt x="985" y="1104"/>
                    </a:cubicBezTo>
                    <a:cubicBezTo>
                      <a:pt x="1152" y="837"/>
                      <a:pt x="1485" y="237"/>
                      <a:pt x="1886" y="204"/>
                    </a:cubicBezTo>
                    <a:close/>
                    <a:moveTo>
                      <a:pt x="1880" y="0"/>
                    </a:moveTo>
                    <a:cubicBezTo>
                      <a:pt x="1568" y="0"/>
                      <a:pt x="1249" y="419"/>
                      <a:pt x="1085" y="637"/>
                    </a:cubicBezTo>
                    <a:cubicBezTo>
                      <a:pt x="730" y="1056"/>
                      <a:pt x="469" y="1507"/>
                      <a:pt x="271" y="2018"/>
                    </a:cubicBezTo>
                    <a:lnTo>
                      <a:pt x="271" y="2018"/>
                    </a:lnTo>
                    <a:cubicBezTo>
                      <a:pt x="208" y="2056"/>
                      <a:pt x="145" y="2096"/>
                      <a:pt x="84" y="2138"/>
                    </a:cubicBezTo>
                    <a:cubicBezTo>
                      <a:pt x="0" y="2194"/>
                      <a:pt x="57" y="2321"/>
                      <a:pt x="156" y="2321"/>
                    </a:cubicBezTo>
                    <a:cubicBezTo>
                      <a:pt x="176" y="2321"/>
                      <a:pt x="196" y="2316"/>
                      <a:pt x="218" y="2305"/>
                    </a:cubicBezTo>
                    <a:cubicBezTo>
                      <a:pt x="785" y="1938"/>
                      <a:pt x="1419" y="1705"/>
                      <a:pt x="1919" y="1271"/>
                    </a:cubicBezTo>
                    <a:cubicBezTo>
                      <a:pt x="2253" y="1004"/>
                      <a:pt x="2586" y="370"/>
                      <a:pt x="2086" y="70"/>
                    </a:cubicBezTo>
                    <a:cubicBezTo>
                      <a:pt x="2019" y="21"/>
                      <a:pt x="1949" y="0"/>
                      <a:pt x="1880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6" name="Google Shape;2616;p17"/>
              <p:cNvSpPr/>
              <p:nvPr/>
            </p:nvSpPr>
            <p:spPr>
              <a:xfrm>
                <a:off x="148782" y="3541269"/>
                <a:ext cx="72585" cy="79834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2313" extrusionOk="0">
                    <a:moveTo>
                      <a:pt x="1015" y="229"/>
                    </a:moveTo>
                    <a:cubicBezTo>
                      <a:pt x="1124" y="229"/>
                      <a:pt x="1240" y="268"/>
                      <a:pt x="1301" y="314"/>
                    </a:cubicBezTo>
                    <a:cubicBezTo>
                      <a:pt x="1468" y="514"/>
                      <a:pt x="1602" y="714"/>
                      <a:pt x="1668" y="981"/>
                    </a:cubicBezTo>
                    <a:cubicBezTo>
                      <a:pt x="1791" y="1319"/>
                      <a:pt x="1857" y="1685"/>
                      <a:pt x="1893" y="2053"/>
                    </a:cubicBezTo>
                    <a:lnTo>
                      <a:pt x="1893" y="2053"/>
                    </a:lnTo>
                    <a:cubicBezTo>
                      <a:pt x="1706" y="1884"/>
                      <a:pt x="1542" y="1711"/>
                      <a:pt x="1402" y="1514"/>
                    </a:cubicBezTo>
                    <a:cubicBezTo>
                      <a:pt x="1068" y="1214"/>
                      <a:pt x="868" y="847"/>
                      <a:pt x="768" y="447"/>
                    </a:cubicBezTo>
                    <a:cubicBezTo>
                      <a:pt x="768" y="284"/>
                      <a:pt x="886" y="229"/>
                      <a:pt x="1015" y="229"/>
                    </a:cubicBezTo>
                    <a:close/>
                    <a:moveTo>
                      <a:pt x="2102" y="2148"/>
                    </a:moveTo>
                    <a:cubicBezTo>
                      <a:pt x="2102" y="2151"/>
                      <a:pt x="2102" y="2153"/>
                      <a:pt x="2102" y="2156"/>
                    </a:cubicBezTo>
                    <a:lnTo>
                      <a:pt x="2102" y="2156"/>
                    </a:lnTo>
                    <a:cubicBezTo>
                      <a:pt x="2102" y="2165"/>
                      <a:pt x="2102" y="2173"/>
                      <a:pt x="2102" y="2182"/>
                    </a:cubicBezTo>
                    <a:lnTo>
                      <a:pt x="2102" y="2148"/>
                    </a:lnTo>
                    <a:close/>
                    <a:moveTo>
                      <a:pt x="1064" y="1"/>
                    </a:moveTo>
                    <a:cubicBezTo>
                      <a:pt x="972" y="1"/>
                      <a:pt x="873" y="25"/>
                      <a:pt x="768" y="80"/>
                    </a:cubicBezTo>
                    <a:cubicBezTo>
                      <a:pt x="1" y="514"/>
                      <a:pt x="1535" y="2015"/>
                      <a:pt x="1869" y="2282"/>
                    </a:cubicBezTo>
                    <a:cubicBezTo>
                      <a:pt x="1891" y="2304"/>
                      <a:pt x="1914" y="2313"/>
                      <a:pt x="1937" y="2313"/>
                    </a:cubicBezTo>
                    <a:cubicBezTo>
                      <a:pt x="1979" y="2313"/>
                      <a:pt x="2016" y="2282"/>
                      <a:pt x="2031" y="2245"/>
                    </a:cubicBezTo>
                    <a:lnTo>
                      <a:pt x="2031" y="2245"/>
                    </a:lnTo>
                    <a:cubicBezTo>
                      <a:pt x="2068" y="2235"/>
                      <a:pt x="2099" y="2205"/>
                      <a:pt x="2102" y="2156"/>
                    </a:cubicBezTo>
                    <a:lnTo>
                      <a:pt x="2102" y="2156"/>
                    </a:lnTo>
                    <a:cubicBezTo>
                      <a:pt x="2093" y="1596"/>
                      <a:pt x="1799" y="1"/>
                      <a:pt x="10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7" name="Google Shape;2617;p17"/>
              <p:cNvSpPr/>
              <p:nvPr/>
            </p:nvSpPr>
            <p:spPr>
              <a:xfrm>
                <a:off x="202212" y="3644643"/>
                <a:ext cx="74415" cy="70066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030" extrusionOk="0">
                    <a:moveTo>
                      <a:pt x="1638" y="240"/>
                    </a:moveTo>
                    <a:cubicBezTo>
                      <a:pt x="1712" y="240"/>
                      <a:pt x="1766" y="308"/>
                      <a:pt x="1788" y="421"/>
                    </a:cubicBezTo>
                    <a:cubicBezTo>
                      <a:pt x="1855" y="688"/>
                      <a:pt x="1755" y="988"/>
                      <a:pt x="1521" y="1155"/>
                    </a:cubicBezTo>
                    <a:cubicBezTo>
                      <a:pt x="1156" y="1436"/>
                      <a:pt x="766" y="1622"/>
                      <a:pt x="333" y="1754"/>
                    </a:cubicBezTo>
                    <a:lnTo>
                      <a:pt x="333" y="1754"/>
                    </a:lnTo>
                    <a:cubicBezTo>
                      <a:pt x="626" y="1181"/>
                      <a:pt x="1022" y="670"/>
                      <a:pt x="1521" y="287"/>
                    </a:cubicBezTo>
                    <a:cubicBezTo>
                      <a:pt x="1564" y="255"/>
                      <a:pt x="1603" y="240"/>
                      <a:pt x="1638" y="240"/>
                    </a:cubicBezTo>
                    <a:close/>
                    <a:moveTo>
                      <a:pt x="1633" y="0"/>
                    </a:moveTo>
                    <a:cubicBezTo>
                      <a:pt x="1287" y="0"/>
                      <a:pt x="1000" y="475"/>
                      <a:pt x="821" y="654"/>
                    </a:cubicBezTo>
                    <a:cubicBezTo>
                      <a:pt x="526" y="1015"/>
                      <a:pt x="263" y="1439"/>
                      <a:pt x="64" y="1834"/>
                    </a:cubicBezTo>
                    <a:lnTo>
                      <a:pt x="64" y="1834"/>
                    </a:lnTo>
                    <a:cubicBezTo>
                      <a:pt x="0" y="1882"/>
                      <a:pt x="25" y="2022"/>
                      <a:pt x="121" y="2026"/>
                    </a:cubicBezTo>
                    <a:lnTo>
                      <a:pt x="121" y="2026"/>
                    </a:lnTo>
                    <a:cubicBezTo>
                      <a:pt x="130" y="2028"/>
                      <a:pt x="138" y="2029"/>
                      <a:pt x="147" y="2029"/>
                    </a:cubicBezTo>
                    <a:cubicBezTo>
                      <a:pt x="170" y="2029"/>
                      <a:pt x="192" y="2021"/>
                      <a:pt x="209" y="2003"/>
                    </a:cubicBezTo>
                    <a:lnTo>
                      <a:pt x="209" y="2003"/>
                    </a:lnTo>
                    <a:cubicBezTo>
                      <a:pt x="766" y="1811"/>
                      <a:pt x="1434" y="1639"/>
                      <a:pt x="1822" y="1155"/>
                    </a:cubicBezTo>
                    <a:cubicBezTo>
                      <a:pt x="2022" y="921"/>
                      <a:pt x="2155" y="187"/>
                      <a:pt x="1755" y="21"/>
                    </a:cubicBezTo>
                    <a:cubicBezTo>
                      <a:pt x="1713" y="7"/>
                      <a:pt x="1673" y="0"/>
                      <a:pt x="16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8" name="Google Shape;2618;p17"/>
              <p:cNvSpPr/>
              <p:nvPr/>
            </p:nvSpPr>
            <p:spPr>
              <a:xfrm>
                <a:off x="114197" y="3708842"/>
                <a:ext cx="92294" cy="66752"/>
              </a:xfrm>
              <a:custGeom>
                <a:avLst/>
                <a:gdLst/>
                <a:ahLst/>
                <a:cxnLst/>
                <a:rect l="l" t="t" r="r" b="b"/>
                <a:pathLst>
                  <a:path w="2674" h="1934" extrusionOk="0">
                    <a:moveTo>
                      <a:pt x="1339" y="198"/>
                    </a:moveTo>
                    <a:cubicBezTo>
                      <a:pt x="1837" y="198"/>
                      <a:pt x="2374" y="1349"/>
                      <a:pt x="2433" y="1729"/>
                    </a:cubicBezTo>
                    <a:lnTo>
                      <a:pt x="2433" y="1729"/>
                    </a:lnTo>
                    <a:cubicBezTo>
                      <a:pt x="1798" y="1688"/>
                      <a:pt x="408" y="1053"/>
                      <a:pt x="1069" y="329"/>
                    </a:cubicBezTo>
                    <a:cubicBezTo>
                      <a:pt x="1156" y="237"/>
                      <a:pt x="1247" y="198"/>
                      <a:pt x="1339" y="198"/>
                    </a:cubicBezTo>
                    <a:close/>
                    <a:moveTo>
                      <a:pt x="1344" y="0"/>
                    </a:moveTo>
                    <a:cubicBezTo>
                      <a:pt x="1200" y="0"/>
                      <a:pt x="1051" y="59"/>
                      <a:pt x="902" y="195"/>
                    </a:cubicBezTo>
                    <a:cubicBezTo>
                      <a:pt x="0" y="1033"/>
                      <a:pt x="1713" y="1933"/>
                      <a:pt x="2462" y="1933"/>
                    </a:cubicBezTo>
                    <a:cubicBezTo>
                      <a:pt x="2488" y="1933"/>
                      <a:pt x="2513" y="1932"/>
                      <a:pt x="2537" y="1930"/>
                    </a:cubicBezTo>
                    <a:cubicBezTo>
                      <a:pt x="2632" y="1930"/>
                      <a:pt x="2673" y="1865"/>
                      <a:pt x="2659" y="1809"/>
                    </a:cubicBezTo>
                    <a:lnTo>
                      <a:pt x="2659" y="1809"/>
                    </a:lnTo>
                    <a:cubicBezTo>
                      <a:pt x="2666" y="1796"/>
                      <a:pt x="2670" y="1781"/>
                      <a:pt x="2670" y="1763"/>
                    </a:cubicBezTo>
                    <a:cubicBezTo>
                      <a:pt x="2588" y="1242"/>
                      <a:pt x="2010" y="0"/>
                      <a:pt x="13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19" name="Google Shape;2619;p17"/>
            <p:cNvGrpSpPr/>
            <p:nvPr/>
          </p:nvGrpSpPr>
          <p:grpSpPr>
            <a:xfrm rot="-820414">
              <a:off x="-93823" y="4052283"/>
              <a:ext cx="584197" cy="414004"/>
              <a:chOff x="357531" y="3743933"/>
              <a:chExt cx="584172" cy="413986"/>
            </a:xfrm>
          </p:grpSpPr>
          <p:sp>
            <p:nvSpPr>
              <p:cNvPr id="2620" name="Google Shape;2620;p17"/>
              <p:cNvSpPr/>
              <p:nvPr/>
            </p:nvSpPr>
            <p:spPr>
              <a:xfrm>
                <a:off x="357531" y="3755645"/>
                <a:ext cx="477034" cy="402274"/>
              </a:xfrm>
              <a:custGeom>
                <a:avLst/>
                <a:gdLst/>
                <a:ahLst/>
                <a:cxnLst/>
                <a:rect l="l" t="t" r="r" b="b"/>
                <a:pathLst>
                  <a:path w="13821" h="11655" extrusionOk="0">
                    <a:moveTo>
                      <a:pt x="13703" y="1"/>
                    </a:moveTo>
                    <a:cubicBezTo>
                      <a:pt x="13665" y="1"/>
                      <a:pt x="13625" y="23"/>
                      <a:pt x="13600" y="74"/>
                    </a:cubicBezTo>
                    <a:cubicBezTo>
                      <a:pt x="13200" y="1575"/>
                      <a:pt x="12633" y="3009"/>
                      <a:pt x="11932" y="4410"/>
                    </a:cubicBezTo>
                    <a:cubicBezTo>
                      <a:pt x="11198" y="5978"/>
                      <a:pt x="10131" y="7345"/>
                      <a:pt x="8763" y="8413"/>
                    </a:cubicBezTo>
                    <a:cubicBezTo>
                      <a:pt x="6850" y="9820"/>
                      <a:pt x="4130" y="11464"/>
                      <a:pt x="1584" y="11464"/>
                    </a:cubicBezTo>
                    <a:cubicBezTo>
                      <a:pt x="1111" y="11464"/>
                      <a:pt x="645" y="11407"/>
                      <a:pt x="190" y="11282"/>
                    </a:cubicBezTo>
                    <a:cubicBezTo>
                      <a:pt x="180" y="11279"/>
                      <a:pt x="170" y="11278"/>
                      <a:pt x="161" y="11278"/>
                    </a:cubicBezTo>
                    <a:cubicBezTo>
                      <a:pt x="48" y="11278"/>
                      <a:pt x="0" y="11451"/>
                      <a:pt x="124" y="11482"/>
                    </a:cubicBezTo>
                    <a:cubicBezTo>
                      <a:pt x="580" y="11601"/>
                      <a:pt x="1046" y="11655"/>
                      <a:pt x="1516" y="11655"/>
                    </a:cubicBezTo>
                    <a:cubicBezTo>
                      <a:pt x="4071" y="11655"/>
                      <a:pt x="6752" y="10060"/>
                      <a:pt x="8696" y="8680"/>
                    </a:cubicBezTo>
                    <a:cubicBezTo>
                      <a:pt x="10031" y="7712"/>
                      <a:pt x="11131" y="6445"/>
                      <a:pt x="11865" y="4977"/>
                    </a:cubicBezTo>
                    <a:cubicBezTo>
                      <a:pt x="12699" y="3443"/>
                      <a:pt x="13366" y="1808"/>
                      <a:pt x="13800" y="140"/>
                    </a:cubicBezTo>
                    <a:cubicBezTo>
                      <a:pt x="13821" y="58"/>
                      <a:pt x="13765" y="1"/>
                      <a:pt x="1370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1" name="Google Shape;2621;p17"/>
              <p:cNvSpPr/>
              <p:nvPr/>
            </p:nvSpPr>
            <p:spPr>
              <a:xfrm>
                <a:off x="668480" y="3818980"/>
                <a:ext cx="261729" cy="94365"/>
              </a:xfrm>
              <a:custGeom>
                <a:avLst/>
                <a:gdLst/>
                <a:ahLst/>
                <a:cxnLst/>
                <a:rect l="l" t="t" r="r" b="b"/>
                <a:pathLst>
                  <a:path w="7583" h="2734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40"/>
                    </a:cubicBezTo>
                    <a:cubicBezTo>
                      <a:pt x="355" y="1508"/>
                      <a:pt x="1622" y="2275"/>
                      <a:pt x="2890" y="2608"/>
                    </a:cubicBezTo>
                    <a:cubicBezTo>
                      <a:pt x="3209" y="2696"/>
                      <a:pt x="3515" y="2733"/>
                      <a:pt x="3810" y="2733"/>
                    </a:cubicBezTo>
                    <a:cubicBezTo>
                      <a:pt x="5089" y="2733"/>
                      <a:pt x="6186" y="2039"/>
                      <a:pt x="7460" y="1741"/>
                    </a:cubicBezTo>
                    <a:cubicBezTo>
                      <a:pt x="7583" y="1710"/>
                      <a:pt x="7564" y="1537"/>
                      <a:pt x="7455" y="1537"/>
                    </a:cubicBezTo>
                    <a:cubicBezTo>
                      <a:pt x="7446" y="1537"/>
                      <a:pt x="7436" y="1538"/>
                      <a:pt x="7426" y="1541"/>
                    </a:cubicBezTo>
                    <a:cubicBezTo>
                      <a:pt x="6172" y="1839"/>
                      <a:pt x="5079" y="2539"/>
                      <a:pt x="3787" y="2539"/>
                    </a:cubicBezTo>
                    <a:cubicBezTo>
                      <a:pt x="3635" y="2539"/>
                      <a:pt x="3481" y="2529"/>
                      <a:pt x="3323" y="2508"/>
                    </a:cubicBezTo>
                    <a:cubicBezTo>
                      <a:pt x="1989" y="2275"/>
                      <a:pt x="555" y="1474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2" name="Google Shape;2622;p17"/>
              <p:cNvSpPr/>
              <p:nvPr/>
            </p:nvSpPr>
            <p:spPr>
              <a:xfrm>
                <a:off x="771508" y="3797132"/>
                <a:ext cx="133367" cy="112174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50" extrusionOk="0">
                    <a:moveTo>
                      <a:pt x="3706" y="0"/>
                    </a:moveTo>
                    <a:cubicBezTo>
                      <a:pt x="3695" y="0"/>
                      <a:pt x="3685" y="2"/>
                      <a:pt x="3674" y="6"/>
                    </a:cubicBezTo>
                    <a:lnTo>
                      <a:pt x="3641" y="6"/>
                    </a:lnTo>
                    <a:cubicBezTo>
                      <a:pt x="2273" y="806"/>
                      <a:pt x="1039" y="1840"/>
                      <a:pt x="71" y="3108"/>
                    </a:cubicBezTo>
                    <a:cubicBezTo>
                      <a:pt x="1" y="3179"/>
                      <a:pt x="80" y="3249"/>
                      <a:pt x="156" y="3249"/>
                    </a:cubicBezTo>
                    <a:cubicBezTo>
                      <a:pt x="188" y="3249"/>
                      <a:pt x="219" y="3237"/>
                      <a:pt x="238" y="3208"/>
                    </a:cubicBezTo>
                    <a:cubicBezTo>
                      <a:pt x="1206" y="1974"/>
                      <a:pt x="2406" y="973"/>
                      <a:pt x="3774" y="206"/>
                    </a:cubicBezTo>
                    <a:cubicBezTo>
                      <a:pt x="3863" y="116"/>
                      <a:pt x="3793" y="0"/>
                      <a:pt x="370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3" name="Google Shape;2623;p17"/>
              <p:cNvSpPr/>
              <p:nvPr/>
            </p:nvSpPr>
            <p:spPr>
              <a:xfrm>
                <a:off x="716974" y="3773144"/>
                <a:ext cx="62024" cy="134644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3901" extrusionOk="0">
                    <a:moveTo>
                      <a:pt x="105" y="0"/>
                    </a:moveTo>
                    <a:cubicBezTo>
                      <a:pt x="50" y="0"/>
                      <a:pt x="0" y="34"/>
                      <a:pt x="17" y="100"/>
                    </a:cubicBezTo>
                    <a:cubicBezTo>
                      <a:pt x="117" y="834"/>
                      <a:pt x="317" y="1535"/>
                      <a:pt x="617" y="2202"/>
                    </a:cubicBezTo>
                    <a:cubicBezTo>
                      <a:pt x="818" y="2836"/>
                      <a:pt x="1118" y="3403"/>
                      <a:pt x="1551" y="3870"/>
                    </a:cubicBezTo>
                    <a:cubicBezTo>
                      <a:pt x="1581" y="3892"/>
                      <a:pt x="1610" y="3901"/>
                      <a:pt x="1637" y="3901"/>
                    </a:cubicBezTo>
                    <a:cubicBezTo>
                      <a:pt x="1732" y="3901"/>
                      <a:pt x="1796" y="3788"/>
                      <a:pt x="1718" y="3736"/>
                    </a:cubicBezTo>
                    <a:cubicBezTo>
                      <a:pt x="1251" y="3303"/>
                      <a:pt x="984" y="2569"/>
                      <a:pt x="751" y="1968"/>
                    </a:cubicBezTo>
                    <a:cubicBezTo>
                      <a:pt x="484" y="1368"/>
                      <a:pt x="317" y="734"/>
                      <a:pt x="217" y="100"/>
                    </a:cubicBezTo>
                    <a:cubicBezTo>
                      <a:pt x="217" y="34"/>
                      <a:pt x="159" y="0"/>
                      <a:pt x="10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4" name="Google Shape;2624;p17"/>
              <p:cNvSpPr/>
              <p:nvPr/>
            </p:nvSpPr>
            <p:spPr>
              <a:xfrm>
                <a:off x="903288" y="3860606"/>
                <a:ext cx="38415" cy="25438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737" extrusionOk="0">
                    <a:moveTo>
                      <a:pt x="491" y="0"/>
                    </a:moveTo>
                    <a:cubicBezTo>
                      <a:pt x="0" y="0"/>
                      <a:pt x="0" y="736"/>
                      <a:pt x="491" y="736"/>
                    </a:cubicBezTo>
                    <a:cubicBezTo>
                      <a:pt x="502" y="736"/>
                      <a:pt x="512" y="736"/>
                      <a:pt x="523" y="735"/>
                    </a:cubicBezTo>
                    <a:lnTo>
                      <a:pt x="590" y="735"/>
                    </a:lnTo>
                    <a:cubicBezTo>
                      <a:pt x="601" y="736"/>
                      <a:pt x="611" y="736"/>
                      <a:pt x="622" y="736"/>
                    </a:cubicBezTo>
                    <a:cubicBezTo>
                      <a:pt x="1113" y="736"/>
                      <a:pt x="1113" y="0"/>
                      <a:pt x="622" y="0"/>
                    </a:cubicBezTo>
                    <a:cubicBezTo>
                      <a:pt x="611" y="0"/>
                      <a:pt x="601" y="1"/>
                      <a:pt x="590" y="1"/>
                    </a:cubicBezTo>
                    <a:lnTo>
                      <a:pt x="523" y="1"/>
                    </a:lnTo>
                    <a:cubicBezTo>
                      <a:pt x="512" y="1"/>
                      <a:pt x="502" y="0"/>
                      <a:pt x="49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5" name="Google Shape;2625;p17"/>
              <p:cNvSpPr/>
              <p:nvPr/>
            </p:nvSpPr>
            <p:spPr>
              <a:xfrm>
                <a:off x="885261" y="3789841"/>
                <a:ext cx="32893" cy="2447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09" extrusionOk="0">
                    <a:moveTo>
                      <a:pt x="612" y="1"/>
                    </a:moveTo>
                    <a:cubicBezTo>
                      <a:pt x="597" y="1"/>
                      <a:pt x="583" y="2"/>
                      <a:pt x="567" y="4"/>
                    </a:cubicBezTo>
                    <a:lnTo>
                      <a:pt x="500" y="4"/>
                    </a:lnTo>
                    <a:cubicBezTo>
                      <a:pt x="0" y="4"/>
                      <a:pt x="0" y="705"/>
                      <a:pt x="500" y="705"/>
                    </a:cubicBezTo>
                    <a:lnTo>
                      <a:pt x="567" y="705"/>
                    </a:lnTo>
                    <a:cubicBezTo>
                      <a:pt x="583" y="708"/>
                      <a:pt x="597" y="709"/>
                      <a:pt x="612" y="709"/>
                    </a:cubicBezTo>
                    <a:cubicBezTo>
                      <a:pt x="953" y="709"/>
                      <a:pt x="953" y="1"/>
                      <a:pt x="61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6" name="Google Shape;2626;p17"/>
              <p:cNvSpPr/>
              <p:nvPr/>
            </p:nvSpPr>
            <p:spPr>
              <a:xfrm>
                <a:off x="813914" y="3743933"/>
                <a:ext cx="34584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735" extrusionOk="0">
                    <a:moveTo>
                      <a:pt x="468" y="0"/>
                    </a:moveTo>
                    <a:cubicBezTo>
                      <a:pt x="1" y="0"/>
                      <a:pt x="1" y="734"/>
                      <a:pt x="468" y="734"/>
                    </a:cubicBezTo>
                    <a:lnTo>
                      <a:pt x="534" y="734"/>
                    </a:lnTo>
                    <a:cubicBezTo>
                      <a:pt x="1001" y="734"/>
                      <a:pt x="1001" y="0"/>
                      <a:pt x="5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7" name="Google Shape;2627;p17"/>
              <p:cNvSpPr/>
              <p:nvPr/>
            </p:nvSpPr>
            <p:spPr>
              <a:xfrm>
                <a:off x="692226" y="3759303"/>
                <a:ext cx="34550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735" extrusionOk="0">
                    <a:moveTo>
                      <a:pt x="467" y="1"/>
                    </a:moveTo>
                    <a:cubicBezTo>
                      <a:pt x="0" y="1"/>
                      <a:pt x="0" y="735"/>
                      <a:pt x="467" y="735"/>
                    </a:cubicBezTo>
                    <a:lnTo>
                      <a:pt x="534" y="735"/>
                    </a:lnTo>
                    <a:cubicBezTo>
                      <a:pt x="1001" y="735"/>
                      <a:pt x="1001" y="1"/>
                      <a:pt x="5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8" name="Google Shape;2628;p17"/>
              <p:cNvSpPr/>
              <p:nvPr/>
            </p:nvSpPr>
            <p:spPr>
              <a:xfrm>
                <a:off x="649600" y="3807659"/>
                <a:ext cx="36897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735" extrusionOk="0">
                    <a:moveTo>
                      <a:pt x="468" y="1"/>
                    </a:moveTo>
                    <a:cubicBezTo>
                      <a:pt x="1" y="1"/>
                      <a:pt x="1" y="735"/>
                      <a:pt x="468" y="735"/>
                    </a:cubicBezTo>
                    <a:lnTo>
                      <a:pt x="601" y="735"/>
                    </a:lnTo>
                    <a:cubicBezTo>
                      <a:pt x="1068" y="735"/>
                      <a:pt x="1068" y="1"/>
                      <a:pt x="6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29" name="Google Shape;2629;p17"/>
            <p:cNvGrpSpPr/>
            <p:nvPr/>
          </p:nvGrpSpPr>
          <p:grpSpPr>
            <a:xfrm>
              <a:off x="395516" y="4840024"/>
              <a:ext cx="971395" cy="384362"/>
              <a:chOff x="1928754" y="4491924"/>
              <a:chExt cx="971395" cy="384362"/>
            </a:xfrm>
          </p:grpSpPr>
          <p:sp>
            <p:nvSpPr>
              <p:cNvPr id="2630" name="Google Shape;2630;p17"/>
              <p:cNvSpPr/>
              <p:nvPr/>
            </p:nvSpPr>
            <p:spPr>
              <a:xfrm>
                <a:off x="1929030" y="4491924"/>
                <a:ext cx="971119" cy="384292"/>
              </a:xfrm>
              <a:custGeom>
                <a:avLst/>
                <a:gdLst/>
                <a:ahLst/>
                <a:cxnLst/>
                <a:rect l="l" t="t" r="r" b="b"/>
                <a:pathLst>
                  <a:path w="28136" h="11134" extrusionOk="0">
                    <a:moveTo>
                      <a:pt x="19627" y="262"/>
                    </a:moveTo>
                    <a:cubicBezTo>
                      <a:pt x="21916" y="262"/>
                      <a:pt x="24139" y="1115"/>
                      <a:pt x="26201" y="2031"/>
                    </a:cubicBezTo>
                    <a:cubicBezTo>
                      <a:pt x="26635" y="2198"/>
                      <a:pt x="27035" y="2398"/>
                      <a:pt x="27402" y="2665"/>
                    </a:cubicBezTo>
                    <a:cubicBezTo>
                      <a:pt x="27502" y="2732"/>
                      <a:pt x="27969" y="2965"/>
                      <a:pt x="27769" y="3165"/>
                    </a:cubicBezTo>
                    <a:cubicBezTo>
                      <a:pt x="27535" y="3399"/>
                      <a:pt x="27269" y="3632"/>
                      <a:pt x="27002" y="3832"/>
                    </a:cubicBezTo>
                    <a:cubicBezTo>
                      <a:pt x="26068" y="4500"/>
                      <a:pt x="25067" y="5100"/>
                      <a:pt x="24033" y="5634"/>
                    </a:cubicBezTo>
                    <a:cubicBezTo>
                      <a:pt x="21865" y="6935"/>
                      <a:pt x="19863" y="8302"/>
                      <a:pt x="17462" y="9170"/>
                    </a:cubicBezTo>
                    <a:cubicBezTo>
                      <a:pt x="14439" y="10300"/>
                      <a:pt x="11119" y="10935"/>
                      <a:pt x="7835" y="10935"/>
                    </a:cubicBezTo>
                    <a:cubicBezTo>
                      <a:pt x="6080" y="10935"/>
                      <a:pt x="4335" y="10754"/>
                      <a:pt x="2651" y="10370"/>
                    </a:cubicBezTo>
                    <a:cubicBezTo>
                      <a:pt x="1830" y="10181"/>
                      <a:pt x="1039" y="9962"/>
                      <a:pt x="278" y="9656"/>
                    </a:cubicBezTo>
                    <a:lnTo>
                      <a:pt x="278" y="9656"/>
                    </a:lnTo>
                    <a:cubicBezTo>
                      <a:pt x="1028" y="9285"/>
                      <a:pt x="1491" y="8562"/>
                      <a:pt x="2084" y="7969"/>
                    </a:cubicBezTo>
                    <a:cubicBezTo>
                      <a:pt x="3018" y="7068"/>
                      <a:pt x="3985" y="6234"/>
                      <a:pt x="5019" y="5434"/>
                    </a:cubicBezTo>
                    <a:cubicBezTo>
                      <a:pt x="5987" y="4600"/>
                      <a:pt x="7021" y="3866"/>
                      <a:pt x="8088" y="3199"/>
                    </a:cubicBezTo>
                    <a:cubicBezTo>
                      <a:pt x="9289" y="2498"/>
                      <a:pt x="10590" y="2098"/>
                      <a:pt x="11891" y="1564"/>
                    </a:cubicBezTo>
                    <a:cubicBezTo>
                      <a:pt x="14293" y="597"/>
                      <a:pt x="16894" y="297"/>
                      <a:pt x="19496" y="263"/>
                    </a:cubicBezTo>
                    <a:cubicBezTo>
                      <a:pt x="19540" y="263"/>
                      <a:pt x="19584" y="262"/>
                      <a:pt x="19627" y="262"/>
                    </a:cubicBezTo>
                    <a:close/>
                    <a:moveTo>
                      <a:pt x="19044" y="1"/>
                    </a:moveTo>
                    <a:cubicBezTo>
                      <a:pt x="17372" y="1"/>
                      <a:pt x="15674" y="258"/>
                      <a:pt x="14126" y="630"/>
                    </a:cubicBezTo>
                    <a:cubicBezTo>
                      <a:pt x="12658" y="1030"/>
                      <a:pt x="11224" y="1531"/>
                      <a:pt x="9856" y="2165"/>
                    </a:cubicBezTo>
                    <a:cubicBezTo>
                      <a:pt x="8589" y="2665"/>
                      <a:pt x="7354" y="3332"/>
                      <a:pt x="6287" y="4166"/>
                    </a:cubicBezTo>
                    <a:cubicBezTo>
                      <a:pt x="5153" y="5000"/>
                      <a:pt x="4052" y="5867"/>
                      <a:pt x="3018" y="6801"/>
                    </a:cubicBezTo>
                    <a:cubicBezTo>
                      <a:pt x="2551" y="7201"/>
                      <a:pt x="2051" y="7668"/>
                      <a:pt x="1617" y="8135"/>
                    </a:cubicBezTo>
                    <a:cubicBezTo>
                      <a:pt x="1183" y="8602"/>
                      <a:pt x="783" y="9203"/>
                      <a:pt x="116" y="9470"/>
                    </a:cubicBezTo>
                    <a:cubicBezTo>
                      <a:pt x="70" y="9500"/>
                      <a:pt x="66" y="9558"/>
                      <a:pt x="88" y="9605"/>
                    </a:cubicBezTo>
                    <a:lnTo>
                      <a:pt x="88" y="9605"/>
                    </a:lnTo>
                    <a:cubicBezTo>
                      <a:pt x="8" y="9636"/>
                      <a:pt x="0" y="9776"/>
                      <a:pt x="82" y="9803"/>
                    </a:cubicBezTo>
                    <a:lnTo>
                      <a:pt x="116" y="9803"/>
                    </a:lnTo>
                    <a:cubicBezTo>
                      <a:pt x="2539" y="10736"/>
                      <a:pt x="5101" y="11134"/>
                      <a:pt x="7673" y="11134"/>
                    </a:cubicBezTo>
                    <a:cubicBezTo>
                      <a:pt x="10163" y="11134"/>
                      <a:pt x="12664" y="10760"/>
                      <a:pt x="15060" y="10137"/>
                    </a:cubicBezTo>
                    <a:cubicBezTo>
                      <a:pt x="17562" y="9503"/>
                      <a:pt x="19930" y="8502"/>
                      <a:pt x="22098" y="7135"/>
                    </a:cubicBezTo>
                    <a:cubicBezTo>
                      <a:pt x="23166" y="6468"/>
                      <a:pt x="24233" y="5800"/>
                      <a:pt x="25300" y="5167"/>
                    </a:cubicBezTo>
                    <a:cubicBezTo>
                      <a:pt x="26335" y="4600"/>
                      <a:pt x="27269" y="3932"/>
                      <a:pt x="28102" y="3165"/>
                    </a:cubicBezTo>
                    <a:cubicBezTo>
                      <a:pt x="28136" y="3099"/>
                      <a:pt x="28136" y="3032"/>
                      <a:pt x="28102" y="2998"/>
                    </a:cubicBezTo>
                    <a:cubicBezTo>
                      <a:pt x="27469" y="2398"/>
                      <a:pt x="26701" y="1931"/>
                      <a:pt x="25868" y="1631"/>
                    </a:cubicBezTo>
                    <a:cubicBezTo>
                      <a:pt x="24733" y="1164"/>
                      <a:pt x="23599" y="764"/>
                      <a:pt x="22465" y="430"/>
                    </a:cubicBezTo>
                    <a:cubicBezTo>
                      <a:pt x="21378" y="127"/>
                      <a:pt x="20217" y="1"/>
                      <a:pt x="1904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1" name="Google Shape;2631;p17"/>
              <p:cNvSpPr/>
              <p:nvPr/>
            </p:nvSpPr>
            <p:spPr>
              <a:xfrm>
                <a:off x="1928754" y="4596368"/>
                <a:ext cx="964492" cy="232908"/>
              </a:xfrm>
              <a:custGeom>
                <a:avLst/>
                <a:gdLst/>
                <a:ahLst/>
                <a:cxnLst/>
                <a:rect l="l" t="t" r="r" b="b"/>
                <a:pathLst>
                  <a:path w="27944" h="6748" extrusionOk="0">
                    <a:moveTo>
                      <a:pt x="27142" y="1"/>
                    </a:moveTo>
                    <a:cubicBezTo>
                      <a:pt x="25158" y="1"/>
                      <a:pt x="23155" y="133"/>
                      <a:pt x="21206" y="373"/>
                    </a:cubicBezTo>
                    <a:cubicBezTo>
                      <a:pt x="18770" y="706"/>
                      <a:pt x="16435" y="1574"/>
                      <a:pt x="14100" y="2241"/>
                    </a:cubicBezTo>
                    <a:cubicBezTo>
                      <a:pt x="9397" y="3608"/>
                      <a:pt x="4827" y="5243"/>
                      <a:pt x="124" y="6544"/>
                    </a:cubicBezTo>
                    <a:cubicBezTo>
                      <a:pt x="1" y="6575"/>
                      <a:pt x="20" y="6748"/>
                      <a:pt x="155" y="6748"/>
                    </a:cubicBezTo>
                    <a:cubicBezTo>
                      <a:pt x="166" y="6748"/>
                      <a:pt x="178" y="6747"/>
                      <a:pt x="191" y="6744"/>
                    </a:cubicBezTo>
                    <a:cubicBezTo>
                      <a:pt x="4760" y="5510"/>
                      <a:pt x="9264" y="3842"/>
                      <a:pt x="13834" y="2541"/>
                    </a:cubicBezTo>
                    <a:cubicBezTo>
                      <a:pt x="16102" y="1907"/>
                      <a:pt x="18303" y="1107"/>
                      <a:pt x="20638" y="673"/>
                    </a:cubicBezTo>
                    <a:cubicBezTo>
                      <a:pt x="22665" y="359"/>
                      <a:pt x="24716" y="192"/>
                      <a:pt x="26770" y="192"/>
                    </a:cubicBezTo>
                    <a:cubicBezTo>
                      <a:pt x="27117" y="192"/>
                      <a:pt x="27464" y="196"/>
                      <a:pt x="27810" y="206"/>
                    </a:cubicBezTo>
                    <a:cubicBezTo>
                      <a:pt x="27944" y="206"/>
                      <a:pt x="27944" y="6"/>
                      <a:pt x="27810" y="6"/>
                    </a:cubicBezTo>
                    <a:cubicBezTo>
                      <a:pt x="27588" y="2"/>
                      <a:pt x="27365" y="1"/>
                      <a:pt x="2714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2" name="Google Shape;2632;p17"/>
              <p:cNvSpPr/>
              <p:nvPr/>
            </p:nvSpPr>
            <p:spPr>
              <a:xfrm>
                <a:off x="2644534" y="4512219"/>
                <a:ext cx="126049" cy="175786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5093" extrusionOk="0">
                    <a:moveTo>
                      <a:pt x="1951" y="1"/>
                    </a:moveTo>
                    <a:cubicBezTo>
                      <a:pt x="1919" y="1"/>
                      <a:pt x="1888" y="13"/>
                      <a:pt x="1869" y="42"/>
                    </a:cubicBezTo>
                    <a:cubicBezTo>
                      <a:pt x="1435" y="676"/>
                      <a:pt x="1035" y="1343"/>
                      <a:pt x="601" y="1977"/>
                    </a:cubicBezTo>
                    <a:cubicBezTo>
                      <a:pt x="501" y="2144"/>
                      <a:pt x="1" y="2744"/>
                      <a:pt x="167" y="3011"/>
                    </a:cubicBezTo>
                    <a:cubicBezTo>
                      <a:pt x="868" y="4078"/>
                      <a:pt x="2436" y="4379"/>
                      <a:pt x="3436" y="5079"/>
                    </a:cubicBezTo>
                    <a:cubicBezTo>
                      <a:pt x="3455" y="5088"/>
                      <a:pt x="3473" y="5092"/>
                      <a:pt x="3490" y="5092"/>
                    </a:cubicBezTo>
                    <a:cubicBezTo>
                      <a:pt x="3593" y="5092"/>
                      <a:pt x="3651" y="4936"/>
                      <a:pt x="3536" y="4879"/>
                    </a:cubicBezTo>
                    <a:cubicBezTo>
                      <a:pt x="2602" y="4245"/>
                      <a:pt x="1435" y="3945"/>
                      <a:pt x="601" y="3178"/>
                    </a:cubicBezTo>
                    <a:cubicBezTo>
                      <a:pt x="101" y="2744"/>
                      <a:pt x="801" y="2044"/>
                      <a:pt x="1068" y="1677"/>
                    </a:cubicBezTo>
                    <a:cubicBezTo>
                      <a:pt x="1435" y="1210"/>
                      <a:pt x="1702" y="643"/>
                      <a:pt x="2035" y="142"/>
                    </a:cubicBezTo>
                    <a:cubicBezTo>
                      <a:pt x="2106" y="71"/>
                      <a:pt x="2027" y="1"/>
                      <a:pt x="195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3" name="Google Shape;2633;p17"/>
              <p:cNvSpPr/>
              <p:nvPr/>
            </p:nvSpPr>
            <p:spPr>
              <a:xfrm>
                <a:off x="2466089" y="4498413"/>
                <a:ext cx="159184" cy="277260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8033" extrusionOk="0">
                    <a:moveTo>
                      <a:pt x="2020" y="0"/>
                    </a:moveTo>
                    <a:cubicBezTo>
                      <a:pt x="1976" y="0"/>
                      <a:pt x="1928" y="22"/>
                      <a:pt x="1902" y="75"/>
                    </a:cubicBezTo>
                    <a:cubicBezTo>
                      <a:pt x="1601" y="1043"/>
                      <a:pt x="1234" y="1977"/>
                      <a:pt x="801" y="2877"/>
                    </a:cubicBezTo>
                    <a:cubicBezTo>
                      <a:pt x="534" y="3378"/>
                      <a:pt x="0" y="4178"/>
                      <a:pt x="234" y="4779"/>
                    </a:cubicBezTo>
                    <a:cubicBezTo>
                      <a:pt x="434" y="5379"/>
                      <a:pt x="1234" y="5879"/>
                      <a:pt x="1701" y="6213"/>
                    </a:cubicBezTo>
                    <a:cubicBezTo>
                      <a:pt x="2535" y="6913"/>
                      <a:pt x="3569" y="7280"/>
                      <a:pt x="4370" y="8014"/>
                    </a:cubicBezTo>
                    <a:cubicBezTo>
                      <a:pt x="4389" y="8027"/>
                      <a:pt x="4410" y="8032"/>
                      <a:pt x="4431" y="8032"/>
                    </a:cubicBezTo>
                    <a:cubicBezTo>
                      <a:pt x="4522" y="8032"/>
                      <a:pt x="4612" y="7929"/>
                      <a:pt x="4503" y="7847"/>
                    </a:cubicBezTo>
                    <a:lnTo>
                      <a:pt x="4537" y="7847"/>
                    </a:lnTo>
                    <a:cubicBezTo>
                      <a:pt x="3870" y="7247"/>
                      <a:pt x="3036" y="7013"/>
                      <a:pt x="2369" y="6446"/>
                    </a:cubicBezTo>
                    <a:cubicBezTo>
                      <a:pt x="1668" y="6013"/>
                      <a:pt x="1001" y="5446"/>
                      <a:pt x="467" y="4779"/>
                    </a:cubicBezTo>
                    <a:cubicBezTo>
                      <a:pt x="67" y="4245"/>
                      <a:pt x="968" y="2977"/>
                      <a:pt x="1234" y="2477"/>
                    </a:cubicBezTo>
                    <a:cubicBezTo>
                      <a:pt x="1601" y="1710"/>
                      <a:pt x="1868" y="909"/>
                      <a:pt x="2102" y="109"/>
                    </a:cubicBezTo>
                    <a:cubicBezTo>
                      <a:pt x="2142" y="49"/>
                      <a:pt x="2086" y="0"/>
                      <a:pt x="20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4" name="Google Shape;2634;p17"/>
              <p:cNvSpPr/>
              <p:nvPr/>
            </p:nvSpPr>
            <p:spPr>
              <a:xfrm>
                <a:off x="2278395" y="4553155"/>
                <a:ext cx="153593" cy="289720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8394" extrusionOk="0">
                    <a:moveTo>
                      <a:pt x="971" y="1"/>
                    </a:moveTo>
                    <a:cubicBezTo>
                      <a:pt x="905" y="1"/>
                      <a:pt x="822" y="87"/>
                      <a:pt x="868" y="157"/>
                    </a:cubicBezTo>
                    <a:cubicBezTo>
                      <a:pt x="1168" y="891"/>
                      <a:pt x="701" y="1825"/>
                      <a:pt x="501" y="2525"/>
                    </a:cubicBezTo>
                    <a:cubicBezTo>
                      <a:pt x="268" y="3159"/>
                      <a:pt x="1" y="3893"/>
                      <a:pt x="68" y="4560"/>
                    </a:cubicBezTo>
                    <a:cubicBezTo>
                      <a:pt x="168" y="5294"/>
                      <a:pt x="768" y="5427"/>
                      <a:pt x="1335" y="5828"/>
                    </a:cubicBezTo>
                    <a:cubicBezTo>
                      <a:pt x="1836" y="6228"/>
                      <a:pt x="2303" y="6662"/>
                      <a:pt x="2736" y="7162"/>
                    </a:cubicBezTo>
                    <a:cubicBezTo>
                      <a:pt x="3170" y="7596"/>
                      <a:pt x="3770" y="7896"/>
                      <a:pt x="4204" y="8363"/>
                    </a:cubicBezTo>
                    <a:cubicBezTo>
                      <a:pt x="4226" y="8385"/>
                      <a:pt x="4250" y="8394"/>
                      <a:pt x="4275" y="8394"/>
                    </a:cubicBezTo>
                    <a:cubicBezTo>
                      <a:pt x="4364" y="8394"/>
                      <a:pt x="4449" y="8275"/>
                      <a:pt x="4371" y="8196"/>
                    </a:cubicBezTo>
                    <a:cubicBezTo>
                      <a:pt x="4037" y="7896"/>
                      <a:pt x="3670" y="7596"/>
                      <a:pt x="3303" y="7329"/>
                    </a:cubicBezTo>
                    <a:cubicBezTo>
                      <a:pt x="2803" y="6929"/>
                      <a:pt x="2336" y="6495"/>
                      <a:pt x="1902" y="6028"/>
                    </a:cubicBezTo>
                    <a:cubicBezTo>
                      <a:pt x="1602" y="5761"/>
                      <a:pt x="1269" y="5528"/>
                      <a:pt x="935" y="5327"/>
                    </a:cubicBezTo>
                    <a:cubicBezTo>
                      <a:pt x="301" y="4994"/>
                      <a:pt x="234" y="4527"/>
                      <a:pt x="335" y="3893"/>
                    </a:cubicBezTo>
                    <a:cubicBezTo>
                      <a:pt x="501" y="2726"/>
                      <a:pt x="1569" y="1224"/>
                      <a:pt x="1035" y="57"/>
                    </a:cubicBezTo>
                    <a:cubicBezTo>
                      <a:pt x="1025" y="17"/>
                      <a:pt x="1000" y="1"/>
                      <a:pt x="97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5" name="Google Shape;2635;p17"/>
              <p:cNvSpPr/>
              <p:nvPr/>
            </p:nvSpPr>
            <p:spPr>
              <a:xfrm>
                <a:off x="2091908" y="4660808"/>
                <a:ext cx="148933" cy="215478"/>
              </a:xfrm>
              <a:custGeom>
                <a:avLst/>
                <a:gdLst/>
                <a:ahLst/>
                <a:cxnLst/>
                <a:rect l="l" t="t" r="r" b="b"/>
                <a:pathLst>
                  <a:path w="4315" h="6243" extrusionOk="0">
                    <a:moveTo>
                      <a:pt x="791" y="1"/>
                    </a:moveTo>
                    <a:cubicBezTo>
                      <a:pt x="750" y="1"/>
                      <a:pt x="713" y="23"/>
                      <a:pt x="701" y="74"/>
                    </a:cubicBezTo>
                    <a:cubicBezTo>
                      <a:pt x="500" y="1008"/>
                      <a:pt x="0" y="2509"/>
                      <a:pt x="400" y="3443"/>
                    </a:cubicBezTo>
                    <a:cubicBezTo>
                      <a:pt x="634" y="4010"/>
                      <a:pt x="1268" y="4310"/>
                      <a:pt x="1768" y="4577"/>
                    </a:cubicBezTo>
                    <a:cubicBezTo>
                      <a:pt x="2602" y="5010"/>
                      <a:pt x="3403" y="5544"/>
                      <a:pt x="4103" y="6211"/>
                    </a:cubicBezTo>
                    <a:cubicBezTo>
                      <a:pt x="4117" y="6233"/>
                      <a:pt x="4137" y="6242"/>
                      <a:pt x="4157" y="6242"/>
                    </a:cubicBezTo>
                    <a:cubicBezTo>
                      <a:pt x="4230" y="6242"/>
                      <a:pt x="4315" y="6123"/>
                      <a:pt x="4236" y="6045"/>
                    </a:cubicBezTo>
                    <a:cubicBezTo>
                      <a:pt x="3736" y="5578"/>
                      <a:pt x="3202" y="5144"/>
                      <a:pt x="2635" y="4777"/>
                    </a:cubicBezTo>
                    <a:cubicBezTo>
                      <a:pt x="2002" y="4477"/>
                      <a:pt x="1401" y="4110"/>
                      <a:pt x="834" y="3709"/>
                    </a:cubicBezTo>
                    <a:cubicBezTo>
                      <a:pt x="33" y="3009"/>
                      <a:pt x="701" y="1041"/>
                      <a:pt x="934" y="140"/>
                    </a:cubicBezTo>
                    <a:cubicBezTo>
                      <a:pt x="934" y="58"/>
                      <a:pt x="858" y="1"/>
                      <a:pt x="79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6" name="Google Shape;2636;p17"/>
            <p:cNvGrpSpPr/>
            <p:nvPr/>
          </p:nvGrpSpPr>
          <p:grpSpPr>
            <a:xfrm>
              <a:off x="287292" y="3972850"/>
              <a:ext cx="1187845" cy="1134825"/>
              <a:chOff x="287292" y="3972850"/>
              <a:chExt cx="1187845" cy="1134825"/>
            </a:xfrm>
          </p:grpSpPr>
          <p:sp>
            <p:nvSpPr>
              <p:cNvPr id="2637" name="Google Shape;2637;p17"/>
              <p:cNvSpPr/>
              <p:nvPr/>
            </p:nvSpPr>
            <p:spPr>
              <a:xfrm>
                <a:off x="287292" y="3972850"/>
                <a:ext cx="1094614" cy="1134825"/>
              </a:xfrm>
              <a:custGeom>
                <a:avLst/>
                <a:gdLst/>
                <a:ahLst/>
                <a:cxnLst/>
                <a:rect l="l" t="t" r="r" b="b"/>
                <a:pathLst>
                  <a:path w="31714" h="32879" extrusionOk="0">
                    <a:moveTo>
                      <a:pt x="31578" y="0"/>
                    </a:moveTo>
                    <a:cubicBezTo>
                      <a:pt x="31534" y="0"/>
                      <a:pt x="31494" y="27"/>
                      <a:pt x="31480" y="85"/>
                    </a:cubicBezTo>
                    <a:cubicBezTo>
                      <a:pt x="30779" y="4055"/>
                      <a:pt x="28077" y="7057"/>
                      <a:pt x="24675" y="9058"/>
                    </a:cubicBezTo>
                    <a:cubicBezTo>
                      <a:pt x="23040" y="10026"/>
                      <a:pt x="21272" y="10759"/>
                      <a:pt x="19571" y="11593"/>
                    </a:cubicBezTo>
                    <a:cubicBezTo>
                      <a:pt x="18037" y="12394"/>
                      <a:pt x="16669" y="13428"/>
                      <a:pt x="15435" y="14629"/>
                    </a:cubicBezTo>
                    <a:cubicBezTo>
                      <a:pt x="13000" y="16964"/>
                      <a:pt x="11132" y="19799"/>
                      <a:pt x="9230" y="22568"/>
                    </a:cubicBezTo>
                    <a:cubicBezTo>
                      <a:pt x="8230" y="24002"/>
                      <a:pt x="7196" y="25403"/>
                      <a:pt x="6195" y="26838"/>
                    </a:cubicBezTo>
                    <a:cubicBezTo>
                      <a:pt x="4994" y="28572"/>
                      <a:pt x="3760" y="30207"/>
                      <a:pt x="2059" y="31441"/>
                    </a:cubicBezTo>
                    <a:cubicBezTo>
                      <a:pt x="1978" y="31495"/>
                      <a:pt x="2027" y="31635"/>
                      <a:pt x="2102" y="31635"/>
                    </a:cubicBezTo>
                    <a:cubicBezTo>
                      <a:pt x="2120" y="31635"/>
                      <a:pt x="2139" y="31627"/>
                      <a:pt x="2159" y="31608"/>
                    </a:cubicBezTo>
                    <a:cubicBezTo>
                      <a:pt x="3560" y="30574"/>
                      <a:pt x="4760" y="29306"/>
                      <a:pt x="5761" y="27872"/>
                    </a:cubicBezTo>
                    <a:cubicBezTo>
                      <a:pt x="6829" y="26371"/>
                      <a:pt x="7896" y="24836"/>
                      <a:pt x="8963" y="23335"/>
                    </a:cubicBezTo>
                    <a:cubicBezTo>
                      <a:pt x="11065" y="20300"/>
                      <a:pt x="13100" y="17197"/>
                      <a:pt x="15768" y="14629"/>
                    </a:cubicBezTo>
                    <a:cubicBezTo>
                      <a:pt x="17169" y="13328"/>
                      <a:pt x="18737" y="12260"/>
                      <a:pt x="20472" y="11427"/>
                    </a:cubicBezTo>
                    <a:cubicBezTo>
                      <a:pt x="22273" y="10593"/>
                      <a:pt x="24041" y="9659"/>
                      <a:pt x="25775" y="8625"/>
                    </a:cubicBezTo>
                    <a:cubicBezTo>
                      <a:pt x="28227" y="7017"/>
                      <a:pt x="30211" y="4765"/>
                      <a:pt x="31202" y="2050"/>
                    </a:cubicBezTo>
                    <a:lnTo>
                      <a:pt x="31202" y="2050"/>
                    </a:lnTo>
                    <a:cubicBezTo>
                      <a:pt x="30323" y="5527"/>
                      <a:pt x="27839" y="8112"/>
                      <a:pt x="24608" y="9925"/>
                    </a:cubicBezTo>
                    <a:cubicBezTo>
                      <a:pt x="22907" y="10859"/>
                      <a:pt x="21072" y="11527"/>
                      <a:pt x="19371" y="12494"/>
                    </a:cubicBezTo>
                    <a:cubicBezTo>
                      <a:pt x="17770" y="13495"/>
                      <a:pt x="16335" y="14762"/>
                      <a:pt x="15101" y="16197"/>
                    </a:cubicBezTo>
                    <a:cubicBezTo>
                      <a:pt x="12166" y="19432"/>
                      <a:pt x="9797" y="23102"/>
                      <a:pt x="7429" y="26737"/>
                    </a:cubicBezTo>
                    <a:cubicBezTo>
                      <a:pt x="6462" y="28172"/>
                      <a:pt x="5261" y="29406"/>
                      <a:pt x="3893" y="30507"/>
                    </a:cubicBezTo>
                    <a:cubicBezTo>
                      <a:pt x="2859" y="31341"/>
                      <a:pt x="1525" y="32475"/>
                      <a:pt x="124" y="32675"/>
                    </a:cubicBezTo>
                    <a:cubicBezTo>
                      <a:pt x="1" y="32706"/>
                      <a:pt x="48" y="32879"/>
                      <a:pt x="161" y="32879"/>
                    </a:cubicBezTo>
                    <a:cubicBezTo>
                      <a:pt x="171" y="32879"/>
                      <a:pt x="180" y="32878"/>
                      <a:pt x="191" y="32875"/>
                    </a:cubicBezTo>
                    <a:lnTo>
                      <a:pt x="224" y="32875"/>
                    </a:lnTo>
                    <a:cubicBezTo>
                      <a:pt x="1425" y="32708"/>
                      <a:pt x="2559" y="31808"/>
                      <a:pt x="3493" y="31074"/>
                    </a:cubicBezTo>
                    <a:cubicBezTo>
                      <a:pt x="4861" y="30040"/>
                      <a:pt x="6095" y="28839"/>
                      <a:pt x="7162" y="27505"/>
                    </a:cubicBezTo>
                    <a:cubicBezTo>
                      <a:pt x="8530" y="25703"/>
                      <a:pt x="9664" y="23702"/>
                      <a:pt x="10898" y="21867"/>
                    </a:cubicBezTo>
                    <a:cubicBezTo>
                      <a:pt x="12299" y="19866"/>
                      <a:pt x="13800" y="17931"/>
                      <a:pt x="15401" y="16130"/>
                    </a:cubicBezTo>
                    <a:cubicBezTo>
                      <a:pt x="16836" y="14529"/>
                      <a:pt x="18537" y="13161"/>
                      <a:pt x="20438" y="12160"/>
                    </a:cubicBezTo>
                    <a:cubicBezTo>
                      <a:pt x="22240" y="11260"/>
                      <a:pt x="24108" y="10526"/>
                      <a:pt x="25842" y="9458"/>
                    </a:cubicBezTo>
                    <a:cubicBezTo>
                      <a:pt x="29194" y="7367"/>
                      <a:pt x="31391" y="4120"/>
                      <a:pt x="31708" y="178"/>
                    </a:cubicBezTo>
                    <a:lnTo>
                      <a:pt x="31708" y="178"/>
                    </a:lnTo>
                    <a:cubicBezTo>
                      <a:pt x="31710" y="169"/>
                      <a:pt x="31711" y="160"/>
                      <a:pt x="31713" y="152"/>
                    </a:cubicBezTo>
                    <a:lnTo>
                      <a:pt x="31710" y="151"/>
                    </a:lnTo>
                    <a:lnTo>
                      <a:pt x="31710" y="151"/>
                    </a:lnTo>
                    <a:cubicBezTo>
                      <a:pt x="31711" y="140"/>
                      <a:pt x="31712" y="129"/>
                      <a:pt x="31713" y="118"/>
                    </a:cubicBezTo>
                    <a:cubicBezTo>
                      <a:pt x="31694" y="44"/>
                      <a:pt x="31633" y="0"/>
                      <a:pt x="315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8" name="Google Shape;2638;p17"/>
              <p:cNvSpPr/>
              <p:nvPr/>
            </p:nvSpPr>
            <p:spPr>
              <a:xfrm>
                <a:off x="476919" y="4940801"/>
                <a:ext cx="420257" cy="59401"/>
              </a:xfrm>
              <a:custGeom>
                <a:avLst/>
                <a:gdLst/>
                <a:ahLst/>
                <a:cxnLst/>
                <a:rect l="l" t="t" r="r" b="b"/>
                <a:pathLst>
                  <a:path w="12176" h="1721" extrusionOk="0">
                    <a:moveTo>
                      <a:pt x="11297" y="0"/>
                    </a:moveTo>
                    <a:cubicBezTo>
                      <a:pt x="10747" y="0"/>
                      <a:pt x="9919" y="147"/>
                      <a:pt x="9707" y="195"/>
                    </a:cubicBezTo>
                    <a:cubicBezTo>
                      <a:pt x="7606" y="295"/>
                      <a:pt x="5538" y="561"/>
                      <a:pt x="3503" y="728"/>
                    </a:cubicBezTo>
                    <a:cubicBezTo>
                      <a:pt x="2335" y="828"/>
                      <a:pt x="1068" y="762"/>
                      <a:pt x="0" y="1129"/>
                    </a:cubicBezTo>
                    <a:lnTo>
                      <a:pt x="0" y="1262"/>
                    </a:lnTo>
                    <a:cubicBezTo>
                      <a:pt x="165" y="1256"/>
                      <a:pt x="331" y="1254"/>
                      <a:pt x="497" y="1254"/>
                    </a:cubicBezTo>
                    <a:cubicBezTo>
                      <a:pt x="2347" y="1254"/>
                      <a:pt x="4268" y="1570"/>
                      <a:pt x="6105" y="1662"/>
                    </a:cubicBezTo>
                    <a:cubicBezTo>
                      <a:pt x="6539" y="1695"/>
                      <a:pt x="7009" y="1720"/>
                      <a:pt x="7490" y="1720"/>
                    </a:cubicBezTo>
                    <a:cubicBezTo>
                      <a:pt x="8486" y="1720"/>
                      <a:pt x="9531" y="1611"/>
                      <a:pt x="10408" y="1229"/>
                    </a:cubicBezTo>
                    <a:cubicBezTo>
                      <a:pt x="10741" y="1162"/>
                      <a:pt x="12176" y="528"/>
                      <a:pt x="11775" y="94"/>
                    </a:cubicBezTo>
                    <a:cubicBezTo>
                      <a:pt x="11707" y="26"/>
                      <a:pt x="11526" y="0"/>
                      <a:pt x="1129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9" name="Google Shape;2639;p17"/>
              <p:cNvSpPr/>
              <p:nvPr/>
            </p:nvSpPr>
            <p:spPr>
              <a:xfrm>
                <a:off x="551749" y="4800116"/>
                <a:ext cx="429472" cy="87530"/>
              </a:xfrm>
              <a:custGeom>
                <a:avLst/>
                <a:gdLst/>
                <a:ahLst/>
                <a:cxnLst/>
                <a:rect l="l" t="t" r="r" b="b"/>
                <a:pathLst>
                  <a:path w="12443" h="2536" extrusionOk="0">
                    <a:moveTo>
                      <a:pt x="10794" y="0"/>
                    </a:moveTo>
                    <a:cubicBezTo>
                      <a:pt x="10722" y="0"/>
                      <a:pt x="10659" y="1"/>
                      <a:pt x="10608" y="1"/>
                    </a:cubicBezTo>
                    <a:cubicBezTo>
                      <a:pt x="7272" y="68"/>
                      <a:pt x="3403" y="501"/>
                      <a:pt x="367" y="2036"/>
                    </a:cubicBezTo>
                    <a:lnTo>
                      <a:pt x="1" y="2536"/>
                    </a:lnTo>
                    <a:cubicBezTo>
                      <a:pt x="1356" y="1824"/>
                      <a:pt x="2918" y="1713"/>
                      <a:pt x="4478" y="1713"/>
                    </a:cubicBezTo>
                    <a:cubicBezTo>
                      <a:pt x="5183" y="1713"/>
                      <a:pt x="5887" y="1735"/>
                      <a:pt x="6572" y="1735"/>
                    </a:cubicBezTo>
                    <a:cubicBezTo>
                      <a:pt x="7873" y="1735"/>
                      <a:pt x="9207" y="1602"/>
                      <a:pt x="10508" y="1402"/>
                    </a:cubicBezTo>
                    <a:cubicBezTo>
                      <a:pt x="10908" y="1335"/>
                      <a:pt x="12443" y="1102"/>
                      <a:pt x="12376" y="468"/>
                    </a:cubicBezTo>
                    <a:cubicBezTo>
                      <a:pt x="12347" y="26"/>
                      <a:pt x="11330" y="0"/>
                      <a:pt x="107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0" name="Google Shape;2640;p17"/>
              <p:cNvSpPr/>
              <p:nvPr/>
            </p:nvSpPr>
            <p:spPr>
              <a:xfrm>
                <a:off x="634828" y="4650444"/>
                <a:ext cx="438686" cy="120941"/>
              </a:xfrm>
              <a:custGeom>
                <a:avLst/>
                <a:gdLst/>
                <a:ahLst/>
                <a:cxnLst/>
                <a:rect l="l" t="t" r="r" b="b"/>
                <a:pathLst>
                  <a:path w="12710" h="3504" extrusionOk="0">
                    <a:moveTo>
                      <a:pt x="8753" y="0"/>
                    </a:moveTo>
                    <a:cubicBezTo>
                      <a:pt x="5897" y="0"/>
                      <a:pt x="2246" y="1619"/>
                      <a:pt x="67" y="3336"/>
                    </a:cubicBezTo>
                    <a:lnTo>
                      <a:pt x="0" y="3503"/>
                    </a:lnTo>
                    <a:cubicBezTo>
                      <a:pt x="1953" y="2495"/>
                      <a:pt x="4144" y="1963"/>
                      <a:pt x="6348" y="1963"/>
                    </a:cubicBezTo>
                    <a:cubicBezTo>
                      <a:pt x="6478" y="1963"/>
                      <a:pt x="6608" y="1965"/>
                      <a:pt x="6738" y="1969"/>
                    </a:cubicBezTo>
                    <a:cubicBezTo>
                      <a:pt x="7268" y="1969"/>
                      <a:pt x="7957" y="2020"/>
                      <a:pt x="8650" y="2020"/>
                    </a:cubicBezTo>
                    <a:cubicBezTo>
                      <a:pt x="9442" y="2020"/>
                      <a:pt x="10239" y="1953"/>
                      <a:pt x="10808" y="1669"/>
                    </a:cubicBezTo>
                    <a:cubicBezTo>
                      <a:pt x="12709" y="735"/>
                      <a:pt x="9640" y="1"/>
                      <a:pt x="8840" y="1"/>
                    </a:cubicBezTo>
                    <a:cubicBezTo>
                      <a:pt x="8811" y="0"/>
                      <a:pt x="8782" y="0"/>
                      <a:pt x="875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1" name="Google Shape;2641;p17"/>
              <p:cNvSpPr/>
              <p:nvPr/>
            </p:nvSpPr>
            <p:spPr>
              <a:xfrm>
                <a:off x="734818" y="4527686"/>
                <a:ext cx="368450" cy="94019"/>
              </a:xfrm>
              <a:custGeom>
                <a:avLst/>
                <a:gdLst/>
                <a:ahLst/>
                <a:cxnLst/>
                <a:rect l="l" t="t" r="r" b="b"/>
                <a:pathLst>
                  <a:path w="10675" h="2724" extrusionOk="0">
                    <a:moveTo>
                      <a:pt x="7155" y="0"/>
                    </a:moveTo>
                    <a:cubicBezTo>
                      <a:pt x="6253" y="0"/>
                      <a:pt x="5357" y="149"/>
                      <a:pt x="4504" y="455"/>
                    </a:cubicBezTo>
                    <a:cubicBezTo>
                      <a:pt x="3069" y="889"/>
                      <a:pt x="1535" y="1423"/>
                      <a:pt x="334" y="2323"/>
                    </a:cubicBezTo>
                    <a:lnTo>
                      <a:pt x="0" y="2723"/>
                    </a:lnTo>
                    <a:cubicBezTo>
                      <a:pt x="2169" y="1222"/>
                      <a:pt x="4604" y="1556"/>
                      <a:pt x="7139" y="1423"/>
                    </a:cubicBezTo>
                    <a:cubicBezTo>
                      <a:pt x="8039" y="1356"/>
                      <a:pt x="10675" y="555"/>
                      <a:pt x="8573" y="122"/>
                    </a:cubicBezTo>
                    <a:cubicBezTo>
                      <a:pt x="8103" y="41"/>
                      <a:pt x="7628" y="0"/>
                      <a:pt x="71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2" name="Google Shape;2642;p17"/>
              <p:cNvSpPr/>
              <p:nvPr/>
            </p:nvSpPr>
            <p:spPr>
              <a:xfrm>
                <a:off x="894831" y="4446919"/>
                <a:ext cx="249890" cy="53119"/>
              </a:xfrm>
              <a:custGeom>
                <a:avLst/>
                <a:gdLst/>
                <a:ahLst/>
                <a:cxnLst/>
                <a:rect l="l" t="t" r="r" b="b"/>
                <a:pathLst>
                  <a:path w="7240" h="1539" extrusionOk="0">
                    <a:moveTo>
                      <a:pt x="1166" y="0"/>
                    </a:moveTo>
                    <a:cubicBezTo>
                      <a:pt x="902" y="0"/>
                      <a:pt x="636" y="9"/>
                      <a:pt x="368" y="27"/>
                    </a:cubicBezTo>
                    <a:lnTo>
                      <a:pt x="335" y="27"/>
                    </a:lnTo>
                    <a:lnTo>
                      <a:pt x="1" y="160"/>
                    </a:lnTo>
                    <a:cubicBezTo>
                      <a:pt x="735" y="193"/>
                      <a:pt x="1402" y="360"/>
                      <a:pt x="2069" y="694"/>
                    </a:cubicBezTo>
                    <a:cubicBezTo>
                      <a:pt x="2711" y="955"/>
                      <a:pt x="4233" y="1538"/>
                      <a:pt x="5357" y="1538"/>
                    </a:cubicBezTo>
                    <a:cubicBezTo>
                      <a:pt x="5811" y="1538"/>
                      <a:pt x="6199" y="1443"/>
                      <a:pt x="6439" y="1194"/>
                    </a:cubicBezTo>
                    <a:cubicBezTo>
                      <a:pt x="7239" y="393"/>
                      <a:pt x="3937" y="193"/>
                      <a:pt x="3303" y="160"/>
                    </a:cubicBezTo>
                    <a:cubicBezTo>
                      <a:pt x="2595" y="62"/>
                      <a:pt x="1887" y="0"/>
                      <a:pt x="116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3" name="Google Shape;2643;p17"/>
              <p:cNvSpPr/>
              <p:nvPr/>
            </p:nvSpPr>
            <p:spPr>
              <a:xfrm>
                <a:off x="998481" y="4381030"/>
                <a:ext cx="216479" cy="63404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1837" extrusionOk="0">
                    <a:moveTo>
                      <a:pt x="100" y="1"/>
                    </a:moveTo>
                    <a:lnTo>
                      <a:pt x="0" y="101"/>
                    </a:lnTo>
                    <a:cubicBezTo>
                      <a:pt x="528" y="352"/>
                      <a:pt x="3825" y="1837"/>
                      <a:pt x="5415" y="1837"/>
                    </a:cubicBezTo>
                    <a:cubicBezTo>
                      <a:pt x="5934" y="1837"/>
                      <a:pt x="6271" y="1679"/>
                      <a:pt x="6271" y="1268"/>
                    </a:cubicBezTo>
                    <a:cubicBezTo>
                      <a:pt x="6271" y="68"/>
                      <a:pt x="1001" y="168"/>
                      <a:pt x="1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4" name="Google Shape;2644;p17"/>
              <p:cNvSpPr/>
              <p:nvPr/>
            </p:nvSpPr>
            <p:spPr>
              <a:xfrm>
                <a:off x="1119354" y="4323458"/>
                <a:ext cx="181964" cy="65510"/>
              </a:xfrm>
              <a:custGeom>
                <a:avLst/>
                <a:gdLst/>
                <a:ahLst/>
                <a:cxnLst/>
                <a:rect l="l" t="t" r="r" b="b"/>
                <a:pathLst>
                  <a:path w="5272" h="1898" extrusionOk="0">
                    <a:moveTo>
                      <a:pt x="301" y="1"/>
                    </a:moveTo>
                    <a:lnTo>
                      <a:pt x="1" y="168"/>
                    </a:lnTo>
                    <a:cubicBezTo>
                      <a:pt x="804" y="722"/>
                      <a:pt x="2298" y="1897"/>
                      <a:pt x="3450" y="1897"/>
                    </a:cubicBezTo>
                    <a:cubicBezTo>
                      <a:pt x="3685" y="1897"/>
                      <a:pt x="3906" y="1849"/>
                      <a:pt x="4104" y="1736"/>
                    </a:cubicBezTo>
                    <a:cubicBezTo>
                      <a:pt x="5271" y="1068"/>
                      <a:pt x="2703" y="535"/>
                      <a:pt x="2102" y="401"/>
                    </a:cubicBezTo>
                    <a:cubicBezTo>
                      <a:pt x="1502" y="234"/>
                      <a:pt x="868" y="134"/>
                      <a:pt x="30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5" name="Google Shape;2645;p17"/>
              <p:cNvSpPr/>
              <p:nvPr/>
            </p:nvSpPr>
            <p:spPr>
              <a:xfrm>
                <a:off x="1195357" y="4256118"/>
                <a:ext cx="232218" cy="46112"/>
              </a:xfrm>
              <a:custGeom>
                <a:avLst/>
                <a:gdLst/>
                <a:ahLst/>
                <a:cxnLst/>
                <a:rect l="l" t="t" r="r" b="b"/>
                <a:pathLst>
                  <a:path w="6728" h="1336" extrusionOk="0">
                    <a:moveTo>
                      <a:pt x="4577" y="0"/>
                    </a:moveTo>
                    <a:cubicBezTo>
                      <a:pt x="2946" y="0"/>
                      <a:pt x="882" y="248"/>
                      <a:pt x="400" y="518"/>
                    </a:cubicBezTo>
                    <a:cubicBezTo>
                      <a:pt x="367" y="584"/>
                      <a:pt x="167" y="718"/>
                      <a:pt x="134" y="751"/>
                    </a:cubicBezTo>
                    <a:lnTo>
                      <a:pt x="0" y="851"/>
                    </a:lnTo>
                    <a:cubicBezTo>
                      <a:pt x="596" y="966"/>
                      <a:pt x="2628" y="1336"/>
                      <a:pt x="4297" y="1336"/>
                    </a:cubicBezTo>
                    <a:cubicBezTo>
                      <a:pt x="5526" y="1336"/>
                      <a:pt x="6558" y="1135"/>
                      <a:pt x="6672" y="484"/>
                    </a:cubicBezTo>
                    <a:cubicBezTo>
                      <a:pt x="6728" y="132"/>
                      <a:pt x="5768" y="0"/>
                      <a:pt x="457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6" name="Google Shape;2646;p17"/>
              <p:cNvSpPr/>
              <p:nvPr/>
            </p:nvSpPr>
            <p:spPr>
              <a:xfrm>
                <a:off x="1282853" y="4128791"/>
                <a:ext cx="192284" cy="86495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506" extrusionOk="0">
                    <a:moveTo>
                      <a:pt x="5012" y="1"/>
                    </a:moveTo>
                    <a:cubicBezTo>
                      <a:pt x="3872" y="1"/>
                      <a:pt x="1375" y="1431"/>
                      <a:pt x="200" y="2072"/>
                    </a:cubicBezTo>
                    <a:lnTo>
                      <a:pt x="0" y="2505"/>
                    </a:lnTo>
                    <a:cubicBezTo>
                      <a:pt x="768" y="2505"/>
                      <a:pt x="1535" y="2439"/>
                      <a:pt x="2269" y="2305"/>
                    </a:cubicBezTo>
                    <a:cubicBezTo>
                      <a:pt x="3303" y="2105"/>
                      <a:pt x="5438" y="1538"/>
                      <a:pt x="5571" y="304"/>
                    </a:cubicBezTo>
                    <a:cubicBezTo>
                      <a:pt x="5498" y="90"/>
                      <a:pt x="5297" y="1"/>
                      <a:pt x="501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7" name="Google Shape;2647;p17"/>
              <p:cNvSpPr/>
              <p:nvPr/>
            </p:nvSpPr>
            <p:spPr>
              <a:xfrm>
                <a:off x="1240261" y="4033287"/>
                <a:ext cx="73966" cy="162428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706" extrusionOk="0">
                    <a:moveTo>
                      <a:pt x="1043" y="0"/>
                    </a:moveTo>
                    <a:cubicBezTo>
                      <a:pt x="1030" y="0"/>
                      <a:pt x="1015" y="1"/>
                      <a:pt x="1001" y="2"/>
                    </a:cubicBezTo>
                    <a:cubicBezTo>
                      <a:pt x="0" y="102"/>
                      <a:pt x="567" y="4105"/>
                      <a:pt x="667" y="4705"/>
                    </a:cubicBezTo>
                    <a:lnTo>
                      <a:pt x="834" y="4472"/>
                    </a:lnTo>
                    <a:cubicBezTo>
                      <a:pt x="1131" y="3879"/>
                      <a:pt x="2143" y="0"/>
                      <a:pt x="104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8" name="Google Shape;2648;p17"/>
              <p:cNvSpPr/>
              <p:nvPr/>
            </p:nvSpPr>
            <p:spPr>
              <a:xfrm>
                <a:off x="1172335" y="4076707"/>
                <a:ext cx="67581" cy="176580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5116" extrusionOk="0">
                    <a:moveTo>
                      <a:pt x="900" y="1"/>
                    </a:moveTo>
                    <a:cubicBezTo>
                      <a:pt x="841" y="1"/>
                      <a:pt x="774" y="15"/>
                      <a:pt x="701" y="45"/>
                    </a:cubicBezTo>
                    <a:cubicBezTo>
                      <a:pt x="0" y="378"/>
                      <a:pt x="234" y="2547"/>
                      <a:pt x="334" y="3047"/>
                    </a:cubicBezTo>
                    <a:cubicBezTo>
                      <a:pt x="534" y="3714"/>
                      <a:pt x="600" y="4381"/>
                      <a:pt x="534" y="5048"/>
                    </a:cubicBezTo>
                    <a:lnTo>
                      <a:pt x="600" y="5115"/>
                    </a:lnTo>
                    <a:cubicBezTo>
                      <a:pt x="695" y="4578"/>
                      <a:pt x="1957" y="1"/>
                      <a:pt x="900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9" name="Google Shape;2649;p17"/>
              <p:cNvSpPr/>
              <p:nvPr/>
            </p:nvSpPr>
            <p:spPr>
              <a:xfrm>
                <a:off x="1061782" y="4151260"/>
                <a:ext cx="89463" cy="156112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4523" extrusionOk="0">
                    <a:moveTo>
                      <a:pt x="1299" y="1"/>
                    </a:moveTo>
                    <a:cubicBezTo>
                      <a:pt x="1248" y="1"/>
                      <a:pt x="1193" y="7"/>
                      <a:pt x="1135" y="20"/>
                    </a:cubicBezTo>
                    <a:cubicBezTo>
                      <a:pt x="1" y="320"/>
                      <a:pt x="1302" y="3556"/>
                      <a:pt x="1302" y="4390"/>
                    </a:cubicBezTo>
                    <a:lnTo>
                      <a:pt x="1335" y="4523"/>
                    </a:lnTo>
                    <a:cubicBezTo>
                      <a:pt x="1624" y="3913"/>
                      <a:pt x="2592" y="1"/>
                      <a:pt x="1299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0" name="Google Shape;2650;p17"/>
              <p:cNvSpPr/>
              <p:nvPr/>
            </p:nvSpPr>
            <p:spPr>
              <a:xfrm>
                <a:off x="982362" y="4176767"/>
                <a:ext cx="79627" cy="168607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4885" extrusionOk="0">
                    <a:moveTo>
                      <a:pt x="1216" y="1"/>
                    </a:moveTo>
                    <a:cubicBezTo>
                      <a:pt x="1151" y="1"/>
                      <a:pt x="1080" y="16"/>
                      <a:pt x="1001" y="48"/>
                    </a:cubicBezTo>
                    <a:cubicBezTo>
                      <a:pt x="0" y="482"/>
                      <a:pt x="967" y="4118"/>
                      <a:pt x="1201" y="4885"/>
                    </a:cubicBezTo>
                    <a:lnTo>
                      <a:pt x="1234" y="4885"/>
                    </a:lnTo>
                    <a:cubicBezTo>
                      <a:pt x="1518" y="4255"/>
                      <a:pt x="2306" y="1"/>
                      <a:pt x="12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1" name="Google Shape;2651;p17"/>
              <p:cNvSpPr/>
              <p:nvPr/>
            </p:nvSpPr>
            <p:spPr>
              <a:xfrm>
                <a:off x="856864" y="4232924"/>
                <a:ext cx="94434" cy="159667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626" extrusionOk="0">
                    <a:moveTo>
                      <a:pt x="1516" y="0"/>
                    </a:moveTo>
                    <a:cubicBezTo>
                      <a:pt x="1377" y="0"/>
                      <a:pt x="1227" y="84"/>
                      <a:pt x="1068" y="289"/>
                    </a:cubicBezTo>
                    <a:cubicBezTo>
                      <a:pt x="0" y="1723"/>
                      <a:pt x="2202" y="3224"/>
                      <a:pt x="2302" y="4459"/>
                    </a:cubicBezTo>
                    <a:lnTo>
                      <a:pt x="2402" y="4625"/>
                    </a:lnTo>
                    <a:cubicBezTo>
                      <a:pt x="2535" y="3625"/>
                      <a:pt x="2735" y="2491"/>
                      <a:pt x="2435" y="1490"/>
                    </a:cubicBezTo>
                    <a:cubicBezTo>
                      <a:pt x="2332" y="974"/>
                      <a:pt x="1990" y="0"/>
                      <a:pt x="1516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2" name="Google Shape;2652;p17"/>
              <p:cNvSpPr/>
              <p:nvPr/>
            </p:nvSpPr>
            <p:spPr>
              <a:xfrm>
                <a:off x="767055" y="4265472"/>
                <a:ext cx="99059" cy="180066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5217" extrusionOk="0">
                    <a:moveTo>
                      <a:pt x="1164" y="0"/>
                    </a:moveTo>
                    <a:cubicBezTo>
                      <a:pt x="997" y="0"/>
                      <a:pt x="827" y="146"/>
                      <a:pt x="667" y="513"/>
                    </a:cubicBezTo>
                    <a:cubicBezTo>
                      <a:pt x="0" y="2015"/>
                      <a:pt x="2235" y="3983"/>
                      <a:pt x="2702" y="5217"/>
                    </a:cubicBezTo>
                    <a:lnTo>
                      <a:pt x="2869" y="5050"/>
                    </a:lnTo>
                    <a:cubicBezTo>
                      <a:pt x="2669" y="3983"/>
                      <a:pt x="2602" y="2982"/>
                      <a:pt x="2335" y="1948"/>
                    </a:cubicBezTo>
                    <a:cubicBezTo>
                      <a:pt x="2208" y="1466"/>
                      <a:pt x="1696" y="0"/>
                      <a:pt x="116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3" name="Google Shape;2653;p17"/>
              <p:cNvSpPr/>
              <p:nvPr/>
            </p:nvSpPr>
            <p:spPr>
              <a:xfrm>
                <a:off x="662267" y="4355799"/>
                <a:ext cx="119768" cy="173784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5035" extrusionOk="0">
                    <a:moveTo>
                      <a:pt x="792" y="1"/>
                    </a:moveTo>
                    <a:cubicBezTo>
                      <a:pt x="638" y="1"/>
                      <a:pt x="502" y="106"/>
                      <a:pt x="401" y="365"/>
                    </a:cubicBezTo>
                    <a:cubicBezTo>
                      <a:pt x="1" y="1366"/>
                      <a:pt x="1002" y="2900"/>
                      <a:pt x="1602" y="3500"/>
                    </a:cubicBezTo>
                    <a:cubicBezTo>
                      <a:pt x="2069" y="4034"/>
                      <a:pt x="2936" y="4501"/>
                      <a:pt x="3270" y="5035"/>
                    </a:cubicBezTo>
                    <a:lnTo>
                      <a:pt x="3470" y="4901"/>
                    </a:lnTo>
                    <a:cubicBezTo>
                      <a:pt x="3036" y="3934"/>
                      <a:pt x="2836" y="2833"/>
                      <a:pt x="2403" y="1899"/>
                    </a:cubicBezTo>
                    <a:cubicBezTo>
                      <a:pt x="2167" y="1402"/>
                      <a:pt x="1356" y="1"/>
                      <a:pt x="7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4" name="Google Shape;2654;p17"/>
              <p:cNvSpPr/>
              <p:nvPr/>
            </p:nvSpPr>
            <p:spPr>
              <a:xfrm>
                <a:off x="562103" y="4460311"/>
                <a:ext cx="141650" cy="162532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709" extrusionOk="0">
                    <a:moveTo>
                      <a:pt x="1114" y="1"/>
                    </a:moveTo>
                    <a:cubicBezTo>
                      <a:pt x="923" y="1"/>
                      <a:pt x="758" y="122"/>
                      <a:pt x="635" y="406"/>
                    </a:cubicBezTo>
                    <a:cubicBezTo>
                      <a:pt x="1" y="1873"/>
                      <a:pt x="2836" y="4275"/>
                      <a:pt x="3970" y="4709"/>
                    </a:cubicBezTo>
                    <a:lnTo>
                      <a:pt x="4104" y="4442"/>
                    </a:lnTo>
                    <a:cubicBezTo>
                      <a:pt x="3991" y="3652"/>
                      <a:pt x="2161" y="1"/>
                      <a:pt x="111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5" name="Google Shape;2655;p17"/>
              <p:cNvSpPr/>
              <p:nvPr/>
            </p:nvSpPr>
            <p:spPr>
              <a:xfrm>
                <a:off x="448134" y="4525304"/>
                <a:ext cx="184898" cy="205780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5962" extrusionOk="0">
                    <a:moveTo>
                      <a:pt x="1992" y="1"/>
                    </a:moveTo>
                    <a:cubicBezTo>
                      <a:pt x="1867" y="1"/>
                      <a:pt x="1747" y="40"/>
                      <a:pt x="1635" y="124"/>
                    </a:cubicBezTo>
                    <a:cubicBezTo>
                      <a:pt x="0" y="1391"/>
                      <a:pt x="5037" y="4861"/>
                      <a:pt x="5204" y="5961"/>
                    </a:cubicBezTo>
                    <a:lnTo>
                      <a:pt x="5204" y="5628"/>
                    </a:lnTo>
                    <a:cubicBezTo>
                      <a:pt x="5357" y="4620"/>
                      <a:pt x="3355" y="1"/>
                      <a:pt x="19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6" name="Google Shape;2656;p17"/>
              <p:cNvSpPr/>
              <p:nvPr/>
            </p:nvSpPr>
            <p:spPr>
              <a:xfrm>
                <a:off x="410132" y="4644141"/>
                <a:ext cx="152005" cy="185968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5388" extrusionOk="0">
                    <a:moveTo>
                      <a:pt x="1294" y="0"/>
                    </a:moveTo>
                    <a:cubicBezTo>
                      <a:pt x="1085" y="0"/>
                      <a:pt x="884" y="113"/>
                      <a:pt x="701" y="384"/>
                    </a:cubicBezTo>
                    <a:cubicBezTo>
                      <a:pt x="1" y="1518"/>
                      <a:pt x="1802" y="3286"/>
                      <a:pt x="2436" y="3919"/>
                    </a:cubicBezTo>
                    <a:cubicBezTo>
                      <a:pt x="2969" y="4420"/>
                      <a:pt x="3637" y="4853"/>
                      <a:pt x="4170" y="5387"/>
                    </a:cubicBezTo>
                    <a:lnTo>
                      <a:pt x="4270" y="5254"/>
                    </a:lnTo>
                    <a:cubicBezTo>
                      <a:pt x="4404" y="4486"/>
                      <a:pt x="3703" y="3386"/>
                      <a:pt x="3436" y="2652"/>
                    </a:cubicBezTo>
                    <a:cubicBezTo>
                      <a:pt x="3220" y="2084"/>
                      <a:pt x="2191" y="0"/>
                      <a:pt x="129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7" name="Google Shape;2657;p17"/>
              <p:cNvSpPr/>
              <p:nvPr/>
            </p:nvSpPr>
            <p:spPr>
              <a:xfrm>
                <a:off x="387214" y="4767361"/>
                <a:ext cx="108171" cy="159460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4620" extrusionOk="0">
                    <a:moveTo>
                      <a:pt x="574" y="1"/>
                    </a:moveTo>
                    <a:cubicBezTo>
                      <a:pt x="227" y="1"/>
                      <a:pt x="0" y="301"/>
                      <a:pt x="164" y="916"/>
                    </a:cubicBezTo>
                    <a:cubicBezTo>
                      <a:pt x="498" y="2351"/>
                      <a:pt x="2433" y="3285"/>
                      <a:pt x="2866" y="4619"/>
                    </a:cubicBezTo>
                    <a:lnTo>
                      <a:pt x="3100" y="4319"/>
                    </a:lnTo>
                    <a:cubicBezTo>
                      <a:pt x="3133" y="3452"/>
                      <a:pt x="2666" y="2818"/>
                      <a:pt x="2332" y="2017"/>
                    </a:cubicBezTo>
                    <a:cubicBezTo>
                      <a:pt x="2099" y="1383"/>
                      <a:pt x="1732" y="816"/>
                      <a:pt x="1298" y="349"/>
                    </a:cubicBezTo>
                    <a:cubicBezTo>
                      <a:pt x="1054" y="118"/>
                      <a:pt x="791" y="1"/>
                      <a:pt x="57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8" name="Google Shape;2658;p17"/>
              <p:cNvSpPr/>
              <p:nvPr/>
            </p:nvSpPr>
            <p:spPr>
              <a:xfrm>
                <a:off x="1353437" y="4158681"/>
                <a:ext cx="76417" cy="3368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976" extrusionOk="0">
                    <a:moveTo>
                      <a:pt x="2019" y="1"/>
                    </a:moveTo>
                    <a:cubicBezTo>
                      <a:pt x="2010" y="1"/>
                      <a:pt x="2000" y="2"/>
                      <a:pt x="1992" y="5"/>
                    </a:cubicBezTo>
                    <a:cubicBezTo>
                      <a:pt x="1391" y="338"/>
                      <a:pt x="757" y="572"/>
                      <a:pt x="124" y="772"/>
                    </a:cubicBezTo>
                    <a:cubicBezTo>
                      <a:pt x="0" y="803"/>
                      <a:pt x="19" y="976"/>
                      <a:pt x="128" y="976"/>
                    </a:cubicBezTo>
                    <a:cubicBezTo>
                      <a:pt x="137" y="976"/>
                      <a:pt x="147" y="975"/>
                      <a:pt x="157" y="972"/>
                    </a:cubicBezTo>
                    <a:cubicBezTo>
                      <a:pt x="824" y="772"/>
                      <a:pt x="1491" y="505"/>
                      <a:pt x="2092" y="205"/>
                    </a:cubicBezTo>
                    <a:cubicBezTo>
                      <a:pt x="2213" y="144"/>
                      <a:pt x="2113" y="1"/>
                      <a:pt x="201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9" name="Google Shape;2659;p17"/>
              <p:cNvSpPr/>
              <p:nvPr/>
            </p:nvSpPr>
            <p:spPr>
              <a:xfrm>
                <a:off x="1289756" y="4270511"/>
                <a:ext cx="89843" cy="16153"/>
              </a:xfrm>
              <a:custGeom>
                <a:avLst/>
                <a:gdLst/>
                <a:ahLst/>
                <a:cxnLst/>
                <a:rect l="l" t="t" r="r" b="b"/>
                <a:pathLst>
                  <a:path w="2603" h="468" extrusionOk="0">
                    <a:moveTo>
                      <a:pt x="2469" y="1"/>
                    </a:moveTo>
                    <a:cubicBezTo>
                      <a:pt x="1702" y="134"/>
                      <a:pt x="901" y="201"/>
                      <a:pt x="134" y="234"/>
                    </a:cubicBezTo>
                    <a:cubicBezTo>
                      <a:pt x="0" y="234"/>
                      <a:pt x="0" y="468"/>
                      <a:pt x="134" y="468"/>
                    </a:cubicBezTo>
                    <a:cubicBezTo>
                      <a:pt x="901" y="434"/>
                      <a:pt x="1702" y="334"/>
                      <a:pt x="2469" y="234"/>
                    </a:cubicBezTo>
                    <a:cubicBezTo>
                      <a:pt x="2602" y="234"/>
                      <a:pt x="2602" y="1"/>
                      <a:pt x="246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0" name="Google Shape;2660;p17"/>
              <p:cNvSpPr/>
              <p:nvPr/>
            </p:nvSpPr>
            <p:spPr>
              <a:xfrm>
                <a:off x="1267873" y="4065559"/>
                <a:ext cx="10389" cy="6285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821" extrusionOk="0">
                    <a:moveTo>
                      <a:pt x="134" y="1"/>
                    </a:moveTo>
                    <a:cubicBezTo>
                      <a:pt x="84" y="1"/>
                      <a:pt x="34" y="34"/>
                      <a:pt x="34" y="101"/>
                    </a:cubicBezTo>
                    <a:lnTo>
                      <a:pt x="34" y="68"/>
                    </a:lnTo>
                    <a:lnTo>
                      <a:pt x="34" y="68"/>
                    </a:lnTo>
                    <a:cubicBezTo>
                      <a:pt x="1" y="635"/>
                      <a:pt x="34" y="1202"/>
                      <a:pt x="101" y="1736"/>
                    </a:cubicBezTo>
                    <a:cubicBezTo>
                      <a:pt x="101" y="1794"/>
                      <a:pt x="139" y="1820"/>
                      <a:pt x="182" y="1820"/>
                    </a:cubicBezTo>
                    <a:cubicBezTo>
                      <a:pt x="238" y="1820"/>
                      <a:pt x="301" y="1777"/>
                      <a:pt x="301" y="1702"/>
                    </a:cubicBezTo>
                    <a:cubicBezTo>
                      <a:pt x="234" y="1168"/>
                      <a:pt x="201" y="635"/>
                      <a:pt x="234" y="101"/>
                    </a:cubicBezTo>
                    <a:cubicBezTo>
                      <a:pt x="234" y="34"/>
                      <a:pt x="184" y="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1" name="Google Shape;2661;p17"/>
              <p:cNvSpPr/>
              <p:nvPr/>
            </p:nvSpPr>
            <p:spPr>
              <a:xfrm>
                <a:off x="1190731" y="4102456"/>
                <a:ext cx="11563" cy="59849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734" extrusionOk="0">
                    <a:moveTo>
                      <a:pt x="210" y="1"/>
                    </a:moveTo>
                    <a:cubicBezTo>
                      <a:pt x="170" y="1"/>
                      <a:pt x="134" y="29"/>
                      <a:pt x="134" y="99"/>
                    </a:cubicBezTo>
                    <a:cubicBezTo>
                      <a:pt x="34" y="600"/>
                      <a:pt x="1" y="1134"/>
                      <a:pt x="34" y="1634"/>
                    </a:cubicBezTo>
                    <a:cubicBezTo>
                      <a:pt x="34" y="1701"/>
                      <a:pt x="76" y="1734"/>
                      <a:pt x="122" y="1734"/>
                    </a:cubicBezTo>
                    <a:cubicBezTo>
                      <a:pt x="168" y="1734"/>
                      <a:pt x="218" y="1701"/>
                      <a:pt x="234" y="1634"/>
                    </a:cubicBezTo>
                    <a:cubicBezTo>
                      <a:pt x="234" y="1134"/>
                      <a:pt x="268" y="633"/>
                      <a:pt x="334" y="133"/>
                    </a:cubicBezTo>
                    <a:cubicBezTo>
                      <a:pt x="334" y="55"/>
                      <a:pt x="267" y="1"/>
                      <a:pt x="21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2" name="Google Shape;2662;p17"/>
              <p:cNvSpPr/>
              <p:nvPr/>
            </p:nvSpPr>
            <p:spPr>
              <a:xfrm>
                <a:off x="1100923" y="4173799"/>
                <a:ext cx="8111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235" h="1711" extrusionOk="0">
                    <a:moveTo>
                      <a:pt x="101" y="1"/>
                    </a:moveTo>
                    <a:cubicBezTo>
                      <a:pt x="51" y="1"/>
                      <a:pt x="1" y="34"/>
                      <a:pt x="1" y="101"/>
                    </a:cubicBezTo>
                    <a:cubicBezTo>
                      <a:pt x="34" y="601"/>
                      <a:pt x="1" y="1101"/>
                      <a:pt x="1" y="1635"/>
                    </a:cubicBezTo>
                    <a:cubicBezTo>
                      <a:pt x="18" y="1685"/>
                      <a:pt x="68" y="1710"/>
                      <a:pt x="113" y="1710"/>
                    </a:cubicBezTo>
                    <a:cubicBezTo>
                      <a:pt x="159" y="1710"/>
                      <a:pt x="201" y="1685"/>
                      <a:pt x="201" y="1635"/>
                    </a:cubicBezTo>
                    <a:cubicBezTo>
                      <a:pt x="201" y="1101"/>
                      <a:pt x="234" y="601"/>
                      <a:pt x="201" y="101"/>
                    </a:cubicBezTo>
                    <a:cubicBezTo>
                      <a:pt x="201" y="34"/>
                      <a:pt x="151" y="1"/>
                      <a:pt x="101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3" name="Google Shape;2663;p17"/>
              <p:cNvSpPr/>
              <p:nvPr/>
            </p:nvSpPr>
            <p:spPr>
              <a:xfrm>
                <a:off x="1168158" y="4353279"/>
                <a:ext cx="68306" cy="22159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642" extrusionOk="0">
                    <a:moveTo>
                      <a:pt x="158" y="1"/>
                    </a:moveTo>
                    <a:cubicBezTo>
                      <a:pt x="45" y="1"/>
                      <a:pt x="0" y="174"/>
                      <a:pt x="154" y="204"/>
                    </a:cubicBezTo>
                    <a:cubicBezTo>
                      <a:pt x="688" y="371"/>
                      <a:pt x="1255" y="471"/>
                      <a:pt x="1822" y="638"/>
                    </a:cubicBezTo>
                    <a:cubicBezTo>
                      <a:pt x="1830" y="641"/>
                      <a:pt x="1837" y="642"/>
                      <a:pt x="1845" y="642"/>
                    </a:cubicBezTo>
                    <a:cubicBezTo>
                      <a:pt x="1931" y="642"/>
                      <a:pt x="1979" y="469"/>
                      <a:pt x="1856" y="438"/>
                    </a:cubicBezTo>
                    <a:cubicBezTo>
                      <a:pt x="1322" y="271"/>
                      <a:pt x="755" y="138"/>
                      <a:pt x="188" y="4"/>
                    </a:cubicBezTo>
                    <a:cubicBezTo>
                      <a:pt x="178" y="2"/>
                      <a:pt x="168" y="1"/>
                      <a:pt x="15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4" name="Google Shape;2664;p17"/>
              <p:cNvSpPr/>
              <p:nvPr/>
            </p:nvSpPr>
            <p:spPr>
              <a:xfrm>
                <a:off x="1101302" y="4409712"/>
                <a:ext cx="77590" cy="19846"/>
              </a:xfrm>
              <a:custGeom>
                <a:avLst/>
                <a:gdLst/>
                <a:ahLst/>
                <a:cxnLst/>
                <a:rect l="l" t="t" r="r" b="b"/>
                <a:pathLst>
                  <a:path w="2248" h="575" extrusionOk="0">
                    <a:moveTo>
                      <a:pt x="128" y="0"/>
                    </a:moveTo>
                    <a:cubicBezTo>
                      <a:pt x="19" y="0"/>
                      <a:pt x="0" y="173"/>
                      <a:pt x="123" y="204"/>
                    </a:cubicBezTo>
                    <a:cubicBezTo>
                      <a:pt x="757" y="271"/>
                      <a:pt x="1424" y="404"/>
                      <a:pt x="2058" y="571"/>
                    </a:cubicBezTo>
                    <a:cubicBezTo>
                      <a:pt x="2068" y="573"/>
                      <a:pt x="2078" y="575"/>
                      <a:pt x="2087" y="575"/>
                    </a:cubicBezTo>
                    <a:cubicBezTo>
                      <a:pt x="2200" y="575"/>
                      <a:pt x="2248" y="401"/>
                      <a:pt x="2125" y="371"/>
                    </a:cubicBezTo>
                    <a:cubicBezTo>
                      <a:pt x="1491" y="204"/>
                      <a:pt x="824" y="70"/>
                      <a:pt x="157" y="4"/>
                    </a:cubicBezTo>
                    <a:cubicBezTo>
                      <a:pt x="146" y="1"/>
                      <a:pt x="137" y="0"/>
                      <a:pt x="12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5" name="Google Shape;2665;p17"/>
              <p:cNvSpPr/>
              <p:nvPr/>
            </p:nvSpPr>
            <p:spPr>
              <a:xfrm>
                <a:off x="1015739" y="4470839"/>
                <a:ext cx="71412" cy="13841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401" extrusionOk="0">
                    <a:moveTo>
                      <a:pt x="134" y="1"/>
                    </a:moveTo>
                    <a:cubicBezTo>
                      <a:pt x="0" y="1"/>
                      <a:pt x="0" y="201"/>
                      <a:pt x="134" y="201"/>
                    </a:cubicBezTo>
                    <a:cubicBezTo>
                      <a:pt x="734" y="301"/>
                      <a:pt x="1335" y="368"/>
                      <a:pt x="1969" y="401"/>
                    </a:cubicBezTo>
                    <a:cubicBezTo>
                      <a:pt x="2062" y="401"/>
                      <a:pt x="2068" y="198"/>
                      <a:pt x="1987" y="198"/>
                    </a:cubicBezTo>
                    <a:cubicBezTo>
                      <a:pt x="1981" y="198"/>
                      <a:pt x="1975" y="199"/>
                      <a:pt x="1969" y="201"/>
                    </a:cubicBezTo>
                    <a:cubicBezTo>
                      <a:pt x="1335" y="167"/>
                      <a:pt x="734" y="101"/>
                      <a:pt x="134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6" name="Google Shape;2666;p17"/>
              <p:cNvSpPr/>
              <p:nvPr/>
            </p:nvSpPr>
            <p:spPr>
              <a:xfrm>
                <a:off x="933178" y="4542907"/>
                <a:ext cx="65820" cy="23677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686" extrusionOk="0">
                    <a:moveTo>
                      <a:pt x="1777" y="1"/>
                    </a:moveTo>
                    <a:cubicBezTo>
                      <a:pt x="1761" y="1"/>
                      <a:pt x="1744" y="5"/>
                      <a:pt x="1725" y="14"/>
                    </a:cubicBezTo>
                    <a:cubicBezTo>
                      <a:pt x="1192" y="181"/>
                      <a:pt x="658" y="281"/>
                      <a:pt x="124" y="481"/>
                    </a:cubicBezTo>
                    <a:cubicBezTo>
                      <a:pt x="1" y="512"/>
                      <a:pt x="48" y="685"/>
                      <a:pt x="135" y="685"/>
                    </a:cubicBezTo>
                    <a:cubicBezTo>
                      <a:pt x="142" y="685"/>
                      <a:pt x="150" y="684"/>
                      <a:pt x="158" y="681"/>
                    </a:cubicBezTo>
                    <a:cubicBezTo>
                      <a:pt x="691" y="481"/>
                      <a:pt x="1258" y="381"/>
                      <a:pt x="1792" y="214"/>
                    </a:cubicBezTo>
                    <a:cubicBezTo>
                      <a:pt x="1907" y="157"/>
                      <a:pt x="1873" y="1"/>
                      <a:pt x="1777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7" name="Google Shape;2667;p17"/>
              <p:cNvSpPr/>
              <p:nvPr/>
            </p:nvSpPr>
            <p:spPr>
              <a:xfrm>
                <a:off x="1019673" y="4213561"/>
                <a:ext cx="11079" cy="58124"/>
              </a:xfrm>
              <a:custGeom>
                <a:avLst/>
                <a:gdLst/>
                <a:ahLst/>
                <a:cxnLst/>
                <a:rect l="l" t="t" r="r" b="b"/>
                <a:pathLst>
                  <a:path w="321" h="1684" extrusionOk="0">
                    <a:moveTo>
                      <a:pt x="120" y="0"/>
                    </a:moveTo>
                    <a:cubicBezTo>
                      <a:pt x="60" y="0"/>
                      <a:pt x="0" y="52"/>
                      <a:pt x="20" y="149"/>
                    </a:cubicBezTo>
                    <a:cubicBezTo>
                      <a:pt x="87" y="616"/>
                      <a:pt x="120" y="1117"/>
                      <a:pt x="53" y="1584"/>
                    </a:cubicBezTo>
                    <a:cubicBezTo>
                      <a:pt x="53" y="1651"/>
                      <a:pt x="112" y="1684"/>
                      <a:pt x="170" y="1684"/>
                    </a:cubicBezTo>
                    <a:cubicBezTo>
                      <a:pt x="228" y="1684"/>
                      <a:pt x="287" y="1651"/>
                      <a:pt x="287" y="1584"/>
                    </a:cubicBezTo>
                    <a:cubicBezTo>
                      <a:pt x="320" y="1083"/>
                      <a:pt x="287" y="583"/>
                      <a:pt x="220" y="83"/>
                    </a:cubicBezTo>
                    <a:cubicBezTo>
                      <a:pt x="206" y="27"/>
                      <a:pt x="163" y="0"/>
                      <a:pt x="120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8" name="Google Shape;2668;p17"/>
              <p:cNvSpPr/>
              <p:nvPr/>
            </p:nvSpPr>
            <p:spPr>
              <a:xfrm>
                <a:off x="900941" y="4277138"/>
                <a:ext cx="30097" cy="50599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466" extrusionOk="0">
                    <a:moveTo>
                      <a:pt x="133" y="1"/>
                    </a:moveTo>
                    <a:cubicBezTo>
                      <a:pt x="60" y="1"/>
                      <a:pt x="1" y="71"/>
                      <a:pt x="24" y="142"/>
                    </a:cubicBezTo>
                    <a:cubicBezTo>
                      <a:pt x="258" y="542"/>
                      <a:pt x="458" y="976"/>
                      <a:pt x="658" y="1410"/>
                    </a:cubicBezTo>
                    <a:cubicBezTo>
                      <a:pt x="668" y="1450"/>
                      <a:pt x="693" y="1466"/>
                      <a:pt x="721" y="1466"/>
                    </a:cubicBezTo>
                    <a:cubicBezTo>
                      <a:pt x="788" y="1466"/>
                      <a:pt x="871" y="1380"/>
                      <a:pt x="825" y="1310"/>
                    </a:cubicBezTo>
                    <a:cubicBezTo>
                      <a:pt x="658" y="876"/>
                      <a:pt x="458" y="442"/>
                      <a:pt x="224" y="42"/>
                    </a:cubicBezTo>
                    <a:cubicBezTo>
                      <a:pt x="195" y="13"/>
                      <a:pt x="163" y="1"/>
                      <a:pt x="133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9" name="Google Shape;2669;p17"/>
              <p:cNvSpPr/>
              <p:nvPr/>
            </p:nvSpPr>
            <p:spPr>
              <a:xfrm>
                <a:off x="806058" y="4310515"/>
                <a:ext cx="36344" cy="58158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685" extrusionOk="0">
                    <a:moveTo>
                      <a:pt x="156" y="1"/>
                    </a:moveTo>
                    <a:cubicBezTo>
                      <a:pt x="80" y="1"/>
                      <a:pt x="0" y="72"/>
                      <a:pt x="71" y="142"/>
                    </a:cubicBezTo>
                    <a:cubicBezTo>
                      <a:pt x="338" y="643"/>
                      <a:pt x="605" y="1110"/>
                      <a:pt x="805" y="1644"/>
                    </a:cubicBezTo>
                    <a:cubicBezTo>
                      <a:pt x="825" y="1673"/>
                      <a:pt x="856" y="1685"/>
                      <a:pt x="888" y="1685"/>
                    </a:cubicBezTo>
                    <a:cubicBezTo>
                      <a:pt x="966" y="1685"/>
                      <a:pt x="1052" y="1614"/>
                      <a:pt x="1005" y="1543"/>
                    </a:cubicBezTo>
                    <a:cubicBezTo>
                      <a:pt x="772" y="1010"/>
                      <a:pt x="505" y="509"/>
                      <a:pt x="238" y="42"/>
                    </a:cubicBezTo>
                    <a:cubicBezTo>
                      <a:pt x="218" y="13"/>
                      <a:pt x="187" y="1"/>
                      <a:pt x="156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0" name="Google Shape;2670;p17"/>
              <p:cNvSpPr/>
              <p:nvPr/>
            </p:nvSpPr>
            <p:spPr>
              <a:xfrm>
                <a:off x="606732" y="4521438"/>
                <a:ext cx="55984" cy="51807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1501" extrusionOk="0">
                    <a:moveTo>
                      <a:pt x="146" y="0"/>
                    </a:moveTo>
                    <a:cubicBezTo>
                      <a:pt x="75" y="0"/>
                      <a:pt x="0" y="94"/>
                      <a:pt x="75" y="169"/>
                    </a:cubicBezTo>
                    <a:cubicBezTo>
                      <a:pt x="476" y="636"/>
                      <a:pt x="943" y="1070"/>
                      <a:pt x="1410" y="1470"/>
                    </a:cubicBezTo>
                    <a:cubicBezTo>
                      <a:pt x="1431" y="1492"/>
                      <a:pt x="1455" y="1501"/>
                      <a:pt x="1477" y="1501"/>
                    </a:cubicBezTo>
                    <a:cubicBezTo>
                      <a:pt x="1557" y="1501"/>
                      <a:pt x="1621" y="1382"/>
                      <a:pt x="1543" y="1303"/>
                    </a:cubicBezTo>
                    <a:cubicBezTo>
                      <a:pt x="1076" y="936"/>
                      <a:pt x="642" y="503"/>
                      <a:pt x="209" y="36"/>
                    </a:cubicBezTo>
                    <a:cubicBezTo>
                      <a:pt x="192" y="11"/>
                      <a:pt x="169" y="0"/>
                      <a:pt x="14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1" name="Google Shape;2671;p17"/>
              <p:cNvSpPr/>
              <p:nvPr/>
            </p:nvSpPr>
            <p:spPr>
              <a:xfrm>
                <a:off x="697472" y="4402671"/>
                <a:ext cx="45802" cy="68064"/>
              </a:xfrm>
              <a:custGeom>
                <a:avLst/>
                <a:gdLst/>
                <a:ahLst/>
                <a:cxnLst/>
                <a:rect l="l" t="t" r="r" b="b"/>
                <a:pathLst>
                  <a:path w="1327" h="1972" extrusionOk="0">
                    <a:moveTo>
                      <a:pt x="156" y="0"/>
                    </a:moveTo>
                    <a:cubicBezTo>
                      <a:pt x="90" y="0"/>
                      <a:pt x="0" y="79"/>
                      <a:pt x="48" y="174"/>
                    </a:cubicBezTo>
                    <a:cubicBezTo>
                      <a:pt x="348" y="775"/>
                      <a:pt x="749" y="1342"/>
                      <a:pt x="1082" y="1909"/>
                    </a:cubicBezTo>
                    <a:cubicBezTo>
                      <a:pt x="1116" y="1953"/>
                      <a:pt x="1156" y="1972"/>
                      <a:pt x="1193" y="1972"/>
                    </a:cubicBezTo>
                    <a:cubicBezTo>
                      <a:pt x="1268" y="1972"/>
                      <a:pt x="1327" y="1898"/>
                      <a:pt x="1282" y="1809"/>
                    </a:cubicBezTo>
                    <a:cubicBezTo>
                      <a:pt x="949" y="1242"/>
                      <a:pt x="515" y="675"/>
                      <a:pt x="215" y="41"/>
                    </a:cubicBezTo>
                    <a:cubicBezTo>
                      <a:pt x="206" y="13"/>
                      <a:pt x="183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2" name="Google Shape;2672;p17"/>
              <p:cNvSpPr/>
              <p:nvPr/>
            </p:nvSpPr>
            <p:spPr>
              <a:xfrm>
                <a:off x="859142" y="4679243"/>
                <a:ext cx="97574" cy="13979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405" extrusionOk="0">
                    <a:moveTo>
                      <a:pt x="134" y="0"/>
                    </a:moveTo>
                    <a:cubicBezTo>
                      <a:pt x="1" y="0"/>
                      <a:pt x="1" y="200"/>
                      <a:pt x="134" y="200"/>
                    </a:cubicBezTo>
                    <a:cubicBezTo>
                      <a:pt x="968" y="234"/>
                      <a:pt x="1802" y="267"/>
                      <a:pt x="2636" y="401"/>
                    </a:cubicBezTo>
                    <a:cubicBezTo>
                      <a:pt x="2646" y="403"/>
                      <a:pt x="2656" y="404"/>
                      <a:pt x="2665" y="404"/>
                    </a:cubicBezTo>
                    <a:cubicBezTo>
                      <a:pt x="2779" y="404"/>
                      <a:pt x="2826" y="231"/>
                      <a:pt x="2703" y="200"/>
                    </a:cubicBezTo>
                    <a:cubicBezTo>
                      <a:pt x="1836" y="67"/>
                      <a:pt x="1002" y="0"/>
                      <a:pt x="134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3" name="Google Shape;2673;p17"/>
              <p:cNvSpPr/>
              <p:nvPr/>
            </p:nvSpPr>
            <p:spPr>
              <a:xfrm>
                <a:off x="806541" y="4825899"/>
                <a:ext cx="95262" cy="18155"/>
              </a:xfrm>
              <a:custGeom>
                <a:avLst/>
                <a:gdLst/>
                <a:ahLst/>
                <a:cxnLst/>
                <a:rect l="l" t="t" r="r" b="b"/>
                <a:pathLst>
                  <a:path w="2760" h="526" extrusionOk="0">
                    <a:moveTo>
                      <a:pt x="2099" y="1"/>
                    </a:moveTo>
                    <a:cubicBezTo>
                      <a:pt x="1419" y="1"/>
                      <a:pt x="761" y="102"/>
                      <a:pt x="124" y="288"/>
                    </a:cubicBezTo>
                    <a:cubicBezTo>
                      <a:pt x="1" y="350"/>
                      <a:pt x="20" y="525"/>
                      <a:pt x="129" y="525"/>
                    </a:cubicBezTo>
                    <a:cubicBezTo>
                      <a:pt x="138" y="525"/>
                      <a:pt x="147" y="524"/>
                      <a:pt x="157" y="521"/>
                    </a:cubicBezTo>
                    <a:cubicBezTo>
                      <a:pt x="798" y="308"/>
                      <a:pt x="1459" y="201"/>
                      <a:pt x="2126" y="201"/>
                    </a:cubicBezTo>
                    <a:cubicBezTo>
                      <a:pt x="2292" y="201"/>
                      <a:pt x="2459" y="208"/>
                      <a:pt x="2626" y="221"/>
                    </a:cubicBezTo>
                    <a:cubicBezTo>
                      <a:pt x="2759" y="221"/>
                      <a:pt x="2759" y="21"/>
                      <a:pt x="2626" y="21"/>
                    </a:cubicBezTo>
                    <a:cubicBezTo>
                      <a:pt x="2449" y="7"/>
                      <a:pt x="2273" y="1"/>
                      <a:pt x="2099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4" name="Google Shape;2674;p17"/>
              <p:cNvSpPr/>
              <p:nvPr/>
            </p:nvSpPr>
            <p:spPr>
              <a:xfrm>
                <a:off x="699474" y="4963615"/>
                <a:ext cx="106755" cy="19743"/>
              </a:xfrm>
              <a:custGeom>
                <a:avLst/>
                <a:gdLst/>
                <a:ahLst/>
                <a:cxnLst/>
                <a:rect l="l" t="t" r="r" b="b"/>
                <a:pathLst>
                  <a:path w="3093" h="572" extrusionOk="0">
                    <a:moveTo>
                      <a:pt x="2992" y="1"/>
                    </a:moveTo>
                    <a:cubicBezTo>
                      <a:pt x="2025" y="34"/>
                      <a:pt x="1058" y="134"/>
                      <a:pt x="124" y="367"/>
                    </a:cubicBezTo>
                    <a:cubicBezTo>
                      <a:pt x="0" y="398"/>
                      <a:pt x="48" y="571"/>
                      <a:pt x="161" y="571"/>
                    </a:cubicBezTo>
                    <a:cubicBezTo>
                      <a:pt x="170" y="571"/>
                      <a:pt x="180" y="570"/>
                      <a:pt x="190" y="568"/>
                    </a:cubicBezTo>
                    <a:cubicBezTo>
                      <a:pt x="1091" y="367"/>
                      <a:pt x="2025" y="234"/>
                      <a:pt x="2992" y="201"/>
                    </a:cubicBezTo>
                    <a:cubicBezTo>
                      <a:pt x="3092" y="167"/>
                      <a:pt x="3092" y="1"/>
                      <a:pt x="2992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5" name="Google Shape;2675;p17"/>
              <p:cNvSpPr/>
              <p:nvPr/>
            </p:nvSpPr>
            <p:spPr>
              <a:xfrm>
                <a:off x="517786" y="4574385"/>
                <a:ext cx="71239" cy="66269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1920" extrusionOk="0">
                    <a:moveTo>
                      <a:pt x="140" y="1"/>
                    </a:moveTo>
                    <a:cubicBezTo>
                      <a:pt x="63" y="1"/>
                      <a:pt x="0" y="95"/>
                      <a:pt x="51" y="170"/>
                    </a:cubicBezTo>
                    <a:cubicBezTo>
                      <a:pt x="618" y="803"/>
                      <a:pt x="1218" y="1370"/>
                      <a:pt x="1852" y="1904"/>
                    </a:cubicBezTo>
                    <a:cubicBezTo>
                      <a:pt x="1868" y="1915"/>
                      <a:pt x="1885" y="1920"/>
                      <a:pt x="1902" y="1920"/>
                    </a:cubicBezTo>
                    <a:cubicBezTo>
                      <a:pt x="1988" y="1920"/>
                      <a:pt x="2064" y="1793"/>
                      <a:pt x="1952" y="1737"/>
                    </a:cubicBezTo>
                    <a:cubicBezTo>
                      <a:pt x="1318" y="1204"/>
                      <a:pt x="751" y="637"/>
                      <a:pt x="217" y="36"/>
                    </a:cubicBezTo>
                    <a:cubicBezTo>
                      <a:pt x="192" y="11"/>
                      <a:pt x="165" y="1"/>
                      <a:pt x="14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6" name="Google Shape;2676;p17"/>
              <p:cNvSpPr/>
              <p:nvPr/>
            </p:nvSpPr>
            <p:spPr>
              <a:xfrm>
                <a:off x="458005" y="4696224"/>
                <a:ext cx="63163" cy="74277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2152" extrusionOk="0">
                    <a:moveTo>
                      <a:pt x="165" y="1"/>
                    </a:moveTo>
                    <a:cubicBezTo>
                      <a:pt x="87" y="1"/>
                      <a:pt x="1" y="71"/>
                      <a:pt x="48" y="142"/>
                    </a:cubicBezTo>
                    <a:cubicBezTo>
                      <a:pt x="548" y="809"/>
                      <a:pt x="1115" y="1443"/>
                      <a:pt x="1582" y="2110"/>
                    </a:cubicBezTo>
                    <a:cubicBezTo>
                      <a:pt x="1612" y="2140"/>
                      <a:pt x="1647" y="2152"/>
                      <a:pt x="1680" y="2152"/>
                    </a:cubicBezTo>
                    <a:cubicBezTo>
                      <a:pt x="1760" y="2152"/>
                      <a:pt x="1830" y="2081"/>
                      <a:pt x="1783" y="2010"/>
                    </a:cubicBezTo>
                    <a:cubicBezTo>
                      <a:pt x="1282" y="1310"/>
                      <a:pt x="715" y="709"/>
                      <a:pt x="248" y="42"/>
                    </a:cubicBezTo>
                    <a:cubicBezTo>
                      <a:pt x="229" y="13"/>
                      <a:pt x="198" y="1"/>
                      <a:pt x="165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7" name="Google Shape;2677;p17"/>
              <p:cNvSpPr/>
              <p:nvPr/>
            </p:nvSpPr>
            <p:spPr>
              <a:xfrm>
                <a:off x="413446" y="4798701"/>
                <a:ext cx="49012" cy="74277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152" extrusionOk="0">
                    <a:moveTo>
                      <a:pt x="156" y="0"/>
                    </a:moveTo>
                    <a:cubicBezTo>
                      <a:pt x="80" y="0"/>
                      <a:pt x="1" y="71"/>
                      <a:pt x="71" y="142"/>
                    </a:cubicBezTo>
                    <a:cubicBezTo>
                      <a:pt x="472" y="776"/>
                      <a:pt x="872" y="1409"/>
                      <a:pt x="1206" y="2110"/>
                    </a:cubicBezTo>
                    <a:cubicBezTo>
                      <a:pt x="1225" y="2139"/>
                      <a:pt x="1253" y="2151"/>
                      <a:pt x="1282" y="2151"/>
                    </a:cubicBezTo>
                    <a:cubicBezTo>
                      <a:pt x="1350" y="2151"/>
                      <a:pt x="1419" y="2081"/>
                      <a:pt x="1372" y="2010"/>
                    </a:cubicBezTo>
                    <a:cubicBezTo>
                      <a:pt x="1039" y="1309"/>
                      <a:pt x="672" y="676"/>
                      <a:pt x="238" y="42"/>
                    </a:cubicBezTo>
                    <a:cubicBezTo>
                      <a:pt x="219" y="13"/>
                      <a:pt x="188" y="0"/>
                      <a:pt x="156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78" name="Google Shape;2678;p17"/>
            <p:cNvGrpSpPr/>
            <p:nvPr/>
          </p:nvGrpSpPr>
          <p:grpSpPr>
            <a:xfrm>
              <a:off x="698404" y="4536073"/>
              <a:ext cx="744185" cy="310361"/>
              <a:chOff x="698404" y="4536073"/>
              <a:chExt cx="744185" cy="310361"/>
            </a:xfrm>
          </p:grpSpPr>
          <p:sp>
            <p:nvSpPr>
              <p:cNvPr id="2679" name="Google Shape;2679;p17"/>
              <p:cNvSpPr/>
              <p:nvPr/>
            </p:nvSpPr>
            <p:spPr>
              <a:xfrm>
                <a:off x="698404" y="4575835"/>
                <a:ext cx="689717" cy="270599"/>
              </a:xfrm>
              <a:custGeom>
                <a:avLst/>
                <a:gdLst/>
                <a:ahLst/>
                <a:cxnLst/>
                <a:rect l="l" t="t" r="r" b="b"/>
                <a:pathLst>
                  <a:path w="19983" h="7840" extrusionOk="0">
                    <a:moveTo>
                      <a:pt x="19859" y="0"/>
                    </a:moveTo>
                    <a:cubicBezTo>
                      <a:pt x="19841" y="0"/>
                      <a:pt x="19821" y="8"/>
                      <a:pt x="19802" y="28"/>
                    </a:cubicBezTo>
                    <a:cubicBezTo>
                      <a:pt x="19001" y="528"/>
                      <a:pt x="18334" y="1162"/>
                      <a:pt x="17567" y="1695"/>
                    </a:cubicBezTo>
                    <a:cubicBezTo>
                      <a:pt x="16733" y="2229"/>
                      <a:pt x="15866" y="2629"/>
                      <a:pt x="14932" y="2930"/>
                    </a:cubicBezTo>
                    <a:cubicBezTo>
                      <a:pt x="12797" y="3563"/>
                      <a:pt x="10629" y="4030"/>
                      <a:pt x="8427" y="4331"/>
                    </a:cubicBezTo>
                    <a:cubicBezTo>
                      <a:pt x="6559" y="4631"/>
                      <a:pt x="4558" y="4731"/>
                      <a:pt x="2790" y="5465"/>
                    </a:cubicBezTo>
                    <a:cubicBezTo>
                      <a:pt x="1756" y="5932"/>
                      <a:pt x="355" y="6532"/>
                      <a:pt x="21" y="7700"/>
                    </a:cubicBezTo>
                    <a:cubicBezTo>
                      <a:pt x="1" y="7782"/>
                      <a:pt x="69" y="7839"/>
                      <a:pt x="132" y="7839"/>
                    </a:cubicBezTo>
                    <a:cubicBezTo>
                      <a:pt x="172" y="7839"/>
                      <a:pt x="209" y="7817"/>
                      <a:pt x="221" y="7766"/>
                    </a:cubicBezTo>
                    <a:cubicBezTo>
                      <a:pt x="622" y="6332"/>
                      <a:pt x="2857" y="5565"/>
                      <a:pt x="4158" y="5231"/>
                    </a:cubicBezTo>
                    <a:cubicBezTo>
                      <a:pt x="6059" y="4731"/>
                      <a:pt x="8127" y="4631"/>
                      <a:pt x="10095" y="4264"/>
                    </a:cubicBezTo>
                    <a:cubicBezTo>
                      <a:pt x="11996" y="3997"/>
                      <a:pt x="13898" y="3530"/>
                      <a:pt x="15732" y="2863"/>
                    </a:cubicBezTo>
                    <a:cubicBezTo>
                      <a:pt x="17367" y="2262"/>
                      <a:pt x="18501" y="1128"/>
                      <a:pt x="19902" y="194"/>
                    </a:cubicBezTo>
                    <a:cubicBezTo>
                      <a:pt x="19983" y="141"/>
                      <a:pt x="19933" y="0"/>
                      <a:pt x="1985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0" name="Google Shape;2680;p17"/>
              <p:cNvSpPr/>
              <p:nvPr/>
            </p:nvSpPr>
            <p:spPr>
              <a:xfrm>
                <a:off x="1244437" y="4664884"/>
                <a:ext cx="116316" cy="61748"/>
              </a:xfrm>
              <a:custGeom>
                <a:avLst/>
                <a:gdLst/>
                <a:ahLst/>
                <a:cxnLst/>
                <a:rect l="l" t="t" r="r" b="b"/>
                <a:pathLst>
                  <a:path w="3370" h="1789" extrusionOk="0">
                    <a:moveTo>
                      <a:pt x="151" y="1"/>
                    </a:moveTo>
                    <a:cubicBezTo>
                      <a:pt x="53" y="1"/>
                      <a:pt x="1" y="127"/>
                      <a:pt x="113" y="183"/>
                    </a:cubicBezTo>
                    <a:cubicBezTo>
                      <a:pt x="1080" y="750"/>
                      <a:pt x="2114" y="1284"/>
                      <a:pt x="3148" y="1784"/>
                    </a:cubicBezTo>
                    <a:cubicBezTo>
                      <a:pt x="3160" y="1787"/>
                      <a:pt x="3172" y="1788"/>
                      <a:pt x="3183" y="1788"/>
                    </a:cubicBezTo>
                    <a:cubicBezTo>
                      <a:pt x="3298" y="1788"/>
                      <a:pt x="3370" y="1645"/>
                      <a:pt x="3248" y="1584"/>
                    </a:cubicBezTo>
                    <a:cubicBezTo>
                      <a:pt x="2214" y="1083"/>
                      <a:pt x="1213" y="583"/>
                      <a:pt x="213" y="16"/>
                    </a:cubicBezTo>
                    <a:cubicBezTo>
                      <a:pt x="191" y="5"/>
                      <a:pt x="170" y="1"/>
                      <a:pt x="151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1" name="Google Shape;2681;p17"/>
              <p:cNvSpPr/>
              <p:nvPr/>
            </p:nvSpPr>
            <p:spPr>
              <a:xfrm>
                <a:off x="1289756" y="4685766"/>
                <a:ext cx="146241" cy="95745"/>
              </a:xfrm>
              <a:custGeom>
                <a:avLst/>
                <a:gdLst/>
                <a:ahLst/>
                <a:cxnLst/>
                <a:rect l="l" t="t" r="r" b="b"/>
                <a:pathLst>
                  <a:path w="4237" h="2774" extrusionOk="0">
                    <a:moveTo>
                      <a:pt x="743" y="240"/>
                    </a:moveTo>
                    <a:cubicBezTo>
                      <a:pt x="1994" y="240"/>
                      <a:pt x="3641" y="689"/>
                      <a:pt x="3670" y="2080"/>
                    </a:cubicBezTo>
                    <a:cubicBezTo>
                      <a:pt x="3670" y="2446"/>
                      <a:pt x="3425" y="2561"/>
                      <a:pt x="3117" y="2561"/>
                    </a:cubicBezTo>
                    <a:cubicBezTo>
                      <a:pt x="2724" y="2561"/>
                      <a:pt x="2226" y="2373"/>
                      <a:pt x="2002" y="2280"/>
                    </a:cubicBezTo>
                    <a:cubicBezTo>
                      <a:pt x="1192" y="1858"/>
                      <a:pt x="602" y="1122"/>
                      <a:pt x="355" y="255"/>
                    </a:cubicBezTo>
                    <a:lnTo>
                      <a:pt x="355" y="255"/>
                    </a:lnTo>
                    <a:cubicBezTo>
                      <a:pt x="478" y="245"/>
                      <a:pt x="608" y="240"/>
                      <a:pt x="743" y="240"/>
                    </a:cubicBezTo>
                    <a:close/>
                    <a:moveTo>
                      <a:pt x="778" y="0"/>
                    </a:moveTo>
                    <a:cubicBezTo>
                      <a:pt x="564" y="0"/>
                      <a:pt x="349" y="15"/>
                      <a:pt x="134" y="45"/>
                    </a:cubicBezTo>
                    <a:cubicBezTo>
                      <a:pt x="0" y="45"/>
                      <a:pt x="0" y="278"/>
                      <a:pt x="134" y="278"/>
                    </a:cubicBezTo>
                    <a:cubicBezTo>
                      <a:pt x="137" y="278"/>
                      <a:pt x="140" y="278"/>
                      <a:pt x="143" y="277"/>
                    </a:cubicBezTo>
                    <a:lnTo>
                      <a:pt x="143" y="277"/>
                    </a:lnTo>
                    <a:cubicBezTo>
                      <a:pt x="416" y="1264"/>
                      <a:pt x="1111" y="2084"/>
                      <a:pt x="2035" y="2513"/>
                    </a:cubicBezTo>
                    <a:cubicBezTo>
                      <a:pt x="2339" y="2627"/>
                      <a:pt x="2730" y="2774"/>
                      <a:pt x="3084" y="2774"/>
                    </a:cubicBezTo>
                    <a:cubicBezTo>
                      <a:pt x="3351" y="2774"/>
                      <a:pt x="3598" y="2690"/>
                      <a:pt x="3770" y="2447"/>
                    </a:cubicBezTo>
                    <a:cubicBezTo>
                      <a:pt x="4237" y="1779"/>
                      <a:pt x="3436" y="879"/>
                      <a:pt x="2936" y="545"/>
                    </a:cubicBezTo>
                    <a:cubicBezTo>
                      <a:pt x="2261" y="182"/>
                      <a:pt x="1526" y="0"/>
                      <a:pt x="77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2" name="Google Shape;2682;p17"/>
              <p:cNvSpPr/>
              <p:nvPr/>
            </p:nvSpPr>
            <p:spPr>
              <a:xfrm>
                <a:off x="1291551" y="4536073"/>
                <a:ext cx="151038" cy="110103"/>
              </a:xfrm>
              <a:custGeom>
                <a:avLst/>
                <a:gdLst/>
                <a:ahLst/>
                <a:cxnLst/>
                <a:rect l="l" t="t" r="r" b="b"/>
                <a:pathLst>
                  <a:path w="4376" h="3190" extrusionOk="0">
                    <a:moveTo>
                      <a:pt x="3028" y="210"/>
                    </a:moveTo>
                    <a:cubicBezTo>
                      <a:pt x="3454" y="210"/>
                      <a:pt x="3785" y="428"/>
                      <a:pt x="3785" y="1079"/>
                    </a:cubicBezTo>
                    <a:cubicBezTo>
                      <a:pt x="3785" y="2432"/>
                      <a:pt x="1440" y="2954"/>
                      <a:pt x="306" y="2981"/>
                    </a:cubicBezTo>
                    <a:lnTo>
                      <a:pt x="306" y="2981"/>
                    </a:lnTo>
                    <a:cubicBezTo>
                      <a:pt x="703" y="2188"/>
                      <a:pt x="642" y="1309"/>
                      <a:pt x="1483" y="779"/>
                    </a:cubicBezTo>
                    <a:cubicBezTo>
                      <a:pt x="1865" y="524"/>
                      <a:pt x="2516" y="210"/>
                      <a:pt x="3028" y="210"/>
                    </a:cubicBezTo>
                    <a:close/>
                    <a:moveTo>
                      <a:pt x="3015" y="0"/>
                    </a:moveTo>
                    <a:cubicBezTo>
                      <a:pt x="2689" y="0"/>
                      <a:pt x="2343" y="97"/>
                      <a:pt x="2083" y="212"/>
                    </a:cubicBezTo>
                    <a:cubicBezTo>
                      <a:pt x="1550" y="412"/>
                      <a:pt x="1083" y="746"/>
                      <a:pt x="716" y="1180"/>
                    </a:cubicBezTo>
                    <a:cubicBezTo>
                      <a:pt x="329" y="1695"/>
                      <a:pt x="378" y="2397"/>
                      <a:pt x="81" y="2986"/>
                    </a:cubicBezTo>
                    <a:lnTo>
                      <a:pt x="81" y="2986"/>
                    </a:lnTo>
                    <a:cubicBezTo>
                      <a:pt x="19" y="3005"/>
                      <a:pt x="1" y="3079"/>
                      <a:pt x="27" y="3130"/>
                    </a:cubicBezTo>
                    <a:lnTo>
                      <a:pt x="27" y="3130"/>
                    </a:lnTo>
                    <a:cubicBezTo>
                      <a:pt x="43" y="3165"/>
                      <a:pt x="88" y="3189"/>
                      <a:pt x="133" y="3189"/>
                    </a:cubicBezTo>
                    <a:cubicBezTo>
                      <a:pt x="147" y="3189"/>
                      <a:pt x="160" y="3187"/>
                      <a:pt x="173" y="3182"/>
                    </a:cubicBezTo>
                    <a:lnTo>
                      <a:pt x="173" y="3182"/>
                    </a:lnTo>
                    <a:cubicBezTo>
                      <a:pt x="182" y="3182"/>
                      <a:pt x="192" y="3182"/>
                      <a:pt x="202" y="3182"/>
                    </a:cubicBezTo>
                    <a:cubicBezTo>
                      <a:pt x="1543" y="3182"/>
                      <a:pt x="4376" y="2441"/>
                      <a:pt x="3951" y="679"/>
                    </a:cubicBezTo>
                    <a:cubicBezTo>
                      <a:pt x="3838" y="167"/>
                      <a:pt x="3444" y="0"/>
                      <a:pt x="30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3" name="Google Shape;2683;p17"/>
              <p:cNvSpPr/>
              <p:nvPr/>
            </p:nvSpPr>
            <p:spPr>
              <a:xfrm>
                <a:off x="1195840" y="4664781"/>
                <a:ext cx="18673" cy="51531"/>
              </a:xfrm>
              <a:custGeom>
                <a:avLst/>
                <a:gdLst/>
                <a:ahLst/>
                <a:cxnLst/>
                <a:rect l="l" t="t" r="r" b="b"/>
                <a:pathLst>
                  <a:path w="541" h="1493" extrusionOk="0">
                    <a:moveTo>
                      <a:pt x="113" y="1"/>
                    </a:moveTo>
                    <a:cubicBezTo>
                      <a:pt x="56" y="1"/>
                      <a:pt x="1" y="44"/>
                      <a:pt x="20" y="119"/>
                    </a:cubicBezTo>
                    <a:cubicBezTo>
                      <a:pt x="120" y="553"/>
                      <a:pt x="220" y="986"/>
                      <a:pt x="320" y="1420"/>
                    </a:cubicBezTo>
                    <a:cubicBezTo>
                      <a:pt x="332" y="1471"/>
                      <a:pt x="370" y="1493"/>
                      <a:pt x="409" y="1493"/>
                    </a:cubicBezTo>
                    <a:cubicBezTo>
                      <a:pt x="472" y="1493"/>
                      <a:pt x="540" y="1436"/>
                      <a:pt x="520" y="1353"/>
                    </a:cubicBezTo>
                    <a:lnTo>
                      <a:pt x="220" y="86"/>
                    </a:lnTo>
                    <a:cubicBezTo>
                      <a:pt x="205" y="27"/>
                      <a:pt x="158" y="1"/>
                      <a:pt x="113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4" name="Google Shape;2684;p17"/>
              <p:cNvSpPr/>
              <p:nvPr/>
            </p:nvSpPr>
            <p:spPr>
              <a:xfrm>
                <a:off x="1161255" y="4681348"/>
                <a:ext cx="18707" cy="45318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13" extrusionOk="0">
                    <a:moveTo>
                      <a:pt x="132" y="0"/>
                    </a:moveTo>
                    <a:cubicBezTo>
                      <a:pt x="69" y="0"/>
                      <a:pt x="0" y="57"/>
                      <a:pt x="21" y="139"/>
                    </a:cubicBezTo>
                    <a:cubicBezTo>
                      <a:pt x="121" y="506"/>
                      <a:pt x="221" y="873"/>
                      <a:pt x="321" y="1240"/>
                    </a:cubicBezTo>
                    <a:cubicBezTo>
                      <a:pt x="334" y="1291"/>
                      <a:pt x="371" y="1313"/>
                      <a:pt x="410" y="1313"/>
                    </a:cubicBezTo>
                    <a:cubicBezTo>
                      <a:pt x="473" y="1313"/>
                      <a:pt x="542" y="1256"/>
                      <a:pt x="521" y="1174"/>
                    </a:cubicBezTo>
                    <a:cubicBezTo>
                      <a:pt x="421" y="807"/>
                      <a:pt x="321" y="440"/>
                      <a:pt x="221" y="73"/>
                    </a:cubicBezTo>
                    <a:cubicBezTo>
                      <a:pt x="208" y="22"/>
                      <a:pt x="171" y="0"/>
                      <a:pt x="13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5" name="Google Shape;2685;p17"/>
              <p:cNvSpPr/>
              <p:nvPr/>
            </p:nvSpPr>
            <p:spPr>
              <a:xfrm>
                <a:off x="1127845" y="4681348"/>
                <a:ext cx="18707" cy="48287"/>
              </a:xfrm>
              <a:custGeom>
                <a:avLst/>
                <a:gdLst/>
                <a:ahLst/>
                <a:cxnLst/>
                <a:rect l="l" t="t" r="r" b="b"/>
                <a:pathLst>
                  <a:path w="542" h="1399" extrusionOk="0">
                    <a:moveTo>
                      <a:pt x="133" y="0"/>
                    </a:moveTo>
                    <a:cubicBezTo>
                      <a:pt x="69" y="0"/>
                      <a:pt x="1" y="57"/>
                      <a:pt x="21" y="139"/>
                    </a:cubicBezTo>
                    <a:cubicBezTo>
                      <a:pt x="122" y="540"/>
                      <a:pt x="188" y="940"/>
                      <a:pt x="322" y="1340"/>
                    </a:cubicBezTo>
                    <a:cubicBezTo>
                      <a:pt x="335" y="1380"/>
                      <a:pt x="374" y="1399"/>
                      <a:pt x="414" y="1399"/>
                    </a:cubicBezTo>
                    <a:cubicBezTo>
                      <a:pt x="477" y="1399"/>
                      <a:pt x="542" y="1354"/>
                      <a:pt x="522" y="1274"/>
                    </a:cubicBezTo>
                    <a:cubicBezTo>
                      <a:pt x="422" y="873"/>
                      <a:pt x="322" y="473"/>
                      <a:pt x="222" y="73"/>
                    </a:cubicBezTo>
                    <a:cubicBezTo>
                      <a:pt x="209" y="22"/>
                      <a:pt x="172" y="0"/>
                      <a:pt x="133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86" name="Google Shape;2686;p17"/>
            <p:cNvGrpSpPr/>
            <p:nvPr/>
          </p:nvGrpSpPr>
          <p:grpSpPr>
            <a:xfrm>
              <a:off x="1480868" y="4370675"/>
              <a:ext cx="111726" cy="84079"/>
              <a:chOff x="1480868" y="4370675"/>
              <a:chExt cx="111726" cy="84079"/>
            </a:xfrm>
          </p:grpSpPr>
          <p:sp>
            <p:nvSpPr>
              <p:cNvPr id="2687" name="Google Shape;2687;p17"/>
              <p:cNvSpPr/>
              <p:nvPr/>
            </p:nvSpPr>
            <p:spPr>
              <a:xfrm>
                <a:off x="1559183" y="440405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8" name="Google Shape;2688;p17"/>
              <p:cNvSpPr/>
              <p:nvPr/>
            </p:nvSpPr>
            <p:spPr>
              <a:xfrm>
                <a:off x="1480868" y="4430559"/>
                <a:ext cx="32272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01" extrusionOk="0">
                    <a:moveTo>
                      <a:pt x="468" y="0"/>
                    </a:moveTo>
                    <a:cubicBezTo>
                      <a:pt x="1" y="0"/>
                      <a:pt x="1" y="701"/>
                      <a:pt x="468" y="701"/>
                    </a:cubicBezTo>
                    <a:cubicBezTo>
                      <a:pt x="935" y="701"/>
                      <a:pt x="935" y="0"/>
                      <a:pt x="468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9" name="Google Shape;2689;p17"/>
              <p:cNvSpPr/>
              <p:nvPr/>
            </p:nvSpPr>
            <p:spPr>
              <a:xfrm>
                <a:off x="1500438" y="4370675"/>
                <a:ext cx="32272" cy="2536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5" extrusionOk="0">
                    <a:moveTo>
                      <a:pt x="468" y="1"/>
                    </a:moveTo>
                    <a:cubicBezTo>
                      <a:pt x="1" y="1"/>
                      <a:pt x="1" y="734"/>
                      <a:pt x="468" y="734"/>
                    </a:cubicBezTo>
                    <a:cubicBezTo>
                      <a:pt x="935" y="734"/>
                      <a:pt x="935" y="1"/>
                      <a:pt x="468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90" name="Google Shape;2690;p17"/>
            <p:cNvGrpSpPr/>
            <p:nvPr/>
          </p:nvGrpSpPr>
          <p:grpSpPr>
            <a:xfrm>
              <a:off x="497557" y="3828541"/>
              <a:ext cx="111692" cy="96747"/>
              <a:chOff x="511469" y="3533641"/>
              <a:chExt cx="111692" cy="96747"/>
            </a:xfrm>
          </p:grpSpPr>
          <p:sp>
            <p:nvSpPr>
              <p:cNvPr id="2691" name="Google Shape;2691;p17"/>
              <p:cNvSpPr/>
              <p:nvPr/>
            </p:nvSpPr>
            <p:spPr>
              <a:xfrm>
                <a:off x="589750" y="3606193"/>
                <a:ext cx="33411" cy="24195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1" extrusionOk="0">
                    <a:moveTo>
                      <a:pt x="501" y="0"/>
                    </a:moveTo>
                    <a:cubicBezTo>
                      <a:pt x="0" y="0"/>
                      <a:pt x="0" y="701"/>
                      <a:pt x="501" y="701"/>
                    </a:cubicBezTo>
                    <a:cubicBezTo>
                      <a:pt x="968" y="701"/>
                      <a:pt x="968" y="0"/>
                      <a:pt x="5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2" name="Google Shape;2692;p17"/>
              <p:cNvSpPr/>
              <p:nvPr/>
            </p:nvSpPr>
            <p:spPr>
              <a:xfrm>
                <a:off x="511469" y="3592387"/>
                <a:ext cx="32272" cy="25334"/>
              </a:xfrm>
              <a:custGeom>
                <a:avLst/>
                <a:gdLst/>
                <a:ahLst/>
                <a:cxnLst/>
                <a:rect l="l" t="t" r="r" b="b"/>
                <a:pathLst>
                  <a:path w="935" h="734" extrusionOk="0">
                    <a:moveTo>
                      <a:pt x="467" y="0"/>
                    </a:moveTo>
                    <a:cubicBezTo>
                      <a:pt x="0" y="0"/>
                      <a:pt x="0" y="734"/>
                      <a:pt x="467" y="734"/>
                    </a:cubicBezTo>
                    <a:cubicBezTo>
                      <a:pt x="934" y="734"/>
                      <a:pt x="934" y="0"/>
                      <a:pt x="467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3" name="Google Shape;2693;p17"/>
              <p:cNvSpPr/>
              <p:nvPr/>
            </p:nvSpPr>
            <p:spPr>
              <a:xfrm>
                <a:off x="543707" y="3533641"/>
                <a:ext cx="33411" cy="2423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702" extrusionOk="0">
                    <a:moveTo>
                      <a:pt x="500" y="1"/>
                    </a:moveTo>
                    <a:cubicBezTo>
                      <a:pt x="0" y="1"/>
                      <a:pt x="0" y="701"/>
                      <a:pt x="500" y="701"/>
                    </a:cubicBezTo>
                    <a:cubicBezTo>
                      <a:pt x="967" y="701"/>
                      <a:pt x="967" y="1"/>
                      <a:pt x="500" y="1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94" name="Google Shape;2694;p17"/>
            <p:cNvSpPr/>
            <p:nvPr/>
          </p:nvSpPr>
          <p:spPr>
            <a:xfrm>
              <a:off x="1061766" y="3978292"/>
              <a:ext cx="40314" cy="33411"/>
            </a:xfrm>
            <a:custGeom>
              <a:avLst/>
              <a:gdLst/>
              <a:ahLst/>
              <a:cxnLst/>
              <a:rect l="l" t="t" r="r" b="b"/>
              <a:pathLst>
                <a:path w="1168" h="968" extrusionOk="0">
                  <a:moveTo>
                    <a:pt x="601" y="0"/>
                  </a:moveTo>
                  <a:cubicBezTo>
                    <a:pt x="0" y="67"/>
                    <a:pt x="0" y="901"/>
                    <a:pt x="601" y="968"/>
                  </a:cubicBezTo>
                  <a:cubicBezTo>
                    <a:pt x="1168" y="901"/>
                    <a:pt x="1168" y="67"/>
                    <a:pt x="601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17"/>
            <p:cNvSpPr/>
            <p:nvPr/>
          </p:nvSpPr>
          <p:spPr>
            <a:xfrm>
              <a:off x="1494708" y="4854236"/>
              <a:ext cx="43765" cy="33411"/>
            </a:xfrm>
            <a:custGeom>
              <a:avLst/>
              <a:gdLst/>
              <a:ahLst/>
              <a:cxnLst/>
              <a:rect l="l" t="t" r="r" b="b"/>
              <a:pathLst>
                <a:path w="1268" h="968" extrusionOk="0">
                  <a:moveTo>
                    <a:pt x="634" y="1"/>
                  </a:moveTo>
                  <a:cubicBezTo>
                    <a:pt x="0" y="1"/>
                    <a:pt x="0" y="968"/>
                    <a:pt x="634" y="968"/>
                  </a:cubicBezTo>
                  <a:cubicBezTo>
                    <a:pt x="1268" y="968"/>
                    <a:pt x="1268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17"/>
            <p:cNvSpPr/>
            <p:nvPr/>
          </p:nvSpPr>
          <p:spPr>
            <a:xfrm>
              <a:off x="57151" y="3854560"/>
              <a:ext cx="40348" cy="33411"/>
            </a:xfrm>
            <a:custGeom>
              <a:avLst/>
              <a:gdLst/>
              <a:ahLst/>
              <a:cxnLst/>
              <a:rect l="l" t="t" r="r" b="b"/>
              <a:pathLst>
                <a:path w="1169" h="968" extrusionOk="0">
                  <a:moveTo>
                    <a:pt x="568" y="0"/>
                  </a:moveTo>
                  <a:cubicBezTo>
                    <a:pt x="1" y="67"/>
                    <a:pt x="1" y="901"/>
                    <a:pt x="568" y="967"/>
                  </a:cubicBezTo>
                  <a:cubicBezTo>
                    <a:pt x="1168" y="901"/>
                    <a:pt x="1168" y="67"/>
                    <a:pt x="568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17"/>
            <p:cNvSpPr/>
            <p:nvPr/>
          </p:nvSpPr>
          <p:spPr>
            <a:xfrm>
              <a:off x="1269199" y="3888297"/>
              <a:ext cx="66787" cy="49529"/>
            </a:xfrm>
            <a:custGeom>
              <a:avLst/>
              <a:gdLst/>
              <a:ahLst/>
              <a:cxnLst/>
              <a:rect l="l" t="t" r="r" b="b"/>
              <a:pathLst>
                <a:path w="1935" h="1435" extrusionOk="0">
                  <a:moveTo>
                    <a:pt x="968" y="1"/>
                  </a:moveTo>
                  <a:cubicBezTo>
                    <a:pt x="0" y="1"/>
                    <a:pt x="0" y="1435"/>
                    <a:pt x="968" y="1435"/>
                  </a:cubicBezTo>
                  <a:cubicBezTo>
                    <a:pt x="1935" y="1435"/>
                    <a:pt x="1935" y="1"/>
                    <a:pt x="9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17"/>
            <p:cNvSpPr/>
            <p:nvPr/>
          </p:nvSpPr>
          <p:spPr>
            <a:xfrm>
              <a:off x="264691" y="3846498"/>
              <a:ext cx="65648" cy="49529"/>
            </a:xfrm>
            <a:custGeom>
              <a:avLst/>
              <a:gdLst/>
              <a:ahLst/>
              <a:cxnLst/>
              <a:rect l="l" t="t" r="r" b="b"/>
              <a:pathLst>
                <a:path w="1902" h="1435" extrusionOk="0">
                  <a:moveTo>
                    <a:pt x="934" y="0"/>
                  </a:moveTo>
                  <a:cubicBezTo>
                    <a:pt x="0" y="0"/>
                    <a:pt x="0" y="1434"/>
                    <a:pt x="934" y="1434"/>
                  </a:cubicBezTo>
                  <a:cubicBezTo>
                    <a:pt x="1902" y="1434"/>
                    <a:pt x="1902" y="0"/>
                    <a:pt x="9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17"/>
            <p:cNvSpPr/>
            <p:nvPr/>
          </p:nvSpPr>
          <p:spPr>
            <a:xfrm>
              <a:off x="225497" y="3653137"/>
              <a:ext cx="63266" cy="61644"/>
            </a:xfrm>
            <a:custGeom>
              <a:avLst/>
              <a:gdLst/>
              <a:ahLst/>
              <a:cxnLst/>
              <a:rect l="l" t="t" r="r" b="b"/>
              <a:pathLst>
                <a:path w="1833" h="1786" extrusionOk="0">
                  <a:moveTo>
                    <a:pt x="1455" y="1"/>
                  </a:moveTo>
                  <a:cubicBezTo>
                    <a:pt x="1438" y="1"/>
                    <a:pt x="1420" y="2"/>
                    <a:pt x="1402" y="5"/>
                  </a:cubicBezTo>
                  <a:cubicBezTo>
                    <a:pt x="1168" y="38"/>
                    <a:pt x="1068" y="372"/>
                    <a:pt x="1068" y="572"/>
                  </a:cubicBezTo>
                  <a:cubicBezTo>
                    <a:pt x="1068" y="672"/>
                    <a:pt x="1101" y="806"/>
                    <a:pt x="1135" y="939"/>
                  </a:cubicBezTo>
                  <a:cubicBezTo>
                    <a:pt x="1035" y="772"/>
                    <a:pt x="935" y="672"/>
                    <a:pt x="801" y="539"/>
                  </a:cubicBezTo>
                  <a:cubicBezTo>
                    <a:pt x="711" y="430"/>
                    <a:pt x="551" y="341"/>
                    <a:pt x="409" y="341"/>
                  </a:cubicBezTo>
                  <a:cubicBezTo>
                    <a:pt x="288" y="341"/>
                    <a:pt x="180" y="404"/>
                    <a:pt x="134" y="572"/>
                  </a:cubicBezTo>
                  <a:cubicBezTo>
                    <a:pt x="1" y="939"/>
                    <a:pt x="401" y="1172"/>
                    <a:pt x="601" y="1339"/>
                  </a:cubicBezTo>
                  <a:cubicBezTo>
                    <a:pt x="868" y="1539"/>
                    <a:pt x="1168" y="1706"/>
                    <a:pt x="1502" y="1773"/>
                  </a:cubicBezTo>
                  <a:cubicBezTo>
                    <a:pt x="1520" y="1782"/>
                    <a:pt x="1535" y="1786"/>
                    <a:pt x="1548" y="1786"/>
                  </a:cubicBezTo>
                  <a:cubicBezTo>
                    <a:pt x="1584" y="1786"/>
                    <a:pt x="1602" y="1755"/>
                    <a:pt x="1602" y="1706"/>
                  </a:cubicBezTo>
                  <a:cubicBezTo>
                    <a:pt x="1635" y="1706"/>
                    <a:pt x="1669" y="1673"/>
                    <a:pt x="1702" y="1639"/>
                  </a:cubicBezTo>
                  <a:cubicBezTo>
                    <a:pt x="1769" y="1406"/>
                    <a:pt x="1802" y="1172"/>
                    <a:pt x="1802" y="939"/>
                  </a:cubicBezTo>
                  <a:cubicBezTo>
                    <a:pt x="1802" y="684"/>
                    <a:pt x="1832" y="1"/>
                    <a:pt x="1455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17"/>
            <p:cNvSpPr/>
            <p:nvPr/>
          </p:nvSpPr>
          <p:spPr>
            <a:xfrm>
              <a:off x="821979" y="3987329"/>
              <a:ext cx="64405" cy="62369"/>
            </a:xfrm>
            <a:custGeom>
              <a:avLst/>
              <a:gdLst/>
              <a:ahLst/>
              <a:cxnLst/>
              <a:rect l="l" t="t" r="r" b="b"/>
              <a:pathLst>
                <a:path w="1866" h="1807" extrusionOk="0">
                  <a:moveTo>
                    <a:pt x="1459" y="1"/>
                  </a:moveTo>
                  <a:cubicBezTo>
                    <a:pt x="1440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72"/>
                  </a:cubicBezTo>
                  <a:cubicBezTo>
                    <a:pt x="1101" y="672"/>
                    <a:pt x="1134" y="806"/>
                    <a:pt x="1168" y="939"/>
                  </a:cubicBezTo>
                  <a:cubicBezTo>
                    <a:pt x="1067" y="772"/>
                    <a:pt x="967" y="672"/>
                    <a:pt x="834" y="539"/>
                  </a:cubicBezTo>
                  <a:cubicBezTo>
                    <a:pt x="725" y="430"/>
                    <a:pt x="568" y="341"/>
                    <a:pt x="425" y="341"/>
                  </a:cubicBezTo>
                  <a:cubicBezTo>
                    <a:pt x="304" y="341"/>
                    <a:pt x="194" y="404"/>
                    <a:pt x="133" y="572"/>
                  </a:cubicBezTo>
                  <a:cubicBezTo>
                    <a:pt x="0" y="939"/>
                    <a:pt x="434" y="1173"/>
                    <a:pt x="634" y="1339"/>
                  </a:cubicBezTo>
                  <a:cubicBezTo>
                    <a:pt x="901" y="1539"/>
                    <a:pt x="1201" y="1706"/>
                    <a:pt x="1534" y="1806"/>
                  </a:cubicBezTo>
                  <a:cubicBezTo>
                    <a:pt x="1568" y="1806"/>
                    <a:pt x="1635" y="1773"/>
                    <a:pt x="1635" y="1706"/>
                  </a:cubicBezTo>
                  <a:cubicBezTo>
                    <a:pt x="1668" y="1706"/>
                    <a:pt x="1701" y="1673"/>
                    <a:pt x="1701" y="1606"/>
                  </a:cubicBezTo>
                  <a:cubicBezTo>
                    <a:pt x="1801" y="1406"/>
                    <a:pt x="1835" y="1173"/>
                    <a:pt x="1835" y="939"/>
                  </a:cubicBezTo>
                  <a:cubicBezTo>
                    <a:pt x="1835" y="684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1" name="Google Shape;2701;p17"/>
          <p:cNvGrpSpPr/>
          <p:nvPr/>
        </p:nvGrpSpPr>
        <p:grpSpPr>
          <a:xfrm>
            <a:off x="788653" y="49798"/>
            <a:ext cx="342002" cy="326317"/>
            <a:chOff x="1169653" y="125998"/>
            <a:chExt cx="342002" cy="326317"/>
          </a:xfrm>
        </p:grpSpPr>
        <p:sp>
          <p:nvSpPr>
            <p:cNvPr id="2702" name="Google Shape;2702;p17"/>
            <p:cNvSpPr/>
            <p:nvPr/>
          </p:nvSpPr>
          <p:spPr>
            <a:xfrm>
              <a:off x="1466917" y="183995"/>
              <a:ext cx="44738" cy="33870"/>
            </a:xfrm>
            <a:custGeom>
              <a:avLst/>
              <a:gdLst/>
              <a:ahLst/>
              <a:cxnLst/>
              <a:rect l="l" t="t" r="r" b="b"/>
              <a:pathLst>
                <a:path w="1235" h="935" extrusionOk="0">
                  <a:moveTo>
                    <a:pt x="634" y="1"/>
                  </a:moveTo>
                  <a:cubicBezTo>
                    <a:pt x="0" y="1"/>
                    <a:pt x="0" y="935"/>
                    <a:pt x="634" y="935"/>
                  </a:cubicBezTo>
                  <a:cubicBezTo>
                    <a:pt x="1234" y="935"/>
                    <a:pt x="123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17"/>
            <p:cNvSpPr/>
            <p:nvPr/>
          </p:nvSpPr>
          <p:spPr>
            <a:xfrm>
              <a:off x="1169653" y="402723"/>
              <a:ext cx="66509" cy="49592"/>
            </a:xfrm>
            <a:custGeom>
              <a:avLst/>
              <a:gdLst/>
              <a:ahLst/>
              <a:cxnLst/>
              <a:rect l="l" t="t" r="r" b="b"/>
              <a:pathLst>
                <a:path w="1836" h="1369" extrusionOk="0">
                  <a:moveTo>
                    <a:pt x="934" y="1"/>
                  </a:moveTo>
                  <a:cubicBezTo>
                    <a:pt x="0" y="1"/>
                    <a:pt x="0" y="1368"/>
                    <a:pt x="934" y="1368"/>
                  </a:cubicBezTo>
                  <a:cubicBezTo>
                    <a:pt x="1835" y="1368"/>
                    <a:pt x="1835" y="1"/>
                    <a:pt x="9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17"/>
            <p:cNvSpPr/>
            <p:nvPr/>
          </p:nvSpPr>
          <p:spPr>
            <a:xfrm>
              <a:off x="1294123" y="125998"/>
              <a:ext cx="71327" cy="65785"/>
            </a:xfrm>
            <a:custGeom>
              <a:avLst/>
              <a:gdLst/>
              <a:ahLst/>
              <a:cxnLst/>
              <a:rect l="l" t="t" r="r" b="b"/>
              <a:pathLst>
                <a:path w="1969" h="1816" extrusionOk="0">
                  <a:moveTo>
                    <a:pt x="1501" y="1"/>
                  </a:moveTo>
                  <a:cubicBezTo>
                    <a:pt x="1268" y="1"/>
                    <a:pt x="1168" y="334"/>
                    <a:pt x="1134" y="501"/>
                  </a:cubicBezTo>
                  <a:cubicBezTo>
                    <a:pt x="1101" y="635"/>
                    <a:pt x="1101" y="768"/>
                    <a:pt x="1134" y="868"/>
                  </a:cubicBezTo>
                  <a:cubicBezTo>
                    <a:pt x="1034" y="735"/>
                    <a:pt x="968" y="601"/>
                    <a:pt x="867" y="468"/>
                  </a:cubicBezTo>
                  <a:cubicBezTo>
                    <a:pt x="767" y="327"/>
                    <a:pt x="594" y="199"/>
                    <a:pt x="436" y="199"/>
                  </a:cubicBezTo>
                  <a:cubicBezTo>
                    <a:pt x="331" y="199"/>
                    <a:pt x="233" y="255"/>
                    <a:pt x="167" y="401"/>
                  </a:cubicBezTo>
                  <a:cubicBezTo>
                    <a:pt x="0" y="768"/>
                    <a:pt x="400" y="1035"/>
                    <a:pt x="601" y="1235"/>
                  </a:cubicBezTo>
                  <a:cubicBezTo>
                    <a:pt x="834" y="1502"/>
                    <a:pt x="1101" y="1669"/>
                    <a:pt x="1435" y="1802"/>
                  </a:cubicBezTo>
                  <a:cubicBezTo>
                    <a:pt x="1443" y="1811"/>
                    <a:pt x="1455" y="1815"/>
                    <a:pt x="1467" y="1815"/>
                  </a:cubicBezTo>
                  <a:cubicBezTo>
                    <a:pt x="1499" y="1815"/>
                    <a:pt x="1535" y="1784"/>
                    <a:pt x="1535" y="1735"/>
                  </a:cubicBezTo>
                  <a:cubicBezTo>
                    <a:pt x="1568" y="1735"/>
                    <a:pt x="1601" y="1702"/>
                    <a:pt x="1635" y="1669"/>
                  </a:cubicBezTo>
                  <a:cubicBezTo>
                    <a:pt x="1735" y="1468"/>
                    <a:pt x="1801" y="1235"/>
                    <a:pt x="1801" y="1001"/>
                  </a:cubicBezTo>
                  <a:cubicBezTo>
                    <a:pt x="1835" y="701"/>
                    <a:pt x="1968" y="1"/>
                    <a:pt x="15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5" name="Google Shape;2705;p17"/>
          <p:cNvGrpSpPr/>
          <p:nvPr/>
        </p:nvGrpSpPr>
        <p:grpSpPr>
          <a:xfrm>
            <a:off x="-490086" y="0"/>
            <a:ext cx="1575215" cy="1947626"/>
            <a:chOff x="-490086" y="0"/>
            <a:chExt cx="1575215" cy="1947626"/>
          </a:xfrm>
        </p:grpSpPr>
        <p:grpSp>
          <p:nvGrpSpPr>
            <p:cNvPr id="2706" name="Google Shape;2706;p17"/>
            <p:cNvGrpSpPr/>
            <p:nvPr/>
          </p:nvGrpSpPr>
          <p:grpSpPr>
            <a:xfrm rot="554175">
              <a:off x="-377986" y="98660"/>
              <a:ext cx="1351016" cy="1505965"/>
              <a:chOff x="-257414" y="402406"/>
              <a:chExt cx="1351063" cy="1506018"/>
            </a:xfrm>
          </p:grpSpPr>
          <p:sp>
            <p:nvSpPr>
              <p:cNvPr id="2707" name="Google Shape;2707;p17"/>
              <p:cNvSpPr/>
              <p:nvPr/>
            </p:nvSpPr>
            <p:spPr>
              <a:xfrm rot="-1607166">
                <a:off x="-67853" y="674286"/>
                <a:ext cx="971941" cy="1072682"/>
              </a:xfrm>
              <a:custGeom>
                <a:avLst/>
                <a:gdLst/>
                <a:ahLst/>
                <a:cxnLst/>
                <a:rect l="l" t="t" r="r" b="b"/>
                <a:pathLst>
                  <a:path w="26831" h="29612" extrusionOk="0">
                    <a:moveTo>
                      <a:pt x="26707" y="0"/>
                    </a:moveTo>
                    <a:cubicBezTo>
                      <a:pt x="26675" y="0"/>
                      <a:pt x="26642" y="15"/>
                      <a:pt x="26619" y="48"/>
                    </a:cubicBezTo>
                    <a:cubicBezTo>
                      <a:pt x="22750" y="6553"/>
                      <a:pt x="16512" y="10523"/>
                      <a:pt x="10641" y="15026"/>
                    </a:cubicBezTo>
                    <a:cubicBezTo>
                      <a:pt x="8039" y="16961"/>
                      <a:pt x="5638" y="19196"/>
                      <a:pt x="3503" y="21664"/>
                    </a:cubicBezTo>
                    <a:cubicBezTo>
                      <a:pt x="1668" y="23899"/>
                      <a:pt x="100" y="26567"/>
                      <a:pt x="0" y="29536"/>
                    </a:cubicBezTo>
                    <a:cubicBezTo>
                      <a:pt x="17" y="29586"/>
                      <a:pt x="67" y="29611"/>
                      <a:pt x="117" y="29611"/>
                    </a:cubicBezTo>
                    <a:cubicBezTo>
                      <a:pt x="167" y="29611"/>
                      <a:pt x="217" y="29586"/>
                      <a:pt x="234" y="29536"/>
                    </a:cubicBezTo>
                    <a:lnTo>
                      <a:pt x="201" y="29536"/>
                    </a:lnTo>
                    <a:cubicBezTo>
                      <a:pt x="334" y="26201"/>
                      <a:pt x="2302" y="23265"/>
                      <a:pt x="4470" y="20863"/>
                    </a:cubicBezTo>
                    <a:cubicBezTo>
                      <a:pt x="6672" y="18495"/>
                      <a:pt x="9140" y="16327"/>
                      <a:pt x="11775" y="14425"/>
                    </a:cubicBezTo>
                    <a:cubicBezTo>
                      <a:pt x="17379" y="10256"/>
                      <a:pt x="23150" y="6286"/>
                      <a:pt x="26786" y="149"/>
                    </a:cubicBezTo>
                    <a:cubicBezTo>
                      <a:pt x="26831" y="60"/>
                      <a:pt x="26771" y="0"/>
                      <a:pt x="26707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8" name="Google Shape;2708;p17"/>
              <p:cNvSpPr/>
              <p:nvPr/>
            </p:nvSpPr>
            <p:spPr>
              <a:xfrm rot="-1607166">
                <a:off x="194048" y="1107334"/>
                <a:ext cx="168879" cy="205900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5684" extrusionOk="0">
                    <a:moveTo>
                      <a:pt x="2273" y="237"/>
                    </a:moveTo>
                    <a:cubicBezTo>
                      <a:pt x="4324" y="237"/>
                      <a:pt x="2563" y="4503"/>
                      <a:pt x="1962" y="5485"/>
                    </a:cubicBezTo>
                    <a:lnTo>
                      <a:pt x="1962" y="5485"/>
                    </a:lnTo>
                    <a:cubicBezTo>
                      <a:pt x="1385" y="4390"/>
                      <a:pt x="293" y="271"/>
                      <a:pt x="2226" y="238"/>
                    </a:cubicBezTo>
                    <a:cubicBezTo>
                      <a:pt x="2242" y="237"/>
                      <a:pt x="2258" y="237"/>
                      <a:pt x="2273" y="237"/>
                    </a:cubicBezTo>
                    <a:close/>
                    <a:moveTo>
                      <a:pt x="2238" y="0"/>
                    </a:moveTo>
                    <a:cubicBezTo>
                      <a:pt x="1" y="0"/>
                      <a:pt x="1202" y="4560"/>
                      <a:pt x="1792" y="5642"/>
                    </a:cubicBezTo>
                    <a:cubicBezTo>
                      <a:pt x="1812" y="5671"/>
                      <a:pt x="1843" y="5683"/>
                      <a:pt x="1875" y="5683"/>
                    </a:cubicBezTo>
                    <a:cubicBezTo>
                      <a:pt x="1902" y="5683"/>
                      <a:pt x="1930" y="5675"/>
                      <a:pt x="1953" y="5661"/>
                    </a:cubicBezTo>
                    <a:lnTo>
                      <a:pt x="1953" y="5661"/>
                    </a:lnTo>
                    <a:cubicBezTo>
                      <a:pt x="1974" y="5675"/>
                      <a:pt x="2001" y="5683"/>
                      <a:pt x="2028" y="5683"/>
                    </a:cubicBezTo>
                    <a:cubicBezTo>
                      <a:pt x="2062" y="5683"/>
                      <a:pt x="2097" y="5671"/>
                      <a:pt x="2126" y="5642"/>
                    </a:cubicBezTo>
                    <a:cubicBezTo>
                      <a:pt x="2760" y="4674"/>
                      <a:pt x="4661" y="205"/>
                      <a:pt x="2360" y="4"/>
                    </a:cubicBezTo>
                    <a:cubicBezTo>
                      <a:pt x="2318" y="2"/>
                      <a:pt x="2277" y="0"/>
                      <a:pt x="223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9" name="Google Shape;2709;p17"/>
              <p:cNvSpPr/>
              <p:nvPr/>
            </p:nvSpPr>
            <p:spPr>
              <a:xfrm rot="-1607166">
                <a:off x="381260" y="1117082"/>
                <a:ext cx="197134" cy="81542"/>
              </a:xfrm>
              <a:custGeom>
                <a:avLst/>
                <a:gdLst/>
                <a:ahLst/>
                <a:cxnLst/>
                <a:rect l="l" t="t" r="r" b="b"/>
                <a:pathLst>
                  <a:path w="5442" h="2251" extrusionOk="0">
                    <a:moveTo>
                      <a:pt x="2615" y="0"/>
                    </a:moveTo>
                    <a:cubicBezTo>
                      <a:pt x="1708" y="0"/>
                      <a:pt x="779" y="170"/>
                      <a:pt x="371" y="311"/>
                    </a:cubicBezTo>
                    <a:cubicBezTo>
                      <a:pt x="256" y="368"/>
                      <a:pt x="290" y="525"/>
                      <a:pt x="386" y="525"/>
                    </a:cubicBezTo>
                    <a:cubicBezTo>
                      <a:pt x="402" y="525"/>
                      <a:pt x="419" y="521"/>
                      <a:pt x="438" y="511"/>
                    </a:cubicBezTo>
                    <a:cubicBezTo>
                      <a:pt x="969" y="323"/>
                      <a:pt x="1764" y="161"/>
                      <a:pt x="2534" y="161"/>
                    </a:cubicBezTo>
                    <a:cubicBezTo>
                      <a:pt x="3263" y="161"/>
                      <a:pt x="3969" y="306"/>
                      <a:pt x="4407" y="711"/>
                    </a:cubicBezTo>
                    <a:cubicBezTo>
                      <a:pt x="5441" y="1679"/>
                      <a:pt x="3473" y="2046"/>
                      <a:pt x="2906" y="2046"/>
                    </a:cubicBezTo>
                    <a:cubicBezTo>
                      <a:pt x="1872" y="2046"/>
                      <a:pt x="771" y="1212"/>
                      <a:pt x="238" y="378"/>
                    </a:cubicBezTo>
                    <a:cubicBezTo>
                      <a:pt x="218" y="338"/>
                      <a:pt x="185" y="322"/>
                      <a:pt x="153" y="322"/>
                    </a:cubicBezTo>
                    <a:cubicBezTo>
                      <a:pt x="78" y="322"/>
                      <a:pt x="1" y="408"/>
                      <a:pt x="71" y="478"/>
                    </a:cubicBezTo>
                    <a:cubicBezTo>
                      <a:pt x="705" y="1445"/>
                      <a:pt x="1739" y="2112"/>
                      <a:pt x="2906" y="2246"/>
                    </a:cubicBezTo>
                    <a:cubicBezTo>
                      <a:pt x="2955" y="2249"/>
                      <a:pt x="3009" y="2250"/>
                      <a:pt x="3068" y="2250"/>
                    </a:cubicBezTo>
                    <a:cubicBezTo>
                      <a:pt x="3655" y="2250"/>
                      <a:pt x="4686" y="2085"/>
                      <a:pt x="4808" y="1479"/>
                    </a:cubicBezTo>
                    <a:cubicBezTo>
                      <a:pt x="5059" y="321"/>
                      <a:pt x="3858" y="0"/>
                      <a:pt x="261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0" name="Google Shape;2710;p17"/>
              <p:cNvSpPr/>
              <p:nvPr/>
            </p:nvSpPr>
            <p:spPr>
              <a:xfrm rot="-1607166">
                <a:off x="366768" y="850057"/>
                <a:ext cx="96683" cy="200720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41" extrusionOk="0">
                    <a:moveTo>
                      <a:pt x="1846" y="191"/>
                    </a:moveTo>
                    <a:cubicBezTo>
                      <a:pt x="2498" y="191"/>
                      <a:pt x="2392" y="1971"/>
                      <a:pt x="2336" y="2369"/>
                    </a:cubicBezTo>
                    <a:cubicBezTo>
                      <a:pt x="2140" y="3446"/>
                      <a:pt x="1657" y="4458"/>
                      <a:pt x="981" y="5313"/>
                    </a:cubicBezTo>
                    <a:lnTo>
                      <a:pt x="981" y="5313"/>
                    </a:lnTo>
                    <a:cubicBezTo>
                      <a:pt x="980" y="5300"/>
                      <a:pt x="975" y="5286"/>
                      <a:pt x="968" y="5271"/>
                    </a:cubicBezTo>
                    <a:cubicBezTo>
                      <a:pt x="401" y="3837"/>
                      <a:pt x="1" y="1502"/>
                      <a:pt x="1435" y="368"/>
                    </a:cubicBezTo>
                    <a:cubicBezTo>
                      <a:pt x="1597" y="245"/>
                      <a:pt x="1733" y="191"/>
                      <a:pt x="1846" y="191"/>
                    </a:cubicBezTo>
                    <a:close/>
                    <a:moveTo>
                      <a:pt x="1895" y="0"/>
                    </a:moveTo>
                    <a:cubicBezTo>
                      <a:pt x="1886" y="0"/>
                      <a:pt x="1877" y="0"/>
                      <a:pt x="1869" y="1"/>
                    </a:cubicBezTo>
                    <a:cubicBezTo>
                      <a:pt x="1235" y="34"/>
                      <a:pt x="734" y="735"/>
                      <a:pt x="501" y="1302"/>
                    </a:cubicBezTo>
                    <a:cubicBezTo>
                      <a:pt x="1" y="2536"/>
                      <a:pt x="301" y="4137"/>
                      <a:pt x="768" y="5338"/>
                    </a:cubicBezTo>
                    <a:cubicBezTo>
                      <a:pt x="793" y="5389"/>
                      <a:pt x="838" y="5411"/>
                      <a:pt x="880" y="5411"/>
                    </a:cubicBezTo>
                    <a:cubicBezTo>
                      <a:pt x="890" y="5411"/>
                      <a:pt x="900" y="5409"/>
                      <a:pt x="910" y="5407"/>
                    </a:cubicBezTo>
                    <a:lnTo>
                      <a:pt x="910" y="5407"/>
                    </a:lnTo>
                    <a:cubicBezTo>
                      <a:pt x="883" y="5473"/>
                      <a:pt x="945" y="5540"/>
                      <a:pt x="1005" y="5540"/>
                    </a:cubicBezTo>
                    <a:cubicBezTo>
                      <a:pt x="1028" y="5540"/>
                      <a:pt x="1051" y="5530"/>
                      <a:pt x="1068" y="5505"/>
                    </a:cubicBezTo>
                    <a:cubicBezTo>
                      <a:pt x="1935" y="4471"/>
                      <a:pt x="2436" y="3236"/>
                      <a:pt x="2602" y="1902"/>
                    </a:cubicBezTo>
                    <a:cubicBezTo>
                      <a:pt x="2635" y="1473"/>
                      <a:pt x="2668" y="0"/>
                      <a:pt x="189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1" name="Google Shape;2711;p17"/>
              <p:cNvSpPr/>
              <p:nvPr/>
            </p:nvSpPr>
            <p:spPr>
              <a:xfrm rot="-1607166">
                <a:off x="495136" y="830587"/>
                <a:ext cx="167466" cy="90887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2509" extrusionOk="0">
                    <a:moveTo>
                      <a:pt x="3229" y="196"/>
                    </a:moveTo>
                    <a:cubicBezTo>
                      <a:pt x="3393" y="196"/>
                      <a:pt x="3557" y="212"/>
                      <a:pt x="3722" y="249"/>
                    </a:cubicBezTo>
                    <a:cubicBezTo>
                      <a:pt x="4489" y="449"/>
                      <a:pt x="4456" y="1250"/>
                      <a:pt x="4022" y="1717"/>
                    </a:cubicBezTo>
                    <a:cubicBezTo>
                      <a:pt x="3722" y="2050"/>
                      <a:pt x="3288" y="2250"/>
                      <a:pt x="2821" y="2317"/>
                    </a:cubicBezTo>
                    <a:cubicBezTo>
                      <a:pt x="2761" y="2323"/>
                      <a:pt x="2700" y="2327"/>
                      <a:pt x="2638" y="2327"/>
                    </a:cubicBezTo>
                    <a:cubicBezTo>
                      <a:pt x="1805" y="2327"/>
                      <a:pt x="937" y="1748"/>
                      <a:pt x="291" y="1262"/>
                    </a:cubicBezTo>
                    <a:lnTo>
                      <a:pt x="291" y="1262"/>
                    </a:lnTo>
                    <a:cubicBezTo>
                      <a:pt x="301" y="1260"/>
                      <a:pt x="310" y="1256"/>
                      <a:pt x="320" y="1250"/>
                    </a:cubicBezTo>
                    <a:cubicBezTo>
                      <a:pt x="1212" y="847"/>
                      <a:pt x="2203" y="196"/>
                      <a:pt x="3229" y="196"/>
                    </a:cubicBezTo>
                    <a:close/>
                    <a:moveTo>
                      <a:pt x="3144" y="0"/>
                    </a:moveTo>
                    <a:cubicBezTo>
                      <a:pt x="3042" y="0"/>
                      <a:pt x="2945" y="6"/>
                      <a:pt x="2855" y="15"/>
                    </a:cubicBezTo>
                    <a:cubicBezTo>
                      <a:pt x="1921" y="149"/>
                      <a:pt x="1054" y="682"/>
                      <a:pt x="220" y="1083"/>
                    </a:cubicBezTo>
                    <a:cubicBezTo>
                      <a:pt x="174" y="1105"/>
                      <a:pt x="160" y="1140"/>
                      <a:pt x="164" y="1172"/>
                    </a:cubicBezTo>
                    <a:lnTo>
                      <a:pt x="164" y="1172"/>
                    </a:lnTo>
                    <a:cubicBezTo>
                      <a:pt x="158" y="1170"/>
                      <a:pt x="151" y="1169"/>
                      <a:pt x="145" y="1169"/>
                    </a:cubicBezTo>
                    <a:cubicBezTo>
                      <a:pt x="62" y="1169"/>
                      <a:pt x="0" y="1326"/>
                      <a:pt x="86" y="1383"/>
                    </a:cubicBezTo>
                    <a:cubicBezTo>
                      <a:pt x="823" y="1922"/>
                      <a:pt x="1729" y="2509"/>
                      <a:pt x="2681" y="2509"/>
                    </a:cubicBezTo>
                    <a:cubicBezTo>
                      <a:pt x="2849" y="2509"/>
                      <a:pt x="3018" y="2490"/>
                      <a:pt x="3188" y="2450"/>
                    </a:cubicBezTo>
                    <a:cubicBezTo>
                      <a:pt x="3889" y="2284"/>
                      <a:pt x="4623" y="1650"/>
                      <a:pt x="4556" y="916"/>
                    </a:cubicBezTo>
                    <a:cubicBezTo>
                      <a:pt x="4527" y="200"/>
                      <a:pt x="3761" y="0"/>
                      <a:pt x="314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2" name="Google Shape;2712;p17"/>
              <p:cNvSpPr/>
              <p:nvPr/>
            </p:nvSpPr>
            <p:spPr>
              <a:xfrm rot="-1607166">
                <a:off x="480383" y="596024"/>
                <a:ext cx="88243" cy="163337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509" extrusionOk="0">
                    <a:moveTo>
                      <a:pt x="850" y="224"/>
                    </a:moveTo>
                    <a:cubicBezTo>
                      <a:pt x="942" y="224"/>
                      <a:pt x="1047" y="250"/>
                      <a:pt x="1168" y="308"/>
                    </a:cubicBezTo>
                    <a:cubicBezTo>
                      <a:pt x="2435" y="942"/>
                      <a:pt x="1501" y="3177"/>
                      <a:pt x="1168" y="4111"/>
                    </a:cubicBezTo>
                    <a:cubicBezTo>
                      <a:pt x="1167" y="4114"/>
                      <a:pt x="1166" y="4118"/>
                      <a:pt x="1165" y="4121"/>
                    </a:cubicBezTo>
                    <a:lnTo>
                      <a:pt x="1165" y="4121"/>
                    </a:lnTo>
                    <a:cubicBezTo>
                      <a:pt x="665" y="3521"/>
                      <a:pt x="354" y="2795"/>
                      <a:pt x="234" y="2043"/>
                    </a:cubicBezTo>
                    <a:cubicBezTo>
                      <a:pt x="204" y="1517"/>
                      <a:pt x="201" y="224"/>
                      <a:pt x="850" y="224"/>
                    </a:cubicBezTo>
                    <a:close/>
                    <a:moveTo>
                      <a:pt x="855" y="0"/>
                    </a:moveTo>
                    <a:cubicBezTo>
                      <a:pt x="815" y="0"/>
                      <a:pt x="775" y="3"/>
                      <a:pt x="734" y="8"/>
                    </a:cubicBezTo>
                    <a:cubicBezTo>
                      <a:pt x="133" y="75"/>
                      <a:pt x="67" y="1109"/>
                      <a:pt x="33" y="1542"/>
                    </a:cubicBezTo>
                    <a:cubicBezTo>
                      <a:pt x="0" y="2710"/>
                      <a:pt x="500" y="3611"/>
                      <a:pt x="1201" y="4478"/>
                    </a:cubicBezTo>
                    <a:cubicBezTo>
                      <a:pt x="1223" y="4500"/>
                      <a:pt x="1246" y="4509"/>
                      <a:pt x="1268" y="4509"/>
                    </a:cubicBezTo>
                    <a:cubicBezTo>
                      <a:pt x="1349" y="4509"/>
                      <a:pt x="1420" y="4389"/>
                      <a:pt x="1368" y="4311"/>
                    </a:cubicBezTo>
                    <a:lnTo>
                      <a:pt x="1334" y="4311"/>
                    </a:lnTo>
                    <a:cubicBezTo>
                      <a:pt x="1309" y="4284"/>
                      <a:pt x="1284" y="4257"/>
                      <a:pt x="1259" y="4229"/>
                    </a:cubicBezTo>
                    <a:lnTo>
                      <a:pt x="1259" y="4229"/>
                    </a:lnTo>
                    <a:cubicBezTo>
                      <a:pt x="1260" y="4229"/>
                      <a:pt x="1261" y="4229"/>
                      <a:pt x="1261" y="4229"/>
                    </a:cubicBezTo>
                    <a:cubicBezTo>
                      <a:pt x="1306" y="4229"/>
                      <a:pt x="1353" y="4203"/>
                      <a:pt x="1368" y="4144"/>
                    </a:cubicBezTo>
                    <a:cubicBezTo>
                      <a:pt x="1768" y="3310"/>
                      <a:pt x="1968" y="2376"/>
                      <a:pt x="2001" y="1442"/>
                    </a:cubicBezTo>
                    <a:cubicBezTo>
                      <a:pt x="2001" y="811"/>
                      <a:pt x="1553" y="0"/>
                      <a:pt x="855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3" name="Google Shape;2713;p17"/>
              <p:cNvSpPr/>
              <p:nvPr/>
            </p:nvSpPr>
            <p:spPr>
              <a:xfrm rot="-1607166">
                <a:off x="533986" y="427815"/>
                <a:ext cx="154715" cy="176196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2628" y="0"/>
                    </a:moveTo>
                    <a:cubicBezTo>
                      <a:pt x="1906" y="0"/>
                      <a:pt x="1301" y="822"/>
                      <a:pt x="935" y="1357"/>
                    </a:cubicBezTo>
                    <a:cubicBezTo>
                      <a:pt x="401" y="2258"/>
                      <a:pt x="1" y="3626"/>
                      <a:pt x="468" y="4626"/>
                    </a:cubicBezTo>
                    <a:cubicBezTo>
                      <a:pt x="487" y="4656"/>
                      <a:pt x="515" y="4668"/>
                      <a:pt x="544" y="4668"/>
                    </a:cubicBezTo>
                    <a:cubicBezTo>
                      <a:pt x="615" y="4668"/>
                      <a:pt x="691" y="4597"/>
                      <a:pt x="668" y="4526"/>
                    </a:cubicBezTo>
                    <a:cubicBezTo>
                      <a:pt x="67" y="3259"/>
                      <a:pt x="1068" y="357"/>
                      <a:pt x="2636" y="223"/>
                    </a:cubicBezTo>
                    <a:cubicBezTo>
                      <a:pt x="2650" y="222"/>
                      <a:pt x="2664" y="222"/>
                      <a:pt x="2678" y="222"/>
                    </a:cubicBezTo>
                    <a:cubicBezTo>
                      <a:pt x="3191" y="222"/>
                      <a:pt x="3575" y="801"/>
                      <a:pt x="3770" y="1191"/>
                    </a:cubicBezTo>
                    <a:cubicBezTo>
                      <a:pt x="3970" y="1791"/>
                      <a:pt x="3737" y="2425"/>
                      <a:pt x="3436" y="2925"/>
                    </a:cubicBezTo>
                    <a:cubicBezTo>
                      <a:pt x="2922" y="3825"/>
                      <a:pt x="1819" y="4663"/>
                      <a:pt x="755" y="4663"/>
                    </a:cubicBezTo>
                    <a:cubicBezTo>
                      <a:pt x="715" y="4663"/>
                      <a:pt x="674" y="4662"/>
                      <a:pt x="634" y="4660"/>
                    </a:cubicBezTo>
                    <a:cubicBezTo>
                      <a:pt x="501" y="4660"/>
                      <a:pt x="501" y="4860"/>
                      <a:pt x="634" y="4860"/>
                    </a:cubicBezTo>
                    <a:cubicBezTo>
                      <a:pt x="675" y="4862"/>
                      <a:pt x="715" y="4863"/>
                      <a:pt x="755" y="4863"/>
                    </a:cubicBezTo>
                    <a:cubicBezTo>
                      <a:pt x="1978" y="4863"/>
                      <a:pt x="3122" y="3892"/>
                      <a:pt x="3703" y="2858"/>
                    </a:cubicBezTo>
                    <a:cubicBezTo>
                      <a:pt x="4270" y="1924"/>
                      <a:pt x="4137" y="590"/>
                      <a:pt x="3036" y="90"/>
                    </a:cubicBezTo>
                    <a:cubicBezTo>
                      <a:pt x="2897" y="28"/>
                      <a:pt x="2760" y="0"/>
                      <a:pt x="2628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4" name="Google Shape;2714;p17"/>
              <p:cNvSpPr/>
              <p:nvPr/>
            </p:nvSpPr>
            <p:spPr>
              <a:xfrm rot="-1607166">
                <a:off x="381802" y="1552966"/>
                <a:ext cx="44737" cy="33870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935" extrusionOk="0">
                    <a:moveTo>
                      <a:pt x="601" y="0"/>
                    </a:moveTo>
                    <a:cubicBezTo>
                      <a:pt x="0" y="0"/>
                      <a:pt x="0" y="934"/>
                      <a:pt x="601" y="934"/>
                    </a:cubicBezTo>
                    <a:cubicBezTo>
                      <a:pt x="1235" y="901"/>
                      <a:pt x="1235" y="0"/>
                      <a:pt x="601" y="0"/>
                    </a:cubicBezTo>
                    <a:close/>
                  </a:path>
                </a:pathLst>
              </a:custGeom>
              <a:solidFill>
                <a:srgbClr val="FFB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15" name="Google Shape;2715;p17"/>
            <p:cNvSpPr/>
            <p:nvPr/>
          </p:nvSpPr>
          <p:spPr>
            <a:xfrm>
              <a:off x="102705" y="1883073"/>
              <a:ext cx="67596" cy="64553"/>
            </a:xfrm>
            <a:custGeom>
              <a:avLst/>
              <a:gdLst/>
              <a:ahLst/>
              <a:cxnLst/>
              <a:rect l="l" t="t" r="r" b="b"/>
              <a:pathLst>
                <a:path w="1866" h="1782" extrusionOk="0">
                  <a:moveTo>
                    <a:pt x="1459" y="1"/>
                  </a:moveTo>
                  <a:cubicBezTo>
                    <a:pt x="1441" y="1"/>
                    <a:pt x="1421" y="2"/>
                    <a:pt x="1401" y="5"/>
                  </a:cubicBezTo>
                  <a:cubicBezTo>
                    <a:pt x="1201" y="38"/>
                    <a:pt x="1101" y="372"/>
                    <a:pt x="1101" y="539"/>
                  </a:cubicBezTo>
                  <a:cubicBezTo>
                    <a:pt x="1101" y="672"/>
                    <a:pt x="1101" y="805"/>
                    <a:pt x="1134" y="905"/>
                  </a:cubicBezTo>
                  <a:cubicBezTo>
                    <a:pt x="1068" y="772"/>
                    <a:pt x="934" y="639"/>
                    <a:pt x="834" y="539"/>
                  </a:cubicBezTo>
                  <a:cubicBezTo>
                    <a:pt x="722" y="426"/>
                    <a:pt x="558" y="335"/>
                    <a:pt x="411" y="335"/>
                  </a:cubicBezTo>
                  <a:cubicBezTo>
                    <a:pt x="296" y="335"/>
                    <a:pt x="192" y="392"/>
                    <a:pt x="134" y="539"/>
                  </a:cubicBezTo>
                  <a:cubicBezTo>
                    <a:pt x="0" y="905"/>
                    <a:pt x="434" y="1172"/>
                    <a:pt x="634" y="1306"/>
                  </a:cubicBezTo>
                  <a:cubicBezTo>
                    <a:pt x="901" y="1539"/>
                    <a:pt x="1201" y="1673"/>
                    <a:pt x="1535" y="1773"/>
                  </a:cubicBezTo>
                  <a:cubicBezTo>
                    <a:pt x="1541" y="1779"/>
                    <a:pt x="1549" y="1782"/>
                    <a:pt x="1557" y="1782"/>
                  </a:cubicBezTo>
                  <a:cubicBezTo>
                    <a:pt x="1591" y="1782"/>
                    <a:pt x="1635" y="1733"/>
                    <a:pt x="1635" y="1706"/>
                  </a:cubicBezTo>
                  <a:cubicBezTo>
                    <a:pt x="1668" y="1673"/>
                    <a:pt x="1701" y="1639"/>
                    <a:pt x="1701" y="1606"/>
                  </a:cubicBezTo>
                  <a:cubicBezTo>
                    <a:pt x="1768" y="1406"/>
                    <a:pt x="1835" y="1172"/>
                    <a:pt x="1801" y="939"/>
                  </a:cubicBezTo>
                  <a:cubicBezTo>
                    <a:pt x="1833" y="683"/>
                    <a:pt x="1865" y="1"/>
                    <a:pt x="145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6" name="Google Shape;2716;p17"/>
          <p:cNvGrpSpPr/>
          <p:nvPr/>
        </p:nvGrpSpPr>
        <p:grpSpPr>
          <a:xfrm>
            <a:off x="7133439" y="3487252"/>
            <a:ext cx="2480886" cy="1832467"/>
            <a:chOff x="7133439" y="3487252"/>
            <a:chExt cx="2480886" cy="1832467"/>
          </a:xfrm>
        </p:grpSpPr>
        <p:sp>
          <p:nvSpPr>
            <p:cNvPr id="2717" name="Google Shape;2717;p17"/>
            <p:cNvSpPr/>
            <p:nvPr/>
          </p:nvSpPr>
          <p:spPr>
            <a:xfrm>
              <a:off x="7903254" y="4693877"/>
              <a:ext cx="64082" cy="50787"/>
            </a:xfrm>
            <a:custGeom>
              <a:avLst/>
              <a:gdLst/>
              <a:ahLst/>
              <a:cxnLst/>
              <a:rect l="l" t="t" r="r" b="b"/>
              <a:pathLst>
                <a:path w="1769" h="1402" extrusionOk="0">
                  <a:moveTo>
                    <a:pt x="868" y="1"/>
                  </a:moveTo>
                  <a:cubicBezTo>
                    <a:pt x="0" y="68"/>
                    <a:pt x="0" y="1335"/>
                    <a:pt x="868" y="1402"/>
                  </a:cubicBezTo>
                  <a:cubicBezTo>
                    <a:pt x="1768" y="1335"/>
                    <a:pt x="1768" y="68"/>
                    <a:pt x="86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17"/>
            <p:cNvSpPr/>
            <p:nvPr/>
          </p:nvSpPr>
          <p:spPr>
            <a:xfrm>
              <a:off x="7133439" y="4871614"/>
              <a:ext cx="143813" cy="143994"/>
            </a:xfrm>
            <a:custGeom>
              <a:avLst/>
              <a:gdLst/>
              <a:ahLst/>
              <a:cxnLst/>
              <a:rect l="l" t="t" r="r" b="b"/>
              <a:pathLst>
                <a:path w="3970" h="3975" extrusionOk="0">
                  <a:moveTo>
                    <a:pt x="940" y="0"/>
                  </a:moveTo>
                  <a:cubicBezTo>
                    <a:pt x="848" y="0"/>
                    <a:pt x="746" y="22"/>
                    <a:pt x="634" y="70"/>
                  </a:cubicBezTo>
                  <a:cubicBezTo>
                    <a:pt x="0" y="337"/>
                    <a:pt x="100" y="1371"/>
                    <a:pt x="167" y="1905"/>
                  </a:cubicBezTo>
                  <a:cubicBezTo>
                    <a:pt x="234" y="2572"/>
                    <a:pt x="400" y="3239"/>
                    <a:pt x="734" y="3873"/>
                  </a:cubicBezTo>
                  <a:cubicBezTo>
                    <a:pt x="755" y="3937"/>
                    <a:pt x="819" y="3974"/>
                    <a:pt x="888" y="3974"/>
                  </a:cubicBezTo>
                  <a:cubicBezTo>
                    <a:pt x="926" y="3974"/>
                    <a:pt x="965" y="3963"/>
                    <a:pt x="1001" y="3939"/>
                  </a:cubicBezTo>
                  <a:lnTo>
                    <a:pt x="1234" y="3939"/>
                  </a:lnTo>
                  <a:cubicBezTo>
                    <a:pt x="1668" y="3739"/>
                    <a:pt x="2068" y="3472"/>
                    <a:pt x="2402" y="3139"/>
                  </a:cubicBezTo>
                  <a:cubicBezTo>
                    <a:pt x="2835" y="2738"/>
                    <a:pt x="3970" y="1771"/>
                    <a:pt x="3236" y="1204"/>
                  </a:cubicBezTo>
                  <a:cubicBezTo>
                    <a:pt x="3133" y="1120"/>
                    <a:pt x="3012" y="1086"/>
                    <a:pt x="2885" y="1086"/>
                  </a:cubicBezTo>
                  <a:cubicBezTo>
                    <a:pt x="2558" y="1086"/>
                    <a:pt x="2194" y="1312"/>
                    <a:pt x="2001" y="1504"/>
                  </a:cubicBezTo>
                  <a:cubicBezTo>
                    <a:pt x="1801" y="1671"/>
                    <a:pt x="1635" y="1871"/>
                    <a:pt x="1501" y="2071"/>
                  </a:cubicBezTo>
                  <a:cubicBezTo>
                    <a:pt x="1568" y="1738"/>
                    <a:pt x="1635" y="1404"/>
                    <a:pt x="1635" y="1071"/>
                  </a:cubicBezTo>
                  <a:cubicBezTo>
                    <a:pt x="1635" y="594"/>
                    <a:pt x="1423" y="0"/>
                    <a:pt x="940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19" name="Google Shape;2719;p17"/>
            <p:cNvGrpSpPr/>
            <p:nvPr/>
          </p:nvGrpSpPr>
          <p:grpSpPr>
            <a:xfrm rot="-1253440">
              <a:off x="8393308" y="3636190"/>
              <a:ext cx="1048937" cy="1158529"/>
              <a:chOff x="8231925" y="3292177"/>
              <a:chExt cx="1048895" cy="1158482"/>
            </a:xfrm>
          </p:grpSpPr>
          <p:sp>
            <p:nvSpPr>
              <p:cNvPr id="2720" name="Google Shape;2720;p17"/>
              <p:cNvSpPr/>
              <p:nvPr/>
            </p:nvSpPr>
            <p:spPr>
              <a:xfrm>
                <a:off x="8308758" y="3292177"/>
                <a:ext cx="972062" cy="1073347"/>
              </a:xfrm>
              <a:custGeom>
                <a:avLst/>
                <a:gdLst/>
                <a:ahLst/>
                <a:cxnLst/>
                <a:rect l="l" t="t" r="r" b="b"/>
                <a:pathLst>
                  <a:path w="26834" h="29630" extrusionOk="0">
                    <a:moveTo>
                      <a:pt x="26729" y="0"/>
                    </a:moveTo>
                    <a:cubicBezTo>
                      <a:pt x="26675" y="0"/>
                      <a:pt x="26617" y="34"/>
                      <a:pt x="26600" y="101"/>
                    </a:cubicBezTo>
                    <a:lnTo>
                      <a:pt x="26633" y="101"/>
                    </a:lnTo>
                    <a:cubicBezTo>
                      <a:pt x="26533" y="3436"/>
                      <a:pt x="24532" y="6338"/>
                      <a:pt x="22364" y="8740"/>
                    </a:cubicBezTo>
                    <a:cubicBezTo>
                      <a:pt x="20162" y="11142"/>
                      <a:pt x="17727" y="13277"/>
                      <a:pt x="15058" y="15178"/>
                    </a:cubicBezTo>
                    <a:cubicBezTo>
                      <a:pt x="9454" y="19348"/>
                      <a:pt x="3684" y="23317"/>
                      <a:pt x="48" y="29488"/>
                    </a:cubicBezTo>
                    <a:cubicBezTo>
                      <a:pt x="1" y="29559"/>
                      <a:pt x="70" y="29630"/>
                      <a:pt x="150" y="29630"/>
                    </a:cubicBezTo>
                    <a:cubicBezTo>
                      <a:pt x="184" y="29630"/>
                      <a:pt x="219" y="29618"/>
                      <a:pt x="248" y="29588"/>
                    </a:cubicBezTo>
                    <a:cubicBezTo>
                      <a:pt x="4084" y="23084"/>
                      <a:pt x="10322" y="19081"/>
                      <a:pt x="16193" y="14611"/>
                    </a:cubicBezTo>
                    <a:cubicBezTo>
                      <a:pt x="18794" y="12643"/>
                      <a:pt x="21196" y="10441"/>
                      <a:pt x="23331" y="7939"/>
                    </a:cubicBezTo>
                    <a:cubicBezTo>
                      <a:pt x="25166" y="5738"/>
                      <a:pt x="26733" y="3036"/>
                      <a:pt x="26834" y="101"/>
                    </a:cubicBezTo>
                    <a:cubicBezTo>
                      <a:pt x="26834" y="34"/>
                      <a:pt x="26784" y="0"/>
                      <a:pt x="26729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" name="Google Shape;2721;p17"/>
              <p:cNvSpPr/>
              <p:nvPr/>
            </p:nvSpPr>
            <p:spPr>
              <a:xfrm>
                <a:off x="8834893" y="3788934"/>
                <a:ext cx="170040" cy="205504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5673" extrusionOk="0">
                    <a:moveTo>
                      <a:pt x="2701" y="220"/>
                    </a:moveTo>
                    <a:cubicBezTo>
                      <a:pt x="3278" y="1286"/>
                      <a:pt x="4369" y="5435"/>
                      <a:pt x="2469" y="5468"/>
                    </a:cubicBezTo>
                    <a:cubicBezTo>
                      <a:pt x="2461" y="5468"/>
                      <a:pt x="2453" y="5468"/>
                      <a:pt x="2445" y="5468"/>
                    </a:cubicBezTo>
                    <a:cubicBezTo>
                      <a:pt x="357" y="5468"/>
                      <a:pt x="2099" y="1203"/>
                      <a:pt x="2701" y="220"/>
                    </a:cubicBezTo>
                    <a:close/>
                    <a:moveTo>
                      <a:pt x="2657" y="1"/>
                    </a:moveTo>
                    <a:cubicBezTo>
                      <a:pt x="2625" y="1"/>
                      <a:pt x="2591" y="20"/>
                      <a:pt x="2569" y="64"/>
                    </a:cubicBezTo>
                    <a:cubicBezTo>
                      <a:pt x="1902" y="1031"/>
                      <a:pt x="1" y="5501"/>
                      <a:pt x="2302" y="5668"/>
                    </a:cubicBezTo>
                    <a:cubicBezTo>
                      <a:pt x="2345" y="5671"/>
                      <a:pt x="2387" y="5672"/>
                      <a:pt x="2427" y="5672"/>
                    </a:cubicBezTo>
                    <a:cubicBezTo>
                      <a:pt x="4693" y="5672"/>
                      <a:pt x="3459" y="1146"/>
                      <a:pt x="2869" y="64"/>
                    </a:cubicBezTo>
                    <a:cubicBezTo>
                      <a:pt x="2847" y="20"/>
                      <a:pt x="2810" y="1"/>
                      <a:pt x="2773" y="1"/>
                    </a:cubicBezTo>
                    <a:cubicBezTo>
                      <a:pt x="2751" y="1"/>
                      <a:pt x="2729" y="8"/>
                      <a:pt x="2710" y="19"/>
                    </a:cubicBezTo>
                    <a:lnTo>
                      <a:pt x="2710" y="19"/>
                    </a:lnTo>
                    <a:cubicBezTo>
                      <a:pt x="2695" y="8"/>
                      <a:pt x="2676" y="1"/>
                      <a:pt x="26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2" name="Google Shape;2722;p17"/>
              <p:cNvSpPr/>
              <p:nvPr/>
            </p:nvSpPr>
            <p:spPr>
              <a:xfrm>
                <a:off x="8618846" y="3806757"/>
                <a:ext cx="196050" cy="82050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2265" extrusionOk="0">
                    <a:moveTo>
                      <a:pt x="2425" y="237"/>
                    </a:moveTo>
                    <a:cubicBezTo>
                      <a:pt x="2450" y="237"/>
                      <a:pt x="2474" y="238"/>
                      <a:pt x="2496" y="239"/>
                    </a:cubicBezTo>
                    <a:cubicBezTo>
                      <a:pt x="3463" y="239"/>
                      <a:pt x="4489" y="969"/>
                      <a:pt x="5054" y="1746"/>
                    </a:cubicBezTo>
                    <a:lnTo>
                      <a:pt x="5054" y="1746"/>
                    </a:lnTo>
                    <a:cubicBezTo>
                      <a:pt x="5044" y="1740"/>
                      <a:pt x="5032" y="1736"/>
                      <a:pt x="5020" y="1736"/>
                    </a:cubicBezTo>
                    <a:cubicBezTo>
                      <a:pt x="5012" y="1736"/>
                      <a:pt x="5005" y="1738"/>
                      <a:pt x="4997" y="1740"/>
                    </a:cubicBezTo>
                    <a:cubicBezTo>
                      <a:pt x="4435" y="1934"/>
                      <a:pt x="3603" y="2109"/>
                      <a:pt x="2811" y="2109"/>
                    </a:cubicBezTo>
                    <a:cubicBezTo>
                      <a:pt x="2100" y="2109"/>
                      <a:pt x="1420" y="1968"/>
                      <a:pt x="995" y="1573"/>
                    </a:cubicBezTo>
                    <a:cubicBezTo>
                      <a:pt x="0" y="643"/>
                      <a:pt x="1782" y="237"/>
                      <a:pt x="2425" y="237"/>
                    </a:cubicBezTo>
                    <a:close/>
                    <a:moveTo>
                      <a:pt x="2335" y="1"/>
                    </a:moveTo>
                    <a:cubicBezTo>
                      <a:pt x="1748" y="1"/>
                      <a:pt x="716" y="169"/>
                      <a:pt x="594" y="806"/>
                    </a:cubicBezTo>
                    <a:cubicBezTo>
                      <a:pt x="347" y="1947"/>
                      <a:pt x="1509" y="2264"/>
                      <a:pt x="2733" y="2264"/>
                    </a:cubicBezTo>
                    <a:cubicBezTo>
                      <a:pt x="3656" y="2264"/>
                      <a:pt x="4615" y="2084"/>
                      <a:pt x="5031" y="1940"/>
                    </a:cubicBezTo>
                    <a:cubicBezTo>
                      <a:pt x="5099" y="1923"/>
                      <a:pt x="5115" y="1862"/>
                      <a:pt x="5101" y="1812"/>
                    </a:cubicBezTo>
                    <a:lnTo>
                      <a:pt x="5101" y="1812"/>
                    </a:lnTo>
                    <a:cubicBezTo>
                      <a:pt x="5123" y="1843"/>
                      <a:pt x="5144" y="1875"/>
                      <a:pt x="5164" y="1907"/>
                    </a:cubicBezTo>
                    <a:cubicBezTo>
                      <a:pt x="5184" y="1936"/>
                      <a:pt x="5215" y="1948"/>
                      <a:pt x="5247" y="1948"/>
                    </a:cubicBezTo>
                    <a:cubicBezTo>
                      <a:pt x="5325" y="1948"/>
                      <a:pt x="5411" y="1878"/>
                      <a:pt x="5364" y="1807"/>
                    </a:cubicBezTo>
                    <a:cubicBezTo>
                      <a:pt x="4697" y="806"/>
                      <a:pt x="3663" y="172"/>
                      <a:pt x="2496" y="6"/>
                    </a:cubicBezTo>
                    <a:cubicBezTo>
                      <a:pt x="2447" y="3"/>
                      <a:pt x="2394" y="1"/>
                      <a:pt x="233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3" name="Google Shape;2723;p17"/>
              <p:cNvSpPr/>
              <p:nvPr/>
            </p:nvSpPr>
            <p:spPr>
              <a:xfrm>
                <a:off x="8631923" y="3961692"/>
                <a:ext cx="96685" cy="200578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5537" extrusionOk="0">
                    <a:moveTo>
                      <a:pt x="1693" y="248"/>
                    </a:moveTo>
                    <a:cubicBezTo>
                      <a:pt x="1695" y="253"/>
                      <a:pt x="1698" y="259"/>
                      <a:pt x="1701" y="265"/>
                    </a:cubicBezTo>
                    <a:cubicBezTo>
                      <a:pt x="2268" y="1733"/>
                      <a:pt x="2668" y="4068"/>
                      <a:pt x="1234" y="5169"/>
                    </a:cubicBezTo>
                    <a:cubicBezTo>
                      <a:pt x="1072" y="5292"/>
                      <a:pt x="936" y="5345"/>
                      <a:pt x="823" y="5345"/>
                    </a:cubicBezTo>
                    <a:cubicBezTo>
                      <a:pt x="172" y="5345"/>
                      <a:pt x="281" y="3565"/>
                      <a:pt x="367" y="3167"/>
                    </a:cubicBezTo>
                    <a:cubicBezTo>
                      <a:pt x="563" y="2088"/>
                      <a:pt x="1016" y="1073"/>
                      <a:pt x="1693" y="248"/>
                    </a:cubicBezTo>
                    <a:close/>
                    <a:moveTo>
                      <a:pt x="1655" y="1"/>
                    </a:moveTo>
                    <a:cubicBezTo>
                      <a:pt x="1635" y="1"/>
                      <a:pt x="1615" y="10"/>
                      <a:pt x="1601" y="32"/>
                    </a:cubicBezTo>
                    <a:cubicBezTo>
                      <a:pt x="734" y="1066"/>
                      <a:pt x="233" y="2333"/>
                      <a:pt x="66" y="3668"/>
                    </a:cubicBezTo>
                    <a:cubicBezTo>
                      <a:pt x="33" y="4096"/>
                      <a:pt x="1" y="5536"/>
                      <a:pt x="774" y="5536"/>
                    </a:cubicBezTo>
                    <a:cubicBezTo>
                      <a:pt x="782" y="5536"/>
                      <a:pt x="791" y="5536"/>
                      <a:pt x="800" y="5536"/>
                    </a:cubicBezTo>
                    <a:cubicBezTo>
                      <a:pt x="1434" y="5536"/>
                      <a:pt x="1934" y="4802"/>
                      <a:pt x="2168" y="4268"/>
                    </a:cubicBezTo>
                    <a:cubicBezTo>
                      <a:pt x="2668" y="3001"/>
                      <a:pt x="2368" y="1433"/>
                      <a:pt x="1901" y="199"/>
                    </a:cubicBezTo>
                    <a:cubicBezTo>
                      <a:pt x="1875" y="159"/>
                      <a:pt x="1828" y="140"/>
                      <a:pt x="1784" y="140"/>
                    </a:cubicBezTo>
                    <a:cubicBezTo>
                      <a:pt x="1778" y="140"/>
                      <a:pt x="1771" y="141"/>
                      <a:pt x="1764" y="142"/>
                    </a:cubicBezTo>
                    <a:lnTo>
                      <a:pt x="1764" y="142"/>
                    </a:lnTo>
                    <a:cubicBezTo>
                      <a:pt x="1775" y="73"/>
                      <a:pt x="1711" y="1"/>
                      <a:pt x="1655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4" name="Google Shape;2724;p17"/>
              <p:cNvSpPr/>
              <p:nvPr/>
            </p:nvSpPr>
            <p:spPr>
              <a:xfrm>
                <a:off x="8418013" y="4009473"/>
                <a:ext cx="167432" cy="90961"/>
              </a:xfrm>
              <a:custGeom>
                <a:avLst/>
                <a:gdLst/>
                <a:ahLst/>
                <a:cxnLst/>
                <a:rect l="l" t="t" r="r" b="b"/>
                <a:pathLst>
                  <a:path w="4622" h="2511" extrusionOk="0">
                    <a:moveTo>
                      <a:pt x="2038" y="197"/>
                    </a:moveTo>
                    <a:cubicBezTo>
                      <a:pt x="2856" y="197"/>
                      <a:pt x="3680" y="767"/>
                      <a:pt x="4310" y="1244"/>
                    </a:cubicBezTo>
                    <a:lnTo>
                      <a:pt x="4310" y="1244"/>
                    </a:lnTo>
                    <a:cubicBezTo>
                      <a:pt x="4308" y="1245"/>
                      <a:pt x="4306" y="1246"/>
                      <a:pt x="4304" y="1248"/>
                    </a:cubicBezTo>
                    <a:cubicBezTo>
                      <a:pt x="3393" y="1646"/>
                      <a:pt x="2409" y="2312"/>
                      <a:pt x="1414" y="2312"/>
                    </a:cubicBezTo>
                    <a:cubicBezTo>
                      <a:pt x="1243" y="2312"/>
                      <a:pt x="1072" y="2293"/>
                      <a:pt x="901" y="2249"/>
                    </a:cubicBezTo>
                    <a:cubicBezTo>
                      <a:pt x="134" y="2082"/>
                      <a:pt x="167" y="1248"/>
                      <a:pt x="568" y="781"/>
                    </a:cubicBezTo>
                    <a:cubicBezTo>
                      <a:pt x="901" y="447"/>
                      <a:pt x="1335" y="247"/>
                      <a:pt x="1802" y="214"/>
                    </a:cubicBezTo>
                    <a:cubicBezTo>
                      <a:pt x="1881" y="203"/>
                      <a:pt x="1959" y="197"/>
                      <a:pt x="2038" y="197"/>
                    </a:cubicBezTo>
                    <a:close/>
                    <a:moveTo>
                      <a:pt x="1882" y="1"/>
                    </a:moveTo>
                    <a:cubicBezTo>
                      <a:pt x="1733" y="1"/>
                      <a:pt x="1584" y="15"/>
                      <a:pt x="1435" y="47"/>
                    </a:cubicBezTo>
                    <a:cubicBezTo>
                      <a:pt x="734" y="214"/>
                      <a:pt x="1" y="848"/>
                      <a:pt x="34" y="1615"/>
                    </a:cubicBezTo>
                    <a:cubicBezTo>
                      <a:pt x="89" y="2297"/>
                      <a:pt x="791" y="2511"/>
                      <a:pt x="1374" y="2511"/>
                    </a:cubicBezTo>
                    <a:cubicBezTo>
                      <a:pt x="1503" y="2511"/>
                      <a:pt x="1626" y="2500"/>
                      <a:pt x="1735" y="2482"/>
                    </a:cubicBezTo>
                    <a:cubicBezTo>
                      <a:pt x="2702" y="2349"/>
                      <a:pt x="3536" y="1815"/>
                      <a:pt x="4404" y="1415"/>
                    </a:cubicBezTo>
                    <a:cubicBezTo>
                      <a:pt x="4442" y="1402"/>
                      <a:pt x="4451" y="1365"/>
                      <a:pt x="4442" y="1328"/>
                    </a:cubicBezTo>
                    <a:lnTo>
                      <a:pt x="4442" y="1328"/>
                    </a:lnTo>
                    <a:cubicBezTo>
                      <a:pt x="4450" y="1329"/>
                      <a:pt x="4457" y="1330"/>
                      <a:pt x="4464" y="1330"/>
                    </a:cubicBezTo>
                    <a:cubicBezTo>
                      <a:pt x="4564" y="1330"/>
                      <a:pt x="4621" y="1199"/>
                      <a:pt x="4537" y="1114"/>
                    </a:cubicBezTo>
                    <a:cubicBezTo>
                      <a:pt x="3787" y="595"/>
                      <a:pt x="2837" y="1"/>
                      <a:pt x="188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5" name="Google Shape;2725;p17"/>
              <p:cNvSpPr/>
              <p:nvPr/>
            </p:nvSpPr>
            <p:spPr>
              <a:xfrm>
                <a:off x="8415586" y="4175421"/>
                <a:ext cx="88244" cy="162324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4481" extrusionOk="0">
                    <a:moveTo>
                      <a:pt x="1272" y="384"/>
                    </a:moveTo>
                    <a:cubicBezTo>
                      <a:pt x="1777" y="960"/>
                      <a:pt x="2112" y="1688"/>
                      <a:pt x="2202" y="2471"/>
                    </a:cubicBezTo>
                    <a:cubicBezTo>
                      <a:pt x="2261" y="2967"/>
                      <a:pt x="2243" y="4256"/>
                      <a:pt x="1588" y="4256"/>
                    </a:cubicBezTo>
                    <a:cubicBezTo>
                      <a:pt x="1495" y="4256"/>
                      <a:pt x="1389" y="4230"/>
                      <a:pt x="1268" y="4172"/>
                    </a:cubicBezTo>
                    <a:cubicBezTo>
                      <a:pt x="1" y="3572"/>
                      <a:pt x="935" y="1304"/>
                      <a:pt x="1268" y="403"/>
                    </a:cubicBezTo>
                    <a:cubicBezTo>
                      <a:pt x="1270" y="396"/>
                      <a:pt x="1271" y="390"/>
                      <a:pt x="1272" y="384"/>
                    </a:cubicBezTo>
                    <a:close/>
                    <a:moveTo>
                      <a:pt x="1157" y="1"/>
                    </a:moveTo>
                    <a:cubicBezTo>
                      <a:pt x="1081" y="1"/>
                      <a:pt x="1018" y="94"/>
                      <a:pt x="1068" y="169"/>
                    </a:cubicBezTo>
                    <a:lnTo>
                      <a:pt x="1102" y="203"/>
                    </a:lnTo>
                    <a:cubicBezTo>
                      <a:pt x="1122" y="223"/>
                      <a:pt x="1141" y="243"/>
                      <a:pt x="1161" y="264"/>
                    </a:cubicBezTo>
                    <a:lnTo>
                      <a:pt x="1161" y="264"/>
                    </a:lnTo>
                    <a:cubicBezTo>
                      <a:pt x="1160" y="263"/>
                      <a:pt x="1158" y="263"/>
                      <a:pt x="1157" y="263"/>
                    </a:cubicBezTo>
                    <a:cubicBezTo>
                      <a:pt x="1118" y="263"/>
                      <a:pt x="1081" y="285"/>
                      <a:pt x="1068" y="336"/>
                    </a:cubicBezTo>
                    <a:cubicBezTo>
                      <a:pt x="668" y="1203"/>
                      <a:pt x="468" y="2104"/>
                      <a:pt x="434" y="3038"/>
                    </a:cubicBezTo>
                    <a:cubicBezTo>
                      <a:pt x="434" y="3670"/>
                      <a:pt x="883" y="4480"/>
                      <a:pt x="1581" y="4480"/>
                    </a:cubicBezTo>
                    <a:cubicBezTo>
                      <a:pt x="1621" y="4480"/>
                      <a:pt x="1661" y="4478"/>
                      <a:pt x="1702" y="4472"/>
                    </a:cubicBezTo>
                    <a:cubicBezTo>
                      <a:pt x="2336" y="4406"/>
                      <a:pt x="2369" y="3405"/>
                      <a:pt x="2403" y="2938"/>
                    </a:cubicBezTo>
                    <a:cubicBezTo>
                      <a:pt x="2436" y="1804"/>
                      <a:pt x="1936" y="903"/>
                      <a:pt x="1235" y="36"/>
                    </a:cubicBezTo>
                    <a:cubicBezTo>
                      <a:pt x="1210" y="11"/>
                      <a:pt x="1183" y="1"/>
                      <a:pt x="1157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6" name="Google Shape;2726;p17"/>
              <p:cNvSpPr/>
              <p:nvPr/>
            </p:nvSpPr>
            <p:spPr>
              <a:xfrm>
                <a:off x="8231925" y="4274461"/>
                <a:ext cx="154717" cy="176198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4864" extrusionOk="0">
                    <a:moveTo>
                      <a:pt x="3516" y="1"/>
                    </a:moveTo>
                    <a:cubicBezTo>
                      <a:pt x="2293" y="1"/>
                      <a:pt x="1149" y="972"/>
                      <a:pt x="568" y="2005"/>
                    </a:cubicBezTo>
                    <a:cubicBezTo>
                      <a:pt x="1" y="2939"/>
                      <a:pt x="134" y="4274"/>
                      <a:pt x="1268" y="4774"/>
                    </a:cubicBezTo>
                    <a:cubicBezTo>
                      <a:pt x="1402" y="4836"/>
                      <a:pt x="1535" y="4864"/>
                      <a:pt x="1665" y="4864"/>
                    </a:cubicBezTo>
                    <a:cubicBezTo>
                      <a:pt x="2374" y="4864"/>
                      <a:pt x="2998" y="4042"/>
                      <a:pt x="3336" y="3506"/>
                    </a:cubicBezTo>
                    <a:cubicBezTo>
                      <a:pt x="3870" y="2606"/>
                      <a:pt x="4270" y="1238"/>
                      <a:pt x="3803" y="237"/>
                    </a:cubicBezTo>
                    <a:cubicBezTo>
                      <a:pt x="3784" y="209"/>
                      <a:pt x="3757" y="197"/>
                      <a:pt x="3730" y="197"/>
                    </a:cubicBezTo>
                    <a:cubicBezTo>
                      <a:pt x="3661" y="197"/>
                      <a:pt x="3589" y="275"/>
                      <a:pt x="3636" y="371"/>
                    </a:cubicBezTo>
                    <a:lnTo>
                      <a:pt x="3603" y="371"/>
                    </a:lnTo>
                    <a:cubicBezTo>
                      <a:pt x="4204" y="1605"/>
                      <a:pt x="3236" y="4540"/>
                      <a:pt x="1635" y="4641"/>
                    </a:cubicBezTo>
                    <a:cubicBezTo>
                      <a:pt x="1620" y="4641"/>
                      <a:pt x="1605" y="4642"/>
                      <a:pt x="1590" y="4642"/>
                    </a:cubicBezTo>
                    <a:cubicBezTo>
                      <a:pt x="1079" y="4642"/>
                      <a:pt x="696" y="4095"/>
                      <a:pt x="534" y="3673"/>
                    </a:cubicBezTo>
                    <a:cubicBezTo>
                      <a:pt x="301" y="3073"/>
                      <a:pt x="534" y="2439"/>
                      <a:pt x="834" y="1939"/>
                    </a:cubicBezTo>
                    <a:cubicBezTo>
                      <a:pt x="1349" y="1039"/>
                      <a:pt x="2452" y="200"/>
                      <a:pt x="3516" y="200"/>
                    </a:cubicBezTo>
                    <a:cubicBezTo>
                      <a:pt x="3556" y="200"/>
                      <a:pt x="3596" y="202"/>
                      <a:pt x="3636" y="204"/>
                    </a:cubicBezTo>
                    <a:cubicBezTo>
                      <a:pt x="3770" y="204"/>
                      <a:pt x="3770" y="4"/>
                      <a:pt x="3636" y="4"/>
                    </a:cubicBezTo>
                    <a:cubicBezTo>
                      <a:pt x="3596" y="2"/>
                      <a:pt x="3556" y="1"/>
                      <a:pt x="3516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27" name="Google Shape;2727;p17"/>
            <p:cNvGrpSpPr/>
            <p:nvPr/>
          </p:nvGrpSpPr>
          <p:grpSpPr>
            <a:xfrm rot="2700000" flipH="1">
              <a:off x="8159393" y="4829632"/>
              <a:ext cx="408102" cy="405131"/>
              <a:chOff x="233409" y="90004"/>
              <a:chExt cx="408106" cy="405134"/>
            </a:xfrm>
          </p:grpSpPr>
          <p:sp>
            <p:nvSpPr>
              <p:cNvPr id="2728" name="Google Shape;2728;p17"/>
              <p:cNvSpPr/>
              <p:nvPr/>
            </p:nvSpPr>
            <p:spPr>
              <a:xfrm rot="7807411">
                <a:off x="246987" y="202898"/>
                <a:ext cx="343996" cy="195472"/>
              </a:xfrm>
              <a:custGeom>
                <a:avLst/>
                <a:gdLst/>
                <a:ahLst/>
                <a:cxnLst/>
                <a:rect l="l" t="t" r="r" b="b"/>
                <a:pathLst>
                  <a:path w="9496" h="5396" extrusionOk="0">
                    <a:moveTo>
                      <a:pt x="162" y="0"/>
                    </a:moveTo>
                    <a:cubicBezTo>
                      <a:pt x="84" y="0"/>
                      <a:pt x="0" y="86"/>
                      <a:pt x="47" y="156"/>
                    </a:cubicBezTo>
                    <a:cubicBezTo>
                      <a:pt x="748" y="1491"/>
                      <a:pt x="1515" y="2692"/>
                      <a:pt x="2949" y="3292"/>
                    </a:cubicBezTo>
                    <a:cubicBezTo>
                      <a:pt x="3916" y="3692"/>
                      <a:pt x="5051" y="3692"/>
                      <a:pt x="6018" y="3892"/>
                    </a:cubicBezTo>
                    <a:cubicBezTo>
                      <a:pt x="7219" y="4093"/>
                      <a:pt x="8353" y="4593"/>
                      <a:pt x="9254" y="5360"/>
                    </a:cubicBezTo>
                    <a:cubicBezTo>
                      <a:pt x="9279" y="5385"/>
                      <a:pt x="9308" y="5396"/>
                      <a:pt x="9336" y="5396"/>
                    </a:cubicBezTo>
                    <a:cubicBezTo>
                      <a:pt x="9420" y="5396"/>
                      <a:pt x="9495" y="5302"/>
                      <a:pt x="9420" y="5227"/>
                    </a:cubicBezTo>
                    <a:cubicBezTo>
                      <a:pt x="7919" y="3993"/>
                      <a:pt x="6185" y="3659"/>
                      <a:pt x="4317" y="3392"/>
                    </a:cubicBezTo>
                    <a:cubicBezTo>
                      <a:pt x="2249" y="3125"/>
                      <a:pt x="1181" y="1791"/>
                      <a:pt x="247" y="56"/>
                    </a:cubicBezTo>
                    <a:cubicBezTo>
                      <a:pt x="227" y="16"/>
                      <a:pt x="195" y="0"/>
                      <a:pt x="162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9" name="Google Shape;2729;p17"/>
              <p:cNvSpPr/>
              <p:nvPr/>
            </p:nvSpPr>
            <p:spPr>
              <a:xfrm rot="7807411">
                <a:off x="420325" y="157602"/>
                <a:ext cx="203877" cy="140084"/>
              </a:xfrm>
              <a:custGeom>
                <a:avLst/>
                <a:gdLst/>
                <a:ahLst/>
                <a:cxnLst/>
                <a:rect l="l" t="t" r="r" b="b"/>
                <a:pathLst>
                  <a:path w="5628" h="3867" extrusionOk="0">
                    <a:moveTo>
                      <a:pt x="5492" y="1"/>
                    </a:moveTo>
                    <a:cubicBezTo>
                      <a:pt x="5456" y="1"/>
                      <a:pt x="5427" y="22"/>
                      <a:pt x="5427" y="73"/>
                    </a:cubicBezTo>
                    <a:cubicBezTo>
                      <a:pt x="5227" y="1341"/>
                      <a:pt x="4927" y="2475"/>
                      <a:pt x="3759" y="3142"/>
                    </a:cubicBezTo>
                    <a:cubicBezTo>
                      <a:pt x="3055" y="3494"/>
                      <a:pt x="2299" y="3666"/>
                      <a:pt x="1540" y="3666"/>
                    </a:cubicBezTo>
                    <a:cubicBezTo>
                      <a:pt x="1077" y="3666"/>
                      <a:pt x="612" y="3602"/>
                      <a:pt x="157" y="3476"/>
                    </a:cubicBezTo>
                    <a:cubicBezTo>
                      <a:pt x="149" y="3473"/>
                      <a:pt x="142" y="3472"/>
                      <a:pt x="134" y="3472"/>
                    </a:cubicBezTo>
                    <a:cubicBezTo>
                      <a:pt x="48" y="3472"/>
                      <a:pt x="0" y="3645"/>
                      <a:pt x="123" y="3676"/>
                    </a:cubicBezTo>
                    <a:cubicBezTo>
                      <a:pt x="591" y="3802"/>
                      <a:pt x="1074" y="3866"/>
                      <a:pt x="1556" y="3866"/>
                    </a:cubicBezTo>
                    <a:cubicBezTo>
                      <a:pt x="2345" y="3866"/>
                      <a:pt x="3134" y="3694"/>
                      <a:pt x="3859" y="3342"/>
                    </a:cubicBezTo>
                    <a:cubicBezTo>
                      <a:pt x="5127" y="2742"/>
                      <a:pt x="5427" y="1374"/>
                      <a:pt x="5627" y="140"/>
                    </a:cubicBezTo>
                    <a:cubicBezTo>
                      <a:pt x="5627" y="58"/>
                      <a:pt x="5551" y="1"/>
                      <a:pt x="5492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" name="Google Shape;2730;p17"/>
              <p:cNvSpPr/>
              <p:nvPr/>
            </p:nvSpPr>
            <p:spPr>
              <a:xfrm rot="7807411">
                <a:off x="507243" y="205308"/>
                <a:ext cx="10904" cy="125992"/>
              </a:xfrm>
              <a:custGeom>
                <a:avLst/>
                <a:gdLst/>
                <a:ahLst/>
                <a:cxnLst/>
                <a:rect l="l" t="t" r="r" b="b"/>
                <a:pathLst>
                  <a:path w="301" h="3478" extrusionOk="0">
                    <a:moveTo>
                      <a:pt x="134" y="0"/>
                    </a:moveTo>
                    <a:cubicBezTo>
                      <a:pt x="84" y="0"/>
                      <a:pt x="34" y="33"/>
                      <a:pt x="34" y="100"/>
                    </a:cubicBezTo>
                    <a:cubicBezTo>
                      <a:pt x="1" y="1201"/>
                      <a:pt x="67" y="2302"/>
                      <a:pt x="101" y="3402"/>
                    </a:cubicBezTo>
                    <a:cubicBezTo>
                      <a:pt x="101" y="3452"/>
                      <a:pt x="142" y="3477"/>
                      <a:pt x="188" y="3477"/>
                    </a:cubicBezTo>
                    <a:cubicBezTo>
                      <a:pt x="234" y="3477"/>
                      <a:pt x="284" y="3452"/>
                      <a:pt x="301" y="3402"/>
                    </a:cubicBezTo>
                    <a:cubicBezTo>
                      <a:pt x="301" y="2302"/>
                      <a:pt x="201" y="1201"/>
                      <a:pt x="234" y="100"/>
                    </a:cubicBezTo>
                    <a:cubicBezTo>
                      <a:pt x="234" y="33"/>
                      <a:pt x="184" y="0"/>
                      <a:pt x="134" y="0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" name="Google Shape;2731;p17"/>
              <p:cNvSpPr/>
              <p:nvPr/>
            </p:nvSpPr>
            <p:spPr>
              <a:xfrm rot="7807411">
                <a:off x="459446" y="175597"/>
                <a:ext cx="124362" cy="50571"/>
              </a:xfrm>
              <a:custGeom>
                <a:avLst/>
                <a:gdLst/>
                <a:ahLst/>
                <a:cxnLst/>
                <a:rect l="l" t="t" r="r" b="b"/>
                <a:pathLst>
                  <a:path w="3433" h="1396" extrusionOk="0">
                    <a:moveTo>
                      <a:pt x="164" y="1"/>
                    </a:moveTo>
                    <a:cubicBezTo>
                      <a:pt x="77" y="1"/>
                      <a:pt x="1" y="132"/>
                      <a:pt x="113" y="216"/>
                    </a:cubicBezTo>
                    <a:cubicBezTo>
                      <a:pt x="1014" y="883"/>
                      <a:pt x="2181" y="1050"/>
                      <a:pt x="3249" y="1384"/>
                    </a:cubicBezTo>
                    <a:cubicBezTo>
                      <a:pt x="3265" y="1392"/>
                      <a:pt x="3281" y="1396"/>
                      <a:pt x="3295" y="1396"/>
                    </a:cubicBezTo>
                    <a:cubicBezTo>
                      <a:pt x="3396" y="1396"/>
                      <a:pt x="3432" y="1213"/>
                      <a:pt x="3315" y="1184"/>
                    </a:cubicBezTo>
                    <a:cubicBezTo>
                      <a:pt x="2281" y="850"/>
                      <a:pt x="1114" y="683"/>
                      <a:pt x="213" y="16"/>
                    </a:cubicBezTo>
                    <a:cubicBezTo>
                      <a:pt x="197" y="6"/>
                      <a:pt x="180" y="1"/>
                      <a:pt x="164" y="1"/>
                    </a:cubicBezTo>
                    <a:close/>
                  </a:path>
                </a:pathLst>
              </a:custGeom>
              <a:solidFill>
                <a:srgbClr val="3A3B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2" name="Google Shape;2732;p17"/>
              <p:cNvSpPr/>
              <p:nvPr/>
            </p:nvSpPr>
            <p:spPr>
              <a:xfrm rot="7807411">
                <a:off x="577433" y="226308"/>
                <a:ext cx="41116" cy="30212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4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cubicBezTo>
                      <a:pt x="1135" y="834"/>
                      <a:pt x="1135" y="0"/>
                      <a:pt x="5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3" name="Google Shape;2733;p17"/>
              <p:cNvSpPr/>
              <p:nvPr/>
            </p:nvSpPr>
            <p:spPr>
              <a:xfrm rot="7807411">
                <a:off x="538149" y="290914"/>
                <a:ext cx="42347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835" extrusionOk="0">
                    <a:moveTo>
                      <a:pt x="568" y="0"/>
                    </a:moveTo>
                    <a:cubicBezTo>
                      <a:pt x="1" y="0"/>
                      <a:pt x="1" y="834"/>
                      <a:pt x="568" y="834"/>
                    </a:cubicBezTo>
                    <a:lnTo>
                      <a:pt x="634" y="834"/>
                    </a:lnTo>
                    <a:cubicBezTo>
                      <a:pt x="1168" y="834"/>
                      <a:pt x="1168" y="0"/>
                      <a:pt x="6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4" name="Google Shape;2734;p17"/>
              <p:cNvSpPr/>
              <p:nvPr/>
            </p:nvSpPr>
            <p:spPr>
              <a:xfrm rot="7807411">
                <a:off x="501282" y="329396"/>
                <a:ext cx="30248" cy="32639"/>
              </a:xfrm>
              <a:custGeom>
                <a:avLst/>
                <a:gdLst/>
                <a:ahLst/>
                <a:cxnLst/>
                <a:rect l="l" t="t" r="r" b="b"/>
                <a:pathLst>
                  <a:path w="835" h="901" extrusionOk="0">
                    <a:moveTo>
                      <a:pt x="401" y="0"/>
                    </a:moveTo>
                    <a:cubicBezTo>
                      <a:pt x="167" y="0"/>
                      <a:pt x="1" y="200"/>
                      <a:pt x="1" y="434"/>
                    </a:cubicBezTo>
                    <a:lnTo>
                      <a:pt x="1" y="501"/>
                    </a:lnTo>
                    <a:cubicBezTo>
                      <a:pt x="1" y="767"/>
                      <a:pt x="209" y="901"/>
                      <a:pt x="417" y="901"/>
                    </a:cubicBezTo>
                    <a:cubicBezTo>
                      <a:pt x="626" y="901"/>
                      <a:pt x="834" y="767"/>
                      <a:pt x="834" y="501"/>
                    </a:cubicBezTo>
                    <a:lnTo>
                      <a:pt x="834" y="434"/>
                    </a:lnTo>
                    <a:cubicBezTo>
                      <a:pt x="834" y="200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5" name="Google Shape;2735;p17"/>
              <p:cNvSpPr/>
              <p:nvPr/>
            </p:nvSpPr>
            <p:spPr>
              <a:xfrm rot="7807411">
                <a:off x="558587" y="149883"/>
                <a:ext cx="30248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835" h="1002" extrusionOk="0">
                    <a:moveTo>
                      <a:pt x="434" y="1"/>
                    </a:moveTo>
                    <a:cubicBezTo>
                      <a:pt x="201" y="1"/>
                      <a:pt x="0" y="201"/>
                      <a:pt x="0" y="434"/>
                    </a:cubicBezTo>
                    <a:lnTo>
                      <a:pt x="0" y="601"/>
                    </a:lnTo>
                    <a:cubicBezTo>
                      <a:pt x="0" y="868"/>
                      <a:pt x="209" y="1001"/>
                      <a:pt x="417" y="1001"/>
                    </a:cubicBezTo>
                    <a:cubicBezTo>
                      <a:pt x="626" y="1001"/>
                      <a:pt x="834" y="868"/>
                      <a:pt x="834" y="601"/>
                    </a:cubicBezTo>
                    <a:lnTo>
                      <a:pt x="834" y="434"/>
                    </a:lnTo>
                    <a:cubicBezTo>
                      <a:pt x="834" y="201"/>
                      <a:pt x="634" y="1"/>
                      <a:pt x="4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6" name="Google Shape;2736;p17"/>
              <p:cNvSpPr/>
              <p:nvPr/>
            </p:nvSpPr>
            <p:spPr>
              <a:xfrm rot="7807411">
                <a:off x="516086" y="100346"/>
                <a:ext cx="41116" cy="30248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835" extrusionOk="0">
                    <a:moveTo>
                      <a:pt x="567" y="1"/>
                    </a:moveTo>
                    <a:cubicBezTo>
                      <a:pt x="0" y="1"/>
                      <a:pt x="0" y="835"/>
                      <a:pt x="567" y="835"/>
                    </a:cubicBezTo>
                    <a:cubicBezTo>
                      <a:pt x="1134" y="835"/>
                      <a:pt x="1134" y="1"/>
                      <a:pt x="5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37" name="Google Shape;2737;p17"/>
          <p:cNvSpPr txBox="1">
            <a:spLocks noGrp="1"/>
          </p:cNvSpPr>
          <p:nvPr>
            <p:ph type="title" idx="6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TITLE_AND_TWO_COLUMNS_1_1_1">
    <p:spTree>
      <p:nvGrpSpPr>
        <p:cNvPr id="1" name="Shape 2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9" name="Google Shape;2739;p18"/>
          <p:cNvSpPr/>
          <p:nvPr/>
        </p:nvSpPr>
        <p:spPr>
          <a:xfrm flipH="1">
            <a:off x="255113" y="1490528"/>
            <a:ext cx="236942" cy="239507"/>
          </a:xfrm>
          <a:custGeom>
            <a:avLst/>
            <a:gdLst/>
            <a:ahLst/>
            <a:cxnLst/>
            <a:rect l="l" t="t" r="r" b="b"/>
            <a:pathLst>
              <a:path w="3695" h="3735" extrusionOk="0">
                <a:moveTo>
                  <a:pt x="1126" y="0"/>
                </a:moveTo>
                <a:lnTo>
                  <a:pt x="1099" y="1313"/>
                </a:lnTo>
                <a:lnTo>
                  <a:pt x="1" y="2034"/>
                </a:lnTo>
                <a:lnTo>
                  <a:pt x="1240" y="2469"/>
                </a:lnTo>
                <a:lnTo>
                  <a:pt x="1587" y="3734"/>
                </a:lnTo>
                <a:lnTo>
                  <a:pt x="2382" y="2689"/>
                </a:lnTo>
                <a:lnTo>
                  <a:pt x="3695" y="2749"/>
                </a:lnTo>
                <a:lnTo>
                  <a:pt x="2943" y="1670"/>
                </a:lnTo>
                <a:lnTo>
                  <a:pt x="3408" y="445"/>
                </a:lnTo>
                <a:lnTo>
                  <a:pt x="2152" y="822"/>
                </a:lnTo>
                <a:lnTo>
                  <a:pt x="11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0" name="Google Shape;2740;p18"/>
          <p:cNvSpPr txBox="1">
            <a:spLocks noGrp="1"/>
          </p:cNvSpPr>
          <p:nvPr>
            <p:ph type="subTitle" idx="1"/>
          </p:nvPr>
        </p:nvSpPr>
        <p:spPr>
          <a:xfrm>
            <a:off x="1422173" y="1716850"/>
            <a:ext cx="2225100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41" name="Google Shape;2741;p18"/>
          <p:cNvSpPr txBox="1">
            <a:spLocks noGrp="1"/>
          </p:cNvSpPr>
          <p:nvPr>
            <p:ph type="subTitle" idx="2"/>
          </p:nvPr>
        </p:nvSpPr>
        <p:spPr>
          <a:xfrm>
            <a:off x="5496727" y="1716850"/>
            <a:ext cx="2225100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42" name="Google Shape;2742;p18"/>
          <p:cNvSpPr txBox="1">
            <a:spLocks noGrp="1"/>
          </p:cNvSpPr>
          <p:nvPr>
            <p:ph type="subTitle" idx="3"/>
          </p:nvPr>
        </p:nvSpPr>
        <p:spPr>
          <a:xfrm>
            <a:off x="1422173" y="3494753"/>
            <a:ext cx="2225100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43" name="Google Shape;2743;p18"/>
          <p:cNvSpPr txBox="1">
            <a:spLocks noGrp="1"/>
          </p:cNvSpPr>
          <p:nvPr>
            <p:ph type="subTitle" idx="4"/>
          </p:nvPr>
        </p:nvSpPr>
        <p:spPr>
          <a:xfrm>
            <a:off x="5496727" y="3494753"/>
            <a:ext cx="2225100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44" name="Google Shape;2744;p18"/>
          <p:cNvSpPr txBox="1">
            <a:spLocks noGrp="1"/>
          </p:cNvSpPr>
          <p:nvPr>
            <p:ph type="subTitle" idx="5"/>
          </p:nvPr>
        </p:nvSpPr>
        <p:spPr>
          <a:xfrm>
            <a:off x="1917300" y="747725"/>
            <a:ext cx="5309400" cy="4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745" name="Google Shape;2745;p18"/>
          <p:cNvSpPr txBox="1">
            <a:spLocks noGrp="1"/>
          </p:cNvSpPr>
          <p:nvPr>
            <p:ph type="title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46" name="Google Shape;2746;p18"/>
          <p:cNvSpPr/>
          <p:nvPr/>
        </p:nvSpPr>
        <p:spPr>
          <a:xfrm>
            <a:off x="-865825" y="-228700"/>
            <a:ext cx="8217273" cy="482986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747" name="Google Shape;2747;p18"/>
          <p:cNvSpPr/>
          <p:nvPr/>
        </p:nvSpPr>
        <p:spPr>
          <a:xfrm>
            <a:off x="6144950" y="-1677575"/>
            <a:ext cx="6052187" cy="245452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748" name="Google Shape;2748;p18"/>
          <p:cNvSpPr/>
          <p:nvPr/>
        </p:nvSpPr>
        <p:spPr>
          <a:xfrm>
            <a:off x="2680304" y="4632192"/>
            <a:ext cx="6920625" cy="869350"/>
          </a:xfrm>
          <a:custGeom>
            <a:avLst/>
            <a:gdLst/>
            <a:ahLst/>
            <a:cxnLst/>
            <a:rect l="l" t="t" r="r" b="b"/>
            <a:pathLst>
              <a:path w="276825" h="34774" extrusionOk="0">
                <a:moveTo>
                  <a:pt x="27416" y="7421"/>
                </a:moveTo>
                <a:cubicBezTo>
                  <a:pt x="38878" y="5643"/>
                  <a:pt x="67218" y="20254"/>
                  <a:pt x="85914" y="21213"/>
                </a:cubicBezTo>
                <a:cubicBezTo>
                  <a:pt x="104610" y="22172"/>
                  <a:pt x="120144" y="14034"/>
                  <a:pt x="139590" y="13177"/>
                </a:cubicBezTo>
                <a:cubicBezTo>
                  <a:pt x="159036" y="12320"/>
                  <a:pt x="183517" y="18266"/>
                  <a:pt x="202588" y="16070"/>
                </a:cubicBezTo>
                <a:cubicBezTo>
                  <a:pt x="221659" y="13874"/>
                  <a:pt x="241641" y="65"/>
                  <a:pt x="254014" y="0"/>
                </a:cubicBezTo>
                <a:cubicBezTo>
                  <a:pt x="266387" y="-65"/>
                  <a:pt x="276967" y="10330"/>
                  <a:pt x="276824" y="15678"/>
                </a:cubicBezTo>
                <a:cubicBezTo>
                  <a:pt x="276681" y="21026"/>
                  <a:pt x="255914" y="28981"/>
                  <a:pt x="253157" y="32089"/>
                </a:cubicBezTo>
                <a:cubicBezTo>
                  <a:pt x="250400" y="35197"/>
                  <a:pt x="299618" y="34360"/>
                  <a:pt x="260282" y="34325"/>
                </a:cubicBezTo>
                <a:cubicBezTo>
                  <a:pt x="220946" y="34290"/>
                  <a:pt x="55954" y="36364"/>
                  <a:pt x="17143" y="31880"/>
                </a:cubicBezTo>
                <a:cubicBezTo>
                  <a:pt x="-21668" y="27396"/>
                  <a:pt x="15954" y="9199"/>
                  <a:pt x="27416" y="74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749" name="Google Shape;2749;p18"/>
          <p:cNvSpPr/>
          <p:nvPr/>
        </p:nvSpPr>
        <p:spPr>
          <a:xfrm>
            <a:off x="-494080" y="4512971"/>
            <a:ext cx="5444575" cy="1080725"/>
          </a:xfrm>
          <a:custGeom>
            <a:avLst/>
            <a:gdLst/>
            <a:ahLst/>
            <a:cxnLst/>
            <a:rect l="l" t="t" r="r" b="b"/>
            <a:pathLst>
              <a:path w="217783" h="43229" extrusionOk="0">
                <a:moveTo>
                  <a:pt x="11664" y="10067"/>
                </a:moveTo>
                <a:cubicBezTo>
                  <a:pt x="15049" y="3401"/>
                  <a:pt x="26252" y="-1332"/>
                  <a:pt x="37050" y="337"/>
                </a:cubicBezTo>
                <a:cubicBezTo>
                  <a:pt x="47848" y="2007"/>
                  <a:pt x="66964" y="16555"/>
                  <a:pt x="76451" y="20084"/>
                </a:cubicBezTo>
                <a:cubicBezTo>
                  <a:pt x="85938" y="23613"/>
                  <a:pt x="86712" y="22184"/>
                  <a:pt x="93971" y="21511"/>
                </a:cubicBezTo>
                <a:cubicBezTo>
                  <a:pt x="101230" y="20838"/>
                  <a:pt x="109641" y="15704"/>
                  <a:pt x="120006" y="16047"/>
                </a:cubicBezTo>
                <a:cubicBezTo>
                  <a:pt x="130371" y="16390"/>
                  <a:pt x="143854" y="20414"/>
                  <a:pt x="156162" y="23568"/>
                </a:cubicBezTo>
                <a:cubicBezTo>
                  <a:pt x="168470" y="26722"/>
                  <a:pt x="185584" y="31999"/>
                  <a:pt x="193853" y="34971"/>
                </a:cubicBezTo>
                <a:cubicBezTo>
                  <a:pt x="202122" y="37943"/>
                  <a:pt x="235296" y="40505"/>
                  <a:pt x="205777" y="41399"/>
                </a:cubicBezTo>
                <a:cubicBezTo>
                  <a:pt x="176259" y="42293"/>
                  <a:pt x="49094" y="45558"/>
                  <a:pt x="16742" y="40336"/>
                </a:cubicBezTo>
                <a:cubicBezTo>
                  <a:pt x="-15610" y="35114"/>
                  <a:pt x="8279" y="16734"/>
                  <a:pt x="11664" y="1006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750" name="Google Shape;2750;p18"/>
          <p:cNvSpPr/>
          <p:nvPr/>
        </p:nvSpPr>
        <p:spPr>
          <a:xfrm rot="1121245" flipH="1">
            <a:off x="6778157" y="4914949"/>
            <a:ext cx="329304" cy="285021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51" name="Google Shape;2751;p18"/>
          <p:cNvGrpSpPr/>
          <p:nvPr/>
        </p:nvGrpSpPr>
        <p:grpSpPr>
          <a:xfrm flipH="1">
            <a:off x="44135" y="4513915"/>
            <a:ext cx="773438" cy="751636"/>
            <a:chOff x="8197580" y="4205811"/>
            <a:chExt cx="998242" cy="969977"/>
          </a:xfrm>
        </p:grpSpPr>
        <p:sp>
          <p:nvSpPr>
            <p:cNvPr id="2752" name="Google Shape;2752;p18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18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18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18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18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18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18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18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18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18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18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18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18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18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18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18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18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69" name="Google Shape;2769;p18"/>
          <p:cNvGrpSpPr/>
          <p:nvPr/>
        </p:nvGrpSpPr>
        <p:grpSpPr>
          <a:xfrm flipH="1">
            <a:off x="8302206" y="-128204"/>
            <a:ext cx="910774" cy="885126"/>
            <a:chOff x="-36607" y="-28910"/>
            <a:chExt cx="999532" cy="971385"/>
          </a:xfrm>
        </p:grpSpPr>
        <p:sp>
          <p:nvSpPr>
            <p:cNvPr id="2770" name="Google Shape;2770;p18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18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18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18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18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18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18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18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18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18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18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18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18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18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18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18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18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87" name="Google Shape;2787;p18"/>
          <p:cNvGrpSpPr/>
          <p:nvPr/>
        </p:nvGrpSpPr>
        <p:grpSpPr>
          <a:xfrm rot="2700000" flipH="1">
            <a:off x="3148977" y="4744627"/>
            <a:ext cx="380895" cy="644496"/>
            <a:chOff x="4966680" y="4437444"/>
            <a:chExt cx="491575" cy="831771"/>
          </a:xfrm>
        </p:grpSpPr>
        <p:sp>
          <p:nvSpPr>
            <p:cNvPr id="2788" name="Google Shape;2788;p18"/>
            <p:cNvSpPr/>
            <p:nvPr/>
          </p:nvSpPr>
          <p:spPr>
            <a:xfrm rot="5400000">
              <a:off x="4784418" y="4619705"/>
              <a:ext cx="813410" cy="448886"/>
            </a:xfrm>
            <a:custGeom>
              <a:avLst/>
              <a:gdLst/>
              <a:ahLst/>
              <a:cxnLst/>
              <a:rect l="l" t="t" r="r" b="b"/>
              <a:pathLst>
                <a:path w="19093" h="10536" extrusionOk="0">
                  <a:moveTo>
                    <a:pt x="15063" y="1"/>
                  </a:moveTo>
                  <a:cubicBezTo>
                    <a:pt x="12675" y="1"/>
                    <a:pt x="10187" y="934"/>
                    <a:pt x="8207" y="2037"/>
                  </a:cubicBezTo>
                  <a:cubicBezTo>
                    <a:pt x="4938" y="3871"/>
                    <a:pt x="2803" y="7073"/>
                    <a:pt x="68" y="9509"/>
                  </a:cubicBezTo>
                  <a:cubicBezTo>
                    <a:pt x="1" y="9575"/>
                    <a:pt x="34" y="9675"/>
                    <a:pt x="101" y="9675"/>
                  </a:cubicBezTo>
                  <a:cubicBezTo>
                    <a:pt x="1631" y="10268"/>
                    <a:pt x="3274" y="10536"/>
                    <a:pt x="4930" y="10536"/>
                  </a:cubicBezTo>
                  <a:cubicBezTo>
                    <a:pt x="7283" y="10536"/>
                    <a:pt x="9662" y="9995"/>
                    <a:pt x="11776" y="9075"/>
                  </a:cubicBezTo>
                  <a:cubicBezTo>
                    <a:pt x="13544" y="8374"/>
                    <a:pt x="15112" y="7207"/>
                    <a:pt x="16346" y="5739"/>
                  </a:cubicBezTo>
                  <a:cubicBezTo>
                    <a:pt x="17547" y="4271"/>
                    <a:pt x="18247" y="2437"/>
                    <a:pt x="19048" y="736"/>
                  </a:cubicBezTo>
                  <a:cubicBezTo>
                    <a:pt x="19092" y="647"/>
                    <a:pt x="19018" y="573"/>
                    <a:pt x="18954" y="573"/>
                  </a:cubicBezTo>
                  <a:cubicBezTo>
                    <a:pt x="18922" y="573"/>
                    <a:pt x="18892" y="591"/>
                    <a:pt x="18881" y="636"/>
                  </a:cubicBezTo>
                  <a:cubicBezTo>
                    <a:pt x="18247" y="2103"/>
                    <a:pt x="17547" y="3504"/>
                    <a:pt x="16713" y="4872"/>
                  </a:cubicBezTo>
                  <a:cubicBezTo>
                    <a:pt x="15712" y="6373"/>
                    <a:pt x="14378" y="7574"/>
                    <a:pt x="12777" y="8374"/>
                  </a:cubicBezTo>
                  <a:cubicBezTo>
                    <a:pt x="10373" y="9636"/>
                    <a:pt x="7714" y="10303"/>
                    <a:pt x="5043" y="10303"/>
                  </a:cubicBezTo>
                  <a:cubicBezTo>
                    <a:pt x="3971" y="10303"/>
                    <a:pt x="2896" y="10195"/>
                    <a:pt x="1836" y="9976"/>
                  </a:cubicBezTo>
                  <a:cubicBezTo>
                    <a:pt x="1435" y="9909"/>
                    <a:pt x="1035" y="9775"/>
                    <a:pt x="635" y="9642"/>
                  </a:cubicBezTo>
                  <a:cubicBezTo>
                    <a:pt x="101" y="9475"/>
                    <a:pt x="768" y="9142"/>
                    <a:pt x="1002" y="8941"/>
                  </a:cubicBezTo>
                  <a:cubicBezTo>
                    <a:pt x="1635" y="8308"/>
                    <a:pt x="2269" y="7641"/>
                    <a:pt x="2870" y="6973"/>
                  </a:cubicBezTo>
                  <a:cubicBezTo>
                    <a:pt x="4137" y="5539"/>
                    <a:pt x="5538" y="4238"/>
                    <a:pt x="7006" y="3037"/>
                  </a:cubicBezTo>
                  <a:cubicBezTo>
                    <a:pt x="9143" y="1448"/>
                    <a:pt x="12195" y="184"/>
                    <a:pt x="15035" y="184"/>
                  </a:cubicBezTo>
                  <a:cubicBezTo>
                    <a:pt x="15831" y="184"/>
                    <a:pt x="16609" y="283"/>
                    <a:pt x="17347" y="502"/>
                  </a:cubicBezTo>
                  <a:cubicBezTo>
                    <a:pt x="17361" y="511"/>
                    <a:pt x="17374" y="516"/>
                    <a:pt x="17386" y="516"/>
                  </a:cubicBezTo>
                  <a:cubicBezTo>
                    <a:pt x="17462" y="516"/>
                    <a:pt x="17495" y="359"/>
                    <a:pt x="17380" y="302"/>
                  </a:cubicBezTo>
                  <a:lnTo>
                    <a:pt x="17380" y="335"/>
                  </a:lnTo>
                  <a:cubicBezTo>
                    <a:pt x="16633" y="103"/>
                    <a:pt x="15854" y="1"/>
                    <a:pt x="1506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18"/>
            <p:cNvSpPr/>
            <p:nvPr/>
          </p:nvSpPr>
          <p:spPr>
            <a:xfrm rot="5400000">
              <a:off x="4816221" y="4627182"/>
              <a:ext cx="831771" cy="452295"/>
            </a:xfrm>
            <a:custGeom>
              <a:avLst/>
              <a:gdLst/>
              <a:ahLst/>
              <a:cxnLst/>
              <a:rect l="l" t="t" r="r" b="b"/>
              <a:pathLst>
                <a:path w="19524" h="10616" extrusionOk="0">
                  <a:moveTo>
                    <a:pt x="19378" y="1"/>
                  </a:moveTo>
                  <a:cubicBezTo>
                    <a:pt x="19354" y="1"/>
                    <a:pt x="19331" y="11"/>
                    <a:pt x="19315" y="36"/>
                  </a:cubicBezTo>
                  <a:cubicBezTo>
                    <a:pt x="16980" y="2772"/>
                    <a:pt x="14178" y="5073"/>
                    <a:pt x="10976" y="6741"/>
                  </a:cubicBezTo>
                  <a:cubicBezTo>
                    <a:pt x="9274" y="7642"/>
                    <a:pt x="7473" y="8309"/>
                    <a:pt x="5705" y="9043"/>
                  </a:cubicBezTo>
                  <a:cubicBezTo>
                    <a:pt x="4047" y="9731"/>
                    <a:pt x="2300" y="10420"/>
                    <a:pt x="493" y="10420"/>
                  </a:cubicBezTo>
                  <a:cubicBezTo>
                    <a:pt x="374" y="10420"/>
                    <a:pt x="254" y="10417"/>
                    <a:pt x="134" y="10410"/>
                  </a:cubicBezTo>
                  <a:cubicBezTo>
                    <a:pt x="1" y="10410"/>
                    <a:pt x="1" y="10611"/>
                    <a:pt x="134" y="10611"/>
                  </a:cubicBezTo>
                  <a:cubicBezTo>
                    <a:pt x="225" y="10614"/>
                    <a:pt x="316" y="10615"/>
                    <a:pt x="407" y="10615"/>
                  </a:cubicBezTo>
                  <a:cubicBezTo>
                    <a:pt x="2178" y="10615"/>
                    <a:pt x="3887" y="10009"/>
                    <a:pt x="5505" y="9343"/>
                  </a:cubicBezTo>
                  <a:cubicBezTo>
                    <a:pt x="7206" y="8676"/>
                    <a:pt x="8974" y="7975"/>
                    <a:pt x="10642" y="7175"/>
                  </a:cubicBezTo>
                  <a:cubicBezTo>
                    <a:pt x="14011" y="5474"/>
                    <a:pt x="17013" y="3072"/>
                    <a:pt x="19448" y="170"/>
                  </a:cubicBezTo>
                  <a:cubicBezTo>
                    <a:pt x="19523" y="95"/>
                    <a:pt x="19448" y="1"/>
                    <a:pt x="1937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18"/>
            <p:cNvSpPr/>
            <p:nvPr/>
          </p:nvSpPr>
          <p:spPr>
            <a:xfrm rot="5400000">
              <a:off x="4979542" y="4581202"/>
              <a:ext cx="173009" cy="184820"/>
            </a:xfrm>
            <a:custGeom>
              <a:avLst/>
              <a:gdLst/>
              <a:ahLst/>
              <a:cxnLst/>
              <a:rect l="l" t="t" r="r" b="b"/>
              <a:pathLst>
                <a:path w="4061" h="4338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cubicBezTo>
                    <a:pt x="457" y="305"/>
                    <a:pt x="3827" y="1405"/>
                    <a:pt x="3760" y="1505"/>
                  </a:cubicBezTo>
                  <a:cubicBezTo>
                    <a:pt x="3393" y="2406"/>
                    <a:pt x="3059" y="3273"/>
                    <a:pt x="2659" y="4174"/>
                  </a:cubicBezTo>
                  <a:cubicBezTo>
                    <a:pt x="2637" y="4263"/>
                    <a:pt x="2704" y="4337"/>
                    <a:pt x="2770" y="4337"/>
                  </a:cubicBezTo>
                  <a:cubicBezTo>
                    <a:pt x="2804" y="4337"/>
                    <a:pt x="2837" y="4319"/>
                    <a:pt x="2859" y="4274"/>
                  </a:cubicBezTo>
                  <a:cubicBezTo>
                    <a:pt x="3259" y="3307"/>
                    <a:pt x="3660" y="2339"/>
                    <a:pt x="4027" y="1405"/>
                  </a:cubicBezTo>
                  <a:cubicBezTo>
                    <a:pt x="4060" y="1339"/>
                    <a:pt x="4027" y="1272"/>
                    <a:pt x="3960" y="1272"/>
                  </a:cubicBezTo>
                  <a:lnTo>
                    <a:pt x="191" y="4"/>
                  </a:lnTo>
                  <a:cubicBezTo>
                    <a:pt x="180" y="2"/>
                    <a:pt x="171" y="1"/>
                    <a:pt x="161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18"/>
            <p:cNvSpPr/>
            <p:nvPr/>
          </p:nvSpPr>
          <p:spPr>
            <a:xfrm rot="5400000">
              <a:off x="5048621" y="4713760"/>
              <a:ext cx="228179" cy="270968"/>
            </a:xfrm>
            <a:custGeom>
              <a:avLst/>
              <a:gdLst/>
              <a:ahLst/>
              <a:cxnLst/>
              <a:rect l="l" t="t" r="r" b="b"/>
              <a:pathLst>
                <a:path w="5356" h="6360" extrusionOk="0">
                  <a:moveTo>
                    <a:pt x="138" y="0"/>
                  </a:moveTo>
                  <a:cubicBezTo>
                    <a:pt x="58" y="0"/>
                    <a:pt x="1" y="131"/>
                    <a:pt x="85" y="216"/>
                  </a:cubicBezTo>
                  <a:cubicBezTo>
                    <a:pt x="1286" y="949"/>
                    <a:pt x="2753" y="1183"/>
                    <a:pt x="3954" y="1917"/>
                  </a:cubicBezTo>
                  <a:cubicBezTo>
                    <a:pt x="5355" y="2751"/>
                    <a:pt x="4955" y="4852"/>
                    <a:pt x="4655" y="6220"/>
                  </a:cubicBezTo>
                  <a:cubicBezTo>
                    <a:pt x="4634" y="6302"/>
                    <a:pt x="4703" y="6359"/>
                    <a:pt x="4766" y="6359"/>
                  </a:cubicBezTo>
                  <a:cubicBezTo>
                    <a:pt x="4805" y="6359"/>
                    <a:pt x="4842" y="6338"/>
                    <a:pt x="4855" y="6287"/>
                  </a:cubicBezTo>
                  <a:cubicBezTo>
                    <a:pt x="4988" y="5519"/>
                    <a:pt x="5055" y="4752"/>
                    <a:pt x="5088" y="3985"/>
                  </a:cubicBezTo>
                  <a:cubicBezTo>
                    <a:pt x="5155" y="3451"/>
                    <a:pt x="5155" y="2784"/>
                    <a:pt x="4788" y="2350"/>
                  </a:cubicBezTo>
                  <a:cubicBezTo>
                    <a:pt x="3621" y="1016"/>
                    <a:pt x="1619" y="916"/>
                    <a:pt x="185" y="15"/>
                  </a:cubicBezTo>
                  <a:cubicBezTo>
                    <a:pt x="169" y="5"/>
                    <a:pt x="153" y="0"/>
                    <a:pt x="13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18"/>
            <p:cNvSpPr/>
            <p:nvPr/>
          </p:nvSpPr>
          <p:spPr>
            <a:xfrm rot="5400000">
              <a:off x="5181693" y="4916488"/>
              <a:ext cx="194566" cy="230578"/>
            </a:xfrm>
            <a:custGeom>
              <a:avLst/>
              <a:gdLst/>
              <a:ahLst/>
              <a:cxnLst/>
              <a:rect l="l" t="t" r="r" b="b"/>
              <a:pathLst>
                <a:path w="4567" h="5412" extrusionOk="0">
                  <a:moveTo>
                    <a:pt x="132" y="0"/>
                  </a:moveTo>
                  <a:cubicBezTo>
                    <a:pt x="57" y="0"/>
                    <a:pt x="1" y="94"/>
                    <a:pt x="76" y="169"/>
                  </a:cubicBezTo>
                  <a:cubicBezTo>
                    <a:pt x="910" y="936"/>
                    <a:pt x="1977" y="1303"/>
                    <a:pt x="3045" y="1670"/>
                  </a:cubicBezTo>
                  <a:cubicBezTo>
                    <a:pt x="3345" y="1803"/>
                    <a:pt x="3612" y="1937"/>
                    <a:pt x="3912" y="2070"/>
                  </a:cubicBezTo>
                  <a:cubicBezTo>
                    <a:pt x="4212" y="2237"/>
                    <a:pt x="4079" y="3038"/>
                    <a:pt x="4079" y="3304"/>
                  </a:cubicBezTo>
                  <a:cubicBezTo>
                    <a:pt x="4112" y="3972"/>
                    <a:pt x="4179" y="4672"/>
                    <a:pt x="4345" y="5339"/>
                  </a:cubicBezTo>
                  <a:cubicBezTo>
                    <a:pt x="4358" y="5390"/>
                    <a:pt x="4395" y="5412"/>
                    <a:pt x="4434" y="5412"/>
                  </a:cubicBezTo>
                  <a:cubicBezTo>
                    <a:pt x="4498" y="5412"/>
                    <a:pt x="4566" y="5355"/>
                    <a:pt x="4546" y="5273"/>
                  </a:cubicBezTo>
                  <a:cubicBezTo>
                    <a:pt x="4345" y="4238"/>
                    <a:pt x="4245" y="3171"/>
                    <a:pt x="4279" y="2104"/>
                  </a:cubicBezTo>
                  <a:cubicBezTo>
                    <a:pt x="4279" y="2070"/>
                    <a:pt x="4279" y="2037"/>
                    <a:pt x="4245" y="2004"/>
                  </a:cubicBezTo>
                  <a:cubicBezTo>
                    <a:pt x="2911" y="1270"/>
                    <a:pt x="1343" y="1070"/>
                    <a:pt x="209" y="35"/>
                  </a:cubicBezTo>
                  <a:cubicBezTo>
                    <a:pt x="184" y="10"/>
                    <a:pt x="157" y="0"/>
                    <a:pt x="1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93" name="Google Shape;2793;p18"/>
          <p:cNvGrpSpPr/>
          <p:nvPr/>
        </p:nvGrpSpPr>
        <p:grpSpPr>
          <a:xfrm rot="-2506008" flipH="1">
            <a:off x="5292009" y="4769652"/>
            <a:ext cx="513679" cy="642457"/>
            <a:chOff x="3291645" y="4438907"/>
            <a:chExt cx="662976" cy="829031"/>
          </a:xfrm>
        </p:grpSpPr>
        <p:sp>
          <p:nvSpPr>
            <p:cNvPr id="2794" name="Google Shape;2794;p18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18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18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18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18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18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18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18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18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18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4" name="Google Shape;2804;p18"/>
          <p:cNvGrpSpPr/>
          <p:nvPr/>
        </p:nvGrpSpPr>
        <p:grpSpPr>
          <a:xfrm flipH="1">
            <a:off x="2328051" y="4868669"/>
            <a:ext cx="490699" cy="571086"/>
            <a:chOff x="7255010" y="4438892"/>
            <a:chExt cx="633323" cy="736981"/>
          </a:xfrm>
        </p:grpSpPr>
        <p:sp>
          <p:nvSpPr>
            <p:cNvPr id="2805" name="Google Shape;2805;p18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18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18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18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18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18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18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2" name="Google Shape;2812;p18"/>
          <p:cNvGrpSpPr/>
          <p:nvPr/>
        </p:nvGrpSpPr>
        <p:grpSpPr>
          <a:xfrm flipH="1">
            <a:off x="4329237" y="4905976"/>
            <a:ext cx="286063" cy="302972"/>
            <a:chOff x="4174996" y="4517026"/>
            <a:chExt cx="645448" cy="683601"/>
          </a:xfrm>
        </p:grpSpPr>
        <p:sp>
          <p:nvSpPr>
            <p:cNvPr id="2813" name="Google Shape;2813;p18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18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18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18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7" name="Google Shape;2817;p18"/>
          <p:cNvSpPr/>
          <p:nvPr/>
        </p:nvSpPr>
        <p:spPr>
          <a:xfrm rot="-5400000" flipH="1">
            <a:off x="3961005" y="4909856"/>
            <a:ext cx="237604" cy="212033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18" name="Google Shape;2818;p18"/>
          <p:cNvGrpSpPr/>
          <p:nvPr/>
        </p:nvGrpSpPr>
        <p:grpSpPr>
          <a:xfrm>
            <a:off x="6265209" y="-244224"/>
            <a:ext cx="968730" cy="759811"/>
            <a:chOff x="2246497" y="-36012"/>
            <a:chExt cx="829747" cy="650802"/>
          </a:xfrm>
        </p:grpSpPr>
        <p:sp>
          <p:nvSpPr>
            <p:cNvPr id="2819" name="Google Shape;2819;p18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18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18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18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18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18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18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18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7" name="Google Shape;2827;p18"/>
          <p:cNvGrpSpPr/>
          <p:nvPr/>
        </p:nvGrpSpPr>
        <p:grpSpPr>
          <a:xfrm flipH="1">
            <a:off x="7538458" y="-128207"/>
            <a:ext cx="576735" cy="672391"/>
            <a:chOff x="1258903" y="17252"/>
            <a:chExt cx="632940" cy="737918"/>
          </a:xfrm>
        </p:grpSpPr>
        <p:sp>
          <p:nvSpPr>
            <p:cNvPr id="2828" name="Google Shape;2828;p18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18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18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18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18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18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18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5" name="Google Shape;2835;p18"/>
          <p:cNvGrpSpPr/>
          <p:nvPr/>
        </p:nvGrpSpPr>
        <p:grpSpPr>
          <a:xfrm rot="-152649" flipH="1">
            <a:off x="1251041" y="4838662"/>
            <a:ext cx="643538" cy="504414"/>
            <a:chOff x="6116480" y="4524652"/>
            <a:chExt cx="830410" cy="650968"/>
          </a:xfrm>
        </p:grpSpPr>
        <p:sp>
          <p:nvSpPr>
            <p:cNvPr id="2836" name="Google Shape;2836;p18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18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18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18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18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18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18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18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4" name="Google Shape;2844;p18"/>
          <p:cNvGrpSpPr/>
          <p:nvPr/>
        </p:nvGrpSpPr>
        <p:grpSpPr>
          <a:xfrm rot="6830268" flipH="1">
            <a:off x="8076226" y="4675668"/>
            <a:ext cx="867911" cy="680425"/>
            <a:chOff x="6116480" y="4524652"/>
            <a:chExt cx="830410" cy="650968"/>
          </a:xfrm>
        </p:grpSpPr>
        <p:sp>
          <p:nvSpPr>
            <p:cNvPr id="2845" name="Google Shape;2845;p18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18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18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18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18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18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18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18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53" name="Google Shape;2853;p18"/>
          <p:cNvSpPr/>
          <p:nvPr/>
        </p:nvSpPr>
        <p:spPr>
          <a:xfrm rot="-10128810" flipH="1">
            <a:off x="96146" y="654846"/>
            <a:ext cx="388196" cy="335991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54" name="Google Shape;2854;p18"/>
          <p:cNvGrpSpPr/>
          <p:nvPr/>
        </p:nvGrpSpPr>
        <p:grpSpPr>
          <a:xfrm rot="10350091" flipH="1">
            <a:off x="46818" y="-321022"/>
            <a:ext cx="605570" cy="757329"/>
            <a:chOff x="3291645" y="4438907"/>
            <a:chExt cx="662976" cy="829031"/>
          </a:xfrm>
        </p:grpSpPr>
        <p:sp>
          <p:nvSpPr>
            <p:cNvPr id="2855" name="Google Shape;2855;p18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18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18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18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18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18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18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18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18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18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TITLE_AND_TWO_COLUMNS_1_1_1_1">
    <p:spTree>
      <p:nvGrpSpPr>
        <p:cNvPr id="1" name="Shape 2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6" name="Google Shape;2866;p19"/>
          <p:cNvSpPr txBox="1">
            <a:spLocks noGrp="1"/>
          </p:cNvSpPr>
          <p:nvPr>
            <p:ph type="ctrTitle"/>
          </p:nvPr>
        </p:nvSpPr>
        <p:spPr>
          <a:xfrm>
            <a:off x="1978978" y="1522775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67" name="Google Shape;2867;p19"/>
          <p:cNvSpPr txBox="1">
            <a:spLocks noGrp="1"/>
          </p:cNvSpPr>
          <p:nvPr>
            <p:ph type="subTitle" idx="1"/>
          </p:nvPr>
        </p:nvSpPr>
        <p:spPr>
          <a:xfrm>
            <a:off x="1978975" y="1896375"/>
            <a:ext cx="24321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868" name="Google Shape;2868;p19"/>
          <p:cNvSpPr txBox="1">
            <a:spLocks noGrp="1"/>
          </p:cNvSpPr>
          <p:nvPr>
            <p:ph type="ctrTitle" idx="2"/>
          </p:nvPr>
        </p:nvSpPr>
        <p:spPr>
          <a:xfrm>
            <a:off x="5927504" y="1522775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69" name="Google Shape;2869;p19"/>
          <p:cNvSpPr txBox="1">
            <a:spLocks noGrp="1"/>
          </p:cNvSpPr>
          <p:nvPr>
            <p:ph type="subTitle" idx="3"/>
          </p:nvPr>
        </p:nvSpPr>
        <p:spPr>
          <a:xfrm>
            <a:off x="5927500" y="1896375"/>
            <a:ext cx="24321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870" name="Google Shape;2870;p19"/>
          <p:cNvSpPr txBox="1">
            <a:spLocks noGrp="1"/>
          </p:cNvSpPr>
          <p:nvPr>
            <p:ph type="ctrTitle" idx="4"/>
          </p:nvPr>
        </p:nvSpPr>
        <p:spPr>
          <a:xfrm>
            <a:off x="1978978" y="3073838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71" name="Google Shape;2871;p19"/>
          <p:cNvSpPr txBox="1">
            <a:spLocks noGrp="1"/>
          </p:cNvSpPr>
          <p:nvPr>
            <p:ph type="subTitle" idx="5"/>
          </p:nvPr>
        </p:nvSpPr>
        <p:spPr>
          <a:xfrm>
            <a:off x="1978975" y="3442375"/>
            <a:ext cx="24321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872" name="Google Shape;2872;p19"/>
          <p:cNvSpPr txBox="1">
            <a:spLocks noGrp="1"/>
          </p:cNvSpPr>
          <p:nvPr>
            <p:ph type="ctrTitle" idx="6"/>
          </p:nvPr>
        </p:nvSpPr>
        <p:spPr>
          <a:xfrm>
            <a:off x="5927504" y="3073838"/>
            <a:ext cx="1821900" cy="408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73" name="Google Shape;2873;p19"/>
          <p:cNvSpPr txBox="1">
            <a:spLocks noGrp="1"/>
          </p:cNvSpPr>
          <p:nvPr>
            <p:ph type="subTitle" idx="7"/>
          </p:nvPr>
        </p:nvSpPr>
        <p:spPr>
          <a:xfrm>
            <a:off x="5927500" y="3442376"/>
            <a:ext cx="24321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None/>
              <a:defRPr sz="1400"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b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874" name="Google Shape;2874;p19"/>
          <p:cNvSpPr txBox="1">
            <a:spLocks noGrp="1"/>
          </p:cNvSpPr>
          <p:nvPr>
            <p:ph type="title" idx="8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75" name="Google Shape;2875;p19"/>
          <p:cNvSpPr/>
          <p:nvPr/>
        </p:nvSpPr>
        <p:spPr>
          <a:xfrm>
            <a:off x="508823" y="4528078"/>
            <a:ext cx="236942" cy="239507"/>
          </a:xfrm>
          <a:custGeom>
            <a:avLst/>
            <a:gdLst/>
            <a:ahLst/>
            <a:cxnLst/>
            <a:rect l="l" t="t" r="r" b="b"/>
            <a:pathLst>
              <a:path w="3695" h="3735" extrusionOk="0">
                <a:moveTo>
                  <a:pt x="1126" y="0"/>
                </a:moveTo>
                <a:lnTo>
                  <a:pt x="1099" y="1313"/>
                </a:lnTo>
                <a:lnTo>
                  <a:pt x="1" y="2034"/>
                </a:lnTo>
                <a:lnTo>
                  <a:pt x="1240" y="2469"/>
                </a:lnTo>
                <a:lnTo>
                  <a:pt x="1587" y="3734"/>
                </a:lnTo>
                <a:lnTo>
                  <a:pt x="2382" y="2689"/>
                </a:lnTo>
                <a:lnTo>
                  <a:pt x="3695" y="2749"/>
                </a:lnTo>
                <a:lnTo>
                  <a:pt x="2943" y="1670"/>
                </a:lnTo>
                <a:lnTo>
                  <a:pt x="3408" y="445"/>
                </a:lnTo>
                <a:lnTo>
                  <a:pt x="2152" y="822"/>
                </a:lnTo>
                <a:lnTo>
                  <a:pt x="11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6" name="Google Shape;2876;p19"/>
          <p:cNvSpPr/>
          <p:nvPr/>
        </p:nvSpPr>
        <p:spPr>
          <a:xfrm flipH="1">
            <a:off x="1717180" y="-29637"/>
            <a:ext cx="8217273" cy="482986"/>
          </a:xfrm>
          <a:custGeom>
            <a:avLst/>
            <a:gdLst/>
            <a:ahLst/>
            <a:cxnLst/>
            <a:rect l="l" t="t" r="r" b="b"/>
            <a:pathLst>
              <a:path w="308167" h="51546" extrusionOk="0">
                <a:moveTo>
                  <a:pt x="283804" y="40079"/>
                </a:moveTo>
                <a:cubicBezTo>
                  <a:pt x="268806" y="44885"/>
                  <a:pt x="219328" y="30228"/>
                  <a:pt x="195142" y="32122"/>
                </a:cubicBezTo>
                <a:cubicBezTo>
                  <a:pt x="170956" y="34017"/>
                  <a:pt x="154853" y="53088"/>
                  <a:pt x="138687" y="51446"/>
                </a:cubicBezTo>
                <a:cubicBezTo>
                  <a:pt x="122521" y="49804"/>
                  <a:pt x="112669" y="24608"/>
                  <a:pt x="98145" y="22271"/>
                </a:cubicBezTo>
                <a:cubicBezTo>
                  <a:pt x="83621" y="19935"/>
                  <a:pt x="63666" y="38879"/>
                  <a:pt x="51541" y="37427"/>
                </a:cubicBezTo>
                <a:cubicBezTo>
                  <a:pt x="39416" y="35975"/>
                  <a:pt x="29783" y="18656"/>
                  <a:pt x="25397" y="13557"/>
                </a:cubicBezTo>
                <a:cubicBezTo>
                  <a:pt x="21011" y="8458"/>
                  <a:pt x="26502" y="8730"/>
                  <a:pt x="25224" y="6834"/>
                </a:cubicBezTo>
                <a:cubicBezTo>
                  <a:pt x="23946" y="4938"/>
                  <a:pt x="-25591" y="2773"/>
                  <a:pt x="17727" y="2182"/>
                </a:cubicBezTo>
                <a:cubicBezTo>
                  <a:pt x="61045" y="1591"/>
                  <a:pt x="240786" y="-3027"/>
                  <a:pt x="285132" y="3289"/>
                </a:cubicBezTo>
                <a:cubicBezTo>
                  <a:pt x="329478" y="9605"/>
                  <a:pt x="298802" y="35274"/>
                  <a:pt x="283804" y="400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77" name="Google Shape;2877;p19"/>
          <p:cNvSpPr/>
          <p:nvPr/>
        </p:nvSpPr>
        <p:spPr>
          <a:xfrm flipH="1">
            <a:off x="-2908927" y="-1403400"/>
            <a:ext cx="5376322" cy="2180355"/>
          </a:xfrm>
          <a:custGeom>
            <a:avLst/>
            <a:gdLst/>
            <a:ahLst/>
            <a:cxnLst/>
            <a:rect l="l" t="t" r="r" b="b"/>
            <a:pathLst>
              <a:path w="226610" h="98181" extrusionOk="0">
                <a:moveTo>
                  <a:pt x="55" y="31732"/>
                </a:moveTo>
                <a:cubicBezTo>
                  <a:pt x="-1928" y="19227"/>
                  <a:pt x="50079" y="28011"/>
                  <a:pt x="69617" y="23067"/>
                </a:cubicBezTo>
                <a:cubicBezTo>
                  <a:pt x="89155" y="18123"/>
                  <a:pt x="104472" y="5216"/>
                  <a:pt x="117285" y="2066"/>
                </a:cubicBezTo>
                <a:cubicBezTo>
                  <a:pt x="130098" y="-1084"/>
                  <a:pt x="138137" y="-818"/>
                  <a:pt x="146496" y="4165"/>
                </a:cubicBezTo>
                <a:cubicBezTo>
                  <a:pt x="154855" y="9148"/>
                  <a:pt x="159149" y="26421"/>
                  <a:pt x="167438" y="31965"/>
                </a:cubicBezTo>
                <a:cubicBezTo>
                  <a:pt x="175727" y="37509"/>
                  <a:pt x="188967" y="35729"/>
                  <a:pt x="196229" y="37431"/>
                </a:cubicBezTo>
                <a:cubicBezTo>
                  <a:pt x="203491" y="39133"/>
                  <a:pt x="207398" y="40849"/>
                  <a:pt x="211009" y="42176"/>
                </a:cubicBezTo>
                <a:cubicBezTo>
                  <a:pt x="214620" y="43503"/>
                  <a:pt x="239478" y="36074"/>
                  <a:pt x="217896" y="45394"/>
                </a:cubicBezTo>
                <a:cubicBezTo>
                  <a:pt x="196314" y="54715"/>
                  <a:pt x="117824" y="100376"/>
                  <a:pt x="81517" y="98099"/>
                </a:cubicBezTo>
                <a:cubicBezTo>
                  <a:pt x="45210" y="95822"/>
                  <a:pt x="2038" y="44237"/>
                  <a:pt x="55" y="317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878" name="Google Shape;2878;p19"/>
          <p:cNvSpPr/>
          <p:nvPr/>
        </p:nvSpPr>
        <p:spPr>
          <a:xfrm flipH="1">
            <a:off x="-1210610" y="4494247"/>
            <a:ext cx="7424081" cy="925807"/>
          </a:xfrm>
          <a:custGeom>
            <a:avLst/>
            <a:gdLst/>
            <a:ahLst/>
            <a:cxnLst/>
            <a:rect l="l" t="t" r="r" b="b"/>
            <a:pathLst>
              <a:path w="326944" h="40771" extrusionOk="0">
                <a:moveTo>
                  <a:pt x="31085" y="17280"/>
                </a:moveTo>
                <a:cubicBezTo>
                  <a:pt x="44597" y="15184"/>
                  <a:pt x="79533" y="25471"/>
                  <a:pt x="101877" y="25214"/>
                </a:cubicBezTo>
                <a:cubicBezTo>
                  <a:pt x="124222" y="24958"/>
                  <a:pt x="142229" y="16752"/>
                  <a:pt x="165152" y="15741"/>
                </a:cubicBezTo>
                <a:cubicBezTo>
                  <a:pt x="188075" y="14731"/>
                  <a:pt x="216935" y="21740"/>
                  <a:pt x="239416" y="19151"/>
                </a:cubicBezTo>
                <a:cubicBezTo>
                  <a:pt x="261897" y="16562"/>
                  <a:pt x="293261" y="-2161"/>
                  <a:pt x="300039" y="207"/>
                </a:cubicBezTo>
                <a:cubicBezTo>
                  <a:pt x="306818" y="2575"/>
                  <a:pt x="280256" y="27054"/>
                  <a:pt x="280087" y="33359"/>
                </a:cubicBezTo>
                <a:cubicBezTo>
                  <a:pt x="279919" y="39664"/>
                  <a:pt x="294471" y="36816"/>
                  <a:pt x="299028" y="38035"/>
                </a:cubicBezTo>
                <a:cubicBezTo>
                  <a:pt x="303585" y="39254"/>
                  <a:pt x="353797" y="40712"/>
                  <a:pt x="307427" y="40671"/>
                </a:cubicBezTo>
                <a:cubicBezTo>
                  <a:pt x="261057" y="40630"/>
                  <a:pt x="66865" y="41687"/>
                  <a:pt x="20808" y="37788"/>
                </a:cubicBezTo>
                <a:cubicBezTo>
                  <a:pt x="-25249" y="33890"/>
                  <a:pt x="17574" y="19376"/>
                  <a:pt x="31085" y="172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79" name="Google Shape;2879;p19"/>
          <p:cNvSpPr/>
          <p:nvPr/>
        </p:nvSpPr>
        <p:spPr>
          <a:xfrm flipH="1">
            <a:off x="3793919" y="4305650"/>
            <a:ext cx="5778105" cy="1120661"/>
          </a:xfrm>
          <a:custGeom>
            <a:avLst/>
            <a:gdLst/>
            <a:ahLst/>
            <a:cxnLst/>
            <a:rect l="l" t="t" r="r" b="b"/>
            <a:pathLst>
              <a:path w="254458" h="49352" extrusionOk="0">
                <a:moveTo>
                  <a:pt x="19228" y="10274"/>
                </a:moveTo>
                <a:cubicBezTo>
                  <a:pt x="25886" y="2698"/>
                  <a:pt x="45941" y="-1483"/>
                  <a:pt x="57372" y="483"/>
                </a:cubicBezTo>
                <a:cubicBezTo>
                  <a:pt x="68803" y="2449"/>
                  <a:pt x="80045" y="17765"/>
                  <a:pt x="87812" y="22069"/>
                </a:cubicBezTo>
                <a:cubicBezTo>
                  <a:pt x="95579" y="26373"/>
                  <a:pt x="95419" y="27102"/>
                  <a:pt x="103976" y="26309"/>
                </a:cubicBezTo>
                <a:cubicBezTo>
                  <a:pt x="112533" y="25516"/>
                  <a:pt x="126400" y="16426"/>
                  <a:pt x="139156" y="17310"/>
                </a:cubicBezTo>
                <a:cubicBezTo>
                  <a:pt x="151912" y="18194"/>
                  <a:pt x="166004" y="27895"/>
                  <a:pt x="180513" y="31613"/>
                </a:cubicBezTo>
                <a:cubicBezTo>
                  <a:pt x="195022" y="35331"/>
                  <a:pt x="216250" y="37021"/>
                  <a:pt x="226209" y="39618"/>
                </a:cubicBezTo>
                <a:cubicBezTo>
                  <a:pt x="236168" y="42215"/>
                  <a:pt x="275062" y="46142"/>
                  <a:pt x="240265" y="47196"/>
                </a:cubicBezTo>
                <a:cubicBezTo>
                  <a:pt x="205468" y="48250"/>
                  <a:pt x="54266" y="52096"/>
                  <a:pt x="17426" y="45942"/>
                </a:cubicBezTo>
                <a:cubicBezTo>
                  <a:pt x="-19413" y="39788"/>
                  <a:pt x="12570" y="17851"/>
                  <a:pt x="19228" y="1027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880" name="Google Shape;2880;p19"/>
          <p:cNvSpPr/>
          <p:nvPr/>
        </p:nvSpPr>
        <p:spPr>
          <a:xfrm rot="-1121176">
            <a:off x="1974505" y="4835994"/>
            <a:ext cx="293052" cy="253646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81" name="Google Shape;2881;p19"/>
          <p:cNvGrpSpPr/>
          <p:nvPr/>
        </p:nvGrpSpPr>
        <p:grpSpPr>
          <a:xfrm>
            <a:off x="8433951" y="4528073"/>
            <a:ext cx="710049" cy="690042"/>
            <a:chOff x="8197580" y="4205811"/>
            <a:chExt cx="998242" cy="969977"/>
          </a:xfrm>
        </p:grpSpPr>
        <p:sp>
          <p:nvSpPr>
            <p:cNvPr id="2882" name="Google Shape;2882;p19"/>
            <p:cNvSpPr/>
            <p:nvPr/>
          </p:nvSpPr>
          <p:spPr>
            <a:xfrm rot="5400000">
              <a:off x="8651689" y="4271362"/>
              <a:ext cx="609684" cy="478582"/>
            </a:xfrm>
            <a:custGeom>
              <a:avLst/>
              <a:gdLst/>
              <a:ahLst/>
              <a:cxnLst/>
              <a:rect l="l" t="t" r="r" b="b"/>
              <a:pathLst>
                <a:path w="14311" h="11233" extrusionOk="0">
                  <a:moveTo>
                    <a:pt x="9399" y="0"/>
                  </a:moveTo>
                  <a:cubicBezTo>
                    <a:pt x="9391" y="0"/>
                    <a:pt x="9383" y="1"/>
                    <a:pt x="9374" y="4"/>
                  </a:cubicBezTo>
                  <a:cubicBezTo>
                    <a:pt x="7273" y="237"/>
                    <a:pt x="5038" y="270"/>
                    <a:pt x="3070" y="1038"/>
                  </a:cubicBezTo>
                  <a:cubicBezTo>
                    <a:pt x="2269" y="1338"/>
                    <a:pt x="968" y="2305"/>
                    <a:pt x="2236" y="2972"/>
                  </a:cubicBezTo>
                  <a:cubicBezTo>
                    <a:pt x="2536" y="3106"/>
                    <a:pt x="2869" y="3206"/>
                    <a:pt x="3203" y="3273"/>
                  </a:cubicBezTo>
                  <a:cubicBezTo>
                    <a:pt x="3437" y="3339"/>
                    <a:pt x="3670" y="3439"/>
                    <a:pt x="3904" y="3539"/>
                  </a:cubicBezTo>
                  <a:cubicBezTo>
                    <a:pt x="3703" y="3606"/>
                    <a:pt x="3503" y="3673"/>
                    <a:pt x="3303" y="3773"/>
                  </a:cubicBezTo>
                  <a:cubicBezTo>
                    <a:pt x="2603" y="4006"/>
                    <a:pt x="1702" y="4040"/>
                    <a:pt x="1102" y="4540"/>
                  </a:cubicBezTo>
                  <a:cubicBezTo>
                    <a:pt x="134" y="5341"/>
                    <a:pt x="501" y="6041"/>
                    <a:pt x="1535" y="6408"/>
                  </a:cubicBezTo>
                  <a:cubicBezTo>
                    <a:pt x="1835" y="6508"/>
                    <a:pt x="2136" y="6575"/>
                    <a:pt x="2436" y="6642"/>
                  </a:cubicBezTo>
                  <a:cubicBezTo>
                    <a:pt x="2636" y="6675"/>
                    <a:pt x="2803" y="6742"/>
                    <a:pt x="3003" y="6808"/>
                  </a:cubicBezTo>
                  <a:cubicBezTo>
                    <a:pt x="2636" y="7209"/>
                    <a:pt x="2302" y="7642"/>
                    <a:pt x="1969" y="8043"/>
                  </a:cubicBezTo>
                  <a:cubicBezTo>
                    <a:pt x="1635" y="8476"/>
                    <a:pt x="468" y="9977"/>
                    <a:pt x="1068" y="10611"/>
                  </a:cubicBezTo>
                  <a:cubicBezTo>
                    <a:pt x="1239" y="10789"/>
                    <a:pt x="1434" y="10862"/>
                    <a:pt x="1640" y="10862"/>
                  </a:cubicBezTo>
                  <a:cubicBezTo>
                    <a:pt x="2403" y="10862"/>
                    <a:pt x="3324" y="9864"/>
                    <a:pt x="3770" y="9444"/>
                  </a:cubicBezTo>
                  <a:cubicBezTo>
                    <a:pt x="3937" y="9277"/>
                    <a:pt x="4070" y="9110"/>
                    <a:pt x="4237" y="8943"/>
                  </a:cubicBezTo>
                  <a:cubicBezTo>
                    <a:pt x="4365" y="8816"/>
                    <a:pt x="4628" y="8455"/>
                    <a:pt x="4760" y="8455"/>
                  </a:cubicBezTo>
                  <a:cubicBezTo>
                    <a:pt x="4801" y="8455"/>
                    <a:pt x="4830" y="8490"/>
                    <a:pt x="4838" y="8576"/>
                  </a:cubicBezTo>
                  <a:cubicBezTo>
                    <a:pt x="4838" y="8843"/>
                    <a:pt x="4904" y="9110"/>
                    <a:pt x="4938" y="9344"/>
                  </a:cubicBezTo>
                  <a:cubicBezTo>
                    <a:pt x="5038" y="9944"/>
                    <a:pt x="5305" y="10478"/>
                    <a:pt x="5671" y="10945"/>
                  </a:cubicBezTo>
                  <a:cubicBezTo>
                    <a:pt x="5867" y="11149"/>
                    <a:pt x="6082" y="11233"/>
                    <a:pt x="6298" y="11233"/>
                  </a:cubicBezTo>
                  <a:cubicBezTo>
                    <a:pt x="6892" y="11233"/>
                    <a:pt x="7495" y="10600"/>
                    <a:pt x="7740" y="10111"/>
                  </a:cubicBezTo>
                  <a:cubicBezTo>
                    <a:pt x="7973" y="9410"/>
                    <a:pt x="8140" y="8710"/>
                    <a:pt x="8207" y="7976"/>
                  </a:cubicBezTo>
                  <a:cubicBezTo>
                    <a:pt x="8307" y="7642"/>
                    <a:pt x="8407" y="7309"/>
                    <a:pt x="8473" y="6942"/>
                  </a:cubicBezTo>
                  <a:cubicBezTo>
                    <a:pt x="8707" y="7175"/>
                    <a:pt x="8940" y="7409"/>
                    <a:pt x="9207" y="7609"/>
                  </a:cubicBezTo>
                  <a:cubicBezTo>
                    <a:pt x="9661" y="8015"/>
                    <a:pt x="10336" y="8523"/>
                    <a:pt x="10977" y="8523"/>
                  </a:cubicBezTo>
                  <a:cubicBezTo>
                    <a:pt x="11232" y="8523"/>
                    <a:pt x="11481" y="8442"/>
                    <a:pt x="11709" y="8243"/>
                  </a:cubicBezTo>
                  <a:cubicBezTo>
                    <a:pt x="12703" y="7311"/>
                    <a:pt x="12107" y="5368"/>
                    <a:pt x="11777" y="4189"/>
                  </a:cubicBezTo>
                  <a:lnTo>
                    <a:pt x="11777" y="4189"/>
                  </a:lnTo>
                  <a:cubicBezTo>
                    <a:pt x="12186" y="4379"/>
                    <a:pt x="12829" y="4622"/>
                    <a:pt x="13352" y="4622"/>
                  </a:cubicBezTo>
                  <a:cubicBezTo>
                    <a:pt x="13748" y="4622"/>
                    <a:pt x="14075" y="4482"/>
                    <a:pt x="14178" y="4073"/>
                  </a:cubicBezTo>
                  <a:cubicBezTo>
                    <a:pt x="14311" y="3439"/>
                    <a:pt x="14044" y="2806"/>
                    <a:pt x="13777" y="2272"/>
                  </a:cubicBezTo>
                  <a:cubicBezTo>
                    <a:pt x="13544" y="1771"/>
                    <a:pt x="13177" y="971"/>
                    <a:pt x="12610" y="804"/>
                  </a:cubicBezTo>
                  <a:cubicBezTo>
                    <a:pt x="12593" y="796"/>
                    <a:pt x="12578" y="792"/>
                    <a:pt x="12565" y="792"/>
                  </a:cubicBezTo>
                  <a:cubicBezTo>
                    <a:pt x="12470" y="792"/>
                    <a:pt x="12455" y="975"/>
                    <a:pt x="12543" y="1004"/>
                  </a:cubicBezTo>
                  <a:cubicBezTo>
                    <a:pt x="13310" y="1238"/>
                    <a:pt x="13811" y="2739"/>
                    <a:pt x="13977" y="3406"/>
                  </a:cubicBezTo>
                  <a:cubicBezTo>
                    <a:pt x="14152" y="4151"/>
                    <a:pt x="13784" y="4384"/>
                    <a:pt x="13279" y="4384"/>
                  </a:cubicBezTo>
                  <a:cubicBezTo>
                    <a:pt x="12754" y="4384"/>
                    <a:pt x="12080" y="4132"/>
                    <a:pt x="11710" y="3942"/>
                  </a:cubicBezTo>
                  <a:lnTo>
                    <a:pt x="11710" y="3942"/>
                  </a:lnTo>
                  <a:cubicBezTo>
                    <a:pt x="11710" y="3941"/>
                    <a:pt x="11709" y="3941"/>
                    <a:pt x="11709" y="3940"/>
                  </a:cubicBezTo>
                  <a:lnTo>
                    <a:pt x="11708" y="3941"/>
                  </a:lnTo>
                  <a:lnTo>
                    <a:pt x="11708" y="3941"/>
                  </a:lnTo>
                  <a:cubicBezTo>
                    <a:pt x="11685" y="3929"/>
                    <a:pt x="11663" y="3918"/>
                    <a:pt x="11642" y="3906"/>
                  </a:cubicBezTo>
                  <a:cubicBezTo>
                    <a:pt x="11625" y="3900"/>
                    <a:pt x="11607" y="3898"/>
                    <a:pt x="11590" y="3898"/>
                  </a:cubicBezTo>
                  <a:cubicBezTo>
                    <a:pt x="11511" y="3898"/>
                    <a:pt x="11448" y="3957"/>
                    <a:pt x="11476" y="4040"/>
                  </a:cubicBezTo>
                  <a:cubicBezTo>
                    <a:pt x="11809" y="5107"/>
                    <a:pt x="12676" y="7742"/>
                    <a:pt x="11209" y="8310"/>
                  </a:cubicBezTo>
                  <a:cubicBezTo>
                    <a:pt x="11107" y="8351"/>
                    <a:pt x="11000" y="8370"/>
                    <a:pt x="10891" y="8370"/>
                  </a:cubicBezTo>
                  <a:cubicBezTo>
                    <a:pt x="10037" y="8370"/>
                    <a:pt x="9010" y="7215"/>
                    <a:pt x="8507" y="6742"/>
                  </a:cubicBezTo>
                  <a:cubicBezTo>
                    <a:pt x="8473" y="6725"/>
                    <a:pt x="8440" y="6717"/>
                    <a:pt x="8411" y="6717"/>
                  </a:cubicBezTo>
                  <a:cubicBezTo>
                    <a:pt x="8382" y="6717"/>
                    <a:pt x="8357" y="6725"/>
                    <a:pt x="8340" y="6742"/>
                  </a:cubicBezTo>
                  <a:cubicBezTo>
                    <a:pt x="7806" y="8009"/>
                    <a:pt x="8073" y="9577"/>
                    <a:pt x="7106" y="10645"/>
                  </a:cubicBezTo>
                  <a:cubicBezTo>
                    <a:pt x="6833" y="10944"/>
                    <a:pt x="6587" y="11068"/>
                    <a:pt x="6367" y="11068"/>
                  </a:cubicBezTo>
                  <a:cubicBezTo>
                    <a:pt x="5485" y="11068"/>
                    <a:pt x="5031" y="9064"/>
                    <a:pt x="5004" y="8343"/>
                  </a:cubicBezTo>
                  <a:cubicBezTo>
                    <a:pt x="5004" y="8288"/>
                    <a:pt x="4960" y="8234"/>
                    <a:pt x="4907" y="8234"/>
                  </a:cubicBezTo>
                  <a:cubicBezTo>
                    <a:pt x="4895" y="8234"/>
                    <a:pt x="4883" y="8237"/>
                    <a:pt x="4871" y="8243"/>
                  </a:cubicBezTo>
                  <a:cubicBezTo>
                    <a:pt x="4204" y="8543"/>
                    <a:pt x="3770" y="9143"/>
                    <a:pt x="3236" y="9644"/>
                  </a:cubicBezTo>
                  <a:cubicBezTo>
                    <a:pt x="2903" y="9944"/>
                    <a:pt x="2569" y="10211"/>
                    <a:pt x="2202" y="10478"/>
                  </a:cubicBezTo>
                  <a:cubicBezTo>
                    <a:pt x="2015" y="10599"/>
                    <a:pt x="1825" y="10658"/>
                    <a:pt x="1658" y="10658"/>
                  </a:cubicBezTo>
                  <a:cubicBezTo>
                    <a:pt x="1319" y="10658"/>
                    <a:pt x="1079" y="10413"/>
                    <a:pt x="1168" y="9944"/>
                  </a:cubicBezTo>
                  <a:cubicBezTo>
                    <a:pt x="1435" y="8777"/>
                    <a:pt x="2469" y="7742"/>
                    <a:pt x="3203" y="6875"/>
                  </a:cubicBezTo>
                  <a:cubicBezTo>
                    <a:pt x="3270" y="6808"/>
                    <a:pt x="3236" y="6742"/>
                    <a:pt x="3203" y="6708"/>
                  </a:cubicBezTo>
                  <a:cubicBezTo>
                    <a:pt x="2469" y="6308"/>
                    <a:pt x="1268" y="6442"/>
                    <a:pt x="768" y="5708"/>
                  </a:cubicBezTo>
                  <a:cubicBezTo>
                    <a:pt x="1" y="4674"/>
                    <a:pt x="3570" y="3973"/>
                    <a:pt x="4104" y="3639"/>
                  </a:cubicBezTo>
                  <a:cubicBezTo>
                    <a:pt x="4170" y="3606"/>
                    <a:pt x="4170" y="3506"/>
                    <a:pt x="4104" y="3473"/>
                  </a:cubicBezTo>
                  <a:cubicBezTo>
                    <a:pt x="3637" y="3106"/>
                    <a:pt x="3036" y="3039"/>
                    <a:pt x="2469" y="2839"/>
                  </a:cubicBezTo>
                  <a:cubicBezTo>
                    <a:pt x="868" y="2305"/>
                    <a:pt x="3070" y="1238"/>
                    <a:pt x="3570" y="1071"/>
                  </a:cubicBezTo>
                  <a:cubicBezTo>
                    <a:pt x="5405" y="471"/>
                    <a:pt x="7439" y="404"/>
                    <a:pt x="9374" y="204"/>
                  </a:cubicBezTo>
                  <a:cubicBezTo>
                    <a:pt x="9499" y="204"/>
                    <a:pt x="9507" y="0"/>
                    <a:pt x="93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19"/>
            <p:cNvSpPr/>
            <p:nvPr/>
          </p:nvSpPr>
          <p:spPr>
            <a:xfrm rot="5400000">
              <a:off x="8855844" y="4358363"/>
              <a:ext cx="326080" cy="322009"/>
            </a:xfrm>
            <a:custGeom>
              <a:avLst/>
              <a:gdLst/>
              <a:ahLst/>
              <a:cxnLst/>
              <a:rect l="l" t="t" r="r" b="b"/>
              <a:pathLst>
                <a:path w="7654" h="7558" extrusionOk="0">
                  <a:moveTo>
                    <a:pt x="7505" y="0"/>
                  </a:moveTo>
                  <a:cubicBezTo>
                    <a:pt x="7468" y="0"/>
                    <a:pt x="7431" y="19"/>
                    <a:pt x="7409" y="63"/>
                  </a:cubicBezTo>
                  <a:cubicBezTo>
                    <a:pt x="5508" y="3032"/>
                    <a:pt x="2105" y="4566"/>
                    <a:pt x="70" y="7402"/>
                  </a:cubicBezTo>
                  <a:cubicBezTo>
                    <a:pt x="0" y="7472"/>
                    <a:pt x="77" y="7558"/>
                    <a:pt x="152" y="7558"/>
                  </a:cubicBezTo>
                  <a:cubicBezTo>
                    <a:pt x="185" y="7558"/>
                    <a:pt x="217" y="7542"/>
                    <a:pt x="237" y="7502"/>
                  </a:cubicBezTo>
                  <a:cubicBezTo>
                    <a:pt x="2305" y="4666"/>
                    <a:pt x="5674" y="3132"/>
                    <a:pt x="7609" y="163"/>
                  </a:cubicBezTo>
                  <a:cubicBezTo>
                    <a:pt x="7654" y="74"/>
                    <a:pt x="7579" y="0"/>
                    <a:pt x="7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19"/>
            <p:cNvSpPr/>
            <p:nvPr/>
          </p:nvSpPr>
          <p:spPr>
            <a:xfrm rot="5400000">
              <a:off x="8782404" y="4347774"/>
              <a:ext cx="139310" cy="115928"/>
            </a:xfrm>
            <a:custGeom>
              <a:avLst/>
              <a:gdLst/>
              <a:ahLst/>
              <a:cxnLst/>
              <a:rect l="l" t="t" r="r" b="b"/>
              <a:pathLst>
                <a:path w="3270" h="2721" extrusionOk="0">
                  <a:moveTo>
                    <a:pt x="134" y="0"/>
                  </a:moveTo>
                  <a:cubicBezTo>
                    <a:pt x="0" y="0"/>
                    <a:pt x="0" y="200"/>
                    <a:pt x="134" y="200"/>
                  </a:cubicBezTo>
                  <a:cubicBezTo>
                    <a:pt x="601" y="267"/>
                    <a:pt x="1034" y="300"/>
                    <a:pt x="1468" y="300"/>
                  </a:cubicBezTo>
                  <a:cubicBezTo>
                    <a:pt x="1868" y="300"/>
                    <a:pt x="2268" y="367"/>
                    <a:pt x="2635" y="500"/>
                  </a:cubicBezTo>
                  <a:cubicBezTo>
                    <a:pt x="2869" y="601"/>
                    <a:pt x="2802" y="1068"/>
                    <a:pt x="2835" y="1268"/>
                  </a:cubicBezTo>
                  <a:cubicBezTo>
                    <a:pt x="2936" y="1735"/>
                    <a:pt x="2969" y="2202"/>
                    <a:pt x="3069" y="2635"/>
                  </a:cubicBezTo>
                  <a:cubicBezTo>
                    <a:pt x="3069" y="2694"/>
                    <a:pt x="3107" y="2720"/>
                    <a:pt x="3151" y="2720"/>
                  </a:cubicBezTo>
                  <a:cubicBezTo>
                    <a:pt x="3206" y="2720"/>
                    <a:pt x="3269" y="2677"/>
                    <a:pt x="3269" y="2602"/>
                  </a:cubicBezTo>
                  <a:cubicBezTo>
                    <a:pt x="3169" y="2002"/>
                    <a:pt x="3069" y="1401"/>
                    <a:pt x="3002" y="834"/>
                  </a:cubicBezTo>
                  <a:cubicBezTo>
                    <a:pt x="3002" y="634"/>
                    <a:pt x="2936" y="467"/>
                    <a:pt x="2802" y="334"/>
                  </a:cubicBezTo>
                  <a:cubicBezTo>
                    <a:pt x="2602" y="234"/>
                    <a:pt x="2368" y="167"/>
                    <a:pt x="2168" y="167"/>
                  </a:cubicBezTo>
                  <a:cubicBezTo>
                    <a:pt x="1468" y="100"/>
                    <a:pt x="801" y="67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19"/>
            <p:cNvSpPr/>
            <p:nvPr/>
          </p:nvSpPr>
          <p:spPr>
            <a:xfrm rot="5400000">
              <a:off x="8873634" y="4431367"/>
              <a:ext cx="240321" cy="173914"/>
            </a:xfrm>
            <a:custGeom>
              <a:avLst/>
              <a:gdLst/>
              <a:ahLst/>
              <a:cxnLst/>
              <a:rect l="l" t="t" r="r" b="b"/>
              <a:pathLst>
                <a:path w="5641" h="4082" extrusionOk="0">
                  <a:moveTo>
                    <a:pt x="195" y="0"/>
                  </a:moveTo>
                  <a:cubicBezTo>
                    <a:pt x="101" y="0"/>
                    <a:pt x="1" y="144"/>
                    <a:pt x="122" y="205"/>
                  </a:cubicBezTo>
                  <a:lnTo>
                    <a:pt x="122" y="171"/>
                  </a:lnTo>
                  <a:cubicBezTo>
                    <a:pt x="1123" y="638"/>
                    <a:pt x="2291" y="705"/>
                    <a:pt x="3358" y="805"/>
                  </a:cubicBezTo>
                  <a:cubicBezTo>
                    <a:pt x="3858" y="838"/>
                    <a:pt x="4125" y="1806"/>
                    <a:pt x="4359" y="2173"/>
                  </a:cubicBezTo>
                  <a:cubicBezTo>
                    <a:pt x="4759" y="2773"/>
                    <a:pt x="5093" y="3374"/>
                    <a:pt x="5426" y="4041"/>
                  </a:cubicBezTo>
                  <a:cubicBezTo>
                    <a:pt x="5445" y="4069"/>
                    <a:pt x="5472" y="4081"/>
                    <a:pt x="5499" y="4081"/>
                  </a:cubicBezTo>
                  <a:cubicBezTo>
                    <a:pt x="5569" y="4081"/>
                    <a:pt x="5641" y="4003"/>
                    <a:pt x="5593" y="3907"/>
                  </a:cubicBezTo>
                  <a:cubicBezTo>
                    <a:pt x="5126" y="2807"/>
                    <a:pt x="4225" y="1906"/>
                    <a:pt x="3892" y="705"/>
                  </a:cubicBezTo>
                  <a:cubicBezTo>
                    <a:pt x="3892" y="672"/>
                    <a:pt x="3825" y="638"/>
                    <a:pt x="3792" y="638"/>
                  </a:cubicBezTo>
                  <a:cubicBezTo>
                    <a:pt x="2591" y="538"/>
                    <a:pt x="1323" y="505"/>
                    <a:pt x="222" y="4"/>
                  </a:cubicBezTo>
                  <a:cubicBezTo>
                    <a:pt x="214" y="2"/>
                    <a:pt x="204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19"/>
            <p:cNvSpPr/>
            <p:nvPr/>
          </p:nvSpPr>
          <p:spPr>
            <a:xfrm rot="5400000">
              <a:off x="9007345" y="4583270"/>
              <a:ext cx="213992" cy="98631"/>
            </a:xfrm>
            <a:custGeom>
              <a:avLst/>
              <a:gdLst/>
              <a:ahLst/>
              <a:cxnLst/>
              <a:rect l="l" t="t" r="r" b="b"/>
              <a:pathLst>
                <a:path w="5023" h="2315" extrusionOk="0">
                  <a:moveTo>
                    <a:pt x="3066" y="0"/>
                  </a:moveTo>
                  <a:cubicBezTo>
                    <a:pt x="2718" y="0"/>
                    <a:pt x="2108" y="121"/>
                    <a:pt x="1801" y="149"/>
                  </a:cubicBezTo>
                  <a:lnTo>
                    <a:pt x="134" y="149"/>
                  </a:lnTo>
                  <a:cubicBezTo>
                    <a:pt x="0" y="149"/>
                    <a:pt x="0" y="349"/>
                    <a:pt x="134" y="349"/>
                  </a:cubicBezTo>
                  <a:cubicBezTo>
                    <a:pt x="1068" y="349"/>
                    <a:pt x="2002" y="316"/>
                    <a:pt x="2936" y="249"/>
                  </a:cubicBezTo>
                  <a:cubicBezTo>
                    <a:pt x="2950" y="248"/>
                    <a:pt x="2964" y="247"/>
                    <a:pt x="2978" y="247"/>
                  </a:cubicBezTo>
                  <a:cubicBezTo>
                    <a:pt x="3667" y="247"/>
                    <a:pt x="4411" y="1794"/>
                    <a:pt x="4804" y="2284"/>
                  </a:cubicBezTo>
                  <a:cubicBezTo>
                    <a:pt x="4825" y="2306"/>
                    <a:pt x="4849" y="2315"/>
                    <a:pt x="4871" y="2315"/>
                  </a:cubicBezTo>
                  <a:cubicBezTo>
                    <a:pt x="4952" y="2315"/>
                    <a:pt x="5023" y="2196"/>
                    <a:pt x="4970" y="2117"/>
                  </a:cubicBezTo>
                  <a:cubicBezTo>
                    <a:pt x="4603" y="1717"/>
                    <a:pt x="4337" y="1283"/>
                    <a:pt x="4003" y="850"/>
                  </a:cubicBezTo>
                  <a:cubicBezTo>
                    <a:pt x="3836" y="650"/>
                    <a:pt x="3503" y="82"/>
                    <a:pt x="3236" y="16"/>
                  </a:cubicBezTo>
                  <a:cubicBezTo>
                    <a:pt x="3192" y="5"/>
                    <a:pt x="3134" y="0"/>
                    <a:pt x="30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19"/>
            <p:cNvSpPr/>
            <p:nvPr/>
          </p:nvSpPr>
          <p:spPr>
            <a:xfrm rot="5400000">
              <a:off x="8486281" y="4465650"/>
              <a:ext cx="773108" cy="591698"/>
            </a:xfrm>
            <a:custGeom>
              <a:avLst/>
              <a:gdLst/>
              <a:ahLst/>
              <a:cxnLst/>
              <a:rect l="l" t="t" r="r" b="b"/>
              <a:pathLst>
                <a:path w="18147" h="13888" extrusionOk="0">
                  <a:moveTo>
                    <a:pt x="15620" y="1"/>
                  </a:moveTo>
                  <a:cubicBezTo>
                    <a:pt x="12296" y="1"/>
                    <a:pt x="8294" y="1154"/>
                    <a:pt x="6305" y="3169"/>
                  </a:cubicBezTo>
                  <a:cubicBezTo>
                    <a:pt x="3703" y="6038"/>
                    <a:pt x="1435" y="10141"/>
                    <a:pt x="0" y="13677"/>
                  </a:cubicBezTo>
                  <a:cubicBezTo>
                    <a:pt x="815" y="13819"/>
                    <a:pt x="1642" y="13887"/>
                    <a:pt x="2471" y="13887"/>
                  </a:cubicBezTo>
                  <a:cubicBezTo>
                    <a:pt x="10030" y="13887"/>
                    <a:pt x="17779" y="8202"/>
                    <a:pt x="18080" y="567"/>
                  </a:cubicBezTo>
                  <a:lnTo>
                    <a:pt x="18080" y="401"/>
                  </a:lnTo>
                  <a:lnTo>
                    <a:pt x="18147" y="267"/>
                  </a:lnTo>
                  <a:cubicBezTo>
                    <a:pt x="17393" y="88"/>
                    <a:pt x="16532" y="1"/>
                    <a:pt x="1562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19"/>
            <p:cNvSpPr/>
            <p:nvPr/>
          </p:nvSpPr>
          <p:spPr>
            <a:xfrm rot="5400000">
              <a:off x="8549164" y="4554180"/>
              <a:ext cx="700854" cy="542362"/>
            </a:xfrm>
            <a:custGeom>
              <a:avLst/>
              <a:gdLst/>
              <a:ahLst/>
              <a:cxnLst/>
              <a:rect l="l" t="t" r="r" b="b"/>
              <a:pathLst>
                <a:path w="16451" h="12730" extrusionOk="0">
                  <a:moveTo>
                    <a:pt x="16314" y="1"/>
                  </a:moveTo>
                  <a:cubicBezTo>
                    <a:pt x="16299" y="1"/>
                    <a:pt x="16283" y="5"/>
                    <a:pt x="16267" y="16"/>
                  </a:cubicBezTo>
                  <a:cubicBezTo>
                    <a:pt x="13298" y="1884"/>
                    <a:pt x="10563" y="4086"/>
                    <a:pt x="8061" y="6521"/>
                  </a:cubicBezTo>
                  <a:cubicBezTo>
                    <a:pt x="5626" y="8756"/>
                    <a:pt x="3191" y="11191"/>
                    <a:pt x="122" y="12525"/>
                  </a:cubicBezTo>
                  <a:cubicBezTo>
                    <a:pt x="0" y="12586"/>
                    <a:pt x="100" y="12729"/>
                    <a:pt x="194" y="12729"/>
                  </a:cubicBezTo>
                  <a:cubicBezTo>
                    <a:pt x="204" y="12729"/>
                    <a:pt x="213" y="12728"/>
                    <a:pt x="222" y="12725"/>
                  </a:cubicBezTo>
                  <a:cubicBezTo>
                    <a:pt x="3157" y="11458"/>
                    <a:pt x="5526" y="9156"/>
                    <a:pt x="7794" y="7021"/>
                  </a:cubicBezTo>
                  <a:cubicBezTo>
                    <a:pt x="10462" y="4519"/>
                    <a:pt x="13231" y="2117"/>
                    <a:pt x="16367" y="183"/>
                  </a:cubicBezTo>
                  <a:cubicBezTo>
                    <a:pt x="16451" y="127"/>
                    <a:pt x="16394" y="1"/>
                    <a:pt x="1631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19"/>
            <p:cNvSpPr/>
            <p:nvPr/>
          </p:nvSpPr>
          <p:spPr>
            <a:xfrm rot="5400000">
              <a:off x="8619251" y="4520452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201" y="1"/>
                  </a:moveTo>
                  <a:cubicBezTo>
                    <a:pt x="67" y="1"/>
                    <a:pt x="1" y="168"/>
                    <a:pt x="134" y="201"/>
                  </a:cubicBezTo>
                  <a:lnTo>
                    <a:pt x="134" y="168"/>
                  </a:lnTo>
                  <a:cubicBezTo>
                    <a:pt x="1068" y="301"/>
                    <a:pt x="2036" y="401"/>
                    <a:pt x="2970" y="468"/>
                  </a:cubicBezTo>
                  <a:cubicBezTo>
                    <a:pt x="2989" y="468"/>
                    <a:pt x="3046" y="465"/>
                    <a:pt x="3117" y="465"/>
                  </a:cubicBezTo>
                  <a:cubicBezTo>
                    <a:pt x="3295" y="465"/>
                    <a:pt x="3560" y="482"/>
                    <a:pt x="3537" y="601"/>
                  </a:cubicBezTo>
                  <a:cubicBezTo>
                    <a:pt x="3470" y="801"/>
                    <a:pt x="3437" y="1035"/>
                    <a:pt x="3370" y="1268"/>
                  </a:cubicBezTo>
                  <a:cubicBezTo>
                    <a:pt x="3270" y="1802"/>
                    <a:pt x="3203" y="2369"/>
                    <a:pt x="3103" y="2903"/>
                  </a:cubicBezTo>
                  <a:cubicBezTo>
                    <a:pt x="3082" y="2985"/>
                    <a:pt x="3151" y="3042"/>
                    <a:pt x="3214" y="3042"/>
                  </a:cubicBezTo>
                  <a:cubicBezTo>
                    <a:pt x="3253" y="3042"/>
                    <a:pt x="3290" y="3021"/>
                    <a:pt x="3303" y="2970"/>
                  </a:cubicBezTo>
                  <a:cubicBezTo>
                    <a:pt x="3403" y="2102"/>
                    <a:pt x="3570" y="1268"/>
                    <a:pt x="3803" y="468"/>
                  </a:cubicBezTo>
                  <a:cubicBezTo>
                    <a:pt x="3803" y="401"/>
                    <a:pt x="3770" y="334"/>
                    <a:pt x="3703" y="334"/>
                  </a:cubicBezTo>
                  <a:cubicBezTo>
                    <a:pt x="2536" y="234"/>
                    <a:pt x="1368" y="168"/>
                    <a:pt x="20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19"/>
            <p:cNvSpPr/>
            <p:nvPr/>
          </p:nvSpPr>
          <p:spPr>
            <a:xfrm rot="5400000">
              <a:off x="8684752" y="4588210"/>
              <a:ext cx="203853" cy="202416"/>
            </a:xfrm>
            <a:custGeom>
              <a:avLst/>
              <a:gdLst/>
              <a:ahLst/>
              <a:cxnLst/>
              <a:rect l="l" t="t" r="r" b="b"/>
              <a:pathLst>
                <a:path w="4785" h="4751" extrusionOk="0">
                  <a:moveTo>
                    <a:pt x="130" y="1"/>
                  </a:moveTo>
                  <a:cubicBezTo>
                    <a:pt x="33" y="1"/>
                    <a:pt x="0" y="157"/>
                    <a:pt x="115" y="214"/>
                  </a:cubicBezTo>
                  <a:cubicBezTo>
                    <a:pt x="1316" y="481"/>
                    <a:pt x="2550" y="648"/>
                    <a:pt x="3784" y="748"/>
                  </a:cubicBezTo>
                  <a:cubicBezTo>
                    <a:pt x="4318" y="815"/>
                    <a:pt x="4585" y="781"/>
                    <a:pt x="4518" y="1348"/>
                  </a:cubicBezTo>
                  <a:cubicBezTo>
                    <a:pt x="4485" y="1782"/>
                    <a:pt x="4451" y="2149"/>
                    <a:pt x="4418" y="2549"/>
                  </a:cubicBezTo>
                  <a:cubicBezTo>
                    <a:pt x="4385" y="3250"/>
                    <a:pt x="4318" y="3950"/>
                    <a:pt x="4251" y="4651"/>
                  </a:cubicBezTo>
                  <a:cubicBezTo>
                    <a:pt x="4251" y="4717"/>
                    <a:pt x="4301" y="4751"/>
                    <a:pt x="4351" y="4751"/>
                  </a:cubicBezTo>
                  <a:cubicBezTo>
                    <a:pt x="4401" y="4751"/>
                    <a:pt x="4451" y="4717"/>
                    <a:pt x="4451" y="4651"/>
                  </a:cubicBezTo>
                  <a:cubicBezTo>
                    <a:pt x="4618" y="3350"/>
                    <a:pt x="4618" y="2049"/>
                    <a:pt x="4785" y="781"/>
                  </a:cubicBezTo>
                  <a:cubicBezTo>
                    <a:pt x="4785" y="715"/>
                    <a:pt x="4752" y="681"/>
                    <a:pt x="4718" y="681"/>
                  </a:cubicBezTo>
                  <a:cubicBezTo>
                    <a:pt x="3184" y="448"/>
                    <a:pt x="1649" y="381"/>
                    <a:pt x="182" y="14"/>
                  </a:cubicBezTo>
                  <a:cubicBezTo>
                    <a:pt x="163" y="5"/>
                    <a:pt x="146" y="1"/>
                    <a:pt x="130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19"/>
            <p:cNvSpPr/>
            <p:nvPr/>
          </p:nvSpPr>
          <p:spPr>
            <a:xfrm rot="5400000">
              <a:off x="8782398" y="4701917"/>
              <a:ext cx="234101" cy="226190"/>
            </a:xfrm>
            <a:custGeom>
              <a:avLst/>
              <a:gdLst/>
              <a:ahLst/>
              <a:cxnLst/>
              <a:rect l="l" t="t" r="r" b="b"/>
              <a:pathLst>
                <a:path w="5495" h="5309" extrusionOk="0">
                  <a:moveTo>
                    <a:pt x="161" y="1"/>
                  </a:moveTo>
                  <a:cubicBezTo>
                    <a:pt x="48" y="1"/>
                    <a:pt x="1" y="174"/>
                    <a:pt x="124" y="205"/>
                  </a:cubicBezTo>
                  <a:lnTo>
                    <a:pt x="124" y="171"/>
                  </a:lnTo>
                  <a:cubicBezTo>
                    <a:pt x="1658" y="472"/>
                    <a:pt x="3326" y="205"/>
                    <a:pt x="4727" y="905"/>
                  </a:cubicBezTo>
                  <a:cubicBezTo>
                    <a:pt x="5394" y="1239"/>
                    <a:pt x="5194" y="2039"/>
                    <a:pt x="5127" y="2607"/>
                  </a:cubicBezTo>
                  <a:cubicBezTo>
                    <a:pt x="4994" y="3474"/>
                    <a:pt x="4861" y="4341"/>
                    <a:pt x="4760" y="5208"/>
                  </a:cubicBezTo>
                  <a:cubicBezTo>
                    <a:pt x="4760" y="5275"/>
                    <a:pt x="4810" y="5308"/>
                    <a:pt x="4861" y="5308"/>
                  </a:cubicBezTo>
                  <a:cubicBezTo>
                    <a:pt x="4911" y="5308"/>
                    <a:pt x="4961" y="5275"/>
                    <a:pt x="4961" y="5208"/>
                  </a:cubicBezTo>
                  <a:cubicBezTo>
                    <a:pt x="5094" y="4208"/>
                    <a:pt x="5261" y="3207"/>
                    <a:pt x="5394" y="2206"/>
                  </a:cubicBezTo>
                  <a:cubicBezTo>
                    <a:pt x="5494" y="1739"/>
                    <a:pt x="5394" y="1272"/>
                    <a:pt x="5127" y="939"/>
                  </a:cubicBezTo>
                  <a:cubicBezTo>
                    <a:pt x="4660" y="505"/>
                    <a:pt x="3826" y="372"/>
                    <a:pt x="3259" y="271"/>
                  </a:cubicBezTo>
                  <a:cubicBezTo>
                    <a:pt x="2225" y="138"/>
                    <a:pt x="1191" y="171"/>
                    <a:pt x="190" y="5"/>
                  </a:cubicBezTo>
                  <a:cubicBezTo>
                    <a:pt x="180" y="2"/>
                    <a:pt x="170" y="1"/>
                    <a:pt x="161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19"/>
            <p:cNvSpPr/>
            <p:nvPr/>
          </p:nvSpPr>
          <p:spPr>
            <a:xfrm rot="5400000">
              <a:off x="8918601" y="4851838"/>
              <a:ext cx="195247" cy="186908"/>
            </a:xfrm>
            <a:custGeom>
              <a:avLst/>
              <a:gdLst/>
              <a:ahLst/>
              <a:cxnLst/>
              <a:rect l="l" t="t" r="r" b="b"/>
              <a:pathLst>
                <a:path w="4583" h="4387" extrusionOk="0">
                  <a:moveTo>
                    <a:pt x="163" y="1"/>
                  </a:moveTo>
                  <a:cubicBezTo>
                    <a:pt x="76" y="1"/>
                    <a:pt x="0" y="127"/>
                    <a:pt x="112" y="183"/>
                  </a:cubicBezTo>
                  <a:cubicBezTo>
                    <a:pt x="1180" y="683"/>
                    <a:pt x="2414" y="450"/>
                    <a:pt x="3415" y="1050"/>
                  </a:cubicBezTo>
                  <a:cubicBezTo>
                    <a:pt x="4415" y="1617"/>
                    <a:pt x="4182" y="3319"/>
                    <a:pt x="4182" y="4286"/>
                  </a:cubicBezTo>
                  <a:cubicBezTo>
                    <a:pt x="4199" y="4353"/>
                    <a:pt x="4249" y="4386"/>
                    <a:pt x="4294" y="4386"/>
                  </a:cubicBezTo>
                  <a:cubicBezTo>
                    <a:pt x="4340" y="4386"/>
                    <a:pt x="4382" y="4353"/>
                    <a:pt x="4382" y="4286"/>
                  </a:cubicBezTo>
                  <a:cubicBezTo>
                    <a:pt x="4382" y="3385"/>
                    <a:pt x="4582" y="2084"/>
                    <a:pt x="3948" y="1284"/>
                  </a:cubicBezTo>
                  <a:cubicBezTo>
                    <a:pt x="3048" y="150"/>
                    <a:pt x="1413" y="583"/>
                    <a:pt x="212" y="16"/>
                  </a:cubicBezTo>
                  <a:cubicBezTo>
                    <a:pt x="196" y="6"/>
                    <a:pt x="179" y="1"/>
                    <a:pt x="163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19"/>
            <p:cNvSpPr/>
            <p:nvPr/>
          </p:nvSpPr>
          <p:spPr>
            <a:xfrm rot="5400000">
              <a:off x="8357977" y="4499410"/>
              <a:ext cx="592942" cy="754109"/>
            </a:xfrm>
            <a:custGeom>
              <a:avLst/>
              <a:gdLst/>
              <a:ahLst/>
              <a:cxnLst/>
              <a:rect l="l" t="t" r="r" b="b"/>
              <a:pathLst>
                <a:path w="13918" h="17700" extrusionOk="0">
                  <a:moveTo>
                    <a:pt x="13762" y="1"/>
                  </a:moveTo>
                  <a:cubicBezTo>
                    <a:pt x="13743" y="1"/>
                    <a:pt x="13722" y="5"/>
                    <a:pt x="13701" y="16"/>
                  </a:cubicBezTo>
                  <a:cubicBezTo>
                    <a:pt x="10598" y="2017"/>
                    <a:pt x="10098" y="5620"/>
                    <a:pt x="8897" y="8856"/>
                  </a:cubicBezTo>
                  <a:cubicBezTo>
                    <a:pt x="7429" y="12692"/>
                    <a:pt x="4060" y="16161"/>
                    <a:pt x="124" y="17495"/>
                  </a:cubicBezTo>
                  <a:cubicBezTo>
                    <a:pt x="1" y="17526"/>
                    <a:pt x="48" y="17699"/>
                    <a:pt x="161" y="17699"/>
                  </a:cubicBezTo>
                  <a:cubicBezTo>
                    <a:pt x="171" y="17699"/>
                    <a:pt x="181" y="17698"/>
                    <a:pt x="191" y="17695"/>
                  </a:cubicBezTo>
                  <a:cubicBezTo>
                    <a:pt x="3760" y="16494"/>
                    <a:pt x="6729" y="13592"/>
                    <a:pt x="8463" y="10323"/>
                  </a:cubicBezTo>
                  <a:cubicBezTo>
                    <a:pt x="10265" y="6888"/>
                    <a:pt x="10265" y="2484"/>
                    <a:pt x="13834" y="183"/>
                  </a:cubicBezTo>
                  <a:cubicBezTo>
                    <a:pt x="13918" y="127"/>
                    <a:pt x="13861" y="1"/>
                    <a:pt x="137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19"/>
            <p:cNvSpPr/>
            <p:nvPr/>
          </p:nvSpPr>
          <p:spPr>
            <a:xfrm rot="5400000">
              <a:off x="8326635" y="4704904"/>
              <a:ext cx="246881" cy="24668"/>
            </a:xfrm>
            <a:custGeom>
              <a:avLst/>
              <a:gdLst/>
              <a:ahLst/>
              <a:cxnLst/>
              <a:rect l="l" t="t" r="r" b="b"/>
              <a:pathLst>
                <a:path w="5795" h="579" extrusionOk="0">
                  <a:moveTo>
                    <a:pt x="167" y="1"/>
                  </a:moveTo>
                  <a:cubicBezTo>
                    <a:pt x="67" y="1"/>
                    <a:pt x="0" y="168"/>
                    <a:pt x="134" y="201"/>
                  </a:cubicBezTo>
                  <a:cubicBezTo>
                    <a:pt x="1104" y="452"/>
                    <a:pt x="2103" y="578"/>
                    <a:pt x="3104" y="578"/>
                  </a:cubicBezTo>
                  <a:cubicBezTo>
                    <a:pt x="3963" y="578"/>
                    <a:pt x="4824" y="486"/>
                    <a:pt x="5671" y="301"/>
                  </a:cubicBezTo>
                  <a:cubicBezTo>
                    <a:pt x="5794" y="270"/>
                    <a:pt x="5747" y="97"/>
                    <a:pt x="5634" y="97"/>
                  </a:cubicBezTo>
                  <a:cubicBezTo>
                    <a:pt x="5624" y="97"/>
                    <a:pt x="5614" y="98"/>
                    <a:pt x="5604" y="101"/>
                  </a:cubicBezTo>
                  <a:cubicBezTo>
                    <a:pt x="4773" y="286"/>
                    <a:pt x="3934" y="378"/>
                    <a:pt x="3095" y="378"/>
                  </a:cubicBezTo>
                  <a:cubicBezTo>
                    <a:pt x="2117" y="378"/>
                    <a:pt x="1137" y="252"/>
                    <a:pt x="16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19"/>
            <p:cNvSpPr/>
            <p:nvPr/>
          </p:nvSpPr>
          <p:spPr>
            <a:xfrm rot="5400000">
              <a:off x="8367549" y="4804612"/>
              <a:ext cx="80093" cy="274248"/>
            </a:xfrm>
            <a:custGeom>
              <a:avLst/>
              <a:gdLst/>
              <a:ahLst/>
              <a:cxnLst/>
              <a:rect l="l" t="t" r="r" b="b"/>
              <a:pathLst>
                <a:path w="1880" h="6437" extrusionOk="0">
                  <a:moveTo>
                    <a:pt x="174" y="1"/>
                  </a:moveTo>
                  <a:cubicBezTo>
                    <a:pt x="85" y="1"/>
                    <a:pt x="0" y="120"/>
                    <a:pt x="79" y="198"/>
                  </a:cubicBezTo>
                  <a:cubicBezTo>
                    <a:pt x="1680" y="1699"/>
                    <a:pt x="1246" y="4368"/>
                    <a:pt x="1113" y="6336"/>
                  </a:cubicBezTo>
                  <a:cubicBezTo>
                    <a:pt x="1113" y="6403"/>
                    <a:pt x="1163" y="6436"/>
                    <a:pt x="1213" y="6436"/>
                  </a:cubicBezTo>
                  <a:cubicBezTo>
                    <a:pt x="1263" y="6436"/>
                    <a:pt x="1313" y="6403"/>
                    <a:pt x="1313" y="6336"/>
                  </a:cubicBezTo>
                  <a:cubicBezTo>
                    <a:pt x="1446" y="4301"/>
                    <a:pt x="1880" y="1599"/>
                    <a:pt x="245" y="32"/>
                  </a:cubicBezTo>
                  <a:cubicBezTo>
                    <a:pt x="224" y="10"/>
                    <a:pt x="199" y="1"/>
                    <a:pt x="17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19"/>
            <p:cNvSpPr/>
            <p:nvPr/>
          </p:nvSpPr>
          <p:spPr>
            <a:xfrm rot="5400000">
              <a:off x="8351322" y="4601994"/>
              <a:ext cx="216676" cy="105533"/>
            </a:xfrm>
            <a:custGeom>
              <a:avLst/>
              <a:gdLst/>
              <a:ahLst/>
              <a:cxnLst/>
              <a:rect l="l" t="t" r="r" b="b"/>
              <a:pathLst>
                <a:path w="5086" h="2477" extrusionOk="0">
                  <a:moveTo>
                    <a:pt x="2106" y="229"/>
                  </a:moveTo>
                  <a:cubicBezTo>
                    <a:pt x="2386" y="229"/>
                    <a:pt x="2667" y="272"/>
                    <a:pt x="2947" y="374"/>
                  </a:cubicBezTo>
                  <a:cubicBezTo>
                    <a:pt x="3655" y="559"/>
                    <a:pt x="4277" y="971"/>
                    <a:pt x="4736" y="1531"/>
                  </a:cubicBezTo>
                  <a:lnTo>
                    <a:pt x="4736" y="1531"/>
                  </a:lnTo>
                  <a:cubicBezTo>
                    <a:pt x="4702" y="1542"/>
                    <a:pt x="4669" y="1567"/>
                    <a:pt x="4648" y="1609"/>
                  </a:cubicBezTo>
                  <a:cubicBezTo>
                    <a:pt x="4459" y="2142"/>
                    <a:pt x="3621" y="2347"/>
                    <a:pt x="2762" y="2347"/>
                  </a:cubicBezTo>
                  <a:cubicBezTo>
                    <a:pt x="1958" y="2347"/>
                    <a:pt x="1135" y="2167"/>
                    <a:pt x="812" y="1909"/>
                  </a:cubicBezTo>
                  <a:cubicBezTo>
                    <a:pt x="412" y="1175"/>
                    <a:pt x="478" y="708"/>
                    <a:pt x="1046" y="474"/>
                  </a:cubicBezTo>
                  <a:cubicBezTo>
                    <a:pt x="1312" y="341"/>
                    <a:pt x="1579" y="241"/>
                    <a:pt x="1846" y="241"/>
                  </a:cubicBezTo>
                  <a:cubicBezTo>
                    <a:pt x="1933" y="233"/>
                    <a:pt x="2019" y="229"/>
                    <a:pt x="2106" y="229"/>
                  </a:cubicBezTo>
                  <a:close/>
                  <a:moveTo>
                    <a:pt x="2129" y="1"/>
                  </a:moveTo>
                  <a:cubicBezTo>
                    <a:pt x="1375" y="1"/>
                    <a:pt x="0" y="441"/>
                    <a:pt x="312" y="1375"/>
                  </a:cubicBezTo>
                  <a:cubicBezTo>
                    <a:pt x="641" y="2423"/>
                    <a:pt x="1508" y="2477"/>
                    <a:pt x="2405" y="2477"/>
                  </a:cubicBezTo>
                  <a:cubicBezTo>
                    <a:pt x="2508" y="2477"/>
                    <a:pt x="2611" y="2476"/>
                    <a:pt x="2713" y="2476"/>
                  </a:cubicBezTo>
                  <a:cubicBezTo>
                    <a:pt x="3474" y="2476"/>
                    <a:pt x="4529" y="2476"/>
                    <a:pt x="4840" y="1664"/>
                  </a:cubicBezTo>
                  <a:lnTo>
                    <a:pt x="4840" y="1664"/>
                  </a:lnTo>
                  <a:cubicBezTo>
                    <a:pt x="4843" y="1668"/>
                    <a:pt x="4846" y="1672"/>
                    <a:pt x="4848" y="1675"/>
                  </a:cubicBezTo>
                  <a:cubicBezTo>
                    <a:pt x="4868" y="1705"/>
                    <a:pt x="4899" y="1717"/>
                    <a:pt x="4930" y="1717"/>
                  </a:cubicBezTo>
                  <a:cubicBezTo>
                    <a:pt x="5006" y="1717"/>
                    <a:pt x="5086" y="1646"/>
                    <a:pt x="5015" y="1575"/>
                  </a:cubicBezTo>
                  <a:cubicBezTo>
                    <a:pt x="4348" y="708"/>
                    <a:pt x="3381" y="141"/>
                    <a:pt x="2280" y="7"/>
                  </a:cubicBezTo>
                  <a:cubicBezTo>
                    <a:pt x="2233" y="3"/>
                    <a:pt x="2183" y="1"/>
                    <a:pt x="212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19"/>
            <p:cNvSpPr/>
            <p:nvPr/>
          </p:nvSpPr>
          <p:spPr>
            <a:xfrm rot="5400000">
              <a:off x="8184083" y="4560775"/>
              <a:ext cx="231246" cy="132416"/>
            </a:xfrm>
            <a:custGeom>
              <a:avLst/>
              <a:gdLst/>
              <a:ahLst/>
              <a:cxnLst/>
              <a:rect l="l" t="t" r="r" b="b"/>
              <a:pathLst>
                <a:path w="5428" h="3108" extrusionOk="0">
                  <a:moveTo>
                    <a:pt x="5007" y="277"/>
                  </a:moveTo>
                  <a:cubicBezTo>
                    <a:pt x="4853" y="975"/>
                    <a:pt x="4700" y="1509"/>
                    <a:pt x="4137" y="2072"/>
                  </a:cubicBezTo>
                  <a:cubicBezTo>
                    <a:pt x="3737" y="2473"/>
                    <a:pt x="3236" y="2706"/>
                    <a:pt x="2669" y="2806"/>
                  </a:cubicBezTo>
                  <a:cubicBezTo>
                    <a:pt x="2402" y="2856"/>
                    <a:pt x="2127" y="2881"/>
                    <a:pt x="1852" y="2881"/>
                  </a:cubicBezTo>
                  <a:cubicBezTo>
                    <a:pt x="1577" y="2881"/>
                    <a:pt x="1301" y="2856"/>
                    <a:pt x="1035" y="2806"/>
                  </a:cubicBezTo>
                  <a:cubicBezTo>
                    <a:pt x="301" y="2606"/>
                    <a:pt x="367" y="1739"/>
                    <a:pt x="801" y="1305"/>
                  </a:cubicBezTo>
                  <a:cubicBezTo>
                    <a:pt x="1763" y="250"/>
                    <a:pt x="3648" y="552"/>
                    <a:pt x="5007" y="277"/>
                  </a:cubicBezTo>
                  <a:close/>
                  <a:moveTo>
                    <a:pt x="5267" y="0"/>
                  </a:moveTo>
                  <a:cubicBezTo>
                    <a:pt x="5258" y="0"/>
                    <a:pt x="5248" y="2"/>
                    <a:pt x="5238" y="4"/>
                  </a:cubicBezTo>
                  <a:cubicBezTo>
                    <a:pt x="3903" y="371"/>
                    <a:pt x="1" y="4"/>
                    <a:pt x="267" y="2272"/>
                  </a:cubicBezTo>
                  <a:cubicBezTo>
                    <a:pt x="358" y="2950"/>
                    <a:pt x="1060" y="3108"/>
                    <a:pt x="1722" y="3108"/>
                  </a:cubicBezTo>
                  <a:cubicBezTo>
                    <a:pt x="2037" y="3108"/>
                    <a:pt x="2343" y="3072"/>
                    <a:pt x="2569" y="3040"/>
                  </a:cubicBezTo>
                  <a:cubicBezTo>
                    <a:pt x="3103" y="2973"/>
                    <a:pt x="3636" y="2739"/>
                    <a:pt x="4103" y="2406"/>
                  </a:cubicBezTo>
                  <a:cubicBezTo>
                    <a:pt x="4437" y="2139"/>
                    <a:pt x="4704" y="1805"/>
                    <a:pt x="4937" y="1472"/>
                  </a:cubicBezTo>
                  <a:cubicBezTo>
                    <a:pt x="5004" y="1372"/>
                    <a:pt x="5271" y="271"/>
                    <a:pt x="5171" y="271"/>
                  </a:cubicBezTo>
                  <a:cubicBezTo>
                    <a:pt x="5212" y="271"/>
                    <a:pt x="5241" y="249"/>
                    <a:pt x="5256" y="218"/>
                  </a:cubicBezTo>
                  <a:lnTo>
                    <a:pt x="5256" y="218"/>
                  </a:lnTo>
                  <a:cubicBezTo>
                    <a:pt x="5272" y="214"/>
                    <a:pt x="5288" y="209"/>
                    <a:pt x="5304" y="204"/>
                  </a:cubicBezTo>
                  <a:cubicBezTo>
                    <a:pt x="5428" y="174"/>
                    <a:pt x="5380" y="0"/>
                    <a:pt x="52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19"/>
            <p:cNvSpPr/>
            <p:nvPr/>
          </p:nvSpPr>
          <p:spPr>
            <a:xfrm rot="5400000">
              <a:off x="8236844" y="4858634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30" y="222"/>
                  </a:moveTo>
                  <a:cubicBezTo>
                    <a:pt x="2160" y="818"/>
                    <a:pt x="2538" y="1627"/>
                    <a:pt x="2603" y="2467"/>
                  </a:cubicBezTo>
                  <a:cubicBezTo>
                    <a:pt x="2603" y="3268"/>
                    <a:pt x="2369" y="4502"/>
                    <a:pt x="1368" y="4569"/>
                  </a:cubicBezTo>
                  <a:cubicBezTo>
                    <a:pt x="1356" y="4569"/>
                    <a:pt x="1343" y="4569"/>
                    <a:pt x="1331" y="4569"/>
                  </a:cubicBezTo>
                  <a:cubicBezTo>
                    <a:pt x="234" y="4569"/>
                    <a:pt x="236" y="3126"/>
                    <a:pt x="368" y="2367"/>
                  </a:cubicBezTo>
                  <a:cubicBezTo>
                    <a:pt x="497" y="1523"/>
                    <a:pt x="1069" y="900"/>
                    <a:pt x="1530" y="222"/>
                  </a:cubicBezTo>
                  <a:close/>
                  <a:moveTo>
                    <a:pt x="1533" y="1"/>
                  </a:moveTo>
                  <a:cubicBezTo>
                    <a:pt x="1511" y="1"/>
                    <a:pt x="1489" y="10"/>
                    <a:pt x="1472" y="24"/>
                  </a:cubicBezTo>
                  <a:lnTo>
                    <a:pt x="1472" y="24"/>
                  </a:lnTo>
                  <a:cubicBezTo>
                    <a:pt x="1445" y="27"/>
                    <a:pt x="1419" y="40"/>
                    <a:pt x="1402" y="65"/>
                  </a:cubicBezTo>
                  <a:cubicBezTo>
                    <a:pt x="701" y="1066"/>
                    <a:pt x="67" y="1900"/>
                    <a:pt x="67" y="3168"/>
                  </a:cubicBezTo>
                  <a:cubicBezTo>
                    <a:pt x="1" y="3968"/>
                    <a:pt x="568" y="4669"/>
                    <a:pt x="1368" y="4735"/>
                  </a:cubicBezTo>
                  <a:cubicBezTo>
                    <a:pt x="1418" y="4742"/>
                    <a:pt x="1466" y="4746"/>
                    <a:pt x="1513" y="4746"/>
                  </a:cubicBezTo>
                  <a:cubicBezTo>
                    <a:pt x="2341" y="4746"/>
                    <a:pt x="2675" y="3666"/>
                    <a:pt x="2769" y="3034"/>
                  </a:cubicBezTo>
                  <a:cubicBezTo>
                    <a:pt x="2903" y="1900"/>
                    <a:pt x="2469" y="766"/>
                    <a:pt x="1602" y="32"/>
                  </a:cubicBezTo>
                  <a:cubicBezTo>
                    <a:pt x="1580" y="10"/>
                    <a:pt x="1556" y="1"/>
                    <a:pt x="153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9" name="Google Shape;2899;p19"/>
          <p:cNvGrpSpPr/>
          <p:nvPr/>
        </p:nvGrpSpPr>
        <p:grpSpPr>
          <a:xfrm>
            <a:off x="-102184" y="-126231"/>
            <a:ext cx="809022" cy="786239"/>
            <a:chOff x="-36607" y="-28910"/>
            <a:chExt cx="999532" cy="971385"/>
          </a:xfrm>
        </p:grpSpPr>
        <p:sp>
          <p:nvSpPr>
            <p:cNvPr id="2900" name="Google Shape;2900;p19"/>
            <p:cNvSpPr/>
            <p:nvPr/>
          </p:nvSpPr>
          <p:spPr>
            <a:xfrm rot="5400000">
              <a:off x="-101796" y="396574"/>
              <a:ext cx="611090" cy="480712"/>
            </a:xfrm>
            <a:custGeom>
              <a:avLst/>
              <a:gdLst/>
              <a:ahLst/>
              <a:cxnLst/>
              <a:rect l="l" t="t" r="r" b="b"/>
              <a:pathLst>
                <a:path w="14344" h="11283" extrusionOk="0">
                  <a:moveTo>
                    <a:pt x="8019" y="1"/>
                  </a:moveTo>
                  <a:cubicBezTo>
                    <a:pt x="7443" y="1"/>
                    <a:pt x="6848" y="633"/>
                    <a:pt x="6605" y="1142"/>
                  </a:cubicBezTo>
                  <a:cubicBezTo>
                    <a:pt x="6338" y="1809"/>
                    <a:pt x="6171" y="2543"/>
                    <a:pt x="6105" y="3277"/>
                  </a:cubicBezTo>
                  <a:cubicBezTo>
                    <a:pt x="6005" y="3611"/>
                    <a:pt x="5938" y="3944"/>
                    <a:pt x="5871" y="4278"/>
                  </a:cubicBezTo>
                  <a:cubicBezTo>
                    <a:pt x="5638" y="4078"/>
                    <a:pt x="5404" y="3844"/>
                    <a:pt x="5137" y="3644"/>
                  </a:cubicBezTo>
                  <a:cubicBezTo>
                    <a:pt x="4661" y="3239"/>
                    <a:pt x="3998" y="2716"/>
                    <a:pt x="3367" y="2716"/>
                  </a:cubicBezTo>
                  <a:cubicBezTo>
                    <a:pt x="3113" y="2716"/>
                    <a:pt x="2865" y="2800"/>
                    <a:pt x="2636" y="3010"/>
                  </a:cubicBezTo>
                  <a:cubicBezTo>
                    <a:pt x="1632" y="3920"/>
                    <a:pt x="2220" y="5890"/>
                    <a:pt x="2572" y="7065"/>
                  </a:cubicBezTo>
                  <a:lnTo>
                    <a:pt x="2572" y="7065"/>
                  </a:lnTo>
                  <a:cubicBezTo>
                    <a:pt x="2159" y="6871"/>
                    <a:pt x="1501" y="6617"/>
                    <a:pt x="974" y="6617"/>
                  </a:cubicBezTo>
                  <a:cubicBezTo>
                    <a:pt x="578" y="6617"/>
                    <a:pt x="256" y="6760"/>
                    <a:pt x="167" y="7180"/>
                  </a:cubicBezTo>
                  <a:cubicBezTo>
                    <a:pt x="0" y="7814"/>
                    <a:pt x="301" y="8448"/>
                    <a:pt x="567" y="9015"/>
                  </a:cubicBezTo>
                  <a:cubicBezTo>
                    <a:pt x="801" y="9482"/>
                    <a:pt x="1168" y="10282"/>
                    <a:pt x="1735" y="10449"/>
                  </a:cubicBezTo>
                  <a:cubicBezTo>
                    <a:pt x="1749" y="10458"/>
                    <a:pt x="1762" y="10462"/>
                    <a:pt x="1774" y="10462"/>
                  </a:cubicBezTo>
                  <a:cubicBezTo>
                    <a:pt x="1850" y="10462"/>
                    <a:pt x="1883" y="10306"/>
                    <a:pt x="1768" y="10249"/>
                  </a:cubicBezTo>
                  <a:cubicBezTo>
                    <a:pt x="1034" y="10015"/>
                    <a:pt x="534" y="8548"/>
                    <a:pt x="367" y="7847"/>
                  </a:cubicBezTo>
                  <a:cubicBezTo>
                    <a:pt x="193" y="7102"/>
                    <a:pt x="561" y="6870"/>
                    <a:pt x="1066" y="6870"/>
                  </a:cubicBezTo>
                  <a:cubicBezTo>
                    <a:pt x="1625" y="6870"/>
                    <a:pt x="2352" y="7154"/>
                    <a:pt x="2702" y="7347"/>
                  </a:cubicBezTo>
                  <a:cubicBezTo>
                    <a:pt x="2720" y="7353"/>
                    <a:pt x="2737" y="7355"/>
                    <a:pt x="2752" y="7355"/>
                  </a:cubicBezTo>
                  <a:cubicBezTo>
                    <a:pt x="2824" y="7355"/>
                    <a:pt x="2869" y="7296"/>
                    <a:pt x="2869" y="7213"/>
                  </a:cubicBezTo>
                  <a:cubicBezTo>
                    <a:pt x="2535" y="6179"/>
                    <a:pt x="1635" y="3544"/>
                    <a:pt x="3136" y="2944"/>
                  </a:cubicBezTo>
                  <a:cubicBezTo>
                    <a:pt x="3238" y="2902"/>
                    <a:pt x="3344" y="2883"/>
                    <a:pt x="3452" y="2883"/>
                  </a:cubicBezTo>
                  <a:cubicBezTo>
                    <a:pt x="4301" y="2883"/>
                    <a:pt x="5305" y="4038"/>
                    <a:pt x="5838" y="4511"/>
                  </a:cubicBezTo>
                  <a:cubicBezTo>
                    <a:pt x="5851" y="4537"/>
                    <a:pt x="5873" y="4548"/>
                    <a:pt x="5898" y="4548"/>
                  </a:cubicBezTo>
                  <a:cubicBezTo>
                    <a:pt x="5938" y="4548"/>
                    <a:pt x="5984" y="4519"/>
                    <a:pt x="6005" y="4478"/>
                  </a:cubicBezTo>
                  <a:cubicBezTo>
                    <a:pt x="6538" y="3244"/>
                    <a:pt x="6271" y="1643"/>
                    <a:pt x="7205" y="609"/>
                  </a:cubicBezTo>
                  <a:cubicBezTo>
                    <a:pt x="7480" y="307"/>
                    <a:pt x="7729" y="182"/>
                    <a:pt x="7950" y="182"/>
                  </a:cubicBezTo>
                  <a:cubicBezTo>
                    <a:pt x="8829" y="182"/>
                    <a:pt x="9287" y="2157"/>
                    <a:pt x="9340" y="2877"/>
                  </a:cubicBezTo>
                  <a:cubicBezTo>
                    <a:pt x="9340" y="2931"/>
                    <a:pt x="9385" y="2986"/>
                    <a:pt x="9437" y="2986"/>
                  </a:cubicBezTo>
                  <a:cubicBezTo>
                    <a:pt x="9449" y="2986"/>
                    <a:pt x="9462" y="2983"/>
                    <a:pt x="9474" y="2977"/>
                  </a:cubicBezTo>
                  <a:cubicBezTo>
                    <a:pt x="10141" y="2710"/>
                    <a:pt x="10575" y="2076"/>
                    <a:pt x="11108" y="1609"/>
                  </a:cubicBezTo>
                  <a:cubicBezTo>
                    <a:pt x="11442" y="1309"/>
                    <a:pt x="11775" y="1042"/>
                    <a:pt x="12142" y="809"/>
                  </a:cubicBezTo>
                  <a:cubicBezTo>
                    <a:pt x="12329" y="688"/>
                    <a:pt x="12520" y="628"/>
                    <a:pt x="12687" y="628"/>
                  </a:cubicBezTo>
                  <a:cubicBezTo>
                    <a:pt x="13026" y="628"/>
                    <a:pt x="13266" y="873"/>
                    <a:pt x="13176" y="1342"/>
                  </a:cubicBezTo>
                  <a:cubicBezTo>
                    <a:pt x="12910" y="2510"/>
                    <a:pt x="11875" y="3544"/>
                    <a:pt x="11108" y="4411"/>
                  </a:cubicBezTo>
                  <a:cubicBezTo>
                    <a:pt x="11075" y="4445"/>
                    <a:pt x="11075" y="4545"/>
                    <a:pt x="11142" y="4578"/>
                  </a:cubicBezTo>
                  <a:cubicBezTo>
                    <a:pt x="11875" y="4945"/>
                    <a:pt x="13076" y="4845"/>
                    <a:pt x="13577" y="5545"/>
                  </a:cubicBezTo>
                  <a:cubicBezTo>
                    <a:pt x="14344" y="6613"/>
                    <a:pt x="10741" y="7313"/>
                    <a:pt x="10208" y="7647"/>
                  </a:cubicBezTo>
                  <a:cubicBezTo>
                    <a:pt x="10141" y="7680"/>
                    <a:pt x="10141" y="7780"/>
                    <a:pt x="10208" y="7814"/>
                  </a:cubicBezTo>
                  <a:cubicBezTo>
                    <a:pt x="10708" y="8181"/>
                    <a:pt x="11308" y="8247"/>
                    <a:pt x="11875" y="8414"/>
                  </a:cubicBezTo>
                  <a:cubicBezTo>
                    <a:pt x="13477" y="8948"/>
                    <a:pt x="11275" y="10049"/>
                    <a:pt x="10775" y="10182"/>
                  </a:cubicBezTo>
                  <a:cubicBezTo>
                    <a:pt x="8940" y="10816"/>
                    <a:pt x="6905" y="10849"/>
                    <a:pt x="4971" y="11049"/>
                  </a:cubicBezTo>
                  <a:cubicBezTo>
                    <a:pt x="4837" y="11049"/>
                    <a:pt x="4837" y="11283"/>
                    <a:pt x="4971" y="11283"/>
                  </a:cubicBezTo>
                  <a:lnTo>
                    <a:pt x="4971" y="11250"/>
                  </a:lnTo>
                  <a:cubicBezTo>
                    <a:pt x="7039" y="11016"/>
                    <a:pt x="9307" y="10983"/>
                    <a:pt x="11275" y="10216"/>
                  </a:cubicBezTo>
                  <a:cubicBezTo>
                    <a:pt x="12042" y="9915"/>
                    <a:pt x="13343" y="8981"/>
                    <a:pt x="12109" y="8281"/>
                  </a:cubicBezTo>
                  <a:cubicBezTo>
                    <a:pt x="11775" y="8147"/>
                    <a:pt x="11442" y="8047"/>
                    <a:pt x="11108" y="7981"/>
                  </a:cubicBezTo>
                  <a:cubicBezTo>
                    <a:pt x="10875" y="7914"/>
                    <a:pt x="10641" y="7814"/>
                    <a:pt x="10441" y="7714"/>
                  </a:cubicBezTo>
                  <a:cubicBezTo>
                    <a:pt x="10608" y="7647"/>
                    <a:pt x="10808" y="7580"/>
                    <a:pt x="11008" y="7480"/>
                  </a:cubicBezTo>
                  <a:cubicBezTo>
                    <a:pt x="11742" y="7247"/>
                    <a:pt x="12609" y="7213"/>
                    <a:pt x="13210" y="6713"/>
                  </a:cubicBezTo>
                  <a:cubicBezTo>
                    <a:pt x="14177" y="5912"/>
                    <a:pt x="13810" y="5212"/>
                    <a:pt x="12809" y="4845"/>
                  </a:cubicBezTo>
                  <a:cubicBezTo>
                    <a:pt x="12509" y="4745"/>
                    <a:pt x="12209" y="4678"/>
                    <a:pt x="11909" y="4611"/>
                  </a:cubicBezTo>
                  <a:cubicBezTo>
                    <a:pt x="11709" y="4578"/>
                    <a:pt x="11542" y="4511"/>
                    <a:pt x="11342" y="4445"/>
                  </a:cubicBezTo>
                  <a:cubicBezTo>
                    <a:pt x="11709" y="4044"/>
                    <a:pt x="12042" y="3611"/>
                    <a:pt x="12376" y="3177"/>
                  </a:cubicBezTo>
                  <a:cubicBezTo>
                    <a:pt x="12676" y="2743"/>
                    <a:pt x="13877" y="1242"/>
                    <a:pt x="13243" y="609"/>
                  </a:cubicBezTo>
                  <a:cubicBezTo>
                    <a:pt x="13082" y="440"/>
                    <a:pt x="12894" y="371"/>
                    <a:pt x="12693" y="371"/>
                  </a:cubicBezTo>
                  <a:cubicBezTo>
                    <a:pt x="11938" y="371"/>
                    <a:pt x="10996" y="1355"/>
                    <a:pt x="10575" y="1776"/>
                  </a:cubicBezTo>
                  <a:cubicBezTo>
                    <a:pt x="10408" y="1943"/>
                    <a:pt x="10241" y="2110"/>
                    <a:pt x="10074" y="2310"/>
                  </a:cubicBezTo>
                  <a:cubicBezTo>
                    <a:pt x="9974" y="2435"/>
                    <a:pt x="9725" y="2784"/>
                    <a:pt x="9592" y="2784"/>
                  </a:cubicBezTo>
                  <a:cubicBezTo>
                    <a:pt x="9547" y="2784"/>
                    <a:pt x="9516" y="2744"/>
                    <a:pt x="9507" y="2643"/>
                  </a:cubicBezTo>
                  <a:cubicBezTo>
                    <a:pt x="9474" y="2377"/>
                    <a:pt x="9440" y="2143"/>
                    <a:pt x="9374" y="1876"/>
                  </a:cubicBezTo>
                  <a:cubicBezTo>
                    <a:pt x="9307" y="1276"/>
                    <a:pt x="9040" y="742"/>
                    <a:pt x="8640" y="308"/>
                  </a:cubicBezTo>
                  <a:cubicBezTo>
                    <a:pt x="8449" y="90"/>
                    <a:pt x="8235" y="1"/>
                    <a:pt x="80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19"/>
            <p:cNvSpPr/>
            <p:nvPr/>
          </p:nvSpPr>
          <p:spPr>
            <a:xfrm rot="5400000">
              <a:off x="-21509" y="467066"/>
              <a:ext cx="325654" cy="321412"/>
            </a:xfrm>
            <a:custGeom>
              <a:avLst/>
              <a:gdLst/>
              <a:ahLst/>
              <a:cxnLst/>
              <a:rect l="l" t="t" r="r" b="b"/>
              <a:pathLst>
                <a:path w="7644" h="7544" extrusionOk="0">
                  <a:moveTo>
                    <a:pt x="7488" y="1"/>
                  </a:moveTo>
                  <a:cubicBezTo>
                    <a:pt x="7457" y="1"/>
                    <a:pt x="7426" y="13"/>
                    <a:pt x="7406" y="42"/>
                  </a:cubicBezTo>
                  <a:cubicBezTo>
                    <a:pt x="5338" y="2878"/>
                    <a:pt x="1969" y="4412"/>
                    <a:pt x="68" y="7381"/>
                  </a:cubicBezTo>
                  <a:cubicBezTo>
                    <a:pt x="1" y="7470"/>
                    <a:pt x="68" y="7544"/>
                    <a:pt x="139" y="7544"/>
                  </a:cubicBezTo>
                  <a:cubicBezTo>
                    <a:pt x="175" y="7544"/>
                    <a:pt x="212" y="7525"/>
                    <a:pt x="234" y="7481"/>
                  </a:cubicBezTo>
                  <a:cubicBezTo>
                    <a:pt x="2136" y="4512"/>
                    <a:pt x="5538" y="2978"/>
                    <a:pt x="7573" y="142"/>
                  </a:cubicBezTo>
                  <a:cubicBezTo>
                    <a:pt x="7644" y="72"/>
                    <a:pt x="7564" y="1"/>
                    <a:pt x="7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19"/>
            <p:cNvSpPr/>
            <p:nvPr/>
          </p:nvSpPr>
          <p:spPr>
            <a:xfrm rot="5400000">
              <a:off x="181924" y="692655"/>
              <a:ext cx="139310" cy="115971"/>
            </a:xfrm>
            <a:custGeom>
              <a:avLst/>
              <a:gdLst/>
              <a:ahLst/>
              <a:cxnLst/>
              <a:rect l="l" t="t" r="r" b="b"/>
              <a:pathLst>
                <a:path w="3270" h="2722" extrusionOk="0">
                  <a:moveTo>
                    <a:pt x="119" y="1"/>
                  </a:moveTo>
                  <a:cubicBezTo>
                    <a:pt x="63" y="1"/>
                    <a:pt x="0" y="44"/>
                    <a:pt x="0" y="119"/>
                  </a:cubicBezTo>
                  <a:cubicBezTo>
                    <a:pt x="100" y="720"/>
                    <a:pt x="200" y="1320"/>
                    <a:pt x="267" y="1920"/>
                  </a:cubicBezTo>
                  <a:cubicBezTo>
                    <a:pt x="267" y="2087"/>
                    <a:pt x="334" y="2254"/>
                    <a:pt x="467" y="2387"/>
                  </a:cubicBezTo>
                  <a:cubicBezTo>
                    <a:pt x="667" y="2488"/>
                    <a:pt x="901" y="2554"/>
                    <a:pt x="1134" y="2554"/>
                  </a:cubicBezTo>
                  <a:cubicBezTo>
                    <a:pt x="1801" y="2621"/>
                    <a:pt x="2469" y="2654"/>
                    <a:pt x="3136" y="2721"/>
                  </a:cubicBezTo>
                  <a:cubicBezTo>
                    <a:pt x="3269" y="2721"/>
                    <a:pt x="3269" y="2521"/>
                    <a:pt x="3136" y="2521"/>
                  </a:cubicBezTo>
                  <a:cubicBezTo>
                    <a:pt x="2702" y="2454"/>
                    <a:pt x="2235" y="2454"/>
                    <a:pt x="1801" y="2421"/>
                  </a:cubicBezTo>
                  <a:cubicBezTo>
                    <a:pt x="1401" y="2421"/>
                    <a:pt x="1001" y="2354"/>
                    <a:pt x="634" y="2254"/>
                  </a:cubicBezTo>
                  <a:cubicBezTo>
                    <a:pt x="400" y="2121"/>
                    <a:pt x="467" y="1654"/>
                    <a:pt x="434" y="1453"/>
                  </a:cubicBezTo>
                  <a:cubicBezTo>
                    <a:pt x="334" y="986"/>
                    <a:pt x="300" y="519"/>
                    <a:pt x="200" y="86"/>
                  </a:cubicBezTo>
                  <a:cubicBezTo>
                    <a:pt x="200" y="27"/>
                    <a:pt x="162" y="1"/>
                    <a:pt x="1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19"/>
            <p:cNvSpPr/>
            <p:nvPr/>
          </p:nvSpPr>
          <p:spPr>
            <a:xfrm rot="5400000">
              <a:off x="46190" y="542009"/>
              <a:ext cx="240278" cy="173147"/>
            </a:xfrm>
            <a:custGeom>
              <a:avLst/>
              <a:gdLst/>
              <a:ahLst/>
              <a:cxnLst/>
              <a:rect l="l" t="t" r="r" b="b"/>
              <a:pathLst>
                <a:path w="5640" h="4064" extrusionOk="0">
                  <a:moveTo>
                    <a:pt x="162" y="1"/>
                  </a:moveTo>
                  <a:cubicBezTo>
                    <a:pt x="84" y="1"/>
                    <a:pt x="1" y="87"/>
                    <a:pt x="47" y="157"/>
                  </a:cubicBezTo>
                  <a:cubicBezTo>
                    <a:pt x="548" y="1258"/>
                    <a:pt x="1415" y="2158"/>
                    <a:pt x="1749" y="3359"/>
                  </a:cubicBezTo>
                  <a:cubicBezTo>
                    <a:pt x="1782" y="3392"/>
                    <a:pt x="1815" y="3426"/>
                    <a:pt x="1849" y="3426"/>
                  </a:cubicBezTo>
                  <a:cubicBezTo>
                    <a:pt x="3049" y="3526"/>
                    <a:pt x="4317" y="3559"/>
                    <a:pt x="5418" y="4060"/>
                  </a:cubicBezTo>
                  <a:cubicBezTo>
                    <a:pt x="5430" y="4063"/>
                    <a:pt x="5441" y="4064"/>
                    <a:pt x="5453" y="4064"/>
                  </a:cubicBezTo>
                  <a:cubicBezTo>
                    <a:pt x="5567" y="4064"/>
                    <a:pt x="5639" y="3920"/>
                    <a:pt x="5518" y="3859"/>
                  </a:cubicBezTo>
                  <a:lnTo>
                    <a:pt x="5518" y="3859"/>
                  </a:lnTo>
                  <a:lnTo>
                    <a:pt x="5518" y="3893"/>
                  </a:lnTo>
                  <a:cubicBezTo>
                    <a:pt x="4517" y="3426"/>
                    <a:pt x="3350" y="3359"/>
                    <a:pt x="2282" y="3259"/>
                  </a:cubicBezTo>
                  <a:cubicBezTo>
                    <a:pt x="1782" y="3226"/>
                    <a:pt x="1515" y="2292"/>
                    <a:pt x="1282" y="1891"/>
                  </a:cubicBezTo>
                  <a:cubicBezTo>
                    <a:pt x="881" y="1291"/>
                    <a:pt x="548" y="691"/>
                    <a:pt x="247" y="57"/>
                  </a:cubicBezTo>
                  <a:cubicBezTo>
                    <a:pt x="227" y="17"/>
                    <a:pt x="195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19"/>
            <p:cNvSpPr/>
            <p:nvPr/>
          </p:nvSpPr>
          <p:spPr>
            <a:xfrm rot="5400000">
              <a:off x="-61381" y="464473"/>
              <a:ext cx="213737" cy="99994"/>
            </a:xfrm>
            <a:custGeom>
              <a:avLst/>
              <a:gdLst/>
              <a:ahLst/>
              <a:cxnLst/>
              <a:rect l="l" t="t" r="r" b="b"/>
              <a:pathLst>
                <a:path w="5017" h="2347" extrusionOk="0">
                  <a:moveTo>
                    <a:pt x="159" y="0"/>
                  </a:moveTo>
                  <a:cubicBezTo>
                    <a:pt x="86" y="0"/>
                    <a:pt x="1" y="119"/>
                    <a:pt x="79" y="198"/>
                  </a:cubicBezTo>
                  <a:cubicBezTo>
                    <a:pt x="413" y="598"/>
                    <a:pt x="713" y="1032"/>
                    <a:pt x="1047" y="1465"/>
                  </a:cubicBezTo>
                  <a:cubicBezTo>
                    <a:pt x="1213" y="1666"/>
                    <a:pt x="1514" y="2233"/>
                    <a:pt x="1814" y="2333"/>
                  </a:cubicBezTo>
                  <a:cubicBezTo>
                    <a:pt x="1852" y="2342"/>
                    <a:pt x="1900" y="2346"/>
                    <a:pt x="1956" y="2346"/>
                  </a:cubicBezTo>
                  <a:cubicBezTo>
                    <a:pt x="2292" y="2346"/>
                    <a:pt x="2900" y="2199"/>
                    <a:pt x="3215" y="2199"/>
                  </a:cubicBezTo>
                  <a:lnTo>
                    <a:pt x="4883" y="2199"/>
                  </a:lnTo>
                  <a:cubicBezTo>
                    <a:pt x="5016" y="2199"/>
                    <a:pt x="5016" y="1999"/>
                    <a:pt x="4883" y="1999"/>
                  </a:cubicBezTo>
                  <a:cubicBezTo>
                    <a:pt x="4632" y="1990"/>
                    <a:pt x="4382" y="1986"/>
                    <a:pt x="4132" y="1986"/>
                  </a:cubicBezTo>
                  <a:cubicBezTo>
                    <a:pt x="3448" y="1986"/>
                    <a:pt x="2764" y="2017"/>
                    <a:pt x="2081" y="2066"/>
                  </a:cubicBezTo>
                  <a:cubicBezTo>
                    <a:pt x="2067" y="2067"/>
                    <a:pt x="2052" y="2068"/>
                    <a:pt x="2038" y="2068"/>
                  </a:cubicBezTo>
                  <a:cubicBezTo>
                    <a:pt x="1351" y="2068"/>
                    <a:pt x="638" y="521"/>
                    <a:pt x="213" y="31"/>
                  </a:cubicBezTo>
                  <a:cubicBezTo>
                    <a:pt x="198" y="9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19"/>
            <p:cNvSpPr/>
            <p:nvPr/>
          </p:nvSpPr>
          <p:spPr>
            <a:xfrm rot="5400000">
              <a:off x="-99646" y="88869"/>
              <a:ext cx="773150" cy="593062"/>
            </a:xfrm>
            <a:custGeom>
              <a:avLst/>
              <a:gdLst/>
              <a:ahLst/>
              <a:cxnLst/>
              <a:rect l="l" t="t" r="r" b="b"/>
              <a:pathLst>
                <a:path w="18148" h="13920" extrusionOk="0">
                  <a:moveTo>
                    <a:pt x="15676" y="0"/>
                  </a:moveTo>
                  <a:cubicBezTo>
                    <a:pt x="8117" y="0"/>
                    <a:pt x="368" y="5685"/>
                    <a:pt x="67" y="13320"/>
                  </a:cubicBezTo>
                  <a:lnTo>
                    <a:pt x="67" y="13487"/>
                  </a:lnTo>
                  <a:lnTo>
                    <a:pt x="1" y="13653"/>
                  </a:lnTo>
                  <a:cubicBezTo>
                    <a:pt x="761" y="13832"/>
                    <a:pt x="1623" y="13919"/>
                    <a:pt x="2535" y="13919"/>
                  </a:cubicBezTo>
                  <a:cubicBezTo>
                    <a:pt x="5867" y="13919"/>
                    <a:pt x="9852" y="12761"/>
                    <a:pt x="11843" y="10718"/>
                  </a:cubicBezTo>
                  <a:cubicBezTo>
                    <a:pt x="14444" y="7849"/>
                    <a:pt x="16713" y="3746"/>
                    <a:pt x="18147" y="210"/>
                  </a:cubicBezTo>
                  <a:cubicBezTo>
                    <a:pt x="17332" y="69"/>
                    <a:pt x="16505" y="0"/>
                    <a:pt x="1567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19"/>
            <p:cNvSpPr/>
            <p:nvPr/>
          </p:nvSpPr>
          <p:spPr>
            <a:xfrm rot="5400000">
              <a:off x="-89804" y="50613"/>
              <a:ext cx="700470" cy="541424"/>
            </a:xfrm>
            <a:custGeom>
              <a:avLst/>
              <a:gdLst/>
              <a:ahLst/>
              <a:cxnLst/>
              <a:rect l="l" t="t" r="r" b="b"/>
              <a:pathLst>
                <a:path w="16442" h="12708" extrusionOk="0">
                  <a:moveTo>
                    <a:pt x="16279" y="1"/>
                  </a:moveTo>
                  <a:cubicBezTo>
                    <a:pt x="16263" y="1"/>
                    <a:pt x="16246" y="6"/>
                    <a:pt x="16230" y="16"/>
                  </a:cubicBezTo>
                  <a:cubicBezTo>
                    <a:pt x="13294" y="1251"/>
                    <a:pt x="10926" y="3552"/>
                    <a:pt x="8657" y="5687"/>
                  </a:cubicBezTo>
                  <a:cubicBezTo>
                    <a:pt x="5989" y="8189"/>
                    <a:pt x="3220" y="10591"/>
                    <a:pt x="85" y="12525"/>
                  </a:cubicBezTo>
                  <a:cubicBezTo>
                    <a:pt x="1" y="12581"/>
                    <a:pt x="58" y="12708"/>
                    <a:pt x="137" y="12708"/>
                  </a:cubicBezTo>
                  <a:cubicBezTo>
                    <a:pt x="152" y="12708"/>
                    <a:pt x="169" y="12703"/>
                    <a:pt x="185" y="12692"/>
                  </a:cubicBezTo>
                  <a:cubicBezTo>
                    <a:pt x="3154" y="10824"/>
                    <a:pt x="5889" y="8623"/>
                    <a:pt x="8424" y="6187"/>
                  </a:cubicBezTo>
                  <a:cubicBezTo>
                    <a:pt x="10826" y="3953"/>
                    <a:pt x="13261" y="1517"/>
                    <a:pt x="16330" y="183"/>
                  </a:cubicBezTo>
                  <a:cubicBezTo>
                    <a:pt x="16442" y="127"/>
                    <a:pt x="16366" y="1"/>
                    <a:pt x="1627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19"/>
            <p:cNvSpPr/>
            <p:nvPr/>
          </p:nvSpPr>
          <p:spPr>
            <a:xfrm rot="5400000">
              <a:off x="379198" y="496787"/>
              <a:ext cx="162060" cy="129647"/>
            </a:xfrm>
            <a:custGeom>
              <a:avLst/>
              <a:gdLst/>
              <a:ahLst/>
              <a:cxnLst/>
              <a:rect l="l" t="t" r="r" b="b"/>
              <a:pathLst>
                <a:path w="3804" h="3043" extrusionOk="0">
                  <a:moveTo>
                    <a:pt x="592" y="1"/>
                  </a:moveTo>
                  <a:cubicBezTo>
                    <a:pt x="551" y="1"/>
                    <a:pt x="514" y="23"/>
                    <a:pt x="501" y="74"/>
                  </a:cubicBezTo>
                  <a:cubicBezTo>
                    <a:pt x="401" y="941"/>
                    <a:pt x="234" y="1775"/>
                    <a:pt x="1" y="2575"/>
                  </a:cubicBezTo>
                  <a:cubicBezTo>
                    <a:pt x="1" y="2642"/>
                    <a:pt x="34" y="2709"/>
                    <a:pt x="101" y="2709"/>
                  </a:cubicBezTo>
                  <a:cubicBezTo>
                    <a:pt x="1268" y="2809"/>
                    <a:pt x="2469" y="2909"/>
                    <a:pt x="3603" y="3042"/>
                  </a:cubicBezTo>
                  <a:cubicBezTo>
                    <a:pt x="3737" y="3042"/>
                    <a:pt x="3804" y="2876"/>
                    <a:pt x="3670" y="2842"/>
                  </a:cubicBezTo>
                  <a:lnTo>
                    <a:pt x="3670" y="2842"/>
                  </a:lnTo>
                  <a:lnTo>
                    <a:pt x="3670" y="2876"/>
                  </a:lnTo>
                  <a:cubicBezTo>
                    <a:pt x="2736" y="2742"/>
                    <a:pt x="1769" y="2675"/>
                    <a:pt x="835" y="2575"/>
                  </a:cubicBezTo>
                  <a:cubicBezTo>
                    <a:pt x="816" y="2575"/>
                    <a:pt x="759" y="2578"/>
                    <a:pt x="687" y="2578"/>
                  </a:cubicBezTo>
                  <a:cubicBezTo>
                    <a:pt x="509" y="2578"/>
                    <a:pt x="244" y="2561"/>
                    <a:pt x="268" y="2442"/>
                  </a:cubicBezTo>
                  <a:cubicBezTo>
                    <a:pt x="334" y="2275"/>
                    <a:pt x="401" y="2008"/>
                    <a:pt x="434" y="1775"/>
                  </a:cubicBezTo>
                  <a:cubicBezTo>
                    <a:pt x="535" y="1241"/>
                    <a:pt x="601" y="674"/>
                    <a:pt x="735" y="140"/>
                  </a:cubicBezTo>
                  <a:cubicBezTo>
                    <a:pt x="735" y="58"/>
                    <a:pt x="658" y="1"/>
                    <a:pt x="592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19"/>
            <p:cNvSpPr/>
            <p:nvPr/>
          </p:nvSpPr>
          <p:spPr>
            <a:xfrm rot="5400000">
              <a:off x="271922" y="356663"/>
              <a:ext cx="204236" cy="201990"/>
            </a:xfrm>
            <a:custGeom>
              <a:avLst/>
              <a:gdLst/>
              <a:ahLst/>
              <a:cxnLst/>
              <a:rect l="l" t="t" r="r" b="b"/>
              <a:pathLst>
                <a:path w="4794" h="4741" extrusionOk="0">
                  <a:moveTo>
                    <a:pt x="434" y="0"/>
                  </a:moveTo>
                  <a:cubicBezTo>
                    <a:pt x="384" y="0"/>
                    <a:pt x="334" y="34"/>
                    <a:pt x="334" y="100"/>
                  </a:cubicBezTo>
                  <a:cubicBezTo>
                    <a:pt x="167" y="1401"/>
                    <a:pt x="134" y="2702"/>
                    <a:pt x="0" y="3970"/>
                  </a:cubicBezTo>
                  <a:cubicBezTo>
                    <a:pt x="0" y="4037"/>
                    <a:pt x="34" y="4070"/>
                    <a:pt x="67" y="4070"/>
                  </a:cubicBezTo>
                  <a:cubicBezTo>
                    <a:pt x="1568" y="4303"/>
                    <a:pt x="3103" y="4370"/>
                    <a:pt x="4604" y="4737"/>
                  </a:cubicBezTo>
                  <a:cubicBezTo>
                    <a:pt x="4614" y="4740"/>
                    <a:pt x="4624" y="4741"/>
                    <a:pt x="4633" y="4741"/>
                  </a:cubicBezTo>
                  <a:cubicBezTo>
                    <a:pt x="4746" y="4741"/>
                    <a:pt x="4794" y="4568"/>
                    <a:pt x="4670" y="4537"/>
                  </a:cubicBezTo>
                  <a:cubicBezTo>
                    <a:pt x="3436" y="4270"/>
                    <a:pt x="2235" y="4103"/>
                    <a:pt x="1001" y="4003"/>
                  </a:cubicBezTo>
                  <a:cubicBezTo>
                    <a:pt x="434" y="3936"/>
                    <a:pt x="201" y="3970"/>
                    <a:pt x="267" y="3403"/>
                  </a:cubicBezTo>
                  <a:cubicBezTo>
                    <a:pt x="301" y="2969"/>
                    <a:pt x="334" y="2602"/>
                    <a:pt x="367" y="2202"/>
                  </a:cubicBezTo>
                  <a:cubicBezTo>
                    <a:pt x="401" y="1501"/>
                    <a:pt x="434" y="801"/>
                    <a:pt x="534" y="100"/>
                  </a:cubicBezTo>
                  <a:cubicBezTo>
                    <a:pt x="534" y="34"/>
                    <a:pt x="484" y="0"/>
                    <a:pt x="434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19"/>
            <p:cNvSpPr/>
            <p:nvPr/>
          </p:nvSpPr>
          <p:spPr>
            <a:xfrm rot="5400000">
              <a:off x="144027" y="218799"/>
              <a:ext cx="234058" cy="226190"/>
            </a:xfrm>
            <a:custGeom>
              <a:avLst/>
              <a:gdLst/>
              <a:ahLst/>
              <a:cxnLst/>
              <a:rect l="l" t="t" r="r" b="b"/>
              <a:pathLst>
                <a:path w="5494" h="5309" extrusionOk="0">
                  <a:moveTo>
                    <a:pt x="634" y="1"/>
                  </a:moveTo>
                  <a:cubicBezTo>
                    <a:pt x="584" y="1"/>
                    <a:pt x="534" y="34"/>
                    <a:pt x="534" y="101"/>
                  </a:cubicBezTo>
                  <a:cubicBezTo>
                    <a:pt x="434" y="1101"/>
                    <a:pt x="234" y="2102"/>
                    <a:pt x="100" y="3103"/>
                  </a:cubicBezTo>
                  <a:cubicBezTo>
                    <a:pt x="0" y="3537"/>
                    <a:pt x="100" y="4004"/>
                    <a:pt x="367" y="4370"/>
                  </a:cubicBezTo>
                  <a:cubicBezTo>
                    <a:pt x="834" y="4804"/>
                    <a:pt x="1668" y="4938"/>
                    <a:pt x="2268" y="5038"/>
                  </a:cubicBezTo>
                  <a:cubicBezTo>
                    <a:pt x="3269" y="5171"/>
                    <a:pt x="4303" y="5138"/>
                    <a:pt x="5304" y="5304"/>
                  </a:cubicBezTo>
                  <a:cubicBezTo>
                    <a:pt x="5314" y="5307"/>
                    <a:pt x="5324" y="5308"/>
                    <a:pt x="5333" y="5308"/>
                  </a:cubicBezTo>
                  <a:cubicBezTo>
                    <a:pt x="5446" y="5308"/>
                    <a:pt x="5494" y="5135"/>
                    <a:pt x="5371" y="5104"/>
                  </a:cubicBezTo>
                  <a:lnTo>
                    <a:pt x="5371" y="5104"/>
                  </a:lnTo>
                  <a:lnTo>
                    <a:pt x="5371" y="5138"/>
                  </a:lnTo>
                  <a:cubicBezTo>
                    <a:pt x="3836" y="4871"/>
                    <a:pt x="2168" y="5104"/>
                    <a:pt x="767" y="4404"/>
                  </a:cubicBezTo>
                  <a:cubicBezTo>
                    <a:pt x="100" y="4070"/>
                    <a:pt x="300" y="3270"/>
                    <a:pt x="367" y="2703"/>
                  </a:cubicBezTo>
                  <a:cubicBezTo>
                    <a:pt x="500" y="1835"/>
                    <a:pt x="634" y="968"/>
                    <a:pt x="734" y="101"/>
                  </a:cubicBezTo>
                  <a:cubicBezTo>
                    <a:pt x="734" y="34"/>
                    <a:pt x="684" y="1"/>
                    <a:pt x="6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19"/>
            <p:cNvSpPr/>
            <p:nvPr/>
          </p:nvSpPr>
          <p:spPr>
            <a:xfrm rot="5400000">
              <a:off x="46680" y="108160"/>
              <a:ext cx="195205" cy="186908"/>
            </a:xfrm>
            <a:custGeom>
              <a:avLst/>
              <a:gdLst/>
              <a:ahLst/>
              <a:cxnLst/>
              <a:rect l="l" t="t" r="r" b="b"/>
              <a:pathLst>
                <a:path w="4582" h="4387" extrusionOk="0">
                  <a:moveTo>
                    <a:pt x="288" y="1"/>
                  </a:moveTo>
                  <a:cubicBezTo>
                    <a:pt x="242" y="1"/>
                    <a:pt x="200" y="34"/>
                    <a:pt x="200" y="101"/>
                  </a:cubicBezTo>
                  <a:cubicBezTo>
                    <a:pt x="200" y="1002"/>
                    <a:pt x="0" y="2303"/>
                    <a:pt x="634" y="3103"/>
                  </a:cubicBezTo>
                  <a:cubicBezTo>
                    <a:pt x="1535" y="4237"/>
                    <a:pt x="3169" y="3804"/>
                    <a:pt x="4370" y="4371"/>
                  </a:cubicBezTo>
                  <a:cubicBezTo>
                    <a:pt x="4386" y="4382"/>
                    <a:pt x="4403" y="4386"/>
                    <a:pt x="4420" y="4386"/>
                  </a:cubicBezTo>
                  <a:cubicBezTo>
                    <a:pt x="4506" y="4386"/>
                    <a:pt x="4582" y="4260"/>
                    <a:pt x="4470" y="4204"/>
                  </a:cubicBezTo>
                  <a:cubicBezTo>
                    <a:pt x="3436" y="3704"/>
                    <a:pt x="2202" y="3937"/>
                    <a:pt x="1168" y="3337"/>
                  </a:cubicBezTo>
                  <a:cubicBezTo>
                    <a:pt x="167" y="2770"/>
                    <a:pt x="400" y="1068"/>
                    <a:pt x="400" y="101"/>
                  </a:cubicBezTo>
                  <a:cubicBezTo>
                    <a:pt x="384" y="34"/>
                    <a:pt x="334" y="1"/>
                    <a:pt x="288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19"/>
            <p:cNvSpPr/>
            <p:nvPr/>
          </p:nvSpPr>
          <p:spPr>
            <a:xfrm rot="5400000">
              <a:off x="209648" y="-106511"/>
              <a:ext cx="592729" cy="754066"/>
            </a:xfrm>
            <a:custGeom>
              <a:avLst/>
              <a:gdLst/>
              <a:ahLst/>
              <a:cxnLst/>
              <a:rect l="l" t="t" r="r" b="b"/>
              <a:pathLst>
                <a:path w="13913" h="17699" extrusionOk="0">
                  <a:moveTo>
                    <a:pt x="13752" y="0"/>
                  </a:moveTo>
                  <a:cubicBezTo>
                    <a:pt x="13742" y="0"/>
                    <a:pt x="13733" y="1"/>
                    <a:pt x="13722" y="4"/>
                  </a:cubicBezTo>
                  <a:cubicBezTo>
                    <a:pt x="10187" y="1205"/>
                    <a:pt x="7218" y="4107"/>
                    <a:pt x="5483" y="7376"/>
                  </a:cubicBezTo>
                  <a:cubicBezTo>
                    <a:pt x="3649" y="10812"/>
                    <a:pt x="3682" y="15215"/>
                    <a:pt x="113" y="17483"/>
                  </a:cubicBezTo>
                  <a:cubicBezTo>
                    <a:pt x="1" y="17567"/>
                    <a:pt x="77" y="17698"/>
                    <a:pt x="164" y="17698"/>
                  </a:cubicBezTo>
                  <a:cubicBezTo>
                    <a:pt x="180" y="17698"/>
                    <a:pt x="197" y="17694"/>
                    <a:pt x="213" y="17683"/>
                  </a:cubicBezTo>
                  <a:cubicBezTo>
                    <a:pt x="3315" y="15682"/>
                    <a:pt x="3815" y="12079"/>
                    <a:pt x="5050" y="8843"/>
                  </a:cubicBezTo>
                  <a:cubicBezTo>
                    <a:pt x="6484" y="5007"/>
                    <a:pt x="9853" y="1538"/>
                    <a:pt x="13789" y="204"/>
                  </a:cubicBezTo>
                  <a:cubicBezTo>
                    <a:pt x="13912" y="173"/>
                    <a:pt x="13865" y="0"/>
                    <a:pt x="1375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19"/>
            <p:cNvSpPr/>
            <p:nvPr/>
          </p:nvSpPr>
          <p:spPr>
            <a:xfrm rot="5400000">
              <a:off x="587700" y="418058"/>
              <a:ext cx="245476" cy="24668"/>
            </a:xfrm>
            <a:custGeom>
              <a:avLst/>
              <a:gdLst/>
              <a:ahLst/>
              <a:cxnLst/>
              <a:rect l="l" t="t" r="r" b="b"/>
              <a:pathLst>
                <a:path w="5762" h="579" extrusionOk="0">
                  <a:moveTo>
                    <a:pt x="2662" y="1"/>
                  </a:moveTo>
                  <a:cubicBezTo>
                    <a:pt x="1808" y="1"/>
                    <a:pt x="955" y="93"/>
                    <a:pt x="124" y="278"/>
                  </a:cubicBezTo>
                  <a:cubicBezTo>
                    <a:pt x="0" y="309"/>
                    <a:pt x="19" y="482"/>
                    <a:pt x="128" y="482"/>
                  </a:cubicBezTo>
                  <a:cubicBezTo>
                    <a:pt x="137" y="482"/>
                    <a:pt x="147" y="481"/>
                    <a:pt x="157" y="478"/>
                  </a:cubicBezTo>
                  <a:cubicBezTo>
                    <a:pt x="988" y="293"/>
                    <a:pt x="1834" y="201"/>
                    <a:pt x="2677" y="201"/>
                  </a:cubicBezTo>
                  <a:cubicBezTo>
                    <a:pt x="3661" y="201"/>
                    <a:pt x="4642" y="327"/>
                    <a:pt x="5594" y="578"/>
                  </a:cubicBezTo>
                  <a:cubicBezTo>
                    <a:pt x="5694" y="578"/>
                    <a:pt x="5761" y="411"/>
                    <a:pt x="5628" y="378"/>
                  </a:cubicBezTo>
                  <a:cubicBezTo>
                    <a:pt x="4658" y="127"/>
                    <a:pt x="3659" y="1"/>
                    <a:pt x="266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19"/>
            <p:cNvSpPr/>
            <p:nvPr/>
          </p:nvSpPr>
          <p:spPr>
            <a:xfrm rot="5400000">
              <a:off x="712840" y="68048"/>
              <a:ext cx="80093" cy="274206"/>
            </a:xfrm>
            <a:custGeom>
              <a:avLst/>
              <a:gdLst/>
              <a:ahLst/>
              <a:cxnLst/>
              <a:rect l="l" t="t" r="r" b="b"/>
              <a:pathLst>
                <a:path w="1880" h="6436" extrusionOk="0">
                  <a:moveTo>
                    <a:pt x="668" y="0"/>
                  </a:moveTo>
                  <a:cubicBezTo>
                    <a:pt x="618" y="0"/>
                    <a:pt x="568" y="33"/>
                    <a:pt x="568" y="100"/>
                  </a:cubicBezTo>
                  <a:cubicBezTo>
                    <a:pt x="434" y="2135"/>
                    <a:pt x="1" y="4837"/>
                    <a:pt x="1635" y="6405"/>
                  </a:cubicBezTo>
                  <a:cubicBezTo>
                    <a:pt x="1657" y="6427"/>
                    <a:pt x="1683" y="6436"/>
                    <a:pt x="1708" y="6436"/>
                  </a:cubicBezTo>
                  <a:cubicBezTo>
                    <a:pt x="1796" y="6436"/>
                    <a:pt x="1880" y="6323"/>
                    <a:pt x="1802" y="6271"/>
                  </a:cubicBezTo>
                  <a:cubicBezTo>
                    <a:pt x="201" y="4737"/>
                    <a:pt x="634" y="2102"/>
                    <a:pt x="768" y="100"/>
                  </a:cubicBezTo>
                  <a:cubicBezTo>
                    <a:pt x="768" y="33"/>
                    <a:pt x="718" y="0"/>
                    <a:pt x="668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19"/>
            <p:cNvSpPr/>
            <p:nvPr/>
          </p:nvSpPr>
          <p:spPr>
            <a:xfrm rot="5400000">
              <a:off x="592981" y="439912"/>
              <a:ext cx="215696" cy="105490"/>
            </a:xfrm>
            <a:custGeom>
              <a:avLst/>
              <a:gdLst/>
              <a:ahLst/>
              <a:cxnLst/>
              <a:rect l="l" t="t" r="r" b="b"/>
              <a:pathLst>
                <a:path w="5063" h="2476" extrusionOk="0">
                  <a:moveTo>
                    <a:pt x="2300" y="129"/>
                  </a:moveTo>
                  <a:cubicBezTo>
                    <a:pt x="3105" y="129"/>
                    <a:pt x="3927" y="309"/>
                    <a:pt x="4250" y="567"/>
                  </a:cubicBezTo>
                  <a:cubicBezTo>
                    <a:pt x="4651" y="1268"/>
                    <a:pt x="4584" y="1768"/>
                    <a:pt x="4017" y="2002"/>
                  </a:cubicBezTo>
                  <a:cubicBezTo>
                    <a:pt x="3750" y="2135"/>
                    <a:pt x="3483" y="2235"/>
                    <a:pt x="3216" y="2235"/>
                  </a:cubicBezTo>
                  <a:cubicBezTo>
                    <a:pt x="3130" y="2243"/>
                    <a:pt x="3043" y="2247"/>
                    <a:pt x="2956" y="2247"/>
                  </a:cubicBezTo>
                  <a:cubicBezTo>
                    <a:pt x="2676" y="2247"/>
                    <a:pt x="2396" y="2204"/>
                    <a:pt x="2115" y="2102"/>
                  </a:cubicBezTo>
                  <a:cubicBezTo>
                    <a:pt x="1438" y="1917"/>
                    <a:pt x="817" y="1505"/>
                    <a:pt x="332" y="943"/>
                  </a:cubicBezTo>
                  <a:lnTo>
                    <a:pt x="332" y="943"/>
                  </a:lnTo>
                  <a:cubicBezTo>
                    <a:pt x="364" y="931"/>
                    <a:pt x="395" y="906"/>
                    <a:pt x="414" y="868"/>
                  </a:cubicBezTo>
                  <a:cubicBezTo>
                    <a:pt x="604" y="334"/>
                    <a:pt x="1442" y="129"/>
                    <a:pt x="2300" y="129"/>
                  </a:cubicBezTo>
                  <a:close/>
                  <a:moveTo>
                    <a:pt x="2516" y="0"/>
                  </a:moveTo>
                  <a:cubicBezTo>
                    <a:pt x="2460" y="0"/>
                    <a:pt x="2405" y="0"/>
                    <a:pt x="2349" y="0"/>
                  </a:cubicBezTo>
                  <a:cubicBezTo>
                    <a:pt x="1589" y="0"/>
                    <a:pt x="534" y="0"/>
                    <a:pt x="222" y="812"/>
                  </a:cubicBezTo>
                  <a:lnTo>
                    <a:pt x="222" y="812"/>
                  </a:lnTo>
                  <a:cubicBezTo>
                    <a:pt x="220" y="808"/>
                    <a:pt x="217" y="804"/>
                    <a:pt x="214" y="801"/>
                  </a:cubicBezTo>
                  <a:cubicBezTo>
                    <a:pt x="195" y="772"/>
                    <a:pt x="166" y="759"/>
                    <a:pt x="138" y="759"/>
                  </a:cubicBezTo>
                  <a:cubicBezTo>
                    <a:pt x="70" y="759"/>
                    <a:pt x="0" y="830"/>
                    <a:pt x="47" y="901"/>
                  </a:cubicBezTo>
                  <a:cubicBezTo>
                    <a:pt x="714" y="1768"/>
                    <a:pt x="1682" y="2335"/>
                    <a:pt x="2783" y="2469"/>
                  </a:cubicBezTo>
                  <a:cubicBezTo>
                    <a:pt x="2829" y="2473"/>
                    <a:pt x="2880" y="2475"/>
                    <a:pt x="2933" y="2475"/>
                  </a:cubicBezTo>
                  <a:cubicBezTo>
                    <a:pt x="3687" y="2475"/>
                    <a:pt x="5062" y="2035"/>
                    <a:pt x="4751" y="1101"/>
                  </a:cubicBezTo>
                  <a:cubicBezTo>
                    <a:pt x="4404" y="30"/>
                    <a:pt x="3462" y="0"/>
                    <a:pt x="2516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19"/>
            <p:cNvSpPr/>
            <p:nvPr/>
          </p:nvSpPr>
          <p:spPr>
            <a:xfrm rot="5400000">
              <a:off x="745734" y="454290"/>
              <a:ext cx="230267" cy="132203"/>
            </a:xfrm>
            <a:custGeom>
              <a:avLst/>
              <a:gdLst/>
              <a:ahLst/>
              <a:cxnLst/>
              <a:rect l="l" t="t" r="r" b="b"/>
              <a:pathLst>
                <a:path w="5405" h="3103" extrusionOk="0">
                  <a:moveTo>
                    <a:pt x="3553" y="226"/>
                  </a:moveTo>
                  <a:cubicBezTo>
                    <a:pt x="3829" y="226"/>
                    <a:pt x="4104" y="251"/>
                    <a:pt x="4371" y="301"/>
                  </a:cubicBezTo>
                  <a:cubicBezTo>
                    <a:pt x="5105" y="501"/>
                    <a:pt x="5038" y="1368"/>
                    <a:pt x="4604" y="1802"/>
                  </a:cubicBezTo>
                  <a:cubicBezTo>
                    <a:pt x="3642" y="2857"/>
                    <a:pt x="1756" y="2555"/>
                    <a:pt x="397" y="2830"/>
                  </a:cubicBezTo>
                  <a:lnTo>
                    <a:pt x="397" y="2830"/>
                  </a:lnTo>
                  <a:cubicBezTo>
                    <a:pt x="552" y="2106"/>
                    <a:pt x="704" y="1600"/>
                    <a:pt x="1268" y="1035"/>
                  </a:cubicBezTo>
                  <a:cubicBezTo>
                    <a:pt x="1669" y="635"/>
                    <a:pt x="2169" y="401"/>
                    <a:pt x="2736" y="301"/>
                  </a:cubicBezTo>
                  <a:cubicBezTo>
                    <a:pt x="3003" y="251"/>
                    <a:pt x="3278" y="226"/>
                    <a:pt x="3553" y="226"/>
                  </a:cubicBezTo>
                  <a:close/>
                  <a:moveTo>
                    <a:pt x="3687" y="0"/>
                  </a:moveTo>
                  <a:cubicBezTo>
                    <a:pt x="3378" y="0"/>
                    <a:pt x="3082" y="36"/>
                    <a:pt x="2870" y="67"/>
                  </a:cubicBezTo>
                  <a:cubicBezTo>
                    <a:pt x="2303" y="134"/>
                    <a:pt x="1769" y="368"/>
                    <a:pt x="1302" y="701"/>
                  </a:cubicBezTo>
                  <a:cubicBezTo>
                    <a:pt x="968" y="968"/>
                    <a:pt x="701" y="1302"/>
                    <a:pt x="468" y="1635"/>
                  </a:cubicBezTo>
                  <a:cubicBezTo>
                    <a:pt x="401" y="1735"/>
                    <a:pt x="134" y="2836"/>
                    <a:pt x="234" y="2836"/>
                  </a:cubicBezTo>
                  <a:cubicBezTo>
                    <a:pt x="193" y="2836"/>
                    <a:pt x="165" y="2858"/>
                    <a:pt x="149" y="2889"/>
                  </a:cubicBezTo>
                  <a:lnTo>
                    <a:pt x="149" y="2889"/>
                  </a:lnTo>
                  <a:cubicBezTo>
                    <a:pt x="133" y="2894"/>
                    <a:pt x="117" y="2898"/>
                    <a:pt x="101" y="2903"/>
                  </a:cubicBezTo>
                  <a:cubicBezTo>
                    <a:pt x="1" y="2936"/>
                    <a:pt x="34" y="3103"/>
                    <a:pt x="168" y="3103"/>
                  </a:cubicBezTo>
                  <a:lnTo>
                    <a:pt x="201" y="3103"/>
                  </a:lnTo>
                  <a:cubicBezTo>
                    <a:pt x="1502" y="2736"/>
                    <a:pt x="5405" y="3103"/>
                    <a:pt x="5138" y="868"/>
                  </a:cubicBezTo>
                  <a:cubicBezTo>
                    <a:pt x="5070" y="163"/>
                    <a:pt x="4349" y="0"/>
                    <a:pt x="368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19"/>
            <p:cNvSpPr/>
            <p:nvPr/>
          </p:nvSpPr>
          <p:spPr>
            <a:xfrm rot="5400000">
              <a:off x="799986" y="87455"/>
              <a:ext cx="123675" cy="202203"/>
            </a:xfrm>
            <a:custGeom>
              <a:avLst/>
              <a:gdLst/>
              <a:ahLst/>
              <a:cxnLst/>
              <a:rect l="l" t="t" r="r" b="b"/>
              <a:pathLst>
                <a:path w="2903" h="4746" extrusionOk="0">
                  <a:moveTo>
                    <a:pt x="1573" y="177"/>
                  </a:moveTo>
                  <a:cubicBezTo>
                    <a:pt x="2669" y="177"/>
                    <a:pt x="2668" y="1621"/>
                    <a:pt x="2536" y="2379"/>
                  </a:cubicBezTo>
                  <a:cubicBezTo>
                    <a:pt x="2375" y="3216"/>
                    <a:pt x="1842" y="3835"/>
                    <a:pt x="1355" y="4506"/>
                  </a:cubicBezTo>
                  <a:lnTo>
                    <a:pt x="1355" y="4506"/>
                  </a:lnTo>
                  <a:cubicBezTo>
                    <a:pt x="736" y="3913"/>
                    <a:pt x="365" y="3111"/>
                    <a:pt x="301" y="2279"/>
                  </a:cubicBezTo>
                  <a:cubicBezTo>
                    <a:pt x="268" y="1479"/>
                    <a:pt x="535" y="244"/>
                    <a:pt x="1535" y="178"/>
                  </a:cubicBezTo>
                  <a:cubicBezTo>
                    <a:pt x="1548" y="177"/>
                    <a:pt x="1561" y="177"/>
                    <a:pt x="1573" y="177"/>
                  </a:cubicBezTo>
                  <a:close/>
                  <a:moveTo>
                    <a:pt x="1391" y="0"/>
                  </a:moveTo>
                  <a:cubicBezTo>
                    <a:pt x="563" y="0"/>
                    <a:pt x="229" y="1080"/>
                    <a:pt x="134" y="1712"/>
                  </a:cubicBezTo>
                  <a:cubicBezTo>
                    <a:pt x="1" y="2846"/>
                    <a:pt x="435" y="3980"/>
                    <a:pt x="1302" y="4714"/>
                  </a:cubicBezTo>
                  <a:cubicBezTo>
                    <a:pt x="1324" y="4736"/>
                    <a:pt x="1348" y="4745"/>
                    <a:pt x="1370" y="4745"/>
                  </a:cubicBezTo>
                  <a:cubicBezTo>
                    <a:pt x="1393" y="4745"/>
                    <a:pt x="1414" y="4736"/>
                    <a:pt x="1432" y="4722"/>
                  </a:cubicBezTo>
                  <a:lnTo>
                    <a:pt x="1432" y="4722"/>
                  </a:lnTo>
                  <a:cubicBezTo>
                    <a:pt x="1459" y="4719"/>
                    <a:pt x="1485" y="4706"/>
                    <a:pt x="1502" y="4681"/>
                  </a:cubicBezTo>
                  <a:cubicBezTo>
                    <a:pt x="2202" y="3680"/>
                    <a:pt x="2836" y="2846"/>
                    <a:pt x="2836" y="1579"/>
                  </a:cubicBezTo>
                  <a:cubicBezTo>
                    <a:pt x="2903" y="778"/>
                    <a:pt x="2303" y="78"/>
                    <a:pt x="1535" y="11"/>
                  </a:cubicBezTo>
                  <a:cubicBezTo>
                    <a:pt x="1486" y="4"/>
                    <a:pt x="1437" y="0"/>
                    <a:pt x="13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17" name="Google Shape;2917;p19"/>
          <p:cNvGrpSpPr/>
          <p:nvPr/>
        </p:nvGrpSpPr>
        <p:grpSpPr>
          <a:xfrm rot="1291617">
            <a:off x="2901389" y="4755037"/>
            <a:ext cx="549982" cy="687783"/>
            <a:chOff x="3291645" y="4438907"/>
            <a:chExt cx="662976" cy="829031"/>
          </a:xfrm>
        </p:grpSpPr>
        <p:sp>
          <p:nvSpPr>
            <p:cNvPr id="2918" name="Google Shape;2918;p19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19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19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19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19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Google Shape;2923;p19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Google Shape;2924;p19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19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19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19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28" name="Google Shape;2928;p19"/>
          <p:cNvGrpSpPr/>
          <p:nvPr/>
        </p:nvGrpSpPr>
        <p:grpSpPr>
          <a:xfrm>
            <a:off x="6301393" y="4751398"/>
            <a:ext cx="280119" cy="325967"/>
            <a:chOff x="7255010" y="4438892"/>
            <a:chExt cx="633323" cy="736981"/>
          </a:xfrm>
        </p:grpSpPr>
        <p:sp>
          <p:nvSpPr>
            <p:cNvPr id="2929" name="Google Shape;2929;p19"/>
            <p:cNvSpPr/>
            <p:nvPr/>
          </p:nvSpPr>
          <p:spPr>
            <a:xfrm rot="5400000">
              <a:off x="7203182" y="4490721"/>
              <a:ext cx="736981" cy="633323"/>
            </a:xfrm>
            <a:custGeom>
              <a:avLst/>
              <a:gdLst/>
              <a:ahLst/>
              <a:cxnLst/>
              <a:rect l="l" t="t" r="r" b="b"/>
              <a:pathLst>
                <a:path w="17299" h="14865" extrusionOk="0">
                  <a:moveTo>
                    <a:pt x="8956" y="1"/>
                  </a:moveTo>
                  <a:cubicBezTo>
                    <a:pt x="8127" y="1"/>
                    <a:pt x="7319" y="154"/>
                    <a:pt x="7072" y="736"/>
                  </a:cubicBezTo>
                  <a:cubicBezTo>
                    <a:pt x="6905" y="1270"/>
                    <a:pt x="7005" y="1837"/>
                    <a:pt x="7372" y="2270"/>
                  </a:cubicBezTo>
                  <a:cubicBezTo>
                    <a:pt x="7672" y="2637"/>
                    <a:pt x="8006" y="2938"/>
                    <a:pt x="8273" y="3305"/>
                  </a:cubicBezTo>
                  <a:cubicBezTo>
                    <a:pt x="8529" y="3680"/>
                    <a:pt x="8331" y="3776"/>
                    <a:pt x="8024" y="3776"/>
                  </a:cubicBezTo>
                  <a:cubicBezTo>
                    <a:pt x="7730" y="3776"/>
                    <a:pt x="7334" y="3688"/>
                    <a:pt x="7139" y="3671"/>
                  </a:cubicBezTo>
                  <a:cubicBezTo>
                    <a:pt x="6958" y="3661"/>
                    <a:pt x="6733" y="3651"/>
                    <a:pt x="6483" y="3651"/>
                  </a:cubicBezTo>
                  <a:cubicBezTo>
                    <a:pt x="5209" y="3651"/>
                    <a:pt x="3297" y="3889"/>
                    <a:pt x="3436" y="5339"/>
                  </a:cubicBezTo>
                  <a:cubicBezTo>
                    <a:pt x="3503" y="5940"/>
                    <a:pt x="4170" y="6440"/>
                    <a:pt x="4604" y="6774"/>
                  </a:cubicBezTo>
                  <a:lnTo>
                    <a:pt x="5104" y="7207"/>
                  </a:lnTo>
                  <a:cubicBezTo>
                    <a:pt x="5271" y="7307"/>
                    <a:pt x="5438" y="7307"/>
                    <a:pt x="5304" y="7341"/>
                  </a:cubicBezTo>
                  <a:cubicBezTo>
                    <a:pt x="5004" y="7407"/>
                    <a:pt x="4704" y="7508"/>
                    <a:pt x="4403" y="7608"/>
                  </a:cubicBezTo>
                  <a:cubicBezTo>
                    <a:pt x="3136" y="8075"/>
                    <a:pt x="1768" y="8675"/>
                    <a:pt x="834" y="9676"/>
                  </a:cubicBezTo>
                  <a:cubicBezTo>
                    <a:pt x="301" y="10176"/>
                    <a:pt x="0" y="11244"/>
                    <a:pt x="868" y="11611"/>
                  </a:cubicBezTo>
                  <a:cubicBezTo>
                    <a:pt x="1175" y="11742"/>
                    <a:pt x="1511" y="11795"/>
                    <a:pt x="1859" y="11795"/>
                  </a:cubicBezTo>
                  <a:cubicBezTo>
                    <a:pt x="2831" y="11795"/>
                    <a:pt x="3902" y="11380"/>
                    <a:pt x="4737" y="11110"/>
                  </a:cubicBezTo>
                  <a:cubicBezTo>
                    <a:pt x="5135" y="11011"/>
                    <a:pt x="5533" y="10878"/>
                    <a:pt x="5930" y="10778"/>
                  </a:cubicBezTo>
                  <a:lnTo>
                    <a:pt x="5930" y="10778"/>
                  </a:lnTo>
                  <a:cubicBezTo>
                    <a:pt x="5840" y="10825"/>
                    <a:pt x="5871" y="11716"/>
                    <a:pt x="5871" y="11911"/>
                  </a:cubicBezTo>
                  <a:cubicBezTo>
                    <a:pt x="5804" y="12745"/>
                    <a:pt x="5938" y="13579"/>
                    <a:pt x="6271" y="14312"/>
                  </a:cubicBezTo>
                  <a:cubicBezTo>
                    <a:pt x="6495" y="14718"/>
                    <a:pt x="6841" y="14865"/>
                    <a:pt x="7214" y="14865"/>
                  </a:cubicBezTo>
                  <a:cubicBezTo>
                    <a:pt x="7454" y="14865"/>
                    <a:pt x="7704" y="14804"/>
                    <a:pt x="7939" y="14713"/>
                  </a:cubicBezTo>
                  <a:cubicBezTo>
                    <a:pt x="9040" y="14279"/>
                    <a:pt x="9541" y="12978"/>
                    <a:pt x="9941" y="11977"/>
                  </a:cubicBezTo>
                  <a:cubicBezTo>
                    <a:pt x="10208" y="11410"/>
                    <a:pt x="10475" y="10843"/>
                    <a:pt x="10775" y="10310"/>
                  </a:cubicBezTo>
                  <a:cubicBezTo>
                    <a:pt x="10891" y="10154"/>
                    <a:pt x="10967" y="10089"/>
                    <a:pt x="11029" y="10089"/>
                  </a:cubicBezTo>
                  <a:cubicBezTo>
                    <a:pt x="11126" y="10089"/>
                    <a:pt x="11186" y="10252"/>
                    <a:pt x="11308" y="10476"/>
                  </a:cubicBezTo>
                  <a:cubicBezTo>
                    <a:pt x="11475" y="10743"/>
                    <a:pt x="11642" y="11010"/>
                    <a:pt x="11842" y="11310"/>
                  </a:cubicBezTo>
                  <a:cubicBezTo>
                    <a:pt x="12200" y="11835"/>
                    <a:pt x="12712" y="12275"/>
                    <a:pt x="13292" y="12275"/>
                  </a:cubicBezTo>
                  <a:cubicBezTo>
                    <a:pt x="13522" y="12275"/>
                    <a:pt x="13764" y="12205"/>
                    <a:pt x="14010" y="12044"/>
                  </a:cubicBezTo>
                  <a:cubicBezTo>
                    <a:pt x="14844" y="11477"/>
                    <a:pt x="15311" y="10310"/>
                    <a:pt x="15712" y="9409"/>
                  </a:cubicBezTo>
                  <a:cubicBezTo>
                    <a:pt x="16412" y="7708"/>
                    <a:pt x="16579" y="5840"/>
                    <a:pt x="17279" y="4138"/>
                  </a:cubicBezTo>
                  <a:cubicBezTo>
                    <a:pt x="17298" y="4064"/>
                    <a:pt x="17243" y="4020"/>
                    <a:pt x="17180" y="4020"/>
                  </a:cubicBezTo>
                  <a:cubicBezTo>
                    <a:pt x="17130" y="4020"/>
                    <a:pt x="17075" y="4047"/>
                    <a:pt x="17046" y="4105"/>
                  </a:cubicBezTo>
                  <a:cubicBezTo>
                    <a:pt x="16679" y="5139"/>
                    <a:pt x="16379" y="6240"/>
                    <a:pt x="16179" y="7341"/>
                  </a:cubicBezTo>
                  <a:cubicBezTo>
                    <a:pt x="15912" y="8375"/>
                    <a:pt x="15545" y="9376"/>
                    <a:pt x="15044" y="10310"/>
                  </a:cubicBezTo>
                  <a:cubicBezTo>
                    <a:pt x="14708" y="11011"/>
                    <a:pt x="14111" y="12067"/>
                    <a:pt x="13275" y="12067"/>
                  </a:cubicBezTo>
                  <a:cubicBezTo>
                    <a:pt x="13117" y="12067"/>
                    <a:pt x="12951" y="12029"/>
                    <a:pt x="12776" y="11944"/>
                  </a:cubicBezTo>
                  <a:cubicBezTo>
                    <a:pt x="11976" y="11544"/>
                    <a:pt x="11609" y="10443"/>
                    <a:pt x="11108" y="9776"/>
                  </a:cubicBezTo>
                  <a:cubicBezTo>
                    <a:pt x="11089" y="9737"/>
                    <a:pt x="11058" y="9721"/>
                    <a:pt x="11022" y="9721"/>
                  </a:cubicBezTo>
                  <a:cubicBezTo>
                    <a:pt x="10997" y="9721"/>
                    <a:pt x="10969" y="9729"/>
                    <a:pt x="10942" y="9743"/>
                  </a:cubicBezTo>
                  <a:cubicBezTo>
                    <a:pt x="9741" y="11177"/>
                    <a:pt x="9507" y="14379"/>
                    <a:pt x="7306" y="14679"/>
                  </a:cubicBezTo>
                  <a:cubicBezTo>
                    <a:pt x="7259" y="14685"/>
                    <a:pt x="7213" y="14688"/>
                    <a:pt x="7170" y="14688"/>
                  </a:cubicBezTo>
                  <a:cubicBezTo>
                    <a:pt x="5726" y="14688"/>
                    <a:pt x="6072" y="11551"/>
                    <a:pt x="6105" y="10677"/>
                  </a:cubicBezTo>
                  <a:cubicBezTo>
                    <a:pt x="6105" y="10622"/>
                    <a:pt x="6060" y="10568"/>
                    <a:pt x="6008" y="10568"/>
                  </a:cubicBezTo>
                  <a:cubicBezTo>
                    <a:pt x="5996" y="10568"/>
                    <a:pt x="5984" y="10570"/>
                    <a:pt x="5971" y="10576"/>
                  </a:cubicBezTo>
                  <a:cubicBezTo>
                    <a:pt x="5361" y="10685"/>
                    <a:pt x="3084" y="11563"/>
                    <a:pt x="1673" y="11563"/>
                  </a:cubicBezTo>
                  <a:cubicBezTo>
                    <a:pt x="924" y="11563"/>
                    <a:pt x="418" y="11316"/>
                    <a:pt x="534" y="10576"/>
                  </a:cubicBezTo>
                  <a:cubicBezTo>
                    <a:pt x="701" y="9609"/>
                    <a:pt x="2102" y="8942"/>
                    <a:pt x="2869" y="8542"/>
                  </a:cubicBezTo>
                  <a:cubicBezTo>
                    <a:pt x="3703" y="8075"/>
                    <a:pt x="4604" y="7741"/>
                    <a:pt x="5538" y="7508"/>
                  </a:cubicBezTo>
                  <a:cubicBezTo>
                    <a:pt x="5604" y="7474"/>
                    <a:pt x="5638" y="7374"/>
                    <a:pt x="5571" y="7307"/>
                  </a:cubicBezTo>
                  <a:cubicBezTo>
                    <a:pt x="4637" y="6473"/>
                    <a:pt x="2602" y="5273"/>
                    <a:pt x="4504" y="4172"/>
                  </a:cubicBezTo>
                  <a:cubicBezTo>
                    <a:pt x="5003" y="3886"/>
                    <a:pt x="5594" y="3802"/>
                    <a:pt x="6206" y="3802"/>
                  </a:cubicBezTo>
                  <a:cubicBezTo>
                    <a:pt x="7025" y="3802"/>
                    <a:pt x="7881" y="3953"/>
                    <a:pt x="8607" y="3972"/>
                  </a:cubicBezTo>
                  <a:cubicBezTo>
                    <a:pt x="8673" y="3972"/>
                    <a:pt x="8740" y="3905"/>
                    <a:pt x="8707" y="3838"/>
                  </a:cubicBezTo>
                  <a:cubicBezTo>
                    <a:pt x="8506" y="3038"/>
                    <a:pt x="7873" y="2637"/>
                    <a:pt x="7439" y="1970"/>
                  </a:cubicBezTo>
                  <a:cubicBezTo>
                    <a:pt x="6372" y="436"/>
                    <a:pt x="8540" y="269"/>
                    <a:pt x="9507" y="269"/>
                  </a:cubicBezTo>
                  <a:cubicBezTo>
                    <a:pt x="11609" y="269"/>
                    <a:pt x="14010" y="903"/>
                    <a:pt x="15678" y="2270"/>
                  </a:cubicBezTo>
                  <a:cubicBezTo>
                    <a:pt x="15697" y="2283"/>
                    <a:pt x="15718" y="2288"/>
                    <a:pt x="15739" y="2288"/>
                  </a:cubicBezTo>
                  <a:cubicBezTo>
                    <a:pt x="15830" y="2288"/>
                    <a:pt x="15920" y="2185"/>
                    <a:pt x="15812" y="2104"/>
                  </a:cubicBezTo>
                  <a:cubicBezTo>
                    <a:pt x="14344" y="1036"/>
                    <a:pt x="12643" y="369"/>
                    <a:pt x="10841" y="169"/>
                  </a:cubicBezTo>
                  <a:cubicBezTo>
                    <a:pt x="10449" y="122"/>
                    <a:pt x="9694" y="1"/>
                    <a:pt x="89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19"/>
            <p:cNvSpPr/>
            <p:nvPr/>
          </p:nvSpPr>
          <p:spPr>
            <a:xfrm rot="5400000">
              <a:off x="7324692" y="4704128"/>
              <a:ext cx="602612" cy="320091"/>
            </a:xfrm>
            <a:custGeom>
              <a:avLst/>
              <a:gdLst/>
              <a:ahLst/>
              <a:cxnLst/>
              <a:rect l="l" t="t" r="r" b="b"/>
              <a:pathLst>
                <a:path w="14145" h="7513" extrusionOk="0">
                  <a:moveTo>
                    <a:pt x="14013" y="1"/>
                  </a:moveTo>
                  <a:cubicBezTo>
                    <a:pt x="13988" y="1"/>
                    <a:pt x="13961" y="11"/>
                    <a:pt x="13936" y="36"/>
                  </a:cubicBezTo>
                  <a:cubicBezTo>
                    <a:pt x="12068" y="1838"/>
                    <a:pt x="9766" y="3072"/>
                    <a:pt x="7464" y="4173"/>
                  </a:cubicBezTo>
                  <a:cubicBezTo>
                    <a:pt x="5063" y="5307"/>
                    <a:pt x="2728" y="6708"/>
                    <a:pt x="92" y="7308"/>
                  </a:cubicBezTo>
                  <a:cubicBezTo>
                    <a:pt x="0" y="7339"/>
                    <a:pt x="21" y="7512"/>
                    <a:pt x="130" y="7512"/>
                  </a:cubicBezTo>
                  <a:cubicBezTo>
                    <a:pt x="139" y="7512"/>
                    <a:pt x="149" y="7511"/>
                    <a:pt x="159" y="7508"/>
                  </a:cubicBezTo>
                  <a:cubicBezTo>
                    <a:pt x="2794" y="6908"/>
                    <a:pt x="5129" y="5507"/>
                    <a:pt x="7565" y="4339"/>
                  </a:cubicBezTo>
                  <a:cubicBezTo>
                    <a:pt x="9866" y="3239"/>
                    <a:pt x="12201" y="2004"/>
                    <a:pt x="14069" y="170"/>
                  </a:cubicBezTo>
                  <a:cubicBezTo>
                    <a:pt x="14144" y="95"/>
                    <a:pt x="14088" y="1"/>
                    <a:pt x="14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19"/>
            <p:cNvSpPr/>
            <p:nvPr/>
          </p:nvSpPr>
          <p:spPr>
            <a:xfrm rot="5400000">
              <a:off x="7421931" y="4586653"/>
              <a:ext cx="196355" cy="309738"/>
            </a:xfrm>
            <a:custGeom>
              <a:avLst/>
              <a:gdLst/>
              <a:ahLst/>
              <a:cxnLst/>
              <a:rect l="l" t="t" r="r" b="b"/>
              <a:pathLst>
                <a:path w="4609" h="7270" extrusionOk="0">
                  <a:moveTo>
                    <a:pt x="167" y="0"/>
                  </a:moveTo>
                  <a:cubicBezTo>
                    <a:pt x="80" y="0"/>
                    <a:pt x="0" y="120"/>
                    <a:pt x="105" y="198"/>
                  </a:cubicBezTo>
                  <a:cubicBezTo>
                    <a:pt x="1239" y="1099"/>
                    <a:pt x="2507" y="1732"/>
                    <a:pt x="3908" y="2099"/>
                  </a:cubicBezTo>
                  <a:cubicBezTo>
                    <a:pt x="4608" y="2333"/>
                    <a:pt x="3774" y="4201"/>
                    <a:pt x="3607" y="4735"/>
                  </a:cubicBezTo>
                  <a:cubicBezTo>
                    <a:pt x="3341" y="5502"/>
                    <a:pt x="3174" y="6336"/>
                    <a:pt x="3174" y="7170"/>
                  </a:cubicBezTo>
                  <a:cubicBezTo>
                    <a:pt x="3174" y="7236"/>
                    <a:pt x="3224" y="7270"/>
                    <a:pt x="3274" y="7270"/>
                  </a:cubicBezTo>
                  <a:cubicBezTo>
                    <a:pt x="3324" y="7270"/>
                    <a:pt x="3374" y="7236"/>
                    <a:pt x="3374" y="7170"/>
                  </a:cubicBezTo>
                  <a:cubicBezTo>
                    <a:pt x="3374" y="5402"/>
                    <a:pt x="4275" y="3834"/>
                    <a:pt x="4475" y="2133"/>
                  </a:cubicBezTo>
                  <a:cubicBezTo>
                    <a:pt x="4475" y="2099"/>
                    <a:pt x="4441" y="2033"/>
                    <a:pt x="4408" y="2033"/>
                  </a:cubicBezTo>
                  <a:cubicBezTo>
                    <a:pt x="2873" y="1699"/>
                    <a:pt x="1439" y="998"/>
                    <a:pt x="238" y="31"/>
                  </a:cubicBezTo>
                  <a:cubicBezTo>
                    <a:pt x="217" y="9"/>
                    <a:pt x="192" y="0"/>
                    <a:pt x="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19"/>
            <p:cNvSpPr/>
            <p:nvPr/>
          </p:nvSpPr>
          <p:spPr>
            <a:xfrm rot="5400000">
              <a:off x="7523475" y="4778472"/>
              <a:ext cx="222385" cy="337772"/>
            </a:xfrm>
            <a:custGeom>
              <a:avLst/>
              <a:gdLst/>
              <a:ahLst/>
              <a:cxnLst/>
              <a:rect l="l" t="t" r="r" b="b"/>
              <a:pathLst>
                <a:path w="5220" h="7928" extrusionOk="0">
                  <a:moveTo>
                    <a:pt x="99" y="0"/>
                  </a:moveTo>
                  <a:cubicBezTo>
                    <a:pt x="9" y="0"/>
                    <a:pt x="1" y="156"/>
                    <a:pt x="115" y="214"/>
                  </a:cubicBezTo>
                  <a:lnTo>
                    <a:pt x="82" y="214"/>
                  </a:lnTo>
                  <a:cubicBezTo>
                    <a:pt x="916" y="547"/>
                    <a:pt x="1750" y="881"/>
                    <a:pt x="2584" y="1248"/>
                  </a:cubicBezTo>
                  <a:cubicBezTo>
                    <a:pt x="3218" y="1548"/>
                    <a:pt x="4619" y="2048"/>
                    <a:pt x="4819" y="2816"/>
                  </a:cubicBezTo>
                  <a:cubicBezTo>
                    <a:pt x="4986" y="3583"/>
                    <a:pt x="4785" y="4650"/>
                    <a:pt x="4685" y="5451"/>
                  </a:cubicBezTo>
                  <a:cubicBezTo>
                    <a:pt x="4552" y="6251"/>
                    <a:pt x="4419" y="7019"/>
                    <a:pt x="4218" y="7819"/>
                  </a:cubicBezTo>
                  <a:cubicBezTo>
                    <a:pt x="4198" y="7879"/>
                    <a:pt x="4262" y="7927"/>
                    <a:pt x="4324" y="7927"/>
                  </a:cubicBezTo>
                  <a:cubicBezTo>
                    <a:pt x="4365" y="7927"/>
                    <a:pt x="4405" y="7906"/>
                    <a:pt x="4419" y="7853"/>
                  </a:cubicBezTo>
                  <a:cubicBezTo>
                    <a:pt x="4652" y="6952"/>
                    <a:pt x="4819" y="6051"/>
                    <a:pt x="4919" y="5117"/>
                  </a:cubicBezTo>
                  <a:cubicBezTo>
                    <a:pt x="5019" y="4350"/>
                    <a:pt x="5219" y="3349"/>
                    <a:pt x="4952" y="2582"/>
                  </a:cubicBezTo>
                  <a:cubicBezTo>
                    <a:pt x="4752" y="1948"/>
                    <a:pt x="3618" y="1515"/>
                    <a:pt x="3084" y="1248"/>
                  </a:cubicBezTo>
                  <a:cubicBezTo>
                    <a:pt x="2117" y="781"/>
                    <a:pt x="1116" y="414"/>
                    <a:pt x="149" y="14"/>
                  </a:cubicBezTo>
                  <a:cubicBezTo>
                    <a:pt x="130" y="4"/>
                    <a:pt x="113" y="0"/>
                    <a:pt x="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19"/>
            <p:cNvSpPr/>
            <p:nvPr/>
          </p:nvSpPr>
          <p:spPr>
            <a:xfrm rot="5400000">
              <a:off x="7638679" y="4821466"/>
              <a:ext cx="80732" cy="61820"/>
            </a:xfrm>
            <a:custGeom>
              <a:avLst/>
              <a:gdLst/>
              <a:ahLst/>
              <a:cxnLst/>
              <a:rect l="l" t="t" r="r" b="b"/>
              <a:pathLst>
                <a:path w="1895" h="1451" extrusionOk="0">
                  <a:moveTo>
                    <a:pt x="158" y="0"/>
                  </a:moveTo>
                  <a:cubicBezTo>
                    <a:pt x="74" y="0"/>
                    <a:pt x="1" y="104"/>
                    <a:pt x="82" y="185"/>
                  </a:cubicBezTo>
                  <a:lnTo>
                    <a:pt x="82" y="152"/>
                  </a:lnTo>
                  <a:cubicBezTo>
                    <a:pt x="616" y="585"/>
                    <a:pt x="1183" y="952"/>
                    <a:pt x="1683" y="1419"/>
                  </a:cubicBezTo>
                  <a:cubicBezTo>
                    <a:pt x="1705" y="1441"/>
                    <a:pt x="1729" y="1450"/>
                    <a:pt x="1752" y="1450"/>
                  </a:cubicBezTo>
                  <a:cubicBezTo>
                    <a:pt x="1831" y="1450"/>
                    <a:pt x="1895" y="1338"/>
                    <a:pt x="1817" y="1286"/>
                  </a:cubicBezTo>
                  <a:cubicBezTo>
                    <a:pt x="1350" y="785"/>
                    <a:pt x="749" y="452"/>
                    <a:pt x="215" y="18"/>
                  </a:cubicBezTo>
                  <a:cubicBezTo>
                    <a:pt x="197" y="6"/>
                    <a:pt x="177" y="0"/>
                    <a:pt x="1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19"/>
            <p:cNvSpPr/>
            <p:nvPr/>
          </p:nvSpPr>
          <p:spPr>
            <a:xfrm rot="5400000">
              <a:off x="7544269" y="4908547"/>
              <a:ext cx="22792" cy="86786"/>
            </a:xfrm>
            <a:custGeom>
              <a:avLst/>
              <a:gdLst/>
              <a:ahLst/>
              <a:cxnLst/>
              <a:rect l="l" t="t" r="r" b="b"/>
              <a:pathLst>
                <a:path w="535" h="2037" extrusionOk="0">
                  <a:moveTo>
                    <a:pt x="405" y="1"/>
                  </a:moveTo>
                  <a:cubicBezTo>
                    <a:pt x="373" y="1"/>
                    <a:pt x="346" y="16"/>
                    <a:pt x="334" y="50"/>
                  </a:cubicBezTo>
                  <a:cubicBezTo>
                    <a:pt x="167" y="684"/>
                    <a:pt x="67" y="1285"/>
                    <a:pt x="0" y="1918"/>
                  </a:cubicBezTo>
                  <a:cubicBezTo>
                    <a:pt x="0" y="1993"/>
                    <a:pt x="53" y="2037"/>
                    <a:pt x="105" y="2037"/>
                  </a:cubicBezTo>
                  <a:cubicBezTo>
                    <a:pt x="146" y="2037"/>
                    <a:pt x="186" y="2010"/>
                    <a:pt x="201" y="1952"/>
                  </a:cubicBezTo>
                  <a:cubicBezTo>
                    <a:pt x="267" y="1351"/>
                    <a:pt x="367" y="718"/>
                    <a:pt x="534" y="117"/>
                  </a:cubicBezTo>
                  <a:cubicBezTo>
                    <a:pt x="534" y="52"/>
                    <a:pt x="463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19"/>
            <p:cNvSpPr/>
            <p:nvPr/>
          </p:nvSpPr>
          <p:spPr>
            <a:xfrm rot="5400000">
              <a:off x="7769023" y="4974816"/>
              <a:ext cx="82180" cy="43883"/>
            </a:xfrm>
            <a:custGeom>
              <a:avLst/>
              <a:gdLst/>
              <a:ahLst/>
              <a:cxnLst/>
              <a:rect l="l" t="t" r="r" b="b"/>
              <a:pathLst>
                <a:path w="1929" h="1030" extrusionOk="0">
                  <a:moveTo>
                    <a:pt x="163" y="0"/>
                  </a:moveTo>
                  <a:cubicBezTo>
                    <a:pt x="76" y="0"/>
                    <a:pt x="1" y="126"/>
                    <a:pt x="112" y="182"/>
                  </a:cubicBezTo>
                  <a:cubicBezTo>
                    <a:pt x="613" y="516"/>
                    <a:pt x="1147" y="783"/>
                    <a:pt x="1714" y="1016"/>
                  </a:cubicBezTo>
                  <a:cubicBezTo>
                    <a:pt x="1728" y="1026"/>
                    <a:pt x="1742" y="1030"/>
                    <a:pt x="1757" y="1030"/>
                  </a:cubicBezTo>
                  <a:cubicBezTo>
                    <a:pt x="1846" y="1030"/>
                    <a:pt x="1928" y="878"/>
                    <a:pt x="1814" y="849"/>
                  </a:cubicBezTo>
                  <a:cubicBezTo>
                    <a:pt x="1247" y="616"/>
                    <a:pt x="713" y="349"/>
                    <a:pt x="213" y="15"/>
                  </a:cubicBezTo>
                  <a:cubicBezTo>
                    <a:pt x="196" y="5"/>
                    <a:pt x="179" y="0"/>
                    <a:pt x="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36" name="Google Shape;2936;p19"/>
          <p:cNvGrpSpPr/>
          <p:nvPr/>
        </p:nvGrpSpPr>
        <p:grpSpPr>
          <a:xfrm>
            <a:off x="3979184" y="4678446"/>
            <a:ext cx="535464" cy="567184"/>
            <a:chOff x="4174996" y="4517026"/>
            <a:chExt cx="645448" cy="683601"/>
          </a:xfrm>
        </p:grpSpPr>
        <p:sp>
          <p:nvSpPr>
            <p:cNvPr id="2937" name="Google Shape;2937;p19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19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19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19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41" name="Google Shape;2941;p19"/>
          <p:cNvSpPr/>
          <p:nvPr/>
        </p:nvSpPr>
        <p:spPr>
          <a:xfrm rot="2493606">
            <a:off x="4931851" y="4693978"/>
            <a:ext cx="280109" cy="249958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2" name="Google Shape;2942;p19"/>
          <p:cNvGrpSpPr/>
          <p:nvPr/>
        </p:nvGrpSpPr>
        <p:grpSpPr>
          <a:xfrm rot="1799723" flipH="1">
            <a:off x="-193980" y="908936"/>
            <a:ext cx="668538" cy="524359"/>
            <a:chOff x="2246497" y="-36012"/>
            <a:chExt cx="829747" cy="650802"/>
          </a:xfrm>
        </p:grpSpPr>
        <p:sp>
          <p:nvSpPr>
            <p:cNvPr id="2943" name="Google Shape;2943;p19"/>
            <p:cNvSpPr/>
            <p:nvPr/>
          </p:nvSpPr>
          <p:spPr>
            <a:xfrm rot="5400000">
              <a:off x="2438739" y="-148100"/>
              <a:ext cx="525417" cy="749592"/>
            </a:xfrm>
            <a:custGeom>
              <a:avLst/>
              <a:gdLst/>
              <a:ahLst/>
              <a:cxnLst/>
              <a:rect l="l" t="t" r="r" b="b"/>
              <a:pathLst>
                <a:path w="12333" h="17594" extrusionOk="0">
                  <a:moveTo>
                    <a:pt x="133" y="0"/>
                  </a:moveTo>
                  <a:cubicBezTo>
                    <a:pt x="60" y="0"/>
                    <a:pt x="1" y="71"/>
                    <a:pt x="24" y="142"/>
                  </a:cubicBezTo>
                  <a:cubicBezTo>
                    <a:pt x="1692" y="3211"/>
                    <a:pt x="4494" y="5546"/>
                    <a:pt x="7062" y="7847"/>
                  </a:cubicBezTo>
                  <a:cubicBezTo>
                    <a:pt x="8363" y="9015"/>
                    <a:pt x="9664" y="10182"/>
                    <a:pt x="10632" y="11683"/>
                  </a:cubicBezTo>
                  <a:cubicBezTo>
                    <a:pt x="11766" y="13451"/>
                    <a:pt x="11833" y="15486"/>
                    <a:pt x="12099" y="17521"/>
                  </a:cubicBezTo>
                  <a:cubicBezTo>
                    <a:pt x="12112" y="17572"/>
                    <a:pt x="12149" y="17594"/>
                    <a:pt x="12190" y="17594"/>
                  </a:cubicBezTo>
                  <a:cubicBezTo>
                    <a:pt x="12256" y="17594"/>
                    <a:pt x="12333" y="17537"/>
                    <a:pt x="12333" y="17454"/>
                  </a:cubicBezTo>
                  <a:cubicBezTo>
                    <a:pt x="12066" y="15586"/>
                    <a:pt x="11966" y="13718"/>
                    <a:pt x="11065" y="12017"/>
                  </a:cubicBezTo>
                  <a:cubicBezTo>
                    <a:pt x="10298" y="10516"/>
                    <a:pt x="9031" y="9348"/>
                    <a:pt x="7796" y="8248"/>
                  </a:cubicBezTo>
                  <a:cubicBezTo>
                    <a:pt x="5094" y="5746"/>
                    <a:pt x="2026" y="3344"/>
                    <a:pt x="224" y="42"/>
                  </a:cubicBezTo>
                  <a:cubicBezTo>
                    <a:pt x="195" y="12"/>
                    <a:pt x="163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19"/>
            <p:cNvSpPr/>
            <p:nvPr/>
          </p:nvSpPr>
          <p:spPr>
            <a:xfrm rot="5400000">
              <a:off x="2638833" y="109259"/>
              <a:ext cx="33060" cy="241911"/>
            </a:xfrm>
            <a:custGeom>
              <a:avLst/>
              <a:gdLst/>
              <a:ahLst/>
              <a:cxnLst/>
              <a:rect l="l" t="t" r="r" b="b"/>
              <a:pathLst>
                <a:path w="776" h="5678" extrusionOk="0">
                  <a:moveTo>
                    <a:pt x="632" y="1"/>
                  </a:moveTo>
                  <a:cubicBezTo>
                    <a:pt x="589" y="1"/>
                    <a:pt x="547" y="22"/>
                    <a:pt x="534" y="73"/>
                  </a:cubicBezTo>
                  <a:cubicBezTo>
                    <a:pt x="1" y="1908"/>
                    <a:pt x="201" y="3709"/>
                    <a:pt x="368" y="5577"/>
                  </a:cubicBezTo>
                  <a:cubicBezTo>
                    <a:pt x="368" y="5644"/>
                    <a:pt x="426" y="5677"/>
                    <a:pt x="480" y="5677"/>
                  </a:cubicBezTo>
                  <a:cubicBezTo>
                    <a:pt x="534" y="5677"/>
                    <a:pt x="584" y="5644"/>
                    <a:pt x="568" y="5577"/>
                  </a:cubicBezTo>
                  <a:cubicBezTo>
                    <a:pt x="434" y="3709"/>
                    <a:pt x="201" y="1941"/>
                    <a:pt x="734" y="140"/>
                  </a:cubicBezTo>
                  <a:cubicBezTo>
                    <a:pt x="776" y="58"/>
                    <a:pt x="702" y="1"/>
                    <a:pt x="632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19"/>
            <p:cNvSpPr/>
            <p:nvPr/>
          </p:nvSpPr>
          <p:spPr>
            <a:xfrm rot="5400000">
              <a:off x="2570077" y="421287"/>
              <a:ext cx="225069" cy="38131"/>
            </a:xfrm>
            <a:custGeom>
              <a:avLst/>
              <a:gdLst/>
              <a:ahLst/>
              <a:cxnLst/>
              <a:rect l="l" t="t" r="r" b="b"/>
              <a:pathLst>
                <a:path w="5283" h="895" extrusionOk="0">
                  <a:moveTo>
                    <a:pt x="1891" y="0"/>
                  </a:moveTo>
                  <a:cubicBezTo>
                    <a:pt x="1301" y="0"/>
                    <a:pt x="708" y="63"/>
                    <a:pt x="124" y="189"/>
                  </a:cubicBezTo>
                  <a:cubicBezTo>
                    <a:pt x="0" y="220"/>
                    <a:pt x="48" y="393"/>
                    <a:pt x="161" y="393"/>
                  </a:cubicBezTo>
                  <a:cubicBezTo>
                    <a:pt x="170" y="393"/>
                    <a:pt x="180" y="392"/>
                    <a:pt x="190" y="390"/>
                  </a:cubicBezTo>
                  <a:cubicBezTo>
                    <a:pt x="752" y="263"/>
                    <a:pt x="1322" y="200"/>
                    <a:pt x="1890" y="200"/>
                  </a:cubicBezTo>
                  <a:cubicBezTo>
                    <a:pt x="2975" y="200"/>
                    <a:pt x="4054" y="430"/>
                    <a:pt x="5060" y="890"/>
                  </a:cubicBezTo>
                  <a:cubicBezTo>
                    <a:pt x="5072" y="893"/>
                    <a:pt x="5084" y="894"/>
                    <a:pt x="5095" y="894"/>
                  </a:cubicBezTo>
                  <a:cubicBezTo>
                    <a:pt x="5210" y="894"/>
                    <a:pt x="5282" y="750"/>
                    <a:pt x="5161" y="690"/>
                  </a:cubicBezTo>
                  <a:cubicBezTo>
                    <a:pt x="4132" y="230"/>
                    <a:pt x="3017" y="0"/>
                    <a:pt x="1891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19"/>
            <p:cNvSpPr/>
            <p:nvPr/>
          </p:nvSpPr>
          <p:spPr>
            <a:xfrm rot="5400000">
              <a:off x="2427673" y="306534"/>
              <a:ext cx="108210" cy="159556"/>
            </a:xfrm>
            <a:custGeom>
              <a:avLst/>
              <a:gdLst/>
              <a:ahLst/>
              <a:cxnLst/>
              <a:rect l="l" t="t" r="r" b="b"/>
              <a:pathLst>
                <a:path w="2540" h="3745" extrusionOk="0">
                  <a:moveTo>
                    <a:pt x="2400" y="1"/>
                  </a:moveTo>
                  <a:cubicBezTo>
                    <a:pt x="2374" y="1"/>
                    <a:pt x="2347" y="11"/>
                    <a:pt x="2322" y="36"/>
                  </a:cubicBezTo>
                  <a:cubicBezTo>
                    <a:pt x="1288" y="1070"/>
                    <a:pt x="454" y="2137"/>
                    <a:pt x="21" y="3605"/>
                  </a:cubicBezTo>
                  <a:cubicBezTo>
                    <a:pt x="0" y="3688"/>
                    <a:pt x="69" y="3745"/>
                    <a:pt x="132" y="3745"/>
                  </a:cubicBezTo>
                  <a:cubicBezTo>
                    <a:pt x="171" y="3745"/>
                    <a:pt x="208" y="3723"/>
                    <a:pt x="221" y="3672"/>
                  </a:cubicBezTo>
                  <a:cubicBezTo>
                    <a:pt x="621" y="2238"/>
                    <a:pt x="1455" y="1203"/>
                    <a:pt x="2489" y="169"/>
                  </a:cubicBezTo>
                  <a:cubicBezTo>
                    <a:pt x="2539" y="94"/>
                    <a:pt x="2477" y="1"/>
                    <a:pt x="240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19"/>
            <p:cNvSpPr/>
            <p:nvPr/>
          </p:nvSpPr>
          <p:spPr>
            <a:xfrm rot="5400000">
              <a:off x="2307723" y="382686"/>
              <a:ext cx="96196" cy="218649"/>
            </a:xfrm>
            <a:custGeom>
              <a:avLst/>
              <a:gdLst/>
              <a:ahLst/>
              <a:cxnLst/>
              <a:rect l="l" t="t" r="r" b="b"/>
              <a:pathLst>
                <a:path w="2258" h="5132" extrusionOk="0">
                  <a:moveTo>
                    <a:pt x="636" y="338"/>
                  </a:moveTo>
                  <a:lnTo>
                    <a:pt x="636" y="338"/>
                  </a:lnTo>
                  <a:cubicBezTo>
                    <a:pt x="1060" y="1026"/>
                    <a:pt x="1424" y="1770"/>
                    <a:pt x="1702" y="2543"/>
                  </a:cubicBezTo>
                  <a:cubicBezTo>
                    <a:pt x="1904" y="3093"/>
                    <a:pt x="2258" y="4951"/>
                    <a:pt x="1365" y="4951"/>
                  </a:cubicBezTo>
                  <a:cubicBezTo>
                    <a:pt x="1230" y="4951"/>
                    <a:pt x="1066" y="4908"/>
                    <a:pt x="868" y="4811"/>
                  </a:cubicBezTo>
                  <a:cubicBezTo>
                    <a:pt x="134" y="4478"/>
                    <a:pt x="234" y="3043"/>
                    <a:pt x="267" y="2376"/>
                  </a:cubicBezTo>
                  <a:cubicBezTo>
                    <a:pt x="301" y="1742"/>
                    <a:pt x="301" y="875"/>
                    <a:pt x="634" y="341"/>
                  </a:cubicBezTo>
                  <a:cubicBezTo>
                    <a:pt x="635" y="340"/>
                    <a:pt x="636" y="339"/>
                    <a:pt x="636" y="338"/>
                  </a:cubicBezTo>
                  <a:close/>
                  <a:moveTo>
                    <a:pt x="607" y="1"/>
                  </a:moveTo>
                  <a:cubicBezTo>
                    <a:pt x="525" y="1"/>
                    <a:pt x="453" y="79"/>
                    <a:pt x="501" y="175"/>
                  </a:cubicBezTo>
                  <a:lnTo>
                    <a:pt x="534" y="175"/>
                  </a:lnTo>
                  <a:cubicBezTo>
                    <a:pt x="535" y="176"/>
                    <a:pt x="536" y="177"/>
                    <a:pt x="537" y="179"/>
                  </a:cubicBezTo>
                  <a:lnTo>
                    <a:pt x="537" y="179"/>
                  </a:lnTo>
                  <a:cubicBezTo>
                    <a:pt x="535" y="178"/>
                    <a:pt x="533" y="178"/>
                    <a:pt x="530" y="178"/>
                  </a:cubicBezTo>
                  <a:cubicBezTo>
                    <a:pt x="493" y="178"/>
                    <a:pt x="456" y="197"/>
                    <a:pt x="434" y="241"/>
                  </a:cubicBezTo>
                  <a:cubicBezTo>
                    <a:pt x="34" y="909"/>
                    <a:pt x="34" y="2076"/>
                    <a:pt x="34" y="2843"/>
                  </a:cubicBezTo>
                  <a:cubicBezTo>
                    <a:pt x="0" y="3577"/>
                    <a:pt x="67" y="4811"/>
                    <a:pt x="968" y="5078"/>
                  </a:cubicBezTo>
                  <a:cubicBezTo>
                    <a:pt x="1081" y="5115"/>
                    <a:pt x="1187" y="5131"/>
                    <a:pt x="1283" y="5131"/>
                  </a:cubicBezTo>
                  <a:cubicBezTo>
                    <a:pt x="1984" y="5131"/>
                    <a:pt x="2257" y="4255"/>
                    <a:pt x="2169" y="3610"/>
                  </a:cubicBezTo>
                  <a:cubicBezTo>
                    <a:pt x="1935" y="2343"/>
                    <a:pt x="1435" y="1142"/>
                    <a:pt x="701" y="41"/>
                  </a:cubicBezTo>
                  <a:cubicBezTo>
                    <a:pt x="673" y="13"/>
                    <a:pt x="639" y="1"/>
                    <a:pt x="60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19"/>
            <p:cNvSpPr/>
            <p:nvPr/>
          </p:nvSpPr>
          <p:spPr>
            <a:xfrm rot="5400000">
              <a:off x="2323935" y="218984"/>
              <a:ext cx="160398" cy="164029"/>
            </a:xfrm>
            <a:custGeom>
              <a:avLst/>
              <a:gdLst/>
              <a:ahLst/>
              <a:cxnLst/>
              <a:rect l="l" t="t" r="r" b="b"/>
              <a:pathLst>
                <a:path w="3765" h="3850" extrusionOk="0">
                  <a:moveTo>
                    <a:pt x="3499" y="480"/>
                  </a:moveTo>
                  <a:cubicBezTo>
                    <a:pt x="3557" y="1506"/>
                    <a:pt x="3459" y="3074"/>
                    <a:pt x="2636" y="3603"/>
                  </a:cubicBezTo>
                  <a:cubicBezTo>
                    <a:pt x="2559" y="3652"/>
                    <a:pt x="2474" y="3673"/>
                    <a:pt x="2386" y="3673"/>
                  </a:cubicBezTo>
                  <a:cubicBezTo>
                    <a:pt x="2050" y="3673"/>
                    <a:pt x="1667" y="3367"/>
                    <a:pt x="1535" y="3103"/>
                  </a:cubicBezTo>
                  <a:cubicBezTo>
                    <a:pt x="1268" y="2702"/>
                    <a:pt x="1602" y="2169"/>
                    <a:pt x="1835" y="1802"/>
                  </a:cubicBezTo>
                  <a:cubicBezTo>
                    <a:pt x="2228" y="1179"/>
                    <a:pt x="2815" y="717"/>
                    <a:pt x="3499" y="480"/>
                  </a:cubicBezTo>
                  <a:close/>
                  <a:moveTo>
                    <a:pt x="3590" y="1"/>
                  </a:moveTo>
                  <a:cubicBezTo>
                    <a:pt x="3536" y="1"/>
                    <a:pt x="3486" y="34"/>
                    <a:pt x="3503" y="101"/>
                  </a:cubicBezTo>
                  <a:lnTo>
                    <a:pt x="3470" y="101"/>
                  </a:lnTo>
                  <a:cubicBezTo>
                    <a:pt x="3474" y="143"/>
                    <a:pt x="3478" y="188"/>
                    <a:pt x="3482" y="235"/>
                  </a:cubicBezTo>
                  <a:lnTo>
                    <a:pt x="3482" y="235"/>
                  </a:lnTo>
                  <a:cubicBezTo>
                    <a:pt x="3478" y="234"/>
                    <a:pt x="3474" y="234"/>
                    <a:pt x="3470" y="234"/>
                  </a:cubicBezTo>
                  <a:cubicBezTo>
                    <a:pt x="2335" y="534"/>
                    <a:pt x="0" y="3069"/>
                    <a:pt x="2002" y="3770"/>
                  </a:cubicBezTo>
                  <a:cubicBezTo>
                    <a:pt x="2148" y="3824"/>
                    <a:pt x="2281" y="3849"/>
                    <a:pt x="2404" y="3849"/>
                  </a:cubicBezTo>
                  <a:cubicBezTo>
                    <a:pt x="3714" y="3849"/>
                    <a:pt x="3764" y="985"/>
                    <a:pt x="3703" y="101"/>
                  </a:cubicBezTo>
                  <a:cubicBezTo>
                    <a:pt x="3703" y="34"/>
                    <a:pt x="3645" y="1"/>
                    <a:pt x="3590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19"/>
            <p:cNvSpPr/>
            <p:nvPr/>
          </p:nvSpPr>
          <p:spPr>
            <a:xfrm rot="5400000">
              <a:off x="2572738" y="453771"/>
              <a:ext cx="207346" cy="114693"/>
            </a:xfrm>
            <a:custGeom>
              <a:avLst/>
              <a:gdLst/>
              <a:ahLst/>
              <a:cxnLst/>
              <a:rect l="l" t="t" r="r" b="b"/>
              <a:pathLst>
                <a:path w="4867" h="2692" extrusionOk="0">
                  <a:moveTo>
                    <a:pt x="2455" y="194"/>
                  </a:moveTo>
                  <a:cubicBezTo>
                    <a:pt x="3531" y="194"/>
                    <a:pt x="4556" y="616"/>
                    <a:pt x="4592" y="1643"/>
                  </a:cubicBezTo>
                  <a:cubicBezTo>
                    <a:pt x="4612" y="2233"/>
                    <a:pt x="4306" y="2453"/>
                    <a:pt x="3846" y="2453"/>
                  </a:cubicBezTo>
                  <a:cubicBezTo>
                    <a:pt x="2806" y="2453"/>
                    <a:pt x="979" y="1328"/>
                    <a:pt x="352" y="821"/>
                  </a:cubicBezTo>
                  <a:lnTo>
                    <a:pt x="352" y="821"/>
                  </a:lnTo>
                  <a:cubicBezTo>
                    <a:pt x="823" y="428"/>
                    <a:pt x="1653" y="194"/>
                    <a:pt x="2455" y="194"/>
                  </a:cubicBezTo>
                  <a:close/>
                  <a:moveTo>
                    <a:pt x="2523" y="1"/>
                  </a:moveTo>
                  <a:cubicBezTo>
                    <a:pt x="1623" y="1"/>
                    <a:pt x="685" y="262"/>
                    <a:pt x="186" y="684"/>
                  </a:cubicBezTo>
                  <a:lnTo>
                    <a:pt x="186" y="684"/>
                  </a:lnTo>
                  <a:cubicBezTo>
                    <a:pt x="175" y="680"/>
                    <a:pt x="163" y="678"/>
                    <a:pt x="152" y="678"/>
                  </a:cubicBezTo>
                  <a:cubicBezTo>
                    <a:pt x="75" y="678"/>
                    <a:pt x="1" y="767"/>
                    <a:pt x="33" y="842"/>
                  </a:cubicBezTo>
                  <a:lnTo>
                    <a:pt x="33" y="842"/>
                  </a:lnTo>
                  <a:cubicBezTo>
                    <a:pt x="2" y="909"/>
                    <a:pt x="68" y="978"/>
                    <a:pt x="140" y="978"/>
                  </a:cubicBezTo>
                  <a:cubicBezTo>
                    <a:pt x="150" y="978"/>
                    <a:pt x="159" y="977"/>
                    <a:pt x="169" y="974"/>
                  </a:cubicBezTo>
                  <a:lnTo>
                    <a:pt x="169" y="974"/>
                  </a:lnTo>
                  <a:cubicBezTo>
                    <a:pt x="835" y="1530"/>
                    <a:pt x="2630" y="2692"/>
                    <a:pt x="3778" y="2692"/>
                  </a:cubicBezTo>
                  <a:cubicBezTo>
                    <a:pt x="4342" y="2692"/>
                    <a:pt x="4750" y="2412"/>
                    <a:pt x="4793" y="1643"/>
                  </a:cubicBezTo>
                  <a:cubicBezTo>
                    <a:pt x="4866" y="469"/>
                    <a:pt x="3728" y="1"/>
                    <a:pt x="252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19"/>
            <p:cNvSpPr/>
            <p:nvPr/>
          </p:nvSpPr>
          <p:spPr>
            <a:xfrm rot="5400000">
              <a:off x="2473045" y="151329"/>
              <a:ext cx="188899" cy="217243"/>
            </a:xfrm>
            <a:custGeom>
              <a:avLst/>
              <a:gdLst/>
              <a:ahLst/>
              <a:cxnLst/>
              <a:rect l="l" t="t" r="r" b="b"/>
              <a:pathLst>
                <a:path w="4434" h="5099" extrusionOk="0">
                  <a:moveTo>
                    <a:pt x="1532" y="0"/>
                  </a:moveTo>
                  <a:cubicBezTo>
                    <a:pt x="1453" y="0"/>
                    <a:pt x="1385" y="86"/>
                    <a:pt x="1432" y="156"/>
                  </a:cubicBezTo>
                  <a:cubicBezTo>
                    <a:pt x="1999" y="1057"/>
                    <a:pt x="3934" y="4159"/>
                    <a:pt x="2299" y="4826"/>
                  </a:cubicBezTo>
                  <a:cubicBezTo>
                    <a:pt x="2112" y="4902"/>
                    <a:pt x="1948" y="4937"/>
                    <a:pt x="1805" y="4937"/>
                  </a:cubicBezTo>
                  <a:cubicBezTo>
                    <a:pt x="379" y="4937"/>
                    <a:pt x="1107" y="1445"/>
                    <a:pt x="1532" y="657"/>
                  </a:cubicBezTo>
                  <a:cubicBezTo>
                    <a:pt x="1555" y="586"/>
                    <a:pt x="1496" y="515"/>
                    <a:pt x="1423" y="515"/>
                  </a:cubicBezTo>
                  <a:cubicBezTo>
                    <a:pt x="1393" y="515"/>
                    <a:pt x="1361" y="527"/>
                    <a:pt x="1332" y="557"/>
                  </a:cubicBezTo>
                  <a:cubicBezTo>
                    <a:pt x="810" y="1568"/>
                    <a:pt x="1" y="5099"/>
                    <a:pt x="1899" y="5099"/>
                  </a:cubicBezTo>
                  <a:cubicBezTo>
                    <a:pt x="1942" y="5099"/>
                    <a:pt x="1986" y="5097"/>
                    <a:pt x="2032" y="5093"/>
                  </a:cubicBezTo>
                  <a:cubicBezTo>
                    <a:pt x="4434" y="4893"/>
                    <a:pt x="2199" y="990"/>
                    <a:pt x="1632" y="56"/>
                  </a:cubicBezTo>
                  <a:cubicBezTo>
                    <a:pt x="1602" y="16"/>
                    <a:pt x="1566" y="0"/>
                    <a:pt x="153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1" name="Google Shape;2951;p19"/>
          <p:cNvGrpSpPr/>
          <p:nvPr/>
        </p:nvGrpSpPr>
        <p:grpSpPr>
          <a:xfrm>
            <a:off x="1044376" y="-6317"/>
            <a:ext cx="335268" cy="390875"/>
            <a:chOff x="1258903" y="17252"/>
            <a:chExt cx="632940" cy="737918"/>
          </a:xfrm>
        </p:grpSpPr>
        <p:sp>
          <p:nvSpPr>
            <p:cNvPr id="2952" name="Google Shape;2952;p19"/>
            <p:cNvSpPr/>
            <p:nvPr/>
          </p:nvSpPr>
          <p:spPr>
            <a:xfrm rot="5400000">
              <a:off x="1206414" y="69741"/>
              <a:ext cx="737918" cy="632940"/>
            </a:xfrm>
            <a:custGeom>
              <a:avLst/>
              <a:gdLst/>
              <a:ahLst/>
              <a:cxnLst/>
              <a:rect l="l" t="t" r="r" b="b"/>
              <a:pathLst>
                <a:path w="17321" h="14856" extrusionOk="0">
                  <a:moveTo>
                    <a:pt x="10048" y="1"/>
                  </a:moveTo>
                  <a:cubicBezTo>
                    <a:pt x="9816" y="1"/>
                    <a:pt x="9575" y="56"/>
                    <a:pt x="9348" y="144"/>
                  </a:cubicBezTo>
                  <a:cubicBezTo>
                    <a:pt x="8247" y="577"/>
                    <a:pt x="7780" y="1912"/>
                    <a:pt x="7346" y="2879"/>
                  </a:cubicBezTo>
                  <a:cubicBezTo>
                    <a:pt x="7113" y="3446"/>
                    <a:pt x="6813" y="4013"/>
                    <a:pt x="6512" y="4547"/>
                  </a:cubicBezTo>
                  <a:cubicBezTo>
                    <a:pt x="6408" y="4716"/>
                    <a:pt x="6335" y="4784"/>
                    <a:pt x="6272" y="4784"/>
                  </a:cubicBezTo>
                  <a:cubicBezTo>
                    <a:pt x="6173" y="4784"/>
                    <a:pt x="6101" y="4617"/>
                    <a:pt x="5979" y="4414"/>
                  </a:cubicBezTo>
                  <a:cubicBezTo>
                    <a:pt x="5812" y="4113"/>
                    <a:pt x="5645" y="3846"/>
                    <a:pt x="5445" y="3580"/>
                  </a:cubicBezTo>
                  <a:cubicBezTo>
                    <a:pt x="5086" y="3030"/>
                    <a:pt x="4573" y="2582"/>
                    <a:pt x="4004" y="2582"/>
                  </a:cubicBezTo>
                  <a:cubicBezTo>
                    <a:pt x="3779" y="2582"/>
                    <a:pt x="3546" y="2652"/>
                    <a:pt x="3310" y="2812"/>
                  </a:cubicBezTo>
                  <a:cubicBezTo>
                    <a:pt x="2443" y="3379"/>
                    <a:pt x="1976" y="4580"/>
                    <a:pt x="1609" y="5481"/>
                  </a:cubicBezTo>
                  <a:cubicBezTo>
                    <a:pt x="875" y="7149"/>
                    <a:pt x="708" y="9017"/>
                    <a:pt x="41" y="10718"/>
                  </a:cubicBezTo>
                  <a:cubicBezTo>
                    <a:pt x="1" y="10799"/>
                    <a:pt x="58" y="10843"/>
                    <a:pt x="125" y="10843"/>
                  </a:cubicBezTo>
                  <a:cubicBezTo>
                    <a:pt x="168" y="10843"/>
                    <a:pt x="215" y="10824"/>
                    <a:pt x="241" y="10785"/>
                  </a:cubicBezTo>
                  <a:cubicBezTo>
                    <a:pt x="608" y="9717"/>
                    <a:pt x="908" y="8617"/>
                    <a:pt x="1109" y="7516"/>
                  </a:cubicBezTo>
                  <a:cubicBezTo>
                    <a:pt x="1375" y="6482"/>
                    <a:pt x="1776" y="5481"/>
                    <a:pt x="2243" y="4547"/>
                  </a:cubicBezTo>
                  <a:cubicBezTo>
                    <a:pt x="2607" y="3846"/>
                    <a:pt x="3208" y="2790"/>
                    <a:pt x="4045" y="2790"/>
                  </a:cubicBezTo>
                  <a:cubicBezTo>
                    <a:pt x="4203" y="2790"/>
                    <a:pt x="4369" y="2828"/>
                    <a:pt x="4544" y="2912"/>
                  </a:cubicBezTo>
                  <a:cubicBezTo>
                    <a:pt x="5312" y="3313"/>
                    <a:pt x="5678" y="4414"/>
                    <a:pt x="6179" y="5081"/>
                  </a:cubicBezTo>
                  <a:cubicBezTo>
                    <a:pt x="6198" y="5120"/>
                    <a:pt x="6229" y="5136"/>
                    <a:pt x="6265" y="5136"/>
                  </a:cubicBezTo>
                  <a:cubicBezTo>
                    <a:pt x="6290" y="5136"/>
                    <a:pt x="6318" y="5128"/>
                    <a:pt x="6346" y="5114"/>
                  </a:cubicBezTo>
                  <a:cubicBezTo>
                    <a:pt x="7580" y="3680"/>
                    <a:pt x="7780" y="477"/>
                    <a:pt x="9982" y="177"/>
                  </a:cubicBezTo>
                  <a:cubicBezTo>
                    <a:pt x="10029" y="171"/>
                    <a:pt x="10076" y="168"/>
                    <a:pt x="10120" y="168"/>
                  </a:cubicBezTo>
                  <a:cubicBezTo>
                    <a:pt x="11593" y="168"/>
                    <a:pt x="11216" y="3306"/>
                    <a:pt x="11216" y="4180"/>
                  </a:cubicBezTo>
                  <a:cubicBezTo>
                    <a:pt x="11216" y="4235"/>
                    <a:pt x="11260" y="4289"/>
                    <a:pt x="11313" y="4289"/>
                  </a:cubicBezTo>
                  <a:cubicBezTo>
                    <a:pt x="11325" y="4289"/>
                    <a:pt x="11337" y="4286"/>
                    <a:pt x="11349" y="4280"/>
                  </a:cubicBezTo>
                  <a:cubicBezTo>
                    <a:pt x="11940" y="4193"/>
                    <a:pt x="14224" y="3316"/>
                    <a:pt x="15632" y="3316"/>
                  </a:cubicBezTo>
                  <a:cubicBezTo>
                    <a:pt x="16370" y="3316"/>
                    <a:pt x="16868" y="3557"/>
                    <a:pt x="16753" y="4280"/>
                  </a:cubicBezTo>
                  <a:cubicBezTo>
                    <a:pt x="16620" y="5247"/>
                    <a:pt x="15219" y="5948"/>
                    <a:pt x="14451" y="6315"/>
                  </a:cubicBezTo>
                  <a:cubicBezTo>
                    <a:pt x="13584" y="6782"/>
                    <a:pt x="12683" y="7115"/>
                    <a:pt x="11783" y="7349"/>
                  </a:cubicBezTo>
                  <a:cubicBezTo>
                    <a:pt x="11683" y="7382"/>
                    <a:pt x="11683" y="7482"/>
                    <a:pt x="11716" y="7549"/>
                  </a:cubicBezTo>
                  <a:cubicBezTo>
                    <a:pt x="12650" y="8383"/>
                    <a:pt x="14718" y="9584"/>
                    <a:pt x="12817" y="10685"/>
                  </a:cubicBezTo>
                  <a:cubicBezTo>
                    <a:pt x="12317" y="10970"/>
                    <a:pt x="11720" y="11054"/>
                    <a:pt x="11101" y="11054"/>
                  </a:cubicBezTo>
                  <a:cubicBezTo>
                    <a:pt x="10273" y="11054"/>
                    <a:pt x="9406" y="10904"/>
                    <a:pt x="8681" y="10885"/>
                  </a:cubicBezTo>
                  <a:cubicBezTo>
                    <a:pt x="8614" y="10885"/>
                    <a:pt x="8581" y="10952"/>
                    <a:pt x="8581" y="11018"/>
                  </a:cubicBezTo>
                  <a:cubicBezTo>
                    <a:pt x="8781" y="11819"/>
                    <a:pt x="9414" y="12219"/>
                    <a:pt x="9848" y="12886"/>
                  </a:cubicBezTo>
                  <a:cubicBezTo>
                    <a:pt x="10949" y="14421"/>
                    <a:pt x="8747" y="14588"/>
                    <a:pt x="7813" y="14588"/>
                  </a:cubicBezTo>
                  <a:cubicBezTo>
                    <a:pt x="5678" y="14554"/>
                    <a:pt x="3277" y="13954"/>
                    <a:pt x="1642" y="12586"/>
                  </a:cubicBezTo>
                  <a:cubicBezTo>
                    <a:pt x="1617" y="12574"/>
                    <a:pt x="1592" y="12568"/>
                    <a:pt x="1569" y="12568"/>
                  </a:cubicBezTo>
                  <a:cubicBezTo>
                    <a:pt x="1467" y="12568"/>
                    <a:pt x="1394" y="12672"/>
                    <a:pt x="1475" y="12753"/>
                  </a:cubicBezTo>
                  <a:lnTo>
                    <a:pt x="1509" y="12753"/>
                  </a:lnTo>
                  <a:cubicBezTo>
                    <a:pt x="2943" y="13854"/>
                    <a:pt x="4644" y="14521"/>
                    <a:pt x="6446" y="14688"/>
                  </a:cubicBezTo>
                  <a:cubicBezTo>
                    <a:pt x="6838" y="14735"/>
                    <a:pt x="7601" y="14856"/>
                    <a:pt x="8343" y="14856"/>
                  </a:cubicBezTo>
                  <a:cubicBezTo>
                    <a:pt x="9177" y="14856"/>
                    <a:pt x="9986" y="14703"/>
                    <a:pt x="10215" y="14121"/>
                  </a:cubicBezTo>
                  <a:cubicBezTo>
                    <a:pt x="10382" y="13587"/>
                    <a:pt x="10282" y="13020"/>
                    <a:pt x="9915" y="12586"/>
                  </a:cubicBezTo>
                  <a:cubicBezTo>
                    <a:pt x="9648" y="12253"/>
                    <a:pt x="9281" y="11952"/>
                    <a:pt x="9014" y="11552"/>
                  </a:cubicBezTo>
                  <a:cubicBezTo>
                    <a:pt x="8758" y="11177"/>
                    <a:pt x="8965" y="11081"/>
                    <a:pt x="9281" y="11081"/>
                  </a:cubicBezTo>
                  <a:cubicBezTo>
                    <a:pt x="9583" y="11081"/>
                    <a:pt x="9986" y="11169"/>
                    <a:pt x="10182" y="11185"/>
                  </a:cubicBezTo>
                  <a:cubicBezTo>
                    <a:pt x="10357" y="11196"/>
                    <a:pt x="10578" y="11205"/>
                    <a:pt x="10826" y="11205"/>
                  </a:cubicBezTo>
                  <a:cubicBezTo>
                    <a:pt x="12087" y="11205"/>
                    <a:pt x="14018" y="10967"/>
                    <a:pt x="13851" y="9517"/>
                  </a:cubicBezTo>
                  <a:cubicBezTo>
                    <a:pt x="13784" y="8917"/>
                    <a:pt x="13117" y="8450"/>
                    <a:pt x="12717" y="8083"/>
                  </a:cubicBezTo>
                  <a:lnTo>
                    <a:pt x="12183" y="7683"/>
                  </a:lnTo>
                  <a:cubicBezTo>
                    <a:pt x="12050" y="7549"/>
                    <a:pt x="11883" y="7582"/>
                    <a:pt x="12016" y="7549"/>
                  </a:cubicBezTo>
                  <a:cubicBezTo>
                    <a:pt x="12317" y="7449"/>
                    <a:pt x="12583" y="7349"/>
                    <a:pt x="12884" y="7249"/>
                  </a:cubicBezTo>
                  <a:cubicBezTo>
                    <a:pt x="14151" y="6782"/>
                    <a:pt x="15519" y="6181"/>
                    <a:pt x="16486" y="5214"/>
                  </a:cubicBezTo>
                  <a:cubicBezTo>
                    <a:pt x="16987" y="4680"/>
                    <a:pt x="17320" y="3613"/>
                    <a:pt x="16419" y="3246"/>
                  </a:cubicBezTo>
                  <a:cubicBezTo>
                    <a:pt x="16124" y="3128"/>
                    <a:pt x="15804" y="3080"/>
                    <a:pt x="15471" y="3080"/>
                  </a:cubicBezTo>
                  <a:cubicBezTo>
                    <a:pt x="14489" y="3080"/>
                    <a:pt x="13406" y="3497"/>
                    <a:pt x="12583" y="3746"/>
                  </a:cubicBezTo>
                  <a:cubicBezTo>
                    <a:pt x="12150" y="3880"/>
                    <a:pt x="11783" y="4013"/>
                    <a:pt x="11383" y="4080"/>
                  </a:cubicBezTo>
                  <a:cubicBezTo>
                    <a:pt x="11483" y="4047"/>
                    <a:pt x="11449" y="3146"/>
                    <a:pt x="11449" y="2979"/>
                  </a:cubicBezTo>
                  <a:cubicBezTo>
                    <a:pt x="11516" y="2145"/>
                    <a:pt x="11349" y="1311"/>
                    <a:pt x="11016" y="544"/>
                  </a:cubicBezTo>
                  <a:cubicBezTo>
                    <a:pt x="10787" y="150"/>
                    <a:pt x="10430" y="1"/>
                    <a:pt x="100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19"/>
            <p:cNvSpPr/>
            <p:nvPr/>
          </p:nvSpPr>
          <p:spPr>
            <a:xfrm rot="5400000">
              <a:off x="1219265" y="169078"/>
              <a:ext cx="603933" cy="320049"/>
            </a:xfrm>
            <a:custGeom>
              <a:avLst/>
              <a:gdLst/>
              <a:ahLst/>
              <a:cxnLst/>
              <a:rect l="l" t="t" r="r" b="b"/>
              <a:pathLst>
                <a:path w="14176" h="7512" extrusionOk="0">
                  <a:moveTo>
                    <a:pt x="14015" y="1"/>
                  </a:moveTo>
                  <a:cubicBezTo>
                    <a:pt x="14006" y="1"/>
                    <a:pt x="13996" y="2"/>
                    <a:pt x="13986" y="4"/>
                  </a:cubicBezTo>
                  <a:cubicBezTo>
                    <a:pt x="11351" y="605"/>
                    <a:pt x="9016" y="2039"/>
                    <a:pt x="6614" y="3173"/>
                  </a:cubicBezTo>
                  <a:cubicBezTo>
                    <a:pt x="4279" y="4274"/>
                    <a:pt x="1944" y="5508"/>
                    <a:pt x="76" y="7343"/>
                  </a:cubicBezTo>
                  <a:cubicBezTo>
                    <a:pt x="1" y="7418"/>
                    <a:pt x="76" y="7512"/>
                    <a:pt x="160" y="7512"/>
                  </a:cubicBezTo>
                  <a:cubicBezTo>
                    <a:pt x="189" y="7512"/>
                    <a:pt x="218" y="7501"/>
                    <a:pt x="243" y="7476"/>
                  </a:cubicBezTo>
                  <a:cubicBezTo>
                    <a:pt x="2077" y="5675"/>
                    <a:pt x="4412" y="4474"/>
                    <a:pt x="6714" y="3373"/>
                  </a:cubicBezTo>
                  <a:cubicBezTo>
                    <a:pt x="9116" y="2206"/>
                    <a:pt x="11451" y="805"/>
                    <a:pt x="14053" y="204"/>
                  </a:cubicBezTo>
                  <a:cubicBezTo>
                    <a:pt x="14176" y="174"/>
                    <a:pt x="14128" y="1"/>
                    <a:pt x="140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19"/>
            <p:cNvSpPr/>
            <p:nvPr/>
          </p:nvSpPr>
          <p:spPr>
            <a:xfrm rot="5400000">
              <a:off x="1528284" y="296911"/>
              <a:ext cx="196611" cy="308716"/>
            </a:xfrm>
            <a:custGeom>
              <a:avLst/>
              <a:gdLst/>
              <a:ahLst/>
              <a:cxnLst/>
              <a:rect l="l" t="t" r="r" b="b"/>
              <a:pathLst>
                <a:path w="4615" h="7246" extrusionOk="0">
                  <a:moveTo>
                    <a:pt x="1322" y="1"/>
                  </a:moveTo>
                  <a:cubicBezTo>
                    <a:pt x="1276" y="1"/>
                    <a:pt x="1234" y="26"/>
                    <a:pt x="1234" y="76"/>
                  </a:cubicBezTo>
                  <a:cubicBezTo>
                    <a:pt x="1268" y="1844"/>
                    <a:pt x="367" y="3412"/>
                    <a:pt x="133" y="5113"/>
                  </a:cubicBezTo>
                  <a:cubicBezTo>
                    <a:pt x="133" y="5180"/>
                    <a:pt x="167" y="5213"/>
                    <a:pt x="200" y="5213"/>
                  </a:cubicBezTo>
                  <a:cubicBezTo>
                    <a:pt x="1735" y="5580"/>
                    <a:pt x="3169" y="6247"/>
                    <a:pt x="4370" y="7214"/>
                  </a:cubicBezTo>
                  <a:cubicBezTo>
                    <a:pt x="4399" y="7237"/>
                    <a:pt x="4429" y="7246"/>
                    <a:pt x="4456" y="7246"/>
                  </a:cubicBezTo>
                  <a:cubicBezTo>
                    <a:pt x="4551" y="7246"/>
                    <a:pt x="4615" y="7133"/>
                    <a:pt x="4537" y="7081"/>
                  </a:cubicBezTo>
                  <a:lnTo>
                    <a:pt x="4503" y="7081"/>
                  </a:lnTo>
                  <a:cubicBezTo>
                    <a:pt x="3402" y="6180"/>
                    <a:pt x="2102" y="5513"/>
                    <a:pt x="701" y="5146"/>
                  </a:cubicBezTo>
                  <a:cubicBezTo>
                    <a:pt x="0" y="4946"/>
                    <a:pt x="867" y="3078"/>
                    <a:pt x="1034" y="2544"/>
                  </a:cubicBezTo>
                  <a:cubicBezTo>
                    <a:pt x="1301" y="1744"/>
                    <a:pt x="1434" y="910"/>
                    <a:pt x="1434" y="76"/>
                  </a:cubicBezTo>
                  <a:cubicBezTo>
                    <a:pt x="1418" y="26"/>
                    <a:pt x="1368" y="1"/>
                    <a:pt x="13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19"/>
            <p:cNvSpPr/>
            <p:nvPr/>
          </p:nvSpPr>
          <p:spPr>
            <a:xfrm rot="5400000">
              <a:off x="1400623" y="77142"/>
              <a:ext cx="223748" cy="337687"/>
            </a:xfrm>
            <a:custGeom>
              <a:avLst/>
              <a:gdLst/>
              <a:ahLst/>
              <a:cxnLst/>
              <a:rect l="l" t="t" r="r" b="b"/>
              <a:pathLst>
                <a:path w="5252" h="7926" extrusionOk="0">
                  <a:moveTo>
                    <a:pt x="890" y="0"/>
                  </a:moveTo>
                  <a:cubicBezTo>
                    <a:pt x="850" y="0"/>
                    <a:pt x="813" y="22"/>
                    <a:pt x="801" y="73"/>
                  </a:cubicBezTo>
                  <a:cubicBezTo>
                    <a:pt x="567" y="974"/>
                    <a:pt x="400" y="1874"/>
                    <a:pt x="300" y="2808"/>
                  </a:cubicBezTo>
                  <a:cubicBezTo>
                    <a:pt x="200" y="3609"/>
                    <a:pt x="0" y="4576"/>
                    <a:pt x="267" y="5343"/>
                  </a:cubicBezTo>
                  <a:cubicBezTo>
                    <a:pt x="500" y="5977"/>
                    <a:pt x="1635" y="6411"/>
                    <a:pt x="2168" y="6678"/>
                  </a:cubicBezTo>
                  <a:cubicBezTo>
                    <a:pt x="3102" y="7145"/>
                    <a:pt x="4103" y="7512"/>
                    <a:pt x="5070" y="7912"/>
                  </a:cubicBezTo>
                  <a:cubicBezTo>
                    <a:pt x="5089" y="7921"/>
                    <a:pt x="5106" y="7925"/>
                    <a:pt x="5122" y="7925"/>
                  </a:cubicBezTo>
                  <a:cubicBezTo>
                    <a:pt x="5218" y="7925"/>
                    <a:pt x="5252" y="7769"/>
                    <a:pt x="5137" y="7712"/>
                  </a:cubicBezTo>
                  <a:lnTo>
                    <a:pt x="5137" y="7712"/>
                  </a:lnTo>
                  <a:lnTo>
                    <a:pt x="5170" y="7745"/>
                  </a:lnTo>
                  <a:cubicBezTo>
                    <a:pt x="4336" y="7378"/>
                    <a:pt x="3503" y="7045"/>
                    <a:pt x="2669" y="6678"/>
                  </a:cubicBezTo>
                  <a:cubicBezTo>
                    <a:pt x="2001" y="6378"/>
                    <a:pt x="600" y="5911"/>
                    <a:pt x="434" y="5110"/>
                  </a:cubicBezTo>
                  <a:cubicBezTo>
                    <a:pt x="234" y="4343"/>
                    <a:pt x="434" y="3275"/>
                    <a:pt x="567" y="2475"/>
                  </a:cubicBezTo>
                  <a:cubicBezTo>
                    <a:pt x="667" y="1674"/>
                    <a:pt x="801" y="907"/>
                    <a:pt x="1001" y="140"/>
                  </a:cubicBezTo>
                  <a:cubicBezTo>
                    <a:pt x="1021" y="57"/>
                    <a:pt x="953" y="0"/>
                    <a:pt x="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19"/>
            <p:cNvSpPr/>
            <p:nvPr/>
          </p:nvSpPr>
          <p:spPr>
            <a:xfrm rot="5400000">
              <a:off x="1427596" y="308996"/>
              <a:ext cx="80604" cy="62374"/>
            </a:xfrm>
            <a:custGeom>
              <a:avLst/>
              <a:gdLst/>
              <a:ahLst/>
              <a:cxnLst/>
              <a:rect l="l" t="t" r="r" b="b"/>
              <a:pathLst>
                <a:path w="1892" h="1464" extrusionOk="0">
                  <a:moveTo>
                    <a:pt x="145" y="1"/>
                  </a:moveTo>
                  <a:cubicBezTo>
                    <a:pt x="65" y="1"/>
                    <a:pt x="0" y="120"/>
                    <a:pt x="79" y="198"/>
                  </a:cubicBezTo>
                  <a:cubicBezTo>
                    <a:pt x="546" y="665"/>
                    <a:pt x="1146" y="1032"/>
                    <a:pt x="1680" y="1432"/>
                  </a:cubicBezTo>
                  <a:cubicBezTo>
                    <a:pt x="1702" y="1454"/>
                    <a:pt x="1726" y="1464"/>
                    <a:pt x="1748" y="1464"/>
                  </a:cubicBezTo>
                  <a:cubicBezTo>
                    <a:pt x="1827" y="1464"/>
                    <a:pt x="1891" y="1351"/>
                    <a:pt x="1813" y="1299"/>
                  </a:cubicBezTo>
                  <a:cubicBezTo>
                    <a:pt x="1279" y="865"/>
                    <a:pt x="712" y="498"/>
                    <a:pt x="212" y="31"/>
                  </a:cubicBezTo>
                  <a:cubicBezTo>
                    <a:pt x="190" y="10"/>
                    <a:pt x="167" y="1"/>
                    <a:pt x="1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19"/>
            <p:cNvSpPr/>
            <p:nvPr/>
          </p:nvSpPr>
          <p:spPr>
            <a:xfrm rot="5400000">
              <a:off x="1579283" y="197823"/>
              <a:ext cx="24241" cy="87170"/>
            </a:xfrm>
            <a:custGeom>
              <a:avLst/>
              <a:gdLst/>
              <a:ahLst/>
              <a:cxnLst/>
              <a:rect l="l" t="t" r="r" b="b"/>
              <a:pathLst>
                <a:path w="569" h="2046" extrusionOk="0">
                  <a:moveTo>
                    <a:pt x="450" y="1"/>
                  </a:moveTo>
                  <a:cubicBezTo>
                    <a:pt x="406" y="1"/>
                    <a:pt x="368" y="27"/>
                    <a:pt x="368" y="86"/>
                  </a:cubicBezTo>
                  <a:cubicBezTo>
                    <a:pt x="268" y="686"/>
                    <a:pt x="168" y="1320"/>
                    <a:pt x="1" y="1920"/>
                  </a:cubicBezTo>
                  <a:cubicBezTo>
                    <a:pt x="1" y="2001"/>
                    <a:pt x="62" y="2045"/>
                    <a:pt x="125" y="2045"/>
                  </a:cubicBezTo>
                  <a:cubicBezTo>
                    <a:pt x="166" y="2045"/>
                    <a:pt x="208" y="2027"/>
                    <a:pt x="234" y="1987"/>
                  </a:cubicBezTo>
                  <a:cubicBezTo>
                    <a:pt x="368" y="1387"/>
                    <a:pt x="468" y="753"/>
                    <a:pt x="568" y="119"/>
                  </a:cubicBezTo>
                  <a:cubicBezTo>
                    <a:pt x="568" y="44"/>
                    <a:pt x="505" y="1"/>
                    <a:pt x="4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19"/>
            <p:cNvSpPr/>
            <p:nvPr/>
          </p:nvSpPr>
          <p:spPr>
            <a:xfrm rot="5400000">
              <a:off x="1295932" y="174136"/>
              <a:ext cx="81073" cy="45247"/>
            </a:xfrm>
            <a:custGeom>
              <a:avLst/>
              <a:gdLst/>
              <a:ahLst/>
              <a:cxnLst/>
              <a:rect l="l" t="t" r="r" b="b"/>
              <a:pathLst>
                <a:path w="1903" h="1062" extrusionOk="0">
                  <a:moveTo>
                    <a:pt x="162" y="1"/>
                  </a:moveTo>
                  <a:cubicBezTo>
                    <a:pt x="58" y="1"/>
                    <a:pt x="0" y="157"/>
                    <a:pt x="115" y="215"/>
                  </a:cubicBezTo>
                  <a:cubicBezTo>
                    <a:pt x="649" y="415"/>
                    <a:pt x="1182" y="715"/>
                    <a:pt x="1683" y="1048"/>
                  </a:cubicBezTo>
                  <a:cubicBezTo>
                    <a:pt x="1701" y="1058"/>
                    <a:pt x="1719" y="1062"/>
                    <a:pt x="1736" y="1062"/>
                  </a:cubicBezTo>
                  <a:cubicBezTo>
                    <a:pt x="1840" y="1062"/>
                    <a:pt x="1902" y="906"/>
                    <a:pt x="1816" y="848"/>
                  </a:cubicBezTo>
                  <a:cubicBezTo>
                    <a:pt x="1282" y="515"/>
                    <a:pt x="749" y="248"/>
                    <a:pt x="215" y="14"/>
                  </a:cubicBezTo>
                  <a:cubicBezTo>
                    <a:pt x="196" y="5"/>
                    <a:pt x="178" y="1"/>
                    <a:pt x="1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9" name="Google Shape;2959;p19"/>
          <p:cNvGrpSpPr/>
          <p:nvPr/>
        </p:nvGrpSpPr>
        <p:grpSpPr>
          <a:xfrm rot="-6734554">
            <a:off x="627545" y="4609338"/>
            <a:ext cx="929288" cy="728539"/>
            <a:chOff x="6116480" y="4524652"/>
            <a:chExt cx="830410" cy="650968"/>
          </a:xfrm>
        </p:grpSpPr>
        <p:sp>
          <p:nvSpPr>
            <p:cNvPr id="2960" name="Google Shape;2960;p19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19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19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19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19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19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19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19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68" name="Google Shape;2968;p19"/>
          <p:cNvSpPr/>
          <p:nvPr/>
        </p:nvSpPr>
        <p:spPr>
          <a:xfrm rot="10128894">
            <a:off x="8830452" y="806728"/>
            <a:ext cx="291826" cy="252586"/>
          </a:xfrm>
          <a:custGeom>
            <a:avLst/>
            <a:gdLst/>
            <a:ahLst/>
            <a:cxnLst/>
            <a:rect l="l" t="t" r="r" b="b"/>
            <a:pathLst>
              <a:path w="9975" h="8633" extrusionOk="0">
                <a:moveTo>
                  <a:pt x="7366" y="0"/>
                </a:moveTo>
                <a:cubicBezTo>
                  <a:pt x="7250" y="0"/>
                  <a:pt x="7130" y="8"/>
                  <a:pt x="7006" y="24"/>
                </a:cubicBezTo>
                <a:cubicBezTo>
                  <a:pt x="6372" y="91"/>
                  <a:pt x="5105" y="558"/>
                  <a:pt x="5105" y="1659"/>
                </a:cubicBezTo>
                <a:cubicBezTo>
                  <a:pt x="4971" y="658"/>
                  <a:pt x="3737" y="224"/>
                  <a:pt x="3103" y="224"/>
                </a:cubicBezTo>
                <a:cubicBezTo>
                  <a:pt x="1535" y="224"/>
                  <a:pt x="368" y="1158"/>
                  <a:pt x="201" y="2759"/>
                </a:cubicBezTo>
                <a:cubicBezTo>
                  <a:pt x="1" y="4594"/>
                  <a:pt x="1702" y="5962"/>
                  <a:pt x="3003" y="6929"/>
                </a:cubicBezTo>
                <a:cubicBezTo>
                  <a:pt x="3603" y="7363"/>
                  <a:pt x="4137" y="7796"/>
                  <a:pt x="4704" y="8197"/>
                </a:cubicBezTo>
                <a:cubicBezTo>
                  <a:pt x="4938" y="8363"/>
                  <a:pt x="5171" y="8497"/>
                  <a:pt x="5438" y="8630"/>
                </a:cubicBezTo>
                <a:cubicBezTo>
                  <a:pt x="5449" y="8632"/>
                  <a:pt x="5459" y="8633"/>
                  <a:pt x="5470" y="8633"/>
                </a:cubicBezTo>
                <a:cubicBezTo>
                  <a:pt x="5673" y="8633"/>
                  <a:pt x="5984" y="8355"/>
                  <a:pt x="6205" y="8197"/>
                </a:cubicBezTo>
                <a:cubicBezTo>
                  <a:pt x="7473" y="7296"/>
                  <a:pt x="8540" y="6128"/>
                  <a:pt x="9374" y="4794"/>
                </a:cubicBezTo>
                <a:cubicBezTo>
                  <a:pt x="9875" y="3827"/>
                  <a:pt x="9975" y="2659"/>
                  <a:pt x="9608" y="1625"/>
                </a:cubicBezTo>
                <a:cubicBezTo>
                  <a:pt x="9185" y="690"/>
                  <a:pt x="8463" y="0"/>
                  <a:pt x="7366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69" name="Google Shape;2969;p19"/>
          <p:cNvGrpSpPr/>
          <p:nvPr/>
        </p:nvGrpSpPr>
        <p:grpSpPr>
          <a:xfrm rot="-8817145">
            <a:off x="4840299" y="-311170"/>
            <a:ext cx="564095" cy="705453"/>
            <a:chOff x="3291645" y="4438907"/>
            <a:chExt cx="662976" cy="829031"/>
          </a:xfrm>
        </p:grpSpPr>
        <p:sp>
          <p:nvSpPr>
            <p:cNvPr id="2970" name="Google Shape;2970;p19"/>
            <p:cNvSpPr/>
            <p:nvPr/>
          </p:nvSpPr>
          <p:spPr>
            <a:xfrm rot="5400000">
              <a:off x="3252321" y="4576246"/>
              <a:ext cx="731016" cy="652368"/>
            </a:xfrm>
            <a:custGeom>
              <a:avLst/>
              <a:gdLst/>
              <a:ahLst/>
              <a:cxnLst/>
              <a:rect l="l" t="t" r="r" b="b"/>
              <a:pathLst>
                <a:path w="17159" h="15312" extrusionOk="0">
                  <a:moveTo>
                    <a:pt x="119" y="1"/>
                  </a:moveTo>
                  <a:cubicBezTo>
                    <a:pt x="64" y="1"/>
                    <a:pt x="1" y="44"/>
                    <a:pt x="1" y="119"/>
                  </a:cubicBezTo>
                  <a:cubicBezTo>
                    <a:pt x="601" y="4155"/>
                    <a:pt x="2603" y="8258"/>
                    <a:pt x="5905" y="10760"/>
                  </a:cubicBezTo>
                  <a:cubicBezTo>
                    <a:pt x="9108" y="13228"/>
                    <a:pt x="13411" y="13562"/>
                    <a:pt x="16946" y="15296"/>
                  </a:cubicBezTo>
                  <a:cubicBezTo>
                    <a:pt x="16968" y="15307"/>
                    <a:pt x="16989" y="15312"/>
                    <a:pt x="17008" y="15312"/>
                  </a:cubicBezTo>
                  <a:cubicBezTo>
                    <a:pt x="17106" y="15312"/>
                    <a:pt x="17158" y="15186"/>
                    <a:pt x="17047" y="15130"/>
                  </a:cubicBezTo>
                  <a:cubicBezTo>
                    <a:pt x="13677" y="13462"/>
                    <a:pt x="9808" y="12995"/>
                    <a:pt x="6606" y="10993"/>
                  </a:cubicBezTo>
                  <a:cubicBezTo>
                    <a:pt x="2970" y="8725"/>
                    <a:pt x="835" y="4188"/>
                    <a:pt x="201" y="86"/>
                  </a:cubicBezTo>
                  <a:cubicBezTo>
                    <a:pt x="201" y="27"/>
                    <a:pt x="163" y="1"/>
                    <a:pt x="11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19"/>
            <p:cNvSpPr/>
            <p:nvPr/>
          </p:nvSpPr>
          <p:spPr>
            <a:xfrm rot="5400000">
              <a:off x="3791468" y="4526543"/>
              <a:ext cx="78218" cy="220140"/>
            </a:xfrm>
            <a:custGeom>
              <a:avLst/>
              <a:gdLst/>
              <a:ahLst/>
              <a:cxnLst/>
              <a:rect l="l" t="t" r="r" b="b"/>
              <a:pathLst>
                <a:path w="1836" h="5167" extrusionOk="0">
                  <a:moveTo>
                    <a:pt x="1703" y="1"/>
                  </a:moveTo>
                  <a:cubicBezTo>
                    <a:pt x="1664" y="1"/>
                    <a:pt x="1627" y="22"/>
                    <a:pt x="1614" y="73"/>
                  </a:cubicBezTo>
                  <a:cubicBezTo>
                    <a:pt x="1047" y="1708"/>
                    <a:pt x="847" y="3476"/>
                    <a:pt x="47" y="5010"/>
                  </a:cubicBezTo>
                  <a:cubicBezTo>
                    <a:pt x="0" y="5080"/>
                    <a:pt x="68" y="5166"/>
                    <a:pt x="135" y="5166"/>
                  </a:cubicBezTo>
                  <a:cubicBezTo>
                    <a:pt x="164" y="5166"/>
                    <a:pt x="193" y="5150"/>
                    <a:pt x="213" y="5110"/>
                  </a:cubicBezTo>
                  <a:cubicBezTo>
                    <a:pt x="1047" y="3542"/>
                    <a:pt x="1248" y="1774"/>
                    <a:pt x="1815" y="140"/>
                  </a:cubicBezTo>
                  <a:cubicBezTo>
                    <a:pt x="1835" y="57"/>
                    <a:pt x="1767" y="1"/>
                    <a:pt x="1703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19"/>
            <p:cNvSpPr/>
            <p:nvPr/>
          </p:nvSpPr>
          <p:spPr>
            <a:xfrm rot="5400000">
              <a:off x="3448582" y="4551744"/>
              <a:ext cx="266393" cy="82100"/>
            </a:xfrm>
            <a:custGeom>
              <a:avLst/>
              <a:gdLst/>
              <a:ahLst/>
              <a:cxnLst/>
              <a:rect l="l" t="t" r="r" b="b"/>
              <a:pathLst>
                <a:path w="6253" h="1927" extrusionOk="0">
                  <a:moveTo>
                    <a:pt x="187" y="1"/>
                  </a:moveTo>
                  <a:cubicBezTo>
                    <a:pt x="95" y="1"/>
                    <a:pt x="0" y="104"/>
                    <a:pt x="81" y="185"/>
                  </a:cubicBezTo>
                  <a:cubicBezTo>
                    <a:pt x="1522" y="1438"/>
                    <a:pt x="3873" y="1926"/>
                    <a:pt x="5756" y="1926"/>
                  </a:cubicBezTo>
                  <a:cubicBezTo>
                    <a:pt x="5879" y="1926"/>
                    <a:pt x="6000" y="1924"/>
                    <a:pt x="6119" y="1920"/>
                  </a:cubicBezTo>
                  <a:cubicBezTo>
                    <a:pt x="6252" y="1920"/>
                    <a:pt x="6252" y="1686"/>
                    <a:pt x="6119" y="1686"/>
                  </a:cubicBezTo>
                  <a:cubicBezTo>
                    <a:pt x="5997" y="1691"/>
                    <a:pt x="5873" y="1693"/>
                    <a:pt x="5746" y="1693"/>
                  </a:cubicBezTo>
                  <a:cubicBezTo>
                    <a:pt x="3921" y="1693"/>
                    <a:pt x="1589" y="1235"/>
                    <a:pt x="248" y="19"/>
                  </a:cubicBezTo>
                  <a:cubicBezTo>
                    <a:pt x="229" y="6"/>
                    <a:pt x="208" y="1"/>
                    <a:pt x="18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19"/>
            <p:cNvSpPr/>
            <p:nvPr/>
          </p:nvSpPr>
          <p:spPr>
            <a:xfrm rot="5400000">
              <a:off x="3581733" y="4679999"/>
              <a:ext cx="36297" cy="251838"/>
            </a:xfrm>
            <a:custGeom>
              <a:avLst/>
              <a:gdLst/>
              <a:ahLst/>
              <a:cxnLst/>
              <a:rect l="l" t="t" r="r" b="b"/>
              <a:pathLst>
                <a:path w="852" h="5911" extrusionOk="0">
                  <a:moveTo>
                    <a:pt x="105" y="0"/>
                  </a:moveTo>
                  <a:cubicBezTo>
                    <a:pt x="51" y="0"/>
                    <a:pt x="1" y="34"/>
                    <a:pt x="17" y="101"/>
                  </a:cubicBezTo>
                  <a:cubicBezTo>
                    <a:pt x="117" y="2002"/>
                    <a:pt x="618" y="3870"/>
                    <a:pt x="184" y="5771"/>
                  </a:cubicBezTo>
                  <a:cubicBezTo>
                    <a:pt x="163" y="5854"/>
                    <a:pt x="232" y="5911"/>
                    <a:pt x="295" y="5911"/>
                  </a:cubicBezTo>
                  <a:cubicBezTo>
                    <a:pt x="334" y="5911"/>
                    <a:pt x="371" y="5889"/>
                    <a:pt x="384" y="5838"/>
                  </a:cubicBezTo>
                  <a:cubicBezTo>
                    <a:pt x="851" y="3903"/>
                    <a:pt x="317" y="2002"/>
                    <a:pt x="217" y="101"/>
                  </a:cubicBezTo>
                  <a:cubicBezTo>
                    <a:pt x="217" y="34"/>
                    <a:pt x="159" y="0"/>
                    <a:pt x="105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19"/>
            <p:cNvSpPr/>
            <p:nvPr/>
          </p:nvSpPr>
          <p:spPr>
            <a:xfrm rot="5400000">
              <a:off x="3260319" y="4788575"/>
              <a:ext cx="219872" cy="80396"/>
            </a:xfrm>
            <a:custGeom>
              <a:avLst/>
              <a:gdLst/>
              <a:ahLst/>
              <a:cxnLst/>
              <a:rect l="l" t="t" r="r" b="b"/>
              <a:pathLst>
                <a:path w="5161" h="1887" extrusionOk="0">
                  <a:moveTo>
                    <a:pt x="5000" y="0"/>
                  </a:moveTo>
                  <a:cubicBezTo>
                    <a:pt x="4991" y="0"/>
                    <a:pt x="4981" y="1"/>
                    <a:pt x="4971" y="4"/>
                  </a:cubicBezTo>
                  <a:cubicBezTo>
                    <a:pt x="3418" y="501"/>
                    <a:pt x="2154" y="1692"/>
                    <a:pt x="506" y="1692"/>
                  </a:cubicBezTo>
                  <a:cubicBezTo>
                    <a:pt x="384" y="1692"/>
                    <a:pt x="260" y="1685"/>
                    <a:pt x="134" y="1672"/>
                  </a:cubicBezTo>
                  <a:cubicBezTo>
                    <a:pt x="1" y="1672"/>
                    <a:pt x="1" y="1872"/>
                    <a:pt x="134" y="1872"/>
                  </a:cubicBezTo>
                  <a:cubicBezTo>
                    <a:pt x="245" y="1882"/>
                    <a:pt x="355" y="1886"/>
                    <a:pt x="462" y="1886"/>
                  </a:cubicBezTo>
                  <a:cubicBezTo>
                    <a:pt x="2162" y="1886"/>
                    <a:pt x="3438" y="706"/>
                    <a:pt x="5038" y="204"/>
                  </a:cubicBezTo>
                  <a:cubicBezTo>
                    <a:pt x="5161" y="173"/>
                    <a:pt x="5113" y="0"/>
                    <a:pt x="50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19"/>
            <p:cNvSpPr/>
            <p:nvPr/>
          </p:nvSpPr>
          <p:spPr>
            <a:xfrm rot="5400000">
              <a:off x="3917087" y="4647263"/>
              <a:ext cx="35573" cy="39495"/>
            </a:xfrm>
            <a:custGeom>
              <a:avLst/>
              <a:gdLst/>
              <a:ahLst/>
              <a:cxnLst/>
              <a:rect l="l" t="t" r="r" b="b"/>
              <a:pathLst>
                <a:path w="835" h="927" extrusionOk="0">
                  <a:moveTo>
                    <a:pt x="434" y="1"/>
                  </a:moveTo>
                  <a:cubicBezTo>
                    <a:pt x="200" y="1"/>
                    <a:pt x="0" y="201"/>
                    <a:pt x="0" y="435"/>
                  </a:cubicBezTo>
                  <a:lnTo>
                    <a:pt x="0" y="501"/>
                  </a:lnTo>
                  <a:cubicBezTo>
                    <a:pt x="0" y="785"/>
                    <a:pt x="209" y="927"/>
                    <a:pt x="417" y="927"/>
                  </a:cubicBezTo>
                  <a:cubicBezTo>
                    <a:pt x="626" y="927"/>
                    <a:pt x="834" y="785"/>
                    <a:pt x="834" y="501"/>
                  </a:cubicBezTo>
                  <a:lnTo>
                    <a:pt x="834" y="435"/>
                  </a:lnTo>
                  <a:cubicBezTo>
                    <a:pt x="834" y="201"/>
                    <a:pt x="634" y="1"/>
                    <a:pt x="4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19"/>
            <p:cNvSpPr/>
            <p:nvPr/>
          </p:nvSpPr>
          <p:spPr>
            <a:xfrm rot="5400000">
              <a:off x="3909100" y="4531276"/>
              <a:ext cx="46905" cy="35533"/>
            </a:xfrm>
            <a:custGeom>
              <a:avLst/>
              <a:gdLst/>
              <a:ahLst/>
              <a:cxnLst/>
              <a:rect l="l" t="t" r="r" b="b"/>
              <a:pathLst>
                <a:path w="1101" h="834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cubicBezTo>
                    <a:pt x="1101" y="834"/>
                    <a:pt x="1101" y="0"/>
                    <a:pt x="56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19"/>
            <p:cNvSpPr/>
            <p:nvPr/>
          </p:nvSpPr>
          <p:spPr>
            <a:xfrm rot="5400000">
              <a:off x="3600053" y="4436967"/>
              <a:ext cx="35573" cy="39452"/>
            </a:xfrm>
            <a:custGeom>
              <a:avLst/>
              <a:gdLst/>
              <a:ahLst/>
              <a:cxnLst/>
              <a:rect l="l" t="t" r="r" b="b"/>
              <a:pathLst>
                <a:path w="835" h="926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501"/>
                  </a:lnTo>
                  <a:cubicBezTo>
                    <a:pt x="0" y="784"/>
                    <a:pt x="209" y="926"/>
                    <a:pt x="417" y="926"/>
                  </a:cubicBezTo>
                  <a:cubicBezTo>
                    <a:pt x="626" y="926"/>
                    <a:pt x="834" y="784"/>
                    <a:pt x="834" y="501"/>
                  </a:cubicBezTo>
                  <a:lnTo>
                    <a:pt x="834" y="401"/>
                  </a:lnTo>
                  <a:cubicBezTo>
                    <a:pt x="834" y="167"/>
                    <a:pt x="634" y="0"/>
                    <a:pt x="40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19"/>
            <p:cNvSpPr/>
            <p:nvPr/>
          </p:nvSpPr>
          <p:spPr>
            <a:xfrm rot="5400000">
              <a:off x="3699450" y="4776414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67" y="0"/>
                  </a:moveTo>
                  <a:cubicBezTo>
                    <a:pt x="0" y="0"/>
                    <a:pt x="0" y="834"/>
                    <a:pt x="567" y="834"/>
                  </a:cubicBezTo>
                  <a:lnTo>
                    <a:pt x="634" y="834"/>
                  </a:lnTo>
                  <a:cubicBezTo>
                    <a:pt x="1201" y="834"/>
                    <a:pt x="1201" y="0"/>
                    <a:pt x="634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19"/>
            <p:cNvSpPr/>
            <p:nvPr/>
          </p:nvSpPr>
          <p:spPr>
            <a:xfrm rot="5400000">
              <a:off x="3302986" y="4705352"/>
              <a:ext cx="51208" cy="35575"/>
            </a:xfrm>
            <a:custGeom>
              <a:avLst/>
              <a:gdLst/>
              <a:ahLst/>
              <a:cxnLst/>
              <a:rect l="l" t="t" r="r" b="b"/>
              <a:pathLst>
                <a:path w="1202" h="835" extrusionOk="0">
                  <a:moveTo>
                    <a:pt x="534" y="1"/>
                  </a:moveTo>
                  <a:cubicBezTo>
                    <a:pt x="0" y="1"/>
                    <a:pt x="0" y="835"/>
                    <a:pt x="534" y="835"/>
                  </a:cubicBezTo>
                  <a:lnTo>
                    <a:pt x="634" y="835"/>
                  </a:lnTo>
                  <a:cubicBezTo>
                    <a:pt x="1201" y="835"/>
                    <a:pt x="1201" y="1"/>
                    <a:pt x="634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80" name="Google Shape;2980;p19"/>
          <p:cNvGrpSpPr/>
          <p:nvPr/>
        </p:nvGrpSpPr>
        <p:grpSpPr>
          <a:xfrm rot="10800000">
            <a:off x="6217160" y="-96178"/>
            <a:ext cx="375393" cy="397651"/>
            <a:chOff x="4174996" y="4517026"/>
            <a:chExt cx="645448" cy="683601"/>
          </a:xfrm>
        </p:grpSpPr>
        <p:sp>
          <p:nvSpPr>
            <p:cNvPr id="2981" name="Google Shape;2981;p19"/>
            <p:cNvSpPr/>
            <p:nvPr/>
          </p:nvSpPr>
          <p:spPr>
            <a:xfrm rot="5400000">
              <a:off x="4380180" y="4841227"/>
              <a:ext cx="437655" cy="274589"/>
            </a:xfrm>
            <a:custGeom>
              <a:avLst/>
              <a:gdLst/>
              <a:ahLst/>
              <a:cxnLst/>
              <a:rect l="l" t="t" r="r" b="b"/>
              <a:pathLst>
                <a:path w="10273" h="6445" extrusionOk="0">
                  <a:moveTo>
                    <a:pt x="134" y="1"/>
                  </a:moveTo>
                  <a:cubicBezTo>
                    <a:pt x="58" y="1"/>
                    <a:pt x="0" y="102"/>
                    <a:pt x="76" y="203"/>
                  </a:cubicBezTo>
                  <a:cubicBezTo>
                    <a:pt x="2644" y="3238"/>
                    <a:pt x="6414" y="5106"/>
                    <a:pt x="10116" y="6440"/>
                  </a:cubicBezTo>
                  <a:cubicBezTo>
                    <a:pt x="10126" y="6443"/>
                    <a:pt x="10136" y="6444"/>
                    <a:pt x="10145" y="6444"/>
                  </a:cubicBezTo>
                  <a:cubicBezTo>
                    <a:pt x="10254" y="6444"/>
                    <a:pt x="10273" y="6271"/>
                    <a:pt x="10150" y="6240"/>
                  </a:cubicBezTo>
                  <a:cubicBezTo>
                    <a:pt x="6480" y="4906"/>
                    <a:pt x="2778" y="3071"/>
                    <a:pt x="209" y="36"/>
                  </a:cubicBezTo>
                  <a:cubicBezTo>
                    <a:pt x="185" y="11"/>
                    <a:pt x="158" y="1"/>
                    <a:pt x="134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19"/>
            <p:cNvSpPr/>
            <p:nvPr/>
          </p:nvSpPr>
          <p:spPr>
            <a:xfrm rot="5400000">
              <a:off x="4500576" y="4689560"/>
              <a:ext cx="360204" cy="279531"/>
            </a:xfrm>
            <a:custGeom>
              <a:avLst/>
              <a:gdLst/>
              <a:ahLst/>
              <a:cxnLst/>
              <a:rect l="l" t="t" r="r" b="b"/>
              <a:pathLst>
                <a:path w="8455" h="6561" extrusionOk="0">
                  <a:moveTo>
                    <a:pt x="1533" y="171"/>
                  </a:moveTo>
                  <a:cubicBezTo>
                    <a:pt x="1777" y="171"/>
                    <a:pt x="2062" y="344"/>
                    <a:pt x="2235" y="443"/>
                  </a:cubicBezTo>
                  <a:cubicBezTo>
                    <a:pt x="2836" y="843"/>
                    <a:pt x="3403" y="1310"/>
                    <a:pt x="3903" y="1844"/>
                  </a:cubicBezTo>
                  <a:cubicBezTo>
                    <a:pt x="5249" y="3222"/>
                    <a:pt x="6472" y="4724"/>
                    <a:pt x="7809" y="6112"/>
                  </a:cubicBezTo>
                  <a:lnTo>
                    <a:pt x="7809" y="6112"/>
                  </a:lnTo>
                  <a:cubicBezTo>
                    <a:pt x="6655" y="5561"/>
                    <a:pt x="5425" y="5166"/>
                    <a:pt x="4270" y="4646"/>
                  </a:cubicBezTo>
                  <a:cubicBezTo>
                    <a:pt x="2902" y="4046"/>
                    <a:pt x="1168" y="3112"/>
                    <a:pt x="1001" y="1410"/>
                  </a:cubicBezTo>
                  <a:cubicBezTo>
                    <a:pt x="968" y="1043"/>
                    <a:pt x="934" y="476"/>
                    <a:pt x="1301" y="243"/>
                  </a:cubicBezTo>
                  <a:cubicBezTo>
                    <a:pt x="1370" y="192"/>
                    <a:pt x="1449" y="171"/>
                    <a:pt x="1533" y="171"/>
                  </a:cubicBezTo>
                  <a:close/>
                  <a:moveTo>
                    <a:pt x="1519" y="1"/>
                  </a:moveTo>
                  <a:cubicBezTo>
                    <a:pt x="1204" y="1"/>
                    <a:pt x="947" y="180"/>
                    <a:pt x="834" y="677"/>
                  </a:cubicBezTo>
                  <a:cubicBezTo>
                    <a:pt x="0" y="4312"/>
                    <a:pt x="6071" y="5347"/>
                    <a:pt x="8239" y="6547"/>
                  </a:cubicBezTo>
                  <a:cubicBezTo>
                    <a:pt x="8258" y="6557"/>
                    <a:pt x="8276" y="6561"/>
                    <a:pt x="8293" y="6561"/>
                  </a:cubicBezTo>
                  <a:cubicBezTo>
                    <a:pt x="8396" y="6561"/>
                    <a:pt x="8454" y="6405"/>
                    <a:pt x="8340" y="6347"/>
                  </a:cubicBezTo>
                  <a:lnTo>
                    <a:pt x="8340" y="6347"/>
                  </a:lnTo>
                  <a:lnTo>
                    <a:pt x="8340" y="6381"/>
                  </a:lnTo>
                  <a:cubicBezTo>
                    <a:pt x="8267" y="6341"/>
                    <a:pt x="8193" y="6303"/>
                    <a:pt x="8120" y="6265"/>
                  </a:cubicBezTo>
                  <a:lnTo>
                    <a:pt x="8120" y="6265"/>
                  </a:lnTo>
                  <a:cubicBezTo>
                    <a:pt x="8148" y="6223"/>
                    <a:pt x="8153" y="6161"/>
                    <a:pt x="8106" y="6114"/>
                  </a:cubicBezTo>
                  <a:cubicBezTo>
                    <a:pt x="6505" y="4446"/>
                    <a:pt x="5104" y="2611"/>
                    <a:pt x="3369" y="1043"/>
                  </a:cubicBezTo>
                  <a:cubicBezTo>
                    <a:pt x="2972" y="690"/>
                    <a:pt x="2136" y="1"/>
                    <a:pt x="151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19"/>
            <p:cNvSpPr/>
            <p:nvPr/>
          </p:nvSpPr>
          <p:spPr>
            <a:xfrm rot="5400000">
              <a:off x="4078000" y="4835179"/>
              <a:ext cx="570405" cy="160493"/>
            </a:xfrm>
            <a:custGeom>
              <a:avLst/>
              <a:gdLst/>
              <a:ahLst/>
              <a:cxnLst/>
              <a:rect l="l" t="t" r="r" b="b"/>
              <a:pathLst>
                <a:path w="13389" h="3767" extrusionOk="0">
                  <a:moveTo>
                    <a:pt x="13255" y="0"/>
                  </a:moveTo>
                  <a:lnTo>
                    <a:pt x="13255" y="33"/>
                  </a:lnTo>
                  <a:cubicBezTo>
                    <a:pt x="13114" y="30"/>
                    <a:pt x="12973" y="28"/>
                    <a:pt x="12832" y="28"/>
                  </a:cubicBezTo>
                  <a:cubicBezTo>
                    <a:pt x="10505" y="28"/>
                    <a:pt x="8181" y="531"/>
                    <a:pt x="5917" y="1034"/>
                  </a:cubicBezTo>
                  <a:cubicBezTo>
                    <a:pt x="3849" y="1501"/>
                    <a:pt x="1680" y="2135"/>
                    <a:pt x="79" y="3569"/>
                  </a:cubicBezTo>
                  <a:cubicBezTo>
                    <a:pt x="1" y="3648"/>
                    <a:pt x="86" y="3767"/>
                    <a:pt x="175" y="3767"/>
                  </a:cubicBezTo>
                  <a:cubicBezTo>
                    <a:pt x="200" y="3767"/>
                    <a:pt x="224" y="3758"/>
                    <a:pt x="246" y="3736"/>
                  </a:cubicBezTo>
                  <a:cubicBezTo>
                    <a:pt x="1814" y="2302"/>
                    <a:pt x="3949" y="1701"/>
                    <a:pt x="5984" y="1234"/>
                  </a:cubicBezTo>
                  <a:cubicBezTo>
                    <a:pt x="8248" y="731"/>
                    <a:pt x="10512" y="228"/>
                    <a:pt x="12832" y="228"/>
                  </a:cubicBezTo>
                  <a:cubicBezTo>
                    <a:pt x="12973" y="228"/>
                    <a:pt x="13114" y="230"/>
                    <a:pt x="13255" y="234"/>
                  </a:cubicBezTo>
                  <a:cubicBezTo>
                    <a:pt x="13389" y="234"/>
                    <a:pt x="13389" y="0"/>
                    <a:pt x="13255" y="0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19"/>
            <p:cNvSpPr/>
            <p:nvPr/>
          </p:nvSpPr>
          <p:spPr>
            <a:xfrm rot="5400000">
              <a:off x="4060530" y="4631492"/>
              <a:ext cx="483198" cy="254267"/>
            </a:xfrm>
            <a:custGeom>
              <a:avLst/>
              <a:gdLst/>
              <a:ahLst/>
              <a:cxnLst/>
              <a:rect l="l" t="t" r="r" b="b"/>
              <a:pathLst>
                <a:path w="11342" h="5968" extrusionOk="0">
                  <a:moveTo>
                    <a:pt x="10304" y="184"/>
                  </a:moveTo>
                  <a:cubicBezTo>
                    <a:pt x="10513" y="184"/>
                    <a:pt x="10721" y="187"/>
                    <a:pt x="10929" y="192"/>
                  </a:cubicBezTo>
                  <a:lnTo>
                    <a:pt x="10929" y="192"/>
                  </a:lnTo>
                  <a:cubicBezTo>
                    <a:pt x="10654" y="372"/>
                    <a:pt x="10402" y="579"/>
                    <a:pt x="10175" y="835"/>
                  </a:cubicBezTo>
                  <a:cubicBezTo>
                    <a:pt x="9608" y="1335"/>
                    <a:pt x="8974" y="1802"/>
                    <a:pt x="8340" y="2202"/>
                  </a:cubicBezTo>
                  <a:cubicBezTo>
                    <a:pt x="7306" y="2903"/>
                    <a:pt x="6239" y="3470"/>
                    <a:pt x="5205" y="4170"/>
                  </a:cubicBezTo>
                  <a:cubicBezTo>
                    <a:pt x="4171" y="4837"/>
                    <a:pt x="3203" y="5638"/>
                    <a:pt x="1902" y="5738"/>
                  </a:cubicBezTo>
                  <a:cubicBezTo>
                    <a:pt x="1860" y="5740"/>
                    <a:pt x="1817" y="5741"/>
                    <a:pt x="1774" y="5741"/>
                  </a:cubicBezTo>
                  <a:cubicBezTo>
                    <a:pt x="1104" y="5741"/>
                    <a:pt x="364" y="5490"/>
                    <a:pt x="301" y="4737"/>
                  </a:cubicBezTo>
                  <a:cubicBezTo>
                    <a:pt x="335" y="4137"/>
                    <a:pt x="535" y="3603"/>
                    <a:pt x="902" y="3170"/>
                  </a:cubicBezTo>
                  <a:cubicBezTo>
                    <a:pt x="1969" y="1602"/>
                    <a:pt x="4004" y="968"/>
                    <a:pt x="5738" y="634"/>
                  </a:cubicBezTo>
                  <a:cubicBezTo>
                    <a:pt x="7244" y="328"/>
                    <a:pt x="8772" y="184"/>
                    <a:pt x="10304" y="184"/>
                  </a:cubicBezTo>
                  <a:close/>
                  <a:moveTo>
                    <a:pt x="11209" y="1"/>
                  </a:moveTo>
                  <a:lnTo>
                    <a:pt x="11209" y="34"/>
                  </a:lnTo>
                  <a:cubicBezTo>
                    <a:pt x="10853" y="17"/>
                    <a:pt x="10497" y="9"/>
                    <a:pt x="10142" y="9"/>
                  </a:cubicBezTo>
                  <a:cubicBezTo>
                    <a:pt x="8364" y="9"/>
                    <a:pt x="6595" y="217"/>
                    <a:pt x="4871" y="634"/>
                  </a:cubicBezTo>
                  <a:cubicBezTo>
                    <a:pt x="2970" y="1101"/>
                    <a:pt x="1002" y="2069"/>
                    <a:pt x="268" y="3970"/>
                  </a:cubicBezTo>
                  <a:cubicBezTo>
                    <a:pt x="1" y="4604"/>
                    <a:pt x="34" y="5271"/>
                    <a:pt x="635" y="5671"/>
                  </a:cubicBezTo>
                  <a:cubicBezTo>
                    <a:pt x="931" y="5885"/>
                    <a:pt x="1291" y="5968"/>
                    <a:pt x="1668" y="5968"/>
                  </a:cubicBezTo>
                  <a:cubicBezTo>
                    <a:pt x="2350" y="5968"/>
                    <a:pt x="3088" y="5696"/>
                    <a:pt x="3604" y="5438"/>
                  </a:cubicBezTo>
                  <a:cubicBezTo>
                    <a:pt x="4204" y="5104"/>
                    <a:pt x="4771" y="4737"/>
                    <a:pt x="5305" y="4337"/>
                  </a:cubicBezTo>
                  <a:cubicBezTo>
                    <a:pt x="6005" y="3870"/>
                    <a:pt x="6739" y="3470"/>
                    <a:pt x="7473" y="3036"/>
                  </a:cubicBezTo>
                  <a:cubicBezTo>
                    <a:pt x="8140" y="2603"/>
                    <a:pt x="8774" y="2202"/>
                    <a:pt x="9408" y="1735"/>
                  </a:cubicBezTo>
                  <a:cubicBezTo>
                    <a:pt x="10008" y="1268"/>
                    <a:pt x="10509" y="634"/>
                    <a:pt x="11176" y="301"/>
                  </a:cubicBezTo>
                  <a:cubicBezTo>
                    <a:pt x="11222" y="278"/>
                    <a:pt x="11236" y="238"/>
                    <a:pt x="11231" y="199"/>
                  </a:cubicBezTo>
                  <a:lnTo>
                    <a:pt x="11231" y="199"/>
                  </a:lnTo>
                  <a:cubicBezTo>
                    <a:pt x="11342" y="179"/>
                    <a:pt x="11335" y="1"/>
                    <a:pt x="11209" y="1"/>
                  </a:cubicBezTo>
                  <a:close/>
                </a:path>
              </a:pathLst>
            </a:custGeom>
            <a:solidFill>
              <a:srgbClr val="FFB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5" name="Google Shape;2985;p19"/>
          <p:cNvSpPr/>
          <p:nvPr/>
        </p:nvSpPr>
        <p:spPr>
          <a:xfrm rot="-5400000">
            <a:off x="3805499" y="84413"/>
            <a:ext cx="234678" cy="209423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6" name="Google Shape;2986;p19"/>
          <p:cNvSpPr/>
          <p:nvPr/>
        </p:nvSpPr>
        <p:spPr>
          <a:xfrm rot="10800000">
            <a:off x="7293025" y="86864"/>
            <a:ext cx="280111" cy="249964"/>
          </a:xfrm>
          <a:custGeom>
            <a:avLst/>
            <a:gdLst/>
            <a:ahLst/>
            <a:cxnLst/>
            <a:rect l="l" t="t" r="r" b="b"/>
            <a:pathLst>
              <a:path w="6575" h="5867" extrusionOk="0">
                <a:moveTo>
                  <a:pt x="5235" y="0"/>
                </a:moveTo>
                <a:cubicBezTo>
                  <a:pt x="5063" y="0"/>
                  <a:pt x="4866" y="48"/>
                  <a:pt x="4639" y="156"/>
                </a:cubicBezTo>
                <a:cubicBezTo>
                  <a:pt x="3472" y="756"/>
                  <a:pt x="3639" y="2691"/>
                  <a:pt x="3639" y="3758"/>
                </a:cubicBezTo>
                <a:cubicBezTo>
                  <a:pt x="3038" y="3191"/>
                  <a:pt x="2204" y="2090"/>
                  <a:pt x="1370" y="1923"/>
                </a:cubicBezTo>
                <a:cubicBezTo>
                  <a:pt x="1253" y="1908"/>
                  <a:pt x="1145" y="1901"/>
                  <a:pt x="1047" y="1901"/>
                </a:cubicBezTo>
                <a:cubicBezTo>
                  <a:pt x="79" y="1901"/>
                  <a:pt x="1" y="2616"/>
                  <a:pt x="637" y="3525"/>
                </a:cubicBezTo>
                <a:cubicBezTo>
                  <a:pt x="1591" y="4893"/>
                  <a:pt x="3851" y="5866"/>
                  <a:pt x="5505" y="5866"/>
                </a:cubicBezTo>
                <a:cubicBezTo>
                  <a:pt x="5585" y="5866"/>
                  <a:pt x="5663" y="5864"/>
                  <a:pt x="5740" y="5860"/>
                </a:cubicBezTo>
                <a:lnTo>
                  <a:pt x="5840" y="5693"/>
                </a:lnTo>
                <a:cubicBezTo>
                  <a:pt x="6507" y="4692"/>
                  <a:pt x="6574" y="3091"/>
                  <a:pt x="6407" y="1823"/>
                </a:cubicBezTo>
                <a:cubicBezTo>
                  <a:pt x="6271" y="1002"/>
                  <a:pt x="6021" y="0"/>
                  <a:pt x="5235" y="0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87" name="Google Shape;2987;p19"/>
          <p:cNvGrpSpPr/>
          <p:nvPr/>
        </p:nvGrpSpPr>
        <p:grpSpPr>
          <a:xfrm rot="9117171">
            <a:off x="8409150" y="-2962"/>
            <a:ext cx="861497" cy="675395"/>
            <a:chOff x="6116480" y="4524652"/>
            <a:chExt cx="830410" cy="650968"/>
          </a:xfrm>
        </p:grpSpPr>
        <p:sp>
          <p:nvSpPr>
            <p:cNvPr id="2988" name="Google Shape;2988;p19"/>
            <p:cNvSpPr/>
            <p:nvPr/>
          </p:nvSpPr>
          <p:spPr>
            <a:xfrm rot="5400000">
              <a:off x="6227951" y="4538265"/>
              <a:ext cx="525885" cy="748825"/>
            </a:xfrm>
            <a:custGeom>
              <a:avLst/>
              <a:gdLst/>
              <a:ahLst/>
              <a:cxnLst/>
              <a:rect l="l" t="t" r="r" b="b"/>
              <a:pathLst>
                <a:path w="12344" h="17576" extrusionOk="0">
                  <a:moveTo>
                    <a:pt x="133" y="0"/>
                  </a:moveTo>
                  <a:cubicBezTo>
                    <a:pt x="70" y="0"/>
                    <a:pt x="1" y="57"/>
                    <a:pt x="22" y="140"/>
                  </a:cubicBezTo>
                  <a:cubicBezTo>
                    <a:pt x="288" y="2008"/>
                    <a:pt x="355" y="3842"/>
                    <a:pt x="1256" y="5577"/>
                  </a:cubicBezTo>
                  <a:cubicBezTo>
                    <a:pt x="2023" y="7045"/>
                    <a:pt x="3291" y="8212"/>
                    <a:pt x="4525" y="9313"/>
                  </a:cubicBezTo>
                  <a:cubicBezTo>
                    <a:pt x="7260" y="11815"/>
                    <a:pt x="10329" y="14217"/>
                    <a:pt x="12130" y="17519"/>
                  </a:cubicBezTo>
                  <a:cubicBezTo>
                    <a:pt x="12150" y="17559"/>
                    <a:pt x="12179" y="17575"/>
                    <a:pt x="12209" y="17575"/>
                  </a:cubicBezTo>
                  <a:cubicBezTo>
                    <a:pt x="12276" y="17575"/>
                    <a:pt x="12344" y="17489"/>
                    <a:pt x="12297" y="17419"/>
                  </a:cubicBezTo>
                  <a:cubicBezTo>
                    <a:pt x="10629" y="14350"/>
                    <a:pt x="7827" y="12048"/>
                    <a:pt x="5259" y="9713"/>
                  </a:cubicBezTo>
                  <a:cubicBezTo>
                    <a:pt x="3958" y="8546"/>
                    <a:pt x="2657" y="7378"/>
                    <a:pt x="1723" y="5911"/>
                  </a:cubicBezTo>
                  <a:cubicBezTo>
                    <a:pt x="555" y="4143"/>
                    <a:pt x="489" y="2075"/>
                    <a:pt x="222" y="73"/>
                  </a:cubicBezTo>
                  <a:cubicBezTo>
                    <a:pt x="209" y="22"/>
                    <a:pt x="172" y="0"/>
                    <a:pt x="133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19"/>
            <p:cNvSpPr/>
            <p:nvPr/>
          </p:nvSpPr>
          <p:spPr>
            <a:xfrm rot="5400000">
              <a:off x="6521217" y="4788594"/>
              <a:ext cx="32165" cy="240548"/>
            </a:xfrm>
            <a:custGeom>
              <a:avLst/>
              <a:gdLst/>
              <a:ahLst/>
              <a:cxnLst/>
              <a:rect l="l" t="t" r="r" b="b"/>
              <a:pathLst>
                <a:path w="755" h="5646" extrusionOk="0">
                  <a:moveTo>
                    <a:pt x="288" y="1"/>
                  </a:moveTo>
                  <a:cubicBezTo>
                    <a:pt x="237" y="1"/>
                    <a:pt x="187" y="34"/>
                    <a:pt x="187" y="101"/>
                  </a:cubicBezTo>
                  <a:cubicBezTo>
                    <a:pt x="354" y="1935"/>
                    <a:pt x="554" y="3737"/>
                    <a:pt x="21" y="5538"/>
                  </a:cubicBezTo>
                  <a:cubicBezTo>
                    <a:pt x="1" y="5598"/>
                    <a:pt x="65" y="5646"/>
                    <a:pt x="126" y="5646"/>
                  </a:cubicBezTo>
                  <a:cubicBezTo>
                    <a:pt x="167" y="5646"/>
                    <a:pt x="207" y="5625"/>
                    <a:pt x="221" y="5571"/>
                  </a:cubicBezTo>
                  <a:cubicBezTo>
                    <a:pt x="755" y="3770"/>
                    <a:pt x="554" y="1935"/>
                    <a:pt x="388" y="101"/>
                  </a:cubicBezTo>
                  <a:cubicBezTo>
                    <a:pt x="388" y="34"/>
                    <a:pt x="338" y="1"/>
                    <a:pt x="288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19"/>
            <p:cNvSpPr/>
            <p:nvPr/>
          </p:nvSpPr>
          <p:spPr>
            <a:xfrm rot="5400000">
              <a:off x="6398547" y="4680535"/>
              <a:ext cx="223535" cy="37194"/>
            </a:xfrm>
            <a:custGeom>
              <a:avLst/>
              <a:gdLst/>
              <a:ahLst/>
              <a:cxnLst/>
              <a:rect l="l" t="t" r="r" b="b"/>
              <a:pathLst>
                <a:path w="5247" h="873" extrusionOk="0">
                  <a:moveTo>
                    <a:pt x="157" y="1"/>
                  </a:moveTo>
                  <a:cubicBezTo>
                    <a:pt x="57" y="1"/>
                    <a:pt x="1" y="127"/>
                    <a:pt x="85" y="183"/>
                  </a:cubicBezTo>
                  <a:cubicBezTo>
                    <a:pt x="1135" y="643"/>
                    <a:pt x="2258" y="872"/>
                    <a:pt x="3377" y="872"/>
                  </a:cubicBezTo>
                  <a:cubicBezTo>
                    <a:pt x="3963" y="872"/>
                    <a:pt x="4548" y="809"/>
                    <a:pt x="5122" y="683"/>
                  </a:cubicBezTo>
                  <a:cubicBezTo>
                    <a:pt x="5246" y="683"/>
                    <a:pt x="5225" y="480"/>
                    <a:pt x="5113" y="480"/>
                  </a:cubicBezTo>
                  <a:cubicBezTo>
                    <a:pt x="5105" y="480"/>
                    <a:pt x="5097" y="481"/>
                    <a:pt x="5088" y="483"/>
                  </a:cubicBezTo>
                  <a:cubicBezTo>
                    <a:pt x="4520" y="611"/>
                    <a:pt x="3940" y="674"/>
                    <a:pt x="3362" y="674"/>
                  </a:cubicBezTo>
                  <a:cubicBezTo>
                    <a:pt x="2276" y="674"/>
                    <a:pt x="1197" y="451"/>
                    <a:pt x="218" y="16"/>
                  </a:cubicBezTo>
                  <a:cubicBezTo>
                    <a:pt x="196" y="5"/>
                    <a:pt x="176" y="1"/>
                    <a:pt x="157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19"/>
            <p:cNvSpPr/>
            <p:nvPr/>
          </p:nvSpPr>
          <p:spPr>
            <a:xfrm rot="5400000">
              <a:off x="6656569" y="4673865"/>
              <a:ext cx="109190" cy="158661"/>
            </a:xfrm>
            <a:custGeom>
              <a:avLst/>
              <a:gdLst/>
              <a:ahLst/>
              <a:cxnLst/>
              <a:rect l="l" t="t" r="r" b="b"/>
              <a:pathLst>
                <a:path w="2563" h="3724" extrusionOk="0">
                  <a:moveTo>
                    <a:pt x="2450" y="0"/>
                  </a:moveTo>
                  <a:cubicBezTo>
                    <a:pt x="2405" y="0"/>
                    <a:pt x="2358" y="27"/>
                    <a:pt x="2344" y="85"/>
                  </a:cubicBezTo>
                  <a:cubicBezTo>
                    <a:pt x="1910" y="1486"/>
                    <a:pt x="1109" y="2520"/>
                    <a:pt x="75" y="3554"/>
                  </a:cubicBezTo>
                  <a:cubicBezTo>
                    <a:pt x="0" y="3629"/>
                    <a:pt x="75" y="3723"/>
                    <a:pt x="160" y="3723"/>
                  </a:cubicBezTo>
                  <a:cubicBezTo>
                    <a:pt x="188" y="3723"/>
                    <a:pt x="217" y="3713"/>
                    <a:pt x="242" y="3688"/>
                  </a:cubicBezTo>
                  <a:cubicBezTo>
                    <a:pt x="1276" y="2654"/>
                    <a:pt x="2110" y="1586"/>
                    <a:pt x="2544" y="118"/>
                  </a:cubicBezTo>
                  <a:cubicBezTo>
                    <a:pt x="2563" y="43"/>
                    <a:pt x="2508" y="0"/>
                    <a:pt x="2450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19"/>
            <p:cNvSpPr/>
            <p:nvPr/>
          </p:nvSpPr>
          <p:spPr>
            <a:xfrm rot="5400000">
              <a:off x="6788872" y="4538109"/>
              <a:ext cx="97389" cy="218649"/>
            </a:xfrm>
            <a:custGeom>
              <a:avLst/>
              <a:gdLst/>
              <a:ahLst/>
              <a:cxnLst/>
              <a:rect l="l" t="t" r="r" b="b"/>
              <a:pathLst>
                <a:path w="2286" h="5132" extrusionOk="0">
                  <a:moveTo>
                    <a:pt x="933" y="191"/>
                  </a:moveTo>
                  <a:cubicBezTo>
                    <a:pt x="1066" y="191"/>
                    <a:pt x="1226" y="231"/>
                    <a:pt x="1419" y="320"/>
                  </a:cubicBezTo>
                  <a:cubicBezTo>
                    <a:pt x="2153" y="687"/>
                    <a:pt x="2052" y="2088"/>
                    <a:pt x="2019" y="2755"/>
                  </a:cubicBezTo>
                  <a:cubicBezTo>
                    <a:pt x="1986" y="3356"/>
                    <a:pt x="1986" y="4256"/>
                    <a:pt x="1652" y="4790"/>
                  </a:cubicBezTo>
                  <a:cubicBezTo>
                    <a:pt x="1649" y="4797"/>
                    <a:pt x="1646" y="4804"/>
                    <a:pt x="1644" y="4810"/>
                  </a:cubicBezTo>
                  <a:lnTo>
                    <a:pt x="1644" y="4810"/>
                  </a:lnTo>
                  <a:cubicBezTo>
                    <a:pt x="1223" y="4103"/>
                    <a:pt x="862" y="3391"/>
                    <a:pt x="585" y="2622"/>
                  </a:cubicBezTo>
                  <a:cubicBezTo>
                    <a:pt x="381" y="2040"/>
                    <a:pt x="25" y="191"/>
                    <a:pt x="933" y="191"/>
                  </a:cubicBezTo>
                  <a:close/>
                  <a:moveTo>
                    <a:pt x="1002" y="0"/>
                  </a:moveTo>
                  <a:cubicBezTo>
                    <a:pt x="295" y="0"/>
                    <a:pt x="1" y="876"/>
                    <a:pt x="118" y="1521"/>
                  </a:cubicBezTo>
                  <a:cubicBezTo>
                    <a:pt x="351" y="2789"/>
                    <a:pt x="852" y="4023"/>
                    <a:pt x="1585" y="5090"/>
                  </a:cubicBezTo>
                  <a:cubicBezTo>
                    <a:pt x="1605" y="5120"/>
                    <a:pt x="1636" y="5132"/>
                    <a:pt x="1668" y="5132"/>
                  </a:cubicBezTo>
                  <a:cubicBezTo>
                    <a:pt x="1747" y="5132"/>
                    <a:pt x="1833" y="5061"/>
                    <a:pt x="1786" y="4990"/>
                  </a:cubicBezTo>
                  <a:lnTo>
                    <a:pt x="1752" y="4990"/>
                  </a:lnTo>
                  <a:cubicBezTo>
                    <a:pt x="1746" y="4979"/>
                    <a:pt x="1739" y="4969"/>
                    <a:pt x="1733" y="4958"/>
                  </a:cubicBezTo>
                  <a:lnTo>
                    <a:pt x="1733" y="4958"/>
                  </a:lnTo>
                  <a:cubicBezTo>
                    <a:pt x="1746" y="4962"/>
                    <a:pt x="1759" y="4964"/>
                    <a:pt x="1773" y="4964"/>
                  </a:cubicBezTo>
                  <a:cubicBezTo>
                    <a:pt x="1804" y="4964"/>
                    <a:pt x="1833" y="4952"/>
                    <a:pt x="1852" y="4924"/>
                  </a:cubicBezTo>
                  <a:cubicBezTo>
                    <a:pt x="2253" y="4223"/>
                    <a:pt x="2253" y="3056"/>
                    <a:pt x="2253" y="2288"/>
                  </a:cubicBezTo>
                  <a:cubicBezTo>
                    <a:pt x="2286" y="1554"/>
                    <a:pt x="2186" y="320"/>
                    <a:pt x="1319" y="53"/>
                  </a:cubicBezTo>
                  <a:cubicBezTo>
                    <a:pt x="1205" y="17"/>
                    <a:pt x="1099" y="0"/>
                    <a:pt x="1002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19"/>
            <p:cNvSpPr/>
            <p:nvPr/>
          </p:nvSpPr>
          <p:spPr>
            <a:xfrm rot="5400000">
              <a:off x="6708907" y="4755769"/>
              <a:ext cx="160398" cy="163731"/>
            </a:xfrm>
            <a:custGeom>
              <a:avLst/>
              <a:gdLst/>
              <a:ahLst/>
              <a:cxnLst/>
              <a:rect l="l" t="t" r="r" b="b"/>
              <a:pathLst>
                <a:path w="3765" h="3843" extrusionOk="0">
                  <a:moveTo>
                    <a:pt x="1420" y="186"/>
                  </a:moveTo>
                  <a:cubicBezTo>
                    <a:pt x="1757" y="186"/>
                    <a:pt x="2109" y="483"/>
                    <a:pt x="2264" y="740"/>
                  </a:cubicBezTo>
                  <a:cubicBezTo>
                    <a:pt x="2497" y="1173"/>
                    <a:pt x="2197" y="1707"/>
                    <a:pt x="1963" y="2041"/>
                  </a:cubicBezTo>
                  <a:cubicBezTo>
                    <a:pt x="1540" y="2660"/>
                    <a:pt x="956" y="3120"/>
                    <a:pt x="276" y="3390"/>
                  </a:cubicBezTo>
                  <a:lnTo>
                    <a:pt x="276" y="3390"/>
                  </a:lnTo>
                  <a:cubicBezTo>
                    <a:pt x="233" y="2365"/>
                    <a:pt x="298" y="777"/>
                    <a:pt x="1130" y="273"/>
                  </a:cubicBezTo>
                  <a:cubicBezTo>
                    <a:pt x="1221" y="212"/>
                    <a:pt x="1320" y="186"/>
                    <a:pt x="1420" y="186"/>
                  </a:cubicBezTo>
                  <a:close/>
                  <a:moveTo>
                    <a:pt x="1379" y="1"/>
                  </a:moveTo>
                  <a:cubicBezTo>
                    <a:pt x="52" y="1"/>
                    <a:pt x="1" y="2884"/>
                    <a:pt x="62" y="3742"/>
                  </a:cubicBezTo>
                  <a:cubicBezTo>
                    <a:pt x="62" y="3809"/>
                    <a:pt x="120" y="3842"/>
                    <a:pt x="175" y="3842"/>
                  </a:cubicBezTo>
                  <a:cubicBezTo>
                    <a:pt x="229" y="3842"/>
                    <a:pt x="279" y="3809"/>
                    <a:pt x="262" y="3742"/>
                  </a:cubicBezTo>
                  <a:lnTo>
                    <a:pt x="296" y="3742"/>
                  </a:lnTo>
                  <a:cubicBezTo>
                    <a:pt x="293" y="3700"/>
                    <a:pt x="290" y="3656"/>
                    <a:pt x="287" y="3610"/>
                  </a:cubicBezTo>
                  <a:lnTo>
                    <a:pt x="287" y="3610"/>
                  </a:lnTo>
                  <a:cubicBezTo>
                    <a:pt x="290" y="3610"/>
                    <a:pt x="293" y="3609"/>
                    <a:pt x="296" y="3609"/>
                  </a:cubicBezTo>
                  <a:cubicBezTo>
                    <a:pt x="1430" y="3308"/>
                    <a:pt x="3765" y="773"/>
                    <a:pt x="1763" y="73"/>
                  </a:cubicBezTo>
                  <a:cubicBezTo>
                    <a:pt x="1624" y="24"/>
                    <a:pt x="1496" y="1"/>
                    <a:pt x="1379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19"/>
            <p:cNvSpPr/>
            <p:nvPr/>
          </p:nvSpPr>
          <p:spPr>
            <a:xfrm rot="5400000">
              <a:off x="6413180" y="4570894"/>
              <a:ext cx="206750" cy="114267"/>
            </a:xfrm>
            <a:custGeom>
              <a:avLst/>
              <a:gdLst/>
              <a:ahLst/>
              <a:cxnLst/>
              <a:rect l="l" t="t" r="r" b="b"/>
              <a:pathLst>
                <a:path w="4853" h="2682" extrusionOk="0">
                  <a:moveTo>
                    <a:pt x="1009" y="224"/>
                  </a:moveTo>
                  <a:cubicBezTo>
                    <a:pt x="2058" y="224"/>
                    <a:pt x="3900" y="1349"/>
                    <a:pt x="4529" y="1856"/>
                  </a:cubicBezTo>
                  <a:lnTo>
                    <a:pt x="4529" y="1856"/>
                  </a:lnTo>
                  <a:cubicBezTo>
                    <a:pt x="4058" y="2249"/>
                    <a:pt x="3228" y="2483"/>
                    <a:pt x="2424" y="2483"/>
                  </a:cubicBezTo>
                  <a:cubicBezTo>
                    <a:pt x="1344" y="2483"/>
                    <a:pt x="311" y="2061"/>
                    <a:pt x="256" y="1034"/>
                  </a:cubicBezTo>
                  <a:cubicBezTo>
                    <a:pt x="236" y="444"/>
                    <a:pt x="545" y="224"/>
                    <a:pt x="1009" y="224"/>
                  </a:cubicBezTo>
                  <a:close/>
                  <a:moveTo>
                    <a:pt x="1065" y="1"/>
                  </a:moveTo>
                  <a:cubicBezTo>
                    <a:pt x="504" y="1"/>
                    <a:pt x="98" y="277"/>
                    <a:pt x="55" y="1034"/>
                  </a:cubicBezTo>
                  <a:cubicBezTo>
                    <a:pt x="0" y="2215"/>
                    <a:pt x="1160" y="2681"/>
                    <a:pt x="2372" y="2681"/>
                  </a:cubicBezTo>
                  <a:cubicBezTo>
                    <a:pt x="3284" y="2681"/>
                    <a:pt x="4224" y="2417"/>
                    <a:pt x="4697" y="1995"/>
                  </a:cubicBezTo>
                  <a:lnTo>
                    <a:pt x="4697" y="1995"/>
                  </a:lnTo>
                  <a:cubicBezTo>
                    <a:pt x="4710" y="2001"/>
                    <a:pt x="4723" y="2003"/>
                    <a:pt x="4736" y="2003"/>
                  </a:cubicBezTo>
                  <a:cubicBezTo>
                    <a:pt x="4800" y="2003"/>
                    <a:pt x="4851" y="1934"/>
                    <a:pt x="4817" y="1867"/>
                  </a:cubicBezTo>
                  <a:lnTo>
                    <a:pt x="4817" y="1867"/>
                  </a:lnTo>
                  <a:cubicBezTo>
                    <a:pt x="4853" y="1792"/>
                    <a:pt x="4795" y="1703"/>
                    <a:pt x="4726" y="1703"/>
                  </a:cubicBezTo>
                  <a:cubicBezTo>
                    <a:pt x="4708" y="1703"/>
                    <a:pt x="4688" y="1710"/>
                    <a:pt x="4670" y="1724"/>
                  </a:cubicBezTo>
                  <a:lnTo>
                    <a:pt x="4670" y="1724"/>
                  </a:lnTo>
                  <a:cubicBezTo>
                    <a:pt x="3996" y="1146"/>
                    <a:pt x="2208" y="1"/>
                    <a:pt x="1065" y="1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19"/>
            <p:cNvSpPr/>
            <p:nvPr/>
          </p:nvSpPr>
          <p:spPr>
            <a:xfrm rot="5400000">
              <a:off x="6529654" y="4771084"/>
              <a:ext cx="190305" cy="216604"/>
            </a:xfrm>
            <a:custGeom>
              <a:avLst/>
              <a:gdLst/>
              <a:ahLst/>
              <a:cxnLst/>
              <a:rect l="l" t="t" r="r" b="b"/>
              <a:pathLst>
                <a:path w="4467" h="5084" extrusionOk="0">
                  <a:moveTo>
                    <a:pt x="2537" y="0"/>
                  </a:moveTo>
                  <a:cubicBezTo>
                    <a:pt x="2494" y="0"/>
                    <a:pt x="2448" y="2"/>
                    <a:pt x="2402" y="6"/>
                  </a:cubicBezTo>
                  <a:cubicBezTo>
                    <a:pt x="0" y="206"/>
                    <a:pt x="2235" y="4109"/>
                    <a:pt x="2836" y="5043"/>
                  </a:cubicBezTo>
                  <a:cubicBezTo>
                    <a:pt x="2855" y="5072"/>
                    <a:pt x="2883" y="5084"/>
                    <a:pt x="2911" y="5084"/>
                  </a:cubicBezTo>
                  <a:cubicBezTo>
                    <a:pt x="2980" y="5084"/>
                    <a:pt x="3049" y="5013"/>
                    <a:pt x="3002" y="4942"/>
                  </a:cubicBezTo>
                  <a:lnTo>
                    <a:pt x="3002" y="4909"/>
                  </a:lnTo>
                  <a:cubicBezTo>
                    <a:pt x="2435" y="4008"/>
                    <a:pt x="534" y="906"/>
                    <a:pt x="2135" y="272"/>
                  </a:cubicBezTo>
                  <a:cubicBezTo>
                    <a:pt x="2326" y="197"/>
                    <a:pt x="2492" y="162"/>
                    <a:pt x="2637" y="162"/>
                  </a:cubicBezTo>
                  <a:cubicBezTo>
                    <a:pt x="4088" y="162"/>
                    <a:pt x="3357" y="3654"/>
                    <a:pt x="2902" y="4442"/>
                  </a:cubicBezTo>
                  <a:cubicBezTo>
                    <a:pt x="2879" y="4513"/>
                    <a:pt x="2955" y="4584"/>
                    <a:pt x="3026" y="4584"/>
                  </a:cubicBezTo>
                  <a:cubicBezTo>
                    <a:pt x="3055" y="4584"/>
                    <a:pt x="3083" y="4572"/>
                    <a:pt x="3102" y="4542"/>
                  </a:cubicBezTo>
                  <a:cubicBezTo>
                    <a:pt x="3657" y="3531"/>
                    <a:pt x="4467" y="0"/>
                    <a:pt x="2537" y="0"/>
                  </a:cubicBezTo>
                  <a:close/>
                </a:path>
              </a:pathLst>
            </a:custGeom>
            <a:solidFill>
              <a:srgbClr val="3A3B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3125" y="600575"/>
            <a:ext cx="6858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05250" y="2747175"/>
            <a:ext cx="7332000" cy="17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●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○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■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●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○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■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●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○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Char char="■"/>
              <a:defRPr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9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1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microsoft.com/office/2007/relationships/hdphoto" Target="../media/hdphoto4.wdp"/><Relationship Id="rId5" Type="http://schemas.openxmlformats.org/officeDocument/2006/relationships/image" Target="../media/image22.png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5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microsoft.com/office/2007/relationships/hdphoto" Target="../media/hdphoto7.wdp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8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microsoft.com/office/2007/relationships/hdphoto" Target="../media/hdphoto9.wdp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wualu\Downloads\guia-realizar-investigaciones-sociales-rojas-soriano%20(1).pdf" TargetMode="External"/><Relationship Id="rId3" Type="http://schemas.openxmlformats.org/officeDocument/2006/relationships/hyperlink" Target="https://www.fcnym.unlp.edu.ar/catedras/estadistica/Procedimientos%20de%20muestreo%20A.pdf" TargetMode="External"/><Relationship Id="rId7" Type="http://schemas.openxmlformats.org/officeDocument/2006/relationships/hyperlink" Target="file:///C:\Users\wualu\Downloads\METODOS%20Y%20TECNICAS%20DE%20INVESTIGACION%20II%20(1)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redalyc.org/pdf/2390/239035878001.pdf#:~:text=Muestreo%20propositivo.%20Este%20tipo%20de%20muestreo%20permite%20elegir,ser%20raros%20de%20encontrar.%20Se%20busca%20para%20fen%C3%B3menos" TargetMode="External"/><Relationship Id="rId5" Type="http://schemas.openxmlformats.org/officeDocument/2006/relationships/hyperlink" Target="file:///C:\Users\wualu\OneDrive\Documentos\Lupita\Hern&#195;&#161;ndez,%20Fern&#195;&#161;ndez%20y%20Baptista%20(2014)%20Metodolog&#195;&#173;a%20de%20la%20Investigaci&#195;&#179;n.%20Ed.%206ta,%20Mc.%20Graw%20Hill.pdf" TargetMode="External"/><Relationship Id="rId4" Type="http://schemas.openxmlformats.org/officeDocument/2006/relationships/hyperlink" Target="file:///C:\Users\wualu\Downloads\AntologiaMedios_y_Recursos%20(1)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6E195-515D-4D35-B65E-DF28584B1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296" y="396985"/>
            <a:ext cx="8022300" cy="399900"/>
          </a:xfrm>
        </p:spPr>
        <p:txBody>
          <a:bodyPr/>
          <a:lstStyle/>
          <a:p>
            <a:r>
              <a:rPr lang="es-ES" sz="2800" dirty="0">
                <a:solidFill>
                  <a:schemeClr val="bg2"/>
                </a:solidFill>
              </a:rPr>
              <a:t>UNIVERSIDAD AUTÓNOMA DEL ESTADO DE MÉXICO   </a:t>
            </a: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/>
              <a:t> </a:t>
            </a:r>
            <a:br>
              <a:rPr lang="es-ES" sz="2800" dirty="0"/>
            </a:br>
            <a:r>
              <a:rPr lang="es-ES" sz="2800" dirty="0">
                <a:solidFill>
                  <a:schemeClr val="bg2"/>
                </a:solidFill>
              </a:rPr>
              <a:t>“ Plantel Lic. Adolfo López Mateos”</a:t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/>
              <a:t> </a:t>
            </a:r>
            <a:br>
              <a:rPr lang="es-ES" sz="2800" dirty="0"/>
            </a:br>
            <a:r>
              <a:rPr lang="es-ES" sz="2800" dirty="0">
                <a:solidFill>
                  <a:schemeClr val="bg2"/>
                </a:solidFill>
              </a:rPr>
              <a:t>Metodología De La Investigación  II</a:t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>
                <a:solidFill>
                  <a:schemeClr val="bg2"/>
                </a:solidFill>
              </a:rPr>
              <a:t/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>
                <a:solidFill>
                  <a:schemeClr val="bg2"/>
                </a:solidFill>
              </a:rPr>
              <a:t>4to. Semestre </a:t>
            </a:r>
            <a:r>
              <a:rPr lang="es-ES" sz="2800" dirty="0" smtClean="0">
                <a:solidFill>
                  <a:schemeClr val="bg2"/>
                </a:solidFill>
              </a:rPr>
              <a:t>2024-A</a:t>
            </a:r>
            <a:r>
              <a:rPr lang="es-ES" sz="2800" dirty="0">
                <a:solidFill>
                  <a:schemeClr val="bg2"/>
                </a:solidFill>
              </a:rPr>
              <a:t/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>
                <a:solidFill>
                  <a:schemeClr val="bg2"/>
                </a:solidFill>
              </a:rPr>
              <a:t/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>
                <a:solidFill>
                  <a:schemeClr val="bg2"/>
                </a:solidFill>
              </a:rPr>
              <a:t>DRA. EN T.I.E.  Anayansi Trujillo </a:t>
            </a:r>
            <a:r>
              <a:rPr lang="es-ES" sz="2800" dirty="0" smtClean="0">
                <a:solidFill>
                  <a:schemeClr val="bg2"/>
                </a:solidFill>
              </a:rPr>
              <a:t>García</a:t>
            </a:r>
            <a:br>
              <a:rPr lang="es-ES" sz="2800" dirty="0" smtClean="0">
                <a:solidFill>
                  <a:schemeClr val="bg2"/>
                </a:solidFill>
              </a:rPr>
            </a:br>
            <a:r>
              <a:rPr lang="es-ES" sz="2800" dirty="0">
                <a:solidFill>
                  <a:schemeClr val="bg2"/>
                </a:solidFill>
              </a:rPr>
              <a:t/>
            </a:r>
            <a:br>
              <a:rPr lang="es-ES" sz="2800" dirty="0">
                <a:solidFill>
                  <a:schemeClr val="bg2"/>
                </a:solidFill>
              </a:rPr>
            </a:br>
            <a:r>
              <a:rPr lang="es-ES" sz="2800" dirty="0" smtClean="0">
                <a:solidFill>
                  <a:schemeClr val="bg2"/>
                </a:solidFill>
              </a:rPr>
              <a:t>TOLUCA, MÉXICO  10-02-2024</a:t>
            </a:r>
            <a:r>
              <a:rPr lang="es-ES" sz="2800" dirty="0">
                <a:solidFill>
                  <a:schemeClr val="bg2"/>
                </a:solidFill>
              </a:rPr>
              <a:t/>
            </a:r>
            <a:br>
              <a:rPr lang="es-ES" sz="2800" dirty="0">
                <a:solidFill>
                  <a:schemeClr val="bg2"/>
                </a:solidFill>
              </a:rPr>
            </a:br>
            <a:endParaRPr lang="es-MX" sz="2800" dirty="0">
              <a:solidFill>
                <a:schemeClr val="bg2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5574829-1ED2-48F3-93B9-9C010C88627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6" y="-22397"/>
            <a:ext cx="1460810" cy="1193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359B1E5-B21C-4891-8867-49F703CCF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269" y="0"/>
            <a:ext cx="1460810" cy="1193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66464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683;p35">
            <a:extLst>
              <a:ext uri="{FF2B5EF4-FFF2-40B4-BE49-F238E27FC236}">
                <a16:creationId xmlns:a16="http://schemas.microsoft.com/office/drawing/2014/main" id="{0F2AECE5-11C2-4159-93AD-A4A778EBAAC5}"/>
              </a:ext>
            </a:extLst>
          </p:cNvPr>
          <p:cNvSpPr txBox="1">
            <a:spLocks/>
          </p:cNvSpPr>
          <p:nvPr/>
        </p:nvSpPr>
        <p:spPr>
          <a:xfrm>
            <a:off x="188117" y="2304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1.2.3 Determinación del tamaño de la muestra</a:t>
            </a:r>
          </a:p>
        </p:txBody>
      </p:sp>
      <p:sp>
        <p:nvSpPr>
          <p:cNvPr id="44" name="Google Shape;4683;p35">
            <a:extLst>
              <a:ext uri="{FF2B5EF4-FFF2-40B4-BE49-F238E27FC236}">
                <a16:creationId xmlns:a16="http://schemas.microsoft.com/office/drawing/2014/main" id="{1C56B174-A75B-460E-9FE3-64EE6ED1DFED}"/>
              </a:ext>
            </a:extLst>
          </p:cNvPr>
          <p:cNvSpPr txBox="1">
            <a:spLocks/>
          </p:cNvSpPr>
          <p:nvPr/>
        </p:nvSpPr>
        <p:spPr>
          <a:xfrm>
            <a:off x="1103029" y="6675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400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1.2.3.1 Concepto de muestra</a:t>
            </a:r>
          </a:p>
        </p:txBody>
      </p:sp>
      <p:sp>
        <p:nvSpPr>
          <p:cNvPr id="45" name="Google Shape;4953;p37">
            <a:extLst>
              <a:ext uri="{FF2B5EF4-FFF2-40B4-BE49-F238E27FC236}">
                <a16:creationId xmlns:a16="http://schemas.microsoft.com/office/drawing/2014/main" id="{FC611922-434E-4D24-9754-F28802EE6C50}"/>
              </a:ext>
            </a:extLst>
          </p:cNvPr>
          <p:cNvSpPr txBox="1">
            <a:spLocks/>
          </p:cNvSpPr>
          <p:nvPr/>
        </p:nvSpPr>
        <p:spPr>
          <a:xfrm>
            <a:off x="2577809" y="1735609"/>
            <a:ext cx="6331223" cy="14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s-ES" sz="2400" dirty="0">
                <a:latin typeface="Segoe Print" panose="02000600000000000000" pitchFamily="2" charset="0"/>
              </a:rPr>
              <a:t>Es un subgrupo de la población de interés sobre el cual se recolectarán datos, y que tiene que definirse y delimitarse de antemano con precisión, además de que debe ser representativo de la población (Hernández et al., 2014).</a:t>
            </a:r>
          </a:p>
        </p:txBody>
      </p:sp>
      <p:pic>
        <p:nvPicPr>
          <p:cNvPr id="4098" name="Picture 2" descr="Ver las imágenes de origen">
            <a:extLst>
              <a:ext uri="{FF2B5EF4-FFF2-40B4-BE49-F238E27FC236}">
                <a16:creationId xmlns:a16="http://schemas.microsoft.com/office/drawing/2014/main" id="{E0451E6B-B8D5-47A6-B3A1-5676152CD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3079" y="1785551"/>
            <a:ext cx="571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23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683;p35">
            <a:extLst>
              <a:ext uri="{FF2B5EF4-FFF2-40B4-BE49-F238E27FC236}">
                <a16:creationId xmlns:a16="http://schemas.microsoft.com/office/drawing/2014/main" id="{CC58C0BB-D0BE-45B9-8205-1163803F6C6F}"/>
              </a:ext>
            </a:extLst>
          </p:cNvPr>
          <p:cNvSpPr txBox="1">
            <a:spLocks/>
          </p:cNvSpPr>
          <p:nvPr/>
        </p:nvSpPr>
        <p:spPr>
          <a:xfrm>
            <a:off x="730378" y="179188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800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1.2.3.2 Determinación de la muestra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06CE936-A505-490B-A624-4FF45EB8A1C7}"/>
              </a:ext>
            </a:extLst>
          </p:cNvPr>
          <p:cNvSpPr txBox="1"/>
          <p:nvPr/>
        </p:nvSpPr>
        <p:spPr>
          <a:xfrm>
            <a:off x="1374258" y="1370868"/>
            <a:ext cx="63954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dirty="0">
                <a:latin typeface="Segoe Print" panose="02000600000000000000" pitchFamily="2" charset="0"/>
              </a:rPr>
              <a:t>Para seleccionar una muestra, lo primero que hay que hacer es definir la unidad de muestreo/análisis (si se trata de individuos, organizaciones, periodos, comunidades, situaciones, piezas producidas, eventos, etc.) Hernández et al., (2014).</a:t>
            </a:r>
            <a:endParaRPr lang="es-MX" sz="1800" dirty="0">
              <a:highlight>
                <a:srgbClr val="FFFF00"/>
              </a:highlight>
              <a:latin typeface="Segoe Print" panose="020006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A8756DB-03C8-4760-8D4D-1376883605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69" t="24587" r="22558" b="29913"/>
          <a:stretch/>
        </p:blipFill>
        <p:spPr>
          <a:xfrm>
            <a:off x="1850065" y="2848196"/>
            <a:ext cx="5061941" cy="189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0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BD5EF73B-27AE-4894-8BE8-808C817EA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Cálculo de la muestra 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5D9496-A7BC-45E8-B4F8-BEDCA8983564}"/>
              </a:ext>
            </a:extLst>
          </p:cNvPr>
          <p:cNvSpPr txBox="1"/>
          <p:nvPr/>
        </p:nvSpPr>
        <p:spPr>
          <a:xfrm>
            <a:off x="217584" y="909756"/>
            <a:ext cx="816625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Segoe Print" panose="02000600000000000000" pitchFamily="2" charset="0"/>
              </a:rPr>
              <a:t>De acuerdo a Pichardo et al. (2000) para obtener la muestra, de una población, se hace uso de la siguiente fórmula:￼</a:t>
            </a:r>
          </a:p>
          <a:p>
            <a:pPr algn="ctr"/>
            <a:endParaRPr lang="es-MX" sz="2400" dirty="0">
              <a:latin typeface="Segoe Print" panose="02000600000000000000" pitchFamily="2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115B5A-8A8C-4CEC-99B3-1AFC6FD53C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14" t="35136" r="56045" b="53387"/>
          <a:stretch/>
        </p:blipFill>
        <p:spPr>
          <a:xfrm>
            <a:off x="3124315" y="2479416"/>
            <a:ext cx="3006662" cy="22133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3511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951D726-1A96-47FA-B553-CFF8F4D77233}"/>
              </a:ext>
            </a:extLst>
          </p:cNvPr>
          <p:cNvSpPr txBox="1"/>
          <p:nvPr/>
        </p:nvSpPr>
        <p:spPr>
          <a:xfrm>
            <a:off x="573338" y="125089"/>
            <a:ext cx="18283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Segoe Print" panose="02000600000000000000" pitchFamily="2" charset="0"/>
              </a:rPr>
              <a:t>En donde: 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F103013B-BD26-475D-B010-5B94BA5708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45989"/>
              </p:ext>
            </p:extLst>
          </p:nvPr>
        </p:nvGraphicFramePr>
        <p:xfrm>
          <a:off x="484973" y="605790"/>
          <a:ext cx="8174054" cy="39319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68174">
                  <a:extLst>
                    <a:ext uri="{9D8B030D-6E8A-4147-A177-3AD203B41FA5}">
                      <a16:colId xmlns:a16="http://schemas.microsoft.com/office/drawing/2014/main" val="2281222893"/>
                    </a:ext>
                  </a:extLst>
                </a:gridCol>
                <a:gridCol w="7105880">
                  <a:extLst>
                    <a:ext uri="{9D8B030D-6E8A-4147-A177-3AD203B41FA5}">
                      <a16:colId xmlns:a16="http://schemas.microsoft.com/office/drawing/2014/main" val="4246435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latin typeface="Segoe Print" panose="02000600000000000000" pitchFamily="2" charset="0"/>
                        </a:rPr>
                        <a:t>Z=</a:t>
                      </a:r>
                      <a:endParaRPr lang="es-MX" sz="2000" b="1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600" b="0" dirty="0">
                          <a:latin typeface="Segoe Print" panose="02000600000000000000" pitchFamily="2" charset="0"/>
                        </a:rPr>
                        <a:t>Nivel de confianza y se obtiene de las tablas de áreas de la curva normal, en las cuales comúnmente se emplea entre el 95 y 99 por ciento de confianza, con un nivel de error del 1 al 5 por ciento.</a:t>
                      </a:r>
                      <a:endParaRPr lang="es-MX" sz="1600" b="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0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latin typeface="Segoe Print" panose="02000600000000000000" pitchFamily="2" charset="0"/>
                        </a:rPr>
                        <a:t>E=</a:t>
                      </a:r>
                      <a:endParaRPr lang="es-MX" sz="2000" b="1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b="0" dirty="0">
                          <a:latin typeface="Segoe Print" panose="02000600000000000000" pitchFamily="2" charset="0"/>
                        </a:rPr>
                        <a:t>Nivel de precisión con el que se pueden generalizar los resultados; este nos permite calcular el intervalo donde se encuentran los valores de la población. Se debe aclarar que el nivel de precisión no es el complemento del nivel de confianza.</a:t>
                      </a:r>
                      <a:endParaRPr lang="es-MX" sz="1600" b="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887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>
                          <a:latin typeface="Segoe Print" panose="02000600000000000000" pitchFamily="2" charset="0"/>
                        </a:rPr>
                        <a:t>p y q= </a:t>
                      </a:r>
                      <a:endParaRPr lang="es-MX" sz="2000" b="1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b="0" dirty="0">
                          <a:latin typeface="Segoe Print" panose="02000600000000000000" pitchFamily="2" charset="0"/>
                        </a:rPr>
                        <a:t>Son la valores que corresponden a la variabilidad del fenómeno. En este caso supone la heterogeneidad del porcentaje de personas que contestaron afirmativa o negativamente.</a:t>
                      </a:r>
                      <a:endParaRPr lang="es-MX" sz="1600" b="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965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latin typeface="Segoe Print" panose="02000600000000000000" pitchFamily="2" charset="0"/>
                        </a:rPr>
                        <a:t>N=</a:t>
                      </a:r>
                      <a:endParaRPr lang="es-MX" sz="2000" b="1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b="0" dirty="0">
                          <a:latin typeface="Segoe Print" panose="02000600000000000000" pitchFamily="2" charset="0"/>
                        </a:rPr>
                        <a:t>Número total de la población donde se pretende realizar el estudio.</a:t>
                      </a:r>
                      <a:endParaRPr lang="es-MX" sz="1600" b="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815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latin typeface="Segoe Print" panose="02000600000000000000" pitchFamily="2" charset="0"/>
                        </a:rPr>
                        <a:t>n=</a:t>
                      </a:r>
                      <a:endParaRPr lang="es-MX" sz="2000" b="1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600" b="0" dirty="0">
                          <a:latin typeface="Segoe Print" panose="02000600000000000000" pitchFamily="2" charset="0"/>
                        </a:rPr>
                        <a:t>Número representativo de la población, o sea, la muestra.</a:t>
                      </a:r>
                      <a:endParaRPr lang="es-MX" sz="1600" b="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25367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FD33912E-8187-42FA-8761-9403F3147221}"/>
              </a:ext>
            </a:extLst>
          </p:cNvPr>
          <p:cNvSpPr txBox="1"/>
          <p:nvPr/>
        </p:nvSpPr>
        <p:spPr>
          <a:xfrm>
            <a:off x="951978" y="4620280"/>
            <a:ext cx="67390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Segoe Print" panose="02000600000000000000" pitchFamily="2" charset="0"/>
              </a:rPr>
              <a:t>Pichardo et al. (2000)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533041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B7A60-631D-47EF-9078-04FA3FCD2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9819" y="170121"/>
            <a:ext cx="3536916" cy="1295348"/>
          </a:xfrm>
        </p:spPr>
        <p:txBody>
          <a:bodyPr/>
          <a:lstStyle/>
          <a:p>
            <a:r>
              <a:rPr lang="es-ES" dirty="0"/>
              <a:t>ejemplo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2398E7D-637E-480A-8122-74C655A10F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02" t="21417" r="26986" b="53387"/>
          <a:stretch/>
        </p:blipFill>
        <p:spPr>
          <a:xfrm>
            <a:off x="1188343" y="1625760"/>
            <a:ext cx="6767314" cy="20522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67068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69490C8-C99F-4B40-A977-16DF14C6BEA2}"/>
              </a:ext>
            </a:extLst>
          </p:cNvPr>
          <p:cNvSpPr txBox="1"/>
          <p:nvPr/>
        </p:nvSpPr>
        <p:spPr>
          <a:xfrm>
            <a:off x="217967" y="2279362"/>
            <a:ext cx="2057400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rgbClr val="000000"/>
                </a:solidFill>
                <a:latin typeface="Bradley Hand ITC" panose="03070402050302030203" pitchFamily="66" charset="0"/>
              </a:rPr>
              <a:t>Muestreo</a:t>
            </a:r>
            <a:endParaRPr lang="es-MX" sz="3200" b="1" dirty="0">
              <a:solidFill>
                <a:srgbClr val="000000"/>
              </a:solidFill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C237B8AE-E62E-46FA-8E88-AACA7AA15330}"/>
              </a:ext>
            </a:extLst>
          </p:cNvPr>
          <p:cNvSpPr/>
          <p:nvPr/>
        </p:nvSpPr>
        <p:spPr>
          <a:xfrm>
            <a:off x="2365744" y="232586"/>
            <a:ext cx="377456" cy="4678326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CF7A883-A9FF-4B4C-B0BC-9EC4079B3BD2}"/>
              </a:ext>
            </a:extLst>
          </p:cNvPr>
          <p:cNvSpPr txBox="1"/>
          <p:nvPr/>
        </p:nvSpPr>
        <p:spPr>
          <a:xfrm>
            <a:off x="2743200" y="999186"/>
            <a:ext cx="1908544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Muestreo probabilístico</a:t>
            </a:r>
            <a:endParaRPr lang="es-MX" sz="2000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7DCF561-195A-4A75-8095-AF3CFCA30EF0}"/>
              </a:ext>
            </a:extLst>
          </p:cNvPr>
          <p:cNvSpPr txBox="1"/>
          <p:nvPr/>
        </p:nvSpPr>
        <p:spPr>
          <a:xfrm>
            <a:off x="2743200" y="3499235"/>
            <a:ext cx="2434856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Muestreo No probabilístico</a:t>
            </a:r>
            <a:endParaRPr lang="es-MX" sz="20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D114B28-809E-4B7A-8228-4C917E0C2786}"/>
              </a:ext>
            </a:extLst>
          </p:cNvPr>
          <p:cNvSpPr txBox="1"/>
          <p:nvPr/>
        </p:nvSpPr>
        <p:spPr>
          <a:xfrm>
            <a:off x="5085021" y="327871"/>
            <a:ext cx="168526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Aleatorio simple</a:t>
            </a:r>
            <a:endParaRPr lang="es-MX" sz="16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D0D232A-BDE1-4115-8C8C-4228B7F04A77}"/>
              </a:ext>
            </a:extLst>
          </p:cNvPr>
          <p:cNvSpPr txBox="1"/>
          <p:nvPr/>
        </p:nvSpPr>
        <p:spPr>
          <a:xfrm>
            <a:off x="5085021" y="881941"/>
            <a:ext cx="1982972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Aleatorio sistemático</a:t>
            </a:r>
            <a:endParaRPr lang="es-MX" sz="1600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9700FC6-7161-4A86-A474-8E9DCD8512EC}"/>
              </a:ext>
            </a:extLst>
          </p:cNvPr>
          <p:cNvSpPr txBox="1"/>
          <p:nvPr/>
        </p:nvSpPr>
        <p:spPr>
          <a:xfrm>
            <a:off x="5085021" y="1434406"/>
            <a:ext cx="2408275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Aleatorio estratificado</a:t>
            </a:r>
            <a:endParaRPr lang="es-MX" sz="1600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3F27C45-EE72-4EE8-9473-1B9FDCD07F3A}"/>
              </a:ext>
            </a:extLst>
          </p:cNvPr>
          <p:cNvSpPr txBox="1"/>
          <p:nvPr/>
        </p:nvSpPr>
        <p:spPr>
          <a:xfrm>
            <a:off x="5085021" y="1997427"/>
            <a:ext cx="202018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Por conglomerados</a:t>
            </a:r>
            <a:endParaRPr lang="es-MX" sz="1600" b="1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DBF0C2A-CD65-4CCC-BE38-283C905C58C3}"/>
              </a:ext>
            </a:extLst>
          </p:cNvPr>
          <p:cNvSpPr txBox="1"/>
          <p:nvPr/>
        </p:nvSpPr>
        <p:spPr>
          <a:xfrm>
            <a:off x="5657851" y="2953683"/>
            <a:ext cx="1908544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Muestreo por cuotas</a:t>
            </a:r>
            <a:endParaRPr lang="es-MX" sz="16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AF10B30-07C3-4EC8-A57F-6374C2BA2E81}"/>
              </a:ext>
            </a:extLst>
          </p:cNvPr>
          <p:cNvSpPr txBox="1"/>
          <p:nvPr/>
        </p:nvSpPr>
        <p:spPr>
          <a:xfrm>
            <a:off x="5648548" y="3633413"/>
            <a:ext cx="2546498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Intencional o de conveniencia</a:t>
            </a:r>
            <a:endParaRPr lang="es-MX" sz="1600" b="1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A926CBA-E2B3-4A17-A528-6C81DCC5C4FD}"/>
              </a:ext>
            </a:extLst>
          </p:cNvPr>
          <p:cNvSpPr txBox="1"/>
          <p:nvPr/>
        </p:nvSpPr>
        <p:spPr>
          <a:xfrm>
            <a:off x="5648548" y="4498540"/>
            <a:ext cx="2057400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b="1" dirty="0">
                <a:latin typeface="Bradley Hand ITC" panose="03070402050302030203" pitchFamily="66" charset="0"/>
              </a:rPr>
              <a:t>Propositivo</a:t>
            </a:r>
          </a:p>
        </p:txBody>
      </p:sp>
      <p:sp>
        <p:nvSpPr>
          <p:cNvPr id="24" name="Abrir llave 23">
            <a:extLst>
              <a:ext uri="{FF2B5EF4-FFF2-40B4-BE49-F238E27FC236}">
                <a16:creationId xmlns:a16="http://schemas.microsoft.com/office/drawing/2014/main" id="{EB532A27-1521-476C-8B05-C367F7BC5D4C}"/>
              </a:ext>
            </a:extLst>
          </p:cNvPr>
          <p:cNvSpPr/>
          <p:nvPr/>
        </p:nvSpPr>
        <p:spPr>
          <a:xfrm>
            <a:off x="4726172" y="134510"/>
            <a:ext cx="377456" cy="2437239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Abrir llave 24">
            <a:extLst>
              <a:ext uri="{FF2B5EF4-FFF2-40B4-BE49-F238E27FC236}">
                <a16:creationId xmlns:a16="http://schemas.microsoft.com/office/drawing/2014/main" id="{F7C52FFD-FCBF-41D5-A5F3-CE9542A73ABB}"/>
              </a:ext>
            </a:extLst>
          </p:cNvPr>
          <p:cNvSpPr/>
          <p:nvPr/>
        </p:nvSpPr>
        <p:spPr>
          <a:xfrm>
            <a:off x="5280395" y="2677157"/>
            <a:ext cx="377456" cy="2352043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5479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683;p35">
            <a:extLst>
              <a:ext uri="{FF2B5EF4-FFF2-40B4-BE49-F238E27FC236}">
                <a16:creationId xmlns:a16="http://schemas.microsoft.com/office/drawing/2014/main" id="{B5678085-A442-42D9-A177-656E5BB505BF}"/>
              </a:ext>
            </a:extLst>
          </p:cNvPr>
          <p:cNvSpPr txBox="1">
            <a:spLocks/>
          </p:cNvSpPr>
          <p:nvPr/>
        </p:nvSpPr>
        <p:spPr>
          <a:xfrm>
            <a:off x="353369" y="946511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1.2.4 Descripción del muestreo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A791BAB-5604-4F8D-86AA-6E1D7088F9DB}"/>
              </a:ext>
            </a:extLst>
          </p:cNvPr>
          <p:cNvSpPr txBox="1"/>
          <p:nvPr/>
        </p:nvSpPr>
        <p:spPr>
          <a:xfrm>
            <a:off x="4058523" y="1613370"/>
            <a:ext cx="453396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200" dirty="0">
                <a:solidFill>
                  <a:schemeClr val="accent2">
                    <a:lumMod val="10000"/>
                  </a:schemeClr>
                </a:solidFill>
                <a:latin typeface="Segoe Print" panose="02000600000000000000" pitchFamily="2" charset="0"/>
              </a:rPr>
              <a:t>P</a:t>
            </a:r>
            <a:r>
              <a:rPr lang="es-ES" sz="2200" i="0" dirty="0">
                <a:solidFill>
                  <a:schemeClr val="accent2">
                    <a:lumMod val="10000"/>
                  </a:schemeClr>
                </a:solidFill>
                <a:effectLst/>
                <a:latin typeface="Segoe Print" panose="02000600000000000000" pitchFamily="2" charset="0"/>
              </a:rPr>
              <a:t>roceso de seleccionar un conjunto de individuos de una población con el fin de estudiarlos y poder caracterizar el total de la población (Hernández et al., 2014).</a:t>
            </a:r>
            <a:endParaRPr lang="es-MX" sz="2200" dirty="0">
              <a:solidFill>
                <a:schemeClr val="accent2">
                  <a:lumMod val="1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25" name="Google Shape;4683;p35">
            <a:extLst>
              <a:ext uri="{FF2B5EF4-FFF2-40B4-BE49-F238E27FC236}">
                <a16:creationId xmlns:a16="http://schemas.microsoft.com/office/drawing/2014/main" id="{E375E5E0-EFCB-4009-A382-C08E5487F81C}"/>
              </a:ext>
            </a:extLst>
          </p:cNvPr>
          <p:cNvSpPr txBox="1">
            <a:spLocks/>
          </p:cNvSpPr>
          <p:nvPr/>
        </p:nvSpPr>
        <p:spPr>
          <a:xfrm>
            <a:off x="551514" y="1478248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400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1.2.4.1 Concepto</a:t>
            </a:r>
          </a:p>
        </p:txBody>
      </p:sp>
      <p:pic>
        <p:nvPicPr>
          <p:cNvPr id="5122" name="Picture 2" descr="Ver las imágenes de origen">
            <a:extLst>
              <a:ext uri="{FF2B5EF4-FFF2-40B4-BE49-F238E27FC236}">
                <a16:creationId xmlns:a16="http://schemas.microsoft.com/office/drawing/2014/main" id="{61A425A5-D2E2-40EB-976D-5A9D249C7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23" y="2273999"/>
            <a:ext cx="38100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683;p35">
            <a:extLst>
              <a:ext uri="{FF2B5EF4-FFF2-40B4-BE49-F238E27FC236}">
                <a16:creationId xmlns:a16="http://schemas.microsoft.com/office/drawing/2014/main" id="{C2BDC2A5-A809-4013-B467-6E4917ADCDF9}"/>
              </a:ext>
            </a:extLst>
          </p:cNvPr>
          <p:cNvSpPr txBox="1">
            <a:spLocks/>
          </p:cNvSpPr>
          <p:nvPr/>
        </p:nvSpPr>
        <p:spPr>
          <a:xfrm>
            <a:off x="188117" y="2304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1.2.4.2 Tipos</a:t>
            </a:r>
          </a:p>
        </p:txBody>
      </p:sp>
      <p:sp>
        <p:nvSpPr>
          <p:cNvPr id="9" name="Google Shape;4683;p35">
            <a:extLst>
              <a:ext uri="{FF2B5EF4-FFF2-40B4-BE49-F238E27FC236}">
                <a16:creationId xmlns:a16="http://schemas.microsoft.com/office/drawing/2014/main" id="{4D812F3A-5BE8-471A-BE9A-4420AE051EB1}"/>
              </a:ext>
            </a:extLst>
          </p:cNvPr>
          <p:cNvSpPr txBox="1">
            <a:spLocks/>
          </p:cNvSpPr>
          <p:nvPr/>
        </p:nvSpPr>
        <p:spPr>
          <a:xfrm>
            <a:off x="1103029" y="6675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400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1.2.4.2.1. Muestreo probabilístico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04910D8-0859-46B7-9F94-F4C2821DB9F9}"/>
              </a:ext>
            </a:extLst>
          </p:cNvPr>
          <p:cNvSpPr txBox="1"/>
          <p:nvPr/>
        </p:nvSpPr>
        <p:spPr>
          <a:xfrm>
            <a:off x="725922" y="1581451"/>
            <a:ext cx="76921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Segoe Print" panose="02000600000000000000" pitchFamily="2" charset="0"/>
              </a:rPr>
              <a:t>Utilizan alguna forma de selección aleatoria de los puntos muestrales, son los únicos que permiten realizar inferencias y calcular el error de muestreo (</a:t>
            </a:r>
            <a:r>
              <a:rPr lang="sv-SE" sz="2400" dirty="0">
                <a:latin typeface="Segoe Print" panose="02000600000000000000" pitchFamily="2" charset="0"/>
              </a:rPr>
              <a:t>Alperin y Skorupka, 2014). </a:t>
            </a:r>
            <a:endParaRPr lang="es-MX" sz="2400" dirty="0">
              <a:latin typeface="Segoe Print" panose="02000600000000000000" pitchFamily="2" charset="0"/>
            </a:endParaRPr>
          </a:p>
        </p:txBody>
      </p:sp>
      <p:pic>
        <p:nvPicPr>
          <p:cNvPr id="6148" name="Picture 4" descr="Ver las imágenes de origen">
            <a:extLst>
              <a:ext uri="{FF2B5EF4-FFF2-40B4-BE49-F238E27FC236}">
                <a16:creationId xmlns:a16="http://schemas.microsoft.com/office/drawing/2014/main" id="{73DE751F-68C8-44B9-BCF9-6131781BA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839" y="3238924"/>
            <a:ext cx="3348322" cy="167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360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4">
            <a:extLst>
              <a:ext uri="{FF2B5EF4-FFF2-40B4-BE49-F238E27FC236}">
                <a16:creationId xmlns:a16="http://schemas.microsoft.com/office/drawing/2014/main" id="{06944157-0338-4C49-A425-1145DD972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899057"/>
              </p:ext>
            </p:extLst>
          </p:nvPr>
        </p:nvGraphicFramePr>
        <p:xfrm>
          <a:off x="686718" y="638902"/>
          <a:ext cx="3191219" cy="2407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1219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a) Aleatorio simple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Cada miembro de la población tiene la misma oportunidad de ser seleccionado, ya que son elegidos aleatoriamente mediante números aleatorios.</a:t>
                      </a:r>
                      <a:endParaRPr lang="es-MX" sz="1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graphicFrame>
        <p:nvGraphicFramePr>
          <p:cNvPr id="60" name="Tabla 14">
            <a:extLst>
              <a:ext uri="{FF2B5EF4-FFF2-40B4-BE49-F238E27FC236}">
                <a16:creationId xmlns:a16="http://schemas.microsoft.com/office/drawing/2014/main" id="{C1B4DA45-87D0-408A-8B5C-2D3F247EA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319365"/>
              </p:ext>
            </p:extLst>
          </p:nvPr>
        </p:nvGraphicFramePr>
        <p:xfrm>
          <a:off x="5266063" y="2168411"/>
          <a:ext cx="3587827" cy="2133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87827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b) Aleatorio sistemático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Cada individuo es seleccionado según la posición de una lista de los miembros de la población, el primero de ellos se escoge al azar. </a:t>
                      </a:r>
                      <a:endParaRPr lang="es-MX" sz="1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pic>
        <p:nvPicPr>
          <p:cNvPr id="7170" name="Picture 2" descr="Ver las imágenes de origen">
            <a:extLst>
              <a:ext uri="{FF2B5EF4-FFF2-40B4-BE49-F238E27FC236}">
                <a16:creationId xmlns:a16="http://schemas.microsoft.com/office/drawing/2014/main" id="{7E3B76E9-A226-4435-98D7-3C3992B6F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91" y="3146597"/>
            <a:ext cx="2083271" cy="162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Ver las imágenes de origen">
            <a:extLst>
              <a:ext uri="{FF2B5EF4-FFF2-40B4-BE49-F238E27FC236}">
                <a16:creationId xmlns:a16="http://schemas.microsoft.com/office/drawing/2014/main" id="{70671347-0883-468E-B491-8E3B8A93B1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0" r="7766" b="16360"/>
          <a:stretch/>
        </p:blipFill>
        <p:spPr bwMode="auto">
          <a:xfrm>
            <a:off x="4707924" y="659045"/>
            <a:ext cx="2199503" cy="13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2C48CD4-0575-44BF-8488-AE21DB5AA41A}"/>
              </a:ext>
            </a:extLst>
          </p:cNvPr>
          <p:cNvSpPr txBox="1"/>
          <p:nvPr/>
        </p:nvSpPr>
        <p:spPr>
          <a:xfrm>
            <a:off x="1863247" y="4767996"/>
            <a:ext cx="6532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2400" b="1" dirty="0">
                <a:latin typeface="Segoe Print" panose="02000600000000000000" pitchFamily="2" charset="0"/>
              </a:rPr>
              <a:t>Alperin y Skorupka, (2014)</a:t>
            </a:r>
            <a:endParaRPr lang="es-MX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4">
            <a:extLst>
              <a:ext uri="{FF2B5EF4-FFF2-40B4-BE49-F238E27FC236}">
                <a16:creationId xmlns:a16="http://schemas.microsoft.com/office/drawing/2014/main" id="{06944157-0338-4C49-A425-1145DD972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616246"/>
              </p:ext>
            </p:extLst>
          </p:nvPr>
        </p:nvGraphicFramePr>
        <p:xfrm>
          <a:off x="686719" y="712470"/>
          <a:ext cx="3191219" cy="1859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1219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c) Aleatorio estratificado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Consiste en subdividir a la población en grupos homogéneos en función al estudio que</a:t>
                      </a:r>
                    </a:p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se desea realizar.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graphicFrame>
        <p:nvGraphicFramePr>
          <p:cNvPr id="60" name="Tabla 14">
            <a:extLst>
              <a:ext uri="{FF2B5EF4-FFF2-40B4-BE49-F238E27FC236}">
                <a16:creationId xmlns:a16="http://schemas.microsoft.com/office/drawing/2014/main" id="{C1B4DA45-87D0-408A-8B5C-2D3F247EA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408110"/>
              </p:ext>
            </p:extLst>
          </p:nvPr>
        </p:nvGraphicFramePr>
        <p:xfrm>
          <a:off x="5266063" y="2168411"/>
          <a:ext cx="3587827" cy="1859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87827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d) Por conglomerados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La población está subdividida en subpoblaciones llamadas conglomerados, con variabilidad en la población, seleccionándolos al azar.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pic>
        <p:nvPicPr>
          <p:cNvPr id="8194" name="Picture 2" descr="Ver las imágenes de origen">
            <a:extLst>
              <a:ext uri="{FF2B5EF4-FFF2-40B4-BE49-F238E27FC236}">
                <a16:creationId xmlns:a16="http://schemas.microsoft.com/office/drawing/2014/main" id="{81CE8D56-8348-4B38-9FCC-0E9E33B9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074" y="244852"/>
            <a:ext cx="2023094" cy="174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Ver las imágenes de origen">
            <a:extLst>
              <a:ext uri="{FF2B5EF4-FFF2-40B4-BE49-F238E27FC236}">
                <a16:creationId xmlns:a16="http://schemas.microsoft.com/office/drawing/2014/main" id="{F724F67A-D7E8-4FC4-A326-E61A92812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612" y="2879124"/>
            <a:ext cx="2718462" cy="187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5F5D026-28BB-47ED-BE8A-A58829C8FE6A}"/>
              </a:ext>
            </a:extLst>
          </p:cNvPr>
          <p:cNvSpPr txBox="1"/>
          <p:nvPr/>
        </p:nvSpPr>
        <p:spPr>
          <a:xfrm>
            <a:off x="3416474" y="4289869"/>
            <a:ext cx="6532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2400" b="1" dirty="0">
                <a:latin typeface="Segoe Print" panose="02000600000000000000" pitchFamily="2" charset="0"/>
              </a:rPr>
              <a:t>Alperin y Skorupka, (2014)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61025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4593;p32">
            <a:extLst>
              <a:ext uri="{FF2B5EF4-FFF2-40B4-BE49-F238E27FC236}">
                <a16:creationId xmlns:a16="http://schemas.microsoft.com/office/drawing/2014/main" id="{F8D8ACD7-23EA-4AEB-A968-6B560FC438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58800" y="1360398"/>
            <a:ext cx="7532913" cy="248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4000" dirty="0">
                <a:solidFill>
                  <a:schemeClr val="tx1">
                    <a:lumMod val="50000"/>
                  </a:schemeClr>
                </a:solidFill>
              </a:rPr>
              <a:t>MÓDULO i Diseño De La Investigación De Campo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683;p35">
            <a:extLst>
              <a:ext uri="{FF2B5EF4-FFF2-40B4-BE49-F238E27FC236}">
                <a16:creationId xmlns:a16="http://schemas.microsoft.com/office/drawing/2014/main" id="{C2BDC2A5-A809-4013-B467-6E4917ADCDF9}"/>
              </a:ext>
            </a:extLst>
          </p:cNvPr>
          <p:cNvSpPr txBox="1">
            <a:spLocks/>
          </p:cNvSpPr>
          <p:nvPr/>
        </p:nvSpPr>
        <p:spPr>
          <a:xfrm>
            <a:off x="188117" y="2304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1.2.4.2 Tipos</a:t>
            </a:r>
          </a:p>
        </p:txBody>
      </p:sp>
      <p:sp>
        <p:nvSpPr>
          <p:cNvPr id="9" name="Google Shape;4683;p35">
            <a:extLst>
              <a:ext uri="{FF2B5EF4-FFF2-40B4-BE49-F238E27FC236}">
                <a16:creationId xmlns:a16="http://schemas.microsoft.com/office/drawing/2014/main" id="{4D812F3A-5BE8-471A-BE9A-4420AE051EB1}"/>
              </a:ext>
            </a:extLst>
          </p:cNvPr>
          <p:cNvSpPr txBox="1">
            <a:spLocks/>
          </p:cNvSpPr>
          <p:nvPr/>
        </p:nvSpPr>
        <p:spPr>
          <a:xfrm>
            <a:off x="1113662" y="66751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l"/>
            <a:r>
              <a:rPr lang="es-ES" sz="2400" dirty="0">
                <a:solidFill>
                  <a:schemeClr val="accent2">
                    <a:lumMod val="10000"/>
                  </a:schemeClr>
                </a:solidFill>
                <a:latin typeface="Bradley Hand ITC" panose="03070402050302030203" pitchFamily="66" charset="0"/>
              </a:rPr>
              <a:t>1.2.4.2.2. Muestreo No probabilístico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04910D8-0859-46B7-9F94-F4C2821DB9F9}"/>
              </a:ext>
            </a:extLst>
          </p:cNvPr>
          <p:cNvSpPr txBox="1"/>
          <p:nvPr/>
        </p:nvSpPr>
        <p:spPr>
          <a:xfrm>
            <a:off x="3423329" y="1660425"/>
            <a:ext cx="509407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Segoe Print" panose="02000600000000000000" pitchFamily="2" charset="0"/>
              </a:rPr>
              <a:t>Suponen un procedimiento </a:t>
            </a:r>
          </a:p>
          <a:p>
            <a:pPr algn="ctr"/>
            <a:r>
              <a:rPr lang="es-ES" sz="2400" dirty="0">
                <a:latin typeface="Segoe Print" panose="02000600000000000000" pitchFamily="2" charset="0"/>
              </a:rPr>
              <a:t>de selección orientado por las características de la investigación, más que por un criterio estadístico de </a:t>
            </a:r>
          </a:p>
          <a:p>
            <a:pPr algn="ctr"/>
            <a:r>
              <a:rPr lang="es-ES" sz="2400" dirty="0">
                <a:latin typeface="Segoe Print" panose="02000600000000000000" pitchFamily="2" charset="0"/>
              </a:rPr>
              <a:t>Generalización (Hernández et al., 2014).</a:t>
            </a:r>
            <a:endParaRPr lang="es-MX" sz="2400" dirty="0">
              <a:highlight>
                <a:srgbClr val="FFFF00"/>
              </a:highlight>
              <a:latin typeface="Segoe Print" panose="02000600000000000000" pitchFamily="2" charset="0"/>
            </a:endParaRPr>
          </a:p>
        </p:txBody>
      </p:sp>
      <p:pic>
        <p:nvPicPr>
          <p:cNvPr id="9218" name="Picture 2" descr="Ver las imágenes de origen">
            <a:extLst>
              <a:ext uri="{FF2B5EF4-FFF2-40B4-BE49-F238E27FC236}">
                <a16:creationId xmlns:a16="http://schemas.microsoft.com/office/drawing/2014/main" id="{A5F6DC2A-1CAB-48A3-8E30-E98980B79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2177" y="686707"/>
            <a:ext cx="7540170" cy="377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307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14">
            <a:extLst>
              <a:ext uri="{FF2B5EF4-FFF2-40B4-BE49-F238E27FC236}">
                <a16:creationId xmlns:a16="http://schemas.microsoft.com/office/drawing/2014/main" id="{D3EC30F8-E4E8-4F6D-BEA4-E47743673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107828"/>
              </p:ext>
            </p:extLst>
          </p:nvPr>
        </p:nvGraphicFramePr>
        <p:xfrm>
          <a:off x="686719" y="712470"/>
          <a:ext cx="3191219" cy="2682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1219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a) Muestreo por cuotas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Se requiere conocer la población y/o los individuos más representativos. Se fijan cuotas que consisten en número de individuos </a:t>
                      </a:r>
                    </a:p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con determinadas condiciones.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graphicFrame>
        <p:nvGraphicFramePr>
          <p:cNvPr id="6" name="Tabla 14">
            <a:extLst>
              <a:ext uri="{FF2B5EF4-FFF2-40B4-BE49-F238E27FC236}">
                <a16:creationId xmlns:a16="http://schemas.microsoft.com/office/drawing/2014/main" id="{BAB626D0-0E07-407D-ABC9-A4B677924B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751114"/>
              </p:ext>
            </p:extLst>
          </p:nvPr>
        </p:nvGraphicFramePr>
        <p:xfrm>
          <a:off x="5373299" y="2430059"/>
          <a:ext cx="3191219" cy="1889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1219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b) Intencional o de conveniencia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Se seleccionan directa e </a:t>
                      </a:r>
                    </a:p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intencionalmente a los individuos de la población que formaran la muestra.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pic>
        <p:nvPicPr>
          <p:cNvPr id="10242" name="Picture 2" descr="Ver las imágenes de origen">
            <a:extLst>
              <a:ext uri="{FF2B5EF4-FFF2-40B4-BE49-F238E27FC236}">
                <a16:creationId xmlns:a16="http://schemas.microsoft.com/office/drawing/2014/main" id="{0AEFA8C0-45D4-49D1-8123-6B7AD471A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24429" y1="41985" x2="24429" y2="41985"/>
                        <a14:foregroundMark x1="23857" y1="27226" x2="23857" y2="27226"/>
                        <a14:foregroundMark x1="37000" y1="50382" x2="37000" y2="50382"/>
                        <a14:foregroundMark x1="51857" y1="40712" x2="51857" y2="40712"/>
                        <a14:foregroundMark x1="49143" y1="25954" x2="49143" y2="25954"/>
                        <a14:foregroundMark x1="64286" y1="47328" x2="64286" y2="47328"/>
                        <a14:foregroundMark x1="62857" y1="52926" x2="62857" y2="52926"/>
                        <a14:foregroundMark x1="73571" y1="25445" x2="73571" y2="25445"/>
                        <a14:foregroundMark x1="78286" y1="26209" x2="78286" y2="26209"/>
                        <a14:foregroundMark x1="48571" y1="42748" x2="48571" y2="42748"/>
                        <a14:foregroundMark x1="21429" y1="41476" x2="21429" y2="41476"/>
                        <a14:foregroundMark x1="21429" y1="41476" x2="21429" y2="41476"/>
                        <a14:foregroundMark x1="21143" y1="47074" x2="28286" y2="29262"/>
                        <a14:foregroundMark x1="28286" y1="29262" x2="17429" y2="41730"/>
                        <a14:foregroundMark x1="17429" y1="41730" x2="33286" y2="33333"/>
                        <a14:foregroundMark x1="33286" y1="33333" x2="27714" y2="53181"/>
                        <a14:foregroundMark x1="27714" y1="53181" x2="32429" y2="40204"/>
                        <a14:foregroundMark x1="32429" y1="40204" x2="21429" y2="57252"/>
                        <a14:foregroundMark x1="21429" y1="57252" x2="21429" y2="57252"/>
                        <a14:foregroundMark x1="45143" y1="40712" x2="55000" y2="40204"/>
                        <a14:foregroundMark x1="55000" y1="40204" x2="41857" y2="47837"/>
                        <a14:foregroundMark x1="41857" y1="47837" x2="56143" y2="43766"/>
                        <a14:foregroundMark x1="56143" y1="43766" x2="46571" y2="60051"/>
                        <a14:foregroundMark x1="46571" y1="60051" x2="55571" y2="57252"/>
                        <a14:foregroundMark x1="55571" y1="57252" x2="55857" y2="44020"/>
                        <a14:foregroundMark x1="55857" y1="44020" x2="51286" y2="55471"/>
                        <a14:foregroundMark x1="51286" y1="55471" x2="63857" y2="48601"/>
                        <a14:foregroundMark x1="63857" y1="48601" x2="54714" y2="54453"/>
                        <a14:foregroundMark x1="54714" y1="54453" x2="46714" y2="42239"/>
                        <a14:foregroundMark x1="46714" y1="42239" x2="53714" y2="54962"/>
                        <a14:foregroundMark x1="53714" y1="54962" x2="49714" y2="41730"/>
                        <a14:foregroundMark x1="49714" y1="41730" x2="45143" y2="58524"/>
                        <a14:foregroundMark x1="45143" y1="58524" x2="55143" y2="40712"/>
                        <a14:foregroundMark x1="55143" y1="40712" x2="54857" y2="40458"/>
                        <a14:foregroundMark x1="73857" y1="26463" x2="73857" y2="26463"/>
                        <a14:foregroundMark x1="37714" y1="49873" x2="37714" y2="49873"/>
                        <a14:foregroundMark x1="22571" y1="23919" x2="24857" y2="27226"/>
                        <a14:foregroundMark x1="24571" y1="22137" x2="24571" y2="22137"/>
                        <a14:foregroundMark x1="24571" y1="22137" x2="15286" y2="20611"/>
                        <a14:foregroundMark x1="15286" y1="20611" x2="25857" y2="31807"/>
                        <a14:foregroundMark x1="25857" y1="31807" x2="18429" y2="27735"/>
                        <a14:foregroundMark x1="18429" y1="27735" x2="20857" y2="29262"/>
                        <a14:foregroundMark x1="27429" y1="57761" x2="27429" y2="57761"/>
                        <a14:foregroundMark x1="70714" y1="19847" x2="87571" y2="17557"/>
                        <a14:foregroundMark x1="87571" y1="17557" x2="71000" y2="25445"/>
                        <a14:foregroundMark x1="71000" y1="25445" x2="80429" y2="15776"/>
                        <a14:foregroundMark x1="80429" y1="15776" x2="73857" y2="23664"/>
                        <a14:foregroundMark x1="73857" y1="23664" x2="74143" y2="26972"/>
                        <a14:foregroundMark x1="20000" y1="53690" x2="20000" y2="53690"/>
                        <a14:foregroundMark x1="36714" y1="47583" x2="36714" y2="47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436" y="2978699"/>
            <a:ext cx="4777528" cy="268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Ver las imágenes de origen">
            <a:extLst>
              <a:ext uri="{FF2B5EF4-FFF2-40B4-BE49-F238E27FC236}">
                <a16:creationId xmlns:a16="http://schemas.microsoft.com/office/drawing/2014/main" id="{4A8DC600-E167-4693-82CB-1F0F8A5DAF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24" b="89822" l="7571" r="90000">
                        <a14:foregroundMark x1="17571" y1="18321" x2="57429" y2="6616"/>
                        <a14:foregroundMark x1="57429" y1="6616" x2="67714" y2="6870"/>
                        <a14:foregroundMark x1="67714" y1="6870" x2="38143" y2="27735"/>
                        <a14:foregroundMark x1="38143" y1="27735" x2="72286" y2="17048"/>
                        <a14:foregroundMark x1="72286" y1="17048" x2="40857" y2="21120"/>
                        <a14:foregroundMark x1="40857" y1="21120" x2="48714" y2="20611"/>
                        <a14:foregroundMark x1="48714" y1="20611" x2="23000" y2="26718"/>
                        <a14:foregroundMark x1="23000" y1="26718" x2="31000" y2="24936"/>
                        <a14:foregroundMark x1="31000" y1="24936" x2="29286" y2="38422"/>
                        <a14:foregroundMark x1="29286" y1="38422" x2="43429" y2="32824"/>
                        <a14:foregroundMark x1="43429" y1="32824" x2="7571" y2="62850"/>
                        <a14:foregroundMark x1="7571" y1="62850" x2="15714" y2="63613"/>
                        <a14:foregroundMark x1="15714" y1="63613" x2="21714" y2="50891"/>
                        <a14:foregroundMark x1="21714" y1="50891" x2="29143" y2="44020"/>
                        <a14:foregroundMark x1="29143" y1="44020" x2="20429" y2="47328"/>
                        <a14:foregroundMark x1="20429" y1="47328" x2="30857" y2="60305"/>
                        <a14:foregroundMark x1="30857" y1="60305" x2="22143" y2="46310"/>
                        <a14:foregroundMark x1="22143" y1="46310" x2="34857" y2="39440"/>
                        <a14:foregroundMark x1="34857" y1="39440" x2="48429" y2="45038"/>
                        <a14:foregroundMark x1="48429" y1="45038" x2="32286" y2="46310"/>
                        <a14:foregroundMark x1="32286" y1="46310" x2="52286" y2="45293"/>
                        <a14:foregroundMark x1="52286" y1="45293" x2="43714" y2="51908"/>
                        <a14:foregroundMark x1="43714" y1="51908" x2="56143" y2="35115"/>
                        <a14:foregroundMark x1="56143" y1="35115" x2="44000" y2="49364"/>
                        <a14:foregroundMark x1="44000" y1="49364" x2="66143" y2="23919"/>
                        <a14:foregroundMark x1="66143" y1="23919" x2="54857" y2="43257"/>
                        <a14:foregroundMark x1="54857" y1="43257" x2="59429" y2="33079"/>
                        <a14:foregroundMark x1="59429" y1="33079" x2="56143" y2="35115"/>
                        <a14:foregroundMark x1="22429" y1="25445" x2="21429" y2="34097"/>
                        <a14:foregroundMark x1="21429" y1="29262" x2="20571" y2="61832"/>
                        <a14:foregroundMark x1="20571" y1="61832" x2="23571" y2="46056"/>
                        <a14:foregroundMark x1="23571" y1="46056" x2="39143" y2="34351"/>
                        <a14:foregroundMark x1="39143" y1="34351" x2="28143" y2="62087"/>
                        <a14:foregroundMark x1="28143" y1="62087" x2="20571" y2="58524"/>
                        <a14:foregroundMark x1="20571" y1="58524" x2="44000" y2="40204"/>
                        <a14:foregroundMark x1="44000" y1="40204" x2="31714" y2="56743"/>
                        <a14:foregroundMark x1="31714" y1="56743" x2="40571" y2="56234"/>
                        <a14:foregroundMark x1="40571" y1="56234" x2="25286" y2="46310"/>
                        <a14:foregroundMark x1="25286" y1="46310" x2="20571" y2="49618"/>
                        <a14:foregroundMark x1="48000" y1="55980" x2="48000" y2="55980"/>
                        <a14:foregroundMark x1="59429" y1="54198" x2="76857" y2="47328"/>
                        <a14:foregroundMark x1="76857" y1="47328" x2="56714" y2="59542"/>
                        <a14:foregroundMark x1="56714" y1="59542" x2="69429" y2="48855"/>
                        <a14:foregroundMark x1="69429" y1="48855" x2="61000" y2="55980"/>
                        <a14:foregroundMark x1="61000" y1="55980" x2="63714" y2="54453"/>
                        <a14:foregroundMark x1="65714" y1="58779" x2="65714" y2="58779"/>
                        <a14:foregroundMark x1="66000" y1="62850" x2="66000" y2="62850"/>
                        <a14:foregroundMark x1="66857" y1="73282" x2="35429" y2="75573"/>
                        <a14:foregroundMark x1="35429" y1="75573" x2="61286" y2="70229"/>
                        <a14:foregroundMark x1="61286" y1="70229" x2="62571" y2="75064"/>
                        <a14:foregroundMark x1="62286" y1="76336" x2="40429" y2="74555"/>
                        <a14:foregroundMark x1="40429" y1="74555" x2="55000" y2="74809"/>
                        <a14:foregroundMark x1="55000" y1="74809" x2="41857" y2="78372"/>
                        <a14:foregroundMark x1="41857" y1="78372" x2="58571" y2="77354"/>
                        <a14:foregroundMark x1="58571" y1="77354" x2="47000" y2="76590"/>
                        <a14:foregroundMark x1="65143" y1="70483" x2="65143" y2="704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56" t="15286" r="14941" b="16316"/>
          <a:stretch/>
        </p:blipFill>
        <p:spPr bwMode="auto">
          <a:xfrm>
            <a:off x="4015947" y="609312"/>
            <a:ext cx="3191220" cy="182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38B4566-0293-4638-B1B2-8A67E44BB781}"/>
              </a:ext>
            </a:extLst>
          </p:cNvPr>
          <p:cNvSpPr txBox="1"/>
          <p:nvPr/>
        </p:nvSpPr>
        <p:spPr>
          <a:xfrm>
            <a:off x="3065745" y="4479474"/>
            <a:ext cx="6532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2400" b="1" dirty="0">
                <a:latin typeface="Segoe Print" panose="02000600000000000000" pitchFamily="2" charset="0"/>
              </a:rPr>
              <a:t>Alperin y Skorupka, (2014)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0689500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14">
            <a:extLst>
              <a:ext uri="{FF2B5EF4-FFF2-40B4-BE49-F238E27FC236}">
                <a16:creationId xmlns:a16="http://schemas.microsoft.com/office/drawing/2014/main" id="{D3EC30F8-E4E8-4F6D-BEA4-E47743673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956661"/>
              </p:ext>
            </p:extLst>
          </p:nvPr>
        </p:nvGraphicFramePr>
        <p:xfrm>
          <a:off x="686719" y="712470"/>
          <a:ext cx="3885281" cy="2682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85281">
                  <a:extLst>
                    <a:ext uri="{9D8B030D-6E8A-4147-A177-3AD203B41FA5}">
                      <a16:colId xmlns:a16="http://schemas.microsoft.com/office/drawing/2014/main" val="433085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latin typeface="Bradley Hand ITC" panose="03070402050302030203" pitchFamily="66" charset="0"/>
                        </a:rPr>
                        <a:t>c) Propositivo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38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Este tipo de muestreo permite elegir los informantes en </a:t>
                      </a:r>
                    </a:p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función del tema. Por ejemplo si el tema es sobre sujetos discapacitados varones </a:t>
                      </a:r>
                    </a:p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de la tercera edad, se eligen sujetos con estas características (Mendieta, 2015).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595733"/>
                  </a:ext>
                </a:extLst>
              </a:tr>
            </a:tbl>
          </a:graphicData>
        </a:graphic>
      </p:graphicFrame>
      <p:pic>
        <p:nvPicPr>
          <p:cNvPr id="11266" name="Picture 2" descr="Ver las imágenes de origen">
            <a:extLst>
              <a:ext uri="{FF2B5EF4-FFF2-40B4-BE49-F238E27FC236}">
                <a16:creationId xmlns:a16="http://schemas.microsoft.com/office/drawing/2014/main" id="{881C9F85-07FA-4116-97DD-B36224C4B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217" y="617941"/>
            <a:ext cx="8040333" cy="452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030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B7A60-631D-47EF-9078-04FA3FCD2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9819" y="170121"/>
            <a:ext cx="3536916" cy="1295348"/>
          </a:xfrm>
        </p:spPr>
        <p:txBody>
          <a:bodyPr/>
          <a:lstStyle/>
          <a:p>
            <a:r>
              <a:rPr lang="es-ES" dirty="0"/>
              <a:t>ejemplo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CD5E380-AF92-4D15-AAB0-12C420B53F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86" t="23853" r="27397" b="37163"/>
          <a:stretch/>
        </p:blipFill>
        <p:spPr>
          <a:xfrm>
            <a:off x="1974493" y="1694928"/>
            <a:ext cx="5370378" cy="25803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33547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>
            <a:extLst>
              <a:ext uri="{FF2B5EF4-FFF2-40B4-BE49-F238E27FC236}">
                <a16:creationId xmlns:a16="http://schemas.microsoft.com/office/drawing/2014/main" id="{FF85F379-83EC-40C6-85A3-08A06CCCC327}"/>
              </a:ext>
            </a:extLst>
          </p:cNvPr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s-ES" dirty="0"/>
              <a:t>Que son las </a:t>
            </a:r>
            <a:r>
              <a:rPr lang="es-MX" dirty="0"/>
              <a:t>HIPÓTESIS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B4BB2E1-12FF-4623-99F1-C23CE1E3FA99}"/>
              </a:ext>
            </a:extLst>
          </p:cNvPr>
          <p:cNvSpPr txBox="1"/>
          <p:nvPr/>
        </p:nvSpPr>
        <p:spPr>
          <a:xfrm>
            <a:off x="1670377" y="1010092"/>
            <a:ext cx="60080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Segoe Print" panose="02000600000000000000" pitchFamily="2" charset="0"/>
              </a:rPr>
              <a:t>Son guías para una investigación o estudio, indican lo que tratamos de probar y se definen como explicaciones tentativas del fenómeno investigado (Hernández et al., 2014).</a:t>
            </a:r>
            <a:endParaRPr lang="es-MX" sz="2400" dirty="0">
              <a:latin typeface="Segoe Print" panose="02000600000000000000" pitchFamily="2" charset="0"/>
            </a:endParaRPr>
          </a:p>
        </p:txBody>
      </p:sp>
      <p:pic>
        <p:nvPicPr>
          <p:cNvPr id="2050" name="Picture 2" descr="Ver las imágenes de origen">
            <a:extLst>
              <a:ext uri="{FF2B5EF4-FFF2-40B4-BE49-F238E27FC236}">
                <a16:creationId xmlns:a16="http://schemas.microsoft.com/office/drawing/2014/main" id="{0F4BD19A-716A-4219-B1EB-733B7E10E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2540" l="27000" r="73500">
                        <a14:foregroundMark x1="46083" y1="10635" x2="46083" y2="10635"/>
                        <a14:foregroundMark x1="71833" y1="13492" x2="71833" y2="13492"/>
                        <a14:foregroundMark x1="60333" y1="92540" x2="60333" y2="92540"/>
                        <a14:foregroundMark x1="41250" y1="6667" x2="41250" y2="6667"/>
                        <a14:foregroundMark x1="27000" y1="86349" x2="27000" y2="86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954" r="20814"/>
          <a:stretch/>
        </p:blipFill>
        <p:spPr bwMode="auto">
          <a:xfrm>
            <a:off x="1197561" y="3182227"/>
            <a:ext cx="2071732" cy="196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er las imágenes de origen">
            <a:extLst>
              <a:ext uri="{FF2B5EF4-FFF2-40B4-BE49-F238E27FC236}">
                <a16:creationId xmlns:a16="http://schemas.microsoft.com/office/drawing/2014/main" id="{4F905907-48A5-42CF-826C-1A30BC873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50" b="99000" l="2590" r="91534">
                        <a14:foregroundMark x1="10956" y1="89750" x2="17430" y2="95250"/>
                        <a14:foregroundMark x1="17430" y1="95250" x2="33267" y2="97625"/>
                        <a14:foregroundMark x1="33267" y1="97625" x2="56773" y2="93000"/>
                        <a14:foregroundMark x1="56773" y1="93000" x2="80677" y2="95125"/>
                        <a14:foregroundMark x1="78984" y1="94000" x2="78984" y2="94000"/>
                        <a14:foregroundMark x1="27291" y1="99000" x2="27291" y2="99000"/>
                        <a14:foregroundMark x1="2590" y1="95125" x2="2590" y2="95125"/>
                        <a14:foregroundMark x1="91534" y1="86000" x2="91534" y2="86000"/>
                        <a14:foregroundMark x1="67629" y1="36000" x2="67629" y2="36000"/>
                        <a14:foregroundMark x1="67331" y1="29500" x2="67629" y2="29125"/>
                        <a14:foregroundMark x1="65837" y1="3750" x2="91534" y2="17625"/>
                        <a14:foregroundMark x1="91534" y1="17625" x2="89243" y2="19875"/>
                        <a14:foregroundMark x1="89243" y1="20000" x2="80179" y2="23750"/>
                        <a14:foregroundMark x1="80179" y1="23750" x2="68625" y2="21500"/>
                        <a14:foregroundMark x1="68625" y1="21500" x2="61753" y2="16875"/>
                        <a14:foregroundMark x1="61753" y1="16875" x2="64841" y2="5500"/>
                        <a14:foregroundMark x1="64841" y1="5500" x2="66633" y2="3875"/>
                        <a14:foregroundMark x1="69223" y1="27500" x2="73207" y2="27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709" y="2310790"/>
            <a:ext cx="3080195" cy="261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92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9F3ADCA5-D53B-43B7-9573-DFB8898CF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9236" y="1015107"/>
            <a:ext cx="5997149" cy="3625200"/>
          </a:xfrm>
        </p:spPr>
        <p:txBody>
          <a:bodyPr/>
          <a:lstStyle/>
          <a:p>
            <a:pPr marL="152400" indent="0" algn="just">
              <a:buNone/>
            </a:pPr>
            <a:r>
              <a:rPr lang="es-ES" sz="1800" dirty="0">
                <a:latin typeface="Segoe Print" panose="02000600000000000000" pitchFamily="2" charset="0"/>
              </a:rPr>
              <a:t>Se deben cumplir estos requisitos:  </a:t>
            </a:r>
          </a:p>
          <a:p>
            <a:pPr marL="152400" indent="0" algn="just">
              <a:buNone/>
            </a:pPr>
            <a:endParaRPr lang="es-ES" sz="1800" dirty="0">
              <a:latin typeface="Segoe Print" panose="02000600000000000000" pitchFamily="2" charset="0"/>
            </a:endParaRPr>
          </a:p>
          <a:p>
            <a:pPr marL="152400" indent="0" algn="just">
              <a:buNone/>
            </a:pPr>
            <a:endParaRPr lang="es-ES" sz="1800" dirty="0">
              <a:latin typeface="Segoe Print" panose="02000600000000000000" pitchFamily="2" charset="0"/>
            </a:endParaRPr>
          </a:p>
          <a:p>
            <a:r>
              <a:rPr lang="es-ES" sz="1800" dirty="0">
                <a:latin typeface="Segoe Print" panose="02000600000000000000" pitchFamily="2" charset="0"/>
              </a:rPr>
              <a:t>Se deben referir a poblaciones específicas. </a:t>
            </a:r>
          </a:p>
          <a:p>
            <a:r>
              <a:rPr lang="es-ES" sz="1800" dirty="0">
                <a:latin typeface="Segoe Print" panose="02000600000000000000" pitchFamily="2" charset="0"/>
              </a:rPr>
              <a:t>Las variables deben ser claras </a:t>
            </a:r>
          </a:p>
          <a:p>
            <a:r>
              <a:rPr lang="es-ES" sz="1800" dirty="0">
                <a:latin typeface="Segoe Print" panose="02000600000000000000" pitchFamily="2" charset="0"/>
              </a:rPr>
              <a:t>Los conceptos deben tener realidades o referentes observables. </a:t>
            </a:r>
          </a:p>
          <a:p>
            <a:r>
              <a:rPr lang="es-ES" sz="1800" dirty="0">
                <a:latin typeface="Segoe Print" panose="02000600000000000000" pitchFamily="2" charset="0"/>
              </a:rPr>
              <a:t>Se tiene que prever las técnicas e instrumentos que permitan capturar la información para someter a prueba la hipótesis.</a:t>
            </a:r>
            <a:endParaRPr lang="es-MX" sz="1800" dirty="0">
              <a:latin typeface="Segoe Print" panose="02000600000000000000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D02E7267-D91C-4280-ABBE-DE3B5F03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¿CÓMO SE PLANTEA UNA HIPÓTESIS?</a:t>
            </a:r>
            <a:endParaRPr lang="es-MX" dirty="0"/>
          </a:p>
        </p:txBody>
      </p:sp>
      <p:pic>
        <p:nvPicPr>
          <p:cNvPr id="3074" name="Picture 2" descr="Ver las imágenes de origen">
            <a:extLst>
              <a:ext uri="{FF2B5EF4-FFF2-40B4-BE49-F238E27FC236}">
                <a16:creationId xmlns:a16="http://schemas.microsoft.com/office/drawing/2014/main" id="{C5DD08AF-2FFD-44E0-A8CA-1345D4D86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60" y="788565"/>
            <a:ext cx="1399142" cy="298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er las imágenes de origen">
            <a:extLst>
              <a:ext uri="{FF2B5EF4-FFF2-40B4-BE49-F238E27FC236}">
                <a16:creationId xmlns:a16="http://schemas.microsoft.com/office/drawing/2014/main" id="{2D161326-A361-47C9-998D-0F1CFE13FB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8958" y1="19010" x2="48958" y2="19010"/>
                        <a14:foregroundMark x1="70182" y1="26823" x2="70182" y2="26823"/>
                        <a14:foregroundMark x1="68620" y1="26172" x2="68620" y2="26172"/>
                        <a14:foregroundMark x1="76953" y1="44792" x2="76953" y2="44792"/>
                        <a14:foregroundMark x1="29036" y1="25651" x2="29036" y2="25651"/>
                        <a14:foregroundMark x1="23047" y1="44792" x2="23047" y2="44792"/>
                        <a14:foregroundMark x1="46354" y1="51172" x2="46354" y2="51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87" t="11055" r="17657" b="13253"/>
          <a:stretch/>
        </p:blipFill>
        <p:spPr bwMode="auto">
          <a:xfrm>
            <a:off x="6692952" y="1015107"/>
            <a:ext cx="2451048" cy="275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76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A1119A56-B872-4347-876E-5B513122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ELEMENTOS DE UNA HIPÓTESIS</a:t>
            </a:r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63CC522A-BC92-4BEE-A3C7-2B9AAD22B7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094483"/>
              </p:ext>
            </p:extLst>
          </p:nvPr>
        </p:nvGraphicFramePr>
        <p:xfrm>
          <a:off x="744279" y="1154430"/>
          <a:ext cx="7655442" cy="28346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836369">
                  <a:extLst>
                    <a:ext uri="{9D8B030D-6E8A-4147-A177-3AD203B41FA5}">
                      <a16:colId xmlns:a16="http://schemas.microsoft.com/office/drawing/2014/main" val="1621815197"/>
                    </a:ext>
                  </a:extLst>
                </a:gridCol>
                <a:gridCol w="4819073">
                  <a:extLst>
                    <a:ext uri="{9D8B030D-6E8A-4147-A177-3AD203B41FA5}">
                      <a16:colId xmlns:a16="http://schemas.microsoft.com/office/drawing/2014/main" val="3577575059"/>
                    </a:ext>
                  </a:extLst>
                </a:gridCol>
              </a:tblGrid>
              <a:tr h="423501"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Unidades de observación (unidades de análisis): </a:t>
                      </a:r>
                      <a:endParaRPr lang="es-MX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Son aquellas entidades que están sujetas de estudio meticuloso y profundo.</a:t>
                      </a:r>
                      <a:endParaRPr lang="es-MX" b="0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70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Variables: </a:t>
                      </a:r>
                      <a:endParaRPr lang="es-MX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Son una propiedad o característica de las personas, hechos, fenómenos, entidades físicas que pueden ser observados o son susceptibles a ser medidos con algún tipo de instrumento.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La variable independiente (X) es la causa posible del fenómeno o problema.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La variable dependiente (Y) es el efecto del fenómeno que se estudia. </a:t>
                      </a:r>
                      <a:endParaRPr lang="es-MX" b="0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918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Elementos lógicos: </a:t>
                      </a:r>
                      <a:endParaRPr lang="es-MX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Print" panose="02000600000000000000" pitchFamily="2" charset="0"/>
                        </a:rPr>
                        <a:t>Son nexos que relacionan las variables (Jurado, 2011). </a:t>
                      </a:r>
                      <a:endParaRPr lang="es-MX" b="0" dirty="0">
                        <a:solidFill>
                          <a:schemeClr val="bg2">
                            <a:lumMod val="50000"/>
                          </a:schemeClr>
                        </a:solidFill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92859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64F3360B-8F5F-4AF5-A0BA-D2544CEA6D78}"/>
              </a:ext>
            </a:extLst>
          </p:cNvPr>
          <p:cNvSpPr txBox="1"/>
          <p:nvPr/>
        </p:nvSpPr>
        <p:spPr>
          <a:xfrm>
            <a:off x="1376069" y="4504840"/>
            <a:ext cx="7023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Segoe Print" panose="02000600000000000000" pitchFamily="2" charset="0"/>
              </a:rPr>
              <a:t>Castro et al., (2006) </a:t>
            </a:r>
            <a:endParaRPr lang="es-MX" sz="28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962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B7A60-631D-47EF-9078-04FA3FCD2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9819" y="170121"/>
            <a:ext cx="3536916" cy="1295348"/>
          </a:xfrm>
        </p:spPr>
        <p:txBody>
          <a:bodyPr/>
          <a:lstStyle/>
          <a:p>
            <a:r>
              <a:rPr lang="es-ES" dirty="0"/>
              <a:t>ejemplo</a:t>
            </a:r>
            <a:endParaRPr lang="es-MX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411AF95-C312-406A-8EFF-DC23E1A2E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378557"/>
              </p:ext>
            </p:extLst>
          </p:nvPr>
        </p:nvGraphicFramePr>
        <p:xfrm>
          <a:off x="818708" y="1340646"/>
          <a:ext cx="7581014" cy="2612709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132970">
                  <a:extLst>
                    <a:ext uri="{9D8B030D-6E8A-4147-A177-3AD203B41FA5}">
                      <a16:colId xmlns:a16="http://schemas.microsoft.com/office/drawing/2014/main" val="2313729080"/>
                    </a:ext>
                  </a:extLst>
                </a:gridCol>
                <a:gridCol w="4448044">
                  <a:extLst>
                    <a:ext uri="{9D8B030D-6E8A-4147-A177-3AD203B41FA5}">
                      <a16:colId xmlns:a16="http://schemas.microsoft.com/office/drawing/2014/main" val="3533881687"/>
                    </a:ext>
                  </a:extLst>
                </a:gridCol>
              </a:tblGrid>
              <a:tr h="472117"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ELEMENTOS DE LA HIPÓTESIS  </a:t>
                      </a:r>
                    </a:p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es-MX" sz="1400" dirty="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es-MX" sz="1400" dirty="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34572496"/>
                  </a:ext>
                </a:extLst>
              </a:tr>
              <a:tr h="182336">
                <a:tc>
                  <a:txBody>
                    <a:bodyPr/>
                    <a:lstStyle/>
                    <a:p>
                      <a:pPr marL="228600"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Unidades de observación </a:t>
                      </a:r>
                      <a:endParaRPr lang="es-MX" sz="1400" dirty="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Segoe Print" panose="02000600000000000000" pitchFamily="2" charset="0"/>
                        </a:rPr>
                        <a:t>Estudiantes de 3º 14 del Plantel Lic. Adolfo López </a:t>
                      </a:r>
                      <a:endParaRPr lang="es-MX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1055569"/>
                  </a:ext>
                </a:extLst>
              </a:tr>
              <a:tr h="182336">
                <a:tc>
                  <a:txBody>
                    <a:bodyPr/>
                    <a:lstStyle/>
                    <a:p>
                      <a:pPr marL="85725"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Variable independiente ( causa)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Estrés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44476220"/>
                  </a:ext>
                </a:extLst>
              </a:tr>
              <a:tr h="182336">
                <a:tc>
                  <a:txBody>
                    <a:bodyPr/>
                    <a:lstStyle/>
                    <a:p>
                      <a:pPr marL="85725"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Variable dependiente ( efecto) 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Ansiedad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29014956"/>
                  </a:ext>
                </a:extLst>
              </a:tr>
              <a:tr h="182336">
                <a:tc>
                  <a:txBody>
                    <a:bodyPr/>
                    <a:lstStyle/>
                    <a:p>
                      <a:pPr marL="228600"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Elementos lógicos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>
                          <a:effectLst/>
                          <a:latin typeface="Segoe Print" panose="02000600000000000000" pitchFamily="2" charset="0"/>
                        </a:rPr>
                        <a:t>A mayor…… mayor / A menor… mayor, Si.. entonces </a:t>
                      </a:r>
                      <a:endParaRPr lang="es-MX" sz="140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38595202"/>
                  </a:ext>
                </a:extLst>
              </a:tr>
              <a:tr h="56384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HIPÓTESIS </a:t>
                      </a:r>
                      <a:endParaRPr lang="es-MX" sz="1400" dirty="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A mayor estrés en los estudiantes de 3º. 14 </a:t>
                      </a:r>
                      <a:r>
                        <a:rPr lang="es-MX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Segoe Print" panose="02000600000000000000" pitchFamily="2" charset="0"/>
                        </a:rPr>
                        <a:t>del Plantel Lic. Adolfo López </a:t>
                      </a:r>
                      <a:r>
                        <a:rPr lang="es-MX" sz="1400" dirty="0">
                          <a:effectLst/>
                          <a:latin typeface="Segoe Print" panose="02000600000000000000" pitchFamily="2" charset="0"/>
                        </a:rPr>
                        <a:t>, menor será su rendimiento académico </a:t>
                      </a:r>
                      <a:endParaRPr lang="es-MX" sz="1400" dirty="0"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64662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6435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4666;p34">
            <a:extLst>
              <a:ext uri="{FF2B5EF4-FFF2-40B4-BE49-F238E27FC236}">
                <a16:creationId xmlns:a16="http://schemas.microsoft.com/office/drawing/2014/main" id="{7DDF9BAC-5DB1-49FD-930D-014A5775A935}"/>
              </a:ext>
            </a:extLst>
          </p:cNvPr>
          <p:cNvSpPr txBox="1">
            <a:spLocks/>
          </p:cNvSpPr>
          <p:nvPr/>
        </p:nvSpPr>
        <p:spPr>
          <a:xfrm>
            <a:off x="299466" y="340968"/>
            <a:ext cx="8022300" cy="6103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2800" dirty="0">
                <a:solidFill>
                  <a:schemeClr val="accent1">
                    <a:lumMod val="75000"/>
                  </a:schemeClr>
                </a:solidFill>
                <a:latin typeface="Bradley Hand ITC" panose="03070402050302030203" pitchFamily="66" charset="0"/>
              </a:rPr>
              <a:t>1.3. Operacionalización de la hipótesis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E15807D-B19F-4FAB-9264-3D9AF3BC794B}"/>
              </a:ext>
            </a:extLst>
          </p:cNvPr>
          <p:cNvSpPr txBox="1"/>
          <p:nvPr/>
        </p:nvSpPr>
        <p:spPr>
          <a:xfrm>
            <a:off x="925417" y="1095999"/>
            <a:ext cx="729316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200" dirty="0">
                <a:latin typeface="Segoe Print" panose="02000600000000000000" pitchFamily="2" charset="0"/>
              </a:rPr>
              <a:t>Permite reducir los conceptos de la hipótesis en indicadores concretos, es decir, aspectos más concretos o específicos del fenómeno. Con base en los indicadores, se diseñarán los instrumentos para recopilar la información que se utilizará en la prueba de la hipótesis (Rojas, 2013). </a:t>
            </a:r>
          </a:p>
        </p:txBody>
      </p:sp>
      <p:pic>
        <p:nvPicPr>
          <p:cNvPr id="12290" name="Picture 2" descr="Ver las imágenes de origen">
            <a:extLst>
              <a:ext uri="{FF2B5EF4-FFF2-40B4-BE49-F238E27FC236}">
                <a16:creationId xmlns:a16="http://schemas.microsoft.com/office/drawing/2014/main" id="{C1F3908F-5362-47B8-B4B2-4BB8E3773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" y="2962920"/>
            <a:ext cx="2452816" cy="183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Ver las imágenes de origen">
            <a:extLst>
              <a:ext uri="{FF2B5EF4-FFF2-40B4-BE49-F238E27FC236}">
                <a16:creationId xmlns:a16="http://schemas.microsoft.com/office/drawing/2014/main" id="{2EE46AB1-928D-492F-8D44-43ED1D424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463" y="3219657"/>
            <a:ext cx="3380914" cy="190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0" name="Google Shape;4940;p36"/>
          <p:cNvSpPr txBox="1">
            <a:spLocks noGrp="1"/>
          </p:cNvSpPr>
          <p:nvPr>
            <p:ph type="ctrTitle"/>
          </p:nvPr>
        </p:nvSpPr>
        <p:spPr>
          <a:xfrm>
            <a:off x="2444051" y="421884"/>
            <a:ext cx="1821900" cy="4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400" dirty="0"/>
              <a:t>EJEMPLO</a:t>
            </a:r>
            <a:endParaRPr sz="4400" dirty="0"/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E7E4160D-BC32-428C-AAEE-B5B39DC310D7}"/>
              </a:ext>
            </a:extLst>
          </p:cNvPr>
          <p:cNvSpPr txBox="1"/>
          <p:nvPr/>
        </p:nvSpPr>
        <p:spPr>
          <a:xfrm>
            <a:off x="1265066" y="1125200"/>
            <a:ext cx="661386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200" dirty="0">
                <a:latin typeface="Segoe Print" panose="02000600000000000000" pitchFamily="2" charset="0"/>
              </a:rPr>
              <a:t>“A mayor sedentarismo en los estudiantes del Plantel Lic. Adolfo López Mateos, menor será su condición física en los partidos de fútbol”. </a:t>
            </a:r>
            <a:endParaRPr lang="es-MX" sz="2200" dirty="0">
              <a:latin typeface="Segoe Print" panose="02000600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80A2DD3-0B07-40AE-920C-F06DF673E6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19" t="41764" r="23494" b="13449"/>
          <a:stretch/>
        </p:blipFill>
        <p:spPr>
          <a:xfrm>
            <a:off x="2669605" y="2866766"/>
            <a:ext cx="4454562" cy="217017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8DAAC10A-4FB3-4C2D-9040-EA602ADEFC46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923744" y="2335399"/>
            <a:ext cx="7010320" cy="1708265"/>
          </a:xfrm>
        </p:spPr>
        <p:txBody>
          <a:bodyPr/>
          <a:lstStyle/>
          <a:p>
            <a:r>
              <a:rPr lang="es-ES" sz="2000" dirty="0">
                <a:latin typeface="Segoe Print" panose="02000600000000000000" pitchFamily="2" charset="0"/>
              </a:rPr>
              <a:t>Elabora la descripción temporal y espacial,</a:t>
            </a:r>
          </a:p>
          <a:p>
            <a:r>
              <a:rPr lang="es-ES" sz="2000" dirty="0">
                <a:latin typeface="Segoe Print" panose="02000600000000000000" pitchFamily="2" charset="0"/>
              </a:rPr>
              <a:t>la descripción de la muestra, del muestreo</a:t>
            </a:r>
          </a:p>
          <a:p>
            <a:r>
              <a:rPr lang="es-ES" sz="2000" dirty="0">
                <a:latin typeface="Segoe Print" panose="02000600000000000000" pitchFamily="2" charset="0"/>
              </a:rPr>
              <a:t>y la operacionalización de su hipótesis para</a:t>
            </a:r>
          </a:p>
          <a:p>
            <a:r>
              <a:rPr lang="es-ES" sz="2000" dirty="0">
                <a:latin typeface="Segoe Print" panose="02000600000000000000" pitchFamily="2" charset="0"/>
              </a:rPr>
              <a:t>diseñar su investigación de campo.</a:t>
            </a:r>
            <a:endParaRPr lang="es-MX" sz="2000" dirty="0">
              <a:latin typeface="Segoe Print" panose="02000600000000000000" pitchFamily="2" charset="0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42A6DF31-113E-4546-BFDE-21BDDB379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591" y="1559964"/>
            <a:ext cx="8022300" cy="399900"/>
          </a:xfrm>
        </p:spPr>
        <p:txBody>
          <a:bodyPr/>
          <a:lstStyle/>
          <a:p>
            <a:r>
              <a:rPr lang="es-ES" sz="4400" dirty="0"/>
              <a:t>Propósito:</a:t>
            </a:r>
            <a:endParaRPr lang="es-MX" sz="4400" dirty="0"/>
          </a:p>
        </p:txBody>
      </p:sp>
      <p:sp>
        <p:nvSpPr>
          <p:cNvPr id="5" name="Google Shape;4593;p32">
            <a:extLst>
              <a:ext uri="{FF2B5EF4-FFF2-40B4-BE49-F238E27FC236}">
                <a16:creationId xmlns:a16="http://schemas.microsoft.com/office/drawing/2014/main" id="{F8D8ACD7-23EA-4AEB-A968-6B560FC43813}"/>
              </a:ext>
            </a:extLst>
          </p:cNvPr>
          <p:cNvSpPr txBox="1">
            <a:spLocks/>
          </p:cNvSpPr>
          <p:nvPr/>
        </p:nvSpPr>
        <p:spPr>
          <a:xfrm>
            <a:off x="662448" y="-448014"/>
            <a:ext cx="7532913" cy="24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s-ES" sz="4000" dirty="0" smtClean="0">
                <a:solidFill>
                  <a:schemeClr val="tx1">
                    <a:lumMod val="50000"/>
                  </a:schemeClr>
                </a:solidFill>
              </a:rPr>
              <a:t>MÓDULO i Diseño De La Investigación De Campo</a:t>
            </a:r>
            <a:endParaRPr lang="es-ES" sz="4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96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Google Shape;5154;p41"/>
          <p:cNvSpPr txBox="1">
            <a:spLocks noGrp="1"/>
          </p:cNvSpPr>
          <p:nvPr>
            <p:ph type="title" idx="6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T</a:t>
            </a:r>
            <a:r>
              <a:rPr lang="en" dirty="0"/>
              <a:t>ipos de </a:t>
            </a:r>
            <a:r>
              <a:rPr lang="es-MX" dirty="0"/>
              <a:t>hipótesis</a:t>
            </a:r>
            <a:endParaRPr dirty="0"/>
          </a:p>
        </p:txBody>
      </p:sp>
      <p:graphicFrame>
        <p:nvGraphicFramePr>
          <p:cNvPr id="14" name="Tabla 14">
            <a:extLst>
              <a:ext uri="{FF2B5EF4-FFF2-40B4-BE49-F238E27FC236}">
                <a16:creationId xmlns:a16="http://schemas.microsoft.com/office/drawing/2014/main" id="{B629CED0-7E86-48F6-8BAE-6D58DFE8B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828965"/>
              </p:ext>
            </p:extLst>
          </p:nvPr>
        </p:nvGraphicFramePr>
        <p:xfrm>
          <a:off x="807308" y="1441793"/>
          <a:ext cx="3764692" cy="19202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764692">
                  <a:extLst>
                    <a:ext uri="{9D8B030D-6E8A-4147-A177-3AD203B41FA5}">
                      <a16:colId xmlns:a16="http://schemas.microsoft.com/office/drawing/2014/main" val="3998746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>
                          <a:solidFill>
                            <a:schemeClr val="bg2"/>
                          </a:solidFill>
                          <a:latin typeface="Bradley Hand ITC" panose="03070402050302030203" pitchFamily="66" charset="0"/>
                        </a:rPr>
                        <a:t>Hipótesis de investigación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58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Es la respuesta tentativa o preliminar del problema, cuya estructura puede contener la relación entre las variables supuestas o por indagar.</a:t>
                      </a:r>
                      <a:endParaRPr lang="es-MX" sz="1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953355"/>
                  </a:ext>
                </a:extLst>
              </a:tr>
            </a:tbl>
          </a:graphicData>
        </a:graphic>
      </p:graphicFrame>
      <p:pic>
        <p:nvPicPr>
          <p:cNvPr id="13314" name="Picture 2" descr="Ver las imágenes de origen">
            <a:extLst>
              <a:ext uri="{FF2B5EF4-FFF2-40B4-BE49-F238E27FC236}">
                <a16:creationId xmlns:a16="http://schemas.microsoft.com/office/drawing/2014/main" id="{76CE1D4D-8FDF-48AE-B055-C57A864D6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299" y="1260390"/>
            <a:ext cx="2991880" cy="299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055ADBA-042D-462A-9B79-E477207FE2CA}"/>
              </a:ext>
            </a:extLst>
          </p:cNvPr>
          <p:cNvSpPr txBox="1"/>
          <p:nvPr/>
        </p:nvSpPr>
        <p:spPr>
          <a:xfrm>
            <a:off x="1503473" y="4212490"/>
            <a:ext cx="7023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Segoe Print" panose="02000600000000000000" pitchFamily="2" charset="0"/>
              </a:rPr>
              <a:t>Castro et al., (2006) </a:t>
            </a:r>
            <a:endParaRPr lang="es-MX" sz="28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957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Google Shape;5154;p41"/>
          <p:cNvSpPr txBox="1">
            <a:spLocks noGrp="1"/>
          </p:cNvSpPr>
          <p:nvPr>
            <p:ph type="title" idx="6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T</a:t>
            </a:r>
            <a:r>
              <a:rPr lang="en" dirty="0"/>
              <a:t>ipos de </a:t>
            </a:r>
            <a:r>
              <a:rPr lang="es-MX" dirty="0"/>
              <a:t>hipótesis</a:t>
            </a:r>
            <a:endParaRPr dirty="0"/>
          </a:p>
        </p:txBody>
      </p:sp>
      <p:graphicFrame>
        <p:nvGraphicFramePr>
          <p:cNvPr id="14" name="Tabla 14">
            <a:extLst>
              <a:ext uri="{FF2B5EF4-FFF2-40B4-BE49-F238E27FC236}">
                <a16:creationId xmlns:a16="http://schemas.microsoft.com/office/drawing/2014/main" id="{B629CED0-7E86-48F6-8BAE-6D58DFE8B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67902"/>
              </p:ext>
            </p:extLst>
          </p:nvPr>
        </p:nvGraphicFramePr>
        <p:xfrm>
          <a:off x="4572000" y="1611630"/>
          <a:ext cx="3764692" cy="225552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764692">
                  <a:extLst>
                    <a:ext uri="{9D8B030D-6E8A-4147-A177-3AD203B41FA5}">
                      <a16:colId xmlns:a16="http://schemas.microsoft.com/office/drawing/2014/main" val="3998746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>
                          <a:solidFill>
                            <a:schemeClr val="bg2"/>
                          </a:solidFill>
                          <a:latin typeface="Bradley Hand ITC" panose="03070402050302030203" pitchFamily="66" charset="0"/>
                        </a:rPr>
                        <a:t>Hipótesis nula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58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 En la cual se niega la variable independiente como la causante del problema, sirven para negar o refutar lo que afirma la hipótesis de investigación. </a:t>
                      </a:r>
                      <a:endParaRPr lang="es-MX" sz="1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953355"/>
                  </a:ext>
                </a:extLst>
              </a:tr>
            </a:tbl>
          </a:graphicData>
        </a:graphic>
      </p:graphicFrame>
      <p:pic>
        <p:nvPicPr>
          <p:cNvPr id="14338" name="Picture 2" descr="Ver las imágenes de origen">
            <a:extLst>
              <a:ext uri="{FF2B5EF4-FFF2-40B4-BE49-F238E27FC236}">
                <a16:creationId xmlns:a16="http://schemas.microsoft.com/office/drawing/2014/main" id="{16216183-F025-4F5C-9BD9-40DF9686E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93" y="877609"/>
            <a:ext cx="3807407" cy="380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0AEBE97-29E4-4DEC-9502-994528FCE47B}"/>
              </a:ext>
            </a:extLst>
          </p:cNvPr>
          <p:cNvSpPr txBox="1"/>
          <p:nvPr/>
        </p:nvSpPr>
        <p:spPr>
          <a:xfrm>
            <a:off x="1954410" y="4423406"/>
            <a:ext cx="7023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Segoe Print" panose="02000600000000000000" pitchFamily="2" charset="0"/>
              </a:rPr>
              <a:t>Castro et al., (2006) </a:t>
            </a:r>
            <a:endParaRPr lang="es-MX" sz="28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5664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Google Shape;5154;p41"/>
          <p:cNvSpPr txBox="1">
            <a:spLocks noGrp="1"/>
          </p:cNvSpPr>
          <p:nvPr>
            <p:ph type="title" idx="6"/>
          </p:nvPr>
        </p:nvSpPr>
        <p:spPr>
          <a:xfrm>
            <a:off x="560850" y="377050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T</a:t>
            </a:r>
            <a:r>
              <a:rPr lang="en" dirty="0"/>
              <a:t>ipos de </a:t>
            </a:r>
            <a:r>
              <a:rPr lang="es-MX" dirty="0"/>
              <a:t>hipótesis</a:t>
            </a:r>
            <a:endParaRPr dirty="0"/>
          </a:p>
        </p:txBody>
      </p:sp>
      <p:graphicFrame>
        <p:nvGraphicFramePr>
          <p:cNvPr id="14" name="Tabla 14">
            <a:extLst>
              <a:ext uri="{FF2B5EF4-FFF2-40B4-BE49-F238E27FC236}">
                <a16:creationId xmlns:a16="http://schemas.microsoft.com/office/drawing/2014/main" id="{B629CED0-7E86-48F6-8BAE-6D58DFE8B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476156"/>
              </p:ext>
            </p:extLst>
          </p:nvPr>
        </p:nvGraphicFramePr>
        <p:xfrm>
          <a:off x="2689654" y="1142073"/>
          <a:ext cx="3764692" cy="18288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764692">
                  <a:extLst>
                    <a:ext uri="{9D8B030D-6E8A-4147-A177-3AD203B41FA5}">
                      <a16:colId xmlns:a16="http://schemas.microsoft.com/office/drawing/2014/main" val="3998746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>
                          <a:solidFill>
                            <a:schemeClr val="bg2"/>
                          </a:solidFill>
                          <a:latin typeface="Bradley Hand ITC" panose="03070402050302030203" pitchFamily="66" charset="0"/>
                        </a:rPr>
                        <a:t> Hipótesis alterna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58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Segoe Print" panose="02000600000000000000" pitchFamily="2" charset="0"/>
                        </a:rPr>
                        <a:t> </a:t>
                      </a:r>
                      <a:r>
                        <a:rPr lang="es-ES" sz="2000" dirty="0">
                          <a:latin typeface="Segoe Print" panose="02000600000000000000" pitchFamily="2" charset="0"/>
                        </a:rPr>
                        <a:t>Es aquella cuya estructura contiene la afirmación positiva de la causa del problema. </a:t>
                      </a:r>
                      <a:endParaRPr lang="es-MX" sz="1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953355"/>
                  </a:ext>
                </a:extLst>
              </a:tr>
            </a:tbl>
          </a:graphicData>
        </a:graphic>
      </p:graphicFrame>
      <p:pic>
        <p:nvPicPr>
          <p:cNvPr id="15362" name="Picture 2" descr="Ver las imágenes de origen">
            <a:extLst>
              <a:ext uri="{FF2B5EF4-FFF2-40B4-BE49-F238E27FC236}">
                <a16:creationId xmlns:a16="http://schemas.microsoft.com/office/drawing/2014/main" id="{19DD03AF-3C98-4FBB-B045-F6ACD91D8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652" y="205544"/>
            <a:ext cx="352425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Ver las imágenes de origen">
            <a:extLst>
              <a:ext uri="{FF2B5EF4-FFF2-40B4-BE49-F238E27FC236}">
                <a16:creationId xmlns:a16="http://schemas.microsoft.com/office/drawing/2014/main" id="{1F140B77-48F5-46B4-949A-87521A70D7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9594" y1="21777" x2="29594" y2="21777"/>
                        <a14:foregroundMark x1="37718" y1="35544" x2="27853" y2="33417"/>
                        <a14:foregroundMark x1="27853" y1="33417" x2="32592" y2="25282"/>
                        <a14:foregroundMark x1="32592" y1="25282" x2="25145" y2="26158"/>
                        <a14:backgroundMark x1="66925" y1="18398" x2="54545" y2="32666"/>
                        <a14:backgroundMark x1="54545" y1="32666" x2="47969" y2="50563"/>
                        <a14:backgroundMark x1="47969" y1="50563" x2="62186" y2="29161"/>
                        <a14:backgroundMark x1="62186" y1="29161" x2="65087" y2="38924"/>
                        <a14:backgroundMark x1="65087" y1="38924" x2="64797" y2="53567"/>
                        <a14:backgroundMark x1="64797" y1="53567" x2="77563" y2="44180"/>
                        <a14:backgroundMark x1="77563" y1="44180" x2="78820" y2="617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29" t="4733" r="53341" b="54907"/>
          <a:stretch/>
        </p:blipFill>
        <p:spPr bwMode="auto">
          <a:xfrm>
            <a:off x="1619326" y="2056473"/>
            <a:ext cx="3863472" cy="393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Ver las imágenes de origen">
            <a:extLst>
              <a:ext uri="{FF2B5EF4-FFF2-40B4-BE49-F238E27FC236}">
                <a16:creationId xmlns:a16="http://schemas.microsoft.com/office/drawing/2014/main" id="{C6A346E5-B257-494B-98AD-36522F44CF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67215" y1="29662" x2="67215" y2="29662"/>
                        <a14:foregroundMark x1="72437" y1="29662" x2="72437" y2="29662"/>
                        <a14:backgroundMark x1="52031" y1="39299" x2="53288" y2="50688"/>
                        <a14:backgroundMark x1="53288" y1="50688" x2="52321" y2="38048"/>
                        <a14:backgroundMark x1="52321" y1="38048" x2="62959" y2="38798"/>
                        <a14:backgroundMark x1="62959" y1="38798" x2="72824" y2="38048"/>
                        <a14:backgroundMark x1="72824" y1="38048" x2="85010" y2="38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766" t="11775" r="7861" b="58334"/>
          <a:stretch/>
        </p:blipFill>
        <p:spPr bwMode="auto">
          <a:xfrm>
            <a:off x="6534665" y="1384517"/>
            <a:ext cx="3225114" cy="237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3FE1B12-BDF3-41DC-A67E-EB2FC13DA1B3}"/>
              </a:ext>
            </a:extLst>
          </p:cNvPr>
          <p:cNvSpPr txBox="1"/>
          <p:nvPr/>
        </p:nvSpPr>
        <p:spPr>
          <a:xfrm>
            <a:off x="2496138" y="4243230"/>
            <a:ext cx="7023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Segoe Print" panose="02000600000000000000" pitchFamily="2" charset="0"/>
              </a:rPr>
              <a:t>Castro et al., (2006) </a:t>
            </a:r>
            <a:endParaRPr lang="es-MX" sz="28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945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6" name="Google Shape;5206;p44"/>
          <p:cNvSpPr txBox="1">
            <a:spLocks noGrp="1"/>
          </p:cNvSpPr>
          <p:nvPr>
            <p:ph type="title"/>
          </p:nvPr>
        </p:nvSpPr>
        <p:spPr>
          <a:xfrm>
            <a:off x="2465569" y="224643"/>
            <a:ext cx="4212862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REFERENCIAS: </a:t>
            </a:r>
            <a:endParaRPr sz="48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B2E7B04-123F-42BE-B875-CC7833B39A1B}"/>
              </a:ext>
            </a:extLst>
          </p:cNvPr>
          <p:cNvSpPr txBox="1"/>
          <p:nvPr/>
        </p:nvSpPr>
        <p:spPr>
          <a:xfrm>
            <a:off x="664176" y="1201592"/>
            <a:ext cx="781564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>
                <a:effectLst/>
                <a:latin typeface="+mn-lt"/>
                <a:ea typeface="Times New Roman" panose="02020603050405020304" pitchFamily="18" charset="0"/>
              </a:rPr>
              <a:t>Alperin</a:t>
            </a:r>
            <a:r>
              <a:rPr lang="es-ES" dirty="0">
                <a:effectLst/>
                <a:latin typeface="+mn-lt"/>
                <a:ea typeface="Times New Roman" panose="02020603050405020304" pitchFamily="18" charset="0"/>
              </a:rPr>
              <a:t>, M., </a:t>
            </a:r>
            <a:r>
              <a:rPr lang="es-MX" dirty="0" err="1">
                <a:latin typeface="+mn-lt"/>
              </a:rPr>
              <a:t>Skorupka</a:t>
            </a:r>
            <a:r>
              <a:rPr lang="es-MX" dirty="0">
                <a:latin typeface="+mn-lt"/>
              </a:rPr>
              <a:t>, C. (2014). Métodos de muestreo. </a:t>
            </a:r>
            <a:r>
              <a:rPr lang="es-ES" dirty="0">
                <a:latin typeface="+mn-lt"/>
                <a:hlinkClick r:id="rId3"/>
              </a:rPr>
              <a:t>Métodos de muestro (unlp.edu.ar)</a:t>
            </a:r>
            <a:endParaRPr lang="es-ES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effectLst/>
                <a:latin typeface="+mn-lt"/>
                <a:ea typeface="Times New Roman" panose="02020603050405020304" pitchFamily="18" charset="0"/>
              </a:rPr>
              <a:t>Castro, J., Castañeda, A., Chong, J., Hernández, S., Gutiérrez, E., Medina, E., Brito, L. (2006). Medios y recursos para la investigación. Toluca, Estado de México. </a:t>
            </a:r>
            <a:r>
              <a:rPr lang="es-ES" dirty="0">
                <a:latin typeface="+mn-lt"/>
                <a:hlinkClick r:id="rId4"/>
              </a:rPr>
              <a:t>AntologiaMedios_y_Recursos (1).pdf</a:t>
            </a:r>
            <a:r>
              <a:rPr lang="es-ES" dirty="0">
                <a:latin typeface="+mn-lt"/>
              </a:rPr>
              <a:t> </a:t>
            </a:r>
            <a:r>
              <a:rPr lang="es-ES" dirty="0"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Hernández, R., Fernández, C., y Baptista, P. (2014). Metodología de la investigación. Mc Graw-Hill. </a:t>
            </a:r>
            <a:r>
              <a:rPr lang="es-ES" dirty="0">
                <a:latin typeface="+mn-lt"/>
                <a:hlinkClick r:id="rId5"/>
              </a:rPr>
              <a:t>Hernández, Fernández y Baptista (2014) Metodología de la Investigación. Ed. 6ta, Mc. Graw Hill.pdf</a:t>
            </a:r>
            <a:endParaRPr lang="es-ES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effectLst/>
                <a:latin typeface="+mn-lt"/>
                <a:ea typeface="Times New Roman" panose="02020603050405020304" pitchFamily="18" charset="0"/>
              </a:rPr>
              <a:t>Mendieta, G. (2015). </a:t>
            </a:r>
            <a:r>
              <a:rPr lang="es-ES" dirty="0">
                <a:latin typeface="+mn-lt"/>
              </a:rPr>
              <a:t>Informantes y muestreo en investigación cualitativa. </a:t>
            </a:r>
            <a:r>
              <a:rPr lang="es-ES" i="1" dirty="0">
                <a:latin typeface="+mn-lt"/>
              </a:rPr>
              <a:t>Revista </a:t>
            </a:r>
            <a:r>
              <a:rPr lang="es-MX" i="1" dirty="0">
                <a:latin typeface="+mn-lt"/>
              </a:rPr>
              <a:t>Investigaciones Andina. 17(</a:t>
            </a:r>
            <a:r>
              <a:rPr lang="es-MX" dirty="0">
                <a:latin typeface="+mn-lt"/>
              </a:rPr>
              <a:t>30). </a:t>
            </a:r>
            <a:r>
              <a:rPr lang="es-ES" dirty="0" err="1">
                <a:latin typeface="+mn-lt"/>
                <a:hlinkClick r:id="rId6"/>
              </a:rPr>
              <a:t>Redalyc.Informantes</a:t>
            </a:r>
            <a:r>
              <a:rPr lang="es-ES" dirty="0">
                <a:latin typeface="+mn-lt"/>
                <a:hlinkClick r:id="rId6"/>
              </a:rPr>
              <a:t> y muestreo en investigación cualitativa</a:t>
            </a:r>
            <a:endParaRPr lang="es-ES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Pichardo, B., Pichardo, H., Castro, J., </a:t>
            </a:r>
            <a:r>
              <a:rPr lang="es-ES" dirty="0" err="1">
                <a:latin typeface="+mn-lt"/>
              </a:rPr>
              <a:t>Zacapantzl</a:t>
            </a:r>
            <a:r>
              <a:rPr lang="es-ES" dirty="0">
                <a:latin typeface="+mn-lt"/>
              </a:rPr>
              <a:t>, R., Pimentel, M., y Juárez, N. (2000). </a:t>
            </a:r>
            <a:r>
              <a:rPr lang="es-ES" dirty="0" err="1">
                <a:latin typeface="+mn-lt"/>
              </a:rPr>
              <a:t>Metodos</a:t>
            </a:r>
            <a:r>
              <a:rPr lang="es-ES" dirty="0">
                <a:latin typeface="+mn-lt"/>
              </a:rPr>
              <a:t> y Técnicas de Investigación II. Toluca, Estado de México. </a:t>
            </a:r>
            <a:r>
              <a:rPr lang="es-ES" dirty="0">
                <a:latin typeface="+mn-lt"/>
                <a:hlinkClick r:id="rId7"/>
              </a:rPr>
              <a:t>METODOS Y TECNICAS DE INVESTIGACION II (1).pdf</a:t>
            </a:r>
            <a:endParaRPr lang="es-ES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Rojas, R. (2013). Guía para realizar investigaciones Sociales. Plaza y Valdés. </a:t>
            </a:r>
            <a:r>
              <a:rPr lang="es-MX" dirty="0" err="1">
                <a:latin typeface="+mn-lt"/>
                <a:hlinkClick r:id="rId8"/>
              </a:rPr>
              <a:t>guia</a:t>
            </a:r>
            <a:r>
              <a:rPr lang="es-MX" dirty="0">
                <a:latin typeface="+mn-lt"/>
                <a:hlinkClick r:id="rId8"/>
              </a:rPr>
              <a:t>-realizar-investigaciones-sociales-rojas-soriano (1).pdf</a:t>
            </a:r>
            <a:endParaRPr lang="es-E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0" name="Google Shape;4660;p33"/>
          <p:cNvSpPr txBox="1">
            <a:spLocks noGrp="1"/>
          </p:cNvSpPr>
          <p:nvPr>
            <p:ph type="title"/>
          </p:nvPr>
        </p:nvSpPr>
        <p:spPr>
          <a:xfrm>
            <a:off x="355293" y="517012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dirty="0"/>
              <a:t>1.Diseño cuantitativo de la investigación de campo</a:t>
            </a:r>
            <a:endParaRPr sz="3200" dirty="0"/>
          </a:p>
        </p:txBody>
      </p:sp>
      <p:sp>
        <p:nvSpPr>
          <p:cNvPr id="4661" name="Google Shape;4661;p33"/>
          <p:cNvSpPr txBox="1">
            <a:spLocks noGrp="1"/>
          </p:cNvSpPr>
          <p:nvPr>
            <p:ph type="body" idx="1"/>
          </p:nvPr>
        </p:nvSpPr>
        <p:spPr>
          <a:xfrm>
            <a:off x="161381" y="2006773"/>
            <a:ext cx="5005529" cy="2619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400" dirty="0">
                <a:latin typeface="Segoe Print" panose="02000600000000000000" pitchFamily="2" charset="0"/>
              </a:rPr>
              <a:t>Busca las causas de un problema de estudio, empleando procedimientos e instrumentos para un análisis estadístico con el fin de aprobar o desaprobar hipótesis. (Castro et al., 2006)</a:t>
            </a:r>
            <a:endParaRPr sz="2400" dirty="0">
              <a:solidFill>
                <a:schemeClr val="dk1"/>
              </a:solidFill>
              <a:latin typeface="Segoe Print" panose="020006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656E558-C3B5-4C93-B5E8-BE59200AC29A}"/>
              </a:ext>
            </a:extLst>
          </p:cNvPr>
          <p:cNvSpPr txBox="1"/>
          <p:nvPr/>
        </p:nvSpPr>
        <p:spPr>
          <a:xfrm>
            <a:off x="161381" y="1215320"/>
            <a:ext cx="86741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Bradley Hand ITC" panose="03070402050302030203" pitchFamily="66" charset="0"/>
                <a:cs typeface="Amatic SC" panose="00000500000000000000" pitchFamily="2" charset="-79"/>
              </a:rPr>
              <a:t>1.1 Concepto de enfoque cuantitativo de la investigación</a:t>
            </a:r>
            <a:endParaRPr lang="es-MX" sz="2800" b="1" dirty="0">
              <a:solidFill>
                <a:schemeClr val="accent1">
                  <a:lumMod val="75000"/>
                </a:schemeClr>
              </a:solidFill>
              <a:latin typeface="Bradley Hand ITC" panose="03070402050302030203" pitchFamily="66" charset="0"/>
              <a:cs typeface="Amatic SC" panose="00000500000000000000" pitchFamily="2" charset="-79"/>
            </a:endParaRPr>
          </a:p>
        </p:txBody>
      </p:sp>
      <p:pic>
        <p:nvPicPr>
          <p:cNvPr id="1026" name="Picture 2" descr="Ver las imágenes de origen">
            <a:extLst>
              <a:ext uri="{FF2B5EF4-FFF2-40B4-BE49-F238E27FC236}">
                <a16:creationId xmlns:a16="http://schemas.microsoft.com/office/drawing/2014/main" id="{5C2CC918-D600-474B-863C-D22AFB62C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527" y="2006773"/>
            <a:ext cx="3067565" cy="239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6" name="Google Shape;4666;p34"/>
          <p:cNvSpPr txBox="1">
            <a:spLocks noGrp="1"/>
          </p:cNvSpPr>
          <p:nvPr>
            <p:ph type="title" idx="15"/>
          </p:nvPr>
        </p:nvSpPr>
        <p:spPr>
          <a:xfrm>
            <a:off x="0" y="568436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solidFill>
                  <a:schemeClr val="accent1">
                    <a:lumMod val="75000"/>
                  </a:schemeClr>
                </a:solidFill>
                <a:latin typeface="Bradley Hand ITC" panose="03070402050302030203" pitchFamily="66" charset="0"/>
              </a:rPr>
              <a:t>1.2 Actividades de la investigación de campo</a:t>
            </a:r>
            <a:endParaRPr sz="2800" dirty="0">
              <a:solidFill>
                <a:schemeClr val="accent1">
                  <a:lumMod val="75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37" name="Subtítulo 36">
            <a:extLst>
              <a:ext uri="{FF2B5EF4-FFF2-40B4-BE49-F238E27FC236}">
                <a16:creationId xmlns:a16="http://schemas.microsoft.com/office/drawing/2014/main" id="{1C57E6D2-994D-489A-B24D-DA1AE212FA06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879903" y="1171466"/>
            <a:ext cx="7021132" cy="2262850"/>
          </a:xfrm>
        </p:spPr>
        <p:txBody>
          <a:bodyPr/>
          <a:lstStyle/>
          <a:p>
            <a:pPr marL="139700" indent="0" algn="ctr"/>
            <a:r>
              <a:rPr lang="es-ES" sz="2400" dirty="0">
                <a:latin typeface="Segoe Print" panose="02000600000000000000" pitchFamily="2" charset="0"/>
              </a:rPr>
              <a:t>De acuerdo a Pichardo et al. (2000) es el trabajo de campo, es aquella actividad que se desarrolla para obtener información en el lugar que ocupa el objeto de estudio. </a:t>
            </a:r>
          </a:p>
          <a:p>
            <a:pPr marL="139700" indent="0" algn="ctr"/>
            <a:endParaRPr lang="es-ES" sz="2400" dirty="0">
              <a:latin typeface="Segoe Print" panose="02000600000000000000" pitchFamily="2" charset="0"/>
            </a:endParaRPr>
          </a:p>
        </p:txBody>
      </p:sp>
      <p:pic>
        <p:nvPicPr>
          <p:cNvPr id="2052" name="Picture 4" descr="Ver las imágenes de origen">
            <a:extLst>
              <a:ext uri="{FF2B5EF4-FFF2-40B4-BE49-F238E27FC236}">
                <a16:creationId xmlns:a16="http://schemas.microsoft.com/office/drawing/2014/main" id="{366CDD04-ED33-4319-8725-38C8F22EA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395" y="2868697"/>
            <a:ext cx="2705578" cy="216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Ver las imágenes de origen">
            <a:extLst>
              <a:ext uri="{FF2B5EF4-FFF2-40B4-BE49-F238E27FC236}">
                <a16:creationId xmlns:a16="http://schemas.microsoft.com/office/drawing/2014/main" id="{D0BBB023-1B80-479C-A3FB-6E4CDD0F8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499" y="2868697"/>
            <a:ext cx="2169897" cy="220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C86FDC3-DC8B-4384-B1A2-353C3012F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014718"/>
              </p:ext>
            </p:extLst>
          </p:nvPr>
        </p:nvGraphicFramePr>
        <p:xfrm>
          <a:off x="784132" y="913112"/>
          <a:ext cx="7575736" cy="37338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012731">
                  <a:extLst>
                    <a:ext uri="{9D8B030D-6E8A-4147-A177-3AD203B41FA5}">
                      <a16:colId xmlns:a16="http://schemas.microsoft.com/office/drawing/2014/main" val="1539079023"/>
                    </a:ext>
                  </a:extLst>
                </a:gridCol>
                <a:gridCol w="4563005">
                  <a:extLst>
                    <a:ext uri="{9D8B030D-6E8A-4147-A177-3AD203B41FA5}">
                      <a16:colId xmlns:a16="http://schemas.microsoft.com/office/drawing/2014/main" val="13302078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700" b="1" dirty="0">
                          <a:latin typeface="Segoe Print" panose="02000600000000000000" pitchFamily="2" charset="0"/>
                        </a:rPr>
                        <a:t>1. Observación previa y especificación de lo que se va a investigar:</a:t>
                      </a:r>
                      <a:endParaRPr lang="es-MX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700" b="0" dirty="0">
                          <a:latin typeface="Segoe Print" panose="02000600000000000000" pitchFamily="2" charset="0"/>
                        </a:rPr>
                        <a:t>Aproximación de los hechos o problemas para elección del tema actual.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628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700" b="1" dirty="0">
                          <a:latin typeface="Segoe Print" panose="02000600000000000000" pitchFamily="2" charset="0"/>
                        </a:rPr>
                        <a:t>2. Elección del tema y delimitación del problema:</a:t>
                      </a:r>
                      <a:endParaRPr lang="es-MX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700" b="0" dirty="0">
                          <a:latin typeface="Segoe Print" panose="02000600000000000000" pitchFamily="2" charset="0"/>
                        </a:rPr>
                        <a:t>Tema actual, existencia de fuentes de información, disponibilidad de las personas encuestadas y testigos  que tengas vivencias sobre el tema o problema elegido.</a:t>
                      </a:r>
                      <a:endParaRPr lang="es-MX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47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700" b="1" dirty="0">
                          <a:latin typeface="Segoe Print" panose="02000600000000000000" pitchFamily="2" charset="0"/>
                        </a:rPr>
                        <a:t>3. Elaboración del proyecto de investigación: </a:t>
                      </a:r>
                      <a:endParaRPr lang="es-MX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700" b="0" dirty="0">
                          <a:latin typeface="Segoe Print" panose="02000600000000000000" pitchFamily="2" charset="0"/>
                        </a:rPr>
                        <a:t>Justificación, objetivos, cronograma y la elaboración del marco teórico.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604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700" b="1" dirty="0">
                          <a:latin typeface="Segoe Print" panose="02000600000000000000" pitchFamily="2" charset="0"/>
                        </a:rPr>
                        <a:t>4. Redacción de hipótesis: </a:t>
                      </a:r>
                      <a:endParaRPr lang="es-MX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700" b="0" dirty="0">
                          <a:latin typeface="Segoe Print" panose="02000600000000000000" pitchFamily="2" charset="0"/>
                        </a:rPr>
                        <a:t>Se plantean como supuestos de lo que pueden ser las causas, razones, características o soluciones.</a:t>
                      </a:r>
                      <a:endParaRPr lang="es-MX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115260"/>
                  </a:ext>
                </a:extLst>
              </a:tr>
            </a:tbl>
          </a:graphicData>
        </a:graphic>
      </p:graphicFrame>
      <p:sp>
        <p:nvSpPr>
          <p:cNvPr id="3" name="Google Shape;4666;p34">
            <a:extLst>
              <a:ext uri="{FF2B5EF4-FFF2-40B4-BE49-F238E27FC236}">
                <a16:creationId xmlns:a16="http://schemas.microsoft.com/office/drawing/2014/main" id="{5113E2E3-78B0-4193-9046-7810D74A71FB}"/>
              </a:ext>
            </a:extLst>
          </p:cNvPr>
          <p:cNvSpPr txBox="1">
            <a:spLocks/>
          </p:cNvSpPr>
          <p:nvPr/>
        </p:nvSpPr>
        <p:spPr>
          <a:xfrm>
            <a:off x="337568" y="196296"/>
            <a:ext cx="80223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2800" b="1" dirty="0">
                <a:solidFill>
                  <a:schemeClr val="accent2">
                    <a:lumMod val="25000"/>
                  </a:schemeClr>
                </a:solidFill>
                <a:latin typeface="Bradley Hand ITC" panose="03070402050302030203" pitchFamily="66" charset="0"/>
              </a:rPr>
              <a:t>Actividades de la investigación de campo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596D1E3-7E15-410D-8EA8-C7A55F768A92}"/>
              </a:ext>
            </a:extLst>
          </p:cNvPr>
          <p:cNvSpPr txBox="1"/>
          <p:nvPr/>
        </p:nvSpPr>
        <p:spPr>
          <a:xfrm>
            <a:off x="2012211" y="4793315"/>
            <a:ext cx="53428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Segoe Print" panose="02000600000000000000" pitchFamily="2" charset="0"/>
              </a:rPr>
              <a:t>Pichardo et al., (2000)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077121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3" name="Google Shape;4683;p35"/>
          <p:cNvSpPr txBox="1">
            <a:spLocks noGrp="1"/>
          </p:cNvSpPr>
          <p:nvPr>
            <p:ph type="title"/>
          </p:nvPr>
        </p:nvSpPr>
        <p:spPr>
          <a:xfrm>
            <a:off x="353882" y="1056950"/>
            <a:ext cx="8436235" cy="87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1.2.1 Descripción del espacio del objeto de estudio</a:t>
            </a:r>
            <a:endParaRPr sz="2800" dirty="0">
              <a:solidFill>
                <a:schemeClr val="accent3">
                  <a:lumMod val="75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70E1884-75FF-455D-81FB-382AB4060077}"/>
              </a:ext>
            </a:extLst>
          </p:cNvPr>
          <p:cNvSpPr txBox="1"/>
          <p:nvPr/>
        </p:nvSpPr>
        <p:spPr>
          <a:xfrm>
            <a:off x="1360584" y="2109334"/>
            <a:ext cx="64228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Segoe Print" panose="02000600000000000000" pitchFamily="2" charset="0"/>
              </a:rPr>
              <a:t>Es lugar donde se ubica el asunto, hecho o fenómeno que se pretende investigar (Castro et al., 2006). </a:t>
            </a:r>
            <a:endParaRPr lang="es-MX" sz="2400" dirty="0">
              <a:highlight>
                <a:srgbClr val="FFFF00"/>
              </a:highlight>
              <a:latin typeface="Segoe Print" panose="02000600000000000000" pitchFamily="2" charset="0"/>
            </a:endParaRPr>
          </a:p>
        </p:txBody>
      </p:sp>
      <p:pic>
        <p:nvPicPr>
          <p:cNvPr id="3074" name="Picture 2" descr="Ver las imágenes de origen">
            <a:extLst>
              <a:ext uri="{FF2B5EF4-FFF2-40B4-BE49-F238E27FC236}">
                <a16:creationId xmlns:a16="http://schemas.microsoft.com/office/drawing/2014/main" id="{5CDA4297-1313-40E0-951A-06FFFA66F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82" y="3212351"/>
            <a:ext cx="3068940" cy="161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er las imágenes de origen">
            <a:extLst>
              <a:ext uri="{FF2B5EF4-FFF2-40B4-BE49-F238E27FC236}">
                <a16:creationId xmlns:a16="http://schemas.microsoft.com/office/drawing/2014/main" id="{B009058F-DD78-455C-B46F-22A5B77B6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808" y="2832230"/>
            <a:ext cx="2250474" cy="22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3" name="Google Shape;4953;p37"/>
          <p:cNvSpPr txBox="1">
            <a:spLocks noGrp="1"/>
          </p:cNvSpPr>
          <p:nvPr>
            <p:ph type="body" idx="1"/>
          </p:nvPr>
        </p:nvSpPr>
        <p:spPr>
          <a:xfrm>
            <a:off x="165253" y="1457425"/>
            <a:ext cx="5985026" cy="1114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latin typeface="Segoe Print" panose="02000600000000000000" pitchFamily="2" charset="0"/>
              </a:rPr>
              <a:t>Según </a:t>
            </a:r>
            <a:r>
              <a:rPr lang="es-ES" sz="1800" dirty="0" err="1">
                <a:latin typeface="Segoe Print" panose="02000600000000000000" pitchFamily="2" charset="0"/>
              </a:rPr>
              <a:t>Lepkowski</a:t>
            </a:r>
            <a:r>
              <a:rPr lang="es-ES" sz="1800" dirty="0">
                <a:latin typeface="Segoe Print" panose="02000600000000000000" pitchFamily="2" charset="0"/>
              </a:rPr>
              <a:t> (como se citó en Hernández et al., 2014) es el conjunto de todos los casos que concuerdan con una serie de especificaciones.</a:t>
            </a:r>
            <a:endParaRPr sz="1800" dirty="0">
              <a:latin typeface="Segoe Print" panose="02000600000000000000" pitchFamily="2" charset="0"/>
            </a:endParaRPr>
          </a:p>
        </p:txBody>
      </p:sp>
      <p:sp>
        <p:nvSpPr>
          <p:cNvPr id="98" name="Google Shape;4683;p35">
            <a:extLst>
              <a:ext uri="{FF2B5EF4-FFF2-40B4-BE49-F238E27FC236}">
                <a16:creationId xmlns:a16="http://schemas.microsoft.com/office/drawing/2014/main" id="{E7FB4BBD-B4EF-4DD4-B6DA-0026CB8AD32E}"/>
              </a:ext>
            </a:extLst>
          </p:cNvPr>
          <p:cNvSpPr txBox="1">
            <a:spLocks/>
          </p:cNvSpPr>
          <p:nvPr/>
        </p:nvSpPr>
        <p:spPr>
          <a:xfrm>
            <a:off x="-130860" y="583225"/>
            <a:ext cx="8040971" cy="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matic SC"/>
              <a:buNone/>
              <a:defRPr sz="3000" b="1" i="0" u="none" strike="noStrike" cap="none">
                <a:solidFill>
                  <a:schemeClr val="accent4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s-ES" sz="2800" dirty="0">
                <a:solidFill>
                  <a:schemeClr val="accent3">
                    <a:lumMod val="75000"/>
                  </a:schemeClr>
                </a:solidFill>
                <a:latin typeface="Bradley Hand ITC" panose="03070402050302030203" pitchFamily="66" charset="0"/>
              </a:rPr>
              <a:t>1.2.2 Concepto y descripción de la población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F74B42A-F4AE-4E2F-88EB-587264DF3E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08" t="25905" r="11205" b="35316"/>
          <a:stretch/>
        </p:blipFill>
        <p:spPr>
          <a:xfrm>
            <a:off x="3743034" y="2571750"/>
            <a:ext cx="4623531" cy="1768896"/>
          </a:xfrm>
          <a:prstGeom prst="rect">
            <a:avLst/>
          </a:prstGeom>
        </p:spPr>
      </p:pic>
      <p:sp>
        <p:nvSpPr>
          <p:cNvPr id="6" name="Google Shape;4953;p37">
            <a:extLst>
              <a:ext uri="{FF2B5EF4-FFF2-40B4-BE49-F238E27FC236}">
                <a16:creationId xmlns:a16="http://schemas.microsoft.com/office/drawing/2014/main" id="{021EDBF3-4162-4FFC-9A86-487CDCD37770}"/>
              </a:ext>
            </a:extLst>
          </p:cNvPr>
          <p:cNvSpPr txBox="1">
            <a:spLocks/>
          </p:cNvSpPr>
          <p:nvPr/>
        </p:nvSpPr>
        <p:spPr>
          <a:xfrm>
            <a:off x="0" y="2722248"/>
            <a:ext cx="3492347" cy="14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algn="ctr"/>
            <a:r>
              <a:rPr lang="es-ES" sz="1800" dirty="0">
                <a:latin typeface="Segoe Print" panose="02000600000000000000" pitchFamily="2" charset="0"/>
              </a:rPr>
              <a:t>Totalidad del fenómeno a estudiar, en donde los elementos de la población poseen características en común.</a:t>
            </a:r>
            <a:endParaRPr lang="es-MX" sz="1800" dirty="0">
              <a:highlight>
                <a:srgbClr val="FFFF00"/>
              </a:highlight>
              <a:latin typeface="Segoe Print" panose="02000600000000000000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B7A60-631D-47EF-9078-04FA3FCD2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9819" y="170121"/>
            <a:ext cx="3536916" cy="1295348"/>
          </a:xfrm>
        </p:spPr>
        <p:txBody>
          <a:bodyPr/>
          <a:lstStyle/>
          <a:p>
            <a:r>
              <a:rPr lang="es-ES" dirty="0"/>
              <a:t>ejemplo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E5D8804-ABB1-486E-A74B-345D0EE744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80" t="30188" r="27945" b="22544"/>
          <a:stretch/>
        </p:blipFill>
        <p:spPr>
          <a:xfrm>
            <a:off x="313151" y="1653435"/>
            <a:ext cx="4258849" cy="2430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9507D4F-7B7A-41FF-B7CF-90D0F8C23B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80" t="30188" r="27945" b="13773"/>
          <a:stretch/>
        </p:blipFill>
        <p:spPr>
          <a:xfrm>
            <a:off x="5073041" y="1779242"/>
            <a:ext cx="3755087" cy="24300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86516207"/>
      </p:ext>
    </p:extLst>
  </p:cSld>
  <p:clrMapOvr>
    <a:masterClrMapping/>
  </p:clrMapOvr>
</p:sld>
</file>

<file path=ppt/theme/theme1.xml><?xml version="1.0" encoding="utf-8"?>
<a:theme xmlns:a="http://schemas.openxmlformats.org/drawingml/2006/main" name="Roses Are Red by Slidesgo">
  <a:themeElements>
    <a:clrScheme name="Simple Light">
      <a:dk1>
        <a:srgbClr val="595959"/>
      </a:dk1>
      <a:lt1>
        <a:srgbClr val="FFFFFF"/>
      </a:lt1>
      <a:dk2>
        <a:srgbClr val="3A3B44"/>
      </a:dk2>
      <a:lt2>
        <a:srgbClr val="FFBDBD"/>
      </a:lt2>
      <a:accent1>
        <a:srgbClr val="FF9191"/>
      </a:accent1>
      <a:accent2>
        <a:srgbClr val="FFF2F2"/>
      </a:accent2>
      <a:accent3>
        <a:srgbClr val="DF6D6B"/>
      </a:accent3>
      <a:accent4>
        <a:srgbClr val="F8837D"/>
      </a:accent4>
      <a:accent5>
        <a:srgbClr val="FFDF6E"/>
      </a:accent5>
      <a:accent6>
        <a:srgbClr val="4AD2CD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A9533315595A84DBC372CE93168D417" ma:contentTypeVersion="8" ma:contentTypeDescription="Crear nuevo documento." ma:contentTypeScope="" ma:versionID="8ee9094eb1532d23b5586e89daf2db4f">
  <xsd:schema xmlns:xsd="http://www.w3.org/2001/XMLSchema" xmlns:xs="http://www.w3.org/2001/XMLSchema" xmlns:p="http://schemas.microsoft.com/office/2006/metadata/properties" xmlns:ns2="05116f7f-8093-41ee-a97b-c448b1621e11" targetNamespace="http://schemas.microsoft.com/office/2006/metadata/properties" ma:root="true" ma:fieldsID="9a2d57a8fffa356b2cae3d95da7d4ea0" ns2:_="">
    <xsd:import namespace="05116f7f-8093-41ee-a97b-c448b1621e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116f7f-8093-41ee-a97b-c448b1621e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518A67-6C71-4330-8DFA-FD084CB4CC46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5116f7f-8093-41ee-a97b-c448b1621e1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F944AD3-8538-4392-A5AC-7694D1A8C6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116f7f-8093-41ee-a97b-c448b1621e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EED056-8A69-4CC7-88EE-2BB83BE47B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1609</Words>
  <Application>Microsoft Office PowerPoint</Application>
  <PresentationFormat>Presentación en pantalla (16:9)</PresentationFormat>
  <Paragraphs>150</Paragraphs>
  <Slides>33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4" baseType="lpstr">
      <vt:lpstr>Roboto Condensed Light</vt:lpstr>
      <vt:lpstr>Arial</vt:lpstr>
      <vt:lpstr>Times New Roman</vt:lpstr>
      <vt:lpstr>Montserrat</vt:lpstr>
      <vt:lpstr>Roboto</vt:lpstr>
      <vt:lpstr>Ubuntu</vt:lpstr>
      <vt:lpstr>Calibri</vt:lpstr>
      <vt:lpstr>Bradley Hand ITC</vt:lpstr>
      <vt:lpstr>Amatic SC</vt:lpstr>
      <vt:lpstr>Segoe Print</vt:lpstr>
      <vt:lpstr>Roses Are Red by Slidesgo</vt:lpstr>
      <vt:lpstr>UNIVERSIDAD AUTÓNOMA DEL ESTADO DE MÉXICO      “ Plantel Lic. Adolfo López Mateos”   Metodología De La Investigación  II  4to. Semestre 2024-A  DRA. EN T.I.E.  Anayansi Trujillo García  TOLUCA, MÉXICO  10-02-2024 </vt:lpstr>
      <vt:lpstr>MÓDULO i Diseño De La Investigación De Campo</vt:lpstr>
      <vt:lpstr>Propósito:</vt:lpstr>
      <vt:lpstr>1.Diseño cuantitativo de la investigación de campo</vt:lpstr>
      <vt:lpstr>1.2 Actividades de la investigación de campo</vt:lpstr>
      <vt:lpstr>Presentación de PowerPoint</vt:lpstr>
      <vt:lpstr>1.2.1 Descripción del espacio del objeto de estudio</vt:lpstr>
      <vt:lpstr>Presentación de PowerPoint</vt:lpstr>
      <vt:lpstr>ejemplo</vt:lpstr>
      <vt:lpstr>Presentación de PowerPoint</vt:lpstr>
      <vt:lpstr>Presentación de PowerPoint</vt:lpstr>
      <vt:lpstr>Cálculo de la muestra </vt:lpstr>
      <vt:lpstr>Presentación de PowerPoint</vt:lpstr>
      <vt:lpstr>ejemplo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</vt:lpstr>
      <vt:lpstr>Que son las HIPÓTESIS</vt:lpstr>
      <vt:lpstr>¿CÓMO SE PLANTEA UNA HIPÓTESIS?</vt:lpstr>
      <vt:lpstr>ELEMENTOS DE UNA HIPÓTESIS</vt:lpstr>
      <vt:lpstr>ejemplo</vt:lpstr>
      <vt:lpstr>Presentación de PowerPoint</vt:lpstr>
      <vt:lpstr>EJEMPLO</vt:lpstr>
      <vt:lpstr>Tipos de hipótesis</vt:lpstr>
      <vt:lpstr>Tipos de hipótesis</vt:lpstr>
      <vt:lpstr>Tipos de hipótesis</vt:lpstr>
      <vt:lpstr>REFERENCIAS: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    “ Plantel Lic. Adolfo López Mateos”   Metodología De La Investigación  I  3er. Semestre 2021-B  DRA. EN T.I.E.  Anayansi Trujillo García</dc:title>
  <dc:creator>Lupita RGòmez</dc:creator>
  <cp:lastModifiedBy>USUARIO</cp:lastModifiedBy>
  <cp:revision>35</cp:revision>
  <dcterms:modified xsi:type="dcterms:W3CDTF">2024-02-10T15:54:29Z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0x010100BA9533315595A84DBC372CE93168D417</vt:lpwstr>
  </property>
</Properties>
</file>