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3" r:id="rId5"/>
    <p:sldId id="276" r:id="rId6"/>
    <p:sldId id="279" r:id="rId7"/>
    <p:sldId id="257" r:id="rId8"/>
    <p:sldId id="261" r:id="rId9"/>
    <p:sldId id="265" r:id="rId10"/>
    <p:sldId id="282" r:id="rId11"/>
    <p:sldId id="266" r:id="rId12"/>
    <p:sldId id="273" r:id="rId13"/>
    <p:sldId id="277" r:id="rId14"/>
    <p:sldId id="278" r:id="rId15"/>
    <p:sldId id="271" r:id="rId16"/>
    <p:sldId id="267" r:id="rId17"/>
    <p:sldId id="268" r:id="rId18"/>
    <p:sldId id="269" r:id="rId19"/>
    <p:sldId id="272" r:id="rId20"/>
    <p:sldId id="270" r:id="rId21"/>
    <p:sldId id="274" r:id="rId22"/>
    <p:sldId id="280" r:id="rId23"/>
    <p:sldId id="281" r:id="rId24"/>
    <p:sldId id="283" r:id="rId25"/>
    <p:sldId id="258" r:id="rId26"/>
    <p:sldId id="284" r:id="rId2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5AD480"/>
    <a:srgbClr val="DE40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_rels/data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5" Type="http://schemas.openxmlformats.org/officeDocument/2006/relationships/image" Target="../media/image28.png"/><Relationship Id="rId4" Type="http://schemas.openxmlformats.org/officeDocument/2006/relationships/image" Target="../media/image27.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5" Type="http://schemas.openxmlformats.org/officeDocument/2006/relationships/image" Target="../media/image28.png"/><Relationship Id="rId4"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A12FFB-DAEE-44E4-B4EC-39D67C1A7D69}"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s-MX"/>
        </a:p>
      </dgm:t>
    </dgm:pt>
    <dgm:pt modelId="{64206B98-0998-4F92-8FAF-49CF46F199A4}">
      <dgm:prSet phldrT="[Texto]"/>
      <dgm:spPr>
        <a:solidFill>
          <a:schemeClr val="accent6"/>
        </a:solidFill>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El género es una forma de ordenamiento de la práctica social. </a:t>
          </a:r>
        </a:p>
        <a:p>
          <a:r>
            <a:rPr lang="es-MX" dirty="0">
              <a:effectLst/>
              <a:latin typeface="Calibri" panose="020F0502020204030204" pitchFamily="34" charset="0"/>
              <a:ea typeface="Calibri" panose="020F0502020204030204" pitchFamily="34" charset="0"/>
              <a:cs typeface="Times New Roman" panose="02020603050405020304" pitchFamily="18" charset="0"/>
            </a:rPr>
            <a:t>Responde a situaciones particulares. </a:t>
          </a:r>
        </a:p>
        <a:p>
          <a:r>
            <a:rPr lang="es-MX" dirty="0">
              <a:effectLst/>
              <a:latin typeface="Calibri" panose="020F0502020204030204" pitchFamily="34" charset="0"/>
              <a:ea typeface="Calibri" panose="020F0502020204030204" pitchFamily="34" charset="0"/>
              <a:cs typeface="Times New Roman" panose="02020603050405020304" pitchFamily="18" charset="0"/>
            </a:rPr>
            <a:t>Se genera dentro de estructuras definidas de relaciones sociales.</a:t>
          </a:r>
          <a:endParaRPr lang="es-MX" dirty="0"/>
        </a:p>
      </dgm:t>
    </dgm:pt>
    <dgm:pt modelId="{0DC0FF43-326B-443A-BAEB-C6F7ADF8D3AA}" type="parTrans" cxnId="{1CD84EE4-189A-48E0-AEBD-C9581B22D3FC}">
      <dgm:prSet/>
      <dgm:spPr/>
      <dgm:t>
        <a:bodyPr/>
        <a:lstStyle/>
        <a:p>
          <a:endParaRPr lang="es-MX"/>
        </a:p>
      </dgm:t>
    </dgm:pt>
    <dgm:pt modelId="{3912A832-A060-4A0C-8D13-2C7FA2C8387D}" type="sibTrans" cxnId="{1CD84EE4-189A-48E0-AEBD-C9581B22D3FC}">
      <dgm:prSet/>
      <dgm:spPr/>
      <dgm:t>
        <a:bodyPr/>
        <a:lstStyle/>
        <a:p>
          <a:endParaRPr lang="es-MX"/>
        </a:p>
      </dgm:t>
    </dgm:pt>
    <dgm:pt modelId="{66BCCADC-514D-4E42-8CC2-6FFA7019814A}">
      <dgm:prSet phldrT="[Texto]" custT="1"/>
      <dgm:spPr>
        <a:solidFill>
          <a:srgbClr val="00B0F0">
            <a:alpha val="90000"/>
          </a:srgbClr>
        </a:solidFill>
      </dgm:spPr>
      <dgm:t>
        <a:bodyPr/>
        <a:lstStyle/>
        <a:p>
          <a:r>
            <a:rPr lang="es-MX" sz="1800" dirty="0">
              <a:effectLst/>
              <a:latin typeface="Calibri" panose="020F0502020204030204" pitchFamily="34" charset="0"/>
              <a:ea typeface="Calibri" panose="020F0502020204030204" pitchFamily="34" charset="0"/>
              <a:cs typeface="Times New Roman" panose="02020603050405020304" pitchFamily="18" charset="0"/>
            </a:rPr>
            <a:t>Masculinidad</a:t>
          </a:r>
        </a:p>
        <a:p>
          <a:r>
            <a:rPr lang="es-MX" sz="1800" dirty="0">
              <a:effectLst/>
              <a:latin typeface="Calibri" panose="020F0502020204030204" pitchFamily="34" charset="0"/>
              <a:cs typeface="Times New Roman" panose="02020603050405020304" pitchFamily="18" charset="0"/>
            </a:rPr>
            <a:t>H-H</a:t>
          </a:r>
        </a:p>
        <a:p>
          <a:r>
            <a:rPr lang="es-MX" sz="1800" dirty="0">
              <a:effectLst/>
              <a:latin typeface="Calibri" panose="020F0502020204030204" pitchFamily="34" charset="0"/>
              <a:cs typeface="Times New Roman" panose="02020603050405020304" pitchFamily="18" charset="0"/>
            </a:rPr>
            <a:t>H-M</a:t>
          </a:r>
        </a:p>
        <a:p>
          <a:r>
            <a:rPr lang="es-MX" sz="1800" dirty="0">
              <a:effectLst/>
              <a:latin typeface="Calibri" panose="020F0502020204030204" pitchFamily="34" charset="0"/>
              <a:cs typeface="Times New Roman" panose="02020603050405020304" pitchFamily="18" charset="0"/>
            </a:rPr>
            <a:t>M-M</a:t>
          </a:r>
          <a:endParaRPr lang="es-MX" dirty="0"/>
        </a:p>
      </dgm:t>
    </dgm:pt>
    <dgm:pt modelId="{EC2E27E7-2838-43C3-9B0A-59CC1C99E8F7}" type="parTrans" cxnId="{BDC8693A-0BEC-406C-9E66-3D1EBBCC5DD0}">
      <dgm:prSet/>
      <dgm:spPr/>
      <dgm:t>
        <a:bodyPr/>
        <a:lstStyle/>
        <a:p>
          <a:endParaRPr lang="es-MX"/>
        </a:p>
      </dgm:t>
    </dgm:pt>
    <dgm:pt modelId="{39709564-27FC-438B-ABA6-DBFA42F8A60F}" type="sibTrans" cxnId="{BDC8693A-0BEC-406C-9E66-3D1EBBCC5DD0}">
      <dgm:prSet/>
      <dgm:spPr/>
      <dgm:t>
        <a:bodyPr/>
        <a:lstStyle/>
        <a:p>
          <a:endParaRPr lang="es-MX"/>
        </a:p>
      </dgm:t>
    </dgm:pt>
    <dgm:pt modelId="{DC7B340A-C26F-4985-82B8-D89FA9CAABDD}">
      <dgm:prSet phldrT="[Texto]" custT="1"/>
      <dgm:spPr>
        <a:solidFill>
          <a:srgbClr val="FF00FF">
            <a:alpha val="89804"/>
          </a:srgbClr>
        </a:solidFill>
      </dgm:spPr>
      <dgm:t>
        <a:bodyPr/>
        <a:lstStyle/>
        <a:p>
          <a:r>
            <a:rPr lang="es-MX" sz="1800" dirty="0">
              <a:effectLst/>
              <a:latin typeface="Calibri" panose="020F0502020204030204" pitchFamily="34" charset="0"/>
              <a:ea typeface="Calibri" panose="020F0502020204030204" pitchFamily="34" charset="0"/>
              <a:cs typeface="Times New Roman" panose="02020603050405020304" pitchFamily="18" charset="0"/>
            </a:rPr>
            <a:t>Feminidad</a:t>
          </a:r>
        </a:p>
        <a:p>
          <a:r>
            <a:rPr lang="es-MX" sz="1800" dirty="0">
              <a:effectLst/>
              <a:latin typeface="Calibri" panose="020F0502020204030204" pitchFamily="34" charset="0"/>
              <a:cs typeface="Times New Roman" panose="02020603050405020304" pitchFamily="18" charset="0"/>
            </a:rPr>
            <a:t>M-H</a:t>
          </a:r>
        </a:p>
        <a:p>
          <a:r>
            <a:rPr lang="es-MX" sz="1800" dirty="0">
              <a:effectLst/>
              <a:latin typeface="Calibri" panose="020F0502020204030204" pitchFamily="34" charset="0"/>
              <a:cs typeface="Times New Roman" panose="02020603050405020304" pitchFamily="18" charset="0"/>
            </a:rPr>
            <a:t>M-M</a:t>
          </a:r>
        </a:p>
        <a:p>
          <a:r>
            <a:rPr lang="es-MX" sz="1800" dirty="0">
              <a:effectLst/>
              <a:latin typeface="Calibri" panose="020F0502020204030204" pitchFamily="34" charset="0"/>
              <a:cs typeface="Times New Roman" panose="02020603050405020304" pitchFamily="18" charset="0"/>
            </a:rPr>
            <a:t>H-H</a:t>
          </a:r>
          <a:endParaRPr lang="es-MX" dirty="0"/>
        </a:p>
      </dgm:t>
    </dgm:pt>
    <dgm:pt modelId="{652D1E4D-5857-40B4-A523-0B9745B38394}" type="parTrans" cxnId="{E2DF9E99-E8CC-4FE5-8CD3-3310E7E7F18C}">
      <dgm:prSet/>
      <dgm:spPr/>
      <dgm:t>
        <a:bodyPr/>
        <a:lstStyle/>
        <a:p>
          <a:endParaRPr lang="es-MX"/>
        </a:p>
      </dgm:t>
    </dgm:pt>
    <dgm:pt modelId="{5F3F3A92-F1F9-47F3-96D7-893379F5482C}" type="sibTrans" cxnId="{E2DF9E99-E8CC-4FE5-8CD3-3310E7E7F18C}">
      <dgm:prSet/>
      <dgm:spPr/>
      <dgm:t>
        <a:bodyPr/>
        <a:lstStyle/>
        <a:p>
          <a:endParaRPr lang="es-MX"/>
        </a:p>
      </dgm:t>
    </dgm:pt>
    <dgm:pt modelId="{EE68DAE8-6881-477B-B206-7F740F518FB5}">
      <dgm:prSet phldrT="[Texto]"/>
      <dgm:spPr>
        <a:solidFill>
          <a:schemeClr val="accent6">
            <a:lumMod val="75000"/>
          </a:schemeClr>
        </a:solidFill>
      </dgm:spPr>
      <dgm:t>
        <a:bodyPr/>
        <a:lstStyle/>
        <a:p>
          <a:pPr algn="ctr"/>
          <a:r>
            <a:rPr lang="es-MX" sz="1800" dirty="0"/>
            <a:t>Patriarcalización del pensamiento</a:t>
          </a:r>
          <a:endParaRPr lang="es-MX" dirty="0"/>
        </a:p>
      </dgm:t>
    </dgm:pt>
    <dgm:pt modelId="{34E60756-AFBA-4E0A-B081-9E29939510CC}" type="parTrans" cxnId="{E5621648-A7F8-4DF5-B7AD-3752E44AA5E4}">
      <dgm:prSet/>
      <dgm:spPr/>
      <dgm:t>
        <a:bodyPr/>
        <a:lstStyle/>
        <a:p>
          <a:endParaRPr lang="es-MX"/>
        </a:p>
      </dgm:t>
    </dgm:pt>
    <dgm:pt modelId="{66DF3E2D-6822-4B93-A70A-1E8CAF8324DA}" type="sibTrans" cxnId="{E5621648-A7F8-4DF5-B7AD-3752E44AA5E4}">
      <dgm:prSet/>
      <dgm:spPr/>
      <dgm:t>
        <a:bodyPr/>
        <a:lstStyle/>
        <a:p>
          <a:endParaRPr lang="es-MX"/>
        </a:p>
      </dgm:t>
    </dgm:pt>
    <dgm:pt modelId="{09095788-3F6E-49C4-963C-B9726350A761}">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Estructuras de desigualdad relaciones de </a:t>
          </a:r>
          <a:r>
            <a:rPr lang="es-MX" dirty="0">
              <a:latin typeface="Calibri" panose="020F0502020204030204" pitchFamily="34" charset="0"/>
              <a:ea typeface="Calibri" panose="020F0502020204030204" pitchFamily="34" charset="0"/>
              <a:cs typeface="Times New Roman" panose="02020603050405020304" pitchFamily="18" charset="0"/>
            </a:rPr>
            <a:t>poder</a:t>
          </a:r>
          <a:endParaRPr lang="es-MX" dirty="0"/>
        </a:p>
      </dgm:t>
    </dgm:pt>
    <dgm:pt modelId="{041FC588-1B68-43FC-9B35-080D25D9BC65}" type="parTrans" cxnId="{DF935603-1BF0-4F55-B6E8-5A2682701338}">
      <dgm:prSet/>
      <dgm:spPr/>
      <dgm:t>
        <a:bodyPr/>
        <a:lstStyle/>
        <a:p>
          <a:endParaRPr lang="es-MX"/>
        </a:p>
      </dgm:t>
    </dgm:pt>
    <dgm:pt modelId="{8772A4A4-E2A7-4201-9664-F3569DD2E497}" type="sibTrans" cxnId="{DF935603-1BF0-4F55-B6E8-5A2682701338}">
      <dgm:prSet/>
      <dgm:spPr/>
      <dgm:t>
        <a:bodyPr/>
        <a:lstStyle/>
        <a:p>
          <a:endParaRPr lang="es-MX"/>
        </a:p>
      </dgm:t>
    </dgm:pt>
    <dgm:pt modelId="{51C1B2C8-7769-4B33-AE42-5BC55626B6AB}">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Sistema económico imperante: relaciones </a:t>
          </a:r>
          <a:r>
            <a:rPr lang="es-MX" dirty="0">
              <a:latin typeface="Calibri" panose="020F0502020204030204" pitchFamily="34" charset="0"/>
              <a:ea typeface="Calibri" panose="020F0502020204030204" pitchFamily="34" charset="0"/>
              <a:cs typeface="Times New Roman" panose="02020603050405020304" pitchFamily="18" charset="0"/>
            </a:rPr>
            <a:t>de producción</a:t>
          </a:r>
          <a:r>
            <a:rPr lang="es-MX" dirty="0">
              <a:effectLst/>
              <a:latin typeface="Calibri" panose="020F0502020204030204" pitchFamily="34" charset="0"/>
              <a:ea typeface="Calibri" panose="020F0502020204030204" pitchFamily="34" charset="0"/>
              <a:cs typeface="Times New Roman" panose="02020603050405020304" pitchFamily="18" charset="0"/>
            </a:rPr>
            <a:t>.</a:t>
          </a:r>
          <a:endParaRPr lang="es-MX" dirty="0"/>
        </a:p>
      </dgm:t>
    </dgm:pt>
    <dgm:pt modelId="{27294A39-1B15-4CF6-84E5-1C4F39177E5A}" type="parTrans" cxnId="{DFA52FC1-2181-45A6-A77D-017C97A7972F}">
      <dgm:prSet/>
      <dgm:spPr/>
      <dgm:t>
        <a:bodyPr/>
        <a:lstStyle/>
        <a:p>
          <a:endParaRPr lang="es-MX"/>
        </a:p>
      </dgm:t>
    </dgm:pt>
    <dgm:pt modelId="{1F33D435-8697-4475-91B7-F205AE9C6609}" type="sibTrans" cxnId="{DFA52FC1-2181-45A6-A77D-017C97A7972F}">
      <dgm:prSet/>
      <dgm:spPr/>
      <dgm:t>
        <a:bodyPr/>
        <a:lstStyle/>
        <a:p>
          <a:endParaRPr lang="es-MX"/>
        </a:p>
      </dgm:t>
    </dgm:pt>
    <dgm:pt modelId="{7B082902-4FA5-44B9-AB7E-B46EF6DA91DC}">
      <dgm:prSet phldrT="[Texto]"/>
      <dgm:spPr>
        <a:solidFill>
          <a:schemeClr val="accent4">
            <a:lumMod val="75000"/>
          </a:schemeClr>
        </a:solidFill>
      </dgm:spPr>
      <dgm:t>
        <a:bodyPr/>
        <a:lstStyle/>
        <a:p>
          <a:endParaRPr lang="es-MX" dirty="0"/>
        </a:p>
      </dgm:t>
    </dgm:pt>
    <dgm:pt modelId="{8362F6C6-2B17-4AB3-921C-537F97D8A5D9}" type="parTrans" cxnId="{4CB78B86-5B10-4F31-B8AC-A772D120A456}">
      <dgm:prSet/>
      <dgm:spPr/>
      <dgm:t>
        <a:bodyPr/>
        <a:lstStyle/>
        <a:p>
          <a:endParaRPr lang="es-MX"/>
        </a:p>
      </dgm:t>
    </dgm:pt>
    <dgm:pt modelId="{4191251D-F41D-482F-B536-EE8231139097}" type="sibTrans" cxnId="{4CB78B86-5B10-4F31-B8AC-A772D120A456}">
      <dgm:prSet/>
      <dgm:spPr/>
      <dgm:t>
        <a:bodyPr/>
        <a:lstStyle/>
        <a:p>
          <a:endParaRPr lang="es-MX"/>
        </a:p>
      </dgm:t>
    </dgm:pt>
    <dgm:pt modelId="{30B4659F-C052-4DB4-A51F-2E8A42C2F125}">
      <dgm:prSet phldrT="[Texto]"/>
      <dgm:spPr/>
      <dgm:t>
        <a:bodyPr/>
        <a:lstStyle/>
        <a:p>
          <a:r>
            <a:rPr lang="es-MX" dirty="0">
              <a:latin typeface="Calibri" panose="020F0502020204030204" pitchFamily="34" charset="0"/>
              <a:cs typeface="Times New Roman" panose="02020603050405020304" pitchFamily="18" charset="0"/>
            </a:rPr>
            <a:t>Situaciones emocionales</a:t>
          </a:r>
          <a:endParaRPr lang="es-MX" dirty="0"/>
        </a:p>
      </dgm:t>
    </dgm:pt>
    <dgm:pt modelId="{D6F54AD6-D006-4AB4-908A-E1672BAECDC3}" type="parTrans" cxnId="{5464B4EE-E0B4-4E1E-AE24-110EFBCF5EFA}">
      <dgm:prSet/>
      <dgm:spPr/>
      <dgm:t>
        <a:bodyPr/>
        <a:lstStyle/>
        <a:p>
          <a:endParaRPr lang="es-MX"/>
        </a:p>
      </dgm:t>
    </dgm:pt>
    <dgm:pt modelId="{7CB27493-CB5C-41E6-B454-7373F465FCA3}" type="sibTrans" cxnId="{5464B4EE-E0B4-4E1E-AE24-110EFBCF5EFA}">
      <dgm:prSet/>
      <dgm:spPr/>
      <dgm:t>
        <a:bodyPr/>
        <a:lstStyle/>
        <a:p>
          <a:endParaRPr lang="es-MX"/>
        </a:p>
      </dgm:t>
    </dgm:pt>
    <dgm:pt modelId="{4B98E518-1A36-4E01-BAC3-E37070469975}">
      <dgm:prSet phldrT="[Texto]"/>
      <dgm:spPr/>
      <dgm:t>
        <a:bodyPr/>
        <a:lstStyle/>
        <a:p>
          <a:r>
            <a:rPr lang="es-MX" dirty="0">
              <a:latin typeface="Calibri" panose="020F0502020204030204" pitchFamily="34" charset="0"/>
              <a:cs typeface="Times New Roman" panose="02020603050405020304" pitchFamily="18" charset="0"/>
            </a:rPr>
            <a:t>Representaciones simbólicas y sociales</a:t>
          </a:r>
          <a:endParaRPr lang="es-MX" dirty="0"/>
        </a:p>
      </dgm:t>
    </dgm:pt>
    <dgm:pt modelId="{4949DAB1-EB0B-4A31-B062-A202A283E384}" type="parTrans" cxnId="{6C0AC65D-FB2C-45DA-AF31-2D63C96A2D80}">
      <dgm:prSet/>
      <dgm:spPr/>
      <dgm:t>
        <a:bodyPr/>
        <a:lstStyle/>
        <a:p>
          <a:endParaRPr lang="es-MX"/>
        </a:p>
      </dgm:t>
    </dgm:pt>
    <dgm:pt modelId="{41BF35D9-A677-4F09-8C97-439EF8E501F1}" type="sibTrans" cxnId="{6C0AC65D-FB2C-45DA-AF31-2D63C96A2D80}">
      <dgm:prSet/>
      <dgm:spPr/>
      <dgm:t>
        <a:bodyPr/>
        <a:lstStyle/>
        <a:p>
          <a:endParaRPr lang="es-MX"/>
        </a:p>
      </dgm:t>
    </dgm:pt>
    <dgm:pt modelId="{B096292B-F983-4A7B-980E-249FA39AF33F}" type="pres">
      <dgm:prSet presAssocID="{E2A12FFB-DAEE-44E4-B4EC-39D67C1A7D69}" presName="Name0" presStyleCnt="0">
        <dgm:presLayoutVars>
          <dgm:chMax val="3"/>
          <dgm:chPref val="1"/>
          <dgm:dir/>
          <dgm:animLvl val="lvl"/>
          <dgm:resizeHandles/>
        </dgm:presLayoutVars>
      </dgm:prSet>
      <dgm:spPr/>
    </dgm:pt>
    <dgm:pt modelId="{0FCC3697-45E2-4880-A733-0FF9E833E2AC}" type="pres">
      <dgm:prSet presAssocID="{E2A12FFB-DAEE-44E4-B4EC-39D67C1A7D69}" presName="outerBox" presStyleCnt="0"/>
      <dgm:spPr/>
    </dgm:pt>
    <dgm:pt modelId="{576CA0D4-7844-4065-A4B3-940088B79D72}" type="pres">
      <dgm:prSet presAssocID="{E2A12FFB-DAEE-44E4-B4EC-39D67C1A7D69}" presName="outerBoxParent" presStyleLbl="node1" presStyleIdx="0" presStyleCnt="3" custLinFactNeighborX="-57857" custLinFactNeighborY="33750"/>
      <dgm:spPr/>
    </dgm:pt>
    <dgm:pt modelId="{65C0D75C-2A34-49FF-8D28-246838895C9E}" type="pres">
      <dgm:prSet presAssocID="{E2A12FFB-DAEE-44E4-B4EC-39D67C1A7D69}" presName="outerBoxChildren" presStyleCnt="0"/>
      <dgm:spPr/>
    </dgm:pt>
    <dgm:pt modelId="{B5F56C58-F070-48CA-82F7-869C36C79830}" type="pres">
      <dgm:prSet presAssocID="{66BCCADC-514D-4E42-8CC2-6FFA7019814A}" presName="oChild" presStyleLbl="fgAcc1" presStyleIdx="0" presStyleCnt="6">
        <dgm:presLayoutVars>
          <dgm:bulletEnabled val="1"/>
        </dgm:presLayoutVars>
      </dgm:prSet>
      <dgm:spPr/>
    </dgm:pt>
    <dgm:pt modelId="{91BB1E41-9DA0-4511-97B0-31B755CC5109}" type="pres">
      <dgm:prSet presAssocID="{39709564-27FC-438B-ABA6-DBFA42F8A60F}" presName="outerSibTrans" presStyleCnt="0"/>
      <dgm:spPr/>
    </dgm:pt>
    <dgm:pt modelId="{1F8ABA6F-9E0D-43C2-9701-79BCB3FF981D}" type="pres">
      <dgm:prSet presAssocID="{DC7B340A-C26F-4985-82B8-D89FA9CAABDD}" presName="oChild" presStyleLbl="fgAcc1" presStyleIdx="1" presStyleCnt="6">
        <dgm:presLayoutVars>
          <dgm:bulletEnabled val="1"/>
        </dgm:presLayoutVars>
      </dgm:prSet>
      <dgm:spPr/>
    </dgm:pt>
    <dgm:pt modelId="{4BCCA54C-B813-42E3-8FE0-317ED11D5BC0}" type="pres">
      <dgm:prSet presAssocID="{E2A12FFB-DAEE-44E4-B4EC-39D67C1A7D69}" presName="middleBox" presStyleCnt="0"/>
      <dgm:spPr/>
    </dgm:pt>
    <dgm:pt modelId="{7229F26E-6F3D-4977-9E37-4AA689C33163}" type="pres">
      <dgm:prSet presAssocID="{E2A12FFB-DAEE-44E4-B4EC-39D67C1A7D69}" presName="middleBoxParent" presStyleLbl="node1" presStyleIdx="1" presStyleCnt="3"/>
      <dgm:spPr/>
    </dgm:pt>
    <dgm:pt modelId="{D95122A4-8CFD-4C18-A6D4-26826CF9A861}" type="pres">
      <dgm:prSet presAssocID="{E2A12FFB-DAEE-44E4-B4EC-39D67C1A7D69}" presName="middleBoxChildren" presStyleCnt="0"/>
      <dgm:spPr/>
    </dgm:pt>
    <dgm:pt modelId="{CDF1191B-28E1-46CD-926D-530794CB8BC4}" type="pres">
      <dgm:prSet presAssocID="{09095788-3F6E-49C4-963C-B9726350A761}" presName="mChild" presStyleLbl="fgAcc1" presStyleIdx="2" presStyleCnt="6">
        <dgm:presLayoutVars>
          <dgm:bulletEnabled val="1"/>
        </dgm:presLayoutVars>
      </dgm:prSet>
      <dgm:spPr/>
    </dgm:pt>
    <dgm:pt modelId="{8C1299D1-F0E8-4E34-8970-3E3729574EF9}" type="pres">
      <dgm:prSet presAssocID="{8772A4A4-E2A7-4201-9664-F3569DD2E497}" presName="middleSibTrans" presStyleCnt="0"/>
      <dgm:spPr/>
    </dgm:pt>
    <dgm:pt modelId="{4292DE33-F74D-422D-AF90-BBE2B8FB8842}" type="pres">
      <dgm:prSet presAssocID="{51C1B2C8-7769-4B33-AE42-5BC55626B6AB}" presName="mChild" presStyleLbl="fgAcc1" presStyleIdx="3" presStyleCnt="6">
        <dgm:presLayoutVars>
          <dgm:bulletEnabled val="1"/>
        </dgm:presLayoutVars>
      </dgm:prSet>
      <dgm:spPr/>
    </dgm:pt>
    <dgm:pt modelId="{B0635280-F039-43E3-A04F-19F2BA0979ED}" type="pres">
      <dgm:prSet presAssocID="{E2A12FFB-DAEE-44E4-B4EC-39D67C1A7D69}" presName="centerBox" presStyleCnt="0"/>
      <dgm:spPr/>
    </dgm:pt>
    <dgm:pt modelId="{8BCAA7D8-595A-4406-BF7F-38746A51F5C0}" type="pres">
      <dgm:prSet presAssocID="{E2A12FFB-DAEE-44E4-B4EC-39D67C1A7D69}" presName="centerBoxParent" presStyleLbl="node1" presStyleIdx="2" presStyleCnt="3"/>
      <dgm:spPr/>
    </dgm:pt>
    <dgm:pt modelId="{0900101C-63CA-41D9-88F3-950ACF571DE7}" type="pres">
      <dgm:prSet presAssocID="{E2A12FFB-DAEE-44E4-B4EC-39D67C1A7D69}" presName="centerBoxChildren" presStyleCnt="0"/>
      <dgm:spPr/>
    </dgm:pt>
    <dgm:pt modelId="{50EE2ADB-267D-42CA-A183-E1382E38C305}" type="pres">
      <dgm:prSet presAssocID="{30B4659F-C052-4DB4-A51F-2E8A42C2F125}" presName="cChild" presStyleLbl="fgAcc1" presStyleIdx="4" presStyleCnt="6" custLinFactNeighborY="-89015">
        <dgm:presLayoutVars>
          <dgm:bulletEnabled val="1"/>
        </dgm:presLayoutVars>
      </dgm:prSet>
      <dgm:spPr/>
    </dgm:pt>
    <dgm:pt modelId="{EEA7B42D-1F80-4201-8F77-574430870397}" type="pres">
      <dgm:prSet presAssocID="{7CB27493-CB5C-41E6-B454-7373F465FCA3}" presName="centerSibTrans" presStyleCnt="0"/>
      <dgm:spPr/>
    </dgm:pt>
    <dgm:pt modelId="{F6E6C2A3-F421-4C0D-BBEA-B70958480BC6}" type="pres">
      <dgm:prSet presAssocID="{4B98E518-1A36-4E01-BAC3-E37070469975}" presName="cChild" presStyleLbl="fgAcc1" presStyleIdx="5" presStyleCnt="6" custLinFactNeighborX="-13559" custLinFactNeighborY="10601">
        <dgm:presLayoutVars>
          <dgm:bulletEnabled val="1"/>
        </dgm:presLayoutVars>
      </dgm:prSet>
      <dgm:spPr/>
    </dgm:pt>
  </dgm:ptLst>
  <dgm:cxnLst>
    <dgm:cxn modelId="{49DE0F03-C6A7-4893-810E-0F3ADC565048}" type="presOf" srcId="{51C1B2C8-7769-4B33-AE42-5BC55626B6AB}" destId="{4292DE33-F74D-422D-AF90-BBE2B8FB8842}" srcOrd="0" destOrd="0" presId="urn:microsoft.com/office/officeart/2005/8/layout/target2"/>
    <dgm:cxn modelId="{DF935603-1BF0-4F55-B6E8-5A2682701338}" srcId="{EE68DAE8-6881-477B-B206-7F740F518FB5}" destId="{09095788-3F6E-49C4-963C-B9726350A761}" srcOrd="0" destOrd="0" parTransId="{041FC588-1B68-43FC-9B35-080D25D9BC65}" sibTransId="{8772A4A4-E2A7-4201-9664-F3569DD2E497}"/>
    <dgm:cxn modelId="{60F94F1C-25AF-4916-84D8-54A372F7D117}" type="presOf" srcId="{E2A12FFB-DAEE-44E4-B4EC-39D67C1A7D69}" destId="{B096292B-F983-4A7B-980E-249FA39AF33F}" srcOrd="0" destOrd="0" presId="urn:microsoft.com/office/officeart/2005/8/layout/target2"/>
    <dgm:cxn modelId="{3922DE30-6CE4-4355-9799-A701D37C3A69}" type="presOf" srcId="{66BCCADC-514D-4E42-8CC2-6FFA7019814A}" destId="{B5F56C58-F070-48CA-82F7-869C36C79830}" srcOrd="0" destOrd="0" presId="urn:microsoft.com/office/officeart/2005/8/layout/target2"/>
    <dgm:cxn modelId="{BDC8693A-0BEC-406C-9E66-3D1EBBCC5DD0}" srcId="{64206B98-0998-4F92-8FAF-49CF46F199A4}" destId="{66BCCADC-514D-4E42-8CC2-6FFA7019814A}" srcOrd="0" destOrd="0" parTransId="{EC2E27E7-2838-43C3-9B0A-59CC1C99E8F7}" sibTransId="{39709564-27FC-438B-ABA6-DBFA42F8A60F}"/>
    <dgm:cxn modelId="{6C0AC65D-FB2C-45DA-AF31-2D63C96A2D80}" srcId="{7B082902-4FA5-44B9-AB7E-B46EF6DA91DC}" destId="{4B98E518-1A36-4E01-BAC3-E37070469975}" srcOrd="1" destOrd="0" parTransId="{4949DAB1-EB0B-4A31-B062-A202A283E384}" sibTransId="{41BF35D9-A677-4F09-8C97-439EF8E501F1}"/>
    <dgm:cxn modelId="{E5621648-A7F8-4DF5-B7AD-3752E44AA5E4}" srcId="{E2A12FFB-DAEE-44E4-B4EC-39D67C1A7D69}" destId="{EE68DAE8-6881-477B-B206-7F740F518FB5}" srcOrd="1" destOrd="0" parTransId="{34E60756-AFBA-4E0A-B081-9E29939510CC}" sibTransId="{66DF3E2D-6822-4B93-A70A-1E8CAF8324DA}"/>
    <dgm:cxn modelId="{2DA5FF6D-DA60-4F5E-83FF-FC60C871FADC}" type="presOf" srcId="{EE68DAE8-6881-477B-B206-7F740F518FB5}" destId="{7229F26E-6F3D-4977-9E37-4AA689C33163}" srcOrd="0" destOrd="0" presId="urn:microsoft.com/office/officeart/2005/8/layout/target2"/>
    <dgm:cxn modelId="{C98D577D-3AB9-4C6C-B831-735A0E336097}" type="presOf" srcId="{4B98E518-1A36-4E01-BAC3-E37070469975}" destId="{F6E6C2A3-F421-4C0D-BBEA-B70958480BC6}" srcOrd="0" destOrd="0" presId="urn:microsoft.com/office/officeart/2005/8/layout/target2"/>
    <dgm:cxn modelId="{34D6877E-1D3E-4624-8C6F-F36320C35483}" type="presOf" srcId="{30B4659F-C052-4DB4-A51F-2E8A42C2F125}" destId="{50EE2ADB-267D-42CA-A183-E1382E38C305}" srcOrd="0" destOrd="0" presId="urn:microsoft.com/office/officeart/2005/8/layout/target2"/>
    <dgm:cxn modelId="{4CB78B86-5B10-4F31-B8AC-A772D120A456}" srcId="{E2A12FFB-DAEE-44E4-B4EC-39D67C1A7D69}" destId="{7B082902-4FA5-44B9-AB7E-B46EF6DA91DC}" srcOrd="2" destOrd="0" parTransId="{8362F6C6-2B17-4AB3-921C-537F97D8A5D9}" sibTransId="{4191251D-F41D-482F-B536-EE8231139097}"/>
    <dgm:cxn modelId="{63B4C287-4921-4C49-8DB4-F29ACC7F7368}" type="presOf" srcId="{7B082902-4FA5-44B9-AB7E-B46EF6DA91DC}" destId="{8BCAA7D8-595A-4406-BF7F-38746A51F5C0}" srcOrd="0" destOrd="0" presId="urn:microsoft.com/office/officeart/2005/8/layout/target2"/>
    <dgm:cxn modelId="{E2DF9E99-E8CC-4FE5-8CD3-3310E7E7F18C}" srcId="{64206B98-0998-4F92-8FAF-49CF46F199A4}" destId="{DC7B340A-C26F-4985-82B8-D89FA9CAABDD}" srcOrd="1" destOrd="0" parTransId="{652D1E4D-5857-40B4-A523-0B9745B38394}" sibTransId="{5F3F3A92-F1F9-47F3-96D7-893379F5482C}"/>
    <dgm:cxn modelId="{DAED1EA4-6F44-4E65-8DF5-EFE72D9EF14B}" type="presOf" srcId="{09095788-3F6E-49C4-963C-B9726350A761}" destId="{CDF1191B-28E1-46CD-926D-530794CB8BC4}" srcOrd="0" destOrd="0" presId="urn:microsoft.com/office/officeart/2005/8/layout/target2"/>
    <dgm:cxn modelId="{DFA52FC1-2181-45A6-A77D-017C97A7972F}" srcId="{EE68DAE8-6881-477B-B206-7F740F518FB5}" destId="{51C1B2C8-7769-4B33-AE42-5BC55626B6AB}" srcOrd="1" destOrd="0" parTransId="{27294A39-1B15-4CF6-84E5-1C4F39177E5A}" sibTransId="{1F33D435-8697-4475-91B7-F205AE9C6609}"/>
    <dgm:cxn modelId="{FF1CB3D1-3857-4D43-9E5A-E98404EE1928}" type="presOf" srcId="{DC7B340A-C26F-4985-82B8-D89FA9CAABDD}" destId="{1F8ABA6F-9E0D-43C2-9701-79BCB3FF981D}" srcOrd="0" destOrd="0" presId="urn:microsoft.com/office/officeart/2005/8/layout/target2"/>
    <dgm:cxn modelId="{1CD84EE4-189A-48E0-AEBD-C9581B22D3FC}" srcId="{E2A12FFB-DAEE-44E4-B4EC-39D67C1A7D69}" destId="{64206B98-0998-4F92-8FAF-49CF46F199A4}" srcOrd="0" destOrd="0" parTransId="{0DC0FF43-326B-443A-BAEB-C6F7ADF8D3AA}" sibTransId="{3912A832-A060-4A0C-8D13-2C7FA2C8387D}"/>
    <dgm:cxn modelId="{5464B4EE-E0B4-4E1E-AE24-110EFBCF5EFA}" srcId="{7B082902-4FA5-44B9-AB7E-B46EF6DA91DC}" destId="{30B4659F-C052-4DB4-A51F-2E8A42C2F125}" srcOrd="0" destOrd="0" parTransId="{D6F54AD6-D006-4AB4-908A-E1672BAECDC3}" sibTransId="{7CB27493-CB5C-41E6-B454-7373F465FCA3}"/>
    <dgm:cxn modelId="{85FBC0F6-D93D-4CD0-A63A-E362CE8136DD}" type="presOf" srcId="{64206B98-0998-4F92-8FAF-49CF46F199A4}" destId="{576CA0D4-7844-4065-A4B3-940088B79D72}" srcOrd="0" destOrd="0" presId="urn:microsoft.com/office/officeart/2005/8/layout/target2"/>
    <dgm:cxn modelId="{E29EEC68-A178-4EB5-93DD-67A305E51309}" type="presParOf" srcId="{B096292B-F983-4A7B-980E-249FA39AF33F}" destId="{0FCC3697-45E2-4880-A733-0FF9E833E2AC}" srcOrd="0" destOrd="0" presId="urn:microsoft.com/office/officeart/2005/8/layout/target2"/>
    <dgm:cxn modelId="{78D19971-EBCF-4AE6-92FA-0E3C4920B21C}" type="presParOf" srcId="{0FCC3697-45E2-4880-A733-0FF9E833E2AC}" destId="{576CA0D4-7844-4065-A4B3-940088B79D72}" srcOrd="0" destOrd="0" presId="urn:microsoft.com/office/officeart/2005/8/layout/target2"/>
    <dgm:cxn modelId="{77D3B1C8-1563-471F-AC80-855C8B14AC51}" type="presParOf" srcId="{0FCC3697-45E2-4880-A733-0FF9E833E2AC}" destId="{65C0D75C-2A34-49FF-8D28-246838895C9E}" srcOrd="1" destOrd="0" presId="urn:microsoft.com/office/officeart/2005/8/layout/target2"/>
    <dgm:cxn modelId="{5FEABF5D-4FE5-4580-BF13-587E1B637626}" type="presParOf" srcId="{65C0D75C-2A34-49FF-8D28-246838895C9E}" destId="{B5F56C58-F070-48CA-82F7-869C36C79830}" srcOrd="0" destOrd="0" presId="urn:microsoft.com/office/officeart/2005/8/layout/target2"/>
    <dgm:cxn modelId="{DABFCACD-6B88-496C-AFD7-67075DA7323D}" type="presParOf" srcId="{65C0D75C-2A34-49FF-8D28-246838895C9E}" destId="{91BB1E41-9DA0-4511-97B0-31B755CC5109}" srcOrd="1" destOrd="0" presId="urn:microsoft.com/office/officeart/2005/8/layout/target2"/>
    <dgm:cxn modelId="{76523B02-9CF9-46E1-825A-3069C9588497}" type="presParOf" srcId="{65C0D75C-2A34-49FF-8D28-246838895C9E}" destId="{1F8ABA6F-9E0D-43C2-9701-79BCB3FF981D}" srcOrd="2" destOrd="0" presId="urn:microsoft.com/office/officeart/2005/8/layout/target2"/>
    <dgm:cxn modelId="{9B45EB79-55DE-4F5E-9C1A-814AB4C31615}" type="presParOf" srcId="{B096292B-F983-4A7B-980E-249FA39AF33F}" destId="{4BCCA54C-B813-42E3-8FE0-317ED11D5BC0}" srcOrd="1" destOrd="0" presId="urn:microsoft.com/office/officeart/2005/8/layout/target2"/>
    <dgm:cxn modelId="{FD0DDB0E-4244-4DE9-94C7-61737A1B61E9}" type="presParOf" srcId="{4BCCA54C-B813-42E3-8FE0-317ED11D5BC0}" destId="{7229F26E-6F3D-4977-9E37-4AA689C33163}" srcOrd="0" destOrd="0" presId="urn:microsoft.com/office/officeart/2005/8/layout/target2"/>
    <dgm:cxn modelId="{79E13D92-FA46-4369-93DA-DC8D0242CEFD}" type="presParOf" srcId="{4BCCA54C-B813-42E3-8FE0-317ED11D5BC0}" destId="{D95122A4-8CFD-4C18-A6D4-26826CF9A861}" srcOrd="1" destOrd="0" presId="urn:microsoft.com/office/officeart/2005/8/layout/target2"/>
    <dgm:cxn modelId="{88A23439-ED84-496A-878C-067F9B2F9D50}" type="presParOf" srcId="{D95122A4-8CFD-4C18-A6D4-26826CF9A861}" destId="{CDF1191B-28E1-46CD-926D-530794CB8BC4}" srcOrd="0" destOrd="0" presId="urn:microsoft.com/office/officeart/2005/8/layout/target2"/>
    <dgm:cxn modelId="{B050D7DE-3F67-40DF-B29F-48BB522E65FE}" type="presParOf" srcId="{D95122A4-8CFD-4C18-A6D4-26826CF9A861}" destId="{8C1299D1-F0E8-4E34-8970-3E3729574EF9}" srcOrd="1" destOrd="0" presId="urn:microsoft.com/office/officeart/2005/8/layout/target2"/>
    <dgm:cxn modelId="{B48CD894-F6AE-42F0-BCAE-59EBFF53AA5C}" type="presParOf" srcId="{D95122A4-8CFD-4C18-A6D4-26826CF9A861}" destId="{4292DE33-F74D-422D-AF90-BBE2B8FB8842}" srcOrd="2" destOrd="0" presId="urn:microsoft.com/office/officeart/2005/8/layout/target2"/>
    <dgm:cxn modelId="{3482CDBF-5C6F-4C63-A6D8-DF3B3CA27F09}" type="presParOf" srcId="{B096292B-F983-4A7B-980E-249FA39AF33F}" destId="{B0635280-F039-43E3-A04F-19F2BA0979ED}" srcOrd="2" destOrd="0" presId="urn:microsoft.com/office/officeart/2005/8/layout/target2"/>
    <dgm:cxn modelId="{1BE76CA7-CE2A-4CD9-8059-2F4380F88664}" type="presParOf" srcId="{B0635280-F039-43E3-A04F-19F2BA0979ED}" destId="{8BCAA7D8-595A-4406-BF7F-38746A51F5C0}" srcOrd="0" destOrd="0" presId="urn:microsoft.com/office/officeart/2005/8/layout/target2"/>
    <dgm:cxn modelId="{5813FA0C-6D96-44D7-B780-3EC4520F0963}" type="presParOf" srcId="{B0635280-F039-43E3-A04F-19F2BA0979ED}" destId="{0900101C-63CA-41D9-88F3-950ACF571DE7}" srcOrd="1" destOrd="0" presId="urn:microsoft.com/office/officeart/2005/8/layout/target2"/>
    <dgm:cxn modelId="{95E0791B-4C01-40CC-803C-22C2E499FB18}" type="presParOf" srcId="{0900101C-63CA-41D9-88F3-950ACF571DE7}" destId="{50EE2ADB-267D-42CA-A183-E1382E38C305}" srcOrd="0" destOrd="0" presId="urn:microsoft.com/office/officeart/2005/8/layout/target2"/>
    <dgm:cxn modelId="{19106406-5C92-4CD3-BC48-70517B7B9F18}" type="presParOf" srcId="{0900101C-63CA-41D9-88F3-950ACF571DE7}" destId="{EEA7B42D-1F80-4201-8F77-574430870397}" srcOrd="1" destOrd="0" presId="urn:microsoft.com/office/officeart/2005/8/layout/target2"/>
    <dgm:cxn modelId="{5095E9D5-B3AB-4346-BE47-8D4B358533E3}" type="presParOf" srcId="{0900101C-63CA-41D9-88F3-950ACF571DE7}" destId="{F6E6C2A3-F421-4C0D-BBEA-B70958480BC6}" srcOrd="2"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4B731-D3C7-4959-BF1D-B5D83F9D584A}" type="doc">
      <dgm:prSet loTypeId="urn:microsoft.com/office/officeart/2005/8/layout/vList5" loCatId="list" qsTypeId="urn:microsoft.com/office/officeart/2005/8/quickstyle/simple5" qsCatId="simple" csTypeId="urn:microsoft.com/office/officeart/2005/8/colors/colorful1" csCatId="colorful" phldr="1"/>
      <dgm:spPr/>
      <dgm:t>
        <a:bodyPr/>
        <a:lstStyle/>
        <a:p>
          <a:endParaRPr lang="es-MX"/>
        </a:p>
      </dgm:t>
    </dgm:pt>
    <dgm:pt modelId="{7F80170D-45DB-4C72-AB9B-5573D9B953AB}">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Pensar </a:t>
          </a:r>
          <a:endParaRPr lang="es-MX" dirty="0"/>
        </a:p>
      </dgm:t>
    </dgm:pt>
    <dgm:pt modelId="{F77780D2-CA3D-472A-83CF-59AE2A0A0172}" type="parTrans" cxnId="{2B2D5671-4D01-4F83-A30D-D3F6EA0E6500}">
      <dgm:prSet/>
      <dgm:spPr/>
      <dgm:t>
        <a:bodyPr/>
        <a:lstStyle/>
        <a:p>
          <a:endParaRPr lang="es-MX"/>
        </a:p>
      </dgm:t>
    </dgm:pt>
    <dgm:pt modelId="{3192D8D4-FE22-4F9C-93C6-DC95114508CF}" type="sibTrans" cxnId="{2B2D5671-4D01-4F83-A30D-D3F6EA0E6500}">
      <dgm:prSet/>
      <dgm:spPr/>
      <dgm:t>
        <a:bodyPr/>
        <a:lstStyle/>
        <a:p>
          <a:endParaRPr lang="es-MX"/>
        </a:p>
      </dgm:t>
    </dgm:pt>
    <dgm:pt modelId="{152A1483-8608-4C9D-A885-A594126E3055}">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Cuestión</a:t>
          </a:r>
          <a:endParaRPr lang="es-MX" dirty="0"/>
        </a:p>
      </dgm:t>
    </dgm:pt>
    <dgm:pt modelId="{F276BB1E-C7E8-4999-A870-92691665CC04}" type="parTrans" cxnId="{18106BB1-23E0-483C-909D-16864545C876}">
      <dgm:prSet/>
      <dgm:spPr/>
      <dgm:t>
        <a:bodyPr/>
        <a:lstStyle/>
        <a:p>
          <a:endParaRPr lang="es-MX"/>
        </a:p>
      </dgm:t>
    </dgm:pt>
    <dgm:pt modelId="{6418D7DB-751D-4D11-867E-A54E0ED46277}" type="sibTrans" cxnId="{18106BB1-23E0-483C-909D-16864545C876}">
      <dgm:prSet/>
      <dgm:spPr/>
      <dgm:t>
        <a:bodyPr/>
        <a:lstStyle/>
        <a:p>
          <a:endParaRPr lang="es-MX"/>
        </a:p>
      </dgm:t>
    </dgm:pt>
    <dgm:pt modelId="{0DA9D42C-074D-4690-971F-DDE96B752122}">
      <dgm:prSet phldrT="[Texto]"/>
      <dgm:spPr/>
      <dgm:t>
        <a:bodyPr/>
        <a:lstStyle/>
        <a:p>
          <a:r>
            <a:rPr lang="es-MX"/>
            <a:t>Montar el patriarcado</a:t>
          </a:r>
        </a:p>
      </dgm:t>
    </dgm:pt>
    <dgm:pt modelId="{97421A5B-6401-4136-A798-F5D0BFAFC3FB}" type="parTrans" cxnId="{5A8A2383-8785-4172-92E1-021EA7764D85}">
      <dgm:prSet/>
      <dgm:spPr/>
      <dgm:t>
        <a:bodyPr/>
        <a:lstStyle/>
        <a:p>
          <a:endParaRPr lang="es-MX"/>
        </a:p>
      </dgm:t>
    </dgm:pt>
    <dgm:pt modelId="{BD33524C-3588-4354-A1AA-ECA0C0B5E3CC}" type="sibTrans" cxnId="{5A8A2383-8785-4172-92E1-021EA7764D85}">
      <dgm:prSet/>
      <dgm:spPr/>
      <dgm:t>
        <a:bodyPr/>
        <a:lstStyle/>
        <a:p>
          <a:endParaRPr lang="es-MX"/>
        </a:p>
      </dgm:t>
    </dgm:pt>
    <dgm:pt modelId="{CF6DB36A-22D2-4BAE-8A85-DFB5C7F85978}">
      <dgm:prSet phldrT="[Texto]"/>
      <dgm:spPr/>
      <dgm:t>
        <a:bodyPr/>
        <a:lstStyle/>
        <a:p>
          <a:r>
            <a:rPr lang="es-MX" dirty="0"/>
            <a:t> Construir</a:t>
          </a:r>
        </a:p>
      </dgm:t>
    </dgm:pt>
    <dgm:pt modelId="{D648D31F-CB58-48FA-9BE7-0A3A50C8C769}" type="parTrans" cxnId="{9382AF39-CC98-458B-B010-3244F74F7462}">
      <dgm:prSet/>
      <dgm:spPr/>
      <dgm:t>
        <a:bodyPr/>
        <a:lstStyle/>
        <a:p>
          <a:endParaRPr lang="es-MX"/>
        </a:p>
      </dgm:t>
    </dgm:pt>
    <dgm:pt modelId="{E08BA7EA-DEEF-480E-BBC8-CABE78EEDB45}" type="sibTrans" cxnId="{9382AF39-CC98-458B-B010-3244F74F7462}">
      <dgm:prSet/>
      <dgm:spPr/>
      <dgm:t>
        <a:bodyPr/>
        <a:lstStyle/>
        <a:p>
          <a:endParaRPr lang="es-MX"/>
        </a:p>
      </dgm:t>
    </dgm:pt>
    <dgm:pt modelId="{7AB578CB-DBA5-48F3-B322-2A676DE94827}">
      <dgm:prSet phldrT="[Texto]"/>
      <dgm:spPr/>
      <dgm:t>
        <a:bodyPr/>
        <a:lstStyle/>
        <a:p>
          <a:r>
            <a:rPr lang="es-MX" dirty="0"/>
            <a:t>Ciencia</a:t>
          </a:r>
        </a:p>
      </dgm:t>
    </dgm:pt>
    <dgm:pt modelId="{62FC9F4D-D60A-4E9A-8D53-D4B3B888258F}" type="parTrans" cxnId="{BA95237B-D0DB-42AC-9E38-C3614E6FDE25}">
      <dgm:prSet/>
      <dgm:spPr/>
      <dgm:t>
        <a:bodyPr/>
        <a:lstStyle/>
        <a:p>
          <a:endParaRPr lang="es-MX"/>
        </a:p>
      </dgm:t>
    </dgm:pt>
    <dgm:pt modelId="{D5A22E77-3454-4E82-B943-2C4F15F93B4A}" type="sibTrans" cxnId="{BA95237B-D0DB-42AC-9E38-C3614E6FDE25}">
      <dgm:prSet/>
      <dgm:spPr/>
      <dgm:t>
        <a:bodyPr/>
        <a:lstStyle/>
        <a:p>
          <a:endParaRPr lang="es-MX"/>
        </a:p>
      </dgm:t>
    </dgm:pt>
    <dgm:pt modelId="{FC56DBCA-6FF1-4819-9156-75569096D2E2}">
      <dgm:prSet phldrT="[Texto]"/>
      <dgm:spPr>
        <a:solidFill>
          <a:srgbClr val="FF00FF"/>
        </a:solidFill>
      </dgm:spPr>
      <dgm:t>
        <a:bodyPr/>
        <a:lstStyle/>
        <a:p>
          <a:r>
            <a:rPr lang="es-MX" dirty="0" err="1"/>
            <a:t>Vocar</a:t>
          </a:r>
          <a:endParaRPr lang="es-MX" dirty="0"/>
        </a:p>
        <a:p>
          <a:endParaRPr lang="es-MX" dirty="0"/>
        </a:p>
      </dgm:t>
    </dgm:pt>
    <dgm:pt modelId="{5E0CDB66-8833-4AE1-A785-7DE82F8386C1}" type="parTrans" cxnId="{A372D467-D2D4-4E2C-BB30-1B2E94BAF861}">
      <dgm:prSet/>
      <dgm:spPr/>
      <dgm:t>
        <a:bodyPr/>
        <a:lstStyle/>
        <a:p>
          <a:endParaRPr lang="es-MX"/>
        </a:p>
      </dgm:t>
    </dgm:pt>
    <dgm:pt modelId="{85203ABB-9525-4D1F-BFCF-B8A8143FD52E}" type="sibTrans" cxnId="{A372D467-D2D4-4E2C-BB30-1B2E94BAF861}">
      <dgm:prSet/>
      <dgm:spPr/>
      <dgm:t>
        <a:bodyPr/>
        <a:lstStyle/>
        <a:p>
          <a:endParaRPr lang="es-MX"/>
        </a:p>
      </dgm:t>
    </dgm:pt>
    <dgm:pt modelId="{4B6B2275-1C4E-4E45-9F2C-067C49C2EE82}" type="pres">
      <dgm:prSet presAssocID="{0994B731-D3C7-4959-BF1D-B5D83F9D584A}" presName="Name0" presStyleCnt="0">
        <dgm:presLayoutVars>
          <dgm:dir/>
          <dgm:animLvl val="lvl"/>
          <dgm:resizeHandles val="exact"/>
        </dgm:presLayoutVars>
      </dgm:prSet>
      <dgm:spPr/>
    </dgm:pt>
    <dgm:pt modelId="{B575D3EA-DC03-483F-9482-EE6BDE1995F9}" type="pres">
      <dgm:prSet presAssocID="{7F80170D-45DB-4C72-AB9B-5573D9B953AB}" presName="linNode" presStyleCnt="0"/>
      <dgm:spPr/>
    </dgm:pt>
    <dgm:pt modelId="{FFCD8DC3-F2E5-4F82-B137-F660C409C2DF}" type="pres">
      <dgm:prSet presAssocID="{7F80170D-45DB-4C72-AB9B-5573D9B953AB}" presName="parentText" presStyleLbl="node1" presStyleIdx="0" presStyleCnt="6">
        <dgm:presLayoutVars>
          <dgm:chMax val="1"/>
          <dgm:bulletEnabled val="1"/>
        </dgm:presLayoutVars>
      </dgm:prSet>
      <dgm:spPr/>
    </dgm:pt>
    <dgm:pt modelId="{B0385C88-11A4-4864-9E96-388BFC115F7E}" type="pres">
      <dgm:prSet presAssocID="{3192D8D4-FE22-4F9C-93C6-DC95114508CF}" presName="sp" presStyleCnt="0"/>
      <dgm:spPr/>
    </dgm:pt>
    <dgm:pt modelId="{DC36B280-226A-4A6D-B4CE-24196E3F46E5}" type="pres">
      <dgm:prSet presAssocID="{152A1483-8608-4C9D-A885-A594126E3055}" presName="linNode" presStyleCnt="0"/>
      <dgm:spPr/>
    </dgm:pt>
    <dgm:pt modelId="{3CFD0896-8D5E-4F92-BC99-E3050EC696DC}" type="pres">
      <dgm:prSet presAssocID="{152A1483-8608-4C9D-A885-A594126E3055}" presName="parentText" presStyleLbl="node1" presStyleIdx="1" presStyleCnt="6">
        <dgm:presLayoutVars>
          <dgm:chMax val="1"/>
          <dgm:bulletEnabled val="1"/>
        </dgm:presLayoutVars>
      </dgm:prSet>
      <dgm:spPr/>
    </dgm:pt>
    <dgm:pt modelId="{2A99A8C0-72DB-41A6-8695-91991BCF79E7}" type="pres">
      <dgm:prSet presAssocID="{6418D7DB-751D-4D11-867E-A54E0ED46277}" presName="sp" presStyleCnt="0"/>
      <dgm:spPr/>
    </dgm:pt>
    <dgm:pt modelId="{34ED3232-21AA-404A-A4E7-3304FDBE8B69}" type="pres">
      <dgm:prSet presAssocID="{0DA9D42C-074D-4690-971F-DDE96B752122}" presName="linNode" presStyleCnt="0"/>
      <dgm:spPr/>
    </dgm:pt>
    <dgm:pt modelId="{35543DA4-98B1-46E5-B1FF-DCA362B81ADF}" type="pres">
      <dgm:prSet presAssocID="{0DA9D42C-074D-4690-971F-DDE96B752122}" presName="parentText" presStyleLbl="node1" presStyleIdx="2" presStyleCnt="6">
        <dgm:presLayoutVars>
          <dgm:chMax val="1"/>
          <dgm:bulletEnabled val="1"/>
        </dgm:presLayoutVars>
      </dgm:prSet>
      <dgm:spPr/>
    </dgm:pt>
    <dgm:pt modelId="{C4388689-E327-420C-8992-88F63546C4B4}" type="pres">
      <dgm:prSet presAssocID="{BD33524C-3588-4354-A1AA-ECA0C0B5E3CC}" presName="sp" presStyleCnt="0"/>
      <dgm:spPr/>
    </dgm:pt>
    <dgm:pt modelId="{D1C61C40-47E7-4F5D-9BD7-4EA814526E5C}" type="pres">
      <dgm:prSet presAssocID="{CF6DB36A-22D2-4BAE-8A85-DFB5C7F85978}" presName="linNode" presStyleCnt="0"/>
      <dgm:spPr/>
    </dgm:pt>
    <dgm:pt modelId="{C8EA16F5-B61C-4F92-8B16-D0B618802C41}" type="pres">
      <dgm:prSet presAssocID="{CF6DB36A-22D2-4BAE-8A85-DFB5C7F85978}" presName="parentText" presStyleLbl="node1" presStyleIdx="3" presStyleCnt="6">
        <dgm:presLayoutVars>
          <dgm:chMax val="1"/>
          <dgm:bulletEnabled val="1"/>
        </dgm:presLayoutVars>
      </dgm:prSet>
      <dgm:spPr/>
    </dgm:pt>
    <dgm:pt modelId="{4E92EEB3-0903-46AD-B5B2-3608CF0A5A84}" type="pres">
      <dgm:prSet presAssocID="{E08BA7EA-DEEF-480E-BBC8-CABE78EEDB45}" presName="sp" presStyleCnt="0"/>
      <dgm:spPr/>
    </dgm:pt>
    <dgm:pt modelId="{84F42A6F-D72E-4976-8C9F-59EB06A54B52}" type="pres">
      <dgm:prSet presAssocID="{7AB578CB-DBA5-48F3-B322-2A676DE94827}" presName="linNode" presStyleCnt="0"/>
      <dgm:spPr/>
    </dgm:pt>
    <dgm:pt modelId="{BC9B48F8-920F-4B0D-92A4-4788C4A71568}" type="pres">
      <dgm:prSet presAssocID="{7AB578CB-DBA5-48F3-B322-2A676DE94827}" presName="parentText" presStyleLbl="node1" presStyleIdx="4" presStyleCnt="6">
        <dgm:presLayoutVars>
          <dgm:chMax val="1"/>
          <dgm:bulletEnabled val="1"/>
        </dgm:presLayoutVars>
      </dgm:prSet>
      <dgm:spPr/>
    </dgm:pt>
    <dgm:pt modelId="{814D5917-46C9-4F34-9631-1BDB0361295D}" type="pres">
      <dgm:prSet presAssocID="{D5A22E77-3454-4E82-B943-2C4F15F93B4A}" presName="sp" presStyleCnt="0"/>
      <dgm:spPr/>
    </dgm:pt>
    <dgm:pt modelId="{5AFD716B-7D47-4267-85FE-0387A552D66B}" type="pres">
      <dgm:prSet presAssocID="{FC56DBCA-6FF1-4819-9156-75569096D2E2}" presName="linNode" presStyleCnt="0"/>
      <dgm:spPr/>
    </dgm:pt>
    <dgm:pt modelId="{7D64E6BA-2E3C-4275-A352-F99655D8416C}" type="pres">
      <dgm:prSet presAssocID="{FC56DBCA-6FF1-4819-9156-75569096D2E2}" presName="parentText" presStyleLbl="node1" presStyleIdx="5" presStyleCnt="6">
        <dgm:presLayoutVars>
          <dgm:chMax val="1"/>
          <dgm:bulletEnabled val="1"/>
        </dgm:presLayoutVars>
      </dgm:prSet>
      <dgm:spPr/>
    </dgm:pt>
  </dgm:ptLst>
  <dgm:cxnLst>
    <dgm:cxn modelId="{73F8082B-81AD-4EE0-93A0-CA9C785A7D64}" type="presOf" srcId="{152A1483-8608-4C9D-A885-A594126E3055}" destId="{3CFD0896-8D5E-4F92-BC99-E3050EC696DC}" srcOrd="0" destOrd="0" presId="urn:microsoft.com/office/officeart/2005/8/layout/vList5"/>
    <dgm:cxn modelId="{9382AF39-CC98-458B-B010-3244F74F7462}" srcId="{0994B731-D3C7-4959-BF1D-B5D83F9D584A}" destId="{CF6DB36A-22D2-4BAE-8A85-DFB5C7F85978}" srcOrd="3" destOrd="0" parTransId="{D648D31F-CB58-48FA-9BE7-0A3A50C8C769}" sibTransId="{E08BA7EA-DEEF-480E-BBC8-CABE78EEDB45}"/>
    <dgm:cxn modelId="{1F46E840-8BF6-49DD-8C3A-E771E5BEC1E3}" type="presOf" srcId="{FC56DBCA-6FF1-4819-9156-75569096D2E2}" destId="{7D64E6BA-2E3C-4275-A352-F99655D8416C}" srcOrd="0" destOrd="0" presId="urn:microsoft.com/office/officeart/2005/8/layout/vList5"/>
    <dgm:cxn modelId="{35C5BA61-D026-4E43-A75A-990DB09270C0}" type="presOf" srcId="{7F80170D-45DB-4C72-AB9B-5573D9B953AB}" destId="{FFCD8DC3-F2E5-4F82-B137-F660C409C2DF}" srcOrd="0" destOrd="0" presId="urn:microsoft.com/office/officeart/2005/8/layout/vList5"/>
    <dgm:cxn modelId="{2A048E67-5C38-4096-A0D9-A4022DAE5294}" type="presOf" srcId="{0DA9D42C-074D-4690-971F-DDE96B752122}" destId="{35543DA4-98B1-46E5-B1FF-DCA362B81ADF}" srcOrd="0" destOrd="0" presId="urn:microsoft.com/office/officeart/2005/8/layout/vList5"/>
    <dgm:cxn modelId="{A372D467-D2D4-4E2C-BB30-1B2E94BAF861}" srcId="{0994B731-D3C7-4959-BF1D-B5D83F9D584A}" destId="{FC56DBCA-6FF1-4819-9156-75569096D2E2}" srcOrd="5" destOrd="0" parTransId="{5E0CDB66-8833-4AE1-A785-7DE82F8386C1}" sibTransId="{85203ABB-9525-4D1F-BFCF-B8A8143FD52E}"/>
    <dgm:cxn modelId="{2B2D5671-4D01-4F83-A30D-D3F6EA0E6500}" srcId="{0994B731-D3C7-4959-BF1D-B5D83F9D584A}" destId="{7F80170D-45DB-4C72-AB9B-5573D9B953AB}" srcOrd="0" destOrd="0" parTransId="{F77780D2-CA3D-472A-83CF-59AE2A0A0172}" sibTransId="{3192D8D4-FE22-4F9C-93C6-DC95114508CF}"/>
    <dgm:cxn modelId="{BA95237B-D0DB-42AC-9E38-C3614E6FDE25}" srcId="{0994B731-D3C7-4959-BF1D-B5D83F9D584A}" destId="{7AB578CB-DBA5-48F3-B322-2A676DE94827}" srcOrd="4" destOrd="0" parTransId="{62FC9F4D-D60A-4E9A-8D53-D4B3B888258F}" sibTransId="{D5A22E77-3454-4E82-B943-2C4F15F93B4A}"/>
    <dgm:cxn modelId="{5A8A2383-8785-4172-92E1-021EA7764D85}" srcId="{0994B731-D3C7-4959-BF1D-B5D83F9D584A}" destId="{0DA9D42C-074D-4690-971F-DDE96B752122}" srcOrd="2" destOrd="0" parTransId="{97421A5B-6401-4136-A798-F5D0BFAFC3FB}" sibTransId="{BD33524C-3588-4354-A1AA-ECA0C0B5E3CC}"/>
    <dgm:cxn modelId="{D279FA91-B5DD-4E79-AC19-3EC3748B23D1}" type="presOf" srcId="{0994B731-D3C7-4959-BF1D-B5D83F9D584A}" destId="{4B6B2275-1C4E-4E45-9F2C-067C49C2EE82}" srcOrd="0" destOrd="0" presId="urn:microsoft.com/office/officeart/2005/8/layout/vList5"/>
    <dgm:cxn modelId="{18106BB1-23E0-483C-909D-16864545C876}" srcId="{0994B731-D3C7-4959-BF1D-B5D83F9D584A}" destId="{152A1483-8608-4C9D-A885-A594126E3055}" srcOrd="1" destOrd="0" parTransId="{F276BB1E-C7E8-4999-A870-92691665CC04}" sibTransId="{6418D7DB-751D-4D11-867E-A54E0ED46277}"/>
    <dgm:cxn modelId="{4B191CE2-5AEE-43E8-A397-BB338E4B681C}" type="presOf" srcId="{7AB578CB-DBA5-48F3-B322-2A676DE94827}" destId="{BC9B48F8-920F-4B0D-92A4-4788C4A71568}" srcOrd="0" destOrd="0" presId="urn:microsoft.com/office/officeart/2005/8/layout/vList5"/>
    <dgm:cxn modelId="{73EEA8F8-5D1F-490C-963B-E1DD16DB1C11}" type="presOf" srcId="{CF6DB36A-22D2-4BAE-8A85-DFB5C7F85978}" destId="{C8EA16F5-B61C-4F92-8B16-D0B618802C41}" srcOrd="0" destOrd="0" presId="urn:microsoft.com/office/officeart/2005/8/layout/vList5"/>
    <dgm:cxn modelId="{6ED9D512-7D92-481F-963E-E4CE4BB116B6}" type="presParOf" srcId="{4B6B2275-1C4E-4E45-9F2C-067C49C2EE82}" destId="{B575D3EA-DC03-483F-9482-EE6BDE1995F9}" srcOrd="0" destOrd="0" presId="urn:microsoft.com/office/officeart/2005/8/layout/vList5"/>
    <dgm:cxn modelId="{C1894D55-96BA-426B-A679-4C9E7D0D993E}" type="presParOf" srcId="{B575D3EA-DC03-483F-9482-EE6BDE1995F9}" destId="{FFCD8DC3-F2E5-4F82-B137-F660C409C2DF}" srcOrd="0" destOrd="0" presId="urn:microsoft.com/office/officeart/2005/8/layout/vList5"/>
    <dgm:cxn modelId="{33D8D25A-B492-4A63-AFB0-602894A7E8CA}" type="presParOf" srcId="{4B6B2275-1C4E-4E45-9F2C-067C49C2EE82}" destId="{B0385C88-11A4-4864-9E96-388BFC115F7E}" srcOrd="1" destOrd="0" presId="urn:microsoft.com/office/officeart/2005/8/layout/vList5"/>
    <dgm:cxn modelId="{EC2EDC90-54C5-41CD-98A9-46081DBB0669}" type="presParOf" srcId="{4B6B2275-1C4E-4E45-9F2C-067C49C2EE82}" destId="{DC36B280-226A-4A6D-B4CE-24196E3F46E5}" srcOrd="2" destOrd="0" presId="urn:microsoft.com/office/officeart/2005/8/layout/vList5"/>
    <dgm:cxn modelId="{12BAE902-378B-4C9E-9B07-6C8DDBE2A428}" type="presParOf" srcId="{DC36B280-226A-4A6D-B4CE-24196E3F46E5}" destId="{3CFD0896-8D5E-4F92-BC99-E3050EC696DC}" srcOrd="0" destOrd="0" presId="urn:microsoft.com/office/officeart/2005/8/layout/vList5"/>
    <dgm:cxn modelId="{7612CCA2-B54E-44A5-A0B6-7577A52A5835}" type="presParOf" srcId="{4B6B2275-1C4E-4E45-9F2C-067C49C2EE82}" destId="{2A99A8C0-72DB-41A6-8695-91991BCF79E7}" srcOrd="3" destOrd="0" presId="urn:microsoft.com/office/officeart/2005/8/layout/vList5"/>
    <dgm:cxn modelId="{D2F6A7F5-6537-481B-A4CF-CF1EF6389BA5}" type="presParOf" srcId="{4B6B2275-1C4E-4E45-9F2C-067C49C2EE82}" destId="{34ED3232-21AA-404A-A4E7-3304FDBE8B69}" srcOrd="4" destOrd="0" presId="urn:microsoft.com/office/officeart/2005/8/layout/vList5"/>
    <dgm:cxn modelId="{77871E7E-1803-4371-9A8B-80173ED83DBF}" type="presParOf" srcId="{34ED3232-21AA-404A-A4E7-3304FDBE8B69}" destId="{35543DA4-98B1-46E5-B1FF-DCA362B81ADF}" srcOrd="0" destOrd="0" presId="urn:microsoft.com/office/officeart/2005/8/layout/vList5"/>
    <dgm:cxn modelId="{AC8F3AD8-64B8-4D32-8FD8-7C90C8B5722B}" type="presParOf" srcId="{4B6B2275-1C4E-4E45-9F2C-067C49C2EE82}" destId="{C4388689-E327-420C-8992-88F63546C4B4}" srcOrd="5" destOrd="0" presId="urn:microsoft.com/office/officeart/2005/8/layout/vList5"/>
    <dgm:cxn modelId="{4F9FFF23-D3E8-47D1-84D9-F512D83B9CA6}" type="presParOf" srcId="{4B6B2275-1C4E-4E45-9F2C-067C49C2EE82}" destId="{D1C61C40-47E7-4F5D-9BD7-4EA814526E5C}" srcOrd="6" destOrd="0" presId="urn:microsoft.com/office/officeart/2005/8/layout/vList5"/>
    <dgm:cxn modelId="{CDB90F15-CE5E-4E21-8DB2-A2BEC33D1B14}" type="presParOf" srcId="{D1C61C40-47E7-4F5D-9BD7-4EA814526E5C}" destId="{C8EA16F5-B61C-4F92-8B16-D0B618802C41}" srcOrd="0" destOrd="0" presId="urn:microsoft.com/office/officeart/2005/8/layout/vList5"/>
    <dgm:cxn modelId="{65E507CD-6AAE-4C02-AD24-58D70D229C86}" type="presParOf" srcId="{4B6B2275-1C4E-4E45-9F2C-067C49C2EE82}" destId="{4E92EEB3-0903-46AD-B5B2-3608CF0A5A84}" srcOrd="7" destOrd="0" presId="urn:microsoft.com/office/officeart/2005/8/layout/vList5"/>
    <dgm:cxn modelId="{226F3044-F742-4647-9915-87A668ABA727}" type="presParOf" srcId="{4B6B2275-1C4E-4E45-9F2C-067C49C2EE82}" destId="{84F42A6F-D72E-4976-8C9F-59EB06A54B52}" srcOrd="8" destOrd="0" presId="urn:microsoft.com/office/officeart/2005/8/layout/vList5"/>
    <dgm:cxn modelId="{7DFF5507-BE89-4AD8-ABCB-16165C932BEA}" type="presParOf" srcId="{84F42A6F-D72E-4976-8C9F-59EB06A54B52}" destId="{BC9B48F8-920F-4B0D-92A4-4788C4A71568}" srcOrd="0" destOrd="0" presId="urn:microsoft.com/office/officeart/2005/8/layout/vList5"/>
    <dgm:cxn modelId="{F25A158D-631E-4742-8741-D6AC59B75A4E}" type="presParOf" srcId="{4B6B2275-1C4E-4E45-9F2C-067C49C2EE82}" destId="{814D5917-46C9-4F34-9631-1BDB0361295D}" srcOrd="9" destOrd="0" presId="urn:microsoft.com/office/officeart/2005/8/layout/vList5"/>
    <dgm:cxn modelId="{CBC932DE-814C-4945-A04E-00F02AF26163}" type="presParOf" srcId="{4B6B2275-1C4E-4E45-9F2C-067C49C2EE82}" destId="{5AFD716B-7D47-4267-85FE-0387A552D66B}" srcOrd="10" destOrd="0" presId="urn:microsoft.com/office/officeart/2005/8/layout/vList5"/>
    <dgm:cxn modelId="{B7808790-C25A-4065-A063-4FF26A1614DA}" type="presParOf" srcId="{5AFD716B-7D47-4267-85FE-0387A552D66B}" destId="{7D64E6BA-2E3C-4275-A352-F99655D8416C}" srcOrd="0"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49669F-75A2-42CB-8B31-3936B23DE856}"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endParaRPr lang="es-MX"/>
        </a:p>
      </dgm:t>
    </dgm:pt>
    <dgm:pt modelId="{8D3DE017-46F5-4E0B-AB62-FBA6F484795F}">
      <dgm:prSet phldrT="[Texto]"/>
      <dgm:spPr/>
      <dgm:t>
        <a:bodyPr/>
        <a:lstStyle/>
        <a:p>
          <a:pPr>
            <a:buFont typeface="+mj-lt"/>
            <a:buAutoNum type="arabicPeriod"/>
          </a:pPr>
          <a:r>
            <a:rPr lang="es-MX" dirty="0">
              <a:effectLst/>
              <a:latin typeface="Calibri" panose="020F0502020204030204" pitchFamily="34" charset="0"/>
              <a:ea typeface="Calibri" panose="020F0502020204030204" pitchFamily="34" charset="0"/>
              <a:cs typeface="Times New Roman" panose="02020603050405020304" pitchFamily="18" charset="0"/>
            </a:rPr>
            <a:t>Test psicométricos/ escalas: masculinidad-feminidad</a:t>
          </a:r>
          <a:endParaRPr lang="es-MX" dirty="0"/>
        </a:p>
      </dgm:t>
    </dgm:pt>
    <dgm:pt modelId="{74C70A77-5764-4F5B-B4F4-7AD1C116CAEE}" type="parTrans" cxnId="{DC5E0232-A828-45FA-A826-111871A610D5}">
      <dgm:prSet/>
      <dgm:spPr/>
      <dgm:t>
        <a:bodyPr/>
        <a:lstStyle/>
        <a:p>
          <a:endParaRPr lang="es-MX"/>
        </a:p>
      </dgm:t>
    </dgm:pt>
    <dgm:pt modelId="{2BEF6A8A-29C8-4963-A1E5-1AB1705FD061}" type="sibTrans" cxnId="{DC5E0232-A828-45FA-A826-111871A610D5}">
      <dgm:prSet/>
      <dgm:spPr/>
      <dgm:t>
        <a:bodyPr/>
        <a:lstStyle/>
        <a:p>
          <a:endParaRPr lang="es-MX"/>
        </a:p>
      </dgm:t>
    </dgm:pt>
    <dgm:pt modelId="{31520D95-CE20-4FAB-9348-F967E31BF87A}">
      <dgm:prSet/>
      <dgm:spPr>
        <a:solidFill>
          <a:schemeClr val="accent4">
            <a:lumMod val="75000"/>
          </a:schemeClr>
        </a:solidFill>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Propuestas naturalistas como la mito poética</a:t>
          </a:r>
        </a:p>
      </dgm:t>
    </dgm:pt>
    <dgm:pt modelId="{6A2214C2-E884-4B54-BDFD-420A69B825D7}" type="parTrans" cxnId="{4829D946-CDD8-432D-8F00-E23EAFD62C8C}">
      <dgm:prSet/>
      <dgm:spPr/>
      <dgm:t>
        <a:bodyPr/>
        <a:lstStyle/>
        <a:p>
          <a:endParaRPr lang="es-MX"/>
        </a:p>
      </dgm:t>
    </dgm:pt>
    <dgm:pt modelId="{0F26EDC0-2277-4375-830F-3978042468C0}" type="sibTrans" cxnId="{4829D946-CDD8-432D-8F00-E23EAFD62C8C}">
      <dgm:prSet/>
      <dgm:spPr/>
      <dgm:t>
        <a:bodyPr/>
        <a:lstStyle/>
        <a:p>
          <a:endParaRPr lang="es-MX"/>
        </a:p>
      </dgm:t>
    </dgm:pt>
    <dgm:pt modelId="{5896BDED-2248-4F8A-8A64-469AD67E6292}">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Análisis desde los roles sociales</a:t>
          </a:r>
        </a:p>
      </dgm:t>
    </dgm:pt>
    <dgm:pt modelId="{14E27FB1-B416-453F-8086-AAB5D5F2DDF5}" type="parTrans" cxnId="{134BA6B3-1DCD-45C3-95A1-F615E1C588C1}">
      <dgm:prSet/>
      <dgm:spPr/>
      <dgm:t>
        <a:bodyPr/>
        <a:lstStyle/>
        <a:p>
          <a:endParaRPr lang="es-MX"/>
        </a:p>
      </dgm:t>
    </dgm:pt>
    <dgm:pt modelId="{94BD70E4-D179-4907-B7F7-91D096B81917}" type="sibTrans" cxnId="{134BA6B3-1DCD-45C3-95A1-F615E1C588C1}">
      <dgm:prSet/>
      <dgm:spPr/>
      <dgm:t>
        <a:bodyPr/>
        <a:lstStyle/>
        <a:p>
          <a:endParaRPr lang="es-MX"/>
        </a:p>
      </dgm:t>
    </dgm:pt>
    <dgm:pt modelId="{019226DB-D392-4367-971A-74880348F553}">
      <dgm:prSet/>
      <dgm:spPr>
        <a:solidFill>
          <a:schemeClr val="accent4">
            <a:lumMod val="75000"/>
          </a:schemeClr>
        </a:solidFill>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 Orden del género en las relaciones de poder </a:t>
          </a:r>
        </a:p>
      </dgm:t>
    </dgm:pt>
    <dgm:pt modelId="{7067E6AB-1B77-4DC9-9F04-631A16748437}" type="parTrans" cxnId="{350751AF-2682-443B-AF7B-F25F094A791B}">
      <dgm:prSet/>
      <dgm:spPr/>
      <dgm:t>
        <a:bodyPr/>
        <a:lstStyle/>
        <a:p>
          <a:endParaRPr lang="es-MX"/>
        </a:p>
      </dgm:t>
    </dgm:pt>
    <dgm:pt modelId="{0B420B38-A12F-4232-96C9-2959E9E60A07}" type="sibTrans" cxnId="{350751AF-2682-443B-AF7B-F25F094A791B}">
      <dgm:prSet/>
      <dgm:spPr/>
      <dgm:t>
        <a:bodyPr/>
        <a:lstStyle/>
        <a:p>
          <a:endParaRPr lang="es-MX"/>
        </a:p>
      </dgm:t>
    </dgm:pt>
    <dgm:pt modelId="{CACB9345-4F3F-458E-B16B-C4DF23CF4B06}" type="pres">
      <dgm:prSet presAssocID="{3549669F-75A2-42CB-8B31-3936B23DE856}" presName="Name0" presStyleCnt="0">
        <dgm:presLayoutVars>
          <dgm:dir/>
          <dgm:resizeHandles val="exact"/>
        </dgm:presLayoutVars>
      </dgm:prSet>
      <dgm:spPr/>
    </dgm:pt>
    <dgm:pt modelId="{8B0BB16F-99AA-4F7E-B09E-E1166367E76B}" type="pres">
      <dgm:prSet presAssocID="{8D3DE017-46F5-4E0B-AB62-FBA6F484795F}" presName="parTxOnly" presStyleLbl="node1" presStyleIdx="0" presStyleCnt="4" custLinFactNeighborX="-499" custLinFactNeighborY="-26191">
        <dgm:presLayoutVars>
          <dgm:bulletEnabled val="1"/>
        </dgm:presLayoutVars>
      </dgm:prSet>
      <dgm:spPr>
        <a:prstGeom prst="flowChartProcess">
          <a:avLst/>
        </a:prstGeom>
      </dgm:spPr>
    </dgm:pt>
    <dgm:pt modelId="{6A3E520E-3D00-4E1A-BB65-FF101549A8EC}" type="pres">
      <dgm:prSet presAssocID="{2BEF6A8A-29C8-4963-A1E5-1AB1705FD061}" presName="parSpace" presStyleCnt="0"/>
      <dgm:spPr/>
    </dgm:pt>
    <dgm:pt modelId="{41CF8823-D456-42ED-9840-CFB63F7B0168}" type="pres">
      <dgm:prSet presAssocID="{31520D95-CE20-4FAB-9348-F967E31BF87A}" presName="parTxOnly" presStyleLbl="node1" presStyleIdx="1" presStyleCnt="4" custLinFactY="-3806" custLinFactNeighborX="12320" custLinFactNeighborY="-100000">
        <dgm:presLayoutVars>
          <dgm:bulletEnabled val="1"/>
        </dgm:presLayoutVars>
      </dgm:prSet>
      <dgm:spPr>
        <a:prstGeom prst="ellipse">
          <a:avLst/>
        </a:prstGeom>
      </dgm:spPr>
    </dgm:pt>
    <dgm:pt modelId="{7F27B53B-F1B2-44F9-A94B-3D10BE3FE64D}" type="pres">
      <dgm:prSet presAssocID="{0F26EDC0-2277-4375-830F-3978042468C0}" presName="parSpace" presStyleCnt="0"/>
      <dgm:spPr/>
    </dgm:pt>
    <dgm:pt modelId="{24A8662F-7F78-444B-8DC5-6E873B7B915A}" type="pres">
      <dgm:prSet presAssocID="{5896BDED-2248-4F8A-8A64-469AD67E6292}" presName="parTxOnly" presStyleLbl="node1" presStyleIdx="2" presStyleCnt="4" custLinFactNeighborX="-45510" custLinFactNeighborY="-15864">
        <dgm:presLayoutVars>
          <dgm:bulletEnabled val="1"/>
        </dgm:presLayoutVars>
      </dgm:prSet>
      <dgm:spPr>
        <a:prstGeom prst="parallelogram">
          <a:avLst/>
        </a:prstGeom>
      </dgm:spPr>
    </dgm:pt>
    <dgm:pt modelId="{803CF454-AC66-4F8B-B454-BB455D348A6F}" type="pres">
      <dgm:prSet presAssocID="{94BD70E4-D179-4907-B7F7-91D096B81917}" presName="parSpace" presStyleCnt="0"/>
      <dgm:spPr/>
    </dgm:pt>
    <dgm:pt modelId="{760F9369-B183-4DF5-9705-64BF09E06EFA}" type="pres">
      <dgm:prSet presAssocID="{019226DB-D392-4367-971A-74880348F553}" presName="parTxOnly" presStyleLbl="node1" presStyleIdx="3" presStyleCnt="4" custScaleY="184672" custLinFactNeighborX="-46489" custLinFactNeighborY="-37267">
        <dgm:presLayoutVars>
          <dgm:bulletEnabled val="1"/>
        </dgm:presLayoutVars>
      </dgm:prSet>
      <dgm:spPr>
        <a:prstGeom prst="triangle">
          <a:avLst/>
        </a:prstGeom>
      </dgm:spPr>
    </dgm:pt>
  </dgm:ptLst>
  <dgm:cxnLst>
    <dgm:cxn modelId="{3BF57615-3A57-40A7-A8C9-861384A30B05}" type="presOf" srcId="{019226DB-D392-4367-971A-74880348F553}" destId="{760F9369-B183-4DF5-9705-64BF09E06EFA}" srcOrd="0" destOrd="0" presId="urn:microsoft.com/office/officeart/2005/8/layout/hChevron3"/>
    <dgm:cxn modelId="{DC5E0232-A828-45FA-A826-111871A610D5}" srcId="{3549669F-75A2-42CB-8B31-3936B23DE856}" destId="{8D3DE017-46F5-4E0B-AB62-FBA6F484795F}" srcOrd="0" destOrd="0" parTransId="{74C70A77-5764-4F5B-B4F4-7AD1C116CAEE}" sibTransId="{2BEF6A8A-29C8-4963-A1E5-1AB1705FD061}"/>
    <dgm:cxn modelId="{A5662C45-91F0-472C-84E7-9FB6DF1EC3E0}" type="presOf" srcId="{5896BDED-2248-4F8A-8A64-469AD67E6292}" destId="{24A8662F-7F78-444B-8DC5-6E873B7B915A}" srcOrd="0" destOrd="0" presId="urn:microsoft.com/office/officeart/2005/8/layout/hChevron3"/>
    <dgm:cxn modelId="{4829D946-CDD8-432D-8F00-E23EAFD62C8C}" srcId="{3549669F-75A2-42CB-8B31-3936B23DE856}" destId="{31520D95-CE20-4FAB-9348-F967E31BF87A}" srcOrd="1" destOrd="0" parTransId="{6A2214C2-E884-4B54-BDFD-420A69B825D7}" sibTransId="{0F26EDC0-2277-4375-830F-3978042468C0}"/>
    <dgm:cxn modelId="{350751AF-2682-443B-AF7B-F25F094A791B}" srcId="{3549669F-75A2-42CB-8B31-3936B23DE856}" destId="{019226DB-D392-4367-971A-74880348F553}" srcOrd="3" destOrd="0" parTransId="{7067E6AB-1B77-4DC9-9F04-631A16748437}" sibTransId="{0B420B38-A12F-4232-96C9-2959E9E60A07}"/>
    <dgm:cxn modelId="{134BA6B3-1DCD-45C3-95A1-F615E1C588C1}" srcId="{3549669F-75A2-42CB-8B31-3936B23DE856}" destId="{5896BDED-2248-4F8A-8A64-469AD67E6292}" srcOrd="2" destOrd="0" parTransId="{14E27FB1-B416-453F-8086-AAB5D5F2DDF5}" sibTransId="{94BD70E4-D179-4907-B7F7-91D096B81917}"/>
    <dgm:cxn modelId="{3BB484B4-C747-49FD-86E9-3E1370C02CB5}" type="presOf" srcId="{31520D95-CE20-4FAB-9348-F967E31BF87A}" destId="{41CF8823-D456-42ED-9840-CFB63F7B0168}" srcOrd="0" destOrd="0" presId="urn:microsoft.com/office/officeart/2005/8/layout/hChevron3"/>
    <dgm:cxn modelId="{A22BA8DB-ED0B-4C62-A2FF-CBFDB7AE1BFC}" type="presOf" srcId="{8D3DE017-46F5-4E0B-AB62-FBA6F484795F}" destId="{8B0BB16F-99AA-4F7E-B09E-E1166367E76B}" srcOrd="0" destOrd="0" presId="urn:microsoft.com/office/officeart/2005/8/layout/hChevron3"/>
    <dgm:cxn modelId="{AB211AE0-6FE4-471B-939B-0685362BFC61}" type="presOf" srcId="{3549669F-75A2-42CB-8B31-3936B23DE856}" destId="{CACB9345-4F3F-458E-B16B-C4DF23CF4B06}" srcOrd="0" destOrd="0" presId="urn:microsoft.com/office/officeart/2005/8/layout/hChevron3"/>
    <dgm:cxn modelId="{887B58C1-B339-499F-87C4-89108D97B5D0}" type="presParOf" srcId="{CACB9345-4F3F-458E-B16B-C4DF23CF4B06}" destId="{8B0BB16F-99AA-4F7E-B09E-E1166367E76B}" srcOrd="0" destOrd="0" presId="urn:microsoft.com/office/officeart/2005/8/layout/hChevron3"/>
    <dgm:cxn modelId="{46E65C8D-E850-4C08-B97D-8DD416466724}" type="presParOf" srcId="{CACB9345-4F3F-458E-B16B-C4DF23CF4B06}" destId="{6A3E520E-3D00-4E1A-BB65-FF101549A8EC}" srcOrd="1" destOrd="0" presId="urn:microsoft.com/office/officeart/2005/8/layout/hChevron3"/>
    <dgm:cxn modelId="{EB4B168E-BC32-4C60-AC35-726D27B29FFF}" type="presParOf" srcId="{CACB9345-4F3F-458E-B16B-C4DF23CF4B06}" destId="{41CF8823-D456-42ED-9840-CFB63F7B0168}" srcOrd="2" destOrd="0" presId="urn:microsoft.com/office/officeart/2005/8/layout/hChevron3"/>
    <dgm:cxn modelId="{55E76FC5-9C58-40E6-B85B-86A4B96236DF}" type="presParOf" srcId="{CACB9345-4F3F-458E-B16B-C4DF23CF4B06}" destId="{7F27B53B-F1B2-44F9-A94B-3D10BE3FE64D}" srcOrd="3" destOrd="0" presId="urn:microsoft.com/office/officeart/2005/8/layout/hChevron3"/>
    <dgm:cxn modelId="{7326EC05-1829-4E17-A3EC-8EBDB2BC1A8B}" type="presParOf" srcId="{CACB9345-4F3F-458E-B16B-C4DF23CF4B06}" destId="{24A8662F-7F78-444B-8DC5-6E873B7B915A}" srcOrd="4" destOrd="0" presId="urn:microsoft.com/office/officeart/2005/8/layout/hChevron3"/>
    <dgm:cxn modelId="{E513736B-D64D-4038-A57C-A847265F6FDA}" type="presParOf" srcId="{CACB9345-4F3F-458E-B16B-C4DF23CF4B06}" destId="{803CF454-AC66-4F8B-B454-BB455D348A6F}" srcOrd="5" destOrd="0" presId="urn:microsoft.com/office/officeart/2005/8/layout/hChevron3"/>
    <dgm:cxn modelId="{859D168E-A8C0-4D58-BBCD-C89FFB07445B}" type="presParOf" srcId="{CACB9345-4F3F-458E-B16B-C4DF23CF4B06}" destId="{760F9369-B183-4DF5-9705-64BF09E06EFA}"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1B91CA-CECC-4D9B-8037-CF6D5E16457E}" type="doc">
      <dgm:prSet loTypeId="urn:microsoft.com/office/officeart/2005/8/layout/vList3" loCatId="list" qsTypeId="urn:microsoft.com/office/officeart/2005/8/quickstyle/simple1" qsCatId="simple" csTypeId="urn:microsoft.com/office/officeart/2005/8/colors/accent1_2" csCatId="accent1" phldr="1"/>
      <dgm:spPr/>
    </dgm:pt>
    <dgm:pt modelId="{AAF7486E-6CA3-4C8E-9892-638B1EAB4B5B}">
      <dgm:prSet phldrT="[Texto]"/>
      <dgm:spPr/>
      <dgm:t>
        <a:bodyPr/>
        <a:lstStyle/>
        <a:p>
          <a:pPr>
            <a:buFont typeface="+mj-lt"/>
            <a:buAutoNum type="alphaLcPeriod"/>
          </a:pPr>
          <a:r>
            <a:rPr lang="es-MX">
              <a:effectLst/>
              <a:latin typeface="Calibri" panose="020F0502020204030204" pitchFamily="34" charset="0"/>
              <a:ea typeface="Calibri" panose="020F0502020204030204" pitchFamily="34" charset="0"/>
              <a:cs typeface="Times New Roman" panose="02020603050405020304" pitchFamily="18" charset="0"/>
            </a:rPr>
            <a:t>Conservadora: moral y biológica</a:t>
          </a:r>
          <a:endParaRPr lang="es-MX" dirty="0"/>
        </a:p>
      </dgm:t>
    </dgm:pt>
    <dgm:pt modelId="{0471CFAC-1F04-4F8B-B6DA-C492E2A685A1}" type="parTrans" cxnId="{5EC72228-813E-4721-A40D-B50ED47D0B35}">
      <dgm:prSet/>
      <dgm:spPr/>
      <dgm:t>
        <a:bodyPr/>
        <a:lstStyle/>
        <a:p>
          <a:endParaRPr lang="es-MX"/>
        </a:p>
      </dgm:t>
    </dgm:pt>
    <dgm:pt modelId="{D272B5C7-5246-4014-8913-70E922D951A6}" type="sibTrans" cxnId="{5EC72228-813E-4721-A40D-B50ED47D0B35}">
      <dgm:prSet/>
      <dgm:spPr/>
      <dgm:t>
        <a:bodyPr/>
        <a:lstStyle/>
        <a:p>
          <a:endParaRPr lang="es-MX"/>
        </a:p>
      </dgm:t>
    </dgm:pt>
    <dgm:pt modelId="{059C5FCF-C3A2-4482-B769-F6120B5B3802}">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Profeminista</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dgm:t>
    </dgm:pt>
    <dgm:pt modelId="{133EFAC3-4EA2-479A-8F12-59173923111D}" type="parTrans" cxnId="{036EB788-8840-4D49-8D05-CE98D0FDB6DD}">
      <dgm:prSet/>
      <dgm:spPr/>
      <dgm:t>
        <a:bodyPr/>
        <a:lstStyle/>
        <a:p>
          <a:endParaRPr lang="es-MX"/>
        </a:p>
      </dgm:t>
    </dgm:pt>
    <dgm:pt modelId="{E7E0C9A3-43BA-45E5-8003-88ED192AF6FF}" type="sibTrans" cxnId="{036EB788-8840-4D49-8D05-CE98D0FDB6DD}">
      <dgm:prSet/>
      <dgm:spPr/>
      <dgm:t>
        <a:bodyPr/>
        <a:lstStyle/>
        <a:p>
          <a:endParaRPr lang="es-MX"/>
        </a:p>
      </dgm:t>
    </dgm:pt>
    <dgm:pt modelId="{C004A6F4-7A76-4D3E-997B-F221FA40AB3F}">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De los derechos del hombre</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dgm:t>
    </dgm:pt>
    <dgm:pt modelId="{1609FCF0-89C4-4DF1-9A45-77F96074F4B8}" type="parTrans" cxnId="{FFC6436C-FBEB-448A-9CF1-3533272DBDC0}">
      <dgm:prSet/>
      <dgm:spPr/>
      <dgm:t>
        <a:bodyPr/>
        <a:lstStyle/>
        <a:p>
          <a:endParaRPr lang="es-MX"/>
        </a:p>
      </dgm:t>
    </dgm:pt>
    <dgm:pt modelId="{42E2FF0A-8B45-496F-B073-89CF0BC3E3E2}" type="sibTrans" cxnId="{FFC6436C-FBEB-448A-9CF1-3533272DBDC0}">
      <dgm:prSet/>
      <dgm:spPr/>
      <dgm:t>
        <a:bodyPr/>
        <a:lstStyle/>
        <a:p>
          <a:endParaRPr lang="es-MX"/>
        </a:p>
      </dgm:t>
    </dgm:pt>
    <dgm:pt modelId="{FF2862C7-9CD4-4B13-996A-2E01223B2887}">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Espiritual o mito poética</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dgm:t>
    </dgm:pt>
    <dgm:pt modelId="{AA38F909-ECA8-45B3-96E8-B5B77A910B02}" type="parTrans" cxnId="{EF1FF4CA-E93E-4D1C-963C-D5B6792A2655}">
      <dgm:prSet/>
      <dgm:spPr/>
      <dgm:t>
        <a:bodyPr/>
        <a:lstStyle/>
        <a:p>
          <a:endParaRPr lang="es-MX"/>
        </a:p>
      </dgm:t>
    </dgm:pt>
    <dgm:pt modelId="{0302F2F0-4A89-4D65-9C57-3FCEECD116D7}" type="sibTrans" cxnId="{EF1FF4CA-E93E-4D1C-963C-D5B6792A2655}">
      <dgm:prSet/>
      <dgm:spPr/>
      <dgm:t>
        <a:bodyPr/>
        <a:lstStyle/>
        <a:p>
          <a:endParaRPr lang="es-MX"/>
        </a:p>
      </dgm:t>
    </dgm:pt>
    <dgm:pt modelId="{72AFD54A-03FA-44E2-88D8-0BCC5DD7C313}">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Socialista</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dgm:t>
    </dgm:pt>
    <dgm:pt modelId="{12743482-3332-4112-B78E-3DAA9B3E27F5}" type="parTrans" cxnId="{F8AA39A4-BC21-4B73-900E-F9EFF561B11B}">
      <dgm:prSet/>
      <dgm:spPr/>
      <dgm:t>
        <a:bodyPr/>
        <a:lstStyle/>
        <a:p>
          <a:endParaRPr lang="es-MX"/>
        </a:p>
      </dgm:t>
    </dgm:pt>
    <dgm:pt modelId="{D13096A4-84EF-42E2-B781-0184DE6390CF}" type="sibTrans" cxnId="{F8AA39A4-BC21-4B73-900E-F9EFF561B11B}">
      <dgm:prSet/>
      <dgm:spPr/>
      <dgm:t>
        <a:bodyPr/>
        <a:lstStyle/>
        <a:p>
          <a:endParaRPr lang="es-MX"/>
        </a:p>
      </dgm:t>
    </dgm:pt>
    <dgm:pt modelId="{0179E8E0-8235-4956-89DA-ECF303F93451}">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De grupos específicos</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dgm:t>
    </dgm:pt>
    <dgm:pt modelId="{75A3CF21-A6A1-4DD3-8148-2CA883E28D8B}" type="parTrans" cxnId="{BDE88CD1-E1F7-43A4-B24E-4150DC443745}">
      <dgm:prSet/>
      <dgm:spPr/>
      <dgm:t>
        <a:bodyPr/>
        <a:lstStyle/>
        <a:p>
          <a:endParaRPr lang="es-MX"/>
        </a:p>
      </dgm:t>
    </dgm:pt>
    <dgm:pt modelId="{E0D83769-BF1C-47F9-8FB4-11F98FCD48B6}" type="sibTrans" cxnId="{BDE88CD1-E1F7-43A4-B24E-4150DC443745}">
      <dgm:prSet/>
      <dgm:spPr/>
      <dgm:t>
        <a:bodyPr/>
        <a:lstStyle/>
        <a:p>
          <a:endParaRPr lang="es-MX"/>
        </a:p>
      </dgm:t>
    </dgm:pt>
    <dgm:pt modelId="{282A2B5A-98BD-4209-B3CC-E08D59D70EF6}" type="pres">
      <dgm:prSet presAssocID="{991B91CA-CECC-4D9B-8037-CF6D5E16457E}" presName="linearFlow" presStyleCnt="0">
        <dgm:presLayoutVars>
          <dgm:dir/>
          <dgm:resizeHandles val="exact"/>
        </dgm:presLayoutVars>
      </dgm:prSet>
      <dgm:spPr/>
    </dgm:pt>
    <dgm:pt modelId="{EAADFCF5-83CD-4B15-A2A4-D8931C0984B9}" type="pres">
      <dgm:prSet presAssocID="{AAF7486E-6CA3-4C8E-9892-638B1EAB4B5B}" presName="composite" presStyleCnt="0"/>
      <dgm:spPr/>
    </dgm:pt>
    <dgm:pt modelId="{8D643CA5-027B-4A06-8BD6-E5B28CC0ACC4}" type="pres">
      <dgm:prSet presAssocID="{AAF7486E-6CA3-4C8E-9892-638B1EAB4B5B}" presName="imgShp" presStyleLbl="fgImgPlace1" presStyleIdx="0" presStyleCnt="6"/>
      <dgm:spPr>
        <a:blipFill>
          <a:blip xmlns:r="http://schemas.openxmlformats.org/officeDocument/2006/relationships" r:embed="rId1"/>
          <a:srcRect/>
          <a:stretch>
            <a:fillRect t="-22000" b="-22000"/>
          </a:stretch>
        </a:blipFill>
      </dgm:spPr>
    </dgm:pt>
    <dgm:pt modelId="{F88477F9-350A-4B0E-8C9F-2467441E7C35}" type="pres">
      <dgm:prSet presAssocID="{AAF7486E-6CA3-4C8E-9892-638B1EAB4B5B}" presName="txShp" presStyleLbl="node1" presStyleIdx="0" presStyleCnt="6">
        <dgm:presLayoutVars>
          <dgm:bulletEnabled val="1"/>
        </dgm:presLayoutVars>
      </dgm:prSet>
      <dgm:spPr/>
    </dgm:pt>
    <dgm:pt modelId="{AE918002-2C37-436D-B49E-BC0CB9760899}" type="pres">
      <dgm:prSet presAssocID="{D272B5C7-5246-4014-8913-70E922D951A6}" presName="spacing" presStyleCnt="0"/>
      <dgm:spPr/>
    </dgm:pt>
    <dgm:pt modelId="{A6A955C3-DB01-470E-AB9A-D19E63DC3688}" type="pres">
      <dgm:prSet presAssocID="{059C5FCF-C3A2-4482-B769-F6120B5B3802}" presName="composite" presStyleCnt="0"/>
      <dgm:spPr/>
    </dgm:pt>
    <dgm:pt modelId="{2C61D414-94AE-4D33-9F10-022164328041}" type="pres">
      <dgm:prSet presAssocID="{059C5FCF-C3A2-4482-B769-F6120B5B3802}" presName="imgShp"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l="-47000" r="-47000"/>
          </a:stretch>
        </a:blipFill>
      </dgm:spPr>
    </dgm:pt>
    <dgm:pt modelId="{18F73FFE-1AF5-4E44-BF9D-D4C7D591395A}" type="pres">
      <dgm:prSet presAssocID="{059C5FCF-C3A2-4482-B769-F6120B5B3802}" presName="txShp" presStyleLbl="node1" presStyleIdx="1" presStyleCnt="6">
        <dgm:presLayoutVars>
          <dgm:bulletEnabled val="1"/>
        </dgm:presLayoutVars>
      </dgm:prSet>
      <dgm:spPr/>
    </dgm:pt>
    <dgm:pt modelId="{D14738B9-0F1B-443A-BB97-32E7616A2D83}" type="pres">
      <dgm:prSet presAssocID="{E7E0C9A3-43BA-45E5-8003-88ED192AF6FF}" presName="spacing" presStyleCnt="0"/>
      <dgm:spPr/>
    </dgm:pt>
    <dgm:pt modelId="{2C20DF18-7967-4228-8867-834FFA009FA4}" type="pres">
      <dgm:prSet presAssocID="{C004A6F4-7A76-4D3E-997B-F221FA40AB3F}" presName="composite" presStyleCnt="0"/>
      <dgm:spPr/>
    </dgm:pt>
    <dgm:pt modelId="{AFAD0442-025A-4DD6-A324-C5F2448A010A}" type="pres">
      <dgm:prSet presAssocID="{C004A6F4-7A76-4D3E-997B-F221FA40AB3F}" presName="imgShp" presStyleLbl="fgImgPlace1" presStyleIdx="2" presStyleCnt="6"/>
      <dgm:spPr/>
    </dgm:pt>
    <dgm:pt modelId="{755822CE-3455-44BC-8226-58435DD47E05}" type="pres">
      <dgm:prSet presAssocID="{C004A6F4-7A76-4D3E-997B-F221FA40AB3F}" presName="txShp" presStyleLbl="node1" presStyleIdx="2" presStyleCnt="6">
        <dgm:presLayoutVars>
          <dgm:bulletEnabled val="1"/>
        </dgm:presLayoutVars>
      </dgm:prSet>
      <dgm:spPr/>
    </dgm:pt>
    <dgm:pt modelId="{0DB6748F-7558-43AE-BE5A-5F68549D5E4F}" type="pres">
      <dgm:prSet presAssocID="{42E2FF0A-8B45-496F-B073-89CF0BC3E3E2}" presName="spacing" presStyleCnt="0"/>
      <dgm:spPr/>
    </dgm:pt>
    <dgm:pt modelId="{06A83C98-65D6-4786-B3A9-0B10AE744145}" type="pres">
      <dgm:prSet presAssocID="{FF2862C7-9CD4-4B13-996A-2E01223B2887}" presName="composite" presStyleCnt="0"/>
      <dgm:spPr/>
    </dgm:pt>
    <dgm:pt modelId="{BE04797B-4135-4264-A061-C2799741B6E2}" type="pres">
      <dgm:prSet presAssocID="{FF2862C7-9CD4-4B13-996A-2E01223B2887}" presName="imgShp" presStyleLbl="fgImgPlace1" presStyleIdx="3"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t="-1000" b="-1000"/>
          </a:stretch>
        </a:blipFill>
      </dgm:spPr>
    </dgm:pt>
    <dgm:pt modelId="{62E15A96-EF25-42D1-9B7C-D5363CCD28C7}" type="pres">
      <dgm:prSet presAssocID="{FF2862C7-9CD4-4B13-996A-2E01223B2887}" presName="txShp" presStyleLbl="node1" presStyleIdx="3" presStyleCnt="6">
        <dgm:presLayoutVars>
          <dgm:bulletEnabled val="1"/>
        </dgm:presLayoutVars>
      </dgm:prSet>
      <dgm:spPr/>
    </dgm:pt>
    <dgm:pt modelId="{9490AAA5-47EB-4A30-8B80-3B4E1F338527}" type="pres">
      <dgm:prSet presAssocID="{0302F2F0-4A89-4D65-9C57-3FCEECD116D7}" presName="spacing" presStyleCnt="0"/>
      <dgm:spPr/>
    </dgm:pt>
    <dgm:pt modelId="{263D5ECB-2C0D-480A-A8AE-1A36AB4A5A7B}" type="pres">
      <dgm:prSet presAssocID="{72AFD54A-03FA-44E2-88D8-0BCC5DD7C313}" presName="composite" presStyleCnt="0"/>
      <dgm:spPr/>
    </dgm:pt>
    <dgm:pt modelId="{FA4727DD-1369-4528-AA96-20110435A7AF}" type="pres">
      <dgm:prSet presAssocID="{72AFD54A-03FA-44E2-88D8-0BCC5DD7C313}" presName="imgShp" presStyleLbl="fgImgPlace1" presStyleIdx="4"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l="-26000" r="-26000"/>
          </a:stretch>
        </a:blipFill>
      </dgm:spPr>
    </dgm:pt>
    <dgm:pt modelId="{94117FCB-304E-41DB-982A-E82C620BD2AF}" type="pres">
      <dgm:prSet presAssocID="{72AFD54A-03FA-44E2-88D8-0BCC5DD7C313}" presName="txShp" presStyleLbl="node1" presStyleIdx="4" presStyleCnt="6">
        <dgm:presLayoutVars>
          <dgm:bulletEnabled val="1"/>
        </dgm:presLayoutVars>
      </dgm:prSet>
      <dgm:spPr/>
    </dgm:pt>
    <dgm:pt modelId="{649F1D07-F0AC-43EB-8B3B-40F2060ED9C5}" type="pres">
      <dgm:prSet presAssocID="{D13096A4-84EF-42E2-B781-0184DE6390CF}" presName="spacing" presStyleCnt="0"/>
      <dgm:spPr/>
    </dgm:pt>
    <dgm:pt modelId="{90CC9323-B960-4BD5-80D2-F4F3020A98EA}" type="pres">
      <dgm:prSet presAssocID="{0179E8E0-8235-4956-89DA-ECF303F93451}" presName="composite" presStyleCnt="0"/>
      <dgm:spPr/>
    </dgm:pt>
    <dgm:pt modelId="{ABF9C5C8-3BE4-4B05-9606-4D845A0F6497}" type="pres">
      <dgm:prSet presAssocID="{0179E8E0-8235-4956-89DA-ECF303F93451}" presName="imgShp" presStyleLbl="fgImgPlace1" presStyleIdx="5"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31000" r="-31000"/>
          </a:stretch>
        </a:blipFill>
      </dgm:spPr>
    </dgm:pt>
    <dgm:pt modelId="{21B1F106-38A6-4745-89A6-3C4E3918EF0D}" type="pres">
      <dgm:prSet presAssocID="{0179E8E0-8235-4956-89DA-ECF303F93451}" presName="txShp" presStyleLbl="node1" presStyleIdx="5" presStyleCnt="6">
        <dgm:presLayoutVars>
          <dgm:bulletEnabled val="1"/>
        </dgm:presLayoutVars>
      </dgm:prSet>
      <dgm:spPr/>
    </dgm:pt>
  </dgm:ptLst>
  <dgm:cxnLst>
    <dgm:cxn modelId="{5EC72228-813E-4721-A40D-B50ED47D0B35}" srcId="{991B91CA-CECC-4D9B-8037-CF6D5E16457E}" destId="{AAF7486E-6CA3-4C8E-9892-638B1EAB4B5B}" srcOrd="0" destOrd="0" parTransId="{0471CFAC-1F04-4F8B-B6DA-C492E2A685A1}" sibTransId="{D272B5C7-5246-4014-8913-70E922D951A6}"/>
    <dgm:cxn modelId="{9726CD2F-EFCA-45B1-A846-D3C463FF4CCF}" type="presOf" srcId="{059C5FCF-C3A2-4482-B769-F6120B5B3802}" destId="{18F73FFE-1AF5-4E44-BF9D-D4C7D591395A}" srcOrd="0" destOrd="0" presId="urn:microsoft.com/office/officeart/2005/8/layout/vList3"/>
    <dgm:cxn modelId="{FFC6436C-FBEB-448A-9CF1-3533272DBDC0}" srcId="{991B91CA-CECC-4D9B-8037-CF6D5E16457E}" destId="{C004A6F4-7A76-4D3E-997B-F221FA40AB3F}" srcOrd="2" destOrd="0" parTransId="{1609FCF0-89C4-4DF1-9A45-77F96074F4B8}" sibTransId="{42E2FF0A-8B45-496F-B073-89CF0BC3E3E2}"/>
    <dgm:cxn modelId="{347B7A4C-7179-447C-923E-F4276B02E902}" type="presOf" srcId="{FF2862C7-9CD4-4B13-996A-2E01223B2887}" destId="{62E15A96-EF25-42D1-9B7C-D5363CCD28C7}" srcOrd="0" destOrd="0" presId="urn:microsoft.com/office/officeart/2005/8/layout/vList3"/>
    <dgm:cxn modelId="{27CFB457-3774-4A21-AF16-E8EAD67E2F83}" type="presOf" srcId="{C004A6F4-7A76-4D3E-997B-F221FA40AB3F}" destId="{755822CE-3455-44BC-8226-58435DD47E05}" srcOrd="0" destOrd="0" presId="urn:microsoft.com/office/officeart/2005/8/layout/vList3"/>
    <dgm:cxn modelId="{036EB788-8840-4D49-8D05-CE98D0FDB6DD}" srcId="{991B91CA-CECC-4D9B-8037-CF6D5E16457E}" destId="{059C5FCF-C3A2-4482-B769-F6120B5B3802}" srcOrd="1" destOrd="0" parTransId="{133EFAC3-4EA2-479A-8F12-59173923111D}" sibTransId="{E7E0C9A3-43BA-45E5-8003-88ED192AF6FF}"/>
    <dgm:cxn modelId="{1018E697-5BE1-4830-9980-9D9F78749E3C}" type="presOf" srcId="{0179E8E0-8235-4956-89DA-ECF303F93451}" destId="{21B1F106-38A6-4745-89A6-3C4E3918EF0D}" srcOrd="0" destOrd="0" presId="urn:microsoft.com/office/officeart/2005/8/layout/vList3"/>
    <dgm:cxn modelId="{F8AA39A4-BC21-4B73-900E-F9EFF561B11B}" srcId="{991B91CA-CECC-4D9B-8037-CF6D5E16457E}" destId="{72AFD54A-03FA-44E2-88D8-0BCC5DD7C313}" srcOrd="4" destOrd="0" parTransId="{12743482-3332-4112-B78E-3DAA9B3E27F5}" sibTransId="{D13096A4-84EF-42E2-B781-0184DE6390CF}"/>
    <dgm:cxn modelId="{93C778BC-B0F8-4974-A908-ADCFCD63C0C2}" type="presOf" srcId="{72AFD54A-03FA-44E2-88D8-0BCC5DD7C313}" destId="{94117FCB-304E-41DB-982A-E82C620BD2AF}" srcOrd="0" destOrd="0" presId="urn:microsoft.com/office/officeart/2005/8/layout/vList3"/>
    <dgm:cxn modelId="{EF1FF4CA-E93E-4D1C-963C-D5B6792A2655}" srcId="{991B91CA-CECC-4D9B-8037-CF6D5E16457E}" destId="{FF2862C7-9CD4-4B13-996A-2E01223B2887}" srcOrd="3" destOrd="0" parTransId="{AA38F909-ECA8-45B3-96E8-B5B77A910B02}" sibTransId="{0302F2F0-4A89-4D65-9C57-3FCEECD116D7}"/>
    <dgm:cxn modelId="{BDE88CD1-E1F7-43A4-B24E-4150DC443745}" srcId="{991B91CA-CECC-4D9B-8037-CF6D5E16457E}" destId="{0179E8E0-8235-4956-89DA-ECF303F93451}" srcOrd="5" destOrd="0" parTransId="{75A3CF21-A6A1-4DD3-8148-2CA883E28D8B}" sibTransId="{E0D83769-BF1C-47F9-8FB4-11F98FCD48B6}"/>
    <dgm:cxn modelId="{4BA9F9D1-C113-49D0-8E92-59298EE42704}" type="presOf" srcId="{AAF7486E-6CA3-4C8E-9892-638B1EAB4B5B}" destId="{F88477F9-350A-4B0E-8C9F-2467441E7C35}" srcOrd="0" destOrd="0" presId="urn:microsoft.com/office/officeart/2005/8/layout/vList3"/>
    <dgm:cxn modelId="{D09398F0-F27E-4F40-B977-EEF003AEF3AA}" type="presOf" srcId="{991B91CA-CECC-4D9B-8037-CF6D5E16457E}" destId="{282A2B5A-98BD-4209-B3CC-E08D59D70EF6}" srcOrd="0" destOrd="0" presId="urn:microsoft.com/office/officeart/2005/8/layout/vList3"/>
    <dgm:cxn modelId="{15C19F6A-C528-4F4B-B4B3-1E5525E0B2EF}" type="presParOf" srcId="{282A2B5A-98BD-4209-B3CC-E08D59D70EF6}" destId="{EAADFCF5-83CD-4B15-A2A4-D8931C0984B9}" srcOrd="0" destOrd="0" presId="urn:microsoft.com/office/officeart/2005/8/layout/vList3"/>
    <dgm:cxn modelId="{844C7B12-3B91-41E4-BE93-A0A1E178E85F}" type="presParOf" srcId="{EAADFCF5-83CD-4B15-A2A4-D8931C0984B9}" destId="{8D643CA5-027B-4A06-8BD6-E5B28CC0ACC4}" srcOrd="0" destOrd="0" presId="urn:microsoft.com/office/officeart/2005/8/layout/vList3"/>
    <dgm:cxn modelId="{FEE92FEC-6471-4D44-8B4C-78D6B3B6134F}" type="presParOf" srcId="{EAADFCF5-83CD-4B15-A2A4-D8931C0984B9}" destId="{F88477F9-350A-4B0E-8C9F-2467441E7C35}" srcOrd="1" destOrd="0" presId="urn:microsoft.com/office/officeart/2005/8/layout/vList3"/>
    <dgm:cxn modelId="{C729EE21-9221-4414-BDDB-FAB0B3440B9B}" type="presParOf" srcId="{282A2B5A-98BD-4209-B3CC-E08D59D70EF6}" destId="{AE918002-2C37-436D-B49E-BC0CB9760899}" srcOrd="1" destOrd="0" presId="urn:microsoft.com/office/officeart/2005/8/layout/vList3"/>
    <dgm:cxn modelId="{A16A75F1-EC49-4995-B394-891B165A4EA3}" type="presParOf" srcId="{282A2B5A-98BD-4209-B3CC-E08D59D70EF6}" destId="{A6A955C3-DB01-470E-AB9A-D19E63DC3688}" srcOrd="2" destOrd="0" presId="urn:microsoft.com/office/officeart/2005/8/layout/vList3"/>
    <dgm:cxn modelId="{3847E41C-D336-4925-816C-E80EB994DB3C}" type="presParOf" srcId="{A6A955C3-DB01-470E-AB9A-D19E63DC3688}" destId="{2C61D414-94AE-4D33-9F10-022164328041}" srcOrd="0" destOrd="0" presId="urn:microsoft.com/office/officeart/2005/8/layout/vList3"/>
    <dgm:cxn modelId="{08EF9795-7699-49E0-A8E4-62DD73EF9F85}" type="presParOf" srcId="{A6A955C3-DB01-470E-AB9A-D19E63DC3688}" destId="{18F73FFE-1AF5-4E44-BF9D-D4C7D591395A}" srcOrd="1" destOrd="0" presId="urn:microsoft.com/office/officeart/2005/8/layout/vList3"/>
    <dgm:cxn modelId="{88C0F8B3-74B6-42FD-9AE8-FAB750900C93}" type="presParOf" srcId="{282A2B5A-98BD-4209-B3CC-E08D59D70EF6}" destId="{D14738B9-0F1B-443A-BB97-32E7616A2D83}" srcOrd="3" destOrd="0" presId="urn:microsoft.com/office/officeart/2005/8/layout/vList3"/>
    <dgm:cxn modelId="{A1D4EE2C-0E6B-408F-890B-15DCC518F232}" type="presParOf" srcId="{282A2B5A-98BD-4209-B3CC-E08D59D70EF6}" destId="{2C20DF18-7967-4228-8867-834FFA009FA4}" srcOrd="4" destOrd="0" presId="urn:microsoft.com/office/officeart/2005/8/layout/vList3"/>
    <dgm:cxn modelId="{7FCFD193-2CC3-49FF-B4AE-E5B5E4920ED4}" type="presParOf" srcId="{2C20DF18-7967-4228-8867-834FFA009FA4}" destId="{AFAD0442-025A-4DD6-A324-C5F2448A010A}" srcOrd="0" destOrd="0" presId="urn:microsoft.com/office/officeart/2005/8/layout/vList3"/>
    <dgm:cxn modelId="{FCB73F01-60A0-4095-B755-7B314109D80A}" type="presParOf" srcId="{2C20DF18-7967-4228-8867-834FFA009FA4}" destId="{755822CE-3455-44BC-8226-58435DD47E05}" srcOrd="1" destOrd="0" presId="urn:microsoft.com/office/officeart/2005/8/layout/vList3"/>
    <dgm:cxn modelId="{09F78194-2DD5-43DC-A874-65CB9D468EF8}" type="presParOf" srcId="{282A2B5A-98BD-4209-B3CC-E08D59D70EF6}" destId="{0DB6748F-7558-43AE-BE5A-5F68549D5E4F}" srcOrd="5" destOrd="0" presId="urn:microsoft.com/office/officeart/2005/8/layout/vList3"/>
    <dgm:cxn modelId="{8C2DC0D7-2D2B-46DD-8717-CEBC77FA8D34}" type="presParOf" srcId="{282A2B5A-98BD-4209-B3CC-E08D59D70EF6}" destId="{06A83C98-65D6-4786-B3A9-0B10AE744145}" srcOrd="6" destOrd="0" presId="urn:microsoft.com/office/officeart/2005/8/layout/vList3"/>
    <dgm:cxn modelId="{551A0A65-613C-490A-B5C1-5944BE3091F7}" type="presParOf" srcId="{06A83C98-65D6-4786-B3A9-0B10AE744145}" destId="{BE04797B-4135-4264-A061-C2799741B6E2}" srcOrd="0" destOrd="0" presId="urn:microsoft.com/office/officeart/2005/8/layout/vList3"/>
    <dgm:cxn modelId="{BB691456-C9D1-4F42-9398-A8EF27C6D549}" type="presParOf" srcId="{06A83C98-65D6-4786-B3A9-0B10AE744145}" destId="{62E15A96-EF25-42D1-9B7C-D5363CCD28C7}" srcOrd="1" destOrd="0" presId="urn:microsoft.com/office/officeart/2005/8/layout/vList3"/>
    <dgm:cxn modelId="{29D3517E-DC25-454B-855E-239B7B6E0CB3}" type="presParOf" srcId="{282A2B5A-98BD-4209-B3CC-E08D59D70EF6}" destId="{9490AAA5-47EB-4A30-8B80-3B4E1F338527}" srcOrd="7" destOrd="0" presId="urn:microsoft.com/office/officeart/2005/8/layout/vList3"/>
    <dgm:cxn modelId="{E43C4B21-FB71-4B09-B621-EBF68D430E19}" type="presParOf" srcId="{282A2B5A-98BD-4209-B3CC-E08D59D70EF6}" destId="{263D5ECB-2C0D-480A-A8AE-1A36AB4A5A7B}" srcOrd="8" destOrd="0" presId="urn:microsoft.com/office/officeart/2005/8/layout/vList3"/>
    <dgm:cxn modelId="{ABCD092F-871A-4502-A431-54D96EAF0A83}" type="presParOf" srcId="{263D5ECB-2C0D-480A-A8AE-1A36AB4A5A7B}" destId="{FA4727DD-1369-4528-AA96-20110435A7AF}" srcOrd="0" destOrd="0" presId="urn:microsoft.com/office/officeart/2005/8/layout/vList3"/>
    <dgm:cxn modelId="{EF0CA5C7-0F90-4ED8-BC78-3EECAC3F5688}" type="presParOf" srcId="{263D5ECB-2C0D-480A-A8AE-1A36AB4A5A7B}" destId="{94117FCB-304E-41DB-982A-E82C620BD2AF}" srcOrd="1" destOrd="0" presId="urn:microsoft.com/office/officeart/2005/8/layout/vList3"/>
    <dgm:cxn modelId="{A778110A-3246-4386-A2B9-37419B4AE37D}" type="presParOf" srcId="{282A2B5A-98BD-4209-B3CC-E08D59D70EF6}" destId="{649F1D07-F0AC-43EB-8B3B-40F2060ED9C5}" srcOrd="9" destOrd="0" presId="urn:microsoft.com/office/officeart/2005/8/layout/vList3"/>
    <dgm:cxn modelId="{2F4EDFA8-0F09-4E1C-A643-FD222E703390}" type="presParOf" srcId="{282A2B5A-98BD-4209-B3CC-E08D59D70EF6}" destId="{90CC9323-B960-4BD5-80D2-F4F3020A98EA}" srcOrd="10" destOrd="0" presId="urn:microsoft.com/office/officeart/2005/8/layout/vList3"/>
    <dgm:cxn modelId="{2BEA11DA-2AC8-4D4B-90B2-6ABC2B4DCB34}" type="presParOf" srcId="{90CC9323-B960-4BD5-80D2-F4F3020A98EA}" destId="{ABF9C5C8-3BE4-4B05-9606-4D845A0F6497}" srcOrd="0" destOrd="0" presId="urn:microsoft.com/office/officeart/2005/8/layout/vList3"/>
    <dgm:cxn modelId="{38A07195-CC61-4A65-9F2F-122116F8EC44}" type="presParOf" srcId="{90CC9323-B960-4BD5-80D2-F4F3020A98EA}" destId="{21B1F106-38A6-4745-89A6-3C4E3918EF0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8C7020-A33B-46C4-99D7-1D369A5F56D8}"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F2A7E004-41EF-4DEA-B671-3BFE356C2B0C}">
      <dgm:prSet phldrT="[Texto]"/>
      <dgm:spPr/>
      <dgm:t>
        <a:bodyPr/>
        <a:lstStyle/>
        <a:p>
          <a:r>
            <a:rPr lang="es-MX" dirty="0"/>
            <a:t>acción</a:t>
          </a:r>
        </a:p>
      </dgm:t>
    </dgm:pt>
    <dgm:pt modelId="{C37B48C2-9B58-4E3C-8B29-CF67F44C8D30}" type="parTrans" cxnId="{33FABA3B-88AF-45A1-818E-A72C6C688A81}">
      <dgm:prSet/>
      <dgm:spPr/>
      <dgm:t>
        <a:bodyPr/>
        <a:lstStyle/>
        <a:p>
          <a:endParaRPr lang="es-MX"/>
        </a:p>
      </dgm:t>
    </dgm:pt>
    <dgm:pt modelId="{EFB7CB3F-666C-4E41-B413-20B05FA2783B}" type="sibTrans" cxnId="{33FABA3B-88AF-45A1-818E-A72C6C688A81}">
      <dgm:prSet/>
      <dgm:spPr>
        <a:solidFill>
          <a:schemeClr val="accent4">
            <a:lumMod val="75000"/>
          </a:schemeClr>
        </a:solidFill>
      </dgm:spPr>
      <dgm:t>
        <a:bodyPr/>
        <a:lstStyle/>
        <a:p>
          <a:r>
            <a:rPr lang="es-MX" dirty="0"/>
            <a:t>Colectivo</a:t>
          </a:r>
        </a:p>
      </dgm:t>
    </dgm:pt>
    <dgm:pt modelId="{4AE52D4F-5D7D-4AD2-AD6C-10F29EBDB159}">
      <dgm:prSet phldrT="[Texto]"/>
      <dgm:spPr/>
      <dgm:t>
        <a:bodyPr/>
        <a:lstStyle/>
        <a:p>
          <a:r>
            <a:rPr lang="es-MX" dirty="0"/>
            <a:t>omisión</a:t>
          </a:r>
        </a:p>
      </dgm:t>
    </dgm:pt>
    <dgm:pt modelId="{6C2C24C6-E6C2-44B9-9400-487C5C05CCE0}" type="parTrans" cxnId="{8C4461FD-7EF7-4768-8B54-55F0AD100D6C}">
      <dgm:prSet/>
      <dgm:spPr/>
      <dgm:t>
        <a:bodyPr/>
        <a:lstStyle/>
        <a:p>
          <a:endParaRPr lang="es-MX"/>
        </a:p>
      </dgm:t>
    </dgm:pt>
    <dgm:pt modelId="{622998CB-77B5-4718-9C30-FE9ED5756C44}" type="sibTrans" cxnId="{8C4461FD-7EF7-4768-8B54-55F0AD100D6C}">
      <dgm:prSet/>
      <dgm:spPr/>
      <dgm:t>
        <a:bodyPr/>
        <a:lstStyle/>
        <a:p>
          <a:r>
            <a:rPr lang="es-MX" dirty="0"/>
            <a:t>indiferencia</a:t>
          </a:r>
        </a:p>
      </dgm:t>
    </dgm:pt>
    <dgm:pt modelId="{6B9C3872-9646-4C34-9A4C-805E67B9CFF5}">
      <dgm:prSet phldrT="[Texto]"/>
      <dgm:spPr/>
      <dgm:t>
        <a:bodyPr/>
        <a:lstStyle/>
        <a:p>
          <a:r>
            <a:rPr lang="es-MX" dirty="0"/>
            <a:t>complicidad</a:t>
          </a:r>
        </a:p>
      </dgm:t>
    </dgm:pt>
    <dgm:pt modelId="{711BA885-1ABF-419A-8950-604FC2350183}" type="parTrans" cxnId="{2D274D40-DE6F-4470-88BB-AE690435B994}">
      <dgm:prSet/>
      <dgm:spPr/>
      <dgm:t>
        <a:bodyPr/>
        <a:lstStyle/>
        <a:p>
          <a:endParaRPr lang="es-MX"/>
        </a:p>
      </dgm:t>
    </dgm:pt>
    <dgm:pt modelId="{F0BDF6CC-DD91-43E5-8131-10BCD059D0F9}" type="sibTrans" cxnId="{2D274D40-DE6F-4470-88BB-AE690435B994}">
      <dgm:prSet/>
      <dgm:spPr>
        <a:solidFill>
          <a:schemeClr val="accent6">
            <a:lumMod val="75000"/>
          </a:schemeClr>
        </a:solidFill>
      </dgm:spPr>
      <dgm:t>
        <a:bodyPr/>
        <a:lstStyle/>
        <a:p>
          <a:r>
            <a:rPr lang="es-MX" dirty="0"/>
            <a:t>Masculino</a:t>
          </a:r>
        </a:p>
      </dgm:t>
    </dgm:pt>
    <dgm:pt modelId="{7B73FB4C-20E1-4E9E-8DF2-13C41CC67611}" type="pres">
      <dgm:prSet presAssocID="{BC8C7020-A33B-46C4-99D7-1D369A5F56D8}" presName="Name0" presStyleCnt="0">
        <dgm:presLayoutVars>
          <dgm:chMax/>
          <dgm:chPref/>
          <dgm:dir/>
          <dgm:animLvl val="lvl"/>
        </dgm:presLayoutVars>
      </dgm:prSet>
      <dgm:spPr/>
    </dgm:pt>
    <dgm:pt modelId="{B9399145-13E9-468B-984B-AA0F8F401F8F}" type="pres">
      <dgm:prSet presAssocID="{F2A7E004-41EF-4DEA-B671-3BFE356C2B0C}" presName="composite" presStyleCnt="0"/>
      <dgm:spPr/>
    </dgm:pt>
    <dgm:pt modelId="{A2B945C5-8823-4465-8A73-D1F87065F2A0}" type="pres">
      <dgm:prSet presAssocID="{F2A7E004-41EF-4DEA-B671-3BFE356C2B0C}" presName="Parent1" presStyleLbl="node1" presStyleIdx="0" presStyleCnt="6">
        <dgm:presLayoutVars>
          <dgm:chMax val="1"/>
          <dgm:chPref val="1"/>
          <dgm:bulletEnabled val="1"/>
        </dgm:presLayoutVars>
      </dgm:prSet>
      <dgm:spPr/>
    </dgm:pt>
    <dgm:pt modelId="{46506FDD-D1B9-4EC8-B6F8-D488C540D245}" type="pres">
      <dgm:prSet presAssocID="{F2A7E004-41EF-4DEA-B671-3BFE356C2B0C}" presName="Childtext1" presStyleLbl="revTx" presStyleIdx="0" presStyleCnt="3">
        <dgm:presLayoutVars>
          <dgm:chMax val="0"/>
          <dgm:chPref val="0"/>
          <dgm:bulletEnabled val="1"/>
        </dgm:presLayoutVars>
      </dgm:prSet>
      <dgm:spPr/>
    </dgm:pt>
    <dgm:pt modelId="{0B199B23-E233-45E6-85DC-D3A5382D14A9}" type="pres">
      <dgm:prSet presAssocID="{F2A7E004-41EF-4DEA-B671-3BFE356C2B0C}" presName="BalanceSpacing" presStyleCnt="0"/>
      <dgm:spPr/>
    </dgm:pt>
    <dgm:pt modelId="{B8C42174-579C-4C9A-B8EF-B46C0BCEE74C}" type="pres">
      <dgm:prSet presAssocID="{F2A7E004-41EF-4DEA-B671-3BFE356C2B0C}" presName="BalanceSpacing1" presStyleCnt="0"/>
      <dgm:spPr/>
    </dgm:pt>
    <dgm:pt modelId="{C37828F1-12CE-429B-AABD-1A9DE1D4CA19}" type="pres">
      <dgm:prSet presAssocID="{EFB7CB3F-666C-4E41-B413-20B05FA2783B}" presName="Accent1Text" presStyleLbl="node1" presStyleIdx="1" presStyleCnt="6" custLinFactNeighborX="-373" custLinFactNeighborY="-2628"/>
      <dgm:spPr/>
    </dgm:pt>
    <dgm:pt modelId="{C1113A3A-CC61-4F87-ABE5-5EBC1A85845D}" type="pres">
      <dgm:prSet presAssocID="{EFB7CB3F-666C-4E41-B413-20B05FA2783B}" presName="spaceBetweenRectangles" presStyleCnt="0"/>
      <dgm:spPr/>
    </dgm:pt>
    <dgm:pt modelId="{D5B69926-2E26-46FF-96D1-F81F032897A3}" type="pres">
      <dgm:prSet presAssocID="{4AE52D4F-5D7D-4AD2-AD6C-10F29EBDB159}" presName="composite" presStyleCnt="0"/>
      <dgm:spPr/>
    </dgm:pt>
    <dgm:pt modelId="{F900B890-86BB-4514-ABC0-A437E484DCAF}" type="pres">
      <dgm:prSet presAssocID="{4AE52D4F-5D7D-4AD2-AD6C-10F29EBDB159}" presName="Parent1" presStyleLbl="node1" presStyleIdx="2" presStyleCnt="6">
        <dgm:presLayoutVars>
          <dgm:chMax val="1"/>
          <dgm:chPref val="1"/>
          <dgm:bulletEnabled val="1"/>
        </dgm:presLayoutVars>
      </dgm:prSet>
      <dgm:spPr/>
    </dgm:pt>
    <dgm:pt modelId="{A4CC2CAB-C4A7-4D10-AC6A-9870EE13C50C}" type="pres">
      <dgm:prSet presAssocID="{4AE52D4F-5D7D-4AD2-AD6C-10F29EBDB159}" presName="Childtext1" presStyleLbl="revTx" presStyleIdx="1" presStyleCnt="3">
        <dgm:presLayoutVars>
          <dgm:chMax val="0"/>
          <dgm:chPref val="0"/>
          <dgm:bulletEnabled val="1"/>
        </dgm:presLayoutVars>
      </dgm:prSet>
      <dgm:spPr/>
    </dgm:pt>
    <dgm:pt modelId="{83671294-6BF1-40ED-9B69-6C4B3A8CD34C}" type="pres">
      <dgm:prSet presAssocID="{4AE52D4F-5D7D-4AD2-AD6C-10F29EBDB159}" presName="BalanceSpacing" presStyleCnt="0"/>
      <dgm:spPr/>
    </dgm:pt>
    <dgm:pt modelId="{F316434F-5E1D-4625-99A9-9CF34E5AFC1A}" type="pres">
      <dgm:prSet presAssocID="{4AE52D4F-5D7D-4AD2-AD6C-10F29EBDB159}" presName="BalanceSpacing1" presStyleCnt="0"/>
      <dgm:spPr/>
    </dgm:pt>
    <dgm:pt modelId="{974973A6-E9C0-417F-83D8-6EBECF368CE6}" type="pres">
      <dgm:prSet presAssocID="{622998CB-77B5-4718-9C30-FE9ED5756C44}" presName="Accent1Text" presStyleLbl="node1" presStyleIdx="3" presStyleCnt="6"/>
      <dgm:spPr/>
    </dgm:pt>
    <dgm:pt modelId="{4450C529-6E02-4E69-B83D-4C99FB0116B5}" type="pres">
      <dgm:prSet presAssocID="{622998CB-77B5-4718-9C30-FE9ED5756C44}" presName="spaceBetweenRectangles" presStyleCnt="0"/>
      <dgm:spPr/>
    </dgm:pt>
    <dgm:pt modelId="{0243B9AD-1FD6-4E1C-9083-7199A53C3393}" type="pres">
      <dgm:prSet presAssocID="{6B9C3872-9646-4C34-9A4C-805E67B9CFF5}" presName="composite" presStyleCnt="0"/>
      <dgm:spPr/>
    </dgm:pt>
    <dgm:pt modelId="{762B8CF0-794E-40A5-B4E9-6CB3DB4DA799}" type="pres">
      <dgm:prSet presAssocID="{6B9C3872-9646-4C34-9A4C-805E67B9CFF5}" presName="Parent1" presStyleLbl="node1" presStyleIdx="4" presStyleCnt="6">
        <dgm:presLayoutVars>
          <dgm:chMax val="1"/>
          <dgm:chPref val="1"/>
          <dgm:bulletEnabled val="1"/>
        </dgm:presLayoutVars>
      </dgm:prSet>
      <dgm:spPr/>
    </dgm:pt>
    <dgm:pt modelId="{3F394B71-EAE2-47E6-A29A-EFE40BEA48B8}" type="pres">
      <dgm:prSet presAssocID="{6B9C3872-9646-4C34-9A4C-805E67B9CFF5}" presName="Childtext1" presStyleLbl="revTx" presStyleIdx="2" presStyleCnt="3">
        <dgm:presLayoutVars>
          <dgm:chMax val="0"/>
          <dgm:chPref val="0"/>
          <dgm:bulletEnabled val="1"/>
        </dgm:presLayoutVars>
      </dgm:prSet>
      <dgm:spPr/>
    </dgm:pt>
    <dgm:pt modelId="{80D9EF33-5D19-443A-B229-6F3CFF5486C9}" type="pres">
      <dgm:prSet presAssocID="{6B9C3872-9646-4C34-9A4C-805E67B9CFF5}" presName="BalanceSpacing" presStyleCnt="0"/>
      <dgm:spPr/>
    </dgm:pt>
    <dgm:pt modelId="{D7FD769F-9717-487F-AE6A-1D09AF4303D4}" type="pres">
      <dgm:prSet presAssocID="{6B9C3872-9646-4C34-9A4C-805E67B9CFF5}" presName="BalanceSpacing1" presStyleCnt="0"/>
      <dgm:spPr/>
    </dgm:pt>
    <dgm:pt modelId="{B43AD287-7DEC-447E-AC39-88DC75DD44F4}" type="pres">
      <dgm:prSet presAssocID="{F0BDF6CC-DD91-43E5-8131-10BCD059D0F9}" presName="Accent1Text" presStyleLbl="node1" presStyleIdx="5" presStyleCnt="6"/>
      <dgm:spPr/>
    </dgm:pt>
  </dgm:ptLst>
  <dgm:cxnLst>
    <dgm:cxn modelId="{9014A233-6007-4D11-A73C-AE4AAE7F1D23}" type="presOf" srcId="{622998CB-77B5-4718-9C30-FE9ED5756C44}" destId="{974973A6-E9C0-417F-83D8-6EBECF368CE6}" srcOrd="0" destOrd="0" presId="urn:microsoft.com/office/officeart/2008/layout/AlternatingHexagons"/>
    <dgm:cxn modelId="{33FABA3B-88AF-45A1-818E-A72C6C688A81}" srcId="{BC8C7020-A33B-46C4-99D7-1D369A5F56D8}" destId="{F2A7E004-41EF-4DEA-B671-3BFE356C2B0C}" srcOrd="0" destOrd="0" parTransId="{C37B48C2-9B58-4E3C-8B29-CF67F44C8D30}" sibTransId="{EFB7CB3F-666C-4E41-B413-20B05FA2783B}"/>
    <dgm:cxn modelId="{A9EC373E-4ADC-41FC-B84B-832189EF6179}" type="presOf" srcId="{EFB7CB3F-666C-4E41-B413-20B05FA2783B}" destId="{C37828F1-12CE-429B-AABD-1A9DE1D4CA19}" srcOrd="0" destOrd="0" presId="urn:microsoft.com/office/officeart/2008/layout/AlternatingHexagons"/>
    <dgm:cxn modelId="{2D274D40-DE6F-4470-88BB-AE690435B994}" srcId="{BC8C7020-A33B-46C4-99D7-1D369A5F56D8}" destId="{6B9C3872-9646-4C34-9A4C-805E67B9CFF5}" srcOrd="2" destOrd="0" parTransId="{711BA885-1ABF-419A-8950-604FC2350183}" sibTransId="{F0BDF6CC-DD91-43E5-8131-10BCD059D0F9}"/>
    <dgm:cxn modelId="{30D29154-D61E-4DD9-A664-5163046154DF}" type="presOf" srcId="{BC8C7020-A33B-46C4-99D7-1D369A5F56D8}" destId="{7B73FB4C-20E1-4E9E-8DF2-13C41CC67611}" srcOrd="0" destOrd="0" presId="urn:microsoft.com/office/officeart/2008/layout/AlternatingHexagons"/>
    <dgm:cxn modelId="{BCFA50A2-46B4-4BDF-82F8-6DEEE3608E4C}" type="presOf" srcId="{F0BDF6CC-DD91-43E5-8131-10BCD059D0F9}" destId="{B43AD287-7DEC-447E-AC39-88DC75DD44F4}" srcOrd="0" destOrd="0" presId="urn:microsoft.com/office/officeart/2008/layout/AlternatingHexagons"/>
    <dgm:cxn modelId="{A1EF54A5-2B40-428F-ADB8-D85CA9CA63D1}" type="presOf" srcId="{6B9C3872-9646-4C34-9A4C-805E67B9CFF5}" destId="{762B8CF0-794E-40A5-B4E9-6CB3DB4DA799}" srcOrd="0" destOrd="0" presId="urn:microsoft.com/office/officeart/2008/layout/AlternatingHexagons"/>
    <dgm:cxn modelId="{FE8042B0-3382-42BF-89FE-F1B8AE32F21D}" type="presOf" srcId="{4AE52D4F-5D7D-4AD2-AD6C-10F29EBDB159}" destId="{F900B890-86BB-4514-ABC0-A437E484DCAF}" srcOrd="0" destOrd="0" presId="urn:microsoft.com/office/officeart/2008/layout/AlternatingHexagons"/>
    <dgm:cxn modelId="{2A3A42B9-38BF-4763-BA69-984DB813662C}" type="presOf" srcId="{F2A7E004-41EF-4DEA-B671-3BFE356C2B0C}" destId="{A2B945C5-8823-4465-8A73-D1F87065F2A0}" srcOrd="0" destOrd="0" presId="urn:microsoft.com/office/officeart/2008/layout/AlternatingHexagons"/>
    <dgm:cxn modelId="{8C4461FD-7EF7-4768-8B54-55F0AD100D6C}" srcId="{BC8C7020-A33B-46C4-99D7-1D369A5F56D8}" destId="{4AE52D4F-5D7D-4AD2-AD6C-10F29EBDB159}" srcOrd="1" destOrd="0" parTransId="{6C2C24C6-E6C2-44B9-9400-487C5C05CCE0}" sibTransId="{622998CB-77B5-4718-9C30-FE9ED5756C44}"/>
    <dgm:cxn modelId="{9C4EF556-CCD8-4341-A4AE-7D830453963F}" type="presParOf" srcId="{7B73FB4C-20E1-4E9E-8DF2-13C41CC67611}" destId="{B9399145-13E9-468B-984B-AA0F8F401F8F}" srcOrd="0" destOrd="0" presId="urn:microsoft.com/office/officeart/2008/layout/AlternatingHexagons"/>
    <dgm:cxn modelId="{DBCAA654-253D-4190-92BD-41D8690781AF}" type="presParOf" srcId="{B9399145-13E9-468B-984B-AA0F8F401F8F}" destId="{A2B945C5-8823-4465-8A73-D1F87065F2A0}" srcOrd="0" destOrd="0" presId="urn:microsoft.com/office/officeart/2008/layout/AlternatingHexagons"/>
    <dgm:cxn modelId="{C3412B11-43D8-4172-AFB8-0B984FED7F01}" type="presParOf" srcId="{B9399145-13E9-468B-984B-AA0F8F401F8F}" destId="{46506FDD-D1B9-4EC8-B6F8-D488C540D245}" srcOrd="1" destOrd="0" presId="urn:microsoft.com/office/officeart/2008/layout/AlternatingHexagons"/>
    <dgm:cxn modelId="{6FEDFBD0-CBCA-41E6-9074-1498A11AD791}" type="presParOf" srcId="{B9399145-13E9-468B-984B-AA0F8F401F8F}" destId="{0B199B23-E233-45E6-85DC-D3A5382D14A9}" srcOrd="2" destOrd="0" presId="urn:microsoft.com/office/officeart/2008/layout/AlternatingHexagons"/>
    <dgm:cxn modelId="{D42AC975-1C81-4358-9B64-6139A6F093C0}" type="presParOf" srcId="{B9399145-13E9-468B-984B-AA0F8F401F8F}" destId="{B8C42174-579C-4C9A-B8EF-B46C0BCEE74C}" srcOrd="3" destOrd="0" presId="urn:microsoft.com/office/officeart/2008/layout/AlternatingHexagons"/>
    <dgm:cxn modelId="{DD8141B0-C996-425B-BD9F-35E7B39ADFE4}" type="presParOf" srcId="{B9399145-13E9-468B-984B-AA0F8F401F8F}" destId="{C37828F1-12CE-429B-AABD-1A9DE1D4CA19}" srcOrd="4" destOrd="0" presId="urn:microsoft.com/office/officeart/2008/layout/AlternatingHexagons"/>
    <dgm:cxn modelId="{93F22338-29E4-47DC-B04C-5C0E3A792E8D}" type="presParOf" srcId="{7B73FB4C-20E1-4E9E-8DF2-13C41CC67611}" destId="{C1113A3A-CC61-4F87-ABE5-5EBC1A85845D}" srcOrd="1" destOrd="0" presId="urn:microsoft.com/office/officeart/2008/layout/AlternatingHexagons"/>
    <dgm:cxn modelId="{DC017DED-E804-40D8-B20C-8F1DC5F46D3F}" type="presParOf" srcId="{7B73FB4C-20E1-4E9E-8DF2-13C41CC67611}" destId="{D5B69926-2E26-46FF-96D1-F81F032897A3}" srcOrd="2" destOrd="0" presId="urn:microsoft.com/office/officeart/2008/layout/AlternatingHexagons"/>
    <dgm:cxn modelId="{C5B70A2C-9818-49D2-AE18-56EEDC51FFE7}" type="presParOf" srcId="{D5B69926-2E26-46FF-96D1-F81F032897A3}" destId="{F900B890-86BB-4514-ABC0-A437E484DCAF}" srcOrd="0" destOrd="0" presId="urn:microsoft.com/office/officeart/2008/layout/AlternatingHexagons"/>
    <dgm:cxn modelId="{FF4EC60F-51E1-4DAC-9116-1E79D25E721F}" type="presParOf" srcId="{D5B69926-2E26-46FF-96D1-F81F032897A3}" destId="{A4CC2CAB-C4A7-4D10-AC6A-9870EE13C50C}" srcOrd="1" destOrd="0" presId="urn:microsoft.com/office/officeart/2008/layout/AlternatingHexagons"/>
    <dgm:cxn modelId="{8C9D5913-D53B-4FF4-8D24-A8B1D342DEFE}" type="presParOf" srcId="{D5B69926-2E26-46FF-96D1-F81F032897A3}" destId="{83671294-6BF1-40ED-9B69-6C4B3A8CD34C}" srcOrd="2" destOrd="0" presId="urn:microsoft.com/office/officeart/2008/layout/AlternatingHexagons"/>
    <dgm:cxn modelId="{5EFF81A0-E02D-4C40-8598-3EABF1DDC5D8}" type="presParOf" srcId="{D5B69926-2E26-46FF-96D1-F81F032897A3}" destId="{F316434F-5E1D-4625-99A9-9CF34E5AFC1A}" srcOrd="3" destOrd="0" presId="urn:microsoft.com/office/officeart/2008/layout/AlternatingHexagons"/>
    <dgm:cxn modelId="{B2D914FD-CFED-4D14-8FEA-89D16D427591}" type="presParOf" srcId="{D5B69926-2E26-46FF-96D1-F81F032897A3}" destId="{974973A6-E9C0-417F-83D8-6EBECF368CE6}" srcOrd="4" destOrd="0" presId="urn:microsoft.com/office/officeart/2008/layout/AlternatingHexagons"/>
    <dgm:cxn modelId="{8F77D3F5-44C7-4441-B710-33947AEE6643}" type="presParOf" srcId="{7B73FB4C-20E1-4E9E-8DF2-13C41CC67611}" destId="{4450C529-6E02-4E69-B83D-4C99FB0116B5}" srcOrd="3" destOrd="0" presId="urn:microsoft.com/office/officeart/2008/layout/AlternatingHexagons"/>
    <dgm:cxn modelId="{D06FD6B3-0237-403A-84A3-26746F11CA4F}" type="presParOf" srcId="{7B73FB4C-20E1-4E9E-8DF2-13C41CC67611}" destId="{0243B9AD-1FD6-4E1C-9083-7199A53C3393}" srcOrd="4" destOrd="0" presId="urn:microsoft.com/office/officeart/2008/layout/AlternatingHexagons"/>
    <dgm:cxn modelId="{B3A610D6-7B4D-47AB-BBE8-092B82E9235C}" type="presParOf" srcId="{0243B9AD-1FD6-4E1C-9083-7199A53C3393}" destId="{762B8CF0-794E-40A5-B4E9-6CB3DB4DA799}" srcOrd="0" destOrd="0" presId="urn:microsoft.com/office/officeart/2008/layout/AlternatingHexagons"/>
    <dgm:cxn modelId="{37668DD5-8B7E-4D64-A7A3-89381BB9EF3E}" type="presParOf" srcId="{0243B9AD-1FD6-4E1C-9083-7199A53C3393}" destId="{3F394B71-EAE2-47E6-A29A-EFE40BEA48B8}" srcOrd="1" destOrd="0" presId="urn:microsoft.com/office/officeart/2008/layout/AlternatingHexagons"/>
    <dgm:cxn modelId="{DB5F66D4-E6CA-46DA-80D3-A451F2366527}" type="presParOf" srcId="{0243B9AD-1FD6-4E1C-9083-7199A53C3393}" destId="{80D9EF33-5D19-443A-B229-6F3CFF5486C9}" srcOrd="2" destOrd="0" presId="urn:microsoft.com/office/officeart/2008/layout/AlternatingHexagons"/>
    <dgm:cxn modelId="{35DCF6C8-2719-459A-893F-9CBF4BE55212}" type="presParOf" srcId="{0243B9AD-1FD6-4E1C-9083-7199A53C3393}" destId="{D7FD769F-9717-487F-AE6A-1D09AF4303D4}" srcOrd="3" destOrd="0" presId="urn:microsoft.com/office/officeart/2008/layout/AlternatingHexagons"/>
    <dgm:cxn modelId="{1BFD1D6E-4799-467A-8FBB-59DA24D7EF39}" type="presParOf" srcId="{0243B9AD-1FD6-4E1C-9083-7199A53C3393}" destId="{B43AD287-7DEC-447E-AC39-88DC75DD44F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31836A4-0B9C-41F1-8D43-893965BC664D}"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s-MX"/>
        </a:p>
      </dgm:t>
    </dgm:pt>
    <dgm:pt modelId="{73466AF4-7A8B-4144-A68D-2DED0D105C0C}">
      <dgm:prSet phldrT="[Texto]"/>
      <dgm:spPr/>
      <dgm:t>
        <a:bodyPr/>
        <a:lstStyle/>
        <a:p>
          <a:r>
            <a:rPr lang="es-MX" dirty="0"/>
            <a:t>promover</a:t>
          </a:r>
        </a:p>
      </dgm:t>
    </dgm:pt>
    <dgm:pt modelId="{4B76E15A-2EDE-4315-B425-84A78224CA5E}" type="parTrans" cxnId="{E7C1176D-F986-499E-B775-956A21F7E78F}">
      <dgm:prSet/>
      <dgm:spPr/>
      <dgm:t>
        <a:bodyPr/>
        <a:lstStyle/>
        <a:p>
          <a:endParaRPr lang="es-MX"/>
        </a:p>
      </dgm:t>
    </dgm:pt>
    <dgm:pt modelId="{A22FFA00-C8B4-4DD2-B44F-DA20FA1F7E8D}" type="sibTrans" cxnId="{E7C1176D-F986-499E-B775-956A21F7E78F}">
      <dgm:prSet/>
      <dgm:spPr>
        <a:solidFill>
          <a:schemeClr val="accent4">
            <a:lumMod val="75000"/>
          </a:schemeClr>
        </a:solidFill>
        <a:ln>
          <a:solidFill>
            <a:schemeClr val="accent4">
              <a:lumMod val="75000"/>
            </a:schemeClr>
          </a:solidFill>
        </a:ln>
      </dgm:spPr>
      <dgm:t>
        <a:bodyPr/>
        <a:lstStyle/>
        <a:p>
          <a:r>
            <a:rPr lang="es-MX" dirty="0"/>
            <a:t>El hombre genera problemas</a:t>
          </a:r>
        </a:p>
      </dgm:t>
    </dgm:pt>
    <dgm:pt modelId="{1F48C76E-7654-4E31-B541-8CAC887AC06C}">
      <dgm:prSet phldrT="[Texto]"/>
      <dgm:spPr/>
      <dgm:t>
        <a:bodyPr/>
        <a:lstStyle/>
        <a:p>
          <a:r>
            <a:rPr lang="es-MX" dirty="0"/>
            <a:t>el desarrollo de nuevas identidades masculinas</a:t>
          </a:r>
        </a:p>
      </dgm:t>
    </dgm:pt>
    <dgm:pt modelId="{E0D38784-C952-42C7-B67A-B9ADA8E492BB}" type="parTrans" cxnId="{4FDADDDD-1DA6-47DF-A668-A1C11DFA5A40}">
      <dgm:prSet/>
      <dgm:spPr/>
      <dgm:t>
        <a:bodyPr/>
        <a:lstStyle/>
        <a:p>
          <a:endParaRPr lang="es-MX"/>
        </a:p>
      </dgm:t>
    </dgm:pt>
    <dgm:pt modelId="{841DE5EE-52AD-4103-9ADE-51D1518F3AE0}" type="sibTrans" cxnId="{4FDADDDD-1DA6-47DF-A668-A1C11DFA5A40}">
      <dgm:prSet/>
      <dgm:spPr/>
      <dgm:t>
        <a:bodyPr/>
        <a:lstStyle/>
        <a:p>
          <a:endParaRPr lang="es-MX"/>
        </a:p>
      </dgm:t>
    </dgm:pt>
    <dgm:pt modelId="{8175AF9C-EF7C-4FC1-A6E3-9C03FB4D034B}">
      <dgm:prSet phldrT="[Texto]"/>
      <dgm:spPr/>
      <dgm:t>
        <a:bodyPr/>
        <a:lstStyle/>
        <a:p>
          <a:r>
            <a:rPr lang="es-MX" dirty="0"/>
            <a:t>superar</a:t>
          </a:r>
        </a:p>
      </dgm:t>
    </dgm:pt>
    <dgm:pt modelId="{1DBBC3AE-741D-4BFF-88D2-189A7F0CD73E}" type="parTrans" cxnId="{3E23BA62-11DB-48CC-A78E-45C0835651CD}">
      <dgm:prSet/>
      <dgm:spPr/>
      <dgm:t>
        <a:bodyPr/>
        <a:lstStyle/>
        <a:p>
          <a:endParaRPr lang="es-MX"/>
        </a:p>
      </dgm:t>
    </dgm:pt>
    <dgm:pt modelId="{CFBE6FDA-19D9-481E-9BF7-18C744837DA5}" type="sibTrans" cxnId="{3E23BA62-11DB-48CC-A78E-45C0835651CD}">
      <dgm:prSet/>
      <dgm:spPr/>
      <dgm:t>
        <a:bodyPr/>
        <a:lstStyle/>
        <a:p>
          <a:r>
            <a:rPr lang="es-MX" dirty="0"/>
            <a:t>Erradicar la misoginia la homofobia y la sexualidad como cosa y/o mercancía</a:t>
          </a:r>
        </a:p>
      </dgm:t>
    </dgm:pt>
    <dgm:pt modelId="{9EE37D8A-5E08-4DB4-97C7-54F7D999DECA}">
      <dgm:prSet phldrT="[Texto]"/>
      <dgm:spPr/>
      <dgm:t>
        <a:bodyPr/>
        <a:lstStyle/>
        <a:p>
          <a:r>
            <a:rPr lang="es-MX" dirty="0"/>
            <a:t>obstáculos y resistencias</a:t>
          </a:r>
        </a:p>
      </dgm:t>
    </dgm:pt>
    <dgm:pt modelId="{6F590032-27D4-492E-BE12-D0DFFA61DFF6}" type="parTrans" cxnId="{48F9875A-3407-441D-A403-3B218DBF559F}">
      <dgm:prSet/>
      <dgm:spPr/>
      <dgm:t>
        <a:bodyPr/>
        <a:lstStyle/>
        <a:p>
          <a:endParaRPr lang="es-MX"/>
        </a:p>
      </dgm:t>
    </dgm:pt>
    <dgm:pt modelId="{3AC762AD-CF34-4621-A185-46126D87C01E}" type="sibTrans" cxnId="{48F9875A-3407-441D-A403-3B218DBF559F}">
      <dgm:prSet/>
      <dgm:spPr/>
      <dgm:t>
        <a:bodyPr/>
        <a:lstStyle/>
        <a:p>
          <a:endParaRPr lang="es-MX"/>
        </a:p>
      </dgm:t>
    </dgm:pt>
    <dgm:pt modelId="{2A285A17-52C4-4F25-BCC9-C791357C8BBC}">
      <dgm:prSet phldrT="[Texto]"/>
      <dgm:spPr/>
      <dgm:t>
        <a:bodyPr/>
        <a:lstStyle/>
        <a:p>
          <a:r>
            <a:rPr lang="es-MX" dirty="0"/>
            <a:t>apoyarse</a:t>
          </a:r>
        </a:p>
      </dgm:t>
    </dgm:pt>
    <dgm:pt modelId="{FC1BC30C-3C71-4226-92D3-5B197FDC40DB}" type="parTrans" cxnId="{1C4817E9-9515-45D2-97F2-360F0EDFC2EF}">
      <dgm:prSet/>
      <dgm:spPr/>
      <dgm:t>
        <a:bodyPr/>
        <a:lstStyle/>
        <a:p>
          <a:endParaRPr lang="es-MX"/>
        </a:p>
      </dgm:t>
    </dgm:pt>
    <dgm:pt modelId="{0E31A1E2-89E5-4492-AC26-77780F9494E8}" type="sibTrans" cxnId="{1C4817E9-9515-45D2-97F2-360F0EDFC2EF}">
      <dgm:prSet/>
      <dgm:spPr>
        <a:solidFill>
          <a:schemeClr val="accent6">
            <a:lumMod val="50000"/>
          </a:schemeClr>
        </a:solidFill>
      </dgm:spPr>
      <dgm:t>
        <a:bodyPr/>
        <a:lstStyle/>
        <a:p>
          <a:r>
            <a:rPr lang="es-MX" dirty="0"/>
            <a:t>El hombre los resuelva</a:t>
          </a:r>
        </a:p>
      </dgm:t>
    </dgm:pt>
    <dgm:pt modelId="{3375FCE1-2E3D-4250-9069-AC19A5A760EE}">
      <dgm:prSet phldrT="[Texto]"/>
      <dgm:spPr/>
      <dgm:t>
        <a:bodyPr/>
        <a:lstStyle/>
        <a:p>
          <a:r>
            <a:rPr lang="es-MX" dirty="0"/>
            <a:t>en las historias y culturas igualitarias </a:t>
          </a:r>
        </a:p>
      </dgm:t>
    </dgm:pt>
    <dgm:pt modelId="{3F524C1C-13BD-4CE2-B9D7-98B40FD8BC4A}" type="parTrans" cxnId="{966B136E-0695-44A8-92E0-87F0E478AF93}">
      <dgm:prSet/>
      <dgm:spPr/>
      <dgm:t>
        <a:bodyPr/>
        <a:lstStyle/>
        <a:p>
          <a:endParaRPr lang="es-MX"/>
        </a:p>
      </dgm:t>
    </dgm:pt>
    <dgm:pt modelId="{C3BA4304-32C8-4CE1-98A4-8413928CD2DB}" type="sibTrans" cxnId="{966B136E-0695-44A8-92E0-87F0E478AF93}">
      <dgm:prSet/>
      <dgm:spPr/>
      <dgm:t>
        <a:bodyPr/>
        <a:lstStyle/>
        <a:p>
          <a:endParaRPr lang="es-MX"/>
        </a:p>
      </dgm:t>
    </dgm:pt>
    <dgm:pt modelId="{6C4907A2-B502-4A18-8632-86BDC877F137}" type="pres">
      <dgm:prSet presAssocID="{431836A4-0B9C-41F1-8D43-893965BC664D}" presName="Name0" presStyleCnt="0">
        <dgm:presLayoutVars>
          <dgm:chMax/>
          <dgm:chPref/>
          <dgm:dir/>
          <dgm:animLvl val="lvl"/>
        </dgm:presLayoutVars>
      </dgm:prSet>
      <dgm:spPr/>
    </dgm:pt>
    <dgm:pt modelId="{81249D15-4B94-464A-83DD-FB6D62EFF642}" type="pres">
      <dgm:prSet presAssocID="{73466AF4-7A8B-4144-A68D-2DED0D105C0C}" presName="composite" presStyleCnt="0"/>
      <dgm:spPr/>
    </dgm:pt>
    <dgm:pt modelId="{452DB465-D630-47B0-8507-DE2DD037B4CB}" type="pres">
      <dgm:prSet presAssocID="{73466AF4-7A8B-4144-A68D-2DED0D105C0C}" presName="Parent1" presStyleLbl="node1" presStyleIdx="0" presStyleCnt="6">
        <dgm:presLayoutVars>
          <dgm:chMax val="1"/>
          <dgm:chPref val="1"/>
          <dgm:bulletEnabled val="1"/>
        </dgm:presLayoutVars>
      </dgm:prSet>
      <dgm:spPr/>
    </dgm:pt>
    <dgm:pt modelId="{D45D43DF-F247-4897-B540-3914B929856C}" type="pres">
      <dgm:prSet presAssocID="{73466AF4-7A8B-4144-A68D-2DED0D105C0C}" presName="Childtext1" presStyleLbl="revTx" presStyleIdx="0" presStyleCnt="3">
        <dgm:presLayoutVars>
          <dgm:chMax val="0"/>
          <dgm:chPref val="0"/>
          <dgm:bulletEnabled val="1"/>
        </dgm:presLayoutVars>
      </dgm:prSet>
      <dgm:spPr/>
    </dgm:pt>
    <dgm:pt modelId="{993C66B3-34BE-4678-A404-110D308C2E1F}" type="pres">
      <dgm:prSet presAssocID="{73466AF4-7A8B-4144-A68D-2DED0D105C0C}" presName="BalanceSpacing" presStyleCnt="0"/>
      <dgm:spPr/>
    </dgm:pt>
    <dgm:pt modelId="{6C1357D2-C785-4D1E-86D1-04CF8C6FF312}" type="pres">
      <dgm:prSet presAssocID="{73466AF4-7A8B-4144-A68D-2DED0D105C0C}" presName="BalanceSpacing1" presStyleCnt="0"/>
      <dgm:spPr/>
    </dgm:pt>
    <dgm:pt modelId="{22767C8F-9594-45F1-9DEE-E1095965F695}" type="pres">
      <dgm:prSet presAssocID="{A22FFA00-C8B4-4DD2-B44F-DA20FA1F7E8D}" presName="Accent1Text" presStyleLbl="node1" presStyleIdx="1" presStyleCnt="6" custLinFactNeighborX="-5944" custLinFactNeighborY="1314"/>
      <dgm:spPr/>
    </dgm:pt>
    <dgm:pt modelId="{4748B26D-12D9-48AC-81C7-DFB60DCA379E}" type="pres">
      <dgm:prSet presAssocID="{A22FFA00-C8B4-4DD2-B44F-DA20FA1F7E8D}" presName="spaceBetweenRectangles" presStyleCnt="0"/>
      <dgm:spPr/>
    </dgm:pt>
    <dgm:pt modelId="{BAC1BF40-F8CC-469E-A9BE-1D81EC241C97}" type="pres">
      <dgm:prSet presAssocID="{8175AF9C-EF7C-4FC1-A6E3-9C03FB4D034B}" presName="composite" presStyleCnt="0"/>
      <dgm:spPr/>
    </dgm:pt>
    <dgm:pt modelId="{DC033ACE-CF91-4264-A755-904887D738DC}" type="pres">
      <dgm:prSet presAssocID="{8175AF9C-EF7C-4FC1-A6E3-9C03FB4D034B}" presName="Parent1" presStyleLbl="node1" presStyleIdx="2" presStyleCnt="6">
        <dgm:presLayoutVars>
          <dgm:chMax val="1"/>
          <dgm:chPref val="1"/>
          <dgm:bulletEnabled val="1"/>
        </dgm:presLayoutVars>
      </dgm:prSet>
      <dgm:spPr/>
    </dgm:pt>
    <dgm:pt modelId="{5F01114A-2090-4DB4-9299-EF970DEDB51A}" type="pres">
      <dgm:prSet presAssocID="{8175AF9C-EF7C-4FC1-A6E3-9C03FB4D034B}" presName="Childtext1" presStyleLbl="revTx" presStyleIdx="1" presStyleCnt="3">
        <dgm:presLayoutVars>
          <dgm:chMax val="0"/>
          <dgm:chPref val="0"/>
          <dgm:bulletEnabled val="1"/>
        </dgm:presLayoutVars>
      </dgm:prSet>
      <dgm:spPr/>
    </dgm:pt>
    <dgm:pt modelId="{BE3CB33C-82F5-47E0-8FE6-D0B077E4A742}" type="pres">
      <dgm:prSet presAssocID="{8175AF9C-EF7C-4FC1-A6E3-9C03FB4D034B}" presName="BalanceSpacing" presStyleCnt="0"/>
      <dgm:spPr/>
    </dgm:pt>
    <dgm:pt modelId="{AF4956FA-019C-49EA-895A-BFCBBEFC3834}" type="pres">
      <dgm:prSet presAssocID="{8175AF9C-EF7C-4FC1-A6E3-9C03FB4D034B}" presName="BalanceSpacing1" presStyleCnt="0"/>
      <dgm:spPr/>
    </dgm:pt>
    <dgm:pt modelId="{5BCDEBF2-6F21-4F51-A3A8-B8D3D8668A81}" type="pres">
      <dgm:prSet presAssocID="{CFBE6FDA-19D9-481E-9BF7-18C744837DA5}" presName="Accent1Text" presStyleLbl="node1" presStyleIdx="3" presStyleCnt="6"/>
      <dgm:spPr/>
    </dgm:pt>
    <dgm:pt modelId="{F2824B1F-1736-4733-B23D-66577334893C}" type="pres">
      <dgm:prSet presAssocID="{CFBE6FDA-19D9-481E-9BF7-18C744837DA5}" presName="spaceBetweenRectangles" presStyleCnt="0"/>
      <dgm:spPr/>
    </dgm:pt>
    <dgm:pt modelId="{ED831ACB-4D7D-4068-B895-C105B1BD8619}" type="pres">
      <dgm:prSet presAssocID="{2A285A17-52C4-4F25-BCC9-C791357C8BBC}" presName="composite" presStyleCnt="0"/>
      <dgm:spPr/>
    </dgm:pt>
    <dgm:pt modelId="{54E72ED8-C6E3-4ACA-80CE-5081925F2618}" type="pres">
      <dgm:prSet presAssocID="{2A285A17-52C4-4F25-BCC9-C791357C8BBC}" presName="Parent1" presStyleLbl="node1" presStyleIdx="4" presStyleCnt="6" custLinFactNeighborY="0">
        <dgm:presLayoutVars>
          <dgm:chMax val="1"/>
          <dgm:chPref val="1"/>
          <dgm:bulletEnabled val="1"/>
        </dgm:presLayoutVars>
      </dgm:prSet>
      <dgm:spPr/>
    </dgm:pt>
    <dgm:pt modelId="{96CFE42F-B2F7-4E37-9F46-7F085D237C97}" type="pres">
      <dgm:prSet presAssocID="{2A285A17-52C4-4F25-BCC9-C791357C8BBC}" presName="Childtext1" presStyleLbl="revTx" presStyleIdx="2" presStyleCnt="3">
        <dgm:presLayoutVars>
          <dgm:chMax val="0"/>
          <dgm:chPref val="0"/>
          <dgm:bulletEnabled val="1"/>
        </dgm:presLayoutVars>
      </dgm:prSet>
      <dgm:spPr/>
    </dgm:pt>
    <dgm:pt modelId="{B7586B93-9597-4533-9ADB-15BD4B8F8CE5}" type="pres">
      <dgm:prSet presAssocID="{2A285A17-52C4-4F25-BCC9-C791357C8BBC}" presName="BalanceSpacing" presStyleCnt="0"/>
      <dgm:spPr/>
    </dgm:pt>
    <dgm:pt modelId="{FFD1EA4C-5C9A-41A0-A63A-06DD7720C9E5}" type="pres">
      <dgm:prSet presAssocID="{2A285A17-52C4-4F25-BCC9-C791357C8BBC}" presName="BalanceSpacing1" presStyleCnt="0"/>
      <dgm:spPr/>
    </dgm:pt>
    <dgm:pt modelId="{8F81335C-12E4-47D8-803D-7106EA7484EA}" type="pres">
      <dgm:prSet presAssocID="{0E31A1E2-89E5-4492-AC26-77780F9494E8}" presName="Accent1Text" presStyleLbl="node1" presStyleIdx="5" presStyleCnt="6"/>
      <dgm:spPr/>
    </dgm:pt>
  </dgm:ptLst>
  <dgm:cxnLst>
    <dgm:cxn modelId="{61D61C04-A970-460B-9D0E-9ABCF9E9C915}" type="presOf" srcId="{0E31A1E2-89E5-4492-AC26-77780F9494E8}" destId="{8F81335C-12E4-47D8-803D-7106EA7484EA}" srcOrd="0" destOrd="0" presId="urn:microsoft.com/office/officeart/2008/layout/AlternatingHexagons"/>
    <dgm:cxn modelId="{D8ED5323-F0CA-41C3-9A54-2C8B3CD8AE16}" type="presOf" srcId="{3375FCE1-2E3D-4250-9069-AC19A5A760EE}" destId="{96CFE42F-B2F7-4E37-9F46-7F085D237C97}" srcOrd="0" destOrd="0" presId="urn:microsoft.com/office/officeart/2008/layout/AlternatingHexagons"/>
    <dgm:cxn modelId="{3E23BA62-11DB-48CC-A78E-45C0835651CD}" srcId="{431836A4-0B9C-41F1-8D43-893965BC664D}" destId="{8175AF9C-EF7C-4FC1-A6E3-9C03FB4D034B}" srcOrd="1" destOrd="0" parTransId="{1DBBC3AE-741D-4BFF-88D2-189A7F0CD73E}" sibTransId="{CFBE6FDA-19D9-481E-9BF7-18C744837DA5}"/>
    <dgm:cxn modelId="{C3EA094A-2B9F-487E-8D77-78CC2F197DD3}" type="presOf" srcId="{CFBE6FDA-19D9-481E-9BF7-18C744837DA5}" destId="{5BCDEBF2-6F21-4F51-A3A8-B8D3D8668A81}" srcOrd="0" destOrd="0" presId="urn:microsoft.com/office/officeart/2008/layout/AlternatingHexagons"/>
    <dgm:cxn modelId="{9BC7A04B-400C-452A-AAC9-118CC510A7FF}" type="presOf" srcId="{9EE37D8A-5E08-4DB4-97C7-54F7D999DECA}" destId="{5F01114A-2090-4DB4-9299-EF970DEDB51A}" srcOrd="0" destOrd="0" presId="urn:microsoft.com/office/officeart/2008/layout/AlternatingHexagons"/>
    <dgm:cxn modelId="{E7C1176D-F986-499E-B775-956A21F7E78F}" srcId="{431836A4-0B9C-41F1-8D43-893965BC664D}" destId="{73466AF4-7A8B-4144-A68D-2DED0D105C0C}" srcOrd="0" destOrd="0" parTransId="{4B76E15A-2EDE-4315-B425-84A78224CA5E}" sibTransId="{A22FFA00-C8B4-4DD2-B44F-DA20FA1F7E8D}"/>
    <dgm:cxn modelId="{8727FB4D-4319-4FB2-8A38-074E51A44810}" type="presOf" srcId="{8175AF9C-EF7C-4FC1-A6E3-9C03FB4D034B}" destId="{DC033ACE-CF91-4264-A755-904887D738DC}" srcOrd="0" destOrd="0" presId="urn:microsoft.com/office/officeart/2008/layout/AlternatingHexagons"/>
    <dgm:cxn modelId="{966B136E-0695-44A8-92E0-87F0E478AF93}" srcId="{2A285A17-52C4-4F25-BCC9-C791357C8BBC}" destId="{3375FCE1-2E3D-4250-9069-AC19A5A760EE}" srcOrd="0" destOrd="0" parTransId="{3F524C1C-13BD-4CE2-B9D7-98B40FD8BC4A}" sibTransId="{C3BA4304-32C8-4CE1-98A4-8413928CD2DB}"/>
    <dgm:cxn modelId="{48F9875A-3407-441D-A403-3B218DBF559F}" srcId="{8175AF9C-EF7C-4FC1-A6E3-9C03FB4D034B}" destId="{9EE37D8A-5E08-4DB4-97C7-54F7D999DECA}" srcOrd="0" destOrd="0" parTransId="{6F590032-27D4-492E-BE12-D0DFFA61DFF6}" sibTransId="{3AC762AD-CF34-4621-A185-46126D87C01E}"/>
    <dgm:cxn modelId="{3A5C657B-69DF-4176-9B1D-877F549C5A5B}" type="presOf" srcId="{1F48C76E-7654-4E31-B541-8CAC887AC06C}" destId="{D45D43DF-F247-4897-B540-3914B929856C}" srcOrd="0" destOrd="0" presId="urn:microsoft.com/office/officeart/2008/layout/AlternatingHexagons"/>
    <dgm:cxn modelId="{5A8D939B-674F-4EC7-B35D-E47C9C7F07D3}" type="presOf" srcId="{2A285A17-52C4-4F25-BCC9-C791357C8BBC}" destId="{54E72ED8-C6E3-4ACA-80CE-5081925F2618}" srcOrd="0" destOrd="0" presId="urn:microsoft.com/office/officeart/2008/layout/AlternatingHexagons"/>
    <dgm:cxn modelId="{90CD9DD7-2E09-40F4-9E12-6E5F743C7364}" type="presOf" srcId="{73466AF4-7A8B-4144-A68D-2DED0D105C0C}" destId="{452DB465-D630-47B0-8507-DE2DD037B4CB}" srcOrd="0" destOrd="0" presId="urn:microsoft.com/office/officeart/2008/layout/AlternatingHexagons"/>
    <dgm:cxn modelId="{4FDADDDD-1DA6-47DF-A668-A1C11DFA5A40}" srcId="{73466AF4-7A8B-4144-A68D-2DED0D105C0C}" destId="{1F48C76E-7654-4E31-B541-8CAC887AC06C}" srcOrd="0" destOrd="0" parTransId="{E0D38784-C952-42C7-B67A-B9ADA8E492BB}" sibTransId="{841DE5EE-52AD-4103-9ADE-51D1518F3AE0}"/>
    <dgm:cxn modelId="{84F3B2E2-47B6-4234-BD4B-173E43DD757A}" type="presOf" srcId="{431836A4-0B9C-41F1-8D43-893965BC664D}" destId="{6C4907A2-B502-4A18-8632-86BDC877F137}" srcOrd="0" destOrd="0" presId="urn:microsoft.com/office/officeart/2008/layout/AlternatingHexagons"/>
    <dgm:cxn modelId="{1C4817E9-9515-45D2-97F2-360F0EDFC2EF}" srcId="{431836A4-0B9C-41F1-8D43-893965BC664D}" destId="{2A285A17-52C4-4F25-BCC9-C791357C8BBC}" srcOrd="2" destOrd="0" parTransId="{FC1BC30C-3C71-4226-92D3-5B197FDC40DB}" sibTransId="{0E31A1E2-89E5-4492-AC26-77780F9494E8}"/>
    <dgm:cxn modelId="{3D6642F4-3B33-423D-9A66-404FEDC33652}" type="presOf" srcId="{A22FFA00-C8B4-4DD2-B44F-DA20FA1F7E8D}" destId="{22767C8F-9594-45F1-9DEE-E1095965F695}" srcOrd="0" destOrd="0" presId="urn:microsoft.com/office/officeart/2008/layout/AlternatingHexagons"/>
    <dgm:cxn modelId="{1DD7DD2B-CEE8-4E0C-95CB-CFCCBD604811}" type="presParOf" srcId="{6C4907A2-B502-4A18-8632-86BDC877F137}" destId="{81249D15-4B94-464A-83DD-FB6D62EFF642}" srcOrd="0" destOrd="0" presId="urn:microsoft.com/office/officeart/2008/layout/AlternatingHexagons"/>
    <dgm:cxn modelId="{DFFD1888-9D6E-49A5-8A27-1B1CC9A590F4}" type="presParOf" srcId="{81249D15-4B94-464A-83DD-FB6D62EFF642}" destId="{452DB465-D630-47B0-8507-DE2DD037B4CB}" srcOrd="0" destOrd="0" presId="urn:microsoft.com/office/officeart/2008/layout/AlternatingHexagons"/>
    <dgm:cxn modelId="{D86BFD93-8BBD-42BA-A963-C6FBBF91457B}" type="presParOf" srcId="{81249D15-4B94-464A-83DD-FB6D62EFF642}" destId="{D45D43DF-F247-4897-B540-3914B929856C}" srcOrd="1" destOrd="0" presId="urn:microsoft.com/office/officeart/2008/layout/AlternatingHexagons"/>
    <dgm:cxn modelId="{2BF7E1D7-58DE-4365-BDB2-986D7221A8DC}" type="presParOf" srcId="{81249D15-4B94-464A-83DD-FB6D62EFF642}" destId="{993C66B3-34BE-4678-A404-110D308C2E1F}" srcOrd="2" destOrd="0" presId="urn:microsoft.com/office/officeart/2008/layout/AlternatingHexagons"/>
    <dgm:cxn modelId="{56E9855B-0922-426E-B540-EF30E56EA0EB}" type="presParOf" srcId="{81249D15-4B94-464A-83DD-FB6D62EFF642}" destId="{6C1357D2-C785-4D1E-86D1-04CF8C6FF312}" srcOrd="3" destOrd="0" presId="urn:microsoft.com/office/officeart/2008/layout/AlternatingHexagons"/>
    <dgm:cxn modelId="{4E2CBB81-B63B-4F1E-BB09-15461E3488AD}" type="presParOf" srcId="{81249D15-4B94-464A-83DD-FB6D62EFF642}" destId="{22767C8F-9594-45F1-9DEE-E1095965F695}" srcOrd="4" destOrd="0" presId="urn:microsoft.com/office/officeart/2008/layout/AlternatingHexagons"/>
    <dgm:cxn modelId="{C4023812-F99E-44DC-BB0B-FB1214EDC1A4}" type="presParOf" srcId="{6C4907A2-B502-4A18-8632-86BDC877F137}" destId="{4748B26D-12D9-48AC-81C7-DFB60DCA379E}" srcOrd="1" destOrd="0" presId="urn:microsoft.com/office/officeart/2008/layout/AlternatingHexagons"/>
    <dgm:cxn modelId="{B712954E-153D-450D-875B-45A548F8CEDC}" type="presParOf" srcId="{6C4907A2-B502-4A18-8632-86BDC877F137}" destId="{BAC1BF40-F8CC-469E-A9BE-1D81EC241C97}" srcOrd="2" destOrd="0" presId="urn:microsoft.com/office/officeart/2008/layout/AlternatingHexagons"/>
    <dgm:cxn modelId="{E5DAAAC7-E95E-47B6-A9C9-8E242422A9B0}" type="presParOf" srcId="{BAC1BF40-F8CC-469E-A9BE-1D81EC241C97}" destId="{DC033ACE-CF91-4264-A755-904887D738DC}" srcOrd="0" destOrd="0" presId="urn:microsoft.com/office/officeart/2008/layout/AlternatingHexagons"/>
    <dgm:cxn modelId="{81F13E59-9BA0-43E8-B138-426C69FD8F12}" type="presParOf" srcId="{BAC1BF40-F8CC-469E-A9BE-1D81EC241C97}" destId="{5F01114A-2090-4DB4-9299-EF970DEDB51A}" srcOrd="1" destOrd="0" presId="urn:microsoft.com/office/officeart/2008/layout/AlternatingHexagons"/>
    <dgm:cxn modelId="{517F6A76-4B49-47AB-A379-37AD6611D2F9}" type="presParOf" srcId="{BAC1BF40-F8CC-469E-A9BE-1D81EC241C97}" destId="{BE3CB33C-82F5-47E0-8FE6-D0B077E4A742}" srcOrd="2" destOrd="0" presId="urn:microsoft.com/office/officeart/2008/layout/AlternatingHexagons"/>
    <dgm:cxn modelId="{44E4079D-1A40-45DB-A120-3851724D14BB}" type="presParOf" srcId="{BAC1BF40-F8CC-469E-A9BE-1D81EC241C97}" destId="{AF4956FA-019C-49EA-895A-BFCBBEFC3834}" srcOrd="3" destOrd="0" presId="urn:microsoft.com/office/officeart/2008/layout/AlternatingHexagons"/>
    <dgm:cxn modelId="{DBF2B55C-7E56-4FBA-8CC7-39211198CFB4}" type="presParOf" srcId="{BAC1BF40-F8CC-469E-A9BE-1D81EC241C97}" destId="{5BCDEBF2-6F21-4F51-A3A8-B8D3D8668A81}" srcOrd="4" destOrd="0" presId="urn:microsoft.com/office/officeart/2008/layout/AlternatingHexagons"/>
    <dgm:cxn modelId="{42F2065B-BB13-484D-BCBD-80A77DD4EA90}" type="presParOf" srcId="{6C4907A2-B502-4A18-8632-86BDC877F137}" destId="{F2824B1F-1736-4733-B23D-66577334893C}" srcOrd="3" destOrd="0" presId="urn:microsoft.com/office/officeart/2008/layout/AlternatingHexagons"/>
    <dgm:cxn modelId="{8FECE44B-F6EA-4832-8BB9-3A6F4F09A582}" type="presParOf" srcId="{6C4907A2-B502-4A18-8632-86BDC877F137}" destId="{ED831ACB-4D7D-4068-B895-C105B1BD8619}" srcOrd="4" destOrd="0" presId="urn:microsoft.com/office/officeart/2008/layout/AlternatingHexagons"/>
    <dgm:cxn modelId="{51132B4B-6E47-4AD9-BD5D-F7C5819D37AC}" type="presParOf" srcId="{ED831ACB-4D7D-4068-B895-C105B1BD8619}" destId="{54E72ED8-C6E3-4ACA-80CE-5081925F2618}" srcOrd="0" destOrd="0" presId="urn:microsoft.com/office/officeart/2008/layout/AlternatingHexagons"/>
    <dgm:cxn modelId="{B7B24EE6-9415-46B9-AE4D-65D54531B15E}" type="presParOf" srcId="{ED831ACB-4D7D-4068-B895-C105B1BD8619}" destId="{96CFE42F-B2F7-4E37-9F46-7F085D237C97}" srcOrd="1" destOrd="0" presId="urn:microsoft.com/office/officeart/2008/layout/AlternatingHexagons"/>
    <dgm:cxn modelId="{D260A215-CD97-4554-A08E-61DC09E40052}" type="presParOf" srcId="{ED831ACB-4D7D-4068-B895-C105B1BD8619}" destId="{B7586B93-9597-4533-9ADB-15BD4B8F8CE5}" srcOrd="2" destOrd="0" presId="urn:microsoft.com/office/officeart/2008/layout/AlternatingHexagons"/>
    <dgm:cxn modelId="{36577B19-ACF3-40E6-9BA0-1AC5CFE74BB1}" type="presParOf" srcId="{ED831ACB-4D7D-4068-B895-C105B1BD8619}" destId="{FFD1EA4C-5C9A-41A0-A63A-06DD7720C9E5}" srcOrd="3" destOrd="0" presId="urn:microsoft.com/office/officeart/2008/layout/AlternatingHexagons"/>
    <dgm:cxn modelId="{4D9F22D6-7972-4AEC-B48F-411EC1ABFC6A}" type="presParOf" srcId="{ED831ACB-4D7D-4068-B895-C105B1BD8619}" destId="{8F81335C-12E4-47D8-803D-7106EA7484EA}" srcOrd="4" destOrd="0" presId="urn:microsoft.com/office/officeart/2008/layout/AlternatingHexagon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7BF3EA-7757-4D7F-8D42-21FF8889B10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6E5955D1-CCEB-455B-BC68-3E14C1963442}">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Se liberan</a:t>
          </a:r>
          <a:endParaRPr lang="es-MX" dirty="0"/>
        </a:p>
      </dgm:t>
    </dgm:pt>
    <dgm:pt modelId="{83E38572-79F6-4DB0-A411-8899515903F7}" type="parTrans" cxnId="{619BDFF8-9607-43EA-8F72-31C89FC22584}">
      <dgm:prSet/>
      <dgm:spPr/>
      <dgm:t>
        <a:bodyPr/>
        <a:lstStyle/>
        <a:p>
          <a:endParaRPr lang="es-MX"/>
        </a:p>
      </dgm:t>
    </dgm:pt>
    <dgm:pt modelId="{C0C95FA1-00ED-440E-AA63-92EF75B9F3EB}" type="sibTrans" cxnId="{619BDFF8-9607-43EA-8F72-31C89FC22584}">
      <dgm:prSet/>
      <dgm:spPr/>
      <dgm:t>
        <a:bodyPr/>
        <a:lstStyle/>
        <a:p>
          <a:endParaRPr lang="es-MX"/>
        </a:p>
      </dgm:t>
    </dgm:pt>
    <dgm:pt modelId="{3E6FCC1E-2A73-41F2-8E80-5D32E92E66B6}">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Crean</a:t>
          </a:r>
          <a:endParaRPr lang="es-MX" dirty="0"/>
        </a:p>
      </dgm:t>
    </dgm:pt>
    <dgm:pt modelId="{0C7D60CE-D2CF-4508-830F-0B0297B4805F}" type="parTrans" cxnId="{EB9A3265-EB31-4867-8983-FDEDD8D0B462}">
      <dgm:prSet/>
      <dgm:spPr/>
      <dgm:t>
        <a:bodyPr/>
        <a:lstStyle/>
        <a:p>
          <a:endParaRPr lang="es-MX"/>
        </a:p>
      </dgm:t>
    </dgm:pt>
    <dgm:pt modelId="{43996E44-2CA6-449E-8C8C-80055BD076D2}" type="sibTrans" cxnId="{EB9A3265-EB31-4867-8983-FDEDD8D0B462}">
      <dgm:prSet/>
      <dgm:spPr/>
      <dgm:t>
        <a:bodyPr/>
        <a:lstStyle/>
        <a:p>
          <a:endParaRPr lang="es-MX"/>
        </a:p>
      </dgm:t>
    </dgm:pt>
    <dgm:pt modelId="{869C10A9-1C3E-40A4-BCED-9ED0D12D6140}">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Abordan críticamente</a:t>
          </a:r>
          <a:endParaRPr lang="es-MX" dirty="0"/>
        </a:p>
      </dgm:t>
    </dgm:pt>
    <dgm:pt modelId="{F2629A41-8803-4F0D-94B6-6010DF016A86}" type="parTrans" cxnId="{FE1064B3-BCA7-4AC3-94D1-A534915367C3}">
      <dgm:prSet/>
      <dgm:spPr/>
      <dgm:t>
        <a:bodyPr/>
        <a:lstStyle/>
        <a:p>
          <a:endParaRPr lang="es-MX"/>
        </a:p>
      </dgm:t>
    </dgm:pt>
    <dgm:pt modelId="{7224167E-8DC8-451D-8D32-9557A17DA89E}" type="sibTrans" cxnId="{FE1064B3-BCA7-4AC3-94D1-A534915367C3}">
      <dgm:prSet/>
      <dgm:spPr/>
      <dgm:t>
        <a:bodyPr/>
        <a:lstStyle/>
        <a:p>
          <a:endParaRPr lang="es-MX"/>
        </a:p>
      </dgm:t>
    </dgm:pt>
    <dgm:pt modelId="{4416FECA-9E15-4AD2-A955-9CB16E869B76}">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Adoptan. </a:t>
          </a:r>
          <a:endParaRPr lang="es-MX" dirty="0"/>
        </a:p>
      </dgm:t>
    </dgm:pt>
    <dgm:pt modelId="{EA9E9F91-ECD3-4454-AFDB-C2999C78BD86}" type="parTrans" cxnId="{25F5B09B-5BB6-4AC0-95FF-413927C1DFF5}">
      <dgm:prSet/>
      <dgm:spPr/>
      <dgm:t>
        <a:bodyPr/>
        <a:lstStyle/>
        <a:p>
          <a:endParaRPr lang="es-MX"/>
        </a:p>
      </dgm:t>
    </dgm:pt>
    <dgm:pt modelId="{A8D55E36-2D5D-4AAC-B2F3-DFCC82052860}" type="sibTrans" cxnId="{25F5B09B-5BB6-4AC0-95FF-413927C1DFF5}">
      <dgm:prSet/>
      <dgm:spPr/>
      <dgm:t>
        <a:bodyPr/>
        <a:lstStyle/>
        <a:p>
          <a:endParaRPr lang="es-MX"/>
        </a:p>
      </dgm:t>
    </dgm:pt>
    <dgm:pt modelId="{6EB0D486-C3F3-4470-8121-7F1F38A49BEF}">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renegocian y ceden.</a:t>
          </a:r>
          <a:endParaRPr lang="es-MX" dirty="0"/>
        </a:p>
      </dgm:t>
    </dgm:pt>
    <dgm:pt modelId="{8E0B60D4-AE82-4E4F-94C4-D1EF60ECBB53}" type="parTrans" cxnId="{20B291BF-F92D-4A4F-AB1E-46C17FD67945}">
      <dgm:prSet/>
      <dgm:spPr/>
      <dgm:t>
        <a:bodyPr/>
        <a:lstStyle/>
        <a:p>
          <a:endParaRPr lang="es-MX"/>
        </a:p>
      </dgm:t>
    </dgm:pt>
    <dgm:pt modelId="{0650623B-7B09-443A-8559-A3D690C9C10E}" type="sibTrans" cxnId="{20B291BF-F92D-4A4F-AB1E-46C17FD67945}">
      <dgm:prSet/>
      <dgm:spPr/>
      <dgm:t>
        <a:bodyPr/>
        <a:lstStyle/>
        <a:p>
          <a:endParaRPr lang="es-MX"/>
        </a:p>
      </dgm:t>
    </dgm:pt>
    <dgm:pt modelId="{68268E46-7E7A-4FA6-8601-89ACA3D4A169}">
      <dgm:prSet phldrT="[Texto]"/>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Ganan</a:t>
          </a:r>
          <a:endParaRPr lang="es-MX" dirty="0"/>
        </a:p>
      </dgm:t>
    </dgm:pt>
    <dgm:pt modelId="{A3A045A4-00A1-4665-9934-4087FB87F6AB}" type="parTrans" cxnId="{860BD5A5-71E0-4EF6-A3AA-4EA92749E2E2}">
      <dgm:prSet/>
      <dgm:spPr/>
      <dgm:t>
        <a:bodyPr/>
        <a:lstStyle/>
        <a:p>
          <a:endParaRPr lang="es-MX"/>
        </a:p>
      </dgm:t>
    </dgm:pt>
    <dgm:pt modelId="{5E62EA07-4268-4858-BE9A-BA5BFC1AD769}" type="sibTrans" cxnId="{860BD5A5-71E0-4EF6-A3AA-4EA92749E2E2}">
      <dgm:prSet/>
      <dgm:spPr/>
      <dgm:t>
        <a:bodyPr/>
        <a:lstStyle/>
        <a:p>
          <a:endParaRPr lang="es-MX"/>
        </a:p>
      </dgm:t>
    </dgm:pt>
    <dgm:pt modelId="{C751B55D-FA39-48A7-AFB3-64664998DA77}">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de cargas y coacciones sociales que empobrecen su parte humana.</a:t>
          </a:r>
          <a:endParaRPr lang="es-MX" dirty="0"/>
        </a:p>
      </dgm:t>
    </dgm:pt>
    <dgm:pt modelId="{1040B067-C28D-485F-98CA-ADA2EEA79514}" type="parTrans" cxnId="{5D4BE279-35F1-4166-913D-1A282EE77812}">
      <dgm:prSet/>
      <dgm:spPr/>
      <dgm:t>
        <a:bodyPr/>
        <a:lstStyle/>
        <a:p>
          <a:endParaRPr lang="es-MX"/>
        </a:p>
      </dgm:t>
    </dgm:pt>
    <dgm:pt modelId="{88FCB9E1-DB72-4131-A441-D6FBB95A8F96}" type="sibTrans" cxnId="{5D4BE279-35F1-4166-913D-1A282EE77812}">
      <dgm:prSet/>
      <dgm:spPr/>
      <dgm:t>
        <a:bodyPr/>
        <a:lstStyle/>
        <a:p>
          <a:endParaRPr lang="es-MX"/>
        </a:p>
      </dgm:t>
    </dgm:pt>
    <dgm:pt modelId="{E0D87372-E6D8-4716-99CD-9A47E49D5B48}">
      <dgm:prSet/>
      <dgm:spPr/>
      <dgm:t>
        <a:bodyPr/>
        <a:lstStyle/>
        <a:p>
          <a:r>
            <a:rPr lang="es-MX">
              <a:effectLst/>
              <a:latin typeface="Calibri" panose="020F0502020204030204" pitchFamily="34" charset="0"/>
              <a:ea typeface="Calibri" panose="020F0502020204030204" pitchFamily="34" charset="0"/>
              <a:cs typeface="Times New Roman" panose="02020603050405020304" pitchFamily="18" charset="0"/>
            </a:rPr>
            <a:t>una conexión con la ética del cuidado. </a:t>
          </a:r>
          <a:endParaRPr lang="es-MX"/>
        </a:p>
      </dgm:t>
    </dgm:pt>
    <dgm:pt modelId="{5FFF742F-B7F9-4642-87A2-0F48D6C36653}" type="parTrans" cxnId="{28943F7D-8147-4E87-8302-0EC3DCFB9440}">
      <dgm:prSet/>
      <dgm:spPr/>
      <dgm:t>
        <a:bodyPr/>
        <a:lstStyle/>
        <a:p>
          <a:endParaRPr lang="es-MX"/>
        </a:p>
      </dgm:t>
    </dgm:pt>
    <dgm:pt modelId="{3CDE6356-FF50-4BE8-A12F-F929361527CE}" type="sibTrans" cxnId="{28943F7D-8147-4E87-8302-0EC3DCFB9440}">
      <dgm:prSet/>
      <dgm:spPr/>
      <dgm:t>
        <a:bodyPr/>
        <a:lstStyle/>
        <a:p>
          <a:endParaRPr lang="es-MX"/>
        </a:p>
      </dgm:t>
    </dgm:pt>
    <dgm:pt modelId="{15B72C57-A31E-49C1-B5AD-81E47D2D33A3}">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su actuación en la sociedad. </a:t>
          </a:r>
          <a:endParaRPr lang="es-MX" dirty="0"/>
        </a:p>
      </dgm:t>
    </dgm:pt>
    <dgm:pt modelId="{334F1D37-6875-4D5A-8FFF-335523F0C50B}" type="parTrans" cxnId="{FBA2A9DD-B183-402F-94B4-85DCFD833F3D}">
      <dgm:prSet/>
      <dgm:spPr/>
      <dgm:t>
        <a:bodyPr/>
        <a:lstStyle/>
        <a:p>
          <a:endParaRPr lang="es-MX"/>
        </a:p>
      </dgm:t>
    </dgm:pt>
    <dgm:pt modelId="{73E9DB9C-2AB7-43AD-9ED8-8C7527352676}" type="sibTrans" cxnId="{FBA2A9DD-B183-402F-94B4-85DCFD833F3D}">
      <dgm:prSet/>
      <dgm:spPr/>
      <dgm:t>
        <a:bodyPr/>
        <a:lstStyle/>
        <a:p>
          <a:endParaRPr lang="es-MX"/>
        </a:p>
      </dgm:t>
    </dgm:pt>
    <dgm:pt modelId="{F027D17F-3158-42D6-AAEF-49B7BAFFCE81}">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una postura decidida y activa a favor de la equidad</a:t>
          </a:r>
          <a:endParaRPr lang="es-MX" dirty="0"/>
        </a:p>
      </dgm:t>
    </dgm:pt>
    <dgm:pt modelId="{6BF93653-D3A4-4834-9D58-5100DDEF46B3}" type="parTrans" cxnId="{4C1ABF08-C634-493D-B47D-E22C48BBDBB2}">
      <dgm:prSet/>
      <dgm:spPr/>
      <dgm:t>
        <a:bodyPr/>
        <a:lstStyle/>
        <a:p>
          <a:endParaRPr lang="es-MX"/>
        </a:p>
      </dgm:t>
    </dgm:pt>
    <dgm:pt modelId="{FC12DC09-0B9C-42CB-BAC5-0E0F1C8CAC2E}" type="sibTrans" cxnId="{4C1ABF08-C634-493D-B47D-E22C48BBDBB2}">
      <dgm:prSet/>
      <dgm:spPr/>
      <dgm:t>
        <a:bodyPr/>
        <a:lstStyle/>
        <a:p>
          <a:endParaRPr lang="es-MX"/>
        </a:p>
      </dgm:t>
    </dgm:pt>
    <dgm:pt modelId="{ADF0677E-0D4A-4918-A22F-959D0811A162}">
      <dgm:prSet phldrT="[Texto]"/>
      <dgm:spPr/>
      <dgm:t>
        <a:bodyPr/>
        <a:lstStyle/>
        <a:p>
          <a:r>
            <a:rPr lang="es-MX" dirty="0"/>
            <a:t>Se manifiestan</a:t>
          </a:r>
        </a:p>
      </dgm:t>
    </dgm:pt>
    <dgm:pt modelId="{847BC6AF-9803-4D1D-87AE-971C56CD741D}" type="parTrans" cxnId="{ABC7E639-186B-48BA-B487-5086A25EF611}">
      <dgm:prSet/>
      <dgm:spPr/>
      <dgm:t>
        <a:bodyPr/>
        <a:lstStyle/>
        <a:p>
          <a:endParaRPr lang="es-MX"/>
        </a:p>
      </dgm:t>
    </dgm:pt>
    <dgm:pt modelId="{6924BBE8-CD6C-415D-B995-3D87284BA64D}" type="sibTrans" cxnId="{ABC7E639-186B-48BA-B487-5086A25EF611}">
      <dgm:prSet/>
      <dgm:spPr/>
      <dgm:t>
        <a:bodyPr/>
        <a:lstStyle/>
        <a:p>
          <a:endParaRPr lang="es-MX"/>
        </a:p>
      </dgm:t>
    </dgm:pt>
    <dgm:pt modelId="{08C426C9-4615-46E1-9F2A-279BBB1E5AD5}">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en contra de las desigualdades y las violencias de género</a:t>
          </a:r>
          <a:endParaRPr lang="es-MX" dirty="0"/>
        </a:p>
      </dgm:t>
    </dgm:pt>
    <dgm:pt modelId="{BB27FB57-C05D-4FAF-91C3-A8130852F304}" type="parTrans" cxnId="{2EB4BA26-6E4B-4534-9868-55DF01545579}">
      <dgm:prSet/>
      <dgm:spPr/>
      <dgm:t>
        <a:bodyPr/>
        <a:lstStyle/>
        <a:p>
          <a:endParaRPr lang="es-MX"/>
        </a:p>
      </dgm:t>
    </dgm:pt>
    <dgm:pt modelId="{7F81199B-A300-4119-AE84-87C9F1A87D30}" type="sibTrans" cxnId="{2EB4BA26-6E4B-4534-9868-55DF01545579}">
      <dgm:prSet/>
      <dgm:spPr/>
      <dgm:t>
        <a:bodyPr/>
        <a:lstStyle/>
        <a:p>
          <a:endParaRPr lang="es-MX"/>
        </a:p>
      </dgm:t>
    </dgm:pt>
    <dgm:pt modelId="{CF41E62A-710C-4966-8162-64E3EAFD1947}">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espacios de poder para beneficio de la sociedad. </a:t>
          </a:r>
          <a:endParaRPr lang="es-MX" dirty="0"/>
        </a:p>
      </dgm:t>
    </dgm:pt>
    <dgm:pt modelId="{A9FE43CA-05C4-4585-A2F1-27E226756AE2}" type="parTrans" cxnId="{3510CDD6-616B-48A0-A0A3-208C6E65E431}">
      <dgm:prSet/>
      <dgm:spPr/>
      <dgm:t>
        <a:bodyPr/>
        <a:lstStyle/>
        <a:p>
          <a:endParaRPr lang="es-MX"/>
        </a:p>
      </dgm:t>
    </dgm:pt>
    <dgm:pt modelId="{70860704-5255-4249-AE0E-C83917553EC5}" type="sibTrans" cxnId="{3510CDD6-616B-48A0-A0A3-208C6E65E431}">
      <dgm:prSet/>
      <dgm:spPr/>
      <dgm:t>
        <a:bodyPr/>
        <a:lstStyle/>
        <a:p>
          <a:endParaRPr lang="es-MX"/>
        </a:p>
      </dgm:t>
    </dgm:pt>
    <dgm:pt modelId="{51307383-B24D-4A6E-A534-CA17872753B2}">
      <dgm:prSet/>
      <dgm:spPr/>
      <dgm:t>
        <a:bodyPr/>
        <a:lstStyle/>
        <a:p>
          <a:r>
            <a:rPr lang="es-MX" dirty="0">
              <a:effectLst/>
              <a:latin typeface="Calibri" panose="020F0502020204030204" pitchFamily="34" charset="0"/>
              <a:ea typeface="Calibri" panose="020F0502020204030204" pitchFamily="34" charset="0"/>
              <a:cs typeface="Times New Roman" panose="02020603050405020304" pitchFamily="18" charset="0"/>
            </a:rPr>
            <a:t>en potencialidad humana y mejoran su calidad de vida y la de sus congéneres.</a:t>
          </a:r>
          <a:endParaRPr lang="es-MX" dirty="0"/>
        </a:p>
      </dgm:t>
    </dgm:pt>
    <dgm:pt modelId="{37056402-98A7-43F4-AD8A-BC8E7897C45F}" type="parTrans" cxnId="{BA4417F3-458F-4FB9-BD1B-389397E29050}">
      <dgm:prSet/>
      <dgm:spPr/>
      <dgm:t>
        <a:bodyPr/>
        <a:lstStyle/>
        <a:p>
          <a:endParaRPr lang="es-MX"/>
        </a:p>
      </dgm:t>
    </dgm:pt>
    <dgm:pt modelId="{E6FFA89A-BB8F-42C8-BD6B-4DD0E31FE5E7}" type="sibTrans" cxnId="{BA4417F3-458F-4FB9-BD1B-389397E29050}">
      <dgm:prSet/>
      <dgm:spPr/>
      <dgm:t>
        <a:bodyPr/>
        <a:lstStyle/>
        <a:p>
          <a:endParaRPr lang="es-MX"/>
        </a:p>
      </dgm:t>
    </dgm:pt>
    <dgm:pt modelId="{CCA7E365-CA1F-4A56-A5CE-5A2EB57644A5}">
      <dgm:prSet/>
      <dgm:spPr/>
      <dgm:t>
        <a:bodyPr/>
        <a:lstStyle/>
        <a:p>
          <a:r>
            <a:rPr lang="es-MX" dirty="0"/>
            <a:t>Contribuyen</a:t>
          </a:r>
        </a:p>
      </dgm:t>
    </dgm:pt>
    <dgm:pt modelId="{6D9AF1E8-5C9C-43C7-A597-18E9BBCC2CE2}" type="parTrans" cxnId="{92001CA7-A6C7-451C-B1D4-5800FB557861}">
      <dgm:prSet/>
      <dgm:spPr/>
      <dgm:t>
        <a:bodyPr/>
        <a:lstStyle/>
        <a:p>
          <a:endParaRPr lang="es-MX"/>
        </a:p>
      </dgm:t>
    </dgm:pt>
    <dgm:pt modelId="{C0CA7FE1-A0CA-46A4-892F-48B2F72ADF70}" type="sibTrans" cxnId="{92001CA7-A6C7-451C-B1D4-5800FB557861}">
      <dgm:prSet/>
      <dgm:spPr/>
      <dgm:t>
        <a:bodyPr/>
        <a:lstStyle/>
        <a:p>
          <a:endParaRPr lang="es-MX"/>
        </a:p>
      </dgm:t>
    </dgm:pt>
    <dgm:pt modelId="{88F1E257-7130-4774-8714-AC582112E7D8}">
      <dgm:prSet/>
      <dgm:spPr/>
      <dgm:t>
        <a:bodyPr/>
        <a:lstStyle/>
        <a:p>
          <a:r>
            <a:rPr lang="es-MX" dirty="0"/>
            <a:t>A la construcción de un mundo más democrático, justo y libre de exclusiones.</a:t>
          </a:r>
        </a:p>
      </dgm:t>
    </dgm:pt>
    <dgm:pt modelId="{6230267D-4544-4D6D-9E06-2D4B30CDFE4C}" type="parTrans" cxnId="{4FCD55A3-A709-4F04-9789-43EDF25B912B}">
      <dgm:prSet/>
      <dgm:spPr/>
      <dgm:t>
        <a:bodyPr/>
        <a:lstStyle/>
        <a:p>
          <a:endParaRPr lang="es-MX"/>
        </a:p>
      </dgm:t>
    </dgm:pt>
    <dgm:pt modelId="{7AC47997-5FEF-49E2-A9F5-50EA1AC256CE}" type="sibTrans" cxnId="{4FCD55A3-A709-4F04-9789-43EDF25B912B}">
      <dgm:prSet/>
      <dgm:spPr/>
      <dgm:t>
        <a:bodyPr/>
        <a:lstStyle/>
        <a:p>
          <a:endParaRPr lang="es-MX"/>
        </a:p>
      </dgm:t>
    </dgm:pt>
    <dgm:pt modelId="{7F6C2C04-5DEB-4217-BF29-D3E386B31B02}" type="pres">
      <dgm:prSet presAssocID="{D97BF3EA-7757-4D7F-8D42-21FF8889B103}" presName="Name0" presStyleCnt="0">
        <dgm:presLayoutVars>
          <dgm:dir/>
          <dgm:animLvl val="lvl"/>
          <dgm:resizeHandles/>
        </dgm:presLayoutVars>
      </dgm:prSet>
      <dgm:spPr/>
    </dgm:pt>
    <dgm:pt modelId="{C1FC6E46-494F-4BF6-999A-DC36CBEF98C9}" type="pres">
      <dgm:prSet presAssocID="{6E5955D1-CCEB-455B-BC68-3E14C1963442}" presName="linNode" presStyleCnt="0"/>
      <dgm:spPr/>
    </dgm:pt>
    <dgm:pt modelId="{3D5ACB36-6623-4B0E-9406-63924E262BD7}" type="pres">
      <dgm:prSet presAssocID="{6E5955D1-CCEB-455B-BC68-3E14C1963442}" presName="parentShp" presStyleLbl="node1" presStyleIdx="0" presStyleCnt="8">
        <dgm:presLayoutVars>
          <dgm:bulletEnabled val="1"/>
        </dgm:presLayoutVars>
      </dgm:prSet>
      <dgm:spPr/>
    </dgm:pt>
    <dgm:pt modelId="{AB0FCA0E-E5A7-4448-81CC-A0B7E38BDEC9}" type="pres">
      <dgm:prSet presAssocID="{6E5955D1-CCEB-455B-BC68-3E14C1963442}" presName="childShp" presStyleLbl="bgAccFollowNode1" presStyleIdx="0" presStyleCnt="8">
        <dgm:presLayoutVars>
          <dgm:bulletEnabled val="1"/>
        </dgm:presLayoutVars>
      </dgm:prSet>
      <dgm:spPr/>
    </dgm:pt>
    <dgm:pt modelId="{CA393731-B2D0-4027-BAA5-E83CADA4634D}" type="pres">
      <dgm:prSet presAssocID="{C0C95FA1-00ED-440E-AA63-92EF75B9F3EB}" presName="spacing" presStyleCnt="0"/>
      <dgm:spPr/>
    </dgm:pt>
    <dgm:pt modelId="{AC55126B-FBF1-4028-81C6-79EDFACE5EE1}" type="pres">
      <dgm:prSet presAssocID="{3E6FCC1E-2A73-41F2-8E80-5D32E92E66B6}" presName="linNode" presStyleCnt="0"/>
      <dgm:spPr/>
    </dgm:pt>
    <dgm:pt modelId="{70826105-3BB2-462D-9765-2554B35E0626}" type="pres">
      <dgm:prSet presAssocID="{3E6FCC1E-2A73-41F2-8E80-5D32E92E66B6}" presName="parentShp" presStyleLbl="node1" presStyleIdx="1" presStyleCnt="8">
        <dgm:presLayoutVars>
          <dgm:bulletEnabled val="1"/>
        </dgm:presLayoutVars>
      </dgm:prSet>
      <dgm:spPr/>
    </dgm:pt>
    <dgm:pt modelId="{C9DC3EFD-38EB-4510-98FD-09FB6D6C60EC}" type="pres">
      <dgm:prSet presAssocID="{3E6FCC1E-2A73-41F2-8E80-5D32E92E66B6}" presName="childShp" presStyleLbl="bgAccFollowNode1" presStyleIdx="1" presStyleCnt="8">
        <dgm:presLayoutVars>
          <dgm:bulletEnabled val="1"/>
        </dgm:presLayoutVars>
      </dgm:prSet>
      <dgm:spPr/>
    </dgm:pt>
    <dgm:pt modelId="{92C21D8F-5E64-410B-86DB-DBDDFCA8D1A6}" type="pres">
      <dgm:prSet presAssocID="{43996E44-2CA6-449E-8C8C-80055BD076D2}" presName="spacing" presStyleCnt="0"/>
      <dgm:spPr/>
    </dgm:pt>
    <dgm:pt modelId="{F6F96D00-1D7E-4C43-989F-75FA7A7B7845}" type="pres">
      <dgm:prSet presAssocID="{869C10A9-1C3E-40A4-BCED-9ED0D12D6140}" presName="linNode" presStyleCnt="0"/>
      <dgm:spPr/>
    </dgm:pt>
    <dgm:pt modelId="{CE2987B5-FA1B-468A-A006-B54CD262E611}" type="pres">
      <dgm:prSet presAssocID="{869C10A9-1C3E-40A4-BCED-9ED0D12D6140}" presName="parentShp" presStyleLbl="node1" presStyleIdx="2" presStyleCnt="8" custScaleX="99771" custScaleY="104656">
        <dgm:presLayoutVars>
          <dgm:bulletEnabled val="1"/>
        </dgm:presLayoutVars>
      </dgm:prSet>
      <dgm:spPr/>
    </dgm:pt>
    <dgm:pt modelId="{9E468C26-84D2-40B2-949D-2C41CBD86990}" type="pres">
      <dgm:prSet presAssocID="{869C10A9-1C3E-40A4-BCED-9ED0D12D6140}" presName="childShp" presStyleLbl="bgAccFollowNode1" presStyleIdx="2" presStyleCnt="8" custLinFactNeighborX="-1034" custLinFactNeighborY="1014">
        <dgm:presLayoutVars>
          <dgm:bulletEnabled val="1"/>
        </dgm:presLayoutVars>
      </dgm:prSet>
      <dgm:spPr/>
    </dgm:pt>
    <dgm:pt modelId="{531820AC-88D3-4AD9-BED4-3961DFDA55B3}" type="pres">
      <dgm:prSet presAssocID="{7224167E-8DC8-451D-8D32-9557A17DA89E}" presName="spacing" presStyleCnt="0"/>
      <dgm:spPr/>
    </dgm:pt>
    <dgm:pt modelId="{1FDAD0B4-624F-478E-8781-4616B2940041}" type="pres">
      <dgm:prSet presAssocID="{4416FECA-9E15-4AD2-A955-9CB16E869B76}" presName="linNode" presStyleCnt="0"/>
      <dgm:spPr/>
    </dgm:pt>
    <dgm:pt modelId="{FF29DD71-C4D8-49EA-B58D-D0274F1F42C5}" type="pres">
      <dgm:prSet presAssocID="{4416FECA-9E15-4AD2-A955-9CB16E869B76}" presName="parentShp" presStyleLbl="node1" presStyleIdx="3" presStyleCnt="8">
        <dgm:presLayoutVars>
          <dgm:bulletEnabled val="1"/>
        </dgm:presLayoutVars>
      </dgm:prSet>
      <dgm:spPr/>
    </dgm:pt>
    <dgm:pt modelId="{BE3A9FD3-7AB0-4C5A-9424-C6319C306069}" type="pres">
      <dgm:prSet presAssocID="{4416FECA-9E15-4AD2-A955-9CB16E869B76}" presName="childShp" presStyleLbl="bgAccFollowNode1" presStyleIdx="3" presStyleCnt="8">
        <dgm:presLayoutVars>
          <dgm:bulletEnabled val="1"/>
        </dgm:presLayoutVars>
      </dgm:prSet>
      <dgm:spPr/>
    </dgm:pt>
    <dgm:pt modelId="{0E954816-35D7-46F1-8475-371F6BD904F5}" type="pres">
      <dgm:prSet presAssocID="{A8D55E36-2D5D-4AAC-B2F3-DFCC82052860}" presName="spacing" presStyleCnt="0"/>
      <dgm:spPr/>
    </dgm:pt>
    <dgm:pt modelId="{5959C3E0-48A8-4E42-8276-B1FE717D3EFB}" type="pres">
      <dgm:prSet presAssocID="{6EB0D486-C3F3-4470-8121-7F1F38A49BEF}" presName="linNode" presStyleCnt="0"/>
      <dgm:spPr/>
    </dgm:pt>
    <dgm:pt modelId="{97CD47FA-2591-4D88-AF45-4C7837BD6041}" type="pres">
      <dgm:prSet presAssocID="{6EB0D486-C3F3-4470-8121-7F1F38A49BEF}" presName="parentShp" presStyleLbl="node1" presStyleIdx="4" presStyleCnt="8">
        <dgm:presLayoutVars>
          <dgm:bulletEnabled val="1"/>
        </dgm:presLayoutVars>
      </dgm:prSet>
      <dgm:spPr/>
    </dgm:pt>
    <dgm:pt modelId="{EBC37F82-1142-402E-9C4A-902AC31D08E2}" type="pres">
      <dgm:prSet presAssocID="{6EB0D486-C3F3-4470-8121-7F1F38A49BEF}" presName="childShp" presStyleLbl="bgAccFollowNode1" presStyleIdx="4" presStyleCnt="8">
        <dgm:presLayoutVars>
          <dgm:bulletEnabled val="1"/>
        </dgm:presLayoutVars>
      </dgm:prSet>
      <dgm:spPr/>
    </dgm:pt>
    <dgm:pt modelId="{0CBDA2DA-5DAA-4EF9-96AB-5D0EFB21334F}" type="pres">
      <dgm:prSet presAssocID="{0650623B-7B09-443A-8559-A3D690C9C10E}" presName="spacing" presStyleCnt="0"/>
      <dgm:spPr/>
    </dgm:pt>
    <dgm:pt modelId="{7D545A4C-1ADC-489E-B400-7115A7D6246B}" type="pres">
      <dgm:prSet presAssocID="{ADF0677E-0D4A-4918-A22F-959D0811A162}" presName="linNode" presStyleCnt="0"/>
      <dgm:spPr/>
    </dgm:pt>
    <dgm:pt modelId="{EC206071-1705-49E6-B5B9-FEC632D119A1}" type="pres">
      <dgm:prSet presAssocID="{ADF0677E-0D4A-4918-A22F-959D0811A162}" presName="parentShp" presStyleLbl="node1" presStyleIdx="5" presStyleCnt="8">
        <dgm:presLayoutVars>
          <dgm:bulletEnabled val="1"/>
        </dgm:presLayoutVars>
      </dgm:prSet>
      <dgm:spPr/>
    </dgm:pt>
    <dgm:pt modelId="{1BB9B047-018B-4984-8E56-365A31CDE5E3}" type="pres">
      <dgm:prSet presAssocID="{ADF0677E-0D4A-4918-A22F-959D0811A162}" presName="childShp" presStyleLbl="bgAccFollowNode1" presStyleIdx="5" presStyleCnt="8">
        <dgm:presLayoutVars>
          <dgm:bulletEnabled val="1"/>
        </dgm:presLayoutVars>
      </dgm:prSet>
      <dgm:spPr/>
    </dgm:pt>
    <dgm:pt modelId="{3594983B-5FF9-49BF-9166-A4F272C2B5AF}" type="pres">
      <dgm:prSet presAssocID="{6924BBE8-CD6C-415D-B995-3D87284BA64D}" presName="spacing" presStyleCnt="0"/>
      <dgm:spPr/>
    </dgm:pt>
    <dgm:pt modelId="{B168ECBE-29DB-4A6A-9D74-8EF5BA66D8D9}" type="pres">
      <dgm:prSet presAssocID="{68268E46-7E7A-4FA6-8601-89ACA3D4A169}" presName="linNode" presStyleCnt="0"/>
      <dgm:spPr/>
    </dgm:pt>
    <dgm:pt modelId="{869B4498-8C41-403C-80A9-0DFA243EE2D9}" type="pres">
      <dgm:prSet presAssocID="{68268E46-7E7A-4FA6-8601-89ACA3D4A169}" presName="parentShp" presStyleLbl="node1" presStyleIdx="6" presStyleCnt="8">
        <dgm:presLayoutVars>
          <dgm:bulletEnabled val="1"/>
        </dgm:presLayoutVars>
      </dgm:prSet>
      <dgm:spPr/>
    </dgm:pt>
    <dgm:pt modelId="{83D0EA1B-B201-4BDB-8904-D85D8C60D08B}" type="pres">
      <dgm:prSet presAssocID="{68268E46-7E7A-4FA6-8601-89ACA3D4A169}" presName="childShp" presStyleLbl="bgAccFollowNode1" presStyleIdx="6" presStyleCnt="8">
        <dgm:presLayoutVars>
          <dgm:bulletEnabled val="1"/>
        </dgm:presLayoutVars>
      </dgm:prSet>
      <dgm:spPr/>
    </dgm:pt>
    <dgm:pt modelId="{10E8C996-648E-404D-8A17-9D539EBDD85F}" type="pres">
      <dgm:prSet presAssocID="{5E62EA07-4268-4858-BE9A-BA5BFC1AD769}" presName="spacing" presStyleCnt="0"/>
      <dgm:spPr/>
    </dgm:pt>
    <dgm:pt modelId="{989E671E-9657-44B6-9D40-AE4A288F21CE}" type="pres">
      <dgm:prSet presAssocID="{CCA7E365-CA1F-4A56-A5CE-5A2EB57644A5}" presName="linNode" presStyleCnt="0"/>
      <dgm:spPr/>
    </dgm:pt>
    <dgm:pt modelId="{A8296B13-E835-4756-ABBC-9FEF3DFC7227}" type="pres">
      <dgm:prSet presAssocID="{CCA7E365-CA1F-4A56-A5CE-5A2EB57644A5}" presName="parentShp" presStyleLbl="node1" presStyleIdx="7" presStyleCnt="8">
        <dgm:presLayoutVars>
          <dgm:bulletEnabled val="1"/>
        </dgm:presLayoutVars>
      </dgm:prSet>
      <dgm:spPr/>
    </dgm:pt>
    <dgm:pt modelId="{67E02CBD-37F4-4BC1-812B-313009B63A41}" type="pres">
      <dgm:prSet presAssocID="{CCA7E365-CA1F-4A56-A5CE-5A2EB57644A5}" presName="childShp" presStyleLbl="bgAccFollowNode1" presStyleIdx="7" presStyleCnt="8" custLinFactNeighborX="-774" custLinFactNeighborY="-2710">
        <dgm:presLayoutVars>
          <dgm:bulletEnabled val="1"/>
        </dgm:presLayoutVars>
      </dgm:prSet>
      <dgm:spPr/>
    </dgm:pt>
  </dgm:ptLst>
  <dgm:cxnLst>
    <dgm:cxn modelId="{4C1ABF08-C634-493D-B47D-E22C48BBDBB2}" srcId="{4416FECA-9E15-4AD2-A955-9CB16E869B76}" destId="{F027D17F-3158-42D6-AAEF-49B7BAFFCE81}" srcOrd="0" destOrd="0" parTransId="{6BF93653-D3A4-4834-9D58-5100DDEF46B3}" sibTransId="{FC12DC09-0B9C-42CB-BAC5-0E0F1C8CAC2E}"/>
    <dgm:cxn modelId="{0F6C2B10-5E9A-462B-8FF5-3D4DB244501A}" type="presOf" srcId="{869C10A9-1C3E-40A4-BCED-9ED0D12D6140}" destId="{CE2987B5-FA1B-468A-A006-B54CD262E611}" srcOrd="0" destOrd="0" presId="urn:microsoft.com/office/officeart/2005/8/layout/vList6"/>
    <dgm:cxn modelId="{8FC82E14-746F-451C-9630-DC9659C919AF}" type="presOf" srcId="{68268E46-7E7A-4FA6-8601-89ACA3D4A169}" destId="{869B4498-8C41-403C-80A9-0DFA243EE2D9}" srcOrd="0" destOrd="0" presId="urn:microsoft.com/office/officeart/2005/8/layout/vList6"/>
    <dgm:cxn modelId="{B726AF23-AE9D-43C6-9A53-EBD16EC7AF3D}" type="presOf" srcId="{51307383-B24D-4A6E-A534-CA17872753B2}" destId="{83D0EA1B-B201-4BDB-8904-D85D8C60D08B}" srcOrd="0" destOrd="0" presId="urn:microsoft.com/office/officeart/2005/8/layout/vList6"/>
    <dgm:cxn modelId="{2EB4BA26-6E4B-4534-9868-55DF01545579}" srcId="{ADF0677E-0D4A-4918-A22F-959D0811A162}" destId="{08C426C9-4615-46E1-9F2A-279BBB1E5AD5}" srcOrd="0" destOrd="0" parTransId="{BB27FB57-C05D-4FAF-91C3-A8130852F304}" sibTransId="{7F81199B-A300-4119-AE84-87C9F1A87D30}"/>
    <dgm:cxn modelId="{ABC7E639-186B-48BA-B487-5086A25EF611}" srcId="{D97BF3EA-7757-4D7F-8D42-21FF8889B103}" destId="{ADF0677E-0D4A-4918-A22F-959D0811A162}" srcOrd="5" destOrd="0" parTransId="{847BC6AF-9803-4D1D-87AE-971C56CD741D}" sibTransId="{6924BBE8-CD6C-415D-B995-3D87284BA64D}"/>
    <dgm:cxn modelId="{F338F13C-0501-4265-A39D-17D387AFF62C}" type="presOf" srcId="{6E5955D1-CCEB-455B-BC68-3E14C1963442}" destId="{3D5ACB36-6623-4B0E-9406-63924E262BD7}" srcOrd="0" destOrd="0" presId="urn:microsoft.com/office/officeart/2005/8/layout/vList6"/>
    <dgm:cxn modelId="{EB9A3265-EB31-4867-8983-FDEDD8D0B462}" srcId="{D97BF3EA-7757-4D7F-8D42-21FF8889B103}" destId="{3E6FCC1E-2A73-41F2-8E80-5D32E92E66B6}" srcOrd="1" destOrd="0" parTransId="{0C7D60CE-D2CF-4508-830F-0B0297B4805F}" sibTransId="{43996E44-2CA6-449E-8C8C-80055BD076D2}"/>
    <dgm:cxn modelId="{F95FEA66-D84B-4A78-8B13-4489EE352B42}" type="presOf" srcId="{4416FECA-9E15-4AD2-A955-9CB16E869B76}" destId="{FF29DD71-C4D8-49EA-B58D-D0274F1F42C5}" srcOrd="0" destOrd="0" presId="urn:microsoft.com/office/officeart/2005/8/layout/vList6"/>
    <dgm:cxn modelId="{6DFBFA48-3608-46D7-B514-595CC545A9A2}" type="presOf" srcId="{3E6FCC1E-2A73-41F2-8E80-5D32E92E66B6}" destId="{70826105-3BB2-462D-9765-2554B35E0626}" srcOrd="0" destOrd="0" presId="urn:microsoft.com/office/officeart/2005/8/layout/vList6"/>
    <dgm:cxn modelId="{93EE256C-30E1-47E3-803C-2E02B52DF2FC}" type="presOf" srcId="{C751B55D-FA39-48A7-AFB3-64664998DA77}" destId="{AB0FCA0E-E5A7-4448-81CC-A0B7E38BDEC9}" srcOrd="0" destOrd="0" presId="urn:microsoft.com/office/officeart/2005/8/layout/vList6"/>
    <dgm:cxn modelId="{5407AB6E-E6DE-4CF2-AB92-B87FC5115B3B}" type="presOf" srcId="{CF41E62A-710C-4966-8162-64E3EAFD1947}" destId="{EBC37F82-1142-402E-9C4A-902AC31D08E2}" srcOrd="0" destOrd="0" presId="urn:microsoft.com/office/officeart/2005/8/layout/vList6"/>
    <dgm:cxn modelId="{5D4BE279-35F1-4166-913D-1A282EE77812}" srcId="{6E5955D1-CCEB-455B-BC68-3E14C1963442}" destId="{C751B55D-FA39-48A7-AFB3-64664998DA77}" srcOrd="0" destOrd="0" parTransId="{1040B067-C28D-485F-98CA-ADA2EEA79514}" sibTransId="{88FCB9E1-DB72-4131-A441-D6FBB95A8F96}"/>
    <dgm:cxn modelId="{28943F7D-8147-4E87-8302-0EC3DCFB9440}" srcId="{3E6FCC1E-2A73-41F2-8E80-5D32E92E66B6}" destId="{E0D87372-E6D8-4716-99CD-9A47E49D5B48}" srcOrd="0" destOrd="0" parTransId="{5FFF742F-B7F9-4642-87A2-0F48D6C36653}" sibTransId="{3CDE6356-FF50-4BE8-A12F-F929361527CE}"/>
    <dgm:cxn modelId="{A30BD58C-48D5-4C11-B9DF-34F8A9149E23}" type="presOf" srcId="{15B72C57-A31E-49C1-B5AD-81E47D2D33A3}" destId="{9E468C26-84D2-40B2-949D-2C41CBD86990}" srcOrd="0" destOrd="0" presId="urn:microsoft.com/office/officeart/2005/8/layout/vList6"/>
    <dgm:cxn modelId="{B2405490-81EC-4F1A-A910-52706DE75BDB}" type="presOf" srcId="{88F1E257-7130-4774-8714-AC582112E7D8}" destId="{67E02CBD-37F4-4BC1-812B-313009B63A41}" srcOrd="0" destOrd="0" presId="urn:microsoft.com/office/officeart/2005/8/layout/vList6"/>
    <dgm:cxn modelId="{1CB22297-5927-4D8B-9478-21401611E931}" type="presOf" srcId="{CCA7E365-CA1F-4A56-A5CE-5A2EB57644A5}" destId="{A8296B13-E835-4756-ABBC-9FEF3DFC7227}" srcOrd="0" destOrd="0" presId="urn:microsoft.com/office/officeart/2005/8/layout/vList6"/>
    <dgm:cxn modelId="{25F5B09B-5BB6-4AC0-95FF-413927C1DFF5}" srcId="{D97BF3EA-7757-4D7F-8D42-21FF8889B103}" destId="{4416FECA-9E15-4AD2-A955-9CB16E869B76}" srcOrd="3" destOrd="0" parTransId="{EA9E9F91-ECD3-4454-AFDB-C2999C78BD86}" sibTransId="{A8D55E36-2D5D-4AAC-B2F3-DFCC82052860}"/>
    <dgm:cxn modelId="{31E02B9E-7F3F-4F78-AA8B-F362FEB805B2}" type="presOf" srcId="{08C426C9-4615-46E1-9F2A-279BBB1E5AD5}" destId="{1BB9B047-018B-4984-8E56-365A31CDE5E3}" srcOrd="0" destOrd="0" presId="urn:microsoft.com/office/officeart/2005/8/layout/vList6"/>
    <dgm:cxn modelId="{4FCD55A3-A709-4F04-9789-43EDF25B912B}" srcId="{CCA7E365-CA1F-4A56-A5CE-5A2EB57644A5}" destId="{88F1E257-7130-4774-8714-AC582112E7D8}" srcOrd="0" destOrd="0" parTransId="{6230267D-4544-4D6D-9E06-2D4B30CDFE4C}" sibTransId="{7AC47997-5FEF-49E2-A9F5-50EA1AC256CE}"/>
    <dgm:cxn modelId="{860BD5A5-71E0-4EF6-A3AA-4EA92749E2E2}" srcId="{D97BF3EA-7757-4D7F-8D42-21FF8889B103}" destId="{68268E46-7E7A-4FA6-8601-89ACA3D4A169}" srcOrd="6" destOrd="0" parTransId="{A3A045A4-00A1-4665-9934-4087FB87F6AB}" sibTransId="{5E62EA07-4268-4858-BE9A-BA5BFC1AD769}"/>
    <dgm:cxn modelId="{92001CA7-A6C7-451C-B1D4-5800FB557861}" srcId="{D97BF3EA-7757-4D7F-8D42-21FF8889B103}" destId="{CCA7E365-CA1F-4A56-A5CE-5A2EB57644A5}" srcOrd="7" destOrd="0" parTransId="{6D9AF1E8-5C9C-43C7-A597-18E9BBCC2CE2}" sibTransId="{C0CA7FE1-A0CA-46A4-892F-48B2F72ADF70}"/>
    <dgm:cxn modelId="{3A5A65AC-2979-403D-89A8-DD478E1A753F}" type="presOf" srcId="{ADF0677E-0D4A-4918-A22F-959D0811A162}" destId="{EC206071-1705-49E6-B5B9-FEC632D119A1}" srcOrd="0" destOrd="0" presId="urn:microsoft.com/office/officeart/2005/8/layout/vList6"/>
    <dgm:cxn modelId="{FE1064B3-BCA7-4AC3-94D1-A534915367C3}" srcId="{D97BF3EA-7757-4D7F-8D42-21FF8889B103}" destId="{869C10A9-1C3E-40A4-BCED-9ED0D12D6140}" srcOrd="2" destOrd="0" parTransId="{F2629A41-8803-4F0D-94B6-6010DF016A86}" sibTransId="{7224167E-8DC8-451D-8D32-9557A17DA89E}"/>
    <dgm:cxn modelId="{20B291BF-F92D-4A4F-AB1E-46C17FD67945}" srcId="{D97BF3EA-7757-4D7F-8D42-21FF8889B103}" destId="{6EB0D486-C3F3-4470-8121-7F1F38A49BEF}" srcOrd="4" destOrd="0" parTransId="{8E0B60D4-AE82-4E4F-94C4-D1EF60ECBB53}" sibTransId="{0650623B-7B09-443A-8559-A3D690C9C10E}"/>
    <dgm:cxn modelId="{0890A9CF-9BE5-4A2B-AD30-86CCEC107ED4}" type="presOf" srcId="{F027D17F-3158-42D6-AAEF-49B7BAFFCE81}" destId="{BE3A9FD3-7AB0-4C5A-9424-C6319C306069}" srcOrd="0" destOrd="0" presId="urn:microsoft.com/office/officeart/2005/8/layout/vList6"/>
    <dgm:cxn modelId="{51A61CD5-0EDB-44BD-9BC7-B8DD34C13EAF}" type="presOf" srcId="{D97BF3EA-7757-4D7F-8D42-21FF8889B103}" destId="{7F6C2C04-5DEB-4217-BF29-D3E386B31B02}" srcOrd="0" destOrd="0" presId="urn:microsoft.com/office/officeart/2005/8/layout/vList6"/>
    <dgm:cxn modelId="{3510CDD6-616B-48A0-A0A3-208C6E65E431}" srcId="{6EB0D486-C3F3-4470-8121-7F1F38A49BEF}" destId="{CF41E62A-710C-4966-8162-64E3EAFD1947}" srcOrd="0" destOrd="0" parTransId="{A9FE43CA-05C4-4585-A2F1-27E226756AE2}" sibTransId="{70860704-5255-4249-AE0E-C83917553EC5}"/>
    <dgm:cxn modelId="{FBA2A9DD-B183-402F-94B4-85DCFD833F3D}" srcId="{869C10A9-1C3E-40A4-BCED-9ED0D12D6140}" destId="{15B72C57-A31E-49C1-B5AD-81E47D2D33A3}" srcOrd="0" destOrd="0" parTransId="{334F1D37-6875-4D5A-8FFF-335523F0C50B}" sibTransId="{73E9DB9C-2AB7-43AD-9ED8-8C7527352676}"/>
    <dgm:cxn modelId="{0BC9D2E0-197D-4FF0-B79E-063111A5D973}" type="presOf" srcId="{E0D87372-E6D8-4716-99CD-9A47E49D5B48}" destId="{C9DC3EFD-38EB-4510-98FD-09FB6D6C60EC}" srcOrd="0" destOrd="0" presId="urn:microsoft.com/office/officeart/2005/8/layout/vList6"/>
    <dgm:cxn modelId="{6476CFED-9988-4589-BA4E-73D6E55C198C}" type="presOf" srcId="{6EB0D486-C3F3-4470-8121-7F1F38A49BEF}" destId="{97CD47FA-2591-4D88-AF45-4C7837BD6041}" srcOrd="0" destOrd="0" presId="urn:microsoft.com/office/officeart/2005/8/layout/vList6"/>
    <dgm:cxn modelId="{BA4417F3-458F-4FB9-BD1B-389397E29050}" srcId="{68268E46-7E7A-4FA6-8601-89ACA3D4A169}" destId="{51307383-B24D-4A6E-A534-CA17872753B2}" srcOrd="0" destOrd="0" parTransId="{37056402-98A7-43F4-AD8A-BC8E7897C45F}" sibTransId="{E6FFA89A-BB8F-42C8-BD6B-4DD0E31FE5E7}"/>
    <dgm:cxn modelId="{619BDFF8-9607-43EA-8F72-31C89FC22584}" srcId="{D97BF3EA-7757-4D7F-8D42-21FF8889B103}" destId="{6E5955D1-CCEB-455B-BC68-3E14C1963442}" srcOrd="0" destOrd="0" parTransId="{83E38572-79F6-4DB0-A411-8899515903F7}" sibTransId="{C0C95FA1-00ED-440E-AA63-92EF75B9F3EB}"/>
    <dgm:cxn modelId="{91692A8C-CC06-4A1A-A342-22AC6BB452B7}" type="presParOf" srcId="{7F6C2C04-5DEB-4217-BF29-D3E386B31B02}" destId="{C1FC6E46-494F-4BF6-999A-DC36CBEF98C9}" srcOrd="0" destOrd="0" presId="urn:microsoft.com/office/officeart/2005/8/layout/vList6"/>
    <dgm:cxn modelId="{E5BB2A0E-478C-4163-B94D-06BF2433C8A6}" type="presParOf" srcId="{C1FC6E46-494F-4BF6-999A-DC36CBEF98C9}" destId="{3D5ACB36-6623-4B0E-9406-63924E262BD7}" srcOrd="0" destOrd="0" presId="urn:microsoft.com/office/officeart/2005/8/layout/vList6"/>
    <dgm:cxn modelId="{53EE2261-4BE0-46BC-9DF5-AEC7D245F2B3}" type="presParOf" srcId="{C1FC6E46-494F-4BF6-999A-DC36CBEF98C9}" destId="{AB0FCA0E-E5A7-4448-81CC-A0B7E38BDEC9}" srcOrd="1" destOrd="0" presId="urn:microsoft.com/office/officeart/2005/8/layout/vList6"/>
    <dgm:cxn modelId="{52371A82-4A41-4257-863E-D41215F57AF2}" type="presParOf" srcId="{7F6C2C04-5DEB-4217-BF29-D3E386B31B02}" destId="{CA393731-B2D0-4027-BAA5-E83CADA4634D}" srcOrd="1" destOrd="0" presId="urn:microsoft.com/office/officeart/2005/8/layout/vList6"/>
    <dgm:cxn modelId="{85DBA529-59A0-4F2C-A2FB-23CC5F262BEA}" type="presParOf" srcId="{7F6C2C04-5DEB-4217-BF29-D3E386B31B02}" destId="{AC55126B-FBF1-4028-81C6-79EDFACE5EE1}" srcOrd="2" destOrd="0" presId="urn:microsoft.com/office/officeart/2005/8/layout/vList6"/>
    <dgm:cxn modelId="{C459DF33-7ACE-42A9-AF9A-46AABCE98660}" type="presParOf" srcId="{AC55126B-FBF1-4028-81C6-79EDFACE5EE1}" destId="{70826105-3BB2-462D-9765-2554B35E0626}" srcOrd="0" destOrd="0" presId="urn:microsoft.com/office/officeart/2005/8/layout/vList6"/>
    <dgm:cxn modelId="{112473D0-3F1F-4FA6-BF4E-3980AEB9CCA0}" type="presParOf" srcId="{AC55126B-FBF1-4028-81C6-79EDFACE5EE1}" destId="{C9DC3EFD-38EB-4510-98FD-09FB6D6C60EC}" srcOrd="1" destOrd="0" presId="urn:microsoft.com/office/officeart/2005/8/layout/vList6"/>
    <dgm:cxn modelId="{2180A5D2-8770-4AED-A85F-C5EDB4F66D29}" type="presParOf" srcId="{7F6C2C04-5DEB-4217-BF29-D3E386B31B02}" destId="{92C21D8F-5E64-410B-86DB-DBDDFCA8D1A6}" srcOrd="3" destOrd="0" presId="urn:microsoft.com/office/officeart/2005/8/layout/vList6"/>
    <dgm:cxn modelId="{A259E813-09A2-441D-AFCF-375A6B773578}" type="presParOf" srcId="{7F6C2C04-5DEB-4217-BF29-D3E386B31B02}" destId="{F6F96D00-1D7E-4C43-989F-75FA7A7B7845}" srcOrd="4" destOrd="0" presId="urn:microsoft.com/office/officeart/2005/8/layout/vList6"/>
    <dgm:cxn modelId="{45CDAE3B-82CD-4098-991E-38F259B694D8}" type="presParOf" srcId="{F6F96D00-1D7E-4C43-989F-75FA7A7B7845}" destId="{CE2987B5-FA1B-468A-A006-B54CD262E611}" srcOrd="0" destOrd="0" presId="urn:microsoft.com/office/officeart/2005/8/layout/vList6"/>
    <dgm:cxn modelId="{4891052E-FFC7-41EC-8C32-EEE8D52EE914}" type="presParOf" srcId="{F6F96D00-1D7E-4C43-989F-75FA7A7B7845}" destId="{9E468C26-84D2-40B2-949D-2C41CBD86990}" srcOrd="1" destOrd="0" presId="urn:microsoft.com/office/officeart/2005/8/layout/vList6"/>
    <dgm:cxn modelId="{E218DB36-F5AD-40B5-8D2C-784A294407F3}" type="presParOf" srcId="{7F6C2C04-5DEB-4217-BF29-D3E386B31B02}" destId="{531820AC-88D3-4AD9-BED4-3961DFDA55B3}" srcOrd="5" destOrd="0" presId="urn:microsoft.com/office/officeart/2005/8/layout/vList6"/>
    <dgm:cxn modelId="{AF3A2913-F79D-4B7E-8B34-F1B6A62523D2}" type="presParOf" srcId="{7F6C2C04-5DEB-4217-BF29-D3E386B31B02}" destId="{1FDAD0B4-624F-478E-8781-4616B2940041}" srcOrd="6" destOrd="0" presId="urn:microsoft.com/office/officeart/2005/8/layout/vList6"/>
    <dgm:cxn modelId="{1D927C6D-D464-4585-ADD2-63267F088989}" type="presParOf" srcId="{1FDAD0B4-624F-478E-8781-4616B2940041}" destId="{FF29DD71-C4D8-49EA-B58D-D0274F1F42C5}" srcOrd="0" destOrd="0" presId="urn:microsoft.com/office/officeart/2005/8/layout/vList6"/>
    <dgm:cxn modelId="{36DB3600-A92A-4856-B5E5-45B584856757}" type="presParOf" srcId="{1FDAD0B4-624F-478E-8781-4616B2940041}" destId="{BE3A9FD3-7AB0-4C5A-9424-C6319C306069}" srcOrd="1" destOrd="0" presId="urn:microsoft.com/office/officeart/2005/8/layout/vList6"/>
    <dgm:cxn modelId="{1033DBD9-23E6-4B79-9ED6-5CFFA184666B}" type="presParOf" srcId="{7F6C2C04-5DEB-4217-BF29-D3E386B31B02}" destId="{0E954816-35D7-46F1-8475-371F6BD904F5}" srcOrd="7" destOrd="0" presId="urn:microsoft.com/office/officeart/2005/8/layout/vList6"/>
    <dgm:cxn modelId="{D1016B8B-F142-4029-8EE4-20C5B0EDB4B7}" type="presParOf" srcId="{7F6C2C04-5DEB-4217-BF29-D3E386B31B02}" destId="{5959C3E0-48A8-4E42-8276-B1FE717D3EFB}" srcOrd="8" destOrd="0" presId="urn:microsoft.com/office/officeart/2005/8/layout/vList6"/>
    <dgm:cxn modelId="{338CA0BD-7230-4D71-A184-BE847F4CBDC0}" type="presParOf" srcId="{5959C3E0-48A8-4E42-8276-B1FE717D3EFB}" destId="{97CD47FA-2591-4D88-AF45-4C7837BD6041}" srcOrd="0" destOrd="0" presId="urn:microsoft.com/office/officeart/2005/8/layout/vList6"/>
    <dgm:cxn modelId="{6F7AB98E-4751-4A84-ACD4-D3AD8E2BCF58}" type="presParOf" srcId="{5959C3E0-48A8-4E42-8276-B1FE717D3EFB}" destId="{EBC37F82-1142-402E-9C4A-902AC31D08E2}" srcOrd="1" destOrd="0" presId="urn:microsoft.com/office/officeart/2005/8/layout/vList6"/>
    <dgm:cxn modelId="{016125F1-914C-4480-8F5C-95F13FC5C78B}" type="presParOf" srcId="{7F6C2C04-5DEB-4217-BF29-D3E386B31B02}" destId="{0CBDA2DA-5DAA-4EF9-96AB-5D0EFB21334F}" srcOrd="9" destOrd="0" presId="urn:microsoft.com/office/officeart/2005/8/layout/vList6"/>
    <dgm:cxn modelId="{17387DE5-863C-403D-B0CF-76E616C3DAF5}" type="presParOf" srcId="{7F6C2C04-5DEB-4217-BF29-D3E386B31B02}" destId="{7D545A4C-1ADC-489E-B400-7115A7D6246B}" srcOrd="10" destOrd="0" presId="urn:microsoft.com/office/officeart/2005/8/layout/vList6"/>
    <dgm:cxn modelId="{40638BC1-AE16-462C-8365-8BE7CBF3E3C3}" type="presParOf" srcId="{7D545A4C-1ADC-489E-B400-7115A7D6246B}" destId="{EC206071-1705-49E6-B5B9-FEC632D119A1}" srcOrd="0" destOrd="0" presId="urn:microsoft.com/office/officeart/2005/8/layout/vList6"/>
    <dgm:cxn modelId="{23C70381-BBB1-416D-93C3-130CA0013803}" type="presParOf" srcId="{7D545A4C-1ADC-489E-B400-7115A7D6246B}" destId="{1BB9B047-018B-4984-8E56-365A31CDE5E3}" srcOrd="1" destOrd="0" presId="urn:microsoft.com/office/officeart/2005/8/layout/vList6"/>
    <dgm:cxn modelId="{F2425606-34A8-4A3E-8D09-ED0B348BE80A}" type="presParOf" srcId="{7F6C2C04-5DEB-4217-BF29-D3E386B31B02}" destId="{3594983B-5FF9-49BF-9166-A4F272C2B5AF}" srcOrd="11" destOrd="0" presId="urn:microsoft.com/office/officeart/2005/8/layout/vList6"/>
    <dgm:cxn modelId="{D68F3629-A1CB-45C3-86B3-BDA0453EC8D6}" type="presParOf" srcId="{7F6C2C04-5DEB-4217-BF29-D3E386B31B02}" destId="{B168ECBE-29DB-4A6A-9D74-8EF5BA66D8D9}" srcOrd="12" destOrd="0" presId="urn:microsoft.com/office/officeart/2005/8/layout/vList6"/>
    <dgm:cxn modelId="{92C109A6-7D36-47DF-9A11-B7451DC46882}" type="presParOf" srcId="{B168ECBE-29DB-4A6A-9D74-8EF5BA66D8D9}" destId="{869B4498-8C41-403C-80A9-0DFA243EE2D9}" srcOrd="0" destOrd="0" presId="urn:microsoft.com/office/officeart/2005/8/layout/vList6"/>
    <dgm:cxn modelId="{6A2222E7-22F7-4DAD-A45B-DFD333C7CDAD}" type="presParOf" srcId="{B168ECBE-29DB-4A6A-9D74-8EF5BA66D8D9}" destId="{83D0EA1B-B201-4BDB-8904-D85D8C60D08B}" srcOrd="1" destOrd="0" presId="urn:microsoft.com/office/officeart/2005/8/layout/vList6"/>
    <dgm:cxn modelId="{B04E2A71-0B39-41FC-B930-5C4E68351904}" type="presParOf" srcId="{7F6C2C04-5DEB-4217-BF29-D3E386B31B02}" destId="{10E8C996-648E-404D-8A17-9D539EBDD85F}" srcOrd="13" destOrd="0" presId="urn:microsoft.com/office/officeart/2005/8/layout/vList6"/>
    <dgm:cxn modelId="{B7CCA331-A820-4307-A611-3A5A14FD111B}" type="presParOf" srcId="{7F6C2C04-5DEB-4217-BF29-D3E386B31B02}" destId="{989E671E-9657-44B6-9D40-AE4A288F21CE}" srcOrd="14" destOrd="0" presId="urn:microsoft.com/office/officeart/2005/8/layout/vList6"/>
    <dgm:cxn modelId="{BA27D691-56D3-4B3D-A32D-73C61662B145}" type="presParOf" srcId="{989E671E-9657-44B6-9D40-AE4A288F21CE}" destId="{A8296B13-E835-4756-ABBC-9FEF3DFC7227}" srcOrd="0" destOrd="0" presId="urn:microsoft.com/office/officeart/2005/8/layout/vList6"/>
    <dgm:cxn modelId="{CDB20E92-1462-4210-AA0D-8864BC5722AF}" type="presParOf" srcId="{989E671E-9657-44B6-9D40-AE4A288F21CE}" destId="{67E02CBD-37F4-4BC1-812B-313009B63A4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F678796-5E21-4F28-BA34-D468D329E53B}"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s-MX"/>
        </a:p>
      </dgm:t>
    </dgm:pt>
    <dgm:pt modelId="{D80383B5-B3E4-4A48-8B51-DFB6B0D6D59C}">
      <dgm:prSet phldrT="[Texto]" custT="1"/>
      <dgm:spPr>
        <a:solidFill>
          <a:schemeClr val="accent4">
            <a:lumMod val="75000"/>
          </a:schemeClr>
        </a:solidFill>
      </dgm:spPr>
      <dgm:t>
        <a:bodyPr/>
        <a:lstStyle/>
        <a:p>
          <a:r>
            <a:rPr lang="es-MX" sz="2400" dirty="0">
              <a:effectLst/>
              <a:latin typeface="Calibri" panose="020F0502020204030204" pitchFamily="34" charset="0"/>
              <a:ea typeface="Calibri" panose="020F0502020204030204" pitchFamily="34" charset="0"/>
              <a:cs typeface="Times New Roman" panose="02020603050405020304" pitchFamily="18" charset="0"/>
            </a:rPr>
            <a:t>Recuperar y sobre posicionar</a:t>
          </a:r>
          <a:r>
            <a:rPr lang="es-MX" sz="2400" dirty="0">
              <a:latin typeface="Calibri" panose="020F0502020204030204" pitchFamily="34" charset="0"/>
              <a:ea typeface="Calibri" panose="020F0502020204030204" pitchFamily="34" charset="0"/>
              <a:cs typeface="Times New Roman" panose="02020603050405020304" pitchFamily="18" charset="0"/>
            </a:rPr>
            <a:t> </a:t>
          </a:r>
          <a:r>
            <a:rPr lang="es-MX" sz="2400" dirty="0">
              <a:effectLst/>
              <a:latin typeface="Calibri" panose="020F0502020204030204" pitchFamily="34" charset="0"/>
              <a:ea typeface="Calibri" panose="020F0502020204030204" pitchFamily="34" charset="0"/>
              <a:cs typeface="Times New Roman" panose="02020603050405020304" pitchFamily="18" charset="0"/>
            </a:rPr>
            <a:t>el concepto de </a:t>
          </a:r>
          <a:r>
            <a:rPr lang="es-MX" sz="2400" b="1" dirty="0">
              <a:effectLst/>
              <a:latin typeface="Calibri" panose="020F0502020204030204" pitchFamily="34" charset="0"/>
              <a:ea typeface="Calibri" panose="020F0502020204030204" pitchFamily="34" charset="0"/>
              <a:cs typeface="Times New Roman" panose="02020603050405020304" pitchFamily="18" charset="0"/>
            </a:rPr>
            <a:t>Persona.</a:t>
          </a:r>
          <a:endParaRPr lang="es-MX" sz="2400" dirty="0"/>
        </a:p>
      </dgm:t>
    </dgm:pt>
    <dgm:pt modelId="{76F7A712-187B-4C0B-BD74-D8B326B07B59}" type="parTrans" cxnId="{950C2D1F-9FD1-4635-B480-B439F2CC5080}">
      <dgm:prSet/>
      <dgm:spPr/>
      <dgm:t>
        <a:bodyPr/>
        <a:lstStyle/>
        <a:p>
          <a:endParaRPr lang="es-MX" sz="2400"/>
        </a:p>
      </dgm:t>
    </dgm:pt>
    <dgm:pt modelId="{DC8BE8EA-0041-4F4E-B2B6-3697F50561E6}" type="sibTrans" cxnId="{950C2D1F-9FD1-4635-B480-B439F2CC5080}">
      <dgm:prSet/>
      <dgm:spPr/>
      <dgm:t>
        <a:bodyPr/>
        <a:lstStyle/>
        <a:p>
          <a:endParaRPr lang="es-MX" sz="2400"/>
        </a:p>
      </dgm:t>
    </dgm:pt>
    <dgm:pt modelId="{131CB07B-02DF-43FA-B7C5-19153571D3A8}">
      <dgm:prSet phldrT="[Texto]" custT="1"/>
      <dgm:spPr>
        <a:solidFill>
          <a:schemeClr val="accent6">
            <a:lumMod val="50000"/>
          </a:schemeClr>
        </a:solidFill>
      </dgm:spPr>
      <dgm:t>
        <a:bodyPr/>
        <a:lstStyle/>
        <a:p>
          <a:r>
            <a:rPr lang="es-MX" sz="2400" dirty="0">
              <a:effectLst/>
              <a:latin typeface="Calibri" panose="020F0502020204030204" pitchFamily="34" charset="0"/>
              <a:ea typeface="Calibri" panose="020F0502020204030204" pitchFamily="34" charset="0"/>
              <a:cs typeface="Times New Roman" panose="02020603050405020304" pitchFamily="18" charset="0"/>
            </a:rPr>
            <a:t>Arribar al </a:t>
          </a:r>
          <a:r>
            <a:rPr lang="es-MX" sz="2400" b="1" dirty="0">
              <a:effectLst/>
              <a:latin typeface="Calibri" panose="020F0502020204030204" pitchFamily="34" charset="0"/>
              <a:ea typeface="Calibri" panose="020F0502020204030204" pitchFamily="34" charset="0"/>
              <a:cs typeface="Times New Roman" panose="02020603050405020304" pitchFamily="18" charset="0"/>
            </a:rPr>
            <a:t>Buen vivir </a:t>
          </a:r>
          <a:r>
            <a:rPr lang="es-MX" sz="2400" dirty="0">
              <a:effectLst/>
              <a:latin typeface="Calibri" panose="020F0502020204030204" pitchFamily="34" charset="0"/>
              <a:ea typeface="Calibri" panose="020F0502020204030204" pitchFamily="34" charset="0"/>
              <a:cs typeface="Times New Roman" panose="02020603050405020304" pitchFamily="18" charset="0"/>
            </a:rPr>
            <a:t>desde las epistemologías del Sur. </a:t>
          </a:r>
          <a:endParaRPr lang="es-MX" sz="2400" dirty="0"/>
        </a:p>
      </dgm:t>
    </dgm:pt>
    <dgm:pt modelId="{725C6188-1C15-4AEC-AF57-C3C09B9E3DC1}" type="parTrans" cxnId="{EB0C1087-1E0B-40B2-B051-A9AD69E4299E}">
      <dgm:prSet/>
      <dgm:spPr/>
      <dgm:t>
        <a:bodyPr/>
        <a:lstStyle/>
        <a:p>
          <a:endParaRPr lang="es-MX" sz="2400"/>
        </a:p>
      </dgm:t>
    </dgm:pt>
    <dgm:pt modelId="{ABD2EDBE-1BA7-4C5A-9652-2AA367F88842}" type="sibTrans" cxnId="{EB0C1087-1E0B-40B2-B051-A9AD69E4299E}">
      <dgm:prSet/>
      <dgm:spPr/>
      <dgm:t>
        <a:bodyPr/>
        <a:lstStyle/>
        <a:p>
          <a:endParaRPr lang="es-MX" sz="2400"/>
        </a:p>
      </dgm:t>
    </dgm:pt>
    <dgm:pt modelId="{3ABC9E6E-F954-415D-8E86-7D275F990781}">
      <dgm:prSet phldrT="[Texto]" custT="1"/>
      <dgm:spPr>
        <a:solidFill>
          <a:schemeClr val="accent4">
            <a:lumMod val="75000"/>
          </a:schemeClr>
        </a:solidFill>
      </dgm:spPr>
      <dgm:t>
        <a:bodyPr/>
        <a:lstStyle/>
        <a:p>
          <a:r>
            <a:rPr lang="es-MX" sz="2400" dirty="0">
              <a:latin typeface="Calibri" panose="020F0502020204030204" pitchFamily="34" charset="0"/>
              <a:ea typeface="Calibri" panose="020F0502020204030204" pitchFamily="34" charset="0"/>
              <a:cs typeface="Times New Roman" panose="02020603050405020304" pitchFamily="18" charset="0"/>
            </a:rPr>
            <a:t>R</a:t>
          </a:r>
          <a:r>
            <a:rPr lang="es-MX" sz="2400" dirty="0">
              <a:effectLst/>
              <a:latin typeface="Calibri" panose="020F0502020204030204" pitchFamily="34" charset="0"/>
              <a:ea typeface="Calibri" panose="020F0502020204030204" pitchFamily="34" charset="0"/>
              <a:cs typeface="Times New Roman" panose="02020603050405020304" pitchFamily="18" charset="0"/>
            </a:rPr>
            <a:t>espetarnos como </a:t>
          </a:r>
          <a:r>
            <a:rPr lang="es-MX" sz="2400" b="1" dirty="0">
              <a:effectLst/>
              <a:latin typeface="Calibri" panose="020F0502020204030204" pitchFamily="34" charset="0"/>
              <a:ea typeface="Calibri" panose="020F0502020204030204" pitchFamily="34" charset="0"/>
              <a:cs typeface="Times New Roman" panose="02020603050405020304" pitchFamily="18" charset="0"/>
            </a:rPr>
            <a:t>seres naturales </a:t>
          </a:r>
          <a:r>
            <a:rPr lang="es-MX" sz="2400" dirty="0">
              <a:effectLst/>
              <a:latin typeface="Calibri" panose="020F0502020204030204" pitchFamily="34" charset="0"/>
              <a:ea typeface="Calibri" panose="020F0502020204030204" pitchFamily="34" charset="0"/>
              <a:cs typeface="Times New Roman" panose="02020603050405020304" pitchFamily="18" charset="0"/>
            </a:rPr>
            <a:t>que no sólo fomenten el antropocentrismo-androcéntrico.</a:t>
          </a:r>
          <a:endParaRPr lang="es-MX" sz="2400" dirty="0"/>
        </a:p>
      </dgm:t>
    </dgm:pt>
    <dgm:pt modelId="{395DBE28-8488-45B9-9EAD-BC7DE171531B}" type="parTrans" cxnId="{1B3B197B-A9FF-4BA1-8C48-8DAC40EA79AB}">
      <dgm:prSet/>
      <dgm:spPr/>
      <dgm:t>
        <a:bodyPr/>
        <a:lstStyle/>
        <a:p>
          <a:endParaRPr lang="es-MX" sz="2400"/>
        </a:p>
      </dgm:t>
    </dgm:pt>
    <dgm:pt modelId="{2EA597D1-905D-4CB4-8EA3-E302EFA6A560}" type="sibTrans" cxnId="{1B3B197B-A9FF-4BA1-8C48-8DAC40EA79AB}">
      <dgm:prSet/>
      <dgm:spPr/>
      <dgm:t>
        <a:bodyPr/>
        <a:lstStyle/>
        <a:p>
          <a:endParaRPr lang="es-MX" sz="2400"/>
        </a:p>
      </dgm:t>
    </dgm:pt>
    <dgm:pt modelId="{D5B874C9-8BAA-4D28-ADEE-19B674E95714}">
      <dgm:prSet phldrT="[Texto]" custT="1"/>
      <dgm:spPr>
        <a:solidFill>
          <a:schemeClr val="accent6">
            <a:lumMod val="75000"/>
          </a:schemeClr>
        </a:solidFill>
      </dgm:spPr>
      <dgm:t>
        <a:bodyPr/>
        <a:lstStyle/>
        <a:p>
          <a:r>
            <a:rPr lang="es-MX" sz="2400" dirty="0">
              <a:effectLst/>
              <a:latin typeface="Calibri" panose="020F0502020204030204" pitchFamily="34" charset="0"/>
              <a:ea typeface="Calibri" panose="020F0502020204030204" pitchFamily="34" charset="0"/>
              <a:cs typeface="Times New Roman" panose="02020603050405020304" pitchFamily="18" charset="0"/>
            </a:rPr>
            <a:t>Vivir en comunión con la naturaleza del </a:t>
          </a:r>
          <a:r>
            <a:rPr lang="es-MX" sz="2400" b="1" dirty="0">
              <a:effectLst/>
              <a:latin typeface="Calibri" panose="020F0502020204030204" pitchFamily="34" charset="0"/>
              <a:ea typeface="Calibri" panose="020F0502020204030204" pitchFamily="34" charset="0"/>
              <a:cs typeface="Times New Roman" panose="02020603050405020304" pitchFamily="18" charset="0"/>
            </a:rPr>
            <a:t>Ser a plenitud</a:t>
          </a:r>
          <a:endParaRPr lang="es-MX" sz="2400" dirty="0"/>
        </a:p>
      </dgm:t>
    </dgm:pt>
    <dgm:pt modelId="{AE27F4BB-DDCF-4865-9132-704E3CF013DA}" type="parTrans" cxnId="{3627D905-5F12-4C8B-B6F2-CD4A9021300B}">
      <dgm:prSet/>
      <dgm:spPr/>
      <dgm:t>
        <a:bodyPr/>
        <a:lstStyle/>
        <a:p>
          <a:endParaRPr lang="es-MX" sz="2400"/>
        </a:p>
      </dgm:t>
    </dgm:pt>
    <dgm:pt modelId="{4252800C-24F9-416D-BC1D-0D6CB53B3DA3}" type="sibTrans" cxnId="{3627D905-5F12-4C8B-B6F2-CD4A9021300B}">
      <dgm:prSet/>
      <dgm:spPr/>
      <dgm:t>
        <a:bodyPr/>
        <a:lstStyle/>
        <a:p>
          <a:endParaRPr lang="es-MX" sz="2400"/>
        </a:p>
      </dgm:t>
    </dgm:pt>
    <dgm:pt modelId="{1F7934FF-CCFE-4294-ADF9-6E21DF99E623}" type="pres">
      <dgm:prSet presAssocID="{7F678796-5E21-4F28-BA34-D468D329E53B}" presName="linear" presStyleCnt="0">
        <dgm:presLayoutVars>
          <dgm:dir/>
          <dgm:animLvl val="lvl"/>
          <dgm:resizeHandles val="exact"/>
        </dgm:presLayoutVars>
      </dgm:prSet>
      <dgm:spPr/>
    </dgm:pt>
    <dgm:pt modelId="{49FDB723-E309-412C-9905-DBC3E259D3D9}" type="pres">
      <dgm:prSet presAssocID="{D80383B5-B3E4-4A48-8B51-DFB6B0D6D59C}" presName="parentLin" presStyleCnt="0"/>
      <dgm:spPr/>
    </dgm:pt>
    <dgm:pt modelId="{BA6F0723-3CA0-40BB-AB4B-489B76FD845F}" type="pres">
      <dgm:prSet presAssocID="{D80383B5-B3E4-4A48-8B51-DFB6B0D6D59C}" presName="parentLeftMargin" presStyleLbl="node1" presStyleIdx="0" presStyleCnt="4"/>
      <dgm:spPr/>
    </dgm:pt>
    <dgm:pt modelId="{B3741AD0-9E61-4418-A65D-0559BECC2CBC}" type="pres">
      <dgm:prSet presAssocID="{D80383B5-B3E4-4A48-8B51-DFB6B0D6D59C}" presName="parentText" presStyleLbl="node1" presStyleIdx="0" presStyleCnt="4" custLinFactNeighborX="60307" custLinFactNeighborY="-6755">
        <dgm:presLayoutVars>
          <dgm:chMax val="0"/>
          <dgm:bulletEnabled val="1"/>
        </dgm:presLayoutVars>
      </dgm:prSet>
      <dgm:spPr/>
    </dgm:pt>
    <dgm:pt modelId="{1B20E083-08FE-4D88-948A-07CED056BA4A}" type="pres">
      <dgm:prSet presAssocID="{D80383B5-B3E4-4A48-8B51-DFB6B0D6D59C}" presName="negativeSpace" presStyleCnt="0"/>
      <dgm:spPr/>
    </dgm:pt>
    <dgm:pt modelId="{C8047C3A-9C78-44B4-8AE4-61B90FACEAD6}" type="pres">
      <dgm:prSet presAssocID="{D80383B5-B3E4-4A48-8B51-DFB6B0D6D59C}" presName="childText" presStyleLbl="conFgAcc1" presStyleIdx="0" presStyleCnt="4">
        <dgm:presLayoutVars>
          <dgm:bulletEnabled val="1"/>
        </dgm:presLayoutVars>
      </dgm:prSet>
      <dgm:spPr/>
    </dgm:pt>
    <dgm:pt modelId="{63CB3C32-EB49-4CB4-83C7-56BE6C516A44}" type="pres">
      <dgm:prSet presAssocID="{DC8BE8EA-0041-4F4E-B2B6-3697F50561E6}" presName="spaceBetweenRectangles" presStyleCnt="0"/>
      <dgm:spPr/>
    </dgm:pt>
    <dgm:pt modelId="{A3C645EC-09B1-43EA-BBE2-775A592B41E3}" type="pres">
      <dgm:prSet presAssocID="{131CB07B-02DF-43FA-B7C5-19153571D3A8}" presName="parentLin" presStyleCnt="0"/>
      <dgm:spPr/>
    </dgm:pt>
    <dgm:pt modelId="{680C660D-2E2C-49CD-BE39-B7E4D15C2185}" type="pres">
      <dgm:prSet presAssocID="{131CB07B-02DF-43FA-B7C5-19153571D3A8}" presName="parentLeftMargin" presStyleLbl="node1" presStyleIdx="0" presStyleCnt="4"/>
      <dgm:spPr/>
    </dgm:pt>
    <dgm:pt modelId="{C6649C32-F9B3-4376-B661-2939B549521A}" type="pres">
      <dgm:prSet presAssocID="{131CB07B-02DF-43FA-B7C5-19153571D3A8}" presName="parentText" presStyleLbl="node1" presStyleIdx="1" presStyleCnt="4">
        <dgm:presLayoutVars>
          <dgm:chMax val="0"/>
          <dgm:bulletEnabled val="1"/>
        </dgm:presLayoutVars>
      </dgm:prSet>
      <dgm:spPr/>
    </dgm:pt>
    <dgm:pt modelId="{0B243D6C-A73C-43A7-8182-337CA118A777}" type="pres">
      <dgm:prSet presAssocID="{131CB07B-02DF-43FA-B7C5-19153571D3A8}" presName="negativeSpace" presStyleCnt="0"/>
      <dgm:spPr/>
    </dgm:pt>
    <dgm:pt modelId="{F1AA59EE-B1A2-4714-9216-14644A6E272D}" type="pres">
      <dgm:prSet presAssocID="{131CB07B-02DF-43FA-B7C5-19153571D3A8}" presName="childText" presStyleLbl="conFgAcc1" presStyleIdx="1" presStyleCnt="4">
        <dgm:presLayoutVars>
          <dgm:bulletEnabled val="1"/>
        </dgm:presLayoutVars>
      </dgm:prSet>
      <dgm:spPr/>
    </dgm:pt>
    <dgm:pt modelId="{3D3BE2CE-8E5A-4EBD-9DBD-895BDABFA36F}" type="pres">
      <dgm:prSet presAssocID="{ABD2EDBE-1BA7-4C5A-9652-2AA367F88842}" presName="spaceBetweenRectangles" presStyleCnt="0"/>
      <dgm:spPr/>
    </dgm:pt>
    <dgm:pt modelId="{54268DD5-A823-4090-9D1F-A7B0A608C216}" type="pres">
      <dgm:prSet presAssocID="{3ABC9E6E-F954-415D-8E86-7D275F990781}" presName="parentLin" presStyleCnt="0"/>
      <dgm:spPr/>
    </dgm:pt>
    <dgm:pt modelId="{F9C6E9D7-15F0-49A6-8731-E9E5598E37B2}" type="pres">
      <dgm:prSet presAssocID="{3ABC9E6E-F954-415D-8E86-7D275F990781}" presName="parentLeftMargin" presStyleLbl="node1" presStyleIdx="1" presStyleCnt="4"/>
      <dgm:spPr/>
    </dgm:pt>
    <dgm:pt modelId="{AAB6E2AE-F901-4349-B9F4-6C8CA711B6C1}" type="pres">
      <dgm:prSet presAssocID="{3ABC9E6E-F954-415D-8E86-7D275F990781}" presName="parentText" presStyleLbl="node1" presStyleIdx="2" presStyleCnt="4">
        <dgm:presLayoutVars>
          <dgm:chMax val="0"/>
          <dgm:bulletEnabled val="1"/>
        </dgm:presLayoutVars>
      </dgm:prSet>
      <dgm:spPr/>
    </dgm:pt>
    <dgm:pt modelId="{A3124553-A9B8-437F-83E4-1FB77AFD4585}" type="pres">
      <dgm:prSet presAssocID="{3ABC9E6E-F954-415D-8E86-7D275F990781}" presName="negativeSpace" presStyleCnt="0"/>
      <dgm:spPr/>
    </dgm:pt>
    <dgm:pt modelId="{0E8B6AE1-6A66-4E1C-8022-A89AD161737C}" type="pres">
      <dgm:prSet presAssocID="{3ABC9E6E-F954-415D-8E86-7D275F990781}" presName="childText" presStyleLbl="conFgAcc1" presStyleIdx="2" presStyleCnt="4">
        <dgm:presLayoutVars>
          <dgm:bulletEnabled val="1"/>
        </dgm:presLayoutVars>
      </dgm:prSet>
      <dgm:spPr/>
    </dgm:pt>
    <dgm:pt modelId="{46BF8E17-7E45-4B32-9607-55485E0C13A9}" type="pres">
      <dgm:prSet presAssocID="{2EA597D1-905D-4CB4-8EA3-E302EFA6A560}" presName="spaceBetweenRectangles" presStyleCnt="0"/>
      <dgm:spPr/>
    </dgm:pt>
    <dgm:pt modelId="{FB734FF2-D788-4B23-BFBD-740A45B7399F}" type="pres">
      <dgm:prSet presAssocID="{D5B874C9-8BAA-4D28-ADEE-19B674E95714}" presName="parentLin" presStyleCnt="0"/>
      <dgm:spPr/>
    </dgm:pt>
    <dgm:pt modelId="{4D2FBFDC-8C11-448F-A0DD-16C1D59AF475}" type="pres">
      <dgm:prSet presAssocID="{D5B874C9-8BAA-4D28-ADEE-19B674E95714}" presName="parentLeftMargin" presStyleLbl="node1" presStyleIdx="2" presStyleCnt="4"/>
      <dgm:spPr/>
    </dgm:pt>
    <dgm:pt modelId="{707A4641-F927-4F99-A482-041E3AFD22E1}" type="pres">
      <dgm:prSet presAssocID="{D5B874C9-8BAA-4D28-ADEE-19B674E95714}" presName="parentText" presStyleLbl="node1" presStyleIdx="3" presStyleCnt="4">
        <dgm:presLayoutVars>
          <dgm:chMax val="0"/>
          <dgm:bulletEnabled val="1"/>
        </dgm:presLayoutVars>
      </dgm:prSet>
      <dgm:spPr/>
    </dgm:pt>
    <dgm:pt modelId="{8F83E42F-458A-42BD-A132-2170EF4AE52D}" type="pres">
      <dgm:prSet presAssocID="{D5B874C9-8BAA-4D28-ADEE-19B674E95714}" presName="negativeSpace" presStyleCnt="0"/>
      <dgm:spPr/>
    </dgm:pt>
    <dgm:pt modelId="{0E6281F7-8C09-4824-92AB-A7EE88AD6063}" type="pres">
      <dgm:prSet presAssocID="{D5B874C9-8BAA-4D28-ADEE-19B674E95714}" presName="childText" presStyleLbl="conFgAcc1" presStyleIdx="3" presStyleCnt="4">
        <dgm:presLayoutVars>
          <dgm:bulletEnabled val="1"/>
        </dgm:presLayoutVars>
      </dgm:prSet>
      <dgm:spPr/>
    </dgm:pt>
  </dgm:ptLst>
  <dgm:cxnLst>
    <dgm:cxn modelId="{3627D905-5F12-4C8B-B6F2-CD4A9021300B}" srcId="{7F678796-5E21-4F28-BA34-D468D329E53B}" destId="{D5B874C9-8BAA-4D28-ADEE-19B674E95714}" srcOrd="3" destOrd="0" parTransId="{AE27F4BB-DDCF-4865-9132-704E3CF013DA}" sibTransId="{4252800C-24F9-416D-BC1D-0D6CB53B3DA3}"/>
    <dgm:cxn modelId="{007A2918-462D-425F-9445-FD14ACC6BC5A}" type="presOf" srcId="{3ABC9E6E-F954-415D-8E86-7D275F990781}" destId="{F9C6E9D7-15F0-49A6-8731-E9E5598E37B2}" srcOrd="0" destOrd="0" presId="urn:microsoft.com/office/officeart/2005/8/layout/list1"/>
    <dgm:cxn modelId="{DC35391E-8A7F-4E00-A29B-596FEC7E9169}" type="presOf" srcId="{D5B874C9-8BAA-4D28-ADEE-19B674E95714}" destId="{707A4641-F927-4F99-A482-041E3AFD22E1}" srcOrd="1" destOrd="0" presId="urn:microsoft.com/office/officeart/2005/8/layout/list1"/>
    <dgm:cxn modelId="{950C2D1F-9FD1-4635-B480-B439F2CC5080}" srcId="{7F678796-5E21-4F28-BA34-D468D329E53B}" destId="{D80383B5-B3E4-4A48-8B51-DFB6B0D6D59C}" srcOrd="0" destOrd="0" parTransId="{76F7A712-187B-4C0B-BD74-D8B326B07B59}" sibTransId="{DC8BE8EA-0041-4F4E-B2B6-3697F50561E6}"/>
    <dgm:cxn modelId="{B3765260-2C75-4496-83C4-BA78ABEAFB4A}" type="presOf" srcId="{131CB07B-02DF-43FA-B7C5-19153571D3A8}" destId="{680C660D-2E2C-49CD-BE39-B7E4D15C2185}" srcOrd="0" destOrd="0" presId="urn:microsoft.com/office/officeart/2005/8/layout/list1"/>
    <dgm:cxn modelId="{20B4DC6E-4DD0-4C06-BBC1-D75271DA2686}" type="presOf" srcId="{131CB07B-02DF-43FA-B7C5-19153571D3A8}" destId="{C6649C32-F9B3-4376-B661-2939B549521A}" srcOrd="1" destOrd="0" presId="urn:microsoft.com/office/officeart/2005/8/layout/list1"/>
    <dgm:cxn modelId="{1B3B197B-A9FF-4BA1-8C48-8DAC40EA79AB}" srcId="{7F678796-5E21-4F28-BA34-D468D329E53B}" destId="{3ABC9E6E-F954-415D-8E86-7D275F990781}" srcOrd="2" destOrd="0" parTransId="{395DBE28-8488-45B9-9EAD-BC7DE171531B}" sibTransId="{2EA597D1-905D-4CB4-8EA3-E302EFA6A560}"/>
    <dgm:cxn modelId="{ADCD937B-E832-4CAA-8099-5404F84A127E}" type="presOf" srcId="{D5B874C9-8BAA-4D28-ADEE-19B674E95714}" destId="{4D2FBFDC-8C11-448F-A0DD-16C1D59AF475}" srcOrd="0" destOrd="0" presId="urn:microsoft.com/office/officeart/2005/8/layout/list1"/>
    <dgm:cxn modelId="{EB0C1087-1E0B-40B2-B051-A9AD69E4299E}" srcId="{7F678796-5E21-4F28-BA34-D468D329E53B}" destId="{131CB07B-02DF-43FA-B7C5-19153571D3A8}" srcOrd="1" destOrd="0" parTransId="{725C6188-1C15-4AEC-AF57-C3C09B9E3DC1}" sibTransId="{ABD2EDBE-1BA7-4C5A-9652-2AA367F88842}"/>
    <dgm:cxn modelId="{60EC4FA0-EBFE-4A2A-8E5C-378E8E0D20FE}" type="presOf" srcId="{7F678796-5E21-4F28-BA34-D468D329E53B}" destId="{1F7934FF-CCFE-4294-ADF9-6E21DF99E623}" srcOrd="0" destOrd="0" presId="urn:microsoft.com/office/officeart/2005/8/layout/list1"/>
    <dgm:cxn modelId="{A1A785D2-8B81-4CE0-B367-008D4EBA732A}" type="presOf" srcId="{3ABC9E6E-F954-415D-8E86-7D275F990781}" destId="{AAB6E2AE-F901-4349-B9F4-6C8CA711B6C1}" srcOrd="1" destOrd="0" presId="urn:microsoft.com/office/officeart/2005/8/layout/list1"/>
    <dgm:cxn modelId="{B01F58E1-858D-4312-B3CF-51FB5ADC258B}" type="presOf" srcId="{D80383B5-B3E4-4A48-8B51-DFB6B0D6D59C}" destId="{B3741AD0-9E61-4418-A65D-0559BECC2CBC}" srcOrd="1" destOrd="0" presId="urn:microsoft.com/office/officeart/2005/8/layout/list1"/>
    <dgm:cxn modelId="{354EC5EE-874C-4604-8122-0AF357465C9B}" type="presOf" srcId="{D80383B5-B3E4-4A48-8B51-DFB6B0D6D59C}" destId="{BA6F0723-3CA0-40BB-AB4B-489B76FD845F}" srcOrd="0" destOrd="0" presId="urn:microsoft.com/office/officeart/2005/8/layout/list1"/>
    <dgm:cxn modelId="{36B4DBA0-972B-48C9-94ED-852270D072D5}" type="presParOf" srcId="{1F7934FF-CCFE-4294-ADF9-6E21DF99E623}" destId="{49FDB723-E309-412C-9905-DBC3E259D3D9}" srcOrd="0" destOrd="0" presId="urn:microsoft.com/office/officeart/2005/8/layout/list1"/>
    <dgm:cxn modelId="{FD1FAC01-058A-4EB6-B289-C275FFDB5976}" type="presParOf" srcId="{49FDB723-E309-412C-9905-DBC3E259D3D9}" destId="{BA6F0723-3CA0-40BB-AB4B-489B76FD845F}" srcOrd="0" destOrd="0" presId="urn:microsoft.com/office/officeart/2005/8/layout/list1"/>
    <dgm:cxn modelId="{F9224A0E-A49F-4876-ACD8-520C9FD5F1FE}" type="presParOf" srcId="{49FDB723-E309-412C-9905-DBC3E259D3D9}" destId="{B3741AD0-9E61-4418-A65D-0559BECC2CBC}" srcOrd="1" destOrd="0" presId="urn:microsoft.com/office/officeart/2005/8/layout/list1"/>
    <dgm:cxn modelId="{DCCEE98E-EEE9-429D-93C5-527B3EBD78CF}" type="presParOf" srcId="{1F7934FF-CCFE-4294-ADF9-6E21DF99E623}" destId="{1B20E083-08FE-4D88-948A-07CED056BA4A}" srcOrd="1" destOrd="0" presId="urn:microsoft.com/office/officeart/2005/8/layout/list1"/>
    <dgm:cxn modelId="{835AC6B7-A595-431F-819F-27209089EFBF}" type="presParOf" srcId="{1F7934FF-CCFE-4294-ADF9-6E21DF99E623}" destId="{C8047C3A-9C78-44B4-8AE4-61B90FACEAD6}" srcOrd="2" destOrd="0" presId="urn:microsoft.com/office/officeart/2005/8/layout/list1"/>
    <dgm:cxn modelId="{A1596A5E-DA30-4FD0-B3D6-D84085A771CC}" type="presParOf" srcId="{1F7934FF-CCFE-4294-ADF9-6E21DF99E623}" destId="{63CB3C32-EB49-4CB4-83C7-56BE6C516A44}" srcOrd="3" destOrd="0" presId="urn:microsoft.com/office/officeart/2005/8/layout/list1"/>
    <dgm:cxn modelId="{0A7DFCA9-2D2D-4892-BEB9-5A7788A29EA1}" type="presParOf" srcId="{1F7934FF-CCFE-4294-ADF9-6E21DF99E623}" destId="{A3C645EC-09B1-43EA-BBE2-775A592B41E3}" srcOrd="4" destOrd="0" presId="urn:microsoft.com/office/officeart/2005/8/layout/list1"/>
    <dgm:cxn modelId="{C78F8E46-9749-4BB2-9ACF-662405D9ECE0}" type="presParOf" srcId="{A3C645EC-09B1-43EA-BBE2-775A592B41E3}" destId="{680C660D-2E2C-49CD-BE39-B7E4D15C2185}" srcOrd="0" destOrd="0" presId="urn:microsoft.com/office/officeart/2005/8/layout/list1"/>
    <dgm:cxn modelId="{CFA999B5-C7C0-4899-9CE0-22A0C0C658DC}" type="presParOf" srcId="{A3C645EC-09B1-43EA-BBE2-775A592B41E3}" destId="{C6649C32-F9B3-4376-B661-2939B549521A}" srcOrd="1" destOrd="0" presId="urn:microsoft.com/office/officeart/2005/8/layout/list1"/>
    <dgm:cxn modelId="{D0D84C03-15B2-4BD4-A83C-F9D4D0F0CEF9}" type="presParOf" srcId="{1F7934FF-CCFE-4294-ADF9-6E21DF99E623}" destId="{0B243D6C-A73C-43A7-8182-337CA118A777}" srcOrd="5" destOrd="0" presId="urn:microsoft.com/office/officeart/2005/8/layout/list1"/>
    <dgm:cxn modelId="{1A8F9E14-B360-4187-9A8F-47EFA502D1D0}" type="presParOf" srcId="{1F7934FF-CCFE-4294-ADF9-6E21DF99E623}" destId="{F1AA59EE-B1A2-4714-9216-14644A6E272D}" srcOrd="6" destOrd="0" presId="urn:microsoft.com/office/officeart/2005/8/layout/list1"/>
    <dgm:cxn modelId="{BBCAE847-5FA2-4452-BE3E-6DDA996741A5}" type="presParOf" srcId="{1F7934FF-CCFE-4294-ADF9-6E21DF99E623}" destId="{3D3BE2CE-8E5A-4EBD-9DBD-895BDABFA36F}" srcOrd="7" destOrd="0" presId="urn:microsoft.com/office/officeart/2005/8/layout/list1"/>
    <dgm:cxn modelId="{13D49B4B-501B-4804-84E4-371F644B66B2}" type="presParOf" srcId="{1F7934FF-CCFE-4294-ADF9-6E21DF99E623}" destId="{54268DD5-A823-4090-9D1F-A7B0A608C216}" srcOrd="8" destOrd="0" presId="urn:microsoft.com/office/officeart/2005/8/layout/list1"/>
    <dgm:cxn modelId="{05976049-C76C-48AB-8CA6-36913EF810ED}" type="presParOf" srcId="{54268DD5-A823-4090-9D1F-A7B0A608C216}" destId="{F9C6E9D7-15F0-49A6-8731-E9E5598E37B2}" srcOrd="0" destOrd="0" presId="urn:microsoft.com/office/officeart/2005/8/layout/list1"/>
    <dgm:cxn modelId="{BD46E119-FF4A-492E-AF13-720F3496D129}" type="presParOf" srcId="{54268DD5-A823-4090-9D1F-A7B0A608C216}" destId="{AAB6E2AE-F901-4349-B9F4-6C8CA711B6C1}" srcOrd="1" destOrd="0" presId="urn:microsoft.com/office/officeart/2005/8/layout/list1"/>
    <dgm:cxn modelId="{B3BC08EA-6050-480C-9B7D-77C3BEFCD9C2}" type="presParOf" srcId="{1F7934FF-CCFE-4294-ADF9-6E21DF99E623}" destId="{A3124553-A9B8-437F-83E4-1FB77AFD4585}" srcOrd="9" destOrd="0" presId="urn:microsoft.com/office/officeart/2005/8/layout/list1"/>
    <dgm:cxn modelId="{C225C4ED-A338-4702-BF25-0E48CFF68AE0}" type="presParOf" srcId="{1F7934FF-CCFE-4294-ADF9-6E21DF99E623}" destId="{0E8B6AE1-6A66-4E1C-8022-A89AD161737C}" srcOrd="10" destOrd="0" presId="urn:microsoft.com/office/officeart/2005/8/layout/list1"/>
    <dgm:cxn modelId="{CB4CA081-25C6-4565-8C96-C27EEA042C4C}" type="presParOf" srcId="{1F7934FF-CCFE-4294-ADF9-6E21DF99E623}" destId="{46BF8E17-7E45-4B32-9607-55485E0C13A9}" srcOrd="11" destOrd="0" presId="urn:microsoft.com/office/officeart/2005/8/layout/list1"/>
    <dgm:cxn modelId="{65CF01E6-A828-4C45-A377-D5AF6803B45D}" type="presParOf" srcId="{1F7934FF-CCFE-4294-ADF9-6E21DF99E623}" destId="{FB734FF2-D788-4B23-BFBD-740A45B7399F}" srcOrd="12" destOrd="0" presId="urn:microsoft.com/office/officeart/2005/8/layout/list1"/>
    <dgm:cxn modelId="{4324D916-B910-4006-8F42-154DAD93EFE1}" type="presParOf" srcId="{FB734FF2-D788-4B23-BFBD-740A45B7399F}" destId="{4D2FBFDC-8C11-448F-A0DD-16C1D59AF475}" srcOrd="0" destOrd="0" presId="urn:microsoft.com/office/officeart/2005/8/layout/list1"/>
    <dgm:cxn modelId="{42004DDA-B3A5-472A-B8BC-4873BC8F1CF9}" type="presParOf" srcId="{FB734FF2-D788-4B23-BFBD-740A45B7399F}" destId="{707A4641-F927-4F99-A482-041E3AFD22E1}" srcOrd="1" destOrd="0" presId="urn:microsoft.com/office/officeart/2005/8/layout/list1"/>
    <dgm:cxn modelId="{A6CFD428-2CF7-4BF3-A4F6-6867AFEB0E4B}" type="presParOf" srcId="{1F7934FF-CCFE-4294-ADF9-6E21DF99E623}" destId="{8F83E42F-458A-42BD-A132-2170EF4AE52D}" srcOrd="13" destOrd="0" presId="urn:microsoft.com/office/officeart/2005/8/layout/list1"/>
    <dgm:cxn modelId="{7CE8E0EF-182F-4C41-85A9-58C735E8A7C2}" type="presParOf" srcId="{1F7934FF-CCFE-4294-ADF9-6E21DF99E623}" destId="{0E6281F7-8C09-4824-92AB-A7EE88AD6063}" srcOrd="14" destOrd="0" presId="urn:microsoft.com/office/officeart/2005/8/layout/list1"/>
  </dgm:cxnLst>
  <dgm:bg>
    <a:effectLst>
      <a:glow rad="63500">
        <a:schemeClr val="accent2">
          <a:satMod val="175000"/>
          <a:alpha val="40000"/>
        </a:schemeClr>
      </a:glo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CA0D4-7844-4065-A4B3-940088B79D72}">
      <dsp:nvSpPr>
        <dsp:cNvPr id="0" name=""/>
        <dsp:cNvSpPr/>
      </dsp:nvSpPr>
      <dsp:spPr>
        <a:xfrm>
          <a:off x="0" y="0"/>
          <a:ext cx="10736133" cy="6765160"/>
        </a:xfrm>
        <a:prstGeom prst="roundRect">
          <a:avLst>
            <a:gd name="adj" fmla="val 850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5250516" numCol="1" spcCol="1270" anchor="t" anchorCtr="0">
          <a:noAutofit/>
        </a:bodyPr>
        <a:lstStyle/>
        <a:p>
          <a:pPr marL="0" lvl="0" indent="0" algn="l" defTabSz="889000">
            <a:lnSpc>
              <a:spcPct val="90000"/>
            </a:lnSpc>
            <a:spcBef>
              <a:spcPct val="0"/>
            </a:spcBef>
            <a:spcAft>
              <a:spcPct val="35000"/>
            </a:spcAft>
            <a:buNone/>
          </a:pPr>
          <a:r>
            <a:rPr lang="es-MX" sz="2000" kern="1200" dirty="0">
              <a:effectLst/>
              <a:latin typeface="Calibri" panose="020F0502020204030204" pitchFamily="34" charset="0"/>
              <a:ea typeface="Calibri" panose="020F0502020204030204" pitchFamily="34" charset="0"/>
              <a:cs typeface="Times New Roman" panose="02020603050405020304" pitchFamily="18" charset="0"/>
            </a:rPr>
            <a:t>El género es una forma de ordenamiento de la práctica social. </a:t>
          </a:r>
        </a:p>
        <a:p>
          <a:pPr marL="0" lvl="0" indent="0" algn="l" defTabSz="889000">
            <a:lnSpc>
              <a:spcPct val="90000"/>
            </a:lnSpc>
            <a:spcBef>
              <a:spcPct val="0"/>
            </a:spcBef>
            <a:spcAft>
              <a:spcPct val="35000"/>
            </a:spcAft>
            <a:buNone/>
          </a:pPr>
          <a:r>
            <a:rPr lang="es-MX" sz="2000" kern="1200" dirty="0">
              <a:effectLst/>
              <a:latin typeface="Calibri" panose="020F0502020204030204" pitchFamily="34" charset="0"/>
              <a:ea typeface="Calibri" panose="020F0502020204030204" pitchFamily="34" charset="0"/>
              <a:cs typeface="Times New Roman" panose="02020603050405020304" pitchFamily="18" charset="0"/>
            </a:rPr>
            <a:t>Responde a situaciones particulares. </a:t>
          </a:r>
        </a:p>
        <a:p>
          <a:pPr marL="0" lvl="0" indent="0" algn="l" defTabSz="889000">
            <a:lnSpc>
              <a:spcPct val="90000"/>
            </a:lnSpc>
            <a:spcBef>
              <a:spcPct val="0"/>
            </a:spcBef>
            <a:spcAft>
              <a:spcPct val="35000"/>
            </a:spcAft>
            <a:buNone/>
          </a:pPr>
          <a:r>
            <a:rPr lang="es-MX" sz="2000" kern="1200" dirty="0">
              <a:effectLst/>
              <a:latin typeface="Calibri" panose="020F0502020204030204" pitchFamily="34" charset="0"/>
              <a:ea typeface="Calibri" panose="020F0502020204030204" pitchFamily="34" charset="0"/>
              <a:cs typeface="Times New Roman" panose="02020603050405020304" pitchFamily="18" charset="0"/>
            </a:rPr>
            <a:t>Se genera dentro de estructuras definidas de relaciones sociales.</a:t>
          </a:r>
          <a:endParaRPr lang="es-MX" sz="2000" kern="1200" dirty="0"/>
        </a:p>
      </dsp:txBody>
      <dsp:txXfrm>
        <a:off x="168423" y="168423"/>
        <a:ext cx="10399287" cy="6428314"/>
      </dsp:txXfrm>
    </dsp:sp>
    <dsp:sp modelId="{B5F56C58-F070-48CA-82F7-869C36C79830}">
      <dsp:nvSpPr>
        <dsp:cNvPr id="0" name=""/>
        <dsp:cNvSpPr/>
      </dsp:nvSpPr>
      <dsp:spPr>
        <a:xfrm>
          <a:off x="268403" y="1691290"/>
          <a:ext cx="1610419" cy="2326184"/>
        </a:xfrm>
        <a:prstGeom prst="roundRect">
          <a:avLst>
            <a:gd name="adj" fmla="val 10500"/>
          </a:avLst>
        </a:prstGeom>
        <a:solidFill>
          <a:srgbClr val="00B0F0">
            <a:alpha val="90000"/>
          </a:srgb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ea typeface="Calibri" panose="020F0502020204030204" pitchFamily="34" charset="0"/>
              <a:cs typeface="Times New Roman" panose="02020603050405020304" pitchFamily="18" charset="0"/>
            </a:rPr>
            <a:t>Masculinidad</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H-H</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H-M</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M-M</a:t>
          </a:r>
          <a:endParaRPr lang="es-MX" kern="1200" dirty="0"/>
        </a:p>
      </dsp:txBody>
      <dsp:txXfrm>
        <a:off x="317929" y="1740816"/>
        <a:ext cx="1511367" cy="2227132"/>
      </dsp:txXfrm>
    </dsp:sp>
    <dsp:sp modelId="{1F8ABA6F-9E0D-43C2-9701-79BCB3FF981D}">
      <dsp:nvSpPr>
        <dsp:cNvPr id="0" name=""/>
        <dsp:cNvSpPr/>
      </dsp:nvSpPr>
      <dsp:spPr>
        <a:xfrm>
          <a:off x="268403" y="4096579"/>
          <a:ext cx="1610419" cy="2326184"/>
        </a:xfrm>
        <a:prstGeom prst="roundRect">
          <a:avLst>
            <a:gd name="adj" fmla="val 10500"/>
          </a:avLst>
        </a:prstGeom>
        <a:solidFill>
          <a:srgbClr val="FF00FF">
            <a:alpha val="89804"/>
          </a:srgb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ea typeface="Calibri" panose="020F0502020204030204" pitchFamily="34" charset="0"/>
              <a:cs typeface="Times New Roman" panose="02020603050405020304" pitchFamily="18" charset="0"/>
            </a:rPr>
            <a:t>Feminidad</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M-H</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M-M</a:t>
          </a:r>
        </a:p>
        <a:p>
          <a:pPr marL="0" lvl="0" indent="0" algn="ctr" defTabSz="800100">
            <a:lnSpc>
              <a:spcPct val="90000"/>
            </a:lnSpc>
            <a:spcBef>
              <a:spcPct val="0"/>
            </a:spcBef>
            <a:spcAft>
              <a:spcPct val="35000"/>
            </a:spcAft>
            <a:buNone/>
          </a:pPr>
          <a:r>
            <a:rPr lang="es-MX" sz="1800" kern="1200" dirty="0">
              <a:effectLst/>
              <a:latin typeface="Calibri" panose="020F0502020204030204" pitchFamily="34" charset="0"/>
              <a:cs typeface="Times New Roman" panose="02020603050405020304" pitchFamily="18" charset="0"/>
            </a:rPr>
            <a:t>H-H</a:t>
          </a:r>
          <a:endParaRPr lang="es-MX" kern="1200" dirty="0"/>
        </a:p>
      </dsp:txBody>
      <dsp:txXfrm>
        <a:off x="317929" y="4146105"/>
        <a:ext cx="1511367" cy="2227132"/>
      </dsp:txXfrm>
    </dsp:sp>
    <dsp:sp modelId="{7229F26E-6F3D-4977-9E37-4AA689C33163}">
      <dsp:nvSpPr>
        <dsp:cNvPr id="0" name=""/>
        <dsp:cNvSpPr/>
      </dsp:nvSpPr>
      <dsp:spPr>
        <a:xfrm>
          <a:off x="2147226" y="1691290"/>
          <a:ext cx="8320503" cy="4735612"/>
        </a:xfrm>
        <a:prstGeom prst="roundRect">
          <a:avLst>
            <a:gd name="adj" fmla="val 105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3007114" numCol="1" spcCol="1270" anchor="t" anchorCtr="0">
          <a:noAutofit/>
        </a:bodyPr>
        <a:lstStyle/>
        <a:p>
          <a:pPr marL="0" lvl="0" indent="0" algn="ctr" defTabSz="889000">
            <a:lnSpc>
              <a:spcPct val="90000"/>
            </a:lnSpc>
            <a:spcBef>
              <a:spcPct val="0"/>
            </a:spcBef>
            <a:spcAft>
              <a:spcPct val="35000"/>
            </a:spcAft>
            <a:buNone/>
          </a:pPr>
          <a:r>
            <a:rPr lang="es-MX" sz="2000" kern="1200" dirty="0"/>
            <a:t>Patriarcalización del pensamiento</a:t>
          </a:r>
        </a:p>
      </dsp:txBody>
      <dsp:txXfrm>
        <a:off x="2292862" y="1836926"/>
        <a:ext cx="8029231" cy="4444340"/>
      </dsp:txXfrm>
    </dsp:sp>
    <dsp:sp modelId="{CDF1191B-28E1-46CD-926D-530794CB8BC4}">
      <dsp:nvSpPr>
        <dsp:cNvPr id="0" name=""/>
        <dsp:cNvSpPr/>
      </dsp:nvSpPr>
      <dsp:spPr>
        <a:xfrm>
          <a:off x="2355239" y="3348754"/>
          <a:ext cx="1664100" cy="1321601"/>
        </a:xfrm>
        <a:prstGeom prst="roundRect">
          <a:avLst>
            <a:gd name="adj" fmla="val 105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effectLst/>
              <a:latin typeface="Calibri" panose="020F0502020204030204" pitchFamily="34" charset="0"/>
              <a:ea typeface="Calibri" panose="020F0502020204030204" pitchFamily="34" charset="0"/>
              <a:cs typeface="Times New Roman" panose="02020603050405020304" pitchFamily="18" charset="0"/>
            </a:rPr>
            <a:t>Estructuras de desigualdad relaciones de </a:t>
          </a:r>
          <a:r>
            <a:rPr lang="es-MX" sz="1600" kern="1200" dirty="0">
              <a:latin typeface="Calibri" panose="020F0502020204030204" pitchFamily="34" charset="0"/>
              <a:ea typeface="Calibri" panose="020F0502020204030204" pitchFamily="34" charset="0"/>
              <a:cs typeface="Times New Roman" panose="02020603050405020304" pitchFamily="18" charset="0"/>
            </a:rPr>
            <a:t>poder</a:t>
          </a:r>
          <a:endParaRPr lang="es-MX" sz="1600" kern="1200" dirty="0"/>
        </a:p>
      </dsp:txBody>
      <dsp:txXfrm>
        <a:off x="2395883" y="3389398"/>
        <a:ext cx="1582812" cy="1240313"/>
      </dsp:txXfrm>
    </dsp:sp>
    <dsp:sp modelId="{4292DE33-F74D-422D-AF90-BBE2B8FB8842}">
      <dsp:nvSpPr>
        <dsp:cNvPr id="0" name=""/>
        <dsp:cNvSpPr/>
      </dsp:nvSpPr>
      <dsp:spPr>
        <a:xfrm>
          <a:off x="2355239" y="4748517"/>
          <a:ext cx="1664100" cy="1321601"/>
        </a:xfrm>
        <a:prstGeom prst="roundRect">
          <a:avLst>
            <a:gd name="adj" fmla="val 105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effectLst/>
              <a:latin typeface="Calibri" panose="020F0502020204030204" pitchFamily="34" charset="0"/>
              <a:ea typeface="Calibri" panose="020F0502020204030204" pitchFamily="34" charset="0"/>
              <a:cs typeface="Times New Roman" panose="02020603050405020304" pitchFamily="18" charset="0"/>
            </a:rPr>
            <a:t>Sistema económico imperante: relaciones </a:t>
          </a:r>
          <a:r>
            <a:rPr lang="es-MX" sz="1600" kern="1200" dirty="0">
              <a:latin typeface="Calibri" panose="020F0502020204030204" pitchFamily="34" charset="0"/>
              <a:ea typeface="Calibri" panose="020F0502020204030204" pitchFamily="34" charset="0"/>
              <a:cs typeface="Times New Roman" panose="02020603050405020304" pitchFamily="18" charset="0"/>
            </a:rPr>
            <a:t>de producción</a:t>
          </a:r>
          <a:r>
            <a:rPr lang="es-MX" sz="1600" kern="1200" dirty="0">
              <a:effectLst/>
              <a:latin typeface="Calibri" panose="020F0502020204030204" pitchFamily="34" charset="0"/>
              <a:ea typeface="Calibri" panose="020F0502020204030204" pitchFamily="34" charset="0"/>
              <a:cs typeface="Times New Roman" panose="02020603050405020304" pitchFamily="18" charset="0"/>
            </a:rPr>
            <a:t>.</a:t>
          </a:r>
          <a:endParaRPr lang="es-MX" sz="1600" kern="1200" dirty="0"/>
        </a:p>
      </dsp:txBody>
      <dsp:txXfrm>
        <a:off x="2395883" y="4789161"/>
        <a:ext cx="1582812" cy="1240313"/>
      </dsp:txXfrm>
    </dsp:sp>
    <dsp:sp modelId="{8BCAA7D8-595A-4406-BF7F-38746A51F5C0}">
      <dsp:nvSpPr>
        <dsp:cNvPr id="0" name=""/>
        <dsp:cNvSpPr/>
      </dsp:nvSpPr>
      <dsp:spPr>
        <a:xfrm>
          <a:off x="4240772" y="3382580"/>
          <a:ext cx="5958553" cy="2706064"/>
        </a:xfrm>
        <a:prstGeom prst="roundRect">
          <a:avLst>
            <a:gd name="adj" fmla="val 105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1527423" numCol="1" spcCol="1270" anchor="t" anchorCtr="0">
          <a:noAutofit/>
        </a:bodyPr>
        <a:lstStyle/>
        <a:p>
          <a:pPr marL="0" lvl="0" indent="0" algn="l" defTabSz="889000">
            <a:lnSpc>
              <a:spcPct val="90000"/>
            </a:lnSpc>
            <a:spcBef>
              <a:spcPct val="0"/>
            </a:spcBef>
            <a:spcAft>
              <a:spcPct val="35000"/>
            </a:spcAft>
            <a:buNone/>
          </a:pPr>
          <a:endParaRPr lang="es-MX" sz="2000" kern="1200" dirty="0"/>
        </a:p>
      </dsp:txBody>
      <dsp:txXfrm>
        <a:off x="4323993" y="3465801"/>
        <a:ext cx="5792111" cy="2539622"/>
      </dsp:txXfrm>
    </dsp:sp>
    <dsp:sp modelId="{50EE2ADB-267D-42CA-A183-E1382E38C305}">
      <dsp:nvSpPr>
        <dsp:cNvPr id="0" name=""/>
        <dsp:cNvSpPr/>
      </dsp:nvSpPr>
      <dsp:spPr>
        <a:xfrm>
          <a:off x="4389736" y="3516347"/>
          <a:ext cx="2788853" cy="1217728"/>
        </a:xfrm>
        <a:prstGeom prst="roundRect">
          <a:avLst>
            <a:gd name="adj" fmla="val 105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latin typeface="Calibri" panose="020F0502020204030204" pitchFamily="34" charset="0"/>
              <a:cs typeface="Times New Roman" panose="02020603050405020304" pitchFamily="18" charset="0"/>
            </a:rPr>
            <a:t>Situaciones emocionales</a:t>
          </a:r>
          <a:endParaRPr lang="es-MX" sz="1600" kern="1200" dirty="0"/>
        </a:p>
      </dsp:txBody>
      <dsp:txXfrm>
        <a:off x="4427185" y="3553796"/>
        <a:ext cx="2713955" cy="1142830"/>
      </dsp:txXfrm>
    </dsp:sp>
    <dsp:sp modelId="{F6E6C2A3-F421-4C0D-BBEA-B70958480BC6}">
      <dsp:nvSpPr>
        <dsp:cNvPr id="0" name=""/>
        <dsp:cNvSpPr/>
      </dsp:nvSpPr>
      <dsp:spPr>
        <a:xfrm>
          <a:off x="7247173" y="4729400"/>
          <a:ext cx="2788853" cy="1217728"/>
        </a:xfrm>
        <a:prstGeom prst="roundRect">
          <a:avLst>
            <a:gd name="adj" fmla="val 105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latin typeface="Calibri" panose="020F0502020204030204" pitchFamily="34" charset="0"/>
              <a:cs typeface="Times New Roman" panose="02020603050405020304" pitchFamily="18" charset="0"/>
            </a:rPr>
            <a:t>Representaciones simbólicas y sociales</a:t>
          </a:r>
          <a:endParaRPr lang="es-MX" sz="1600" kern="1200" dirty="0"/>
        </a:p>
      </dsp:txBody>
      <dsp:txXfrm>
        <a:off x="7284622" y="4766849"/>
        <a:ext cx="2713955" cy="1142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D8DC3-F2E5-4F82-B137-F660C409C2DF}">
      <dsp:nvSpPr>
        <dsp:cNvPr id="0" name=""/>
        <dsp:cNvSpPr/>
      </dsp:nvSpPr>
      <dsp:spPr>
        <a:xfrm>
          <a:off x="1131126" y="1606"/>
          <a:ext cx="1272517" cy="93524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Pensar </a:t>
          </a:r>
          <a:endParaRPr lang="es-MX" sz="1700" kern="1200" dirty="0"/>
        </a:p>
      </dsp:txBody>
      <dsp:txXfrm>
        <a:off x="1176781" y="47261"/>
        <a:ext cx="1181207" cy="843930"/>
      </dsp:txXfrm>
    </dsp:sp>
    <dsp:sp modelId="{3CFD0896-8D5E-4F92-BC99-E3050EC696DC}">
      <dsp:nvSpPr>
        <dsp:cNvPr id="0" name=""/>
        <dsp:cNvSpPr/>
      </dsp:nvSpPr>
      <dsp:spPr>
        <a:xfrm>
          <a:off x="1131126" y="983609"/>
          <a:ext cx="1272517" cy="93524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Cuestión</a:t>
          </a:r>
          <a:endParaRPr lang="es-MX" sz="1700" kern="1200" dirty="0"/>
        </a:p>
      </dsp:txBody>
      <dsp:txXfrm>
        <a:off x="1176781" y="1029264"/>
        <a:ext cx="1181207" cy="843930"/>
      </dsp:txXfrm>
    </dsp:sp>
    <dsp:sp modelId="{35543DA4-98B1-46E5-B1FF-DCA362B81ADF}">
      <dsp:nvSpPr>
        <dsp:cNvPr id="0" name=""/>
        <dsp:cNvSpPr/>
      </dsp:nvSpPr>
      <dsp:spPr>
        <a:xfrm>
          <a:off x="1131126" y="1965612"/>
          <a:ext cx="1272517" cy="93524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a:t>Montar el patriarcado</a:t>
          </a:r>
        </a:p>
      </dsp:txBody>
      <dsp:txXfrm>
        <a:off x="1176781" y="2011267"/>
        <a:ext cx="1181207" cy="843930"/>
      </dsp:txXfrm>
    </dsp:sp>
    <dsp:sp modelId="{C8EA16F5-B61C-4F92-8B16-D0B618802C41}">
      <dsp:nvSpPr>
        <dsp:cNvPr id="0" name=""/>
        <dsp:cNvSpPr/>
      </dsp:nvSpPr>
      <dsp:spPr>
        <a:xfrm>
          <a:off x="1131126" y="2947615"/>
          <a:ext cx="1272517" cy="93524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dirty="0"/>
            <a:t> Construir</a:t>
          </a:r>
        </a:p>
      </dsp:txBody>
      <dsp:txXfrm>
        <a:off x="1176781" y="2993270"/>
        <a:ext cx="1181207" cy="843930"/>
      </dsp:txXfrm>
    </dsp:sp>
    <dsp:sp modelId="{BC9B48F8-920F-4B0D-92A4-4788C4A71568}">
      <dsp:nvSpPr>
        <dsp:cNvPr id="0" name=""/>
        <dsp:cNvSpPr/>
      </dsp:nvSpPr>
      <dsp:spPr>
        <a:xfrm>
          <a:off x="1131126" y="3929617"/>
          <a:ext cx="1272517" cy="93524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dirty="0"/>
            <a:t>Ciencia</a:t>
          </a:r>
        </a:p>
      </dsp:txBody>
      <dsp:txXfrm>
        <a:off x="1176781" y="3975272"/>
        <a:ext cx="1181207" cy="843930"/>
      </dsp:txXfrm>
    </dsp:sp>
    <dsp:sp modelId="{7D64E6BA-2E3C-4275-A352-F99655D8416C}">
      <dsp:nvSpPr>
        <dsp:cNvPr id="0" name=""/>
        <dsp:cNvSpPr/>
      </dsp:nvSpPr>
      <dsp:spPr>
        <a:xfrm>
          <a:off x="1131126" y="4911620"/>
          <a:ext cx="1272517" cy="935240"/>
        </a:xfrm>
        <a:prstGeom prst="roundRect">
          <a:avLst/>
        </a:prstGeom>
        <a:solidFill>
          <a:srgbClr val="FF00F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s-MX" sz="1700" kern="1200" dirty="0" err="1"/>
            <a:t>Vocar</a:t>
          </a:r>
          <a:endParaRPr lang="es-MX" sz="1700" kern="1200" dirty="0"/>
        </a:p>
        <a:p>
          <a:pPr marL="0" lvl="0" indent="0" algn="ctr" defTabSz="755650">
            <a:lnSpc>
              <a:spcPct val="90000"/>
            </a:lnSpc>
            <a:spcBef>
              <a:spcPct val="0"/>
            </a:spcBef>
            <a:spcAft>
              <a:spcPct val="35000"/>
            </a:spcAft>
            <a:buNone/>
          </a:pPr>
          <a:endParaRPr lang="es-MX" sz="1700" kern="1200" dirty="0"/>
        </a:p>
      </dsp:txBody>
      <dsp:txXfrm>
        <a:off x="1176781" y="4957275"/>
        <a:ext cx="1181207" cy="843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0BB16F-99AA-4F7E-B09E-E1166367E76B}">
      <dsp:nvSpPr>
        <dsp:cNvPr id="0" name=""/>
        <dsp:cNvSpPr/>
      </dsp:nvSpPr>
      <dsp:spPr>
        <a:xfrm>
          <a:off x="0" y="1793498"/>
          <a:ext cx="2957940" cy="1183176"/>
        </a:xfrm>
        <a:prstGeom prst="flowChartProcess">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0678" tIns="45339" rIns="22670" bIns="45339" numCol="1" spcCol="1270" anchor="ctr" anchorCtr="0">
          <a:noAutofit/>
        </a:bodyPr>
        <a:lstStyle/>
        <a:p>
          <a:pPr marL="0" lvl="0" indent="0" algn="ctr" defTabSz="755650">
            <a:lnSpc>
              <a:spcPct val="90000"/>
            </a:lnSpc>
            <a:spcBef>
              <a:spcPct val="0"/>
            </a:spcBef>
            <a:spcAft>
              <a:spcPct val="35000"/>
            </a:spcAft>
            <a:buFont typeface="+mj-l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Test psicométricos/ escalas: masculinidad-feminidad</a:t>
          </a:r>
          <a:endParaRPr lang="es-MX" sz="1700" kern="1200" dirty="0"/>
        </a:p>
      </dsp:txBody>
      <dsp:txXfrm>
        <a:off x="0" y="1793498"/>
        <a:ext cx="2957940" cy="1183176"/>
      </dsp:txXfrm>
    </dsp:sp>
    <dsp:sp modelId="{41CF8823-D456-42ED-9840-CFB63F7B0168}">
      <dsp:nvSpPr>
        <dsp:cNvPr id="0" name=""/>
        <dsp:cNvSpPr/>
      </dsp:nvSpPr>
      <dsp:spPr>
        <a:xfrm>
          <a:off x="2442184" y="875176"/>
          <a:ext cx="2957940" cy="1183176"/>
        </a:xfrm>
        <a:prstGeom prst="ellipse">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Propuestas naturalistas como la mito poética</a:t>
          </a:r>
        </a:p>
      </dsp:txBody>
      <dsp:txXfrm>
        <a:off x="2875364" y="1048448"/>
        <a:ext cx="2091580" cy="836632"/>
      </dsp:txXfrm>
    </dsp:sp>
    <dsp:sp modelId="{24A8662F-7F78-444B-8DC5-6E873B7B915A}">
      <dsp:nvSpPr>
        <dsp:cNvPr id="0" name=""/>
        <dsp:cNvSpPr/>
      </dsp:nvSpPr>
      <dsp:spPr>
        <a:xfrm>
          <a:off x="4466421" y="1915684"/>
          <a:ext cx="2957940" cy="1183176"/>
        </a:xfrm>
        <a:prstGeom prst="parallelogram">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Análisis desde los roles sociales</a:t>
          </a:r>
        </a:p>
      </dsp:txBody>
      <dsp:txXfrm>
        <a:off x="4836164" y="2063581"/>
        <a:ext cx="2218455" cy="887382"/>
      </dsp:txXfrm>
    </dsp:sp>
    <dsp:sp modelId="{760F9369-B183-4DF5-9705-64BF09E06EFA}">
      <dsp:nvSpPr>
        <dsp:cNvPr id="0" name=""/>
        <dsp:cNvSpPr/>
      </dsp:nvSpPr>
      <dsp:spPr>
        <a:xfrm>
          <a:off x="6826981" y="1161540"/>
          <a:ext cx="2957940" cy="2184995"/>
        </a:xfrm>
        <a:prstGeom prst="triangle">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marL="0" lvl="0" indent="0" algn="ctr" defTabSz="755650">
            <a:lnSpc>
              <a:spcPct val="90000"/>
            </a:lnSpc>
            <a:spcBef>
              <a:spcPct val="0"/>
            </a:spcBef>
            <a:spcAft>
              <a:spcPct val="35000"/>
            </a:spcAft>
            <a:buNone/>
          </a:pPr>
          <a:r>
            <a:rPr lang="es-MX" sz="1700" kern="1200" dirty="0">
              <a:effectLst/>
              <a:latin typeface="Calibri" panose="020F0502020204030204" pitchFamily="34" charset="0"/>
              <a:ea typeface="Calibri" panose="020F0502020204030204" pitchFamily="34" charset="0"/>
              <a:cs typeface="Times New Roman" panose="02020603050405020304" pitchFamily="18" charset="0"/>
            </a:rPr>
            <a:t> Orden del género en las relaciones de poder </a:t>
          </a:r>
        </a:p>
      </dsp:txBody>
      <dsp:txXfrm>
        <a:off x="7566466" y="2254038"/>
        <a:ext cx="1478970" cy="10924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477F9-350A-4B0E-8C9F-2467441E7C35}">
      <dsp:nvSpPr>
        <dsp:cNvPr id="0" name=""/>
        <dsp:cNvSpPr/>
      </dsp:nvSpPr>
      <dsp:spPr>
        <a:xfrm rot="10800000">
          <a:off x="1541923" y="4769"/>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Font typeface="+mj-l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Conservadora: moral y biológica</a:t>
          </a:r>
          <a:endParaRPr lang="es-MX" sz="2800" kern="1200" dirty="0"/>
        </a:p>
      </dsp:txBody>
      <dsp:txXfrm rot="10800000">
        <a:off x="1722407" y="4769"/>
        <a:ext cx="5224636" cy="721935"/>
      </dsp:txXfrm>
    </dsp:sp>
    <dsp:sp modelId="{8D643CA5-027B-4A06-8BD6-E5B28CC0ACC4}">
      <dsp:nvSpPr>
        <dsp:cNvPr id="0" name=""/>
        <dsp:cNvSpPr/>
      </dsp:nvSpPr>
      <dsp:spPr>
        <a:xfrm>
          <a:off x="1180956" y="4769"/>
          <a:ext cx="721935" cy="721935"/>
        </a:xfrm>
        <a:prstGeom prst="ellipse">
          <a:avLst/>
        </a:prstGeom>
        <a:blipFill>
          <a:blip xmlns:r="http://schemas.openxmlformats.org/officeDocument/2006/relationships" r:embed="rId1"/>
          <a:srcRect/>
          <a:stretch>
            <a:fillRect t="-22000" b="-2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F73FFE-1AF5-4E44-BF9D-D4C7D591395A}">
      <dsp:nvSpPr>
        <dsp:cNvPr id="0" name=""/>
        <dsp:cNvSpPr/>
      </dsp:nvSpPr>
      <dsp:spPr>
        <a:xfrm rot="10800000">
          <a:off x="1541923" y="942207"/>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Profeminista</a:t>
          </a:r>
          <a:endParaRPr lang="es-MX" sz="28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rot="10800000">
        <a:off x="1722407" y="942207"/>
        <a:ext cx="5224636" cy="721935"/>
      </dsp:txXfrm>
    </dsp:sp>
    <dsp:sp modelId="{2C61D414-94AE-4D33-9F10-022164328041}">
      <dsp:nvSpPr>
        <dsp:cNvPr id="0" name=""/>
        <dsp:cNvSpPr/>
      </dsp:nvSpPr>
      <dsp:spPr>
        <a:xfrm>
          <a:off x="1180956" y="942207"/>
          <a:ext cx="721935" cy="72193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7000" r="-4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55822CE-3455-44BC-8226-58435DD47E05}">
      <dsp:nvSpPr>
        <dsp:cNvPr id="0" name=""/>
        <dsp:cNvSpPr/>
      </dsp:nvSpPr>
      <dsp:spPr>
        <a:xfrm rot="10800000">
          <a:off x="1541923" y="1879646"/>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De los derechos del hombre</a:t>
          </a:r>
          <a:endParaRPr lang="es-MX" sz="28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rot="10800000">
        <a:off x="1722407" y="1879646"/>
        <a:ext cx="5224636" cy="721935"/>
      </dsp:txXfrm>
    </dsp:sp>
    <dsp:sp modelId="{AFAD0442-025A-4DD6-A324-C5F2448A010A}">
      <dsp:nvSpPr>
        <dsp:cNvPr id="0" name=""/>
        <dsp:cNvSpPr/>
      </dsp:nvSpPr>
      <dsp:spPr>
        <a:xfrm>
          <a:off x="1180956" y="1879646"/>
          <a:ext cx="721935" cy="721935"/>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E15A96-EF25-42D1-9B7C-D5363CCD28C7}">
      <dsp:nvSpPr>
        <dsp:cNvPr id="0" name=""/>
        <dsp:cNvSpPr/>
      </dsp:nvSpPr>
      <dsp:spPr>
        <a:xfrm rot="10800000">
          <a:off x="1541923" y="2817085"/>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Espiritual o mito poética</a:t>
          </a:r>
          <a:endParaRPr lang="es-MX" sz="28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rot="10800000">
        <a:off x="1722407" y="2817085"/>
        <a:ext cx="5224636" cy="721935"/>
      </dsp:txXfrm>
    </dsp:sp>
    <dsp:sp modelId="{BE04797B-4135-4264-A061-C2799741B6E2}">
      <dsp:nvSpPr>
        <dsp:cNvPr id="0" name=""/>
        <dsp:cNvSpPr/>
      </dsp:nvSpPr>
      <dsp:spPr>
        <a:xfrm>
          <a:off x="1180956" y="2817085"/>
          <a:ext cx="721935" cy="721935"/>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000" b="-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4117FCB-304E-41DB-982A-E82C620BD2AF}">
      <dsp:nvSpPr>
        <dsp:cNvPr id="0" name=""/>
        <dsp:cNvSpPr/>
      </dsp:nvSpPr>
      <dsp:spPr>
        <a:xfrm rot="10800000">
          <a:off x="1541923" y="3754523"/>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Socialista</a:t>
          </a:r>
          <a:endParaRPr lang="es-MX" sz="28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rot="10800000">
        <a:off x="1722407" y="3754523"/>
        <a:ext cx="5224636" cy="721935"/>
      </dsp:txXfrm>
    </dsp:sp>
    <dsp:sp modelId="{FA4727DD-1369-4528-AA96-20110435A7AF}">
      <dsp:nvSpPr>
        <dsp:cNvPr id="0" name=""/>
        <dsp:cNvSpPr/>
      </dsp:nvSpPr>
      <dsp:spPr>
        <a:xfrm>
          <a:off x="1180956" y="3754523"/>
          <a:ext cx="721935" cy="721935"/>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6000" r="-2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B1F106-38A6-4745-89A6-3C4E3918EF0D}">
      <dsp:nvSpPr>
        <dsp:cNvPr id="0" name=""/>
        <dsp:cNvSpPr/>
      </dsp:nvSpPr>
      <dsp:spPr>
        <a:xfrm rot="10800000">
          <a:off x="1541923" y="4691962"/>
          <a:ext cx="5405120" cy="721935"/>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8353" tIns="106680" rIns="199136" bIns="106680" numCol="1" spcCol="1270" anchor="ctr" anchorCtr="0">
          <a:noAutofit/>
        </a:bodyPr>
        <a:lstStyle/>
        <a:p>
          <a:pPr marL="0" lvl="0" indent="0" algn="ctr" defTabSz="1244600">
            <a:lnSpc>
              <a:spcPct val="90000"/>
            </a:lnSpc>
            <a:spcBef>
              <a:spcPct val="0"/>
            </a:spcBef>
            <a:spcAft>
              <a:spcPct val="35000"/>
            </a:spcAft>
            <a:buNone/>
          </a:pPr>
          <a:r>
            <a:rPr lang="es-MX" sz="2800" kern="1200">
              <a:effectLst/>
              <a:latin typeface="Calibri" panose="020F0502020204030204" pitchFamily="34" charset="0"/>
              <a:ea typeface="Calibri" panose="020F0502020204030204" pitchFamily="34" charset="0"/>
              <a:cs typeface="Times New Roman" panose="02020603050405020304" pitchFamily="18" charset="0"/>
            </a:rPr>
            <a:t>De grupos específicos</a:t>
          </a:r>
          <a:endParaRPr lang="es-MX" sz="2800" kern="1200" dirty="0">
            <a:effectLst/>
            <a:latin typeface="Calibri" panose="020F0502020204030204" pitchFamily="34" charset="0"/>
            <a:ea typeface="Calibri" panose="020F0502020204030204" pitchFamily="34" charset="0"/>
            <a:cs typeface="Times New Roman" panose="02020603050405020304" pitchFamily="18" charset="0"/>
          </a:endParaRPr>
        </a:p>
      </dsp:txBody>
      <dsp:txXfrm rot="10800000">
        <a:off x="1722407" y="4691962"/>
        <a:ext cx="5224636" cy="721935"/>
      </dsp:txXfrm>
    </dsp:sp>
    <dsp:sp modelId="{ABF9C5C8-3BE4-4B05-9606-4D845A0F6497}">
      <dsp:nvSpPr>
        <dsp:cNvPr id="0" name=""/>
        <dsp:cNvSpPr/>
      </dsp:nvSpPr>
      <dsp:spPr>
        <a:xfrm>
          <a:off x="1180956" y="4691962"/>
          <a:ext cx="721935" cy="721935"/>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1000" r="-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B945C5-8823-4465-8A73-D1F87065F2A0}">
      <dsp:nvSpPr>
        <dsp:cNvPr id="0" name=""/>
        <dsp:cNvSpPr/>
      </dsp:nvSpPr>
      <dsp:spPr>
        <a:xfrm rot="5400000">
          <a:off x="2728415" y="107624"/>
          <a:ext cx="1640845" cy="142753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acción</a:t>
          </a:r>
        </a:p>
      </dsp:txBody>
      <dsp:txXfrm rot="-5400000">
        <a:off x="3057528" y="256667"/>
        <a:ext cx="982619" cy="1129449"/>
      </dsp:txXfrm>
    </dsp:sp>
    <dsp:sp modelId="{46506FDD-D1B9-4EC8-B6F8-D488C540D245}">
      <dsp:nvSpPr>
        <dsp:cNvPr id="0" name=""/>
        <dsp:cNvSpPr/>
      </dsp:nvSpPr>
      <dsp:spPr>
        <a:xfrm>
          <a:off x="4305924" y="329138"/>
          <a:ext cx="1831183" cy="984507"/>
        </a:xfrm>
        <a:prstGeom prst="rect">
          <a:avLst/>
        </a:prstGeom>
        <a:noFill/>
        <a:ln>
          <a:noFill/>
        </a:ln>
        <a:effectLst/>
      </dsp:spPr>
      <dsp:style>
        <a:lnRef idx="0">
          <a:scrgbClr r="0" g="0" b="0"/>
        </a:lnRef>
        <a:fillRef idx="0">
          <a:scrgbClr r="0" g="0" b="0"/>
        </a:fillRef>
        <a:effectRef idx="0">
          <a:scrgbClr r="0" g="0" b="0"/>
        </a:effectRef>
        <a:fontRef idx="minor"/>
      </dsp:style>
    </dsp:sp>
    <dsp:sp modelId="{C37828F1-12CE-429B-AABD-1A9DE1D4CA19}">
      <dsp:nvSpPr>
        <dsp:cNvPr id="0" name=""/>
        <dsp:cNvSpPr/>
      </dsp:nvSpPr>
      <dsp:spPr>
        <a:xfrm rot="5400000">
          <a:off x="1181352" y="106654"/>
          <a:ext cx="1640845" cy="1427535"/>
        </a:xfrm>
        <a:prstGeom prst="hexagon">
          <a:avLst>
            <a:gd name="adj" fmla="val 25000"/>
            <a:gd name="vf" fmla="val 11547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s-MX" sz="2000" kern="1200" dirty="0"/>
            <a:t>Colectivo</a:t>
          </a:r>
        </a:p>
      </dsp:txBody>
      <dsp:txXfrm rot="-5400000">
        <a:off x="1510465" y="255697"/>
        <a:ext cx="982619" cy="1129449"/>
      </dsp:txXfrm>
    </dsp:sp>
    <dsp:sp modelId="{F900B890-86BB-4514-ABC0-A437E484DCAF}">
      <dsp:nvSpPr>
        <dsp:cNvPr id="0" name=""/>
        <dsp:cNvSpPr/>
      </dsp:nvSpPr>
      <dsp:spPr>
        <a:xfrm rot="5400000">
          <a:off x="1954592" y="1500374"/>
          <a:ext cx="1640845" cy="142753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omisión</a:t>
          </a:r>
        </a:p>
      </dsp:txBody>
      <dsp:txXfrm rot="-5400000">
        <a:off x="2283705" y="1649417"/>
        <a:ext cx="982619" cy="1129449"/>
      </dsp:txXfrm>
    </dsp:sp>
    <dsp:sp modelId="{A4CC2CAB-C4A7-4D10-AC6A-9870EE13C50C}">
      <dsp:nvSpPr>
        <dsp:cNvPr id="0" name=""/>
        <dsp:cNvSpPr/>
      </dsp:nvSpPr>
      <dsp:spPr>
        <a:xfrm>
          <a:off x="230063" y="1721888"/>
          <a:ext cx="1772113" cy="984507"/>
        </a:xfrm>
        <a:prstGeom prst="rect">
          <a:avLst/>
        </a:prstGeom>
        <a:noFill/>
        <a:ln>
          <a:noFill/>
        </a:ln>
        <a:effectLst/>
      </dsp:spPr>
      <dsp:style>
        <a:lnRef idx="0">
          <a:scrgbClr r="0" g="0" b="0"/>
        </a:lnRef>
        <a:fillRef idx="0">
          <a:scrgbClr r="0" g="0" b="0"/>
        </a:fillRef>
        <a:effectRef idx="0">
          <a:scrgbClr r="0" g="0" b="0"/>
        </a:effectRef>
        <a:fontRef idx="minor"/>
      </dsp:style>
    </dsp:sp>
    <dsp:sp modelId="{974973A6-E9C0-417F-83D8-6EBECF368CE6}">
      <dsp:nvSpPr>
        <dsp:cNvPr id="0" name=""/>
        <dsp:cNvSpPr/>
      </dsp:nvSpPr>
      <dsp:spPr>
        <a:xfrm rot="5400000">
          <a:off x="3496331" y="1500374"/>
          <a:ext cx="1640845" cy="142753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s-MX" sz="1600" kern="1200" dirty="0"/>
            <a:t>indiferencia</a:t>
          </a:r>
        </a:p>
      </dsp:txBody>
      <dsp:txXfrm rot="-5400000">
        <a:off x="3825444" y="1649417"/>
        <a:ext cx="982619" cy="1129449"/>
      </dsp:txXfrm>
    </dsp:sp>
    <dsp:sp modelId="{762B8CF0-794E-40A5-B4E9-6CB3DB4DA799}">
      <dsp:nvSpPr>
        <dsp:cNvPr id="0" name=""/>
        <dsp:cNvSpPr/>
      </dsp:nvSpPr>
      <dsp:spPr>
        <a:xfrm rot="5400000">
          <a:off x="2728415" y="2893123"/>
          <a:ext cx="1640845" cy="142753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complicidad</a:t>
          </a:r>
        </a:p>
      </dsp:txBody>
      <dsp:txXfrm rot="-5400000">
        <a:off x="3057528" y="3042166"/>
        <a:ext cx="982619" cy="1129449"/>
      </dsp:txXfrm>
    </dsp:sp>
    <dsp:sp modelId="{3F394B71-EAE2-47E6-A29A-EFE40BEA48B8}">
      <dsp:nvSpPr>
        <dsp:cNvPr id="0" name=""/>
        <dsp:cNvSpPr/>
      </dsp:nvSpPr>
      <dsp:spPr>
        <a:xfrm>
          <a:off x="4305924" y="3114638"/>
          <a:ext cx="1831183" cy="984507"/>
        </a:xfrm>
        <a:prstGeom prst="rect">
          <a:avLst/>
        </a:prstGeom>
        <a:noFill/>
        <a:ln>
          <a:noFill/>
        </a:ln>
        <a:effectLst/>
      </dsp:spPr>
      <dsp:style>
        <a:lnRef idx="0">
          <a:scrgbClr r="0" g="0" b="0"/>
        </a:lnRef>
        <a:fillRef idx="0">
          <a:scrgbClr r="0" g="0" b="0"/>
        </a:fillRef>
        <a:effectRef idx="0">
          <a:scrgbClr r="0" g="0" b="0"/>
        </a:effectRef>
        <a:fontRef idx="minor"/>
      </dsp:style>
    </dsp:sp>
    <dsp:sp modelId="{B43AD287-7DEC-447E-AC39-88DC75DD44F4}">
      <dsp:nvSpPr>
        <dsp:cNvPr id="0" name=""/>
        <dsp:cNvSpPr/>
      </dsp:nvSpPr>
      <dsp:spPr>
        <a:xfrm rot="5400000">
          <a:off x="1186676" y="2893123"/>
          <a:ext cx="1640845" cy="1427535"/>
        </a:xfrm>
        <a:prstGeom prst="hexagon">
          <a:avLst>
            <a:gd name="adj" fmla="val 2500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kern="1200" dirty="0"/>
            <a:t>Masculino</a:t>
          </a:r>
        </a:p>
      </dsp:txBody>
      <dsp:txXfrm rot="-5400000">
        <a:off x="1515789" y="3042166"/>
        <a:ext cx="982619" cy="11294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2DB465-D630-47B0-8507-DE2DD037B4CB}">
      <dsp:nvSpPr>
        <dsp:cNvPr id="0" name=""/>
        <dsp:cNvSpPr/>
      </dsp:nvSpPr>
      <dsp:spPr>
        <a:xfrm rot="5400000">
          <a:off x="2655928" y="92883"/>
          <a:ext cx="1410144" cy="122682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promover</a:t>
          </a:r>
        </a:p>
      </dsp:txBody>
      <dsp:txXfrm rot="-5400000">
        <a:off x="2938767" y="220971"/>
        <a:ext cx="844465" cy="970650"/>
      </dsp:txXfrm>
    </dsp:sp>
    <dsp:sp modelId="{D45D43DF-F247-4897-B540-3914B929856C}">
      <dsp:nvSpPr>
        <dsp:cNvPr id="0" name=""/>
        <dsp:cNvSpPr/>
      </dsp:nvSpPr>
      <dsp:spPr>
        <a:xfrm>
          <a:off x="4011642" y="283253"/>
          <a:ext cx="1573721" cy="84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kern="1200" dirty="0"/>
            <a:t>el desarrollo de nuevas identidades masculinas</a:t>
          </a:r>
        </a:p>
      </dsp:txBody>
      <dsp:txXfrm>
        <a:off x="4011642" y="283253"/>
        <a:ext cx="1573721" cy="846086"/>
      </dsp:txXfrm>
    </dsp:sp>
    <dsp:sp modelId="{22767C8F-9594-45F1-9DEE-E1095965F695}">
      <dsp:nvSpPr>
        <dsp:cNvPr id="0" name=""/>
        <dsp:cNvSpPr/>
      </dsp:nvSpPr>
      <dsp:spPr>
        <a:xfrm rot="5400000">
          <a:off x="1258034" y="111412"/>
          <a:ext cx="1410144" cy="1226825"/>
        </a:xfrm>
        <a:prstGeom prst="hexagon">
          <a:avLst>
            <a:gd name="adj" fmla="val 25000"/>
            <a:gd name="vf" fmla="val 115470"/>
          </a:avLst>
        </a:prstGeom>
        <a:solidFill>
          <a:schemeClr val="accent4">
            <a:lumMod val="75000"/>
          </a:schemeClr>
        </a:solidFill>
        <a:ln w="127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r>
            <a:rPr lang="es-MX" sz="1500" kern="1200" dirty="0"/>
            <a:t>El hombre genera problemas</a:t>
          </a:r>
        </a:p>
      </dsp:txBody>
      <dsp:txXfrm rot="-5400000">
        <a:off x="1540873" y="239500"/>
        <a:ext cx="844465" cy="970650"/>
      </dsp:txXfrm>
    </dsp:sp>
    <dsp:sp modelId="{DC033ACE-CF91-4264-A755-904887D738DC}">
      <dsp:nvSpPr>
        <dsp:cNvPr id="0" name=""/>
        <dsp:cNvSpPr/>
      </dsp:nvSpPr>
      <dsp:spPr>
        <a:xfrm rot="5400000">
          <a:off x="1990904" y="1289814"/>
          <a:ext cx="1410144" cy="122682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superar</a:t>
          </a:r>
        </a:p>
      </dsp:txBody>
      <dsp:txXfrm rot="-5400000">
        <a:off x="2273743" y="1417902"/>
        <a:ext cx="844465" cy="970650"/>
      </dsp:txXfrm>
    </dsp:sp>
    <dsp:sp modelId="{5F01114A-2090-4DB4-9299-EF970DEDB51A}">
      <dsp:nvSpPr>
        <dsp:cNvPr id="0" name=""/>
        <dsp:cNvSpPr/>
      </dsp:nvSpPr>
      <dsp:spPr>
        <a:xfrm>
          <a:off x="508842" y="1480184"/>
          <a:ext cx="1522956" cy="84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r" defTabSz="622300">
            <a:lnSpc>
              <a:spcPct val="90000"/>
            </a:lnSpc>
            <a:spcBef>
              <a:spcPct val="0"/>
            </a:spcBef>
            <a:spcAft>
              <a:spcPct val="35000"/>
            </a:spcAft>
            <a:buNone/>
          </a:pPr>
          <a:r>
            <a:rPr lang="es-MX" sz="1400" kern="1200" dirty="0"/>
            <a:t>obstáculos y resistencias</a:t>
          </a:r>
        </a:p>
      </dsp:txBody>
      <dsp:txXfrm>
        <a:off x="508842" y="1480184"/>
        <a:ext cx="1522956" cy="846086"/>
      </dsp:txXfrm>
    </dsp:sp>
    <dsp:sp modelId="{5BCDEBF2-6F21-4F51-A3A8-B8D3D8668A81}">
      <dsp:nvSpPr>
        <dsp:cNvPr id="0" name=""/>
        <dsp:cNvSpPr/>
      </dsp:nvSpPr>
      <dsp:spPr>
        <a:xfrm rot="5400000">
          <a:off x="3315876" y="1289814"/>
          <a:ext cx="1410144" cy="122682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r>
            <a:rPr lang="es-MX" sz="1100" kern="1200" dirty="0"/>
            <a:t>Erradicar la misoginia la homofobia y la sexualidad como cosa y/o mercancía</a:t>
          </a:r>
        </a:p>
      </dsp:txBody>
      <dsp:txXfrm rot="-5400000">
        <a:off x="3598715" y="1417902"/>
        <a:ext cx="844465" cy="970650"/>
      </dsp:txXfrm>
    </dsp:sp>
    <dsp:sp modelId="{54E72ED8-C6E3-4ACA-80CE-5081925F2618}">
      <dsp:nvSpPr>
        <dsp:cNvPr id="0" name=""/>
        <dsp:cNvSpPr/>
      </dsp:nvSpPr>
      <dsp:spPr>
        <a:xfrm rot="5400000">
          <a:off x="2655928" y="2486745"/>
          <a:ext cx="1410144" cy="122682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MX" sz="1400" kern="1200" dirty="0"/>
            <a:t>apoyarse</a:t>
          </a:r>
        </a:p>
      </dsp:txBody>
      <dsp:txXfrm rot="-5400000">
        <a:off x="2938767" y="2614833"/>
        <a:ext cx="844465" cy="970650"/>
      </dsp:txXfrm>
    </dsp:sp>
    <dsp:sp modelId="{96CFE42F-B2F7-4E37-9F46-7F085D237C97}">
      <dsp:nvSpPr>
        <dsp:cNvPr id="0" name=""/>
        <dsp:cNvSpPr/>
      </dsp:nvSpPr>
      <dsp:spPr>
        <a:xfrm>
          <a:off x="4011642" y="2677114"/>
          <a:ext cx="1573721" cy="84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kern="1200" dirty="0"/>
            <a:t>en las historias y culturas igualitarias </a:t>
          </a:r>
        </a:p>
      </dsp:txBody>
      <dsp:txXfrm>
        <a:off x="4011642" y="2677114"/>
        <a:ext cx="1573721" cy="846086"/>
      </dsp:txXfrm>
    </dsp:sp>
    <dsp:sp modelId="{8F81335C-12E4-47D8-803D-7106EA7484EA}">
      <dsp:nvSpPr>
        <dsp:cNvPr id="0" name=""/>
        <dsp:cNvSpPr/>
      </dsp:nvSpPr>
      <dsp:spPr>
        <a:xfrm rot="5400000">
          <a:off x="1330956" y="2486745"/>
          <a:ext cx="1410144" cy="1226825"/>
        </a:xfrm>
        <a:prstGeom prst="hexagon">
          <a:avLst>
            <a:gd name="adj" fmla="val 25000"/>
            <a:gd name="vf" fmla="val 115470"/>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s-MX" sz="1700" kern="1200" dirty="0"/>
            <a:t>El hombre los resuelva</a:t>
          </a:r>
        </a:p>
      </dsp:txBody>
      <dsp:txXfrm rot="-5400000">
        <a:off x="1613795" y="2614833"/>
        <a:ext cx="844465" cy="97065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FCA0E-E5A7-4448-81CC-A0B7E38BDEC9}">
      <dsp:nvSpPr>
        <dsp:cNvPr id="0" name=""/>
        <dsp:cNvSpPr/>
      </dsp:nvSpPr>
      <dsp:spPr>
        <a:xfrm>
          <a:off x="3251199" y="1726"/>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de cargas y coacciones sociales que empobrecen su parte humana.</a:t>
          </a:r>
          <a:endParaRPr lang="es-MX" sz="1500" kern="1200" dirty="0"/>
        </a:p>
      </dsp:txBody>
      <dsp:txXfrm>
        <a:off x="3251199" y="79117"/>
        <a:ext cx="4644628" cy="464343"/>
      </dsp:txXfrm>
    </dsp:sp>
    <dsp:sp modelId="{3D5ACB36-6623-4B0E-9406-63924E262BD7}">
      <dsp:nvSpPr>
        <dsp:cNvPr id="0" name=""/>
        <dsp:cNvSpPr/>
      </dsp:nvSpPr>
      <dsp:spPr>
        <a:xfrm>
          <a:off x="0" y="1726"/>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Se liberan</a:t>
          </a:r>
          <a:endParaRPr lang="es-MX" sz="2600" kern="1200" dirty="0"/>
        </a:p>
      </dsp:txBody>
      <dsp:txXfrm>
        <a:off x="30223" y="31949"/>
        <a:ext cx="3190754" cy="558679"/>
      </dsp:txXfrm>
    </dsp:sp>
    <dsp:sp modelId="{C9DC3EFD-38EB-4510-98FD-09FB6D6C60EC}">
      <dsp:nvSpPr>
        <dsp:cNvPr id="0" name=""/>
        <dsp:cNvSpPr/>
      </dsp:nvSpPr>
      <dsp:spPr>
        <a:xfrm>
          <a:off x="3251199" y="682763"/>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a:effectLst/>
              <a:latin typeface="Calibri" panose="020F0502020204030204" pitchFamily="34" charset="0"/>
              <a:ea typeface="Calibri" panose="020F0502020204030204" pitchFamily="34" charset="0"/>
              <a:cs typeface="Times New Roman" panose="02020603050405020304" pitchFamily="18" charset="0"/>
            </a:rPr>
            <a:t>una conexión con la ética del cuidado. </a:t>
          </a:r>
          <a:endParaRPr lang="es-MX" sz="1500" kern="1200"/>
        </a:p>
      </dsp:txBody>
      <dsp:txXfrm>
        <a:off x="3251199" y="760154"/>
        <a:ext cx="4644628" cy="464343"/>
      </dsp:txXfrm>
    </dsp:sp>
    <dsp:sp modelId="{70826105-3BB2-462D-9765-2554B35E0626}">
      <dsp:nvSpPr>
        <dsp:cNvPr id="0" name=""/>
        <dsp:cNvSpPr/>
      </dsp:nvSpPr>
      <dsp:spPr>
        <a:xfrm>
          <a:off x="0" y="682763"/>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Crean</a:t>
          </a:r>
          <a:endParaRPr lang="es-MX" sz="2600" kern="1200" dirty="0"/>
        </a:p>
      </dsp:txBody>
      <dsp:txXfrm>
        <a:off x="30223" y="712986"/>
        <a:ext cx="3190754" cy="558679"/>
      </dsp:txXfrm>
    </dsp:sp>
    <dsp:sp modelId="{9E468C26-84D2-40B2-949D-2C41CBD86990}">
      <dsp:nvSpPr>
        <dsp:cNvPr id="0" name=""/>
        <dsp:cNvSpPr/>
      </dsp:nvSpPr>
      <dsp:spPr>
        <a:xfrm>
          <a:off x="3215519" y="1384492"/>
          <a:ext cx="4867279"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su actuación en la sociedad. </a:t>
          </a:r>
          <a:endParaRPr lang="es-MX" sz="1500" kern="1200" dirty="0"/>
        </a:p>
      </dsp:txBody>
      <dsp:txXfrm>
        <a:off x="3215519" y="1461883"/>
        <a:ext cx="4635107" cy="464343"/>
      </dsp:txXfrm>
    </dsp:sp>
    <dsp:sp modelId="{CE2987B5-FA1B-468A-A006-B54CD262E611}">
      <dsp:nvSpPr>
        <dsp:cNvPr id="0" name=""/>
        <dsp:cNvSpPr/>
      </dsp:nvSpPr>
      <dsp:spPr>
        <a:xfrm>
          <a:off x="11648" y="1363801"/>
          <a:ext cx="3237422" cy="64795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Abordan críticamente</a:t>
          </a:r>
          <a:endParaRPr lang="es-MX" sz="2600" kern="1200" dirty="0"/>
        </a:p>
      </dsp:txBody>
      <dsp:txXfrm>
        <a:off x="43278" y="1395431"/>
        <a:ext cx="3174162" cy="584691"/>
      </dsp:txXfrm>
    </dsp:sp>
    <dsp:sp modelId="{BE3A9FD3-7AB0-4C5A-9424-C6319C306069}">
      <dsp:nvSpPr>
        <dsp:cNvPr id="0" name=""/>
        <dsp:cNvSpPr/>
      </dsp:nvSpPr>
      <dsp:spPr>
        <a:xfrm>
          <a:off x="3251199" y="2073665"/>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una postura decidida y activa a favor de la equidad</a:t>
          </a:r>
          <a:endParaRPr lang="es-MX" sz="1500" kern="1200" dirty="0"/>
        </a:p>
      </dsp:txBody>
      <dsp:txXfrm>
        <a:off x="3251199" y="2151056"/>
        <a:ext cx="4644628" cy="464343"/>
      </dsp:txXfrm>
    </dsp:sp>
    <dsp:sp modelId="{FF29DD71-C4D8-49EA-B58D-D0274F1F42C5}">
      <dsp:nvSpPr>
        <dsp:cNvPr id="0" name=""/>
        <dsp:cNvSpPr/>
      </dsp:nvSpPr>
      <dsp:spPr>
        <a:xfrm>
          <a:off x="0" y="2073665"/>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Adoptan. </a:t>
          </a:r>
          <a:endParaRPr lang="es-MX" sz="2600" kern="1200" dirty="0"/>
        </a:p>
      </dsp:txBody>
      <dsp:txXfrm>
        <a:off x="30223" y="2103888"/>
        <a:ext cx="3190754" cy="558679"/>
      </dsp:txXfrm>
    </dsp:sp>
    <dsp:sp modelId="{EBC37F82-1142-402E-9C4A-902AC31D08E2}">
      <dsp:nvSpPr>
        <dsp:cNvPr id="0" name=""/>
        <dsp:cNvSpPr/>
      </dsp:nvSpPr>
      <dsp:spPr>
        <a:xfrm>
          <a:off x="3251199" y="2754702"/>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espacios de poder para beneficio de la sociedad. </a:t>
          </a:r>
          <a:endParaRPr lang="es-MX" sz="1500" kern="1200" dirty="0"/>
        </a:p>
      </dsp:txBody>
      <dsp:txXfrm>
        <a:off x="3251199" y="2832093"/>
        <a:ext cx="4644628" cy="464343"/>
      </dsp:txXfrm>
    </dsp:sp>
    <dsp:sp modelId="{97CD47FA-2591-4D88-AF45-4C7837BD6041}">
      <dsp:nvSpPr>
        <dsp:cNvPr id="0" name=""/>
        <dsp:cNvSpPr/>
      </dsp:nvSpPr>
      <dsp:spPr>
        <a:xfrm>
          <a:off x="0" y="2754702"/>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renegocian y ceden.</a:t>
          </a:r>
          <a:endParaRPr lang="es-MX" sz="2600" kern="1200" dirty="0"/>
        </a:p>
      </dsp:txBody>
      <dsp:txXfrm>
        <a:off x="30223" y="2784925"/>
        <a:ext cx="3190754" cy="558679"/>
      </dsp:txXfrm>
    </dsp:sp>
    <dsp:sp modelId="{1BB9B047-018B-4984-8E56-365A31CDE5E3}">
      <dsp:nvSpPr>
        <dsp:cNvPr id="0" name=""/>
        <dsp:cNvSpPr/>
      </dsp:nvSpPr>
      <dsp:spPr>
        <a:xfrm>
          <a:off x="3251199" y="3435740"/>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en contra de las desigualdades y las violencias de género</a:t>
          </a:r>
          <a:endParaRPr lang="es-MX" sz="1500" kern="1200" dirty="0"/>
        </a:p>
      </dsp:txBody>
      <dsp:txXfrm>
        <a:off x="3251199" y="3513131"/>
        <a:ext cx="4644628" cy="464343"/>
      </dsp:txXfrm>
    </dsp:sp>
    <dsp:sp modelId="{EC206071-1705-49E6-B5B9-FEC632D119A1}">
      <dsp:nvSpPr>
        <dsp:cNvPr id="0" name=""/>
        <dsp:cNvSpPr/>
      </dsp:nvSpPr>
      <dsp:spPr>
        <a:xfrm>
          <a:off x="0" y="3435740"/>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t>Se manifiestan</a:t>
          </a:r>
        </a:p>
      </dsp:txBody>
      <dsp:txXfrm>
        <a:off x="30223" y="3465963"/>
        <a:ext cx="3190754" cy="558679"/>
      </dsp:txXfrm>
    </dsp:sp>
    <dsp:sp modelId="{83D0EA1B-B201-4BDB-8904-D85D8C60D08B}">
      <dsp:nvSpPr>
        <dsp:cNvPr id="0" name=""/>
        <dsp:cNvSpPr/>
      </dsp:nvSpPr>
      <dsp:spPr>
        <a:xfrm>
          <a:off x="3251199" y="4116778"/>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effectLst/>
              <a:latin typeface="Calibri" panose="020F0502020204030204" pitchFamily="34" charset="0"/>
              <a:ea typeface="Calibri" panose="020F0502020204030204" pitchFamily="34" charset="0"/>
              <a:cs typeface="Times New Roman" panose="02020603050405020304" pitchFamily="18" charset="0"/>
            </a:rPr>
            <a:t>en potencialidad humana y mejoran su calidad de vida y la de sus congéneres.</a:t>
          </a:r>
          <a:endParaRPr lang="es-MX" sz="1500" kern="1200" dirty="0"/>
        </a:p>
      </dsp:txBody>
      <dsp:txXfrm>
        <a:off x="3251199" y="4194169"/>
        <a:ext cx="4644628" cy="464343"/>
      </dsp:txXfrm>
    </dsp:sp>
    <dsp:sp modelId="{869B4498-8C41-403C-80A9-0DFA243EE2D9}">
      <dsp:nvSpPr>
        <dsp:cNvPr id="0" name=""/>
        <dsp:cNvSpPr/>
      </dsp:nvSpPr>
      <dsp:spPr>
        <a:xfrm>
          <a:off x="0" y="4116778"/>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effectLst/>
              <a:latin typeface="Calibri" panose="020F0502020204030204" pitchFamily="34" charset="0"/>
              <a:ea typeface="Calibri" panose="020F0502020204030204" pitchFamily="34" charset="0"/>
              <a:cs typeface="Times New Roman" panose="02020603050405020304" pitchFamily="18" charset="0"/>
            </a:rPr>
            <a:t>Ganan</a:t>
          </a:r>
          <a:endParaRPr lang="es-MX" sz="2600" kern="1200" dirty="0"/>
        </a:p>
      </dsp:txBody>
      <dsp:txXfrm>
        <a:off x="30223" y="4147001"/>
        <a:ext cx="3190754" cy="558679"/>
      </dsp:txXfrm>
    </dsp:sp>
    <dsp:sp modelId="{67E02CBD-37F4-4BC1-812B-313009B63A41}">
      <dsp:nvSpPr>
        <dsp:cNvPr id="0" name=""/>
        <dsp:cNvSpPr/>
      </dsp:nvSpPr>
      <dsp:spPr>
        <a:xfrm>
          <a:off x="3226035" y="4781037"/>
          <a:ext cx="4876800" cy="619125"/>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t" anchorCtr="0">
          <a:noAutofit/>
        </a:bodyPr>
        <a:lstStyle/>
        <a:p>
          <a:pPr marL="114300" lvl="1" indent="-114300" algn="l" defTabSz="666750">
            <a:lnSpc>
              <a:spcPct val="90000"/>
            </a:lnSpc>
            <a:spcBef>
              <a:spcPct val="0"/>
            </a:spcBef>
            <a:spcAft>
              <a:spcPct val="15000"/>
            </a:spcAft>
            <a:buChar char="•"/>
          </a:pPr>
          <a:r>
            <a:rPr lang="es-MX" sz="1500" kern="1200" dirty="0"/>
            <a:t>A la construcción de un mundo más democrático, justo y libre de exclusiones.</a:t>
          </a:r>
        </a:p>
      </dsp:txBody>
      <dsp:txXfrm>
        <a:off x="3226035" y="4858428"/>
        <a:ext cx="4644628" cy="464343"/>
      </dsp:txXfrm>
    </dsp:sp>
    <dsp:sp modelId="{A8296B13-E835-4756-ABBC-9FEF3DFC7227}">
      <dsp:nvSpPr>
        <dsp:cNvPr id="0" name=""/>
        <dsp:cNvSpPr/>
      </dsp:nvSpPr>
      <dsp:spPr>
        <a:xfrm>
          <a:off x="0" y="4797815"/>
          <a:ext cx="3251200" cy="6191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es-MX" sz="2600" kern="1200" dirty="0"/>
            <a:t>Contribuyen</a:t>
          </a:r>
        </a:p>
      </dsp:txBody>
      <dsp:txXfrm>
        <a:off x="30223" y="4828038"/>
        <a:ext cx="3190754" cy="5586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47C3A-9C78-44B4-8AE4-61B90FACEAD6}">
      <dsp:nvSpPr>
        <dsp:cNvPr id="0" name=""/>
        <dsp:cNvSpPr/>
      </dsp:nvSpPr>
      <dsp:spPr>
        <a:xfrm>
          <a:off x="0" y="511533"/>
          <a:ext cx="11053010" cy="756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741AD0-9E61-4418-A65D-0559BECC2CBC}">
      <dsp:nvSpPr>
        <dsp:cNvPr id="0" name=""/>
        <dsp:cNvSpPr/>
      </dsp:nvSpPr>
      <dsp:spPr>
        <a:xfrm>
          <a:off x="885937" y="8911"/>
          <a:ext cx="7737107" cy="885600"/>
        </a:xfrm>
        <a:prstGeom prst="roundRect">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444" tIns="0" rIns="292444" bIns="0" numCol="1" spcCol="1270" anchor="ctr" anchorCtr="0">
          <a:noAutofit/>
        </a:bodyPr>
        <a:lstStyle/>
        <a:p>
          <a:pPr marL="0" lvl="0" indent="0" algn="l" defTabSz="1066800">
            <a:lnSpc>
              <a:spcPct val="90000"/>
            </a:lnSpc>
            <a:spcBef>
              <a:spcPct val="0"/>
            </a:spcBef>
            <a:spcAft>
              <a:spcPct val="35000"/>
            </a:spcAft>
            <a:buNone/>
          </a:pP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Recuperar y sobre posicionar</a:t>
          </a:r>
          <a:r>
            <a:rPr lang="es-MX" sz="2400" kern="1200" dirty="0">
              <a:latin typeface="Calibri" panose="020F0502020204030204" pitchFamily="34" charset="0"/>
              <a:ea typeface="Calibri" panose="020F0502020204030204" pitchFamily="34" charset="0"/>
              <a:cs typeface="Times New Roman" panose="02020603050405020304" pitchFamily="18" charset="0"/>
            </a:rPr>
            <a:t> </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el concepto de </a:t>
          </a: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Persona.</a:t>
          </a:r>
          <a:endParaRPr lang="es-MX" sz="2400" kern="1200" dirty="0"/>
        </a:p>
      </dsp:txBody>
      <dsp:txXfrm>
        <a:off x="929168" y="52142"/>
        <a:ext cx="7650645" cy="799138"/>
      </dsp:txXfrm>
    </dsp:sp>
    <dsp:sp modelId="{F1AA59EE-B1A2-4714-9216-14644A6E272D}">
      <dsp:nvSpPr>
        <dsp:cNvPr id="0" name=""/>
        <dsp:cNvSpPr/>
      </dsp:nvSpPr>
      <dsp:spPr>
        <a:xfrm>
          <a:off x="0" y="1872333"/>
          <a:ext cx="11053010" cy="756000"/>
        </a:xfrm>
        <a:prstGeom prst="rect">
          <a:avLst/>
        </a:prstGeom>
        <a:solidFill>
          <a:schemeClr val="lt1">
            <a:alpha val="90000"/>
            <a:hueOff val="0"/>
            <a:satOff val="0"/>
            <a:lumOff val="0"/>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649C32-F9B3-4376-B661-2939B549521A}">
      <dsp:nvSpPr>
        <dsp:cNvPr id="0" name=""/>
        <dsp:cNvSpPr/>
      </dsp:nvSpPr>
      <dsp:spPr>
        <a:xfrm>
          <a:off x="552650" y="1429533"/>
          <a:ext cx="7737107" cy="885600"/>
        </a:xfrm>
        <a:prstGeom prst="roundRect">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444" tIns="0" rIns="292444" bIns="0" numCol="1" spcCol="1270" anchor="ctr" anchorCtr="0">
          <a:noAutofit/>
        </a:bodyPr>
        <a:lstStyle/>
        <a:p>
          <a:pPr marL="0" lvl="0" indent="0" algn="l" defTabSz="1066800">
            <a:lnSpc>
              <a:spcPct val="90000"/>
            </a:lnSpc>
            <a:spcBef>
              <a:spcPct val="0"/>
            </a:spcBef>
            <a:spcAft>
              <a:spcPct val="35000"/>
            </a:spcAft>
            <a:buNone/>
          </a:pP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Arribar al </a:t>
          </a: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Buen vivir </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desde las epistemologías del Sur. </a:t>
          </a:r>
          <a:endParaRPr lang="es-MX" sz="2400" kern="1200" dirty="0"/>
        </a:p>
      </dsp:txBody>
      <dsp:txXfrm>
        <a:off x="595881" y="1472764"/>
        <a:ext cx="7650645" cy="799138"/>
      </dsp:txXfrm>
    </dsp:sp>
    <dsp:sp modelId="{0E8B6AE1-6A66-4E1C-8022-A89AD161737C}">
      <dsp:nvSpPr>
        <dsp:cNvPr id="0" name=""/>
        <dsp:cNvSpPr/>
      </dsp:nvSpPr>
      <dsp:spPr>
        <a:xfrm>
          <a:off x="0" y="3233133"/>
          <a:ext cx="11053010" cy="756000"/>
        </a:xfrm>
        <a:prstGeom prst="rect">
          <a:avLst/>
        </a:prstGeom>
        <a:solidFill>
          <a:schemeClr val="lt1">
            <a:alpha val="90000"/>
            <a:hueOff val="0"/>
            <a:satOff val="0"/>
            <a:lumOff val="0"/>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B6E2AE-F901-4349-B9F4-6C8CA711B6C1}">
      <dsp:nvSpPr>
        <dsp:cNvPr id="0" name=""/>
        <dsp:cNvSpPr/>
      </dsp:nvSpPr>
      <dsp:spPr>
        <a:xfrm>
          <a:off x="552650" y="2790333"/>
          <a:ext cx="7737107" cy="885600"/>
        </a:xfrm>
        <a:prstGeom prst="roundRect">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444" tIns="0" rIns="292444" bIns="0" numCol="1" spcCol="1270" anchor="ctr" anchorCtr="0">
          <a:noAutofit/>
        </a:bodyPr>
        <a:lstStyle/>
        <a:p>
          <a:pPr marL="0" lvl="0" indent="0" algn="l" defTabSz="1066800">
            <a:lnSpc>
              <a:spcPct val="90000"/>
            </a:lnSpc>
            <a:spcBef>
              <a:spcPct val="0"/>
            </a:spcBef>
            <a:spcAft>
              <a:spcPct val="35000"/>
            </a:spcAft>
            <a:buNone/>
          </a:pPr>
          <a:r>
            <a:rPr lang="es-MX" sz="2400" kern="1200" dirty="0">
              <a:latin typeface="Calibri" panose="020F0502020204030204" pitchFamily="34" charset="0"/>
              <a:ea typeface="Calibri" panose="020F0502020204030204" pitchFamily="34" charset="0"/>
              <a:cs typeface="Times New Roman" panose="02020603050405020304" pitchFamily="18" charset="0"/>
            </a:rPr>
            <a:t>R</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espetarnos como </a:t>
          </a: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seres naturales </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que no sólo fomenten el antropocentrismo-androcéntrico.</a:t>
          </a:r>
          <a:endParaRPr lang="es-MX" sz="2400" kern="1200" dirty="0"/>
        </a:p>
      </dsp:txBody>
      <dsp:txXfrm>
        <a:off x="595881" y="2833564"/>
        <a:ext cx="7650645" cy="799138"/>
      </dsp:txXfrm>
    </dsp:sp>
    <dsp:sp modelId="{0E6281F7-8C09-4824-92AB-A7EE88AD6063}">
      <dsp:nvSpPr>
        <dsp:cNvPr id="0" name=""/>
        <dsp:cNvSpPr/>
      </dsp:nvSpPr>
      <dsp:spPr>
        <a:xfrm>
          <a:off x="0" y="4593933"/>
          <a:ext cx="11053010" cy="7560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707A4641-F927-4F99-A482-041E3AFD22E1}">
      <dsp:nvSpPr>
        <dsp:cNvPr id="0" name=""/>
        <dsp:cNvSpPr/>
      </dsp:nvSpPr>
      <dsp:spPr>
        <a:xfrm>
          <a:off x="552650" y="4151133"/>
          <a:ext cx="7737107" cy="885600"/>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444" tIns="0" rIns="292444" bIns="0" numCol="1" spcCol="1270" anchor="ctr" anchorCtr="0">
          <a:noAutofit/>
        </a:bodyPr>
        <a:lstStyle/>
        <a:p>
          <a:pPr marL="0" lvl="0" indent="0" algn="l" defTabSz="1066800">
            <a:lnSpc>
              <a:spcPct val="90000"/>
            </a:lnSpc>
            <a:spcBef>
              <a:spcPct val="0"/>
            </a:spcBef>
            <a:spcAft>
              <a:spcPct val="35000"/>
            </a:spcAft>
            <a:buNone/>
          </a:pP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Vivir en comunión con la naturaleza del </a:t>
          </a: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Ser a plenitud</a:t>
          </a:r>
          <a:endParaRPr lang="es-MX" sz="2400" kern="1200" dirty="0"/>
        </a:p>
      </dsp:txBody>
      <dsp:txXfrm>
        <a:off x="595881" y="4194364"/>
        <a:ext cx="7650645"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A593EFB-A8B6-5162-FC50-266862419D4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8CA79DB0-AA36-9E0B-E92B-665DEE6F09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9E6580E-EDAD-B084-49D0-0CE7877BAE7B}"/>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266E7A0E-052D-26CD-27B5-B048F89A9CC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348E911-9B0A-4688-35A0-AE03A28C94EC}"/>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176155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5DBD9A-1C50-4122-E61E-2C63A76C7FA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5E270BD8-ABA8-D4A1-2EAF-0CD70C534ED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D5AA254-078D-CB1F-B663-5A537F32DF68}"/>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678F20EA-735E-42ED-7760-5C738009422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ED511F5-D430-A7F9-AA57-00707B7FEDCA}"/>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3041417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06DBAEF-E445-1909-27DC-339C3621914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65FE500-4CCC-AAFB-86CE-FEF1E9635AE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EDF2786-6D92-4106-8DB2-122C2806EF63}"/>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6673D9F4-0648-A745-7A36-65E5AD06A9A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BF4B3AB-6B19-F797-E59A-48319BD047D7}"/>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3322368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2D1887-72B5-B051-142A-505D603183C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A2A774E-7403-8533-E6B3-70AF18E3936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A8219C4-55A5-A974-4123-BEA9B1ABA29D}"/>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A5744DE8-29AA-FA5D-8663-AEF9777D20B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58FB255-17AB-B673-AD9A-E3F4E2B187A0}"/>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2130077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036376-415D-CC70-1DA3-639CB0BD930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4596283-0F1B-C569-BD6D-9A2F15EFAD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C9B43A3-0A2B-5FD3-F9DE-718C455BD674}"/>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C9B850AD-B8F0-8876-CECE-9D36515A9C3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0F5C186-9C1B-5EAF-239F-FDB913C4E894}"/>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491365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144345-D001-2291-6801-D2FCB36BC2E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C784ADD-836C-74C6-D13D-E3E0410D25B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363D3E65-6330-D299-5C45-498CCE8C6E6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966BDC7A-F7E3-AA8C-9B25-C80ED825EEA4}"/>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6" name="Marcador de pie de página 5">
            <a:extLst>
              <a:ext uri="{FF2B5EF4-FFF2-40B4-BE49-F238E27FC236}">
                <a16:creationId xmlns:a16="http://schemas.microsoft.com/office/drawing/2014/main" id="{C3E681E8-F40D-4F70-E3DD-306EDF1FF92F}"/>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124DF85-A7D2-41C5-99A7-570C3296BA1C}"/>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2142424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FE44CA-0F91-57C0-A7A8-D0B31B1952C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E103C32-E7B1-CCA8-35D4-5C0BB1F01E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9D4C4A6-BE63-1FEE-6132-A6A4A6D3840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2B86EB46-3D96-440A-1219-F87B8D2ACA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04B4848-ABB1-B508-557B-5DD08684356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0A6A9EB-60B5-6FC1-B610-560F53B93260}"/>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8" name="Marcador de pie de página 7">
            <a:extLst>
              <a:ext uri="{FF2B5EF4-FFF2-40B4-BE49-F238E27FC236}">
                <a16:creationId xmlns:a16="http://schemas.microsoft.com/office/drawing/2014/main" id="{C95DCB6C-F698-B225-8C55-AC2080B5AB80}"/>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C674EE8B-A70D-CD25-AD58-6CE44C7209F2}"/>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1017484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6B3C01-F8D0-FBFA-6E37-96AC4C32C85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55069172-DD5A-65CC-60E5-2E15C805E8BF}"/>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4" name="Marcador de pie de página 3">
            <a:extLst>
              <a:ext uri="{FF2B5EF4-FFF2-40B4-BE49-F238E27FC236}">
                <a16:creationId xmlns:a16="http://schemas.microsoft.com/office/drawing/2014/main" id="{D9A88724-E48D-7868-C7DA-AC6B88A9FCC3}"/>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C392B2B0-DD07-4E7C-E782-D1E45B4D3AA4}"/>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3374298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0A8F420-B475-497C-B43B-5872FFA839DA}"/>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3" name="Marcador de pie de página 2">
            <a:extLst>
              <a:ext uri="{FF2B5EF4-FFF2-40B4-BE49-F238E27FC236}">
                <a16:creationId xmlns:a16="http://schemas.microsoft.com/office/drawing/2014/main" id="{662D1D18-0D0B-C05C-12A1-67A19DE805AC}"/>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C9490EFA-F5D7-846F-9D26-7461EF929430}"/>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1953790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7D375-A5C5-835C-D69D-0A93D9FD3A8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75F38F9-9623-3EAF-DD3C-24826B43A0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C532B8E3-C080-16F2-36BE-E204CFB81E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06755B8-14A6-9391-99CD-A7104A0C1E97}"/>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6" name="Marcador de pie de página 5">
            <a:extLst>
              <a:ext uri="{FF2B5EF4-FFF2-40B4-BE49-F238E27FC236}">
                <a16:creationId xmlns:a16="http://schemas.microsoft.com/office/drawing/2014/main" id="{857292EE-26C4-7B16-79F5-502EDFDFD84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DE322AE-099C-1E25-FA44-1C81BA91D91B}"/>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2282199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28F880-DCAA-B03C-C014-172B60FBD44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88E41035-EEEA-2398-BA2B-88D64A5CD9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C6541B78-D694-298D-23EC-CA4B55694A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170E1F7-2B63-4BEB-C031-28EDB2EE1052}"/>
              </a:ext>
            </a:extLst>
          </p:cNvPr>
          <p:cNvSpPr>
            <a:spLocks noGrp="1"/>
          </p:cNvSpPr>
          <p:nvPr>
            <p:ph type="dt" sz="half" idx="10"/>
          </p:nvPr>
        </p:nvSpPr>
        <p:spPr/>
        <p:txBody>
          <a:bodyPr/>
          <a:lstStyle/>
          <a:p>
            <a:fld id="{0D45C114-ABC9-41DB-99BC-C5DD48C2FCC4}" type="datetimeFigureOut">
              <a:rPr lang="es-MX" smtClean="0"/>
              <a:t>10/06/2024</a:t>
            </a:fld>
            <a:endParaRPr lang="es-MX"/>
          </a:p>
        </p:txBody>
      </p:sp>
      <p:sp>
        <p:nvSpPr>
          <p:cNvPr id="6" name="Marcador de pie de página 5">
            <a:extLst>
              <a:ext uri="{FF2B5EF4-FFF2-40B4-BE49-F238E27FC236}">
                <a16:creationId xmlns:a16="http://schemas.microsoft.com/office/drawing/2014/main" id="{321CCE60-AFCE-56E1-ECF2-1F7D7E74F685}"/>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15D4A3B-7455-B50C-0603-716A15A16824}"/>
              </a:ext>
            </a:extLst>
          </p:cNvPr>
          <p:cNvSpPr>
            <a:spLocks noGrp="1"/>
          </p:cNvSpPr>
          <p:nvPr>
            <p:ph type="sldNum" sz="quarter" idx="12"/>
          </p:nvPr>
        </p:nvSpPr>
        <p:spPr/>
        <p:txBody>
          <a:bodyPr/>
          <a:lstStyle/>
          <a:p>
            <a:fld id="{B9B9726C-E2A2-4B05-9817-AA6604A0F6B6}" type="slidenum">
              <a:rPr lang="es-MX" smtClean="0"/>
              <a:t>‹Nº›</a:t>
            </a:fld>
            <a:endParaRPr lang="es-MX"/>
          </a:p>
        </p:txBody>
      </p:sp>
    </p:spTree>
    <p:extLst>
      <p:ext uri="{BB962C8B-B14F-4D97-AF65-F5344CB8AC3E}">
        <p14:creationId xmlns:p14="http://schemas.microsoft.com/office/powerpoint/2010/main" val="277606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4B6C2D6-8125-5479-835A-AC09DD2D2E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472B542-D85B-2932-FC7A-4E35600091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C12964E-AADB-3003-D8DB-86F5E03927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5C114-ABC9-41DB-99BC-C5DD48C2FCC4}" type="datetimeFigureOut">
              <a:rPr lang="es-MX" smtClean="0"/>
              <a:t>10/06/2024</a:t>
            </a:fld>
            <a:endParaRPr lang="es-MX"/>
          </a:p>
        </p:txBody>
      </p:sp>
      <p:sp>
        <p:nvSpPr>
          <p:cNvPr id="5" name="Marcador de pie de página 4">
            <a:extLst>
              <a:ext uri="{FF2B5EF4-FFF2-40B4-BE49-F238E27FC236}">
                <a16:creationId xmlns:a16="http://schemas.microsoft.com/office/drawing/2014/main" id="{D20CDC92-F87E-3173-7AEF-B17528F539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51B78AD0-5C49-3BB2-0405-41E2E59AE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B9726C-E2A2-4B05-9817-AA6604A0F6B6}" type="slidenum">
              <a:rPr lang="es-MX" smtClean="0"/>
              <a:t>‹Nº›</a:t>
            </a:fld>
            <a:endParaRPr lang="es-MX"/>
          </a:p>
        </p:txBody>
      </p:sp>
    </p:spTree>
    <p:extLst>
      <p:ext uri="{BB962C8B-B14F-4D97-AF65-F5344CB8AC3E}">
        <p14:creationId xmlns:p14="http://schemas.microsoft.com/office/powerpoint/2010/main" val="1940580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g"/><Relationship Id="rId4" Type="http://schemas.openxmlformats.org/officeDocument/2006/relationships/image" Target="../media/image3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diagramQuickStyle" Target="../diagrams/quickStyle2.xml"/><Relationship Id="rId12"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diagramLayout" Target="../diagrams/layout2.xml"/><Relationship Id="rId11" Type="http://schemas.openxmlformats.org/officeDocument/2006/relationships/image" Target="../media/image18.png"/><Relationship Id="rId5" Type="http://schemas.openxmlformats.org/officeDocument/2006/relationships/diagramData" Target="../diagrams/data2.xml"/><Relationship Id="rId10" Type="http://schemas.openxmlformats.org/officeDocument/2006/relationships/image" Target="../media/image17.png"/><Relationship Id="rId4" Type="http://schemas.openxmlformats.org/officeDocument/2006/relationships/image" Target="../media/image16.png"/><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2.jp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C3333C-6412-59E1-43DF-DED7931D2C83}"/>
              </a:ext>
            </a:extLst>
          </p:cNvPr>
          <p:cNvSpPr>
            <a:spLocks noGrp="1"/>
          </p:cNvSpPr>
          <p:nvPr>
            <p:ph type="ctrTitle"/>
          </p:nvPr>
        </p:nvSpPr>
        <p:spPr>
          <a:xfrm>
            <a:off x="1420084" y="2715280"/>
            <a:ext cx="7827981" cy="1525467"/>
          </a:xfrm>
        </p:spPr>
        <p:txBody>
          <a:bodyPr>
            <a:normAutofit/>
          </a:bodyPr>
          <a:lstStyle/>
          <a:p>
            <a:r>
              <a:rPr lang="es-MX" sz="3200" b="1" kern="0" dirty="0">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t>MASCULINIDAD </a:t>
            </a:r>
            <a:r>
              <a:rPr lang="es-MX" sz="3200" b="1" kern="0" dirty="0" err="1">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t>eS</a:t>
            </a:r>
            <a:r>
              <a:rPr lang="es-MX" sz="3200" b="1" kern="0" dirty="0">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t> </a:t>
            </a:r>
            <a:r>
              <a:rPr lang="es-MX" sz="3200" b="1" kern="0" dirty="0" err="1">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t>Dis</a:t>
            </a:r>
            <a:r>
              <a:rPr lang="es-MX" sz="3200" b="1" kern="0" dirty="0">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t>-Tintas a la pre -normalidad para un futuro deseable?</a:t>
            </a:r>
            <a:br>
              <a:rPr lang="es-MX" sz="3200" b="1" kern="0" dirty="0">
                <a:solidFill>
                  <a:schemeClr val="accent6">
                    <a:lumMod val="75000"/>
                  </a:schemeClr>
                </a:solidFill>
                <a:latin typeface="Calibri Light" panose="020F0302020204030204" pitchFamily="34" charset="0"/>
                <a:ea typeface="Times New Roman" panose="02020603050405020304" pitchFamily="18" charset="0"/>
                <a:cs typeface="Times New Roman" panose="02020603050405020304" pitchFamily="18" charset="0"/>
              </a:rPr>
            </a:br>
            <a:endParaRPr lang="es-MX" sz="3200" dirty="0">
              <a:solidFill>
                <a:schemeClr val="accent6">
                  <a:lumMod val="75000"/>
                </a:schemeClr>
              </a:solidFill>
            </a:endParaRPr>
          </a:p>
        </p:txBody>
      </p:sp>
      <p:sp>
        <p:nvSpPr>
          <p:cNvPr id="3" name="Subtítulo 2">
            <a:extLst>
              <a:ext uri="{FF2B5EF4-FFF2-40B4-BE49-F238E27FC236}">
                <a16:creationId xmlns:a16="http://schemas.microsoft.com/office/drawing/2014/main" id="{768D4312-37D1-8E22-41D3-A2A1FA1AD322}"/>
              </a:ext>
            </a:extLst>
          </p:cNvPr>
          <p:cNvSpPr>
            <a:spLocks noGrp="1"/>
          </p:cNvSpPr>
          <p:nvPr>
            <p:ph type="subTitle" idx="1"/>
          </p:nvPr>
        </p:nvSpPr>
        <p:spPr>
          <a:xfrm>
            <a:off x="7640017" y="4808299"/>
            <a:ext cx="2380268" cy="1286287"/>
          </a:xfrm>
        </p:spPr>
        <p:txBody>
          <a:bodyPr>
            <a:noAutofit/>
          </a:bodyPr>
          <a:lstStyle/>
          <a:p>
            <a:pPr algn="r">
              <a:lnSpc>
                <a:spcPct val="107000"/>
              </a:lnSpc>
              <a:spcAft>
                <a:spcPts val="800"/>
              </a:spcAft>
            </a:pPr>
            <a:r>
              <a:rPr lang="es-MX" sz="1800" dirty="0">
                <a:solidFill>
                  <a:schemeClr val="accent6">
                    <a:lumMod val="50000"/>
                  </a:schemeClr>
                </a:solidFill>
                <a:effectLst/>
                <a:latin typeface="IBM Plex Sans" panose="020B0503050203000203" pitchFamily="34" charset="0"/>
                <a:ea typeface="Times New Roman" panose="02020603050405020304" pitchFamily="18" charset="0"/>
                <a:cs typeface="Times New Roman" panose="02020603050405020304" pitchFamily="18" charset="0"/>
              </a:rPr>
              <a:t>Silvia Padilla Loredo</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800"/>
              </a:spcAft>
            </a:pPr>
            <a:r>
              <a:rPr lang="es-MX" sz="2000" dirty="0">
                <a:effectLst/>
                <a:latin typeface="Calibri" panose="020F0502020204030204" pitchFamily="34" charset="0"/>
                <a:ea typeface="Calibri" panose="020F0502020204030204" pitchFamily="34" charset="0"/>
                <a:cs typeface="Times New Roman" panose="02020603050405020304" pitchFamily="18" charset="0"/>
              </a:rPr>
              <a:t>28 de agosto 2022 </a:t>
            </a:r>
          </a:p>
          <a:p>
            <a:endParaRPr lang="es-MX" sz="2000" dirty="0">
              <a:solidFill>
                <a:schemeClr val="accent6">
                  <a:lumMod val="75000"/>
                </a:schemeClr>
              </a:solidFill>
            </a:endParaRPr>
          </a:p>
        </p:txBody>
      </p:sp>
      <p:sp>
        <p:nvSpPr>
          <p:cNvPr id="5" name="AutoShape 3">
            <a:extLst>
              <a:ext uri="{FF2B5EF4-FFF2-40B4-BE49-F238E27FC236}">
                <a16:creationId xmlns:a16="http://schemas.microsoft.com/office/drawing/2014/main" id="{1DD4069A-912C-1259-AA7F-F492CD65501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Rectángulo 9">
            <a:extLst>
              <a:ext uri="{FF2B5EF4-FFF2-40B4-BE49-F238E27FC236}">
                <a16:creationId xmlns:a16="http://schemas.microsoft.com/office/drawing/2014/main" id="{6B0BAD32-546B-9FEF-B580-0087207AA45B}"/>
              </a:ext>
            </a:extLst>
          </p:cNvPr>
          <p:cNvSpPr/>
          <p:nvPr/>
        </p:nvSpPr>
        <p:spPr>
          <a:xfrm>
            <a:off x="408192" y="638473"/>
            <a:ext cx="86659" cy="6219527"/>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BD49E8FC-137C-D826-3540-54D04C8608C2}"/>
              </a:ext>
            </a:extLst>
          </p:cNvPr>
          <p:cNvSpPr/>
          <p:nvPr/>
        </p:nvSpPr>
        <p:spPr>
          <a:xfrm rot="16200000">
            <a:off x="6028127" y="900182"/>
            <a:ext cx="85673" cy="1115222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5" name="Imagen 14">
            <a:extLst>
              <a:ext uri="{FF2B5EF4-FFF2-40B4-BE49-F238E27FC236}">
                <a16:creationId xmlns:a16="http://schemas.microsoft.com/office/drawing/2014/main" id="{53FDAF6C-2658-A443-1AF4-AD24529987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2369" y="5502465"/>
            <a:ext cx="1230987" cy="858828"/>
          </a:xfrm>
          <a:prstGeom prst="rect">
            <a:avLst/>
          </a:prstGeom>
        </p:spPr>
      </p:pic>
      <p:pic>
        <p:nvPicPr>
          <p:cNvPr id="17" name="Imagen 16">
            <a:extLst>
              <a:ext uri="{FF2B5EF4-FFF2-40B4-BE49-F238E27FC236}">
                <a16:creationId xmlns:a16="http://schemas.microsoft.com/office/drawing/2014/main" id="{B63453B8-62B1-D3F3-7446-29758A428A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659" y="5586620"/>
            <a:ext cx="993033" cy="729213"/>
          </a:xfrm>
          <a:prstGeom prst="rect">
            <a:avLst/>
          </a:prstGeom>
        </p:spPr>
      </p:pic>
      <p:pic>
        <p:nvPicPr>
          <p:cNvPr id="8" name="Imagen 7">
            <a:extLst>
              <a:ext uri="{FF2B5EF4-FFF2-40B4-BE49-F238E27FC236}">
                <a16:creationId xmlns:a16="http://schemas.microsoft.com/office/drawing/2014/main" id="{C75B0251-F5F9-F977-CFA7-E6935B1F6282}"/>
              </a:ext>
            </a:extLst>
          </p:cNvPr>
          <p:cNvPicPr>
            <a:picLocks noChangeAspect="1"/>
          </p:cNvPicPr>
          <p:nvPr/>
        </p:nvPicPr>
        <p:blipFill>
          <a:blip r:embed="rId4"/>
          <a:stretch>
            <a:fillRect/>
          </a:stretch>
        </p:blipFill>
        <p:spPr>
          <a:xfrm>
            <a:off x="758446" y="202993"/>
            <a:ext cx="9382125" cy="1019175"/>
          </a:xfrm>
          <a:prstGeom prst="rect">
            <a:avLst/>
          </a:prstGeom>
        </p:spPr>
      </p:pic>
      <p:pic>
        <p:nvPicPr>
          <p:cNvPr id="12" name="Imagen 11">
            <a:extLst>
              <a:ext uri="{FF2B5EF4-FFF2-40B4-BE49-F238E27FC236}">
                <a16:creationId xmlns:a16="http://schemas.microsoft.com/office/drawing/2014/main" id="{51555091-706F-A9CA-8A0D-4A69090DB077}"/>
              </a:ext>
            </a:extLst>
          </p:cNvPr>
          <p:cNvPicPr>
            <a:picLocks noChangeAspect="1"/>
          </p:cNvPicPr>
          <p:nvPr/>
        </p:nvPicPr>
        <p:blipFill rotWithShape="1">
          <a:blip r:embed="rId5"/>
          <a:srcRect t="11823"/>
          <a:stretch/>
        </p:blipFill>
        <p:spPr>
          <a:xfrm>
            <a:off x="714218" y="1140525"/>
            <a:ext cx="9334500" cy="907074"/>
          </a:xfrm>
          <a:prstGeom prst="rect">
            <a:avLst/>
          </a:prstGeom>
        </p:spPr>
      </p:pic>
      <p:sp>
        <p:nvSpPr>
          <p:cNvPr id="13" name="Rectángulo 12">
            <a:extLst>
              <a:ext uri="{FF2B5EF4-FFF2-40B4-BE49-F238E27FC236}">
                <a16:creationId xmlns:a16="http://schemas.microsoft.com/office/drawing/2014/main" id="{EDD38E1F-C43E-0BDD-A85E-DB03E7C926A7}"/>
              </a:ext>
            </a:extLst>
          </p:cNvPr>
          <p:cNvSpPr/>
          <p:nvPr/>
        </p:nvSpPr>
        <p:spPr>
          <a:xfrm>
            <a:off x="561205" y="539203"/>
            <a:ext cx="86659" cy="6219527"/>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6" name="Imagen 15">
            <a:extLst>
              <a:ext uri="{FF2B5EF4-FFF2-40B4-BE49-F238E27FC236}">
                <a16:creationId xmlns:a16="http://schemas.microsoft.com/office/drawing/2014/main" id="{E53CAF6D-4FD2-10BE-9603-6F1822892D64}"/>
              </a:ext>
            </a:extLst>
          </p:cNvPr>
          <p:cNvPicPr>
            <a:picLocks noChangeAspect="1"/>
          </p:cNvPicPr>
          <p:nvPr/>
        </p:nvPicPr>
        <p:blipFill>
          <a:blip r:embed="rId6"/>
          <a:stretch>
            <a:fillRect/>
          </a:stretch>
        </p:blipFill>
        <p:spPr>
          <a:xfrm>
            <a:off x="1891961" y="2135384"/>
            <a:ext cx="6884225" cy="343575"/>
          </a:xfrm>
          <a:prstGeom prst="rect">
            <a:avLst/>
          </a:prstGeom>
        </p:spPr>
      </p:pic>
      <p:pic>
        <p:nvPicPr>
          <p:cNvPr id="19" name="Imagen 18">
            <a:extLst>
              <a:ext uri="{FF2B5EF4-FFF2-40B4-BE49-F238E27FC236}">
                <a16:creationId xmlns:a16="http://schemas.microsoft.com/office/drawing/2014/main" id="{6082905F-1E88-0946-60C1-544D4380866A}"/>
              </a:ext>
            </a:extLst>
          </p:cNvPr>
          <p:cNvPicPr>
            <a:picLocks noChangeAspect="1"/>
          </p:cNvPicPr>
          <p:nvPr/>
        </p:nvPicPr>
        <p:blipFill>
          <a:blip r:embed="rId7"/>
          <a:stretch>
            <a:fillRect/>
          </a:stretch>
        </p:blipFill>
        <p:spPr>
          <a:xfrm>
            <a:off x="1141797" y="2465192"/>
            <a:ext cx="8213426" cy="398710"/>
          </a:xfrm>
          <a:prstGeom prst="rect">
            <a:avLst/>
          </a:prstGeom>
        </p:spPr>
      </p:pic>
    </p:spTree>
    <p:extLst>
      <p:ext uri="{BB962C8B-B14F-4D97-AF65-F5344CB8AC3E}">
        <p14:creationId xmlns:p14="http://schemas.microsoft.com/office/powerpoint/2010/main" val="1704514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CD57F5B-4D49-FF86-2F95-3773DF02DE96}"/>
              </a:ext>
            </a:extLst>
          </p:cNvPr>
          <p:cNvSpPr txBox="1"/>
          <p:nvPr/>
        </p:nvSpPr>
        <p:spPr>
          <a:xfrm>
            <a:off x="3047301" y="2354232"/>
            <a:ext cx="6094602" cy="375552"/>
          </a:xfrm>
          <a:prstGeom prst="rect">
            <a:avLst/>
          </a:prstGeom>
          <a:noFill/>
        </p:spPr>
        <p:txBody>
          <a:bodyPr wrap="square">
            <a:spAutoFit/>
          </a:bodyPr>
          <a:lstStyle/>
          <a:p>
            <a:pPr marL="342900" lvl="0" indent="-342900" algn="just">
              <a:lnSpc>
                <a:spcPct val="107000"/>
              </a:lnSpc>
              <a:buFont typeface="+mj-lt"/>
              <a:buAutoNum type="arabicPeriod"/>
            </a:pPr>
            <a:r>
              <a:rPr lang="es-MX" sz="1800" dirty="0">
                <a:effectLst/>
                <a:latin typeface="Calibri" panose="020F0502020204030204" pitchFamily="34" charset="0"/>
                <a:ea typeface="Calibri" panose="020F0502020204030204" pitchFamily="34" charset="0"/>
                <a:cs typeface="Times New Roman" panose="02020603050405020304" pitchFamily="18" charset="0"/>
              </a:rPr>
              <a:t>Perspectivas:</a:t>
            </a:r>
          </a:p>
        </p:txBody>
      </p:sp>
      <p:graphicFrame>
        <p:nvGraphicFramePr>
          <p:cNvPr id="4" name="Diagrama 3">
            <a:extLst>
              <a:ext uri="{FF2B5EF4-FFF2-40B4-BE49-F238E27FC236}">
                <a16:creationId xmlns:a16="http://schemas.microsoft.com/office/drawing/2014/main" id="{190E4517-1B3C-D8C7-209F-20D781F60BE4}"/>
              </a:ext>
            </a:extLst>
          </p:cNvPr>
          <p:cNvGraphicFramePr/>
          <p:nvPr>
            <p:extLst>
              <p:ext uri="{D42A27DB-BD31-4B8C-83A1-F6EECF244321}">
                <p14:modId xmlns:p14="http://schemas.microsoft.com/office/powerpoint/2010/main" val="1034547580"/>
              </p:ext>
            </p:extLst>
          </p:nvPr>
        </p:nvGraphicFramePr>
        <p:xfrm>
          <a:off x="1840700" y="1140291"/>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a:extLst>
              <a:ext uri="{FF2B5EF4-FFF2-40B4-BE49-F238E27FC236}">
                <a16:creationId xmlns:a16="http://schemas.microsoft.com/office/drawing/2014/main" id="{35C1D214-98D7-F9BC-563D-8CBC7308A81E}"/>
              </a:ext>
            </a:extLst>
          </p:cNvPr>
          <p:cNvSpPr/>
          <p:nvPr/>
        </p:nvSpPr>
        <p:spPr>
          <a:xfrm>
            <a:off x="3483031" y="89911"/>
            <a:ext cx="5117812" cy="923330"/>
          </a:xfrm>
          <a:prstGeom prst="rect">
            <a:avLst/>
          </a:prstGeom>
          <a:noFill/>
        </p:spPr>
        <p:txBody>
          <a:bodyPr wrap="none" lIns="91440" tIns="45720" rIns="91440" bIns="45720">
            <a:spAutoFit/>
          </a:bodyPr>
          <a:lstStyle/>
          <a:p>
            <a:pPr algn="ctr"/>
            <a:r>
              <a:rPr lang="es-ES" sz="5400" b="0" cap="none" spc="0" dirty="0" err="1">
                <a:ln w="0"/>
                <a:solidFill>
                  <a:schemeClr val="accent1"/>
                </a:solidFill>
                <a:effectLst>
                  <a:outerShdw blurRad="38100" dist="25400" dir="5400000" algn="ctr" rotWithShape="0">
                    <a:srgbClr val="6E747A">
                      <a:alpha val="43000"/>
                    </a:srgbClr>
                  </a:outerShdw>
                </a:effectLst>
              </a:rPr>
              <a:t>P</a:t>
            </a:r>
            <a:r>
              <a:rPr lang="es-ES" sz="5400" dirty="0" err="1">
                <a:ln w="0"/>
                <a:solidFill>
                  <a:schemeClr val="accent1"/>
                </a:solidFill>
                <a:effectLst>
                  <a:outerShdw blurRad="38100" dist="25400" dir="5400000" algn="ctr" rotWithShape="0">
                    <a:srgbClr val="6E747A">
                      <a:alpha val="43000"/>
                    </a:srgbClr>
                  </a:outerShdw>
                </a:effectLst>
              </a:rPr>
              <a:t>eRsp</a:t>
            </a:r>
            <a:r>
              <a:rPr lang="es-ES" sz="5400" b="0" cap="none" spc="0" dirty="0" err="1">
                <a:ln w="0"/>
                <a:solidFill>
                  <a:schemeClr val="accent1"/>
                </a:solidFill>
                <a:effectLst>
                  <a:outerShdw blurRad="38100" dist="25400" dir="5400000" algn="ctr" rotWithShape="0">
                    <a:srgbClr val="6E747A">
                      <a:alpha val="43000"/>
                    </a:srgbClr>
                  </a:outerShdw>
                </a:effectLst>
              </a:rPr>
              <a:t>EcTivAs</a:t>
            </a:r>
            <a:r>
              <a:rPr lang="es-ES" sz="5400" b="0" cap="none" spc="0" dirty="0">
                <a:ln w="0"/>
                <a:solidFill>
                  <a:schemeClr val="accent1"/>
                </a:solidFill>
                <a:effectLst>
                  <a:outerShdw blurRad="38100" dist="25400" dir="5400000" algn="ctr" rotWithShape="0">
                    <a:srgbClr val="6E747A">
                      <a:alpha val="43000"/>
                    </a:srgbClr>
                  </a:outerShdw>
                </a:effectLst>
              </a:rPr>
              <a:t> 80s</a:t>
            </a:r>
          </a:p>
        </p:txBody>
      </p:sp>
      <p:sp>
        <p:nvSpPr>
          <p:cNvPr id="6" name="Rectángulo 5">
            <a:extLst>
              <a:ext uri="{FF2B5EF4-FFF2-40B4-BE49-F238E27FC236}">
                <a16:creationId xmlns:a16="http://schemas.microsoft.com/office/drawing/2014/main" id="{EB46E23A-413C-F2D0-4C56-B84ABCCC7E85}"/>
              </a:ext>
            </a:extLst>
          </p:cNvPr>
          <p:cNvSpPr/>
          <p:nvPr/>
        </p:nvSpPr>
        <p:spPr>
          <a:xfrm rot="16200000">
            <a:off x="7025309" y="-4867649"/>
            <a:ext cx="123659" cy="102097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B84B5595-B16C-3070-1EA5-64DCA4EEC7EB}"/>
              </a:ext>
            </a:extLst>
          </p:cNvPr>
          <p:cNvSpPr/>
          <p:nvPr/>
        </p:nvSpPr>
        <p:spPr>
          <a:xfrm>
            <a:off x="11231761" y="0"/>
            <a:ext cx="58723" cy="68580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6509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236B71A-5B82-2376-48EE-4EB2CA8021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9018" y="164551"/>
            <a:ext cx="5674181" cy="3420569"/>
          </a:xfrm>
          <a:prstGeom prst="rect">
            <a:avLst/>
          </a:prstGeom>
        </p:spPr>
      </p:pic>
      <p:sp>
        <p:nvSpPr>
          <p:cNvPr id="4" name="CuadroTexto 3">
            <a:extLst>
              <a:ext uri="{FF2B5EF4-FFF2-40B4-BE49-F238E27FC236}">
                <a16:creationId xmlns:a16="http://schemas.microsoft.com/office/drawing/2014/main" id="{A46227ED-4E7E-F61B-DB06-192653BDC643}"/>
              </a:ext>
            </a:extLst>
          </p:cNvPr>
          <p:cNvSpPr txBox="1"/>
          <p:nvPr/>
        </p:nvSpPr>
        <p:spPr>
          <a:xfrm>
            <a:off x="1333624" y="2856939"/>
            <a:ext cx="4489117" cy="3785652"/>
          </a:xfrm>
          <a:prstGeom prst="rect">
            <a:avLst/>
          </a:prstGeom>
          <a:noFill/>
        </p:spPr>
        <p:txBody>
          <a:bodyPr wrap="square">
            <a:spAutoFit/>
          </a:bodyPr>
          <a:lstStyle/>
          <a:p>
            <a:pPr algn="just"/>
            <a:r>
              <a:rPr lang="es-MX" sz="2000" b="1" dirty="0">
                <a:effectLst/>
                <a:latin typeface="Arial" panose="020B0604020202020204" pitchFamily="34" charset="0"/>
                <a:ea typeface="Calibri" panose="020F0502020204030204" pitchFamily="34" charset="0"/>
              </a:rPr>
              <a:t>El influjo de una masculinidad que sumerge a los hombres en el grupo de los que producen, viven de su trabajo, cubre el rol de proveedor, es fuerte, asume riesgos permanentes, bien puede ser uno de los motivos de mayor mortandad y acompañar algún detonante de violencia ante la incapacidad de alcanzar el ideal hegemónico de masculinidad impulsado por el patriarcado. </a:t>
            </a:r>
            <a:endParaRPr lang="es-MX" sz="2000" b="1" dirty="0"/>
          </a:p>
        </p:txBody>
      </p:sp>
      <p:sp>
        <p:nvSpPr>
          <p:cNvPr id="2" name="Rectángulo 1">
            <a:extLst>
              <a:ext uri="{FF2B5EF4-FFF2-40B4-BE49-F238E27FC236}">
                <a16:creationId xmlns:a16="http://schemas.microsoft.com/office/drawing/2014/main" id="{7C3F13A6-B77C-53D1-A2DF-13395A50935E}"/>
              </a:ext>
            </a:extLst>
          </p:cNvPr>
          <p:cNvSpPr/>
          <p:nvPr/>
        </p:nvSpPr>
        <p:spPr>
          <a:xfrm>
            <a:off x="865634" y="0"/>
            <a:ext cx="85509" cy="677875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FD87BE0B-C459-A3FC-83B4-AF093114AC3D}"/>
              </a:ext>
            </a:extLst>
          </p:cNvPr>
          <p:cNvSpPr/>
          <p:nvPr/>
        </p:nvSpPr>
        <p:spPr>
          <a:xfrm>
            <a:off x="11520767" y="3768326"/>
            <a:ext cx="129765" cy="29247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D70296E4-5CD6-187D-E4F8-CAFAF643F005}"/>
              </a:ext>
            </a:extLst>
          </p:cNvPr>
          <p:cNvSpPr/>
          <p:nvPr/>
        </p:nvSpPr>
        <p:spPr>
          <a:xfrm rot="16200000">
            <a:off x="3060314" y="4509914"/>
            <a:ext cx="99759" cy="448911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a:extLst>
              <a:ext uri="{FF2B5EF4-FFF2-40B4-BE49-F238E27FC236}">
                <a16:creationId xmlns:a16="http://schemas.microsoft.com/office/drawing/2014/main" id="{29F25113-23C2-9214-642B-AE8AB77ACA5E}"/>
              </a:ext>
            </a:extLst>
          </p:cNvPr>
          <p:cNvSpPr txBox="1"/>
          <p:nvPr/>
        </p:nvSpPr>
        <p:spPr>
          <a:xfrm>
            <a:off x="6369260" y="4004361"/>
            <a:ext cx="5012863" cy="1323439"/>
          </a:xfrm>
          <a:prstGeom prst="rect">
            <a:avLst/>
          </a:prstGeom>
          <a:noFill/>
        </p:spPr>
        <p:txBody>
          <a:bodyPr wrap="square">
            <a:spAutoFit/>
          </a:bodyPr>
          <a:lstStyle/>
          <a:p>
            <a:pPr algn="just"/>
            <a:r>
              <a:rPr lang="es-MX" sz="2000" b="1" dirty="0">
                <a:latin typeface="Arial" panose="020B0604020202020204" pitchFamily="34" charset="0"/>
                <a:ea typeface="Calibri" panose="020F0502020204030204" pitchFamily="34" charset="0"/>
              </a:rPr>
              <a:t>En algunas vertientes de  las nuevas masculinidades, se abre  la posibilidad de compartir responsabilidades en ámbitos públicos y privados</a:t>
            </a:r>
            <a:r>
              <a:rPr lang="es-MX" sz="2000" b="1" dirty="0">
                <a:effectLst/>
                <a:latin typeface="Arial" panose="020B0604020202020204" pitchFamily="34" charset="0"/>
                <a:ea typeface="Calibri" panose="020F0502020204030204" pitchFamily="34" charset="0"/>
              </a:rPr>
              <a:t>. </a:t>
            </a:r>
            <a:endParaRPr lang="es-MX" sz="2000" b="1" dirty="0"/>
          </a:p>
        </p:txBody>
      </p:sp>
      <p:sp>
        <p:nvSpPr>
          <p:cNvPr id="12" name="Rectángulo 11">
            <a:extLst>
              <a:ext uri="{FF2B5EF4-FFF2-40B4-BE49-F238E27FC236}">
                <a16:creationId xmlns:a16="http://schemas.microsoft.com/office/drawing/2014/main" id="{5FBB74A8-F846-2766-E2E7-8539DB67F66E}"/>
              </a:ext>
            </a:extLst>
          </p:cNvPr>
          <p:cNvSpPr/>
          <p:nvPr/>
        </p:nvSpPr>
        <p:spPr>
          <a:xfrm rot="16200000">
            <a:off x="8987037" y="1112396"/>
            <a:ext cx="45719" cy="528127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214340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C977232-154D-710E-849F-3D4C146E0BAB}"/>
              </a:ext>
            </a:extLst>
          </p:cNvPr>
          <p:cNvSpPr txBox="1"/>
          <p:nvPr/>
        </p:nvSpPr>
        <p:spPr>
          <a:xfrm>
            <a:off x="802230" y="365960"/>
            <a:ext cx="4741634" cy="1569660"/>
          </a:xfrm>
          <a:prstGeom prst="rect">
            <a:avLst/>
          </a:prstGeom>
          <a:noFill/>
        </p:spPr>
        <p:txBody>
          <a:bodyPr wrap="square">
            <a:spAutoFit/>
          </a:bodyPr>
          <a:lstStyle/>
          <a:p>
            <a:pPr algn="ctr"/>
            <a:r>
              <a:rPr lang="es-MX" sz="2400" b="1" dirty="0"/>
              <a:t>El aspecto religioso que coloca a las mujeres como seres inferiores, especialmente: el Islam, el Cristianismo y el judaísmo.</a:t>
            </a:r>
          </a:p>
        </p:txBody>
      </p:sp>
      <p:cxnSp>
        <p:nvCxnSpPr>
          <p:cNvPr id="5" name="Conector recto 4">
            <a:extLst>
              <a:ext uri="{FF2B5EF4-FFF2-40B4-BE49-F238E27FC236}">
                <a16:creationId xmlns:a16="http://schemas.microsoft.com/office/drawing/2014/main" id="{C9302B5A-196C-DBB5-A129-FC5941890CEE}"/>
              </a:ext>
            </a:extLst>
          </p:cNvPr>
          <p:cNvCxnSpPr>
            <a:cxnSpLocks/>
          </p:cNvCxnSpPr>
          <p:nvPr/>
        </p:nvCxnSpPr>
        <p:spPr>
          <a:xfrm>
            <a:off x="11358694" y="12583"/>
            <a:ext cx="67112" cy="6845417"/>
          </a:xfrm>
          <a:prstGeom prst="line">
            <a:avLst/>
          </a:prstGeom>
          <a:ln w="104775">
            <a:solidFill>
              <a:srgbClr val="00B050"/>
            </a:solidFill>
          </a:ln>
        </p:spPr>
        <p:style>
          <a:lnRef idx="1">
            <a:schemeClr val="accent1"/>
          </a:lnRef>
          <a:fillRef idx="0">
            <a:schemeClr val="accent1"/>
          </a:fillRef>
          <a:effectRef idx="0">
            <a:schemeClr val="accent1"/>
          </a:effectRef>
          <a:fontRef idx="minor">
            <a:schemeClr val="tx1"/>
          </a:fontRef>
        </p:style>
      </p:cxnSp>
      <p:pic>
        <p:nvPicPr>
          <p:cNvPr id="6" name="Imagen 5">
            <a:extLst>
              <a:ext uri="{FF2B5EF4-FFF2-40B4-BE49-F238E27FC236}">
                <a16:creationId xmlns:a16="http://schemas.microsoft.com/office/drawing/2014/main" id="{B3363CBE-8D0F-4116-E174-F1B784DD9C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788" y="2040387"/>
            <a:ext cx="3509242" cy="2016024"/>
          </a:xfrm>
          <a:prstGeom prst="rect">
            <a:avLst/>
          </a:prstGeom>
        </p:spPr>
      </p:pic>
      <p:pic>
        <p:nvPicPr>
          <p:cNvPr id="10" name="Imagen 9">
            <a:extLst>
              <a:ext uri="{FF2B5EF4-FFF2-40B4-BE49-F238E27FC236}">
                <a16:creationId xmlns:a16="http://schemas.microsoft.com/office/drawing/2014/main" id="{2BAC342F-F7B1-BFC6-07B3-84C410495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8816" y="238654"/>
            <a:ext cx="3838079" cy="2155857"/>
          </a:xfrm>
          <a:prstGeom prst="rect">
            <a:avLst/>
          </a:prstGeom>
        </p:spPr>
      </p:pic>
      <p:sp>
        <p:nvSpPr>
          <p:cNvPr id="11" name="AutoShape 4">
            <a:extLst>
              <a:ext uri="{FF2B5EF4-FFF2-40B4-BE49-F238E27FC236}">
                <a16:creationId xmlns:a16="http://schemas.microsoft.com/office/drawing/2014/main" id="{01ABDEE9-1E7B-35E1-CE92-90E37553DF4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3" name="Imagen 12">
            <a:extLst>
              <a:ext uri="{FF2B5EF4-FFF2-40B4-BE49-F238E27FC236}">
                <a16:creationId xmlns:a16="http://schemas.microsoft.com/office/drawing/2014/main" id="{E0F37273-231A-EA57-AEE0-15783063EF45}"/>
              </a:ext>
            </a:extLst>
          </p:cNvPr>
          <p:cNvPicPr>
            <a:picLocks noChangeAspect="1"/>
          </p:cNvPicPr>
          <p:nvPr/>
        </p:nvPicPr>
        <p:blipFill>
          <a:blip r:embed="rId4"/>
          <a:stretch>
            <a:fillRect/>
          </a:stretch>
        </p:blipFill>
        <p:spPr>
          <a:xfrm>
            <a:off x="4595512" y="2066087"/>
            <a:ext cx="3133701" cy="2117775"/>
          </a:xfrm>
          <a:prstGeom prst="rect">
            <a:avLst/>
          </a:prstGeom>
        </p:spPr>
      </p:pic>
      <p:sp>
        <p:nvSpPr>
          <p:cNvPr id="14" name="CuadroTexto 13">
            <a:extLst>
              <a:ext uri="{FF2B5EF4-FFF2-40B4-BE49-F238E27FC236}">
                <a16:creationId xmlns:a16="http://schemas.microsoft.com/office/drawing/2014/main" id="{6C1DFEB1-F9D3-DEA1-C741-347EA9C04722}"/>
              </a:ext>
            </a:extLst>
          </p:cNvPr>
          <p:cNvSpPr txBox="1"/>
          <p:nvPr/>
        </p:nvSpPr>
        <p:spPr>
          <a:xfrm>
            <a:off x="4485940" y="4922380"/>
            <a:ext cx="6128656" cy="830997"/>
          </a:xfrm>
          <a:prstGeom prst="rect">
            <a:avLst/>
          </a:prstGeom>
          <a:noFill/>
        </p:spPr>
        <p:txBody>
          <a:bodyPr wrap="square">
            <a:spAutoFit/>
          </a:bodyPr>
          <a:lstStyle/>
          <a:p>
            <a:pPr algn="ctr"/>
            <a:r>
              <a:rPr lang="es-MX" sz="2400" b="1" dirty="0"/>
              <a:t>Algunos defensores de los derechos de los hombres intentan ignorar o borrar la historia. </a:t>
            </a:r>
          </a:p>
        </p:txBody>
      </p:sp>
      <p:sp>
        <p:nvSpPr>
          <p:cNvPr id="15" name="Rectángulo 14">
            <a:extLst>
              <a:ext uri="{FF2B5EF4-FFF2-40B4-BE49-F238E27FC236}">
                <a16:creationId xmlns:a16="http://schemas.microsoft.com/office/drawing/2014/main" id="{555C7ABE-BD34-203B-19CC-E1E1DE3C250D}"/>
              </a:ext>
            </a:extLst>
          </p:cNvPr>
          <p:cNvSpPr/>
          <p:nvPr/>
        </p:nvSpPr>
        <p:spPr>
          <a:xfrm>
            <a:off x="734623" y="6619346"/>
            <a:ext cx="10991212" cy="125699"/>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F6367956-99E1-0FA8-7B57-465079F26DEB}"/>
              </a:ext>
            </a:extLst>
          </p:cNvPr>
          <p:cNvSpPr/>
          <p:nvPr/>
        </p:nvSpPr>
        <p:spPr>
          <a:xfrm>
            <a:off x="11165100" y="112955"/>
            <a:ext cx="67112" cy="6506391"/>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8" name="Imagen 17">
            <a:extLst>
              <a:ext uri="{FF2B5EF4-FFF2-40B4-BE49-F238E27FC236}">
                <a16:creationId xmlns:a16="http://schemas.microsoft.com/office/drawing/2014/main" id="{80E24935-1239-5EB2-BC82-CE6C26F98EF5}"/>
              </a:ext>
            </a:extLst>
          </p:cNvPr>
          <p:cNvPicPr>
            <a:picLocks noChangeAspect="1"/>
          </p:cNvPicPr>
          <p:nvPr/>
        </p:nvPicPr>
        <p:blipFill>
          <a:blip r:embed="rId5"/>
          <a:stretch>
            <a:fillRect/>
          </a:stretch>
        </p:blipFill>
        <p:spPr>
          <a:xfrm>
            <a:off x="594525" y="4278991"/>
            <a:ext cx="3764933" cy="2117775"/>
          </a:xfrm>
          <a:prstGeom prst="rect">
            <a:avLst/>
          </a:prstGeom>
        </p:spPr>
      </p:pic>
    </p:spTree>
    <p:extLst>
      <p:ext uri="{BB962C8B-B14F-4D97-AF65-F5344CB8AC3E}">
        <p14:creationId xmlns:p14="http://schemas.microsoft.com/office/powerpoint/2010/main" val="574901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F3BCC008-0D11-C9F6-E179-0F831A6A21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021484"/>
            <a:ext cx="3278292" cy="1868626"/>
          </a:xfrm>
          <a:prstGeom prst="rect">
            <a:avLst/>
          </a:prstGeom>
        </p:spPr>
      </p:pic>
      <p:pic>
        <p:nvPicPr>
          <p:cNvPr id="5" name="Imagen 4">
            <a:extLst>
              <a:ext uri="{FF2B5EF4-FFF2-40B4-BE49-F238E27FC236}">
                <a16:creationId xmlns:a16="http://schemas.microsoft.com/office/drawing/2014/main" id="{FCCC1804-1345-7DDA-BAB2-CEDE9968FD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3492" y="923121"/>
            <a:ext cx="3239769" cy="2065352"/>
          </a:xfrm>
          <a:prstGeom prst="rect">
            <a:avLst/>
          </a:prstGeom>
        </p:spPr>
      </p:pic>
      <p:pic>
        <p:nvPicPr>
          <p:cNvPr id="2" name="Imagen 1">
            <a:extLst>
              <a:ext uri="{FF2B5EF4-FFF2-40B4-BE49-F238E27FC236}">
                <a16:creationId xmlns:a16="http://schemas.microsoft.com/office/drawing/2014/main" id="{213E60D1-D712-B52D-DFF2-B6CAD04745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3467" y="4123601"/>
            <a:ext cx="3278292" cy="1557188"/>
          </a:xfrm>
          <a:prstGeom prst="rect">
            <a:avLst/>
          </a:prstGeom>
        </p:spPr>
      </p:pic>
      <p:pic>
        <p:nvPicPr>
          <p:cNvPr id="4" name="Imagen 3" descr="Imagen que contiene Código QR&#10;&#10;Descripción generada automáticamente">
            <a:extLst>
              <a:ext uri="{FF2B5EF4-FFF2-40B4-BE49-F238E27FC236}">
                <a16:creationId xmlns:a16="http://schemas.microsoft.com/office/drawing/2014/main" id="{4A5299F8-65C9-5C44-FF9A-85BC52F06E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86285" y="3589863"/>
            <a:ext cx="2954181" cy="2643992"/>
          </a:xfrm>
          <a:prstGeom prst="rect">
            <a:avLst/>
          </a:prstGeom>
        </p:spPr>
      </p:pic>
      <p:pic>
        <p:nvPicPr>
          <p:cNvPr id="6" name="Imagen 5">
            <a:extLst>
              <a:ext uri="{FF2B5EF4-FFF2-40B4-BE49-F238E27FC236}">
                <a16:creationId xmlns:a16="http://schemas.microsoft.com/office/drawing/2014/main" id="{4646CF4A-93BA-ADA0-45A7-2E7F759C93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74761" y="643466"/>
            <a:ext cx="3004004" cy="5571062"/>
          </a:xfrm>
          <a:prstGeom prst="rect">
            <a:avLst/>
          </a:prstGeom>
        </p:spPr>
      </p:pic>
    </p:spTree>
    <p:extLst>
      <p:ext uri="{BB962C8B-B14F-4D97-AF65-F5344CB8AC3E}">
        <p14:creationId xmlns:p14="http://schemas.microsoft.com/office/powerpoint/2010/main" val="3262007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DA5E673-E5CD-394A-4ECE-EA567D873E1F}"/>
              </a:ext>
            </a:extLst>
          </p:cNvPr>
          <p:cNvSpPr txBox="1"/>
          <p:nvPr/>
        </p:nvSpPr>
        <p:spPr>
          <a:xfrm>
            <a:off x="2837173" y="3123923"/>
            <a:ext cx="6096000" cy="2062103"/>
          </a:xfrm>
          <a:prstGeom prst="rect">
            <a:avLst/>
          </a:prstGeom>
          <a:noFill/>
        </p:spPr>
        <p:txBody>
          <a:bodyPr wrap="square">
            <a:spAutoFit/>
          </a:bodyPr>
          <a:lstStyle/>
          <a:p>
            <a:pPr algn="just"/>
            <a:r>
              <a:rPr lang="es-MX" sz="1800" dirty="0">
                <a:effectLst/>
                <a:latin typeface="Calibri" panose="020F0502020204030204" pitchFamily="34" charset="0"/>
                <a:ea typeface="Calibri" panose="020F0502020204030204" pitchFamily="34" charset="0"/>
                <a:cs typeface="Times New Roman" panose="02020603050405020304" pitchFamily="18" charset="0"/>
              </a:rPr>
              <a:t>Mientras más hiperbólica y defensiva sea una identificación masculina, más intensa sea la carga homosexual no llorada. En este </a:t>
            </a:r>
            <a:r>
              <a:rPr lang="es-MX" sz="2000" dirty="0">
                <a:effectLst/>
                <a:latin typeface="Calibri" panose="020F0502020204030204" pitchFamily="34" charset="0"/>
                <a:ea typeface="Calibri" panose="020F0502020204030204" pitchFamily="34" charset="0"/>
                <a:cs typeface="Times New Roman" panose="02020603050405020304" pitchFamily="18" charset="0"/>
              </a:rPr>
              <a:t>sentido</a:t>
            </a:r>
            <a:r>
              <a:rPr lang="es-MX" sz="1800" dirty="0">
                <a:effectLst/>
                <a:latin typeface="Calibri" panose="020F0502020204030204" pitchFamily="34" charset="0"/>
                <a:ea typeface="Calibri" panose="020F0502020204030204" pitchFamily="34" charset="0"/>
                <a:cs typeface="Times New Roman" panose="02020603050405020304" pitchFamily="18" charset="0"/>
              </a:rPr>
              <a:t>, podríamos pensar que la «masculinidad» y la «feminidad» se fomentan y consolidan mediante identificaciones que se componen en parte de duelo no reconocido. (Butler, Mecanismos psíquicos del poder: Teoría sobre la sujeción, 1997, pág. 155)</a:t>
            </a:r>
            <a:endParaRPr lang="es-MX" dirty="0"/>
          </a:p>
        </p:txBody>
      </p:sp>
      <p:sp>
        <p:nvSpPr>
          <p:cNvPr id="3" name="CuadroTexto 2">
            <a:extLst>
              <a:ext uri="{FF2B5EF4-FFF2-40B4-BE49-F238E27FC236}">
                <a16:creationId xmlns:a16="http://schemas.microsoft.com/office/drawing/2014/main" id="{92D3CCEF-5FBE-13FB-5678-43B2D44E45D8}"/>
              </a:ext>
            </a:extLst>
          </p:cNvPr>
          <p:cNvSpPr txBox="1"/>
          <p:nvPr/>
        </p:nvSpPr>
        <p:spPr>
          <a:xfrm>
            <a:off x="4267810" y="1861941"/>
            <a:ext cx="3440951" cy="400110"/>
          </a:xfrm>
          <a:prstGeom prst="rect">
            <a:avLst/>
          </a:prstGeom>
          <a:noFill/>
        </p:spPr>
        <p:txBody>
          <a:bodyPr wrap="square" rtlCol="0">
            <a:spAutoFit/>
          </a:bodyPr>
          <a:lstStyle/>
          <a:p>
            <a:r>
              <a:rPr lang="es-MX" sz="2000" dirty="0"/>
              <a:t>Carga homosexual o lésbica</a:t>
            </a:r>
          </a:p>
        </p:txBody>
      </p:sp>
    </p:spTree>
    <p:extLst>
      <p:ext uri="{BB962C8B-B14F-4D97-AF65-F5344CB8AC3E}">
        <p14:creationId xmlns:p14="http://schemas.microsoft.com/office/powerpoint/2010/main" val="1681606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FDDCF81-10E0-F9A1-BCBF-EC785DC34C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0055" y="966721"/>
            <a:ext cx="2739249" cy="4041503"/>
          </a:xfrm>
          <a:prstGeom prst="rect">
            <a:avLst/>
          </a:prstGeom>
        </p:spPr>
      </p:pic>
      <p:pic>
        <p:nvPicPr>
          <p:cNvPr id="3" name="Imagen 2">
            <a:extLst>
              <a:ext uri="{FF2B5EF4-FFF2-40B4-BE49-F238E27FC236}">
                <a16:creationId xmlns:a16="http://schemas.microsoft.com/office/drawing/2014/main" id="{369C7A09-E2B5-AD29-5A2B-3B6763B93F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4257" y="966722"/>
            <a:ext cx="3003486" cy="4041503"/>
          </a:xfrm>
          <a:prstGeom prst="rect">
            <a:avLst/>
          </a:prstGeom>
        </p:spPr>
      </p:pic>
      <p:sp>
        <p:nvSpPr>
          <p:cNvPr id="5" name="AutoShape 2">
            <a:extLst>
              <a:ext uri="{FF2B5EF4-FFF2-40B4-BE49-F238E27FC236}">
                <a16:creationId xmlns:a16="http://schemas.microsoft.com/office/drawing/2014/main" id="{30C5D472-52AB-4309-D911-710773820F4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7" name="Imagen 6">
            <a:extLst>
              <a:ext uri="{FF2B5EF4-FFF2-40B4-BE49-F238E27FC236}">
                <a16:creationId xmlns:a16="http://schemas.microsoft.com/office/drawing/2014/main" id="{C9C9F3F0-711F-F58C-F226-101C6D3CEDED}"/>
              </a:ext>
            </a:extLst>
          </p:cNvPr>
          <p:cNvPicPr>
            <a:picLocks noChangeAspect="1"/>
          </p:cNvPicPr>
          <p:nvPr/>
        </p:nvPicPr>
        <p:blipFill>
          <a:blip r:embed="rId4"/>
          <a:stretch>
            <a:fillRect/>
          </a:stretch>
        </p:blipFill>
        <p:spPr>
          <a:xfrm>
            <a:off x="8391788" y="966723"/>
            <a:ext cx="2574999" cy="4041503"/>
          </a:xfrm>
          <a:prstGeom prst="rect">
            <a:avLst/>
          </a:prstGeom>
        </p:spPr>
      </p:pic>
      <p:sp>
        <p:nvSpPr>
          <p:cNvPr id="4" name="Rectángulo 3">
            <a:extLst>
              <a:ext uri="{FF2B5EF4-FFF2-40B4-BE49-F238E27FC236}">
                <a16:creationId xmlns:a16="http://schemas.microsoft.com/office/drawing/2014/main" id="{ACAEEC4D-A895-6D77-DD37-7C82CA7A919B}"/>
              </a:ext>
            </a:extLst>
          </p:cNvPr>
          <p:cNvSpPr/>
          <p:nvPr/>
        </p:nvSpPr>
        <p:spPr>
          <a:xfrm>
            <a:off x="1090569" y="872455"/>
            <a:ext cx="2885813" cy="422805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DD0DF9D7-775F-07D9-37CC-A3762BE75959}"/>
              </a:ext>
            </a:extLst>
          </p:cNvPr>
          <p:cNvSpPr/>
          <p:nvPr/>
        </p:nvSpPr>
        <p:spPr>
          <a:xfrm>
            <a:off x="4530055" y="872455"/>
            <a:ext cx="3145872" cy="422805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3948997F-8560-D568-6CE9-0483CFE4ECAA}"/>
              </a:ext>
            </a:extLst>
          </p:cNvPr>
          <p:cNvSpPr/>
          <p:nvPr/>
        </p:nvSpPr>
        <p:spPr>
          <a:xfrm>
            <a:off x="8391788" y="882242"/>
            <a:ext cx="2885813" cy="422805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18652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37FA35F-73EA-A70A-79CC-4DEDF4BF731F}"/>
              </a:ext>
            </a:extLst>
          </p:cNvPr>
          <p:cNvSpPr txBox="1"/>
          <p:nvPr/>
        </p:nvSpPr>
        <p:spPr>
          <a:xfrm>
            <a:off x="3332638" y="454738"/>
            <a:ext cx="6096000" cy="406265"/>
          </a:xfrm>
          <a:prstGeom prst="rect">
            <a:avLst/>
          </a:prstGeom>
          <a:noFill/>
        </p:spPr>
        <p:txBody>
          <a:bodyPr wrap="square">
            <a:spAutoFit/>
          </a:bodyPr>
          <a:lstStyle/>
          <a:p>
            <a:pPr>
              <a:lnSpc>
                <a:spcPct val="107000"/>
              </a:lnSpc>
              <a:spcAft>
                <a:spcPts val="800"/>
              </a:spcAft>
            </a:pPr>
            <a:r>
              <a:rPr lang="es-MX" sz="2000" dirty="0">
                <a:effectLst/>
                <a:latin typeface="Roboto" panose="02000000000000000000" pitchFamily="2" charset="0"/>
                <a:ea typeface="Times New Roman" panose="02020603050405020304" pitchFamily="18" charset="0"/>
                <a:cs typeface="Times New Roman" panose="02020603050405020304" pitchFamily="18" charset="0"/>
              </a:rPr>
              <a:t>Masculinidades positivas y paternidades activas </a:t>
            </a:r>
            <a:endParaRPr lang="es-MX" sz="2000" dirty="0"/>
          </a:p>
        </p:txBody>
      </p:sp>
      <p:pic>
        <p:nvPicPr>
          <p:cNvPr id="5" name="Imagen 4">
            <a:extLst>
              <a:ext uri="{FF2B5EF4-FFF2-40B4-BE49-F238E27FC236}">
                <a16:creationId xmlns:a16="http://schemas.microsoft.com/office/drawing/2014/main" id="{0F7C0A4D-BB98-126E-3F23-5F52E41987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101" y="1375734"/>
            <a:ext cx="2590406" cy="4106529"/>
          </a:xfrm>
          <a:prstGeom prst="rect">
            <a:avLst/>
          </a:prstGeom>
        </p:spPr>
      </p:pic>
      <p:pic>
        <p:nvPicPr>
          <p:cNvPr id="7" name="Imagen 6">
            <a:extLst>
              <a:ext uri="{FF2B5EF4-FFF2-40B4-BE49-F238E27FC236}">
                <a16:creationId xmlns:a16="http://schemas.microsoft.com/office/drawing/2014/main" id="{0FEA246F-44F5-FF71-8F45-E2EFCB94BA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0093" y="1375734"/>
            <a:ext cx="2440692" cy="4106529"/>
          </a:xfrm>
          <a:prstGeom prst="rect">
            <a:avLst/>
          </a:prstGeom>
        </p:spPr>
      </p:pic>
      <p:pic>
        <p:nvPicPr>
          <p:cNvPr id="9" name="Imagen 8">
            <a:extLst>
              <a:ext uri="{FF2B5EF4-FFF2-40B4-BE49-F238E27FC236}">
                <a16:creationId xmlns:a16="http://schemas.microsoft.com/office/drawing/2014/main" id="{881C3B73-AE0A-0228-5C26-EB4390EA4DC5}"/>
              </a:ext>
            </a:extLst>
          </p:cNvPr>
          <p:cNvPicPr>
            <a:picLocks noChangeAspect="1"/>
          </p:cNvPicPr>
          <p:nvPr/>
        </p:nvPicPr>
        <p:blipFill rotWithShape="1">
          <a:blip r:embed="rId4">
            <a:extLst>
              <a:ext uri="{28A0092B-C50C-407E-A947-70E740481C1C}">
                <a14:useLocalDpi xmlns:a14="http://schemas.microsoft.com/office/drawing/2010/main" val="0"/>
              </a:ext>
            </a:extLst>
          </a:blip>
          <a:srcRect t="539" r="29431"/>
          <a:stretch/>
        </p:blipFill>
        <p:spPr>
          <a:xfrm>
            <a:off x="6002446" y="1375734"/>
            <a:ext cx="2752742" cy="4106528"/>
          </a:xfrm>
          <a:prstGeom prst="rect">
            <a:avLst/>
          </a:prstGeom>
        </p:spPr>
      </p:pic>
      <p:pic>
        <p:nvPicPr>
          <p:cNvPr id="1026" name="Picture 2">
            <a:extLst>
              <a:ext uri="{FF2B5EF4-FFF2-40B4-BE49-F238E27FC236}">
                <a16:creationId xmlns:a16="http://schemas.microsoft.com/office/drawing/2014/main" id="{6DA5AD20-C643-0760-C47C-30BDCF3BDA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2638" y="1375734"/>
            <a:ext cx="2413677" cy="4106529"/>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ector recto 3">
            <a:extLst>
              <a:ext uri="{FF2B5EF4-FFF2-40B4-BE49-F238E27FC236}">
                <a16:creationId xmlns:a16="http://schemas.microsoft.com/office/drawing/2014/main" id="{ABAE383C-9B3C-2D13-07B8-4FE43B8E5BF4}"/>
              </a:ext>
            </a:extLst>
          </p:cNvPr>
          <p:cNvCxnSpPr>
            <a:cxnSpLocks/>
          </p:cNvCxnSpPr>
          <p:nvPr/>
        </p:nvCxnSpPr>
        <p:spPr>
          <a:xfrm>
            <a:off x="3456264" y="861003"/>
            <a:ext cx="5436066" cy="0"/>
          </a:xfrm>
          <a:prstGeom prst="line">
            <a:avLst/>
          </a:prstGeom>
          <a:ln>
            <a:solidFill>
              <a:srgbClr val="002060"/>
            </a:solidFill>
            <a:prstDash val="lgDash"/>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839425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5C51702-BAA0-684A-05B9-60FB0169E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8682" y="3173159"/>
            <a:ext cx="2645721" cy="3678526"/>
          </a:xfrm>
          <a:prstGeom prst="rect">
            <a:avLst/>
          </a:prstGeom>
        </p:spPr>
      </p:pic>
      <p:pic>
        <p:nvPicPr>
          <p:cNvPr id="7" name="Imagen 6">
            <a:extLst>
              <a:ext uri="{FF2B5EF4-FFF2-40B4-BE49-F238E27FC236}">
                <a16:creationId xmlns:a16="http://schemas.microsoft.com/office/drawing/2014/main" id="{B87A6AB5-6AFB-9B0C-1771-C80897E7E6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90" y="0"/>
            <a:ext cx="2550901" cy="3678526"/>
          </a:xfrm>
          <a:prstGeom prst="rect">
            <a:avLst/>
          </a:prstGeom>
        </p:spPr>
      </p:pic>
      <p:pic>
        <p:nvPicPr>
          <p:cNvPr id="4098" name="Picture 2" descr="portada Reescrituras de la masculinidad">
            <a:extLst>
              <a:ext uri="{FF2B5EF4-FFF2-40B4-BE49-F238E27FC236}">
                <a16:creationId xmlns:a16="http://schemas.microsoft.com/office/drawing/2014/main" id="{110AA7AE-2565-83DA-C5FB-B2BFEE86A6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3294" y="79684"/>
            <a:ext cx="2645721"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6BCDAAD5-752B-AD84-AF32-BE741480A4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59657" y="79684"/>
            <a:ext cx="2645721" cy="342268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main product photo">
            <a:extLst>
              <a:ext uri="{FF2B5EF4-FFF2-40B4-BE49-F238E27FC236}">
                <a16:creationId xmlns:a16="http://schemas.microsoft.com/office/drawing/2014/main" id="{EA2B306E-4F32-347C-5144-174289EFFC3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057" b="2914"/>
          <a:stretch/>
        </p:blipFill>
        <p:spPr bwMode="auto">
          <a:xfrm>
            <a:off x="7709969" y="3678526"/>
            <a:ext cx="2358613" cy="2980877"/>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ector recto 10">
            <a:extLst>
              <a:ext uri="{FF2B5EF4-FFF2-40B4-BE49-F238E27FC236}">
                <a16:creationId xmlns:a16="http://schemas.microsoft.com/office/drawing/2014/main" id="{57D7E4BA-0323-E487-8847-ADF3F61DE2C8}"/>
              </a:ext>
            </a:extLst>
          </p:cNvPr>
          <p:cNvCxnSpPr/>
          <p:nvPr/>
        </p:nvCxnSpPr>
        <p:spPr>
          <a:xfrm>
            <a:off x="2628682" y="3078760"/>
            <a:ext cx="2645721"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5A18059E-27D5-2724-4279-87B518FB5B10}"/>
              </a:ext>
            </a:extLst>
          </p:cNvPr>
          <p:cNvCxnSpPr>
            <a:cxnSpLocks/>
          </p:cNvCxnSpPr>
          <p:nvPr/>
        </p:nvCxnSpPr>
        <p:spPr>
          <a:xfrm>
            <a:off x="76898" y="3776445"/>
            <a:ext cx="2474884"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3DC52625-5E0F-CA3D-E1BE-47B035FA6B5D}"/>
              </a:ext>
            </a:extLst>
          </p:cNvPr>
          <p:cNvCxnSpPr>
            <a:cxnSpLocks/>
          </p:cNvCxnSpPr>
          <p:nvPr/>
        </p:nvCxnSpPr>
        <p:spPr>
          <a:xfrm>
            <a:off x="5313294" y="3588367"/>
            <a:ext cx="2645721"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9FA6270F-788A-5487-CC37-207886EEADF0}"/>
              </a:ext>
            </a:extLst>
          </p:cNvPr>
          <p:cNvCxnSpPr>
            <a:cxnSpLocks/>
          </p:cNvCxnSpPr>
          <p:nvPr/>
        </p:nvCxnSpPr>
        <p:spPr>
          <a:xfrm flipV="1">
            <a:off x="9359657" y="3572988"/>
            <a:ext cx="2645721" cy="1537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Conector recto 19">
            <a:extLst>
              <a:ext uri="{FF2B5EF4-FFF2-40B4-BE49-F238E27FC236}">
                <a16:creationId xmlns:a16="http://schemas.microsoft.com/office/drawing/2014/main" id="{157A2CAF-441E-D310-56D0-0655FC4CEA37}"/>
              </a:ext>
            </a:extLst>
          </p:cNvPr>
          <p:cNvCxnSpPr>
            <a:cxnSpLocks/>
          </p:cNvCxnSpPr>
          <p:nvPr/>
        </p:nvCxnSpPr>
        <p:spPr>
          <a:xfrm>
            <a:off x="7709969" y="6729370"/>
            <a:ext cx="2358613"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7613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5249A23-BE85-DE6D-D562-409DB0CB84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0493" y="398241"/>
            <a:ext cx="3750015" cy="5683776"/>
          </a:xfrm>
          <a:prstGeom prst="rect">
            <a:avLst/>
          </a:prstGeom>
        </p:spPr>
      </p:pic>
      <p:pic>
        <p:nvPicPr>
          <p:cNvPr id="5" name="Imagen 4">
            <a:extLst>
              <a:ext uri="{FF2B5EF4-FFF2-40B4-BE49-F238E27FC236}">
                <a16:creationId xmlns:a16="http://schemas.microsoft.com/office/drawing/2014/main" id="{819ECA52-8290-BA2A-92F9-C30477A163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8323" y="398239"/>
            <a:ext cx="3750016" cy="5683778"/>
          </a:xfrm>
          <a:prstGeom prst="rect">
            <a:avLst/>
          </a:prstGeom>
        </p:spPr>
      </p:pic>
      <p:pic>
        <p:nvPicPr>
          <p:cNvPr id="1028" name="Picture 4" descr="PDF) La masculinidad a debate">
            <a:extLst>
              <a:ext uri="{FF2B5EF4-FFF2-40B4-BE49-F238E27FC236}">
                <a16:creationId xmlns:a16="http://schemas.microsoft.com/office/drawing/2014/main" id="{E8CB305E-1595-210B-6B3D-9E1DFC6FA3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355" b="4083"/>
          <a:stretch/>
        </p:blipFill>
        <p:spPr bwMode="auto">
          <a:xfrm>
            <a:off x="220773" y="398241"/>
            <a:ext cx="3857625" cy="5683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869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5BFB800-6969-5831-7C4C-51B21D70FD4A}"/>
              </a:ext>
            </a:extLst>
          </p:cNvPr>
          <p:cNvPicPr>
            <a:picLocks noChangeAspect="1"/>
          </p:cNvPicPr>
          <p:nvPr/>
        </p:nvPicPr>
        <p:blipFill>
          <a:blip r:embed="rId2"/>
          <a:stretch>
            <a:fillRect/>
          </a:stretch>
        </p:blipFill>
        <p:spPr>
          <a:xfrm>
            <a:off x="1677798" y="847287"/>
            <a:ext cx="3696683" cy="4752975"/>
          </a:xfrm>
          <a:prstGeom prst="rect">
            <a:avLst/>
          </a:prstGeom>
        </p:spPr>
      </p:pic>
      <p:sp>
        <p:nvSpPr>
          <p:cNvPr id="2" name="Rectángulo 1">
            <a:extLst>
              <a:ext uri="{FF2B5EF4-FFF2-40B4-BE49-F238E27FC236}">
                <a16:creationId xmlns:a16="http://schemas.microsoft.com/office/drawing/2014/main" id="{E53C968D-90C5-3DB5-2B35-ABEA992981D7}"/>
              </a:ext>
            </a:extLst>
          </p:cNvPr>
          <p:cNvSpPr/>
          <p:nvPr/>
        </p:nvSpPr>
        <p:spPr>
          <a:xfrm>
            <a:off x="1596671" y="778973"/>
            <a:ext cx="3858935" cy="488960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DB068F59-78B1-9FF9-7DB0-A280030FA3BC}"/>
              </a:ext>
            </a:extLst>
          </p:cNvPr>
          <p:cNvSpPr/>
          <p:nvPr/>
        </p:nvSpPr>
        <p:spPr>
          <a:xfrm>
            <a:off x="6551836" y="778972"/>
            <a:ext cx="3858935" cy="4889601"/>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74966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a:extLst>
              <a:ext uri="{FF2B5EF4-FFF2-40B4-BE49-F238E27FC236}">
                <a16:creationId xmlns:a16="http://schemas.microsoft.com/office/drawing/2014/main" id="{E9DBBF2F-BF84-D59E-488C-CAC079E2069E}"/>
              </a:ext>
            </a:extLst>
          </p:cNvPr>
          <p:cNvGraphicFramePr/>
          <p:nvPr>
            <p:extLst>
              <p:ext uri="{D42A27DB-BD31-4B8C-83A1-F6EECF244321}">
                <p14:modId xmlns:p14="http://schemas.microsoft.com/office/powerpoint/2010/main" val="200250192"/>
              </p:ext>
            </p:extLst>
          </p:nvPr>
        </p:nvGraphicFramePr>
        <p:xfrm>
          <a:off x="914399" y="92840"/>
          <a:ext cx="10736133" cy="6765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Elipse 8">
            <a:extLst>
              <a:ext uri="{FF2B5EF4-FFF2-40B4-BE49-F238E27FC236}">
                <a16:creationId xmlns:a16="http://schemas.microsoft.com/office/drawing/2014/main" id="{AE8AB751-EFC6-CFA1-1F1E-6F1D31F84F48}"/>
              </a:ext>
            </a:extLst>
          </p:cNvPr>
          <p:cNvSpPr/>
          <p:nvPr/>
        </p:nvSpPr>
        <p:spPr>
          <a:xfrm>
            <a:off x="5970494" y="2560319"/>
            <a:ext cx="2345167" cy="68849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s-MX" sz="1800" dirty="0"/>
              <a:t>Epistemicidio</a:t>
            </a:r>
            <a:endParaRPr lang="es-MX" dirty="0"/>
          </a:p>
        </p:txBody>
      </p:sp>
    </p:spTree>
    <p:extLst>
      <p:ext uri="{BB962C8B-B14F-4D97-AF65-F5344CB8AC3E}">
        <p14:creationId xmlns:p14="http://schemas.microsoft.com/office/powerpoint/2010/main" val="4250296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8003FBE-D861-FFE6-DDEE-28E7EDFB57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0360" y="352337"/>
            <a:ext cx="3542246" cy="5514759"/>
          </a:xfrm>
          <a:prstGeom prst="rect">
            <a:avLst/>
          </a:prstGeom>
        </p:spPr>
      </p:pic>
      <p:pic>
        <p:nvPicPr>
          <p:cNvPr id="5" name="Imagen 4">
            <a:extLst>
              <a:ext uri="{FF2B5EF4-FFF2-40B4-BE49-F238E27FC236}">
                <a16:creationId xmlns:a16="http://schemas.microsoft.com/office/drawing/2014/main" id="{922F13E4-BB17-5449-777C-418E6D95E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6652" y="352337"/>
            <a:ext cx="3542246" cy="5483226"/>
          </a:xfrm>
          <a:prstGeom prst="rect">
            <a:avLst/>
          </a:prstGeom>
        </p:spPr>
      </p:pic>
      <p:pic>
        <p:nvPicPr>
          <p:cNvPr id="7" name="Imagen 6">
            <a:extLst>
              <a:ext uri="{FF2B5EF4-FFF2-40B4-BE49-F238E27FC236}">
                <a16:creationId xmlns:a16="http://schemas.microsoft.com/office/drawing/2014/main" id="{681FDD49-6BF8-0B5B-4770-5B12D166BA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761" y="234892"/>
            <a:ext cx="3864553" cy="5749651"/>
          </a:xfrm>
          <a:prstGeom prst="rect">
            <a:avLst/>
          </a:prstGeom>
        </p:spPr>
      </p:pic>
      <p:cxnSp>
        <p:nvCxnSpPr>
          <p:cNvPr id="4" name="Conector recto 3">
            <a:extLst>
              <a:ext uri="{FF2B5EF4-FFF2-40B4-BE49-F238E27FC236}">
                <a16:creationId xmlns:a16="http://schemas.microsoft.com/office/drawing/2014/main" id="{91A21A6C-055D-70B5-BBBB-7BBDCDA0B140}"/>
              </a:ext>
            </a:extLst>
          </p:cNvPr>
          <p:cNvCxnSpPr/>
          <p:nvPr/>
        </p:nvCxnSpPr>
        <p:spPr>
          <a:xfrm>
            <a:off x="181761" y="6314739"/>
            <a:ext cx="11694681" cy="0"/>
          </a:xfrm>
          <a:prstGeom prst="line">
            <a:avLst/>
          </a:prstGeom>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92070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A87502E7-5FD8-B027-CE75-C3401C7BD9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1737" y="400427"/>
            <a:ext cx="4035911" cy="6051766"/>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82D81F11-D9D6-664B-AB7B-DA4FE62A2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3969" y="344244"/>
            <a:ext cx="3836671" cy="5897416"/>
          </a:xfrm>
          <a:prstGeom prst="rect">
            <a:avLst/>
          </a:prstGeom>
        </p:spPr>
      </p:pic>
      <p:cxnSp>
        <p:nvCxnSpPr>
          <p:cNvPr id="7" name="Conector recto 6">
            <a:extLst>
              <a:ext uri="{FF2B5EF4-FFF2-40B4-BE49-F238E27FC236}">
                <a16:creationId xmlns:a16="http://schemas.microsoft.com/office/drawing/2014/main" id="{027AF02E-B406-EB36-4791-17B4DCAA19F1}"/>
              </a:ext>
            </a:extLst>
          </p:cNvPr>
          <p:cNvCxnSpPr>
            <a:cxnSpLocks/>
          </p:cNvCxnSpPr>
          <p:nvPr/>
        </p:nvCxnSpPr>
        <p:spPr>
          <a:xfrm>
            <a:off x="828339" y="0"/>
            <a:ext cx="0" cy="6792867"/>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15DD3A2B-76AC-A39C-7FE0-C8B4439AD0BF}"/>
              </a:ext>
            </a:extLst>
          </p:cNvPr>
          <p:cNvCxnSpPr/>
          <p:nvPr/>
        </p:nvCxnSpPr>
        <p:spPr>
          <a:xfrm>
            <a:off x="473336" y="6583680"/>
            <a:ext cx="10789920"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35555571-21B6-E8CC-D3CD-CFF31D870856}"/>
              </a:ext>
            </a:extLst>
          </p:cNvPr>
          <p:cNvCxnSpPr>
            <a:cxnSpLocks/>
          </p:cNvCxnSpPr>
          <p:nvPr/>
        </p:nvCxnSpPr>
        <p:spPr>
          <a:xfrm>
            <a:off x="6637468" y="344244"/>
            <a:ext cx="0" cy="61641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ector recto 15">
            <a:extLst>
              <a:ext uri="{FF2B5EF4-FFF2-40B4-BE49-F238E27FC236}">
                <a16:creationId xmlns:a16="http://schemas.microsoft.com/office/drawing/2014/main" id="{D80DE756-2F40-48E7-C7EA-B629DF1A8167}"/>
              </a:ext>
            </a:extLst>
          </p:cNvPr>
          <p:cNvCxnSpPr/>
          <p:nvPr/>
        </p:nvCxnSpPr>
        <p:spPr>
          <a:xfrm>
            <a:off x="6608781" y="344244"/>
            <a:ext cx="4261821"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8" name="Conector recto 17">
            <a:extLst>
              <a:ext uri="{FF2B5EF4-FFF2-40B4-BE49-F238E27FC236}">
                <a16:creationId xmlns:a16="http://schemas.microsoft.com/office/drawing/2014/main" id="{08486F39-3ED3-4D17-D47F-7C4CC3B417A3}"/>
              </a:ext>
            </a:extLst>
          </p:cNvPr>
          <p:cNvCxnSpPr/>
          <p:nvPr/>
        </p:nvCxnSpPr>
        <p:spPr>
          <a:xfrm>
            <a:off x="10791713" y="344244"/>
            <a:ext cx="0" cy="60517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9610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7BF8D02-A375-4043-F4AD-F41FED09CC4F}"/>
              </a:ext>
            </a:extLst>
          </p:cNvPr>
          <p:cNvSpPr txBox="1"/>
          <p:nvPr/>
        </p:nvSpPr>
        <p:spPr>
          <a:xfrm>
            <a:off x="5736516" y="1649534"/>
            <a:ext cx="6094206" cy="1477328"/>
          </a:xfrm>
          <a:prstGeom prst="rect">
            <a:avLst/>
          </a:prstGeom>
          <a:noFill/>
        </p:spPr>
        <p:txBody>
          <a:bodyPr wrap="square">
            <a:spAutoFit/>
          </a:bodyPr>
          <a:lstStyle/>
          <a:p>
            <a:r>
              <a:rPr lang="es-MX" dirty="0"/>
              <a:t>No se trata de pedirle a los hombres que dejen de ser hombres, sino que sean más hombres, y ello significa romper el anclaje absurdo y caducado de la hombría para incorporar valores y elementos que destaquen el componente humano sobre el elemento animal de la fuerza y la violencia</a:t>
            </a:r>
          </a:p>
        </p:txBody>
      </p:sp>
      <p:pic>
        <p:nvPicPr>
          <p:cNvPr id="5" name="Imagen 4">
            <a:extLst>
              <a:ext uri="{FF2B5EF4-FFF2-40B4-BE49-F238E27FC236}">
                <a16:creationId xmlns:a16="http://schemas.microsoft.com/office/drawing/2014/main" id="{E6FD8B93-B254-BB43-27B9-8CA2BD78211A}"/>
              </a:ext>
            </a:extLst>
          </p:cNvPr>
          <p:cNvPicPr>
            <a:picLocks noChangeAspect="1"/>
          </p:cNvPicPr>
          <p:nvPr/>
        </p:nvPicPr>
        <p:blipFill>
          <a:blip r:embed="rId2"/>
          <a:stretch>
            <a:fillRect/>
          </a:stretch>
        </p:blipFill>
        <p:spPr>
          <a:xfrm>
            <a:off x="521297" y="532840"/>
            <a:ext cx="4953000" cy="6115050"/>
          </a:xfrm>
          <a:prstGeom prst="rect">
            <a:avLst/>
          </a:prstGeom>
        </p:spPr>
      </p:pic>
      <p:sp>
        <p:nvSpPr>
          <p:cNvPr id="7" name="CuadroTexto 6">
            <a:extLst>
              <a:ext uri="{FF2B5EF4-FFF2-40B4-BE49-F238E27FC236}">
                <a16:creationId xmlns:a16="http://schemas.microsoft.com/office/drawing/2014/main" id="{22B61EB6-572A-B215-CF32-F3508881B38B}"/>
              </a:ext>
            </a:extLst>
          </p:cNvPr>
          <p:cNvSpPr txBox="1"/>
          <p:nvPr/>
        </p:nvSpPr>
        <p:spPr>
          <a:xfrm>
            <a:off x="5736516" y="3177141"/>
            <a:ext cx="6094206" cy="2031325"/>
          </a:xfrm>
          <a:prstGeom prst="rect">
            <a:avLst/>
          </a:prstGeom>
          <a:noFill/>
        </p:spPr>
        <p:txBody>
          <a:bodyPr wrap="square">
            <a:spAutoFit/>
          </a:bodyPr>
          <a:lstStyle/>
          <a:p>
            <a:r>
              <a:rPr lang="es-MX" dirty="0"/>
              <a:t>Promover la relación ente los sexos como relación entre iguales, liberación para el hombre de su carga identitaria en torno a lo masculino». </a:t>
            </a:r>
          </a:p>
          <a:p>
            <a:r>
              <a:rPr lang="es-MX" dirty="0"/>
              <a:t>empoderamiento de las mujeres, bajo una revisión del concepto de masculinidad basada en la renuncia por parte de los hombres del poder, entendido como supremacía o capacidad de imponer o mandar </a:t>
            </a:r>
            <a:r>
              <a:rPr lang="es-MX" sz="1800" dirty="0">
                <a:effectLst/>
                <a:latin typeface="Calibri" panose="020F0502020204030204" pitchFamily="34" charset="0"/>
                <a:ea typeface="Calibri" panose="020F0502020204030204" pitchFamily="34" charset="0"/>
                <a:cs typeface="Times New Roman" panose="02020603050405020304" pitchFamily="18" charset="0"/>
              </a:rPr>
              <a:t>(Bonino, 2008, pág. 15)</a:t>
            </a:r>
            <a:endParaRPr lang="es-MX" dirty="0"/>
          </a:p>
        </p:txBody>
      </p:sp>
      <p:sp>
        <p:nvSpPr>
          <p:cNvPr id="9" name="CuadroTexto 8">
            <a:extLst>
              <a:ext uri="{FF2B5EF4-FFF2-40B4-BE49-F238E27FC236}">
                <a16:creationId xmlns:a16="http://schemas.microsoft.com/office/drawing/2014/main" id="{956C1E2F-E9D1-F386-DA17-690A2C2B8D4A}"/>
              </a:ext>
            </a:extLst>
          </p:cNvPr>
          <p:cNvSpPr txBox="1"/>
          <p:nvPr/>
        </p:nvSpPr>
        <p:spPr>
          <a:xfrm>
            <a:off x="5844092" y="5401252"/>
            <a:ext cx="6094206" cy="923330"/>
          </a:xfrm>
          <a:prstGeom prst="rect">
            <a:avLst/>
          </a:prstGeom>
          <a:noFill/>
        </p:spPr>
        <p:txBody>
          <a:bodyPr wrap="square">
            <a:spAutoFit/>
          </a:bodyPr>
          <a:lstStyle/>
          <a:p>
            <a:r>
              <a:rPr lang="es-MX" dirty="0"/>
              <a:t>desechar aquellos conceptos tradicionales de la masculinidad contrarios a las relaciones de respeto, igualdad, equidad y autonomía. Pág. 14</a:t>
            </a:r>
          </a:p>
        </p:txBody>
      </p:sp>
    </p:spTree>
    <p:extLst>
      <p:ext uri="{BB962C8B-B14F-4D97-AF65-F5344CB8AC3E}">
        <p14:creationId xmlns:p14="http://schemas.microsoft.com/office/powerpoint/2010/main" val="21238658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5F9F29A-95B6-7E27-5F01-F7E0CA629017}"/>
              </a:ext>
            </a:extLst>
          </p:cNvPr>
          <p:cNvSpPr/>
          <p:nvPr/>
        </p:nvSpPr>
        <p:spPr>
          <a:xfrm rot="16200000">
            <a:off x="8323040" y="2139724"/>
            <a:ext cx="110327" cy="556141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a:extLst>
              <a:ext uri="{FF2B5EF4-FFF2-40B4-BE49-F238E27FC236}">
                <a16:creationId xmlns:a16="http://schemas.microsoft.com/office/drawing/2014/main" id="{3D612F4D-35AB-74B6-6EF3-BE247B4A867E}"/>
              </a:ext>
            </a:extLst>
          </p:cNvPr>
          <p:cNvSpPr/>
          <p:nvPr/>
        </p:nvSpPr>
        <p:spPr>
          <a:xfrm rot="16200000">
            <a:off x="8294838" y="3367824"/>
            <a:ext cx="66308" cy="5493046"/>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6" name="Diagrama 5">
            <a:extLst>
              <a:ext uri="{FF2B5EF4-FFF2-40B4-BE49-F238E27FC236}">
                <a16:creationId xmlns:a16="http://schemas.microsoft.com/office/drawing/2014/main" id="{0E1F6DB2-BBD7-6136-DF72-7B380DA2C5D8}"/>
              </a:ext>
            </a:extLst>
          </p:cNvPr>
          <p:cNvGraphicFramePr/>
          <p:nvPr>
            <p:extLst>
              <p:ext uri="{D42A27DB-BD31-4B8C-83A1-F6EECF244321}">
                <p14:modId xmlns:p14="http://schemas.microsoft.com/office/powerpoint/2010/main" val="170864225"/>
              </p:ext>
            </p:extLst>
          </p:nvPr>
        </p:nvGraphicFramePr>
        <p:xfrm>
          <a:off x="6436047" y="119803"/>
          <a:ext cx="6367172" cy="4428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lecha: a la derecha 7">
            <a:extLst>
              <a:ext uri="{FF2B5EF4-FFF2-40B4-BE49-F238E27FC236}">
                <a16:creationId xmlns:a16="http://schemas.microsoft.com/office/drawing/2014/main" id="{C4C9D03C-DA73-73D5-9B27-CA2CFCF3385C}"/>
              </a:ext>
            </a:extLst>
          </p:cNvPr>
          <p:cNvSpPr/>
          <p:nvPr/>
        </p:nvSpPr>
        <p:spPr>
          <a:xfrm>
            <a:off x="2101476" y="1368155"/>
            <a:ext cx="6094206" cy="1534908"/>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dirty="0"/>
              <a:t>Si el colectivo masculino es parte de la generación, existencia y reproducción de la violencia de género, debe ser parte de la solución (Bonino, 2018:17)</a:t>
            </a:r>
          </a:p>
        </p:txBody>
      </p:sp>
      <p:graphicFrame>
        <p:nvGraphicFramePr>
          <p:cNvPr id="10" name="Diagrama 9">
            <a:extLst>
              <a:ext uri="{FF2B5EF4-FFF2-40B4-BE49-F238E27FC236}">
                <a16:creationId xmlns:a16="http://schemas.microsoft.com/office/drawing/2014/main" id="{65380D41-6112-9A79-0601-9D3147FEE854}"/>
              </a:ext>
            </a:extLst>
          </p:cNvPr>
          <p:cNvGraphicFramePr/>
          <p:nvPr>
            <p:extLst>
              <p:ext uri="{D42A27DB-BD31-4B8C-83A1-F6EECF244321}">
                <p14:modId xmlns:p14="http://schemas.microsoft.com/office/powerpoint/2010/main" val="1503220282"/>
              </p:ext>
            </p:extLst>
          </p:nvPr>
        </p:nvGraphicFramePr>
        <p:xfrm>
          <a:off x="-416844" y="3008120"/>
          <a:ext cx="6094206" cy="38064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Flecha: hacia la izquierda 10">
            <a:extLst>
              <a:ext uri="{FF2B5EF4-FFF2-40B4-BE49-F238E27FC236}">
                <a16:creationId xmlns:a16="http://schemas.microsoft.com/office/drawing/2014/main" id="{09E6C356-9E64-3D50-26D5-C66390B5AF76}"/>
              </a:ext>
            </a:extLst>
          </p:cNvPr>
          <p:cNvSpPr/>
          <p:nvPr/>
        </p:nvSpPr>
        <p:spPr>
          <a:xfrm>
            <a:off x="4568454" y="4833156"/>
            <a:ext cx="6367172" cy="1127829"/>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s-MX" dirty="0"/>
              <a:t>La financiación para impulsar estas acciones no debe hacerse a costa de los presupuestos para las mujeres.</a:t>
            </a:r>
          </a:p>
        </p:txBody>
      </p:sp>
      <p:sp>
        <p:nvSpPr>
          <p:cNvPr id="12" name="Rectángulo 11">
            <a:extLst>
              <a:ext uri="{FF2B5EF4-FFF2-40B4-BE49-F238E27FC236}">
                <a16:creationId xmlns:a16="http://schemas.microsoft.com/office/drawing/2014/main" id="{BBC19740-54DF-BF0B-A1E5-27AC4D58DF3C}"/>
              </a:ext>
            </a:extLst>
          </p:cNvPr>
          <p:cNvSpPr/>
          <p:nvPr/>
        </p:nvSpPr>
        <p:spPr>
          <a:xfrm>
            <a:off x="10935626" y="4697964"/>
            <a:ext cx="45719" cy="1683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467430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C03E0A67-B4A6-0ED8-B073-A42A712901B5}"/>
              </a:ext>
            </a:extLst>
          </p:cNvPr>
          <p:cNvGraphicFramePr/>
          <p:nvPr>
            <p:extLst>
              <p:ext uri="{D42A27DB-BD31-4B8C-83A1-F6EECF244321}">
                <p14:modId xmlns:p14="http://schemas.microsoft.com/office/powerpoint/2010/main" val="1761609067"/>
              </p:ext>
            </p:extLst>
          </p:nvPr>
        </p:nvGraphicFramePr>
        <p:xfrm>
          <a:off x="1892183" y="109078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a:extLst>
              <a:ext uri="{FF2B5EF4-FFF2-40B4-BE49-F238E27FC236}">
                <a16:creationId xmlns:a16="http://schemas.microsoft.com/office/drawing/2014/main" id="{AE5BBABF-5C64-FCF4-C9A3-F91381C1EA45}"/>
              </a:ext>
            </a:extLst>
          </p:cNvPr>
          <p:cNvSpPr/>
          <p:nvPr/>
        </p:nvSpPr>
        <p:spPr>
          <a:xfrm>
            <a:off x="5086083" y="6385438"/>
            <a:ext cx="5274777" cy="584775"/>
          </a:xfrm>
          <a:prstGeom prst="rect">
            <a:avLst/>
          </a:prstGeom>
          <a:noFill/>
        </p:spPr>
        <p:txBody>
          <a:bodyPr wrap="none" lIns="91440" tIns="45720" rIns="91440" bIns="45720">
            <a:spAutoFit/>
          </a:bodyPr>
          <a:lstStyle/>
          <a:p>
            <a:pPr algn="ctr"/>
            <a:r>
              <a:rPr lang="es-ES" sz="3200" b="1" cap="none" spc="0" dirty="0">
                <a:ln w="22225">
                  <a:solidFill>
                    <a:schemeClr val="accent2"/>
                  </a:solidFill>
                  <a:prstDash val="solid"/>
                </a:ln>
                <a:solidFill>
                  <a:schemeClr val="accent2">
                    <a:lumMod val="40000"/>
                    <a:lumOff val="60000"/>
                  </a:schemeClr>
                </a:solidFill>
                <a:effectLst/>
              </a:rPr>
              <a:t>Desde las </a:t>
            </a:r>
            <a:r>
              <a:rPr lang="es-ES" sz="3200" b="1" cap="none" spc="0" dirty="0" err="1">
                <a:ln w="22225">
                  <a:solidFill>
                    <a:schemeClr val="accent2"/>
                  </a:solidFill>
                  <a:prstDash val="solid"/>
                </a:ln>
                <a:solidFill>
                  <a:schemeClr val="accent2">
                    <a:lumMod val="40000"/>
                    <a:lumOff val="60000"/>
                  </a:schemeClr>
                </a:solidFill>
                <a:effectLst/>
              </a:rPr>
              <a:t>difeentes</a:t>
            </a:r>
            <a:r>
              <a:rPr lang="es-ES" sz="3200" b="1" cap="none" spc="0" dirty="0">
                <a:ln w="22225">
                  <a:solidFill>
                    <a:schemeClr val="accent2"/>
                  </a:solidFill>
                  <a:prstDash val="solid"/>
                </a:ln>
                <a:solidFill>
                  <a:schemeClr val="accent2">
                    <a:lumMod val="40000"/>
                    <a:lumOff val="60000"/>
                  </a:schemeClr>
                </a:solidFill>
                <a:effectLst/>
              </a:rPr>
              <a:t> trincheras</a:t>
            </a:r>
          </a:p>
        </p:txBody>
      </p:sp>
      <p:sp>
        <p:nvSpPr>
          <p:cNvPr id="7" name="Rectángulo 6">
            <a:extLst>
              <a:ext uri="{FF2B5EF4-FFF2-40B4-BE49-F238E27FC236}">
                <a16:creationId xmlns:a16="http://schemas.microsoft.com/office/drawing/2014/main" id="{E2598814-8D7A-7D50-580D-41DB9185D7DB}"/>
              </a:ext>
            </a:extLst>
          </p:cNvPr>
          <p:cNvSpPr/>
          <p:nvPr/>
        </p:nvSpPr>
        <p:spPr>
          <a:xfrm>
            <a:off x="805343" y="13567"/>
            <a:ext cx="10581314" cy="1077218"/>
          </a:xfrm>
          <a:prstGeom prst="rect">
            <a:avLst/>
          </a:prstGeom>
          <a:noFill/>
        </p:spPr>
        <p:txBody>
          <a:bodyPr wrap="square" lIns="91440" tIns="45720" rIns="91440" bIns="45720">
            <a:spAutoFit/>
          </a:bodyPr>
          <a:lstStyle/>
          <a:p>
            <a:pPr algn="ctr"/>
            <a:r>
              <a:rPr lang="es-MX" sz="3200" b="1" cap="none" spc="0" dirty="0">
                <a:ln w="22225">
                  <a:solidFill>
                    <a:schemeClr val="accent2"/>
                  </a:solidFill>
                  <a:prstDash val="solid"/>
                </a:ln>
                <a:solidFill>
                  <a:schemeClr val="accent2">
                    <a:lumMod val="40000"/>
                    <a:lumOff val="60000"/>
                  </a:schemeClr>
                </a:solidFill>
                <a:effectLst/>
              </a:rPr>
              <a:t>¿Qué aportan las masculinidades Asertivas para un futuro deseable?</a:t>
            </a:r>
          </a:p>
        </p:txBody>
      </p:sp>
      <p:sp>
        <p:nvSpPr>
          <p:cNvPr id="8" name="Rectángulo 7">
            <a:extLst>
              <a:ext uri="{FF2B5EF4-FFF2-40B4-BE49-F238E27FC236}">
                <a16:creationId xmlns:a16="http://schemas.microsoft.com/office/drawing/2014/main" id="{D3E4019B-ABDA-3076-6DC8-3300118D67FD}"/>
              </a:ext>
            </a:extLst>
          </p:cNvPr>
          <p:cNvSpPr/>
          <p:nvPr/>
        </p:nvSpPr>
        <p:spPr>
          <a:xfrm>
            <a:off x="679508" y="151002"/>
            <a:ext cx="50334" cy="657696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MX">
              <a:solidFill>
                <a:schemeClr val="accent6">
                  <a:lumMod val="50000"/>
                </a:schemeClr>
              </a:solidFill>
            </a:endParaRPr>
          </a:p>
        </p:txBody>
      </p:sp>
      <p:sp>
        <p:nvSpPr>
          <p:cNvPr id="9" name="Rectángulo 8">
            <a:extLst>
              <a:ext uri="{FF2B5EF4-FFF2-40B4-BE49-F238E27FC236}">
                <a16:creationId xmlns:a16="http://schemas.microsoft.com/office/drawing/2014/main" id="{44F3BF54-38CA-2B94-B060-BD4F719ECF38}"/>
              </a:ext>
            </a:extLst>
          </p:cNvPr>
          <p:cNvSpPr/>
          <p:nvPr/>
        </p:nvSpPr>
        <p:spPr>
          <a:xfrm>
            <a:off x="756407" y="151003"/>
            <a:ext cx="45719" cy="6555996"/>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chemeClr val="accent4">
                  <a:lumMod val="75000"/>
                </a:schemeClr>
              </a:solidFill>
            </a:endParaRPr>
          </a:p>
        </p:txBody>
      </p:sp>
      <p:sp>
        <p:nvSpPr>
          <p:cNvPr id="10" name="Rectángulo 9">
            <a:extLst>
              <a:ext uri="{FF2B5EF4-FFF2-40B4-BE49-F238E27FC236}">
                <a16:creationId xmlns:a16="http://schemas.microsoft.com/office/drawing/2014/main" id="{7FE793B2-BC55-ACEF-D122-8AE442E7ABA7}"/>
              </a:ext>
            </a:extLst>
          </p:cNvPr>
          <p:cNvSpPr/>
          <p:nvPr/>
        </p:nvSpPr>
        <p:spPr>
          <a:xfrm flipH="1">
            <a:off x="11061304" y="402672"/>
            <a:ext cx="45719" cy="6215837"/>
          </a:xfrm>
          <a:prstGeom prst="rect">
            <a:avLst/>
          </a:prstGeom>
          <a:solidFill>
            <a:schemeClr val="accent4">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s-MX">
              <a:solidFill>
                <a:schemeClr val="bg2">
                  <a:lumMod val="90000"/>
                </a:schemeClr>
              </a:solidFill>
            </a:endParaRPr>
          </a:p>
        </p:txBody>
      </p:sp>
    </p:spTree>
    <p:extLst>
      <p:ext uri="{BB962C8B-B14F-4D97-AF65-F5344CB8AC3E}">
        <p14:creationId xmlns:p14="http://schemas.microsoft.com/office/powerpoint/2010/main" val="42075041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A06195C-E235-BDD4-4858-847FDD1F830B}"/>
              </a:ext>
            </a:extLst>
          </p:cNvPr>
          <p:cNvSpPr txBox="1"/>
          <p:nvPr/>
        </p:nvSpPr>
        <p:spPr>
          <a:xfrm>
            <a:off x="1187117" y="236425"/>
            <a:ext cx="9946104"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s-MX" sz="3200" dirty="0">
                <a:effectLst/>
                <a:latin typeface="Calibri" panose="020F0502020204030204" pitchFamily="34" charset="0"/>
                <a:ea typeface="Calibri" panose="020F0502020204030204" pitchFamily="34" charset="0"/>
                <a:cs typeface="Times New Roman" panose="02020603050405020304" pitchFamily="18" charset="0"/>
              </a:rPr>
              <a:t>Des- Construir masculinidades y feminidades hegemónicas</a:t>
            </a:r>
            <a:endParaRPr lang="es-MX" sz="3200" dirty="0"/>
          </a:p>
        </p:txBody>
      </p:sp>
      <p:graphicFrame>
        <p:nvGraphicFramePr>
          <p:cNvPr id="5" name="Diagrama 4">
            <a:extLst>
              <a:ext uri="{FF2B5EF4-FFF2-40B4-BE49-F238E27FC236}">
                <a16:creationId xmlns:a16="http://schemas.microsoft.com/office/drawing/2014/main" id="{B8AD0A18-D690-4B61-7FC5-A5359F26A28C}"/>
              </a:ext>
            </a:extLst>
          </p:cNvPr>
          <p:cNvGraphicFramePr/>
          <p:nvPr>
            <p:extLst>
              <p:ext uri="{D42A27DB-BD31-4B8C-83A1-F6EECF244321}">
                <p14:modId xmlns:p14="http://schemas.microsoft.com/office/powerpoint/2010/main" val="3991316576"/>
              </p:ext>
            </p:extLst>
          </p:nvPr>
        </p:nvGraphicFramePr>
        <p:xfrm>
          <a:off x="863126" y="1097501"/>
          <a:ext cx="1105301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88007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9925A8F1-3AF2-6E5A-42DD-5129BA9BE3AD}"/>
              </a:ext>
            </a:extLst>
          </p:cNvPr>
          <p:cNvGrpSpPr/>
          <p:nvPr/>
        </p:nvGrpSpPr>
        <p:grpSpPr>
          <a:xfrm>
            <a:off x="5553112" y="1440268"/>
            <a:ext cx="5268685" cy="4546304"/>
            <a:chOff x="2826690" y="936928"/>
            <a:chExt cx="5268685" cy="4546304"/>
          </a:xfrm>
        </p:grpSpPr>
        <p:sp>
          <p:nvSpPr>
            <p:cNvPr id="2" name="Elipse 1">
              <a:extLst>
                <a:ext uri="{FF2B5EF4-FFF2-40B4-BE49-F238E27FC236}">
                  <a16:creationId xmlns:a16="http://schemas.microsoft.com/office/drawing/2014/main" id="{ACB252D3-3097-FB77-DFC3-473D909492D6}"/>
                </a:ext>
              </a:extLst>
            </p:cNvPr>
            <p:cNvSpPr/>
            <p:nvPr/>
          </p:nvSpPr>
          <p:spPr>
            <a:xfrm>
              <a:off x="2932056" y="1045456"/>
              <a:ext cx="4848837" cy="4437776"/>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ArchUpPour">
                <a:avLst/>
              </a:prstTxWarp>
            </a:bodyPr>
            <a:lstStyle/>
            <a:p>
              <a:pPr algn="ctr"/>
              <a:r>
                <a:rPr lang="es-MX" dirty="0">
                  <a:ln w="76200">
                    <a:solidFill>
                      <a:schemeClr val="tx1"/>
                    </a:solidFill>
                  </a:ln>
                  <a:solidFill>
                    <a:schemeClr val="bg1"/>
                  </a:solidFill>
                </a:rPr>
                <a:t>P</a:t>
              </a:r>
            </a:p>
          </p:txBody>
        </p:sp>
        <p:sp>
          <p:nvSpPr>
            <p:cNvPr id="3" name="Elipse 2">
              <a:extLst>
                <a:ext uri="{FF2B5EF4-FFF2-40B4-BE49-F238E27FC236}">
                  <a16:creationId xmlns:a16="http://schemas.microsoft.com/office/drawing/2014/main" id="{E9DC1117-239E-F2EE-D93F-B0AF8B17AD92}"/>
                </a:ext>
              </a:extLst>
            </p:cNvPr>
            <p:cNvSpPr/>
            <p:nvPr/>
          </p:nvSpPr>
          <p:spPr>
            <a:xfrm>
              <a:off x="3896789" y="2146556"/>
              <a:ext cx="2919369" cy="2894202"/>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accent4">
                    <a:lumMod val="75000"/>
                  </a:schemeClr>
                </a:solidFill>
              </a:endParaRPr>
            </a:p>
          </p:txBody>
        </p:sp>
        <p:sp>
          <p:nvSpPr>
            <p:cNvPr id="4" name="Rectángulo 3">
              <a:extLst>
                <a:ext uri="{FF2B5EF4-FFF2-40B4-BE49-F238E27FC236}">
                  <a16:creationId xmlns:a16="http://schemas.microsoft.com/office/drawing/2014/main" id="{20F398A9-C217-8E96-476A-CE19A3749720}"/>
                </a:ext>
              </a:extLst>
            </p:cNvPr>
            <p:cNvSpPr/>
            <p:nvPr/>
          </p:nvSpPr>
          <p:spPr>
            <a:xfrm>
              <a:off x="2969702" y="1510018"/>
              <a:ext cx="5125673" cy="1754326"/>
            </a:xfrm>
            <a:prstGeom prst="rect">
              <a:avLst/>
            </a:prstGeom>
            <a:noFill/>
          </p:spPr>
          <p:txBody>
            <a:bodyPr wrap="square" lIns="91440" tIns="45720" rIns="91440" bIns="45720">
              <a:spAutoFit/>
            </a:bodyPr>
            <a:lstStyle/>
            <a:p>
              <a:pPr algn="ctr"/>
              <a:r>
                <a:rPr lang="es-ES" sz="5400" b="1" dirty="0">
                  <a:ln w="6600">
                    <a:solidFill>
                      <a:schemeClr val="accent2"/>
                    </a:solidFill>
                    <a:prstDash val="solid"/>
                  </a:ln>
                  <a:solidFill>
                    <a:schemeClr val="accent6">
                      <a:lumMod val="60000"/>
                      <a:lumOff val="40000"/>
                    </a:schemeClr>
                  </a:solidFill>
                  <a:effectLst>
                    <a:outerShdw dist="38100" dir="2700000" algn="tl" rotWithShape="0">
                      <a:schemeClr val="accent2"/>
                    </a:outerShdw>
                  </a:effectLst>
                </a:rPr>
                <a:t>Masculinidad</a:t>
              </a:r>
            </a:p>
            <a:p>
              <a:pPr algn="ctr"/>
              <a:endParaRPr lang="es-ES" sz="5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6" name="Rectángulo 5">
              <a:extLst>
                <a:ext uri="{FF2B5EF4-FFF2-40B4-BE49-F238E27FC236}">
                  <a16:creationId xmlns:a16="http://schemas.microsoft.com/office/drawing/2014/main" id="{7356DA1A-7F55-08F1-2EEE-E821F6E892DE}"/>
                </a:ext>
              </a:extLst>
            </p:cNvPr>
            <p:cNvSpPr/>
            <p:nvPr/>
          </p:nvSpPr>
          <p:spPr>
            <a:xfrm>
              <a:off x="3987123" y="1953835"/>
              <a:ext cx="2919368" cy="923330"/>
            </a:xfrm>
            <a:prstGeom prst="rect">
              <a:avLst/>
            </a:prstGeom>
            <a:noFill/>
          </p:spPr>
          <p:txBody>
            <a:bodyPr wrap="square" lIns="91440" tIns="45720" rIns="91440" bIns="45720">
              <a:spAutoFit/>
            </a:bodyPr>
            <a:lstStyle/>
            <a:p>
              <a:pPr algn="ctr"/>
              <a:r>
                <a:rPr lang="es-ES" sz="5400" b="1" dirty="0">
                  <a:ln w="6600">
                    <a:solidFill>
                      <a:schemeClr val="accent2"/>
                    </a:solidFill>
                    <a:prstDash val="solid"/>
                  </a:ln>
                  <a:solidFill>
                    <a:schemeClr val="bg1"/>
                  </a:solidFill>
                  <a:effectLst>
                    <a:outerShdw dist="38100" dir="2700000" algn="tl" rotWithShape="0">
                      <a:schemeClr val="accent2"/>
                    </a:outerShdw>
                  </a:effectLst>
                </a:rPr>
                <a:t>amorosa</a:t>
              </a:r>
              <a:endParaRPr lang="es-ES" sz="5400" b="1" dirty="0">
                <a:ln w="22225">
                  <a:solidFill>
                    <a:schemeClr val="accent2"/>
                  </a:solidFill>
                  <a:prstDash val="solid"/>
                </a:ln>
                <a:solidFill>
                  <a:schemeClr val="bg1"/>
                </a:solidFill>
              </a:endParaRPr>
            </a:p>
          </p:txBody>
        </p:sp>
        <p:pic>
          <p:nvPicPr>
            <p:cNvPr id="8" name="Imagen 7" descr="Forma&#10;&#10;Descripción generada automáticamente">
              <a:extLst>
                <a:ext uri="{FF2B5EF4-FFF2-40B4-BE49-F238E27FC236}">
                  <a16:creationId xmlns:a16="http://schemas.microsoft.com/office/drawing/2014/main" id="{B76D2CAB-E204-8DB0-C5F8-7D043FECB8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2819" y="2769535"/>
              <a:ext cx="1887313" cy="1877877"/>
            </a:xfrm>
            <a:prstGeom prst="rect">
              <a:avLst/>
            </a:prstGeom>
          </p:spPr>
        </p:pic>
        <p:sp>
          <p:nvSpPr>
            <p:cNvPr id="9" name="Rectángulo 8">
              <a:extLst>
                <a:ext uri="{FF2B5EF4-FFF2-40B4-BE49-F238E27FC236}">
                  <a16:creationId xmlns:a16="http://schemas.microsoft.com/office/drawing/2014/main" id="{811C6FC2-2576-53F3-7632-F2363CCDF71E}"/>
                </a:ext>
              </a:extLst>
            </p:cNvPr>
            <p:cNvSpPr/>
            <p:nvPr/>
          </p:nvSpPr>
          <p:spPr>
            <a:xfrm>
              <a:off x="2826690" y="936928"/>
              <a:ext cx="5134868" cy="923330"/>
            </a:xfrm>
            <a:prstGeom prst="rect">
              <a:avLst/>
            </a:prstGeom>
            <a:noFill/>
          </p:spPr>
          <p:txBody>
            <a:bodyPr wrap="none" lIns="91440" tIns="45720" rIns="91440" bIns="45720">
              <a:spAutoFit/>
            </a:bodyPr>
            <a:lstStyle/>
            <a:p>
              <a:pPr algn="ctr"/>
              <a:r>
                <a:rPr lang="es-ES" sz="5400" b="1" cap="none" spc="0" dirty="0">
                  <a:ln w="22225">
                    <a:solidFill>
                      <a:schemeClr val="accent2"/>
                    </a:solidFill>
                    <a:prstDash val="solid"/>
                  </a:ln>
                  <a:solidFill>
                    <a:schemeClr val="accent6">
                      <a:lumMod val="60000"/>
                      <a:lumOff val="40000"/>
                    </a:schemeClr>
                  </a:solidFill>
                  <a:effectLst/>
                </a:rPr>
                <a:t>Por </a:t>
              </a:r>
              <a:r>
                <a:rPr lang="es-ES" sz="5400" b="1" cap="none" spc="0" dirty="0">
                  <a:ln w="22225">
                    <a:solidFill>
                      <a:schemeClr val="accent2"/>
                    </a:solidFill>
                    <a:prstDash val="solid"/>
                  </a:ln>
                  <a:solidFill>
                    <a:schemeClr val="bg1"/>
                  </a:solidFill>
                  <a:effectLst/>
                </a:rPr>
                <a:t>construir</a:t>
              </a:r>
              <a:r>
                <a:rPr lang="es-ES" sz="5400" b="1" cap="none" spc="0" dirty="0">
                  <a:ln w="22225">
                    <a:solidFill>
                      <a:schemeClr val="accent2"/>
                    </a:solidFill>
                    <a:prstDash val="solid"/>
                  </a:ln>
                  <a:solidFill>
                    <a:schemeClr val="accent6">
                      <a:lumMod val="60000"/>
                      <a:lumOff val="40000"/>
                    </a:schemeClr>
                  </a:solidFill>
                  <a:effectLst/>
                </a:rPr>
                <a:t> una</a:t>
              </a:r>
            </a:p>
          </p:txBody>
        </p:sp>
      </p:grpSp>
      <p:sp>
        <p:nvSpPr>
          <p:cNvPr id="12" name="CuadroTexto 11">
            <a:extLst>
              <a:ext uri="{FF2B5EF4-FFF2-40B4-BE49-F238E27FC236}">
                <a16:creationId xmlns:a16="http://schemas.microsoft.com/office/drawing/2014/main" id="{8D076728-BB0C-B459-F6CA-44FA64A7A4E3}"/>
              </a:ext>
            </a:extLst>
          </p:cNvPr>
          <p:cNvSpPr txBox="1"/>
          <p:nvPr/>
        </p:nvSpPr>
        <p:spPr>
          <a:xfrm>
            <a:off x="737806" y="2534054"/>
            <a:ext cx="4335161" cy="1095749"/>
          </a:xfrm>
          <a:prstGeom prst="rect">
            <a:avLst/>
          </a:prstGeom>
          <a:noFill/>
        </p:spPr>
        <p:txBody>
          <a:bodyPr wrap="square">
            <a:spAutoFit/>
          </a:bodyPr>
          <a:lstStyle/>
          <a:p>
            <a:pPr algn="r">
              <a:lnSpc>
                <a:spcPct val="107000"/>
              </a:lnSpc>
              <a:spcAft>
                <a:spcPts val="800"/>
              </a:spcAft>
            </a:pPr>
            <a:r>
              <a:rPr lang="es-MX" sz="2800" dirty="0">
                <a:solidFill>
                  <a:schemeClr val="accent6">
                    <a:lumMod val="50000"/>
                  </a:schemeClr>
                </a:solidFill>
                <a:effectLst/>
                <a:latin typeface="IBM Plex Sans" panose="020B0503050203000203" pitchFamily="34" charset="0"/>
                <a:ea typeface="Times New Roman" panose="02020603050405020304" pitchFamily="18" charset="0"/>
                <a:cs typeface="Times New Roman" panose="02020603050405020304" pitchFamily="18" charset="0"/>
              </a:rPr>
              <a:t>Silvia Padilla Loredo</a:t>
            </a:r>
          </a:p>
          <a:p>
            <a:pPr algn="r">
              <a:lnSpc>
                <a:spcPct val="107000"/>
              </a:lnSpc>
              <a:spcAft>
                <a:spcPts val="800"/>
              </a:spcAft>
            </a:pPr>
            <a:r>
              <a:rPr lang="es-MX" sz="2800" dirty="0">
                <a:solidFill>
                  <a:schemeClr val="accent6">
                    <a:lumMod val="50000"/>
                  </a:schemeClr>
                </a:solidFill>
                <a:latin typeface="IBM Plex Sans" panose="020B0503050203000203" pitchFamily="34" charset="0"/>
                <a:ea typeface="Calibri" panose="020F0502020204030204" pitchFamily="34" charset="0"/>
                <a:cs typeface="Times New Roman" panose="02020603050405020304" pitchFamily="18" charset="0"/>
              </a:rPr>
              <a:t>sploredo@yahoo.com.mx</a:t>
            </a:r>
            <a:endParaRPr lang="es-MX" sz="2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0876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F675DF8F-7A9E-12BF-3561-3C3FEBA2B4FC}"/>
              </a:ext>
            </a:extLst>
          </p:cNvPr>
          <p:cNvSpPr txBox="1"/>
          <p:nvPr/>
        </p:nvSpPr>
        <p:spPr>
          <a:xfrm>
            <a:off x="8699536" y="4551159"/>
            <a:ext cx="2968847" cy="923330"/>
          </a:xfrm>
          <a:prstGeom prst="rect">
            <a:avLst/>
          </a:prstGeom>
          <a:noFill/>
        </p:spPr>
        <p:txBody>
          <a:bodyPr wrap="square">
            <a:spAutoFit/>
          </a:bodyPr>
          <a:lstStyle/>
          <a:p>
            <a:pPr lvl="0"/>
            <a:r>
              <a:rPr lang="es-MX" dirty="0">
                <a:effectLst/>
                <a:latin typeface="Calibri" panose="020F0502020204030204" pitchFamily="34" charset="0"/>
                <a:ea typeface="Calibri" panose="020F0502020204030204" pitchFamily="34" charset="0"/>
                <a:cs typeface="Times New Roman" panose="02020603050405020304" pitchFamily="18" charset="0"/>
              </a:rPr>
              <a:t>Poder que resta el hecho biológico de </a:t>
            </a:r>
            <a:r>
              <a:rPr lang="es-MX" dirty="0">
                <a:latin typeface="Calibri" panose="020F0502020204030204" pitchFamily="34" charset="0"/>
                <a:ea typeface="Calibri" panose="020F0502020204030204" pitchFamily="34" charset="0"/>
                <a:cs typeface="Times New Roman" panose="02020603050405020304" pitchFamily="18" charset="0"/>
              </a:rPr>
              <a:t>ser nombrada mujer</a:t>
            </a:r>
            <a:endParaRPr lang="es-MX" dirty="0"/>
          </a:p>
        </p:txBody>
      </p:sp>
      <p:sp>
        <p:nvSpPr>
          <p:cNvPr id="4" name="Rectángulo 3">
            <a:extLst>
              <a:ext uri="{FF2B5EF4-FFF2-40B4-BE49-F238E27FC236}">
                <a16:creationId xmlns:a16="http://schemas.microsoft.com/office/drawing/2014/main" id="{567CF052-F12D-2D9F-3584-63CA096E9DCC}"/>
              </a:ext>
            </a:extLst>
          </p:cNvPr>
          <p:cNvSpPr/>
          <p:nvPr/>
        </p:nvSpPr>
        <p:spPr>
          <a:xfrm>
            <a:off x="811690" y="242981"/>
            <a:ext cx="6097184" cy="90615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Hetero sexualidad (vs </a:t>
            </a:r>
            <a:r>
              <a:rPr lang="es-MX" sz="2400" dirty="0" err="1"/>
              <a:t>ó</a:t>
            </a:r>
            <a:r>
              <a:rPr lang="es-MX" sz="2400" dirty="0"/>
              <a:t> + </a:t>
            </a:r>
            <a:r>
              <a:rPr lang="es-MX" sz="2400" dirty="0" err="1"/>
              <a:t>ó</a:t>
            </a:r>
            <a:r>
              <a:rPr lang="es-MX" sz="2400" dirty="0"/>
              <a:t> -) Sexo diversidad</a:t>
            </a:r>
          </a:p>
          <a:p>
            <a:pPr algn="ctr"/>
            <a:r>
              <a:rPr lang="es-MX" sz="2400" dirty="0"/>
              <a:t>¿Determinantes o determinaciones?</a:t>
            </a:r>
          </a:p>
        </p:txBody>
      </p:sp>
      <p:sp>
        <p:nvSpPr>
          <p:cNvPr id="20" name="Forma libre: forma 19">
            <a:extLst>
              <a:ext uri="{FF2B5EF4-FFF2-40B4-BE49-F238E27FC236}">
                <a16:creationId xmlns:a16="http://schemas.microsoft.com/office/drawing/2014/main" id="{2512CCAC-6DE2-C48D-C906-68120FADEBB3}"/>
              </a:ext>
            </a:extLst>
          </p:cNvPr>
          <p:cNvSpPr/>
          <p:nvPr/>
        </p:nvSpPr>
        <p:spPr>
          <a:xfrm rot="16005176">
            <a:off x="9884587" y="4024941"/>
            <a:ext cx="377987" cy="585342"/>
          </a:xfrm>
          <a:custGeom>
            <a:avLst/>
            <a:gdLst>
              <a:gd name="connsiteX0" fmla="*/ 0 w 377986"/>
              <a:gd name="connsiteY0" fmla="*/ 117068 h 585341"/>
              <a:gd name="connsiteX1" fmla="*/ 188993 w 377986"/>
              <a:gd name="connsiteY1" fmla="*/ 117068 h 585341"/>
              <a:gd name="connsiteX2" fmla="*/ 188993 w 377986"/>
              <a:gd name="connsiteY2" fmla="*/ 0 h 585341"/>
              <a:gd name="connsiteX3" fmla="*/ 377986 w 377986"/>
              <a:gd name="connsiteY3" fmla="*/ 292671 h 585341"/>
              <a:gd name="connsiteX4" fmla="*/ 188993 w 377986"/>
              <a:gd name="connsiteY4" fmla="*/ 585341 h 585341"/>
              <a:gd name="connsiteX5" fmla="*/ 188993 w 377986"/>
              <a:gd name="connsiteY5" fmla="*/ 468273 h 585341"/>
              <a:gd name="connsiteX6" fmla="*/ 0 w 377986"/>
              <a:gd name="connsiteY6" fmla="*/ 468273 h 585341"/>
              <a:gd name="connsiteX7" fmla="*/ 0 w 377986"/>
              <a:gd name="connsiteY7" fmla="*/ 117068 h 58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6" h="585341">
                <a:moveTo>
                  <a:pt x="377986" y="468273"/>
                </a:moveTo>
                <a:lnTo>
                  <a:pt x="188993" y="468273"/>
                </a:lnTo>
                <a:lnTo>
                  <a:pt x="188993" y="585341"/>
                </a:lnTo>
                <a:lnTo>
                  <a:pt x="0" y="292670"/>
                </a:lnTo>
                <a:lnTo>
                  <a:pt x="188993" y="0"/>
                </a:lnTo>
                <a:lnTo>
                  <a:pt x="188993" y="117068"/>
                </a:lnTo>
                <a:lnTo>
                  <a:pt x="377986" y="117068"/>
                </a:lnTo>
                <a:lnTo>
                  <a:pt x="377986" y="468273"/>
                </a:lnTo>
                <a:close/>
              </a:path>
            </a:pathLst>
          </a:cu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13396" tIns="117068" rIns="0" bIns="117068" numCol="1" spcCol="1270" anchor="ctr" anchorCtr="0">
            <a:noAutofit/>
          </a:bodyPr>
          <a:lstStyle/>
          <a:p>
            <a:pPr marL="0" lvl="0" indent="0" algn="ctr" defTabSz="622300">
              <a:lnSpc>
                <a:spcPct val="90000"/>
              </a:lnSpc>
              <a:spcBef>
                <a:spcPct val="0"/>
              </a:spcBef>
              <a:spcAft>
                <a:spcPct val="35000"/>
              </a:spcAft>
              <a:buNone/>
            </a:pPr>
            <a:endParaRPr lang="es-MX" sz="1400" kern="1200"/>
          </a:p>
        </p:txBody>
      </p:sp>
      <p:sp>
        <p:nvSpPr>
          <p:cNvPr id="22" name="Forma libre: forma 21">
            <a:extLst>
              <a:ext uri="{FF2B5EF4-FFF2-40B4-BE49-F238E27FC236}">
                <a16:creationId xmlns:a16="http://schemas.microsoft.com/office/drawing/2014/main" id="{2EC71948-7F26-6CDC-7E7C-BFECCF9EAD3F}"/>
              </a:ext>
            </a:extLst>
          </p:cNvPr>
          <p:cNvSpPr/>
          <p:nvPr/>
        </p:nvSpPr>
        <p:spPr>
          <a:xfrm rot="11202564">
            <a:off x="4194192" y="4987621"/>
            <a:ext cx="1150364" cy="585341"/>
          </a:xfrm>
          <a:custGeom>
            <a:avLst/>
            <a:gdLst>
              <a:gd name="connsiteX0" fmla="*/ 0 w 1150364"/>
              <a:gd name="connsiteY0" fmla="*/ 117068 h 585341"/>
              <a:gd name="connsiteX1" fmla="*/ 857694 w 1150364"/>
              <a:gd name="connsiteY1" fmla="*/ 117068 h 585341"/>
              <a:gd name="connsiteX2" fmla="*/ 857694 w 1150364"/>
              <a:gd name="connsiteY2" fmla="*/ 0 h 585341"/>
              <a:gd name="connsiteX3" fmla="*/ 1150364 w 1150364"/>
              <a:gd name="connsiteY3" fmla="*/ 292671 h 585341"/>
              <a:gd name="connsiteX4" fmla="*/ 857694 w 1150364"/>
              <a:gd name="connsiteY4" fmla="*/ 585341 h 585341"/>
              <a:gd name="connsiteX5" fmla="*/ 857694 w 1150364"/>
              <a:gd name="connsiteY5" fmla="*/ 468273 h 585341"/>
              <a:gd name="connsiteX6" fmla="*/ 0 w 1150364"/>
              <a:gd name="connsiteY6" fmla="*/ 468273 h 585341"/>
              <a:gd name="connsiteX7" fmla="*/ 0 w 1150364"/>
              <a:gd name="connsiteY7" fmla="*/ 117068 h 58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0364" h="585341">
                <a:moveTo>
                  <a:pt x="0" y="117068"/>
                </a:moveTo>
                <a:lnTo>
                  <a:pt x="857694" y="117068"/>
                </a:lnTo>
                <a:lnTo>
                  <a:pt x="857694" y="0"/>
                </a:lnTo>
                <a:lnTo>
                  <a:pt x="1150364" y="292671"/>
                </a:lnTo>
                <a:lnTo>
                  <a:pt x="857694" y="585341"/>
                </a:lnTo>
                <a:lnTo>
                  <a:pt x="857694" y="468273"/>
                </a:lnTo>
                <a:lnTo>
                  <a:pt x="0" y="468273"/>
                </a:lnTo>
                <a:lnTo>
                  <a:pt x="0" y="117068"/>
                </a:lnTo>
                <a:close/>
              </a:path>
            </a:pathLst>
          </a:custGeom>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 tIns="117067" rIns="175602" bIns="117068" numCol="1" spcCol="1270" anchor="ctr" anchorCtr="0">
            <a:noAutofit/>
          </a:bodyPr>
          <a:lstStyle/>
          <a:p>
            <a:pPr marL="0" lvl="0" indent="0" algn="ctr" defTabSz="622300">
              <a:lnSpc>
                <a:spcPct val="90000"/>
              </a:lnSpc>
              <a:spcBef>
                <a:spcPct val="0"/>
              </a:spcBef>
              <a:spcAft>
                <a:spcPct val="35000"/>
              </a:spcAft>
              <a:buNone/>
            </a:pPr>
            <a:endParaRPr lang="es-MX" sz="1400" kern="1200"/>
          </a:p>
        </p:txBody>
      </p:sp>
      <p:sp>
        <p:nvSpPr>
          <p:cNvPr id="18" name="Forma libre: forma 17">
            <a:extLst>
              <a:ext uri="{FF2B5EF4-FFF2-40B4-BE49-F238E27FC236}">
                <a16:creationId xmlns:a16="http://schemas.microsoft.com/office/drawing/2014/main" id="{FFCC603A-8D83-10BF-97F8-F95B2702DA28}"/>
              </a:ext>
            </a:extLst>
          </p:cNvPr>
          <p:cNvSpPr/>
          <p:nvPr/>
        </p:nvSpPr>
        <p:spPr>
          <a:xfrm rot="13981653">
            <a:off x="1519254" y="2753390"/>
            <a:ext cx="595411" cy="585341"/>
          </a:xfrm>
          <a:custGeom>
            <a:avLst/>
            <a:gdLst>
              <a:gd name="connsiteX0" fmla="*/ 0 w 595411"/>
              <a:gd name="connsiteY0" fmla="*/ 117068 h 585341"/>
              <a:gd name="connsiteX1" fmla="*/ 302741 w 595411"/>
              <a:gd name="connsiteY1" fmla="*/ 117068 h 585341"/>
              <a:gd name="connsiteX2" fmla="*/ 302741 w 595411"/>
              <a:gd name="connsiteY2" fmla="*/ 0 h 585341"/>
              <a:gd name="connsiteX3" fmla="*/ 595411 w 595411"/>
              <a:gd name="connsiteY3" fmla="*/ 292671 h 585341"/>
              <a:gd name="connsiteX4" fmla="*/ 302741 w 595411"/>
              <a:gd name="connsiteY4" fmla="*/ 585341 h 585341"/>
              <a:gd name="connsiteX5" fmla="*/ 302741 w 595411"/>
              <a:gd name="connsiteY5" fmla="*/ 468273 h 585341"/>
              <a:gd name="connsiteX6" fmla="*/ 0 w 595411"/>
              <a:gd name="connsiteY6" fmla="*/ 468273 h 585341"/>
              <a:gd name="connsiteX7" fmla="*/ 0 w 595411"/>
              <a:gd name="connsiteY7" fmla="*/ 117068 h 58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411" h="585341">
                <a:moveTo>
                  <a:pt x="0" y="117068"/>
                </a:moveTo>
                <a:lnTo>
                  <a:pt x="302741" y="117068"/>
                </a:lnTo>
                <a:lnTo>
                  <a:pt x="302741" y="0"/>
                </a:lnTo>
                <a:lnTo>
                  <a:pt x="595411" y="292671"/>
                </a:lnTo>
                <a:lnTo>
                  <a:pt x="302741" y="585341"/>
                </a:lnTo>
                <a:lnTo>
                  <a:pt x="302741" y="468273"/>
                </a:lnTo>
                <a:lnTo>
                  <a:pt x="0" y="468273"/>
                </a:lnTo>
                <a:lnTo>
                  <a:pt x="0" y="117068"/>
                </a:lnTo>
                <a:close/>
              </a:path>
            </a:pathLst>
          </a:cu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 tIns="117067" rIns="175602" bIns="117068" numCol="1" spcCol="1270" anchor="ctr" anchorCtr="0">
            <a:noAutofit/>
          </a:bodyPr>
          <a:lstStyle/>
          <a:p>
            <a:pPr marL="0" lvl="0" indent="0" algn="ctr" defTabSz="622300">
              <a:lnSpc>
                <a:spcPct val="90000"/>
              </a:lnSpc>
              <a:spcBef>
                <a:spcPct val="0"/>
              </a:spcBef>
              <a:spcAft>
                <a:spcPct val="35000"/>
              </a:spcAft>
              <a:buNone/>
            </a:pPr>
            <a:endParaRPr lang="es-MX" sz="1400" kern="1200"/>
          </a:p>
        </p:txBody>
      </p:sp>
      <p:sp>
        <p:nvSpPr>
          <p:cNvPr id="24" name="Forma libre: forma 23">
            <a:extLst>
              <a:ext uri="{FF2B5EF4-FFF2-40B4-BE49-F238E27FC236}">
                <a16:creationId xmlns:a16="http://schemas.microsoft.com/office/drawing/2014/main" id="{75323CA0-202A-7502-D40B-F28B1F41D8FB}"/>
              </a:ext>
            </a:extLst>
          </p:cNvPr>
          <p:cNvSpPr/>
          <p:nvPr/>
        </p:nvSpPr>
        <p:spPr>
          <a:xfrm rot="7613021">
            <a:off x="8266508" y="856467"/>
            <a:ext cx="1039938" cy="585342"/>
          </a:xfrm>
          <a:custGeom>
            <a:avLst/>
            <a:gdLst>
              <a:gd name="connsiteX0" fmla="*/ 0 w 1039938"/>
              <a:gd name="connsiteY0" fmla="*/ 117068 h 585341"/>
              <a:gd name="connsiteX1" fmla="*/ 747268 w 1039938"/>
              <a:gd name="connsiteY1" fmla="*/ 117068 h 585341"/>
              <a:gd name="connsiteX2" fmla="*/ 747268 w 1039938"/>
              <a:gd name="connsiteY2" fmla="*/ 0 h 585341"/>
              <a:gd name="connsiteX3" fmla="*/ 1039938 w 1039938"/>
              <a:gd name="connsiteY3" fmla="*/ 292671 h 585341"/>
              <a:gd name="connsiteX4" fmla="*/ 747268 w 1039938"/>
              <a:gd name="connsiteY4" fmla="*/ 585341 h 585341"/>
              <a:gd name="connsiteX5" fmla="*/ 747268 w 1039938"/>
              <a:gd name="connsiteY5" fmla="*/ 468273 h 585341"/>
              <a:gd name="connsiteX6" fmla="*/ 0 w 1039938"/>
              <a:gd name="connsiteY6" fmla="*/ 468273 h 585341"/>
              <a:gd name="connsiteX7" fmla="*/ 0 w 1039938"/>
              <a:gd name="connsiteY7" fmla="*/ 117068 h 58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9938" h="585341">
                <a:moveTo>
                  <a:pt x="1039938" y="468273"/>
                </a:moveTo>
                <a:lnTo>
                  <a:pt x="292670" y="468273"/>
                </a:lnTo>
                <a:lnTo>
                  <a:pt x="292670" y="585341"/>
                </a:lnTo>
                <a:lnTo>
                  <a:pt x="0" y="292670"/>
                </a:lnTo>
                <a:lnTo>
                  <a:pt x="292670" y="0"/>
                </a:lnTo>
                <a:lnTo>
                  <a:pt x="292670" y="117068"/>
                </a:lnTo>
                <a:lnTo>
                  <a:pt x="1039938" y="117068"/>
                </a:lnTo>
                <a:lnTo>
                  <a:pt x="1039938" y="468273"/>
                </a:lnTo>
                <a:close/>
              </a:path>
            </a:pathLst>
          </a:custGeom>
        </p:spPr>
        <p:style>
          <a:lnRef idx="0">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75602" tIns="117067" rIns="-1" bIns="117069" numCol="1" spcCol="1270" anchor="ctr" anchorCtr="0">
            <a:noAutofit/>
          </a:bodyPr>
          <a:lstStyle/>
          <a:p>
            <a:pPr marL="0" lvl="0" indent="0" algn="ctr" defTabSz="622300">
              <a:lnSpc>
                <a:spcPct val="90000"/>
              </a:lnSpc>
              <a:spcBef>
                <a:spcPct val="0"/>
              </a:spcBef>
              <a:spcAft>
                <a:spcPct val="35000"/>
              </a:spcAft>
              <a:buNone/>
            </a:pPr>
            <a:endParaRPr lang="es-MX" sz="1400" kern="1200"/>
          </a:p>
        </p:txBody>
      </p:sp>
      <p:sp>
        <p:nvSpPr>
          <p:cNvPr id="17" name="Forma libre: forma 16">
            <a:extLst>
              <a:ext uri="{FF2B5EF4-FFF2-40B4-BE49-F238E27FC236}">
                <a16:creationId xmlns:a16="http://schemas.microsoft.com/office/drawing/2014/main" id="{C4E0509E-5985-FE06-2AFF-BBC9E0B0790C}"/>
              </a:ext>
            </a:extLst>
          </p:cNvPr>
          <p:cNvSpPr/>
          <p:nvPr/>
        </p:nvSpPr>
        <p:spPr>
          <a:xfrm>
            <a:off x="1725585" y="2756775"/>
            <a:ext cx="2500183" cy="1734343"/>
          </a:xfrm>
          <a:custGeom>
            <a:avLst/>
            <a:gdLst>
              <a:gd name="connsiteX0" fmla="*/ 0 w 2306278"/>
              <a:gd name="connsiteY0" fmla="*/ 867172 h 1734343"/>
              <a:gd name="connsiteX1" fmla="*/ 1153139 w 2306278"/>
              <a:gd name="connsiteY1" fmla="*/ 0 h 1734343"/>
              <a:gd name="connsiteX2" fmla="*/ 2306278 w 2306278"/>
              <a:gd name="connsiteY2" fmla="*/ 867172 h 1734343"/>
              <a:gd name="connsiteX3" fmla="*/ 1153139 w 2306278"/>
              <a:gd name="connsiteY3" fmla="*/ 1734344 h 1734343"/>
              <a:gd name="connsiteX4" fmla="*/ 0 w 2306278"/>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6278" h="1734343">
                <a:moveTo>
                  <a:pt x="0" y="867172"/>
                </a:moveTo>
                <a:cubicBezTo>
                  <a:pt x="0" y="388246"/>
                  <a:pt x="516278" y="0"/>
                  <a:pt x="1153139" y="0"/>
                </a:cubicBezTo>
                <a:cubicBezTo>
                  <a:pt x="1790000" y="0"/>
                  <a:pt x="2306278" y="388246"/>
                  <a:pt x="2306278" y="867172"/>
                </a:cubicBezTo>
                <a:cubicBezTo>
                  <a:pt x="2306278" y="1346098"/>
                  <a:pt x="1790000" y="1734344"/>
                  <a:pt x="1153139" y="1734344"/>
                </a:cubicBezTo>
                <a:cubicBezTo>
                  <a:pt x="516278" y="1734344"/>
                  <a:pt x="0" y="1346098"/>
                  <a:pt x="0" y="867172"/>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68227" tIns="284469" rIns="368227" bIns="284469" numCol="1" spcCol="1270" anchor="ctr" anchorCtr="0">
            <a:noAutofit/>
          </a:bodyPr>
          <a:lstStyle/>
          <a:p>
            <a:pPr marL="0" lvl="0" indent="0" algn="ctr" defTabSz="1066800">
              <a:lnSpc>
                <a:spcPct val="90000"/>
              </a:lnSpc>
              <a:spcBef>
                <a:spcPct val="0"/>
              </a:spcBef>
              <a:spcAft>
                <a:spcPct val="35000"/>
              </a:spcAft>
              <a:buNone/>
            </a:pP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Masculinidad</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 gametos YY </a:t>
            </a:r>
            <a:endParaRPr lang="es-MX" sz="2400" kern="1200" dirty="0"/>
          </a:p>
        </p:txBody>
      </p:sp>
      <p:sp>
        <p:nvSpPr>
          <p:cNvPr id="19" name="Forma libre: forma 18">
            <a:extLst>
              <a:ext uri="{FF2B5EF4-FFF2-40B4-BE49-F238E27FC236}">
                <a16:creationId xmlns:a16="http://schemas.microsoft.com/office/drawing/2014/main" id="{35EC0E3D-A206-F36D-E1E8-739112616F57}"/>
              </a:ext>
            </a:extLst>
          </p:cNvPr>
          <p:cNvSpPr/>
          <p:nvPr/>
        </p:nvSpPr>
        <p:spPr>
          <a:xfrm>
            <a:off x="8890945" y="2311904"/>
            <a:ext cx="2280592" cy="1870958"/>
          </a:xfrm>
          <a:custGeom>
            <a:avLst/>
            <a:gdLst>
              <a:gd name="connsiteX0" fmla="*/ 0 w 2280592"/>
              <a:gd name="connsiteY0" fmla="*/ 935479 h 1870958"/>
              <a:gd name="connsiteX1" fmla="*/ 1140296 w 2280592"/>
              <a:gd name="connsiteY1" fmla="*/ 0 h 1870958"/>
              <a:gd name="connsiteX2" fmla="*/ 2280592 w 2280592"/>
              <a:gd name="connsiteY2" fmla="*/ 935479 h 1870958"/>
              <a:gd name="connsiteX3" fmla="*/ 1140296 w 2280592"/>
              <a:gd name="connsiteY3" fmla="*/ 1870958 h 1870958"/>
              <a:gd name="connsiteX4" fmla="*/ 0 w 2280592"/>
              <a:gd name="connsiteY4" fmla="*/ 935479 h 1870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0592" h="1870958">
                <a:moveTo>
                  <a:pt x="0" y="935479"/>
                </a:moveTo>
                <a:cubicBezTo>
                  <a:pt x="0" y="418828"/>
                  <a:pt x="510528" y="0"/>
                  <a:pt x="1140296" y="0"/>
                </a:cubicBezTo>
                <a:cubicBezTo>
                  <a:pt x="1770064" y="0"/>
                  <a:pt x="2280592" y="418828"/>
                  <a:pt x="2280592" y="935479"/>
                </a:cubicBezTo>
                <a:cubicBezTo>
                  <a:pt x="2280592" y="1452130"/>
                  <a:pt x="1770064" y="1870958"/>
                  <a:pt x="1140296" y="1870958"/>
                </a:cubicBezTo>
                <a:cubicBezTo>
                  <a:pt x="510528" y="1870958"/>
                  <a:pt x="0" y="1452130"/>
                  <a:pt x="0" y="935479"/>
                </a:cubicBez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364465" tIns="304475" rIns="364465" bIns="304475" numCol="1" spcCol="1270" anchor="ctr" anchorCtr="0">
            <a:noAutofit/>
          </a:bodyPr>
          <a:lstStyle/>
          <a:p>
            <a:pPr marL="0" lvl="0" indent="0" algn="ctr" defTabSz="1066800">
              <a:lnSpc>
                <a:spcPct val="90000"/>
              </a:lnSpc>
              <a:spcBef>
                <a:spcPct val="0"/>
              </a:spcBef>
              <a:spcAft>
                <a:spcPct val="35000"/>
              </a:spcAft>
              <a:buNone/>
            </a:pPr>
            <a:r>
              <a:rPr lang="es-MX" sz="2400" b="1" kern="1200" dirty="0">
                <a:latin typeface="Calibri" panose="020F0502020204030204" pitchFamily="34" charset="0"/>
                <a:ea typeface="Calibri" panose="020F0502020204030204" pitchFamily="34" charset="0"/>
                <a:cs typeface="Times New Roman" panose="02020603050405020304" pitchFamily="18" charset="0"/>
              </a:rPr>
              <a:t>Feminidad</a:t>
            </a:r>
            <a:r>
              <a:rPr lang="es-MX" sz="2400" kern="1200" dirty="0">
                <a:latin typeface="Calibri" panose="020F0502020204030204" pitchFamily="34" charset="0"/>
                <a:ea typeface="Calibri" panose="020F0502020204030204" pitchFamily="34" charset="0"/>
                <a:cs typeface="Times New Roman" panose="02020603050405020304" pitchFamily="18" charset="0"/>
              </a:rPr>
              <a:t>=</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gametos femeninos XX.</a:t>
            </a:r>
            <a:endParaRPr lang="es-MX" sz="2400" kern="1200" dirty="0"/>
          </a:p>
        </p:txBody>
      </p:sp>
      <p:sp>
        <p:nvSpPr>
          <p:cNvPr id="21" name="Forma libre: forma 20">
            <a:extLst>
              <a:ext uri="{FF2B5EF4-FFF2-40B4-BE49-F238E27FC236}">
                <a16:creationId xmlns:a16="http://schemas.microsoft.com/office/drawing/2014/main" id="{14C22F76-069A-36B6-7E0A-6D45D8560E72}"/>
              </a:ext>
            </a:extLst>
          </p:cNvPr>
          <p:cNvSpPr/>
          <p:nvPr/>
        </p:nvSpPr>
        <p:spPr>
          <a:xfrm>
            <a:off x="4715469" y="4600998"/>
            <a:ext cx="3588375" cy="2014020"/>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275579" tIns="275579" rIns="275579" bIns="275579" numCol="1" spcCol="1270" anchor="ctr" anchorCtr="0">
            <a:noAutofit/>
          </a:bodyPr>
          <a:lstStyle/>
          <a:p>
            <a:pPr lvl="0" algn="ctr" defTabSz="755650">
              <a:lnSpc>
                <a:spcPct val="90000"/>
              </a:lnSpc>
              <a:spcBef>
                <a:spcPct val="0"/>
              </a:spcBef>
              <a:spcAft>
                <a:spcPct val="35000"/>
              </a:spcAft>
            </a:pPr>
            <a:r>
              <a:rPr lang="es-MX" sz="2400" b="1" kern="1200" dirty="0">
                <a:effectLst/>
                <a:latin typeface="Calibri" panose="020F0502020204030204" pitchFamily="34" charset="0"/>
                <a:ea typeface="Calibri" panose="020F0502020204030204" pitchFamily="34" charset="0"/>
                <a:cs typeface="Times New Roman" panose="02020603050405020304" pitchFamily="18" charset="0"/>
              </a:rPr>
              <a:t>Diversidades genéticas</a:t>
            </a:r>
            <a:r>
              <a:rPr lang="es-MX" sz="2400" kern="1200" dirty="0">
                <a:effectLst/>
                <a:latin typeface="Calibri" panose="020F0502020204030204" pitchFamily="34" charset="0"/>
                <a:ea typeface="Calibri" panose="020F0502020204030204" pitchFamily="34" charset="0"/>
                <a:cs typeface="Times New Roman" panose="02020603050405020304" pitchFamily="18" charset="0"/>
              </a:rPr>
              <a:t>=</a:t>
            </a:r>
            <a:r>
              <a:rPr lang="es-MX" sz="2400" dirty="0">
                <a:latin typeface="Calibri" panose="020F0502020204030204" pitchFamily="34" charset="0"/>
                <a:ea typeface="Calibri" panose="020F0502020204030204" pitchFamily="34" charset="0"/>
                <a:cs typeface="Times New Roman" panose="02020603050405020304" pitchFamily="18" charset="0"/>
              </a:rPr>
              <a:t>combinación: XXY,  YYX,  XYY, YXX otras variantes</a:t>
            </a:r>
            <a:endParaRPr lang="es-MX" sz="2400" kern="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Forma libre: forma 22">
            <a:extLst>
              <a:ext uri="{FF2B5EF4-FFF2-40B4-BE49-F238E27FC236}">
                <a16:creationId xmlns:a16="http://schemas.microsoft.com/office/drawing/2014/main" id="{A011FD88-9B95-32D5-780D-9EB51387C125}"/>
              </a:ext>
            </a:extLst>
          </p:cNvPr>
          <p:cNvSpPr/>
          <p:nvPr/>
        </p:nvSpPr>
        <p:spPr>
          <a:xfrm>
            <a:off x="6864745" y="722264"/>
            <a:ext cx="1953382"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264149" tIns="264149" rIns="264149" bIns="264149" numCol="1" spcCol="1270" anchor="ctr" anchorCtr="0">
            <a:noAutofit/>
          </a:bodyPr>
          <a:lstStyle/>
          <a:p>
            <a:pPr marL="0" lvl="0" indent="0" algn="ctr" defTabSz="355600">
              <a:lnSpc>
                <a:spcPct val="90000"/>
              </a:lnSpc>
              <a:spcBef>
                <a:spcPct val="0"/>
              </a:spcBef>
              <a:spcAft>
                <a:spcPct val="35000"/>
              </a:spcAft>
              <a:buNone/>
            </a:pPr>
            <a:r>
              <a:rPr lang="es-MX" sz="2400" b="1" kern="1200" dirty="0">
                <a:latin typeface="Calibri" panose="020F0502020204030204" pitchFamily="34" charset="0"/>
                <a:ea typeface="Calibri" panose="020F0502020204030204" pitchFamily="34" charset="0"/>
                <a:cs typeface="Times New Roman" panose="02020603050405020304" pitchFamily="18" charset="0"/>
              </a:rPr>
              <a:t>Sexo diversidad </a:t>
            </a:r>
            <a:r>
              <a:rPr lang="es-MX" sz="1800" dirty="0">
                <a:effectLst/>
                <a:latin typeface="Calibri" panose="020F0502020204030204" pitchFamily="34" charset="0"/>
                <a:ea typeface="Calibri" panose="020F0502020204030204" pitchFamily="34" charset="0"/>
                <a:cs typeface="Times New Roman" panose="02020603050405020304" pitchFamily="18" charset="0"/>
              </a:rPr>
              <a:t>LGTBTI+ </a:t>
            </a:r>
            <a:endParaRPr lang="es-MX" sz="2400" kern="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 name="Grupo 4">
            <a:extLst>
              <a:ext uri="{FF2B5EF4-FFF2-40B4-BE49-F238E27FC236}">
                <a16:creationId xmlns:a16="http://schemas.microsoft.com/office/drawing/2014/main" id="{F02C3BD0-F051-0F3B-61D5-71032AB09660}"/>
              </a:ext>
            </a:extLst>
          </p:cNvPr>
          <p:cNvGrpSpPr/>
          <p:nvPr/>
        </p:nvGrpSpPr>
        <p:grpSpPr>
          <a:xfrm>
            <a:off x="4939347" y="2299457"/>
            <a:ext cx="2169316" cy="1870958"/>
            <a:chOff x="1257873" y="1445310"/>
            <a:chExt cx="1635124" cy="1635124"/>
          </a:xfrm>
        </p:grpSpPr>
        <p:sp>
          <p:nvSpPr>
            <p:cNvPr id="6" name="Elipse 5">
              <a:extLst>
                <a:ext uri="{FF2B5EF4-FFF2-40B4-BE49-F238E27FC236}">
                  <a16:creationId xmlns:a16="http://schemas.microsoft.com/office/drawing/2014/main" id="{03CA2643-55FF-34A2-DDA6-5C5DA7A80747}"/>
                </a:ext>
              </a:extLst>
            </p:cNvPr>
            <p:cNvSpPr/>
            <p:nvPr/>
          </p:nvSpPr>
          <p:spPr>
            <a:xfrm>
              <a:off x="1257873" y="1445310"/>
              <a:ext cx="1635124" cy="1635124"/>
            </a:xfrm>
            <a:prstGeom prst="ellipse">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7" name="Elipse 4">
              <a:extLst>
                <a:ext uri="{FF2B5EF4-FFF2-40B4-BE49-F238E27FC236}">
                  <a16:creationId xmlns:a16="http://schemas.microsoft.com/office/drawing/2014/main" id="{ED784CEB-8F6C-5F24-F952-99C2A180259B}"/>
                </a:ext>
              </a:extLst>
            </p:cNvPr>
            <p:cNvSpPr txBox="1"/>
            <p:nvPr/>
          </p:nvSpPr>
          <p:spPr>
            <a:xfrm>
              <a:off x="1497331" y="1684768"/>
              <a:ext cx="1156208" cy="1156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MX" sz="2400" kern="1200" dirty="0"/>
                <a:t>Asexualidad</a:t>
              </a:r>
            </a:p>
          </p:txBody>
        </p:sp>
      </p:grpSp>
      <p:sp>
        <p:nvSpPr>
          <p:cNvPr id="9" name="CuadroTexto 8">
            <a:extLst>
              <a:ext uri="{FF2B5EF4-FFF2-40B4-BE49-F238E27FC236}">
                <a16:creationId xmlns:a16="http://schemas.microsoft.com/office/drawing/2014/main" id="{36E39793-2518-8B5E-BD93-C8213C4456BF}"/>
              </a:ext>
            </a:extLst>
          </p:cNvPr>
          <p:cNvSpPr txBox="1"/>
          <p:nvPr/>
        </p:nvSpPr>
        <p:spPr>
          <a:xfrm>
            <a:off x="9113193" y="544195"/>
            <a:ext cx="2375286" cy="1754326"/>
          </a:xfrm>
          <a:prstGeom prst="rect">
            <a:avLst/>
          </a:prstGeom>
          <a:noFill/>
        </p:spPr>
        <p:txBody>
          <a:bodyPr wrap="square">
            <a:spAutoFit/>
          </a:bodyPr>
          <a:lstStyle/>
          <a:p>
            <a:pPr lvl="0"/>
            <a:r>
              <a:rPr lang="es-MX" dirty="0">
                <a:latin typeface="Calibri" panose="020F0502020204030204" pitchFamily="34" charset="0"/>
                <a:ea typeface="Calibri" panose="020F0502020204030204" pitchFamily="34" charset="0"/>
                <a:cs typeface="Times New Roman" panose="02020603050405020304" pitchFamily="18" charset="0"/>
              </a:rPr>
              <a:t>Poder adopción de formas distintas de vivir la sexualidad independientemente del aparato genital con el que hayan nacido.</a:t>
            </a:r>
            <a:endParaRPr lang="es-MX" dirty="0"/>
          </a:p>
        </p:txBody>
      </p:sp>
      <p:sp>
        <p:nvSpPr>
          <p:cNvPr id="13" name="CuadroTexto 12">
            <a:extLst>
              <a:ext uri="{FF2B5EF4-FFF2-40B4-BE49-F238E27FC236}">
                <a16:creationId xmlns:a16="http://schemas.microsoft.com/office/drawing/2014/main" id="{2B609C97-E011-1050-5C5A-82B48E63AC8D}"/>
              </a:ext>
            </a:extLst>
          </p:cNvPr>
          <p:cNvSpPr txBox="1"/>
          <p:nvPr/>
        </p:nvSpPr>
        <p:spPr>
          <a:xfrm>
            <a:off x="823989" y="4711001"/>
            <a:ext cx="3741473" cy="1200329"/>
          </a:xfrm>
          <a:prstGeom prst="rect">
            <a:avLst/>
          </a:prstGeom>
          <a:noFill/>
        </p:spPr>
        <p:txBody>
          <a:bodyPr wrap="square">
            <a:spAutoFit/>
          </a:bodyPr>
          <a:lstStyle/>
          <a:p>
            <a:pPr lvl="0"/>
            <a:r>
              <a:rPr lang="es-MX" dirty="0">
                <a:effectLst/>
                <a:latin typeface="Calibri" panose="020F0502020204030204" pitchFamily="34" charset="0"/>
                <a:ea typeface="Calibri" panose="020F0502020204030204" pitchFamily="34" charset="0"/>
                <a:cs typeface="Times New Roman" panose="02020603050405020304" pitchFamily="18" charset="0"/>
              </a:rPr>
              <a:t>Poder a conquistar en razón de no dejarse determinar por  habitar un cuerpo que cuenta  con un aparato genital masculino con</a:t>
            </a:r>
            <a:endParaRPr lang="es-MX" dirty="0"/>
          </a:p>
        </p:txBody>
      </p:sp>
      <p:sp>
        <p:nvSpPr>
          <p:cNvPr id="15" name="CuadroTexto 14">
            <a:extLst>
              <a:ext uri="{FF2B5EF4-FFF2-40B4-BE49-F238E27FC236}">
                <a16:creationId xmlns:a16="http://schemas.microsoft.com/office/drawing/2014/main" id="{9FF1BDBB-3036-EF39-0770-8296897F2034}"/>
              </a:ext>
            </a:extLst>
          </p:cNvPr>
          <p:cNvSpPr txBox="1"/>
          <p:nvPr/>
        </p:nvSpPr>
        <p:spPr>
          <a:xfrm>
            <a:off x="447088" y="1292443"/>
            <a:ext cx="2841811" cy="1588127"/>
          </a:xfrm>
          <a:prstGeom prst="rect">
            <a:avLst/>
          </a:prstGeom>
          <a:noFill/>
        </p:spPr>
        <p:txBody>
          <a:bodyPr wrap="square">
            <a:spAutoFit/>
          </a:bodyPr>
          <a:lstStyle/>
          <a:p>
            <a:pPr marL="0" lvl="0" indent="0" algn="ctr" defTabSz="355600">
              <a:lnSpc>
                <a:spcPct val="90000"/>
              </a:lnSpc>
              <a:spcBef>
                <a:spcPct val="0"/>
              </a:spcBef>
              <a:spcAft>
                <a:spcPct val="35000"/>
              </a:spcAft>
              <a:buNone/>
            </a:pPr>
            <a:r>
              <a:rPr lang="es-MX" sz="1800" kern="1200" dirty="0">
                <a:effectLst/>
                <a:latin typeface="Calibri" panose="020F0502020204030204" pitchFamily="34" charset="0"/>
                <a:ea typeface="Calibri" panose="020F0502020204030204" pitchFamily="34" charset="0"/>
                <a:cs typeface="Times New Roman" panose="02020603050405020304" pitchFamily="18" charset="0"/>
              </a:rPr>
              <a:t>Poder que se otorga a una persona sobre otras en razón del hecho biológico de contar con un aparato genital que le hace ser nombrado hombre</a:t>
            </a:r>
            <a:endParaRPr lang="es-MX" sz="1800" kern="1200" dirty="0"/>
          </a:p>
        </p:txBody>
      </p:sp>
      <p:sp>
        <p:nvSpPr>
          <p:cNvPr id="25" name="CuadroTexto 24">
            <a:extLst>
              <a:ext uri="{FF2B5EF4-FFF2-40B4-BE49-F238E27FC236}">
                <a16:creationId xmlns:a16="http://schemas.microsoft.com/office/drawing/2014/main" id="{1D9DA59D-3733-504B-8A6A-E412FBC7197C}"/>
              </a:ext>
            </a:extLst>
          </p:cNvPr>
          <p:cNvSpPr txBox="1"/>
          <p:nvPr/>
        </p:nvSpPr>
        <p:spPr>
          <a:xfrm>
            <a:off x="4082905" y="1293971"/>
            <a:ext cx="2841811" cy="590931"/>
          </a:xfrm>
          <a:prstGeom prst="rect">
            <a:avLst/>
          </a:prstGeom>
          <a:noFill/>
        </p:spPr>
        <p:txBody>
          <a:bodyPr wrap="square">
            <a:spAutoFit/>
          </a:bodyPr>
          <a:lstStyle/>
          <a:p>
            <a:pPr marL="0" lvl="0" indent="0" algn="ctr" defTabSz="355600">
              <a:lnSpc>
                <a:spcPct val="90000"/>
              </a:lnSpc>
              <a:spcBef>
                <a:spcPct val="0"/>
              </a:spcBef>
              <a:spcAft>
                <a:spcPct val="35000"/>
              </a:spcAft>
              <a:buNone/>
            </a:pPr>
            <a:r>
              <a:rPr lang="es-MX" sz="1800" kern="1200" dirty="0">
                <a:effectLst/>
                <a:latin typeface="Calibri" panose="020F0502020204030204" pitchFamily="34" charset="0"/>
                <a:ea typeface="Calibri" panose="020F0502020204030204" pitchFamily="34" charset="0"/>
                <a:cs typeface="Times New Roman" panose="02020603050405020304" pitchFamily="18" charset="0"/>
              </a:rPr>
              <a:t>Poder de decidir no tener etiqueta alguna</a:t>
            </a:r>
            <a:endParaRPr lang="es-MX" sz="1800" kern="1200" dirty="0"/>
          </a:p>
        </p:txBody>
      </p:sp>
      <p:sp>
        <p:nvSpPr>
          <p:cNvPr id="26" name="Forma libre: forma 25">
            <a:extLst>
              <a:ext uri="{FF2B5EF4-FFF2-40B4-BE49-F238E27FC236}">
                <a16:creationId xmlns:a16="http://schemas.microsoft.com/office/drawing/2014/main" id="{85513160-A669-F79A-4A61-09AD3FA74D18}"/>
              </a:ext>
            </a:extLst>
          </p:cNvPr>
          <p:cNvSpPr/>
          <p:nvPr/>
        </p:nvSpPr>
        <p:spPr>
          <a:xfrm rot="15411625">
            <a:off x="5430488" y="1915082"/>
            <a:ext cx="595411" cy="585341"/>
          </a:xfrm>
          <a:custGeom>
            <a:avLst/>
            <a:gdLst>
              <a:gd name="connsiteX0" fmla="*/ 0 w 595411"/>
              <a:gd name="connsiteY0" fmla="*/ 117068 h 585341"/>
              <a:gd name="connsiteX1" fmla="*/ 302741 w 595411"/>
              <a:gd name="connsiteY1" fmla="*/ 117068 h 585341"/>
              <a:gd name="connsiteX2" fmla="*/ 302741 w 595411"/>
              <a:gd name="connsiteY2" fmla="*/ 0 h 585341"/>
              <a:gd name="connsiteX3" fmla="*/ 595411 w 595411"/>
              <a:gd name="connsiteY3" fmla="*/ 292671 h 585341"/>
              <a:gd name="connsiteX4" fmla="*/ 302741 w 595411"/>
              <a:gd name="connsiteY4" fmla="*/ 585341 h 585341"/>
              <a:gd name="connsiteX5" fmla="*/ 302741 w 595411"/>
              <a:gd name="connsiteY5" fmla="*/ 468273 h 585341"/>
              <a:gd name="connsiteX6" fmla="*/ 0 w 595411"/>
              <a:gd name="connsiteY6" fmla="*/ 468273 h 585341"/>
              <a:gd name="connsiteX7" fmla="*/ 0 w 595411"/>
              <a:gd name="connsiteY7" fmla="*/ 117068 h 585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411" h="585341">
                <a:moveTo>
                  <a:pt x="0" y="117068"/>
                </a:moveTo>
                <a:lnTo>
                  <a:pt x="302741" y="117068"/>
                </a:lnTo>
                <a:lnTo>
                  <a:pt x="302741" y="0"/>
                </a:lnTo>
                <a:lnTo>
                  <a:pt x="595411" y="292671"/>
                </a:lnTo>
                <a:lnTo>
                  <a:pt x="302741" y="585341"/>
                </a:lnTo>
                <a:lnTo>
                  <a:pt x="302741" y="468273"/>
                </a:lnTo>
                <a:lnTo>
                  <a:pt x="0" y="468273"/>
                </a:lnTo>
                <a:lnTo>
                  <a:pt x="0" y="117068"/>
                </a:lnTo>
                <a:close/>
              </a:path>
            </a:pathLst>
          </a:custGeom>
          <a:solidFill>
            <a:schemeClr val="accent6"/>
          </a:solidFill>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 tIns="117067" rIns="175602" bIns="117068" numCol="1" spcCol="1270" anchor="ctr" anchorCtr="0">
            <a:noAutofit/>
          </a:bodyPr>
          <a:lstStyle/>
          <a:p>
            <a:pPr marL="0" lvl="0" indent="0" algn="ctr" defTabSz="622300">
              <a:lnSpc>
                <a:spcPct val="90000"/>
              </a:lnSpc>
              <a:spcBef>
                <a:spcPct val="0"/>
              </a:spcBef>
              <a:spcAft>
                <a:spcPct val="35000"/>
              </a:spcAft>
              <a:buNone/>
            </a:pPr>
            <a:endParaRPr lang="es-MX" sz="1400" kern="1200"/>
          </a:p>
        </p:txBody>
      </p:sp>
    </p:spTree>
    <p:extLst>
      <p:ext uri="{BB962C8B-B14F-4D97-AF65-F5344CB8AC3E}">
        <p14:creationId xmlns:p14="http://schemas.microsoft.com/office/powerpoint/2010/main" val="91020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o 26">
            <a:extLst>
              <a:ext uri="{FF2B5EF4-FFF2-40B4-BE49-F238E27FC236}">
                <a16:creationId xmlns:a16="http://schemas.microsoft.com/office/drawing/2014/main" id="{3EE885B0-68FB-59E1-1520-C55E172AD82D}"/>
              </a:ext>
            </a:extLst>
          </p:cNvPr>
          <p:cNvGrpSpPr/>
          <p:nvPr/>
        </p:nvGrpSpPr>
        <p:grpSpPr>
          <a:xfrm>
            <a:off x="2004970" y="1958354"/>
            <a:ext cx="7369032" cy="4132954"/>
            <a:chOff x="2982973" y="5337"/>
            <a:chExt cx="7554398" cy="3421656"/>
          </a:xfrm>
        </p:grpSpPr>
        <p:sp>
          <p:nvSpPr>
            <p:cNvPr id="4" name="CuadroTexto 3">
              <a:extLst>
                <a:ext uri="{FF2B5EF4-FFF2-40B4-BE49-F238E27FC236}">
                  <a16:creationId xmlns:a16="http://schemas.microsoft.com/office/drawing/2014/main" id="{16FCCBD7-B7CC-0EDE-ADA0-D735966EF2EF}"/>
                </a:ext>
              </a:extLst>
            </p:cNvPr>
            <p:cNvSpPr txBox="1"/>
            <p:nvPr/>
          </p:nvSpPr>
          <p:spPr>
            <a:xfrm>
              <a:off x="4759564" y="5337"/>
              <a:ext cx="4604084" cy="369332"/>
            </a:xfrm>
            <a:prstGeom prst="rect">
              <a:avLst/>
            </a:prstGeom>
            <a:noFill/>
          </p:spPr>
          <p:txBody>
            <a:bodyPr wrap="square" rtlCol="0">
              <a:spAutoFit/>
            </a:bodyPr>
            <a:lstStyle/>
            <a:p>
              <a:r>
                <a:rPr lang="es-MX" sz="1800" dirty="0">
                  <a:effectLst/>
                  <a:latin typeface="Calibri" panose="020F0502020204030204" pitchFamily="34" charset="0"/>
                  <a:ea typeface="Calibri" panose="020F0502020204030204" pitchFamily="34" charset="0"/>
                  <a:cs typeface="Times New Roman" panose="02020603050405020304" pitchFamily="18" charset="0"/>
                </a:rPr>
                <a:t>“Masculinidad hegemónica y COVID 19”</a:t>
              </a:r>
              <a:endParaRPr lang="es-MX" dirty="0"/>
            </a:p>
          </p:txBody>
        </p:sp>
        <p:pic>
          <p:nvPicPr>
            <p:cNvPr id="8" name="Imagen 7">
              <a:extLst>
                <a:ext uri="{FF2B5EF4-FFF2-40B4-BE49-F238E27FC236}">
                  <a16:creationId xmlns:a16="http://schemas.microsoft.com/office/drawing/2014/main" id="{3D6A2509-26AF-C030-7FC8-5CE0FD4C3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3308" y="642901"/>
              <a:ext cx="2238375" cy="1885950"/>
            </a:xfrm>
            <a:prstGeom prst="rect">
              <a:avLst/>
            </a:prstGeom>
          </p:spPr>
        </p:pic>
        <p:sp>
          <p:nvSpPr>
            <p:cNvPr id="10" name="CuadroTexto 9">
              <a:extLst>
                <a:ext uri="{FF2B5EF4-FFF2-40B4-BE49-F238E27FC236}">
                  <a16:creationId xmlns:a16="http://schemas.microsoft.com/office/drawing/2014/main" id="{2A83574E-DDEE-1F16-9483-BFC95DEBAB74}"/>
                </a:ext>
              </a:extLst>
            </p:cNvPr>
            <p:cNvSpPr txBox="1"/>
            <p:nvPr/>
          </p:nvSpPr>
          <p:spPr>
            <a:xfrm>
              <a:off x="7920318" y="1471750"/>
              <a:ext cx="2238375" cy="719251"/>
            </a:xfrm>
            <a:prstGeom prst="rect">
              <a:avLst/>
            </a:prstGeom>
            <a:noFill/>
          </p:spPr>
          <p:txBody>
            <a:bodyPr wrap="square">
              <a:spAutoFit/>
            </a:bodyPr>
            <a:lstStyle/>
            <a:p>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morir a causa de la COVID-19</a:t>
              </a:r>
              <a:endParaRPr lang="es-MX" dirty="0"/>
            </a:p>
          </p:txBody>
        </p:sp>
        <p:sp>
          <p:nvSpPr>
            <p:cNvPr id="12" name="CuadroTexto 11">
              <a:extLst>
                <a:ext uri="{FF2B5EF4-FFF2-40B4-BE49-F238E27FC236}">
                  <a16:creationId xmlns:a16="http://schemas.microsoft.com/office/drawing/2014/main" id="{56AF5888-DBC9-5532-7057-FF9D506A04E1}"/>
                </a:ext>
              </a:extLst>
            </p:cNvPr>
            <p:cNvSpPr txBox="1"/>
            <p:nvPr/>
          </p:nvSpPr>
          <p:spPr>
            <a:xfrm>
              <a:off x="3023810" y="550426"/>
              <a:ext cx="2046227" cy="369332"/>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M</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ayores pérdidas </a:t>
              </a:r>
              <a:endParaRPr lang="es-MX" dirty="0"/>
            </a:p>
          </p:txBody>
        </p:sp>
        <p:sp>
          <p:nvSpPr>
            <p:cNvPr id="14" name="CuadroTexto 13">
              <a:extLst>
                <a:ext uri="{FF2B5EF4-FFF2-40B4-BE49-F238E27FC236}">
                  <a16:creationId xmlns:a16="http://schemas.microsoft.com/office/drawing/2014/main" id="{BB7A8332-0934-F058-734B-1103E46847C1}"/>
                </a:ext>
              </a:extLst>
            </p:cNvPr>
            <p:cNvSpPr txBox="1"/>
            <p:nvPr/>
          </p:nvSpPr>
          <p:spPr>
            <a:xfrm>
              <a:off x="2982973" y="1324224"/>
              <a:ext cx="1620275" cy="369332"/>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E</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mpleo</a:t>
              </a:r>
              <a:endParaRPr lang="es-MX" dirty="0"/>
            </a:p>
          </p:txBody>
        </p:sp>
        <p:sp>
          <p:nvSpPr>
            <p:cNvPr id="16" name="CuadroTexto 15">
              <a:extLst>
                <a:ext uri="{FF2B5EF4-FFF2-40B4-BE49-F238E27FC236}">
                  <a16:creationId xmlns:a16="http://schemas.microsoft.com/office/drawing/2014/main" id="{DA2DB3EA-D425-8A5A-A9E2-292E5672D064}"/>
                </a:ext>
              </a:extLst>
            </p:cNvPr>
            <p:cNvSpPr txBox="1"/>
            <p:nvPr/>
          </p:nvSpPr>
          <p:spPr>
            <a:xfrm>
              <a:off x="2982973" y="1728788"/>
              <a:ext cx="1173961" cy="369332"/>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I</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ngresos</a:t>
              </a:r>
              <a:endParaRPr lang="es-MX" dirty="0"/>
            </a:p>
          </p:txBody>
        </p:sp>
        <p:sp>
          <p:nvSpPr>
            <p:cNvPr id="20" name="CuadroTexto 19">
              <a:extLst>
                <a:ext uri="{FF2B5EF4-FFF2-40B4-BE49-F238E27FC236}">
                  <a16:creationId xmlns:a16="http://schemas.microsoft.com/office/drawing/2014/main" id="{083ABF61-6AF1-1680-593C-3CDB33D4584C}"/>
                </a:ext>
              </a:extLst>
            </p:cNvPr>
            <p:cNvSpPr txBox="1"/>
            <p:nvPr/>
          </p:nvSpPr>
          <p:spPr>
            <a:xfrm>
              <a:off x="2983116" y="2123979"/>
              <a:ext cx="7004956" cy="369332"/>
            </a:xfrm>
            <a:prstGeom prst="rect">
              <a:avLst/>
            </a:prstGeom>
            <a:noFill/>
          </p:spPr>
          <p:txBody>
            <a:bodyPr wrap="square">
              <a:spAutoFit/>
            </a:bodyPr>
            <a:lstStyle/>
            <a:p>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Educación</a:t>
              </a:r>
              <a:endParaRPr lang="es-MX" dirty="0"/>
            </a:p>
          </p:txBody>
        </p:sp>
        <p:sp>
          <p:nvSpPr>
            <p:cNvPr id="22" name="CuadroTexto 21">
              <a:extLst>
                <a:ext uri="{FF2B5EF4-FFF2-40B4-BE49-F238E27FC236}">
                  <a16:creationId xmlns:a16="http://schemas.microsoft.com/office/drawing/2014/main" id="{95A0BDA3-3B52-2A5F-A122-2EEE8C328E60}"/>
                </a:ext>
              </a:extLst>
            </p:cNvPr>
            <p:cNvSpPr txBox="1"/>
            <p:nvPr/>
          </p:nvSpPr>
          <p:spPr>
            <a:xfrm>
              <a:off x="4897784" y="2780662"/>
              <a:ext cx="4465864" cy="646331"/>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P</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articipan en la toma de decisiones </a:t>
              </a:r>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ámbito público y privado </a:t>
              </a:r>
              <a:endParaRPr lang="es-MX" dirty="0"/>
            </a:p>
          </p:txBody>
        </p:sp>
        <p:sp>
          <p:nvSpPr>
            <p:cNvPr id="24" name="CuadroTexto 23">
              <a:extLst>
                <a:ext uri="{FF2B5EF4-FFF2-40B4-BE49-F238E27FC236}">
                  <a16:creationId xmlns:a16="http://schemas.microsoft.com/office/drawing/2014/main" id="{2119BA40-7463-E85F-EBB4-23CA67706A9E}"/>
                </a:ext>
              </a:extLst>
            </p:cNvPr>
            <p:cNvSpPr txBox="1"/>
            <p:nvPr/>
          </p:nvSpPr>
          <p:spPr>
            <a:xfrm>
              <a:off x="3727905" y="2788214"/>
              <a:ext cx="1100769" cy="369332"/>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M</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enos</a:t>
              </a:r>
              <a:endParaRPr lang="es-MX" dirty="0"/>
            </a:p>
          </p:txBody>
        </p:sp>
        <p:sp>
          <p:nvSpPr>
            <p:cNvPr id="26" name="CuadroTexto 25">
              <a:extLst>
                <a:ext uri="{FF2B5EF4-FFF2-40B4-BE49-F238E27FC236}">
                  <a16:creationId xmlns:a16="http://schemas.microsoft.com/office/drawing/2014/main" id="{64A218BD-B031-6693-BE19-4BC490F97668}"/>
                </a:ext>
              </a:extLst>
            </p:cNvPr>
            <p:cNvSpPr txBox="1"/>
            <p:nvPr/>
          </p:nvSpPr>
          <p:spPr>
            <a:xfrm>
              <a:off x="7920318" y="773147"/>
              <a:ext cx="2617053" cy="369332"/>
            </a:xfrm>
            <a:prstGeom prst="rect">
              <a:avLst/>
            </a:prstGeom>
            <a:noFill/>
          </p:spPr>
          <p:txBody>
            <a:bodyPr wrap="square">
              <a:spAutoFit/>
            </a:bodyPr>
            <a:lstStyle/>
            <a:p>
              <a:r>
                <a:rPr lang="es-MX" dirty="0">
                  <a:solidFill>
                    <a:srgbClr val="000000"/>
                  </a:solidFill>
                  <a:latin typeface="Arial" panose="020B0604020202020204" pitchFamily="34" charset="0"/>
                  <a:ea typeface="Calibri" panose="020F0502020204030204" pitchFamily="34" charset="0"/>
                  <a:cs typeface="Times New Roman" panose="02020603050405020304" pitchFamily="18" charset="0"/>
                </a:rPr>
                <a:t>M</a:t>
              </a:r>
              <a:r>
                <a:rPr lang="es-MX"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ás probabilidades </a:t>
              </a:r>
              <a:endParaRPr lang="es-MX" dirty="0"/>
            </a:p>
          </p:txBody>
        </p:sp>
      </p:grpSp>
      <p:sp>
        <p:nvSpPr>
          <p:cNvPr id="33" name="CuadroTexto 32">
            <a:extLst>
              <a:ext uri="{FF2B5EF4-FFF2-40B4-BE49-F238E27FC236}">
                <a16:creationId xmlns:a16="http://schemas.microsoft.com/office/drawing/2014/main" id="{F0B3A31A-5576-B53A-658D-50B78071549E}"/>
              </a:ext>
            </a:extLst>
          </p:cNvPr>
          <p:cNvSpPr txBox="1"/>
          <p:nvPr/>
        </p:nvSpPr>
        <p:spPr>
          <a:xfrm>
            <a:off x="2865298" y="766692"/>
            <a:ext cx="6094206" cy="523220"/>
          </a:xfrm>
          <a:prstGeom prst="rect">
            <a:avLst/>
          </a:prstGeom>
          <a:noFill/>
        </p:spPr>
        <p:txBody>
          <a:bodyPr wrap="square">
            <a:spAutoFit/>
          </a:bodyPr>
          <a:lstStyle/>
          <a:p>
            <a:pPr algn="ctr"/>
            <a:r>
              <a:rPr lang="es-MX" sz="2800" dirty="0"/>
              <a:t>El (des) Orden vs el nuevo orden social</a:t>
            </a:r>
          </a:p>
        </p:txBody>
      </p:sp>
      <p:sp>
        <p:nvSpPr>
          <p:cNvPr id="2" name="Rectángulo 1">
            <a:extLst>
              <a:ext uri="{FF2B5EF4-FFF2-40B4-BE49-F238E27FC236}">
                <a16:creationId xmlns:a16="http://schemas.microsoft.com/office/drawing/2014/main" id="{D82288DC-C039-8DAE-E676-49B86811C70C}"/>
              </a:ext>
            </a:extLst>
          </p:cNvPr>
          <p:cNvSpPr/>
          <p:nvPr/>
        </p:nvSpPr>
        <p:spPr>
          <a:xfrm rot="16200000">
            <a:off x="4172183" y="-3255107"/>
            <a:ext cx="63996" cy="700495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a:extLst>
              <a:ext uri="{FF2B5EF4-FFF2-40B4-BE49-F238E27FC236}">
                <a16:creationId xmlns:a16="http://schemas.microsoft.com/office/drawing/2014/main" id="{61731D7F-E38A-AE71-02AA-EF046C07C240}"/>
              </a:ext>
            </a:extLst>
          </p:cNvPr>
          <p:cNvSpPr/>
          <p:nvPr/>
        </p:nvSpPr>
        <p:spPr>
          <a:xfrm flipH="1">
            <a:off x="758154" y="0"/>
            <a:ext cx="45719" cy="68580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a:extLst>
              <a:ext uri="{FF2B5EF4-FFF2-40B4-BE49-F238E27FC236}">
                <a16:creationId xmlns:a16="http://schemas.microsoft.com/office/drawing/2014/main" id="{EFEA4B4D-A60E-9096-39A9-E2DC4CD67C8A}"/>
              </a:ext>
            </a:extLst>
          </p:cNvPr>
          <p:cNvSpPr/>
          <p:nvPr/>
        </p:nvSpPr>
        <p:spPr>
          <a:xfrm flipH="1">
            <a:off x="867272" y="0"/>
            <a:ext cx="59557" cy="6705097"/>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FDEBFF49-E67C-2CE1-E6A8-63FC12CA4FCC}"/>
              </a:ext>
            </a:extLst>
          </p:cNvPr>
          <p:cNvSpPr/>
          <p:nvPr/>
        </p:nvSpPr>
        <p:spPr>
          <a:xfrm rot="16200000">
            <a:off x="4105070" y="-3109968"/>
            <a:ext cx="63996" cy="7004959"/>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Conector recto 8">
            <a:extLst>
              <a:ext uri="{FF2B5EF4-FFF2-40B4-BE49-F238E27FC236}">
                <a16:creationId xmlns:a16="http://schemas.microsoft.com/office/drawing/2014/main" id="{DD767192-A8A8-378B-8F01-8BE4B1200F12}"/>
              </a:ext>
            </a:extLst>
          </p:cNvPr>
          <p:cNvCxnSpPr>
            <a:cxnSpLocks/>
          </p:cNvCxnSpPr>
          <p:nvPr/>
        </p:nvCxnSpPr>
        <p:spPr>
          <a:xfrm>
            <a:off x="5704514" y="2404463"/>
            <a:ext cx="0" cy="2906154"/>
          </a:xfrm>
          <a:prstGeom prst="line">
            <a:avLst/>
          </a:prstGeom>
          <a:ln>
            <a:solidFill>
              <a:schemeClr val="accent6">
                <a:lumMod val="50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id="{398F040B-80CE-5ED6-3A3B-658DC75DA3F4}"/>
              </a:ext>
            </a:extLst>
          </p:cNvPr>
          <p:cNvCxnSpPr/>
          <p:nvPr/>
        </p:nvCxnSpPr>
        <p:spPr>
          <a:xfrm>
            <a:off x="2315361" y="5125673"/>
            <a:ext cx="6333750" cy="0"/>
          </a:xfrm>
          <a:prstGeom prst="line">
            <a:avLst/>
          </a:prstGeom>
          <a:ln>
            <a:solidFill>
              <a:schemeClr val="accent4">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8093DAA5-21BC-91DF-AE66-561779C35325}"/>
              </a:ext>
            </a:extLst>
          </p:cNvPr>
          <p:cNvCxnSpPr/>
          <p:nvPr/>
        </p:nvCxnSpPr>
        <p:spPr>
          <a:xfrm>
            <a:off x="6644081" y="4362275"/>
            <a:ext cx="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6959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3BCB789-0214-9AC0-3778-9D34D33CB13D}"/>
              </a:ext>
            </a:extLst>
          </p:cNvPr>
          <p:cNvSpPr txBox="1"/>
          <p:nvPr/>
        </p:nvSpPr>
        <p:spPr>
          <a:xfrm>
            <a:off x="3180120" y="831995"/>
            <a:ext cx="8874859" cy="1427635"/>
          </a:xfrm>
          <a:prstGeom prst="rect">
            <a:avLst/>
          </a:prstGeom>
          <a:noFill/>
        </p:spPr>
        <p:txBody>
          <a:bodyPr wrap="square">
            <a:spAutoFit/>
          </a:bodyPr>
          <a:lstStyle/>
          <a:p>
            <a:pPr algn="ctr">
              <a:lnSpc>
                <a:spcPct val="150000"/>
              </a:lnSpc>
              <a:spcAft>
                <a:spcPts val="800"/>
              </a:spcAft>
            </a:pPr>
            <a:r>
              <a:rPr lang="es-MX" sz="2000" dirty="0">
                <a:effectLst/>
                <a:latin typeface="Arial" panose="020B0604020202020204" pitchFamily="34" charset="0"/>
                <a:ea typeface="Calibri" panose="020F0502020204030204" pitchFamily="34" charset="0"/>
                <a:cs typeface="Times New Roman" panose="02020603050405020304" pitchFamily="18" charset="0"/>
              </a:rPr>
              <a:t>¿Cuáles son los elementos, de la masculinidad hegemónica adoptada por los hombres que los conducen a una alta morbilidad y disminuir la calidad de vida de las mujeres?</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a:extLst>
              <a:ext uri="{FF2B5EF4-FFF2-40B4-BE49-F238E27FC236}">
                <a16:creationId xmlns:a16="http://schemas.microsoft.com/office/drawing/2014/main" id="{159F5F38-84F7-76D2-6524-A5769C7EDD45}"/>
              </a:ext>
            </a:extLst>
          </p:cNvPr>
          <p:cNvSpPr/>
          <p:nvPr/>
        </p:nvSpPr>
        <p:spPr>
          <a:xfrm>
            <a:off x="870991" y="338870"/>
            <a:ext cx="118713" cy="613742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E45AB47A-9209-4DEC-3C03-E0DADCE8F845}"/>
              </a:ext>
            </a:extLst>
          </p:cNvPr>
          <p:cNvSpPr/>
          <p:nvPr/>
        </p:nvSpPr>
        <p:spPr>
          <a:xfrm rot="16200000">
            <a:off x="6216196" y="1088251"/>
            <a:ext cx="85673" cy="1077608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Imagen 8">
            <a:extLst>
              <a:ext uri="{FF2B5EF4-FFF2-40B4-BE49-F238E27FC236}">
                <a16:creationId xmlns:a16="http://schemas.microsoft.com/office/drawing/2014/main" id="{BA4C396D-BE6B-EBB2-9291-545EAC3CD700}"/>
              </a:ext>
            </a:extLst>
          </p:cNvPr>
          <p:cNvPicPr>
            <a:picLocks noChangeAspect="1"/>
          </p:cNvPicPr>
          <p:nvPr/>
        </p:nvPicPr>
        <p:blipFill>
          <a:blip r:embed="rId2"/>
          <a:stretch>
            <a:fillRect/>
          </a:stretch>
        </p:blipFill>
        <p:spPr>
          <a:xfrm>
            <a:off x="4276981" y="2330079"/>
            <a:ext cx="3638037" cy="3519834"/>
          </a:xfrm>
          <a:prstGeom prst="rect">
            <a:avLst/>
          </a:prstGeom>
        </p:spPr>
      </p:pic>
      <p:pic>
        <p:nvPicPr>
          <p:cNvPr id="11" name="Imagen 10">
            <a:extLst>
              <a:ext uri="{FF2B5EF4-FFF2-40B4-BE49-F238E27FC236}">
                <a16:creationId xmlns:a16="http://schemas.microsoft.com/office/drawing/2014/main" id="{99767622-60E4-7300-D2C1-F61286E36EB6}"/>
              </a:ext>
            </a:extLst>
          </p:cNvPr>
          <p:cNvPicPr>
            <a:picLocks noChangeAspect="1"/>
          </p:cNvPicPr>
          <p:nvPr/>
        </p:nvPicPr>
        <p:blipFill>
          <a:blip r:embed="rId3"/>
          <a:stretch>
            <a:fillRect/>
          </a:stretch>
        </p:blipFill>
        <p:spPr>
          <a:xfrm>
            <a:off x="862551" y="954520"/>
            <a:ext cx="2444723" cy="3118002"/>
          </a:xfrm>
          <a:prstGeom prst="rect">
            <a:avLst/>
          </a:prstGeom>
        </p:spPr>
      </p:pic>
      <p:sp>
        <p:nvSpPr>
          <p:cNvPr id="12" name="AutoShape 2">
            <a:extLst>
              <a:ext uri="{FF2B5EF4-FFF2-40B4-BE49-F238E27FC236}">
                <a16:creationId xmlns:a16="http://schemas.microsoft.com/office/drawing/2014/main" id="{392D91E9-E377-E87F-DD04-8347A3A6DBB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4" name="Imagen 13">
            <a:extLst>
              <a:ext uri="{FF2B5EF4-FFF2-40B4-BE49-F238E27FC236}">
                <a16:creationId xmlns:a16="http://schemas.microsoft.com/office/drawing/2014/main" id="{2266C905-9D89-74DD-E54E-BEFF95D774BC}"/>
              </a:ext>
            </a:extLst>
          </p:cNvPr>
          <p:cNvPicPr>
            <a:picLocks noChangeAspect="1"/>
          </p:cNvPicPr>
          <p:nvPr/>
        </p:nvPicPr>
        <p:blipFill>
          <a:blip r:embed="rId4"/>
          <a:stretch>
            <a:fillRect/>
          </a:stretch>
        </p:blipFill>
        <p:spPr>
          <a:xfrm>
            <a:off x="989704" y="4103081"/>
            <a:ext cx="2382670" cy="2259926"/>
          </a:xfrm>
          <a:prstGeom prst="rect">
            <a:avLst/>
          </a:prstGeom>
        </p:spPr>
      </p:pic>
      <p:pic>
        <p:nvPicPr>
          <p:cNvPr id="4" name="Picture 2">
            <a:extLst>
              <a:ext uri="{FF2B5EF4-FFF2-40B4-BE49-F238E27FC236}">
                <a16:creationId xmlns:a16="http://schemas.microsoft.com/office/drawing/2014/main" id="{B297C4ED-FC44-E10C-B0C5-C7B5654C327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823" t="1390" b="675"/>
          <a:stretch/>
        </p:blipFill>
        <p:spPr bwMode="auto">
          <a:xfrm>
            <a:off x="7597629" y="3429000"/>
            <a:ext cx="4457350" cy="2433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618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7D64D7F-0544-D63A-A167-BF9D6988D232}"/>
              </a:ext>
            </a:extLst>
          </p:cNvPr>
          <p:cNvSpPr txBox="1"/>
          <p:nvPr/>
        </p:nvSpPr>
        <p:spPr>
          <a:xfrm>
            <a:off x="1325461" y="3498135"/>
            <a:ext cx="10343625" cy="1569660"/>
          </a:xfrm>
          <a:prstGeom prst="rect">
            <a:avLst/>
          </a:prstGeom>
          <a:noFill/>
        </p:spPr>
        <p:txBody>
          <a:bodyPr wrap="square">
            <a:spAutoFit/>
          </a:bodyPr>
          <a:lstStyle/>
          <a:p>
            <a:pPr algn="just"/>
            <a:r>
              <a:rPr lang="es-MX" sz="2400" b="0" i="0" dirty="0">
                <a:solidFill>
                  <a:srgbClr val="212529"/>
                </a:solidFill>
                <a:effectLst/>
                <a:latin typeface="Gotham-Light"/>
              </a:rPr>
              <a:t>La movilidad limitada que confina a los hombres en el hogar durante el encierro, el estrés económico y la ansiedad colectiva impactan el bienestar psicológico y desencadenan reacciones violentas por parte de los hombres comprometidos con el dominio y los modelos de poder masculino. </a:t>
            </a:r>
            <a:endParaRPr lang="es-MX" sz="2400" dirty="0"/>
          </a:p>
        </p:txBody>
      </p:sp>
      <p:sp>
        <p:nvSpPr>
          <p:cNvPr id="5" name="CuadroTexto 4">
            <a:extLst>
              <a:ext uri="{FF2B5EF4-FFF2-40B4-BE49-F238E27FC236}">
                <a16:creationId xmlns:a16="http://schemas.microsoft.com/office/drawing/2014/main" id="{4B2AD273-7171-C153-787C-D501EF2041C3}"/>
              </a:ext>
            </a:extLst>
          </p:cNvPr>
          <p:cNvSpPr txBox="1"/>
          <p:nvPr/>
        </p:nvSpPr>
        <p:spPr>
          <a:xfrm>
            <a:off x="1325461" y="1117750"/>
            <a:ext cx="6094206" cy="2308324"/>
          </a:xfrm>
          <a:prstGeom prst="rect">
            <a:avLst/>
          </a:prstGeom>
          <a:noFill/>
        </p:spPr>
        <p:txBody>
          <a:bodyPr wrap="square">
            <a:spAutoFit/>
          </a:bodyPr>
          <a:lstStyle/>
          <a:p>
            <a:pPr algn="just"/>
            <a:r>
              <a:rPr lang="es-MX" sz="2400" b="0" i="0" dirty="0">
                <a:solidFill>
                  <a:srgbClr val="212529"/>
                </a:solidFill>
                <a:effectLst/>
                <a:latin typeface="Gotham-Light"/>
              </a:rPr>
              <a:t>Debajo del “duro exterior” del machismo está la </a:t>
            </a:r>
            <a:r>
              <a:rPr lang="es-MX" sz="2400" b="0" i="1" dirty="0">
                <a:solidFill>
                  <a:srgbClr val="212529"/>
                </a:solidFill>
                <a:effectLst/>
                <a:latin typeface="Gotham-Light"/>
              </a:rPr>
              <a:t>masculinidad frágil</a:t>
            </a:r>
            <a:r>
              <a:rPr lang="es-MX" sz="2400" b="0" i="0" dirty="0">
                <a:solidFill>
                  <a:srgbClr val="212529"/>
                </a:solidFill>
                <a:effectLst/>
                <a:latin typeface="Gotham-Light"/>
              </a:rPr>
              <a:t>. El impulso de hombres y niños por mantener modelos personales de fuerza y las demostraciones públicas de poder y dominio sobre los demás son perjudiciales para su bienestar individual y colectivo. </a:t>
            </a:r>
            <a:endParaRPr lang="es-MX" sz="2400" dirty="0"/>
          </a:p>
        </p:txBody>
      </p:sp>
      <p:sp>
        <p:nvSpPr>
          <p:cNvPr id="6" name="CuadroTexto 5">
            <a:extLst>
              <a:ext uri="{FF2B5EF4-FFF2-40B4-BE49-F238E27FC236}">
                <a16:creationId xmlns:a16="http://schemas.microsoft.com/office/drawing/2014/main" id="{8E8D8BDE-792C-CC28-7A49-DC5C9DC8DB55}"/>
              </a:ext>
            </a:extLst>
          </p:cNvPr>
          <p:cNvSpPr txBox="1"/>
          <p:nvPr/>
        </p:nvSpPr>
        <p:spPr>
          <a:xfrm>
            <a:off x="3708303" y="442000"/>
            <a:ext cx="3778106" cy="584775"/>
          </a:xfrm>
          <a:prstGeom prst="rect">
            <a:avLst/>
          </a:prstGeom>
          <a:noFill/>
        </p:spPr>
        <p:txBody>
          <a:bodyPr wrap="square" rtlCol="0">
            <a:spAutoFit/>
          </a:bodyPr>
          <a:lstStyle/>
          <a:p>
            <a:r>
              <a:rPr lang="es-MX" sz="3200" b="0" i="1" dirty="0">
                <a:solidFill>
                  <a:srgbClr val="212529"/>
                </a:solidFill>
                <a:effectLst/>
                <a:latin typeface="Gotham-Light"/>
              </a:rPr>
              <a:t>Masculinidad frágil</a:t>
            </a:r>
            <a:endParaRPr lang="es-MX" sz="3200" dirty="0"/>
          </a:p>
        </p:txBody>
      </p:sp>
      <p:sp>
        <p:nvSpPr>
          <p:cNvPr id="4" name="CuadroTexto 3">
            <a:extLst>
              <a:ext uri="{FF2B5EF4-FFF2-40B4-BE49-F238E27FC236}">
                <a16:creationId xmlns:a16="http://schemas.microsoft.com/office/drawing/2014/main" id="{CFED88D0-833A-EFC3-F46A-0716B8554C1E}"/>
              </a:ext>
            </a:extLst>
          </p:cNvPr>
          <p:cNvSpPr txBox="1"/>
          <p:nvPr/>
        </p:nvSpPr>
        <p:spPr>
          <a:xfrm>
            <a:off x="5030680" y="5158770"/>
            <a:ext cx="6094602" cy="1569660"/>
          </a:xfrm>
          <a:prstGeom prst="rect">
            <a:avLst/>
          </a:prstGeom>
          <a:noFill/>
        </p:spPr>
        <p:txBody>
          <a:bodyPr wrap="square">
            <a:spAutoFit/>
          </a:bodyPr>
          <a:lstStyle/>
          <a:p>
            <a:pPr algn="just"/>
            <a:r>
              <a:rPr lang="es-MX" sz="2400" b="0" i="0" dirty="0">
                <a:solidFill>
                  <a:srgbClr val="212529"/>
                </a:solidFill>
                <a:effectLst/>
                <a:latin typeface="Gotham-Light"/>
              </a:rPr>
              <a:t>Los hombres perpetradores de violencia y los patrones culturales patriarcales han puesto </a:t>
            </a:r>
            <a:r>
              <a:rPr lang="es-MX" sz="2400" dirty="0">
                <a:solidFill>
                  <a:srgbClr val="212529"/>
                </a:solidFill>
                <a:latin typeface="Gotham-Light"/>
              </a:rPr>
              <a:t>en riesgo </a:t>
            </a:r>
            <a:r>
              <a:rPr lang="es-MX" sz="2400" b="0" i="0" dirty="0">
                <a:solidFill>
                  <a:srgbClr val="212529"/>
                </a:solidFill>
                <a:effectLst/>
                <a:latin typeface="Gotham-Light"/>
              </a:rPr>
              <a:t>las mujeres y niñas en el momento previo, al entrar y salir de una pandemia.</a:t>
            </a:r>
            <a:endParaRPr lang="es-MX" sz="2400" dirty="0"/>
          </a:p>
        </p:txBody>
      </p:sp>
      <p:pic>
        <p:nvPicPr>
          <p:cNvPr id="8" name="Imagen 7" descr="Una persona con la boca abierta&#10;&#10;Descripción generada automáticamente con confianza baja">
            <a:extLst>
              <a:ext uri="{FF2B5EF4-FFF2-40B4-BE49-F238E27FC236}">
                <a16:creationId xmlns:a16="http://schemas.microsoft.com/office/drawing/2014/main" id="{F2176F45-DBFD-1901-83CA-67A3433D41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0486" y="5067795"/>
            <a:ext cx="3321270" cy="1660635"/>
          </a:xfrm>
          <a:prstGeom prst="rect">
            <a:avLst/>
          </a:prstGeom>
        </p:spPr>
      </p:pic>
      <p:pic>
        <p:nvPicPr>
          <p:cNvPr id="10" name="Imagen 9">
            <a:extLst>
              <a:ext uri="{FF2B5EF4-FFF2-40B4-BE49-F238E27FC236}">
                <a16:creationId xmlns:a16="http://schemas.microsoft.com/office/drawing/2014/main" id="{9223BBBB-4F20-EC71-50E1-0E64C6B61E3F}"/>
              </a:ext>
            </a:extLst>
          </p:cNvPr>
          <p:cNvPicPr>
            <a:picLocks noChangeAspect="1"/>
          </p:cNvPicPr>
          <p:nvPr/>
        </p:nvPicPr>
        <p:blipFill>
          <a:blip r:embed="rId3"/>
          <a:stretch>
            <a:fillRect/>
          </a:stretch>
        </p:blipFill>
        <p:spPr>
          <a:xfrm>
            <a:off x="7682698" y="697358"/>
            <a:ext cx="1805250" cy="2583985"/>
          </a:xfrm>
          <a:prstGeom prst="rect">
            <a:avLst/>
          </a:prstGeom>
        </p:spPr>
      </p:pic>
    </p:spTree>
    <p:extLst>
      <p:ext uri="{BB962C8B-B14F-4D97-AF65-F5344CB8AC3E}">
        <p14:creationId xmlns:p14="http://schemas.microsoft.com/office/powerpoint/2010/main" val="2852116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47F22ED-3A55-4EDE-A5A8-163D82B092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184EE59-3061-456B-9FB5-98A8E0E74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39326"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7E07B5E-9FB5-4C91-8BE4-6167EB58D0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39326" y="1410083"/>
            <a:ext cx="6858000" cy="4037834"/>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24947-EB09-4DD9-973B-9F75BBCD7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26611" y="3576013"/>
            <a:ext cx="2526132"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30C8E25-2DD1-45C6-9F04-0F0CBF6660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3" y="1396067"/>
            <a:ext cx="6858000" cy="4037833"/>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BC57EA3C-C239-4132-A618-5CBE9F896B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8268" y="982780"/>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Rectángulo 7">
            <a:extLst>
              <a:ext uri="{FF2B5EF4-FFF2-40B4-BE49-F238E27FC236}">
                <a16:creationId xmlns:a16="http://schemas.microsoft.com/office/drawing/2014/main" id="{A1F6466D-3FF2-24AB-894A-0FB13042E797}"/>
              </a:ext>
            </a:extLst>
          </p:cNvPr>
          <p:cNvSpPr/>
          <p:nvPr/>
        </p:nvSpPr>
        <p:spPr>
          <a:xfrm>
            <a:off x="678919" y="365211"/>
            <a:ext cx="3111690" cy="3556097"/>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b">
            <a:normAutofit lnSpcReduction="10000"/>
          </a:bodyPr>
          <a:lstStyle/>
          <a:p>
            <a:pPr algn="r">
              <a:lnSpc>
                <a:spcPct val="90000"/>
              </a:lnSpc>
              <a:spcBef>
                <a:spcPct val="0"/>
              </a:spcBef>
              <a:spcAft>
                <a:spcPts val="600"/>
              </a:spcAft>
            </a:pPr>
            <a:r>
              <a:rPr lang="en-US" sz="4000" dirty="0">
                <a:solidFill>
                  <a:srgbClr val="FFFFFF"/>
                </a:solidFill>
                <a:latin typeface="+mj-lt"/>
                <a:ea typeface="+mj-ea"/>
                <a:cs typeface="+mj-cs"/>
              </a:rPr>
              <a:t>Antigua,</a:t>
            </a:r>
          </a:p>
          <a:p>
            <a:pPr algn="r">
              <a:lnSpc>
                <a:spcPct val="90000"/>
              </a:lnSpc>
              <a:spcBef>
                <a:spcPct val="0"/>
              </a:spcBef>
              <a:spcAft>
                <a:spcPts val="600"/>
              </a:spcAft>
            </a:pPr>
            <a:r>
              <a:rPr lang="en-US" sz="4000" dirty="0">
                <a:solidFill>
                  <a:srgbClr val="FFFFFF"/>
                </a:solidFill>
                <a:latin typeface="+mj-lt"/>
                <a:ea typeface="+mj-ea"/>
                <a:cs typeface="+mj-cs"/>
              </a:rPr>
              <a:t> </a:t>
            </a:r>
            <a:r>
              <a:rPr lang="es-MX" sz="4000" dirty="0">
                <a:solidFill>
                  <a:srgbClr val="FFFFFF"/>
                </a:solidFill>
                <a:latin typeface="+mj-lt"/>
                <a:ea typeface="+mj-ea"/>
                <a:cs typeface="+mj-cs"/>
              </a:rPr>
              <a:t>presente</a:t>
            </a:r>
            <a:r>
              <a:rPr lang="en-US" sz="4000" dirty="0">
                <a:solidFill>
                  <a:srgbClr val="FFFFFF"/>
                </a:solidFill>
                <a:latin typeface="+mj-lt"/>
                <a:ea typeface="+mj-ea"/>
                <a:cs typeface="+mj-cs"/>
              </a:rPr>
              <a:t> o </a:t>
            </a:r>
            <a:r>
              <a:rPr lang="es-MX" sz="4000" dirty="0">
                <a:solidFill>
                  <a:srgbClr val="FFFFFF"/>
                </a:solidFill>
                <a:latin typeface="+mj-lt"/>
                <a:ea typeface="+mj-ea"/>
                <a:cs typeface="+mj-cs"/>
              </a:rPr>
              <a:t>futura</a:t>
            </a:r>
          </a:p>
          <a:p>
            <a:pPr algn="r">
              <a:lnSpc>
                <a:spcPct val="90000"/>
              </a:lnSpc>
              <a:spcBef>
                <a:spcPct val="0"/>
              </a:spcBef>
              <a:spcAft>
                <a:spcPts val="600"/>
              </a:spcAft>
            </a:pPr>
            <a:endParaRPr lang="en-US" sz="4000" dirty="0">
              <a:solidFill>
                <a:srgbClr val="FFFFFF"/>
              </a:solidFill>
              <a:latin typeface="+mj-lt"/>
              <a:ea typeface="+mj-ea"/>
              <a:cs typeface="+mj-cs"/>
            </a:endParaRPr>
          </a:p>
          <a:p>
            <a:pPr algn="r">
              <a:lnSpc>
                <a:spcPct val="90000"/>
              </a:lnSpc>
              <a:spcBef>
                <a:spcPct val="0"/>
              </a:spcBef>
              <a:spcAft>
                <a:spcPts val="600"/>
              </a:spcAft>
            </a:pPr>
            <a:r>
              <a:rPr lang="en-US" sz="4000" dirty="0">
                <a:solidFill>
                  <a:srgbClr val="FFFFFF"/>
                </a:solidFill>
                <a:latin typeface="+mj-lt"/>
                <a:ea typeface="+mj-ea"/>
                <a:cs typeface="+mj-cs"/>
              </a:rPr>
              <a:t> </a:t>
            </a:r>
            <a:r>
              <a:rPr lang="es-MX" sz="4000" dirty="0">
                <a:solidFill>
                  <a:srgbClr val="FFFFFF"/>
                </a:solidFill>
                <a:latin typeface="+mj-lt"/>
                <a:ea typeface="+mj-ea"/>
                <a:cs typeface="+mj-cs"/>
              </a:rPr>
              <a:t>Normalidad</a:t>
            </a:r>
          </a:p>
          <a:p>
            <a:pPr algn="r">
              <a:lnSpc>
                <a:spcPct val="90000"/>
              </a:lnSpc>
              <a:spcBef>
                <a:spcPct val="0"/>
              </a:spcBef>
              <a:spcAft>
                <a:spcPts val="600"/>
              </a:spcAft>
            </a:pPr>
            <a:r>
              <a:rPr lang="es-MX" sz="4000" dirty="0">
                <a:solidFill>
                  <a:srgbClr val="FFFFFF"/>
                </a:solidFill>
                <a:latin typeface="+mj-lt"/>
                <a:ea typeface="+mj-ea"/>
                <a:cs typeface="+mj-cs"/>
              </a:rPr>
              <a:t>Masculinidad</a:t>
            </a:r>
          </a:p>
        </p:txBody>
      </p:sp>
      <p:pic>
        <p:nvPicPr>
          <p:cNvPr id="6" name="Imagen 5" descr="Imagen que contiene Logotipo&#10;&#10;Descripción generada automáticamente">
            <a:extLst>
              <a:ext uri="{FF2B5EF4-FFF2-40B4-BE49-F238E27FC236}">
                <a16:creationId xmlns:a16="http://schemas.microsoft.com/office/drawing/2014/main" id="{8042B10F-DDF1-200E-B6CC-557EBF507D83}"/>
              </a:ext>
            </a:extLst>
          </p:cNvPr>
          <p:cNvPicPr>
            <a:picLocks noChangeAspect="1"/>
          </p:cNvPicPr>
          <p:nvPr/>
        </p:nvPicPr>
        <p:blipFill rotWithShape="1">
          <a:blip r:embed="rId2">
            <a:extLst>
              <a:ext uri="{28A0092B-C50C-407E-A947-70E740481C1C}">
                <a14:useLocalDpi xmlns:a14="http://schemas.microsoft.com/office/drawing/2010/main" val="0"/>
              </a:ext>
            </a:extLst>
          </a:blip>
          <a:srcRect l="19790" t="19852" b="12557"/>
          <a:stretch/>
        </p:blipFill>
        <p:spPr>
          <a:xfrm>
            <a:off x="7128998" y="1306421"/>
            <a:ext cx="1971837" cy="1149158"/>
          </a:xfrm>
          <a:prstGeom prst="rect">
            <a:avLst/>
          </a:prstGeom>
        </p:spPr>
      </p:pic>
      <p:pic>
        <p:nvPicPr>
          <p:cNvPr id="10" name="Imagen 9" descr="Logotipo&#10;&#10;Descripción generada automáticamente">
            <a:extLst>
              <a:ext uri="{FF2B5EF4-FFF2-40B4-BE49-F238E27FC236}">
                <a16:creationId xmlns:a16="http://schemas.microsoft.com/office/drawing/2014/main" id="{ECB2D309-B4C0-D152-6857-679E829C0EC4}"/>
              </a:ext>
            </a:extLst>
          </p:cNvPr>
          <p:cNvPicPr>
            <a:picLocks noChangeAspect="1"/>
          </p:cNvPicPr>
          <p:nvPr/>
        </p:nvPicPr>
        <p:blipFill rotWithShape="1">
          <a:blip r:embed="rId3">
            <a:extLst>
              <a:ext uri="{28A0092B-C50C-407E-A947-70E740481C1C}">
                <a14:useLocalDpi xmlns:a14="http://schemas.microsoft.com/office/drawing/2010/main" val="0"/>
              </a:ext>
            </a:extLst>
          </a:blip>
          <a:srcRect t="22473" b="13045"/>
          <a:stretch/>
        </p:blipFill>
        <p:spPr>
          <a:xfrm>
            <a:off x="3894442" y="2455579"/>
            <a:ext cx="2151391" cy="959404"/>
          </a:xfrm>
          <a:prstGeom prst="rect">
            <a:avLst/>
          </a:prstGeom>
        </p:spPr>
      </p:pic>
      <p:pic>
        <p:nvPicPr>
          <p:cNvPr id="4" name="Imagen 3" descr="Icono&#10;&#10;Descripción generada automáticamente">
            <a:extLst>
              <a:ext uri="{FF2B5EF4-FFF2-40B4-BE49-F238E27FC236}">
                <a16:creationId xmlns:a16="http://schemas.microsoft.com/office/drawing/2014/main" id="{7324E9BD-F560-B935-F60E-2CB52FEB2BEC}"/>
              </a:ext>
            </a:extLst>
          </p:cNvPr>
          <p:cNvPicPr>
            <a:picLocks noChangeAspect="1"/>
          </p:cNvPicPr>
          <p:nvPr/>
        </p:nvPicPr>
        <p:blipFill rotWithShape="1">
          <a:blip r:embed="rId4">
            <a:extLst>
              <a:ext uri="{28A0092B-C50C-407E-A947-70E740481C1C}">
                <a14:useLocalDpi xmlns:a14="http://schemas.microsoft.com/office/drawing/2010/main" val="0"/>
              </a:ext>
            </a:extLst>
          </a:blip>
          <a:srcRect t="28178" b="8636"/>
          <a:stretch/>
        </p:blipFill>
        <p:spPr>
          <a:xfrm>
            <a:off x="3940248" y="3510750"/>
            <a:ext cx="2126605" cy="929287"/>
          </a:xfrm>
          <a:prstGeom prst="rect">
            <a:avLst/>
          </a:prstGeom>
        </p:spPr>
      </p:pic>
      <p:graphicFrame>
        <p:nvGraphicFramePr>
          <p:cNvPr id="9" name="Diagrama 8">
            <a:extLst>
              <a:ext uri="{FF2B5EF4-FFF2-40B4-BE49-F238E27FC236}">
                <a16:creationId xmlns:a16="http://schemas.microsoft.com/office/drawing/2014/main" id="{442A0ECA-F1A8-65AB-27FE-B00840DCE3A9}"/>
              </a:ext>
            </a:extLst>
          </p:cNvPr>
          <p:cNvGraphicFramePr/>
          <p:nvPr>
            <p:extLst>
              <p:ext uri="{D42A27DB-BD31-4B8C-83A1-F6EECF244321}">
                <p14:modId xmlns:p14="http://schemas.microsoft.com/office/powerpoint/2010/main" val="862393103"/>
              </p:ext>
            </p:extLst>
          </p:nvPr>
        </p:nvGraphicFramePr>
        <p:xfrm>
          <a:off x="4866430" y="504765"/>
          <a:ext cx="3534770" cy="58484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4" name="Imagen 13" descr="Icono&#10;&#10;Descripción generada automáticamente con confianza media">
            <a:extLst>
              <a:ext uri="{FF2B5EF4-FFF2-40B4-BE49-F238E27FC236}">
                <a16:creationId xmlns:a16="http://schemas.microsoft.com/office/drawing/2014/main" id="{41CDA2D8-B061-7256-7A96-9D5A79BE04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98883" y="4620907"/>
            <a:ext cx="1305107" cy="647790"/>
          </a:xfrm>
          <a:prstGeom prst="rect">
            <a:avLst/>
          </a:prstGeom>
        </p:spPr>
      </p:pic>
      <p:pic>
        <p:nvPicPr>
          <p:cNvPr id="16" name="Imagen 15" descr="Logotipo, Icono&#10;&#10;Descripción generada automáticamente">
            <a:extLst>
              <a:ext uri="{FF2B5EF4-FFF2-40B4-BE49-F238E27FC236}">
                <a16:creationId xmlns:a16="http://schemas.microsoft.com/office/drawing/2014/main" id="{E8E65DEC-C4C1-00EE-9F4B-D17291FABBD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58763" y="708434"/>
            <a:ext cx="1028844" cy="647790"/>
          </a:xfrm>
          <a:prstGeom prst="rect">
            <a:avLst/>
          </a:prstGeom>
        </p:spPr>
      </p:pic>
      <p:pic>
        <p:nvPicPr>
          <p:cNvPr id="20" name="Imagen 19" descr="Icono&#10;&#10;Descripción generada automáticamente">
            <a:extLst>
              <a:ext uri="{FF2B5EF4-FFF2-40B4-BE49-F238E27FC236}">
                <a16:creationId xmlns:a16="http://schemas.microsoft.com/office/drawing/2014/main" id="{85A64D88-0775-594C-3DD9-47BACEBC5E7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83038" y="5478425"/>
            <a:ext cx="1228896" cy="657317"/>
          </a:xfrm>
          <a:prstGeom prst="rect">
            <a:avLst/>
          </a:prstGeom>
        </p:spPr>
      </p:pic>
      <p:pic>
        <p:nvPicPr>
          <p:cNvPr id="24" name="Imagen 23" descr="Icono&#10;&#10;Descripción generada automáticamente">
            <a:extLst>
              <a:ext uri="{FF2B5EF4-FFF2-40B4-BE49-F238E27FC236}">
                <a16:creationId xmlns:a16="http://schemas.microsoft.com/office/drawing/2014/main" id="{D74B8FA4-138A-2736-F7F4-0A1146B898D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26430" y="3744256"/>
            <a:ext cx="4594069" cy="2608977"/>
          </a:xfrm>
          <a:prstGeom prst="rect">
            <a:avLst/>
          </a:prstGeom>
        </p:spPr>
      </p:pic>
    </p:spTree>
    <p:extLst>
      <p:ext uri="{BB962C8B-B14F-4D97-AF65-F5344CB8AC3E}">
        <p14:creationId xmlns:p14="http://schemas.microsoft.com/office/powerpoint/2010/main" val="4198648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480A8A1-E887-837A-1F8B-B768BD8AD1A5}"/>
              </a:ext>
            </a:extLst>
          </p:cNvPr>
          <p:cNvSpPr/>
          <p:nvPr/>
        </p:nvSpPr>
        <p:spPr>
          <a:xfrm>
            <a:off x="1133138" y="346656"/>
            <a:ext cx="10463606" cy="60242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Falta de homogeneidad de las nuevas masculinidades</a:t>
            </a:r>
          </a:p>
        </p:txBody>
      </p:sp>
      <p:sp>
        <p:nvSpPr>
          <p:cNvPr id="5" name="CuadroTexto 4">
            <a:extLst>
              <a:ext uri="{FF2B5EF4-FFF2-40B4-BE49-F238E27FC236}">
                <a16:creationId xmlns:a16="http://schemas.microsoft.com/office/drawing/2014/main" id="{6636B4EA-38EB-CD71-A766-F638E7E2BB9F}"/>
              </a:ext>
            </a:extLst>
          </p:cNvPr>
          <p:cNvSpPr txBox="1"/>
          <p:nvPr/>
        </p:nvSpPr>
        <p:spPr>
          <a:xfrm>
            <a:off x="1133138" y="1099835"/>
            <a:ext cx="5794787" cy="5773312"/>
          </a:xfrm>
          <a:prstGeom prst="rect">
            <a:avLst/>
          </a:prstGeom>
          <a:noFill/>
        </p:spPr>
        <p:txBody>
          <a:bodyPr wrap="square">
            <a:spAutoFit/>
          </a:bodyPr>
          <a:lstStyle/>
          <a:p>
            <a:pPr algn="just">
              <a:lnSpc>
                <a:spcPct val="107000"/>
              </a:lnSpc>
              <a:spcAft>
                <a:spcPts val="800"/>
              </a:spcAft>
            </a:pPr>
            <a:r>
              <a:rPr lang="es-MX" sz="2800" b="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Los  </a:t>
            </a:r>
            <a:r>
              <a:rPr lang="es-MX" sz="2800" b="1" i="1" dirty="0" err="1">
                <a:solidFill>
                  <a:srgbClr val="222222"/>
                </a:solidFill>
                <a:effectLst/>
                <a:latin typeface="Arial" panose="020B0604020202020204" pitchFamily="34" charset="0"/>
                <a:ea typeface="Calibri" panose="020F0502020204030204" pitchFamily="34" charset="0"/>
                <a:cs typeface="Times New Roman" panose="02020603050405020304" pitchFamily="18" charset="0"/>
              </a:rPr>
              <a:t>promise</a:t>
            </a:r>
            <a:r>
              <a:rPr lang="es-MX" sz="2800" b="1" i="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a:t>
            </a:r>
            <a:r>
              <a:rPr lang="es-MX" sz="2800" b="1" i="1" dirty="0" err="1">
                <a:solidFill>
                  <a:srgbClr val="222222"/>
                </a:solidFill>
                <a:effectLst/>
                <a:latin typeface="Arial" panose="020B0604020202020204" pitchFamily="34" charset="0"/>
                <a:ea typeface="Calibri" panose="020F0502020204030204" pitchFamily="34" charset="0"/>
                <a:cs typeface="Times New Roman" panose="02020603050405020304" pitchFamily="18" charset="0"/>
              </a:rPr>
              <a:t>Keepers</a:t>
            </a:r>
            <a:r>
              <a:rPr lang="es-MX" sz="2800" b="1" i="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a:t>
            </a:r>
            <a:r>
              <a:rPr lang="es-MX" sz="2400" i="1"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(1990)</a:t>
            </a: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 fundamentan su lucha por recuperar privilegios perdidos, se dicen movimiento y no se pide pertenencia a él, se les invita a:</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Creer en Cristo, (masculinidad bíblica)</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Formar una cercana amistad con algunos hombres,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Practicar la moral y sexualidad puritana,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Amar a su esposa e hijos,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Apoyar a su iglesia y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Clr>
                <a:srgbClr val="222222"/>
              </a:buClr>
              <a:buSzPts val="1350"/>
              <a:buFont typeface="Arial" panose="020B0604020202020204" pitchFamily="34" charset="0"/>
              <a:buAutoNum type="alphaLcPeriod"/>
            </a:pPr>
            <a:r>
              <a:rPr lang="es-MX" sz="2400" dirty="0">
                <a:solidFill>
                  <a:srgbClr val="222222"/>
                </a:solidFill>
                <a:effectLst/>
                <a:latin typeface="Arial" panose="020B0604020202020204" pitchFamily="34" charset="0"/>
                <a:ea typeface="Calibri" panose="020F0502020204030204" pitchFamily="34" charset="0"/>
                <a:cs typeface="Times New Roman" panose="02020603050405020304" pitchFamily="18" charset="0"/>
              </a:rPr>
              <a:t>Animar a otros a hacer lo mismo (Vázquez Vargas, 2018, pág.1).</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Texto 6">
            <a:extLst>
              <a:ext uri="{FF2B5EF4-FFF2-40B4-BE49-F238E27FC236}">
                <a16:creationId xmlns:a16="http://schemas.microsoft.com/office/drawing/2014/main" id="{B435814D-D1DD-EEE1-A3C4-75F6D5047E0E}"/>
              </a:ext>
            </a:extLst>
          </p:cNvPr>
          <p:cNvSpPr txBox="1"/>
          <p:nvPr/>
        </p:nvSpPr>
        <p:spPr>
          <a:xfrm>
            <a:off x="7071501" y="4743447"/>
            <a:ext cx="4525243" cy="1200329"/>
          </a:xfrm>
          <a:prstGeom prst="rect">
            <a:avLst/>
          </a:prstGeom>
          <a:noFill/>
        </p:spPr>
        <p:txBody>
          <a:bodyPr wrap="square">
            <a:spAutoFit/>
          </a:bodyPr>
          <a:lstStyle/>
          <a:p>
            <a:pPr algn="ctr"/>
            <a:r>
              <a:rPr lang="es-MX" sz="2400" dirty="0">
                <a:effectLst/>
                <a:latin typeface="Arial" panose="020B0604020202020204" pitchFamily="34" charset="0"/>
                <a:ea typeface="Calibri" panose="020F0502020204030204" pitchFamily="34" charset="0"/>
              </a:rPr>
              <a:t>Dominación de hombres blancos heterosexuales contra otros hombres.</a:t>
            </a:r>
          </a:p>
        </p:txBody>
      </p:sp>
      <p:sp>
        <p:nvSpPr>
          <p:cNvPr id="6" name="Rectángulo 5">
            <a:extLst>
              <a:ext uri="{FF2B5EF4-FFF2-40B4-BE49-F238E27FC236}">
                <a16:creationId xmlns:a16="http://schemas.microsoft.com/office/drawing/2014/main" id="{9844C81B-2ECF-1A81-0ACD-A1888AAA3E08}"/>
              </a:ext>
            </a:extLst>
          </p:cNvPr>
          <p:cNvSpPr/>
          <p:nvPr/>
        </p:nvSpPr>
        <p:spPr>
          <a:xfrm>
            <a:off x="6977364" y="4340206"/>
            <a:ext cx="108899" cy="232428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42F866F6-9E94-CB87-7B16-B7F664D3A531}"/>
              </a:ext>
            </a:extLst>
          </p:cNvPr>
          <p:cNvSpPr/>
          <p:nvPr/>
        </p:nvSpPr>
        <p:spPr>
          <a:xfrm rot="16200000">
            <a:off x="8223772" y="3304815"/>
            <a:ext cx="63996" cy="700495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AutoShape 2">
            <a:extLst>
              <a:ext uri="{FF2B5EF4-FFF2-40B4-BE49-F238E27FC236}">
                <a16:creationId xmlns:a16="http://schemas.microsoft.com/office/drawing/2014/main" id="{25D59949-C74A-07B0-C1BD-B8B757E89BA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2" name="Imagen 11">
            <a:extLst>
              <a:ext uri="{FF2B5EF4-FFF2-40B4-BE49-F238E27FC236}">
                <a16:creationId xmlns:a16="http://schemas.microsoft.com/office/drawing/2014/main" id="{CE0CED63-2F31-C161-8CC9-D89D059540B3}"/>
              </a:ext>
            </a:extLst>
          </p:cNvPr>
          <p:cNvPicPr>
            <a:picLocks noChangeAspect="1"/>
          </p:cNvPicPr>
          <p:nvPr/>
        </p:nvPicPr>
        <p:blipFill>
          <a:blip r:embed="rId2"/>
          <a:stretch>
            <a:fillRect/>
          </a:stretch>
        </p:blipFill>
        <p:spPr>
          <a:xfrm>
            <a:off x="7244603" y="1155824"/>
            <a:ext cx="4352141" cy="3108672"/>
          </a:xfrm>
          <a:prstGeom prst="rect">
            <a:avLst/>
          </a:prstGeom>
        </p:spPr>
      </p:pic>
    </p:spTree>
    <p:extLst>
      <p:ext uri="{BB962C8B-B14F-4D97-AF65-F5344CB8AC3E}">
        <p14:creationId xmlns:p14="http://schemas.microsoft.com/office/powerpoint/2010/main" val="351165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0857B10-5D6A-7555-52B6-BD82D2FB7C12}"/>
              </a:ext>
            </a:extLst>
          </p:cNvPr>
          <p:cNvSpPr txBox="1"/>
          <p:nvPr/>
        </p:nvSpPr>
        <p:spPr>
          <a:xfrm>
            <a:off x="3048000" y="797350"/>
            <a:ext cx="6876176" cy="461665"/>
          </a:xfrm>
          <a:prstGeom prst="rect">
            <a:avLst/>
          </a:prstGeom>
          <a:noFill/>
        </p:spPr>
        <p:txBody>
          <a:bodyPr wrap="square">
            <a:spAutoFit/>
          </a:bodyPr>
          <a:lstStyle/>
          <a:p>
            <a:r>
              <a:rPr lang="es-MX" sz="2400" b="1" dirty="0">
                <a:effectLst/>
                <a:latin typeface="Times New Roman" panose="02020603050405020304" pitchFamily="18" charset="0"/>
                <a:ea typeface="Times New Roman" panose="02020603050405020304" pitchFamily="18" charset="0"/>
              </a:rPr>
              <a:t>Formas de </a:t>
            </a:r>
            <a:r>
              <a:rPr lang="es-MX" sz="2400" b="1" dirty="0">
                <a:latin typeface="Times New Roman" panose="02020603050405020304" pitchFamily="18" charset="0"/>
                <a:ea typeface="Times New Roman" panose="02020603050405020304" pitchFamily="18" charset="0"/>
              </a:rPr>
              <a:t>identificar y medir </a:t>
            </a:r>
            <a:r>
              <a:rPr lang="es-MX" sz="2400" b="1" dirty="0">
                <a:effectLst/>
                <a:latin typeface="Times New Roman" panose="02020603050405020304" pitchFamily="18" charset="0"/>
                <a:ea typeface="Times New Roman" panose="02020603050405020304" pitchFamily="18" charset="0"/>
              </a:rPr>
              <a:t>la masculinidad</a:t>
            </a:r>
          </a:p>
        </p:txBody>
      </p:sp>
      <p:cxnSp>
        <p:nvCxnSpPr>
          <p:cNvPr id="2" name="Conector recto 1">
            <a:extLst>
              <a:ext uri="{FF2B5EF4-FFF2-40B4-BE49-F238E27FC236}">
                <a16:creationId xmlns:a16="http://schemas.microsoft.com/office/drawing/2014/main" id="{FB42072D-587B-F9D9-F4EC-BB57EB00A3EE}"/>
              </a:ext>
            </a:extLst>
          </p:cNvPr>
          <p:cNvCxnSpPr>
            <a:cxnSpLocks/>
          </p:cNvCxnSpPr>
          <p:nvPr/>
        </p:nvCxnSpPr>
        <p:spPr>
          <a:xfrm>
            <a:off x="11417417" y="0"/>
            <a:ext cx="58723" cy="6858000"/>
          </a:xfrm>
          <a:prstGeom prst="line">
            <a:avLst/>
          </a:prstGeom>
          <a:ln w="1047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 name="Conector recto 3">
            <a:extLst>
              <a:ext uri="{FF2B5EF4-FFF2-40B4-BE49-F238E27FC236}">
                <a16:creationId xmlns:a16="http://schemas.microsoft.com/office/drawing/2014/main" id="{45EAFFF2-8D00-D9CE-C439-6E81C51DF782}"/>
              </a:ext>
            </a:extLst>
          </p:cNvPr>
          <p:cNvCxnSpPr>
            <a:cxnSpLocks/>
          </p:cNvCxnSpPr>
          <p:nvPr/>
        </p:nvCxnSpPr>
        <p:spPr>
          <a:xfrm flipH="1">
            <a:off x="1661020" y="322977"/>
            <a:ext cx="10419127" cy="0"/>
          </a:xfrm>
          <a:prstGeom prst="line">
            <a:avLst/>
          </a:prstGeom>
          <a:ln w="104775">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Rectángulo 4">
            <a:extLst>
              <a:ext uri="{FF2B5EF4-FFF2-40B4-BE49-F238E27FC236}">
                <a16:creationId xmlns:a16="http://schemas.microsoft.com/office/drawing/2014/main" id="{51EB5AC4-2822-1332-81F4-4EF15F7D022F}"/>
              </a:ext>
            </a:extLst>
          </p:cNvPr>
          <p:cNvSpPr/>
          <p:nvPr/>
        </p:nvSpPr>
        <p:spPr>
          <a:xfrm rot="16200000">
            <a:off x="6913458" y="-4578861"/>
            <a:ext cx="123659" cy="1020972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a:extLst>
              <a:ext uri="{FF2B5EF4-FFF2-40B4-BE49-F238E27FC236}">
                <a16:creationId xmlns:a16="http://schemas.microsoft.com/office/drawing/2014/main" id="{B7C407DE-124D-7474-BE6C-1703D1C91188}"/>
              </a:ext>
            </a:extLst>
          </p:cNvPr>
          <p:cNvSpPr/>
          <p:nvPr/>
        </p:nvSpPr>
        <p:spPr>
          <a:xfrm>
            <a:off x="11231761" y="0"/>
            <a:ext cx="58723" cy="68580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a:extLst>
              <a:ext uri="{FF2B5EF4-FFF2-40B4-BE49-F238E27FC236}">
                <a16:creationId xmlns:a16="http://schemas.microsoft.com/office/drawing/2014/main" id="{5DE1E21C-293C-53A5-7F94-A6D3B87816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0597" y="4536121"/>
            <a:ext cx="2713740" cy="1524529"/>
          </a:xfrm>
          <a:prstGeom prst="rect">
            <a:avLst/>
          </a:prstGeom>
        </p:spPr>
      </p:pic>
      <p:graphicFrame>
        <p:nvGraphicFramePr>
          <p:cNvPr id="8" name="Diagrama 7">
            <a:extLst>
              <a:ext uri="{FF2B5EF4-FFF2-40B4-BE49-F238E27FC236}">
                <a16:creationId xmlns:a16="http://schemas.microsoft.com/office/drawing/2014/main" id="{7F6577B4-035B-56CC-745F-AA2ABACD4E30}"/>
              </a:ext>
            </a:extLst>
          </p:cNvPr>
          <p:cNvGraphicFramePr/>
          <p:nvPr>
            <p:extLst>
              <p:ext uri="{D42A27DB-BD31-4B8C-83A1-F6EECF244321}">
                <p14:modId xmlns:p14="http://schemas.microsoft.com/office/powerpoint/2010/main" val="1502791790"/>
              </p:ext>
            </p:extLst>
          </p:nvPr>
        </p:nvGraphicFramePr>
        <p:xfrm>
          <a:off x="901517" y="1241571"/>
          <a:ext cx="10062894" cy="5389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agen 8">
            <a:extLst>
              <a:ext uri="{FF2B5EF4-FFF2-40B4-BE49-F238E27FC236}">
                <a16:creationId xmlns:a16="http://schemas.microsoft.com/office/drawing/2014/main" id="{E0082BCA-0DFE-467B-32A1-450723890B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07884" y="4340436"/>
            <a:ext cx="3829575" cy="2337956"/>
          </a:xfrm>
          <a:prstGeom prst="rect">
            <a:avLst/>
          </a:prstGeom>
        </p:spPr>
      </p:pic>
    </p:spTree>
    <p:extLst>
      <p:ext uri="{BB962C8B-B14F-4D97-AF65-F5344CB8AC3E}">
        <p14:creationId xmlns:p14="http://schemas.microsoft.com/office/powerpoint/2010/main" val="376347665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2013</TotalTime>
  <Words>1192</Words>
  <Application>Microsoft Office PowerPoint</Application>
  <PresentationFormat>Panorámica</PresentationFormat>
  <Paragraphs>137</Paragraphs>
  <Slides>26</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26</vt:i4>
      </vt:variant>
    </vt:vector>
  </HeadingPairs>
  <TitlesOfParts>
    <vt:vector size="34" baseType="lpstr">
      <vt:lpstr>Arial</vt:lpstr>
      <vt:lpstr>Calibri</vt:lpstr>
      <vt:lpstr>Calibri Light</vt:lpstr>
      <vt:lpstr>Gotham-Light</vt:lpstr>
      <vt:lpstr>IBM Plex Sans</vt:lpstr>
      <vt:lpstr>Roboto</vt:lpstr>
      <vt:lpstr>Times New Roman</vt:lpstr>
      <vt:lpstr>Tema de Office</vt:lpstr>
      <vt:lpstr>MASCULINIDAD eS Dis-Tintas a la pre -normalidad para un futuro deseable?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MASCULINIDADES EN PANDEMIA DE COVID-19?</dc:title>
  <dc:creator>Silvia Padilla Loredo</dc:creator>
  <cp:lastModifiedBy>Silvia Padilla Loredo</cp:lastModifiedBy>
  <cp:revision>15</cp:revision>
  <dcterms:created xsi:type="dcterms:W3CDTF">2022-08-09T19:11:32Z</dcterms:created>
  <dcterms:modified xsi:type="dcterms:W3CDTF">2024-06-10T13:48:48Z</dcterms:modified>
</cp:coreProperties>
</file>