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6" r:id="rId4"/>
    <p:sldId id="296" r:id="rId5"/>
    <p:sldId id="297" r:id="rId6"/>
    <p:sldId id="295" r:id="rId7"/>
    <p:sldId id="260" r:id="rId8"/>
    <p:sldId id="258" r:id="rId9"/>
    <p:sldId id="259" r:id="rId10"/>
    <p:sldId id="261" r:id="rId11"/>
    <p:sldId id="287" r:id="rId12"/>
    <p:sldId id="262" r:id="rId13"/>
    <p:sldId id="263" r:id="rId14"/>
    <p:sldId id="294" r:id="rId15"/>
    <p:sldId id="288" r:id="rId16"/>
    <p:sldId id="264" r:id="rId17"/>
    <p:sldId id="289" r:id="rId18"/>
    <p:sldId id="265" r:id="rId19"/>
    <p:sldId id="290" r:id="rId20"/>
    <p:sldId id="266" r:id="rId21"/>
    <p:sldId id="291" r:id="rId22"/>
    <p:sldId id="292" r:id="rId23"/>
    <p:sldId id="293" r:id="rId24"/>
    <p:sldId id="267" r:id="rId25"/>
    <p:sldId id="268" r:id="rId26"/>
    <p:sldId id="269" r:id="rId27"/>
    <p:sldId id="270" r:id="rId28"/>
    <p:sldId id="271" r:id="rId29"/>
    <p:sldId id="272" r:id="rId30"/>
    <p:sldId id="273" r:id="rId31"/>
    <p:sldId id="284" r:id="rId32"/>
    <p:sldId id="285"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A34DBB"/>
    <a:srgbClr val="9966FF"/>
    <a:srgbClr val="FF99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ata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F6CDDB-6DE1-434D-AFD3-05D41D17539A}"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n-US"/>
        </a:p>
      </dgm:t>
    </dgm:pt>
    <dgm:pt modelId="{E7BDB034-350C-4289-ADAE-EB71A7783880}">
      <dgm:prSet/>
      <dgm:spPr/>
      <dgm:t>
        <a:bodyPr/>
        <a:lstStyle/>
        <a:p>
          <a:r>
            <a:rPr lang="es-MX" b="1"/>
            <a:t>COMPETENCIAS DE LA DIMENSIÓN</a:t>
          </a:r>
          <a:endParaRPr lang="en-US"/>
        </a:p>
      </dgm:t>
    </dgm:pt>
    <dgm:pt modelId="{517434F6-112D-41F7-A563-B720C728732C}" type="parTrans" cxnId="{06BAEE32-115F-4303-927A-58815687C768}">
      <dgm:prSet/>
      <dgm:spPr/>
      <dgm:t>
        <a:bodyPr/>
        <a:lstStyle/>
        <a:p>
          <a:endParaRPr lang="en-US"/>
        </a:p>
      </dgm:t>
    </dgm:pt>
    <dgm:pt modelId="{E9884A4F-1D46-42D2-BBC5-52F3E4C181E4}" type="sibTrans" cxnId="{06BAEE32-115F-4303-927A-58815687C768}">
      <dgm:prSet/>
      <dgm:spPr/>
      <dgm:t>
        <a:bodyPr/>
        <a:lstStyle/>
        <a:p>
          <a:endParaRPr lang="en-US"/>
        </a:p>
      </dgm:t>
    </dgm:pt>
    <dgm:pt modelId="{2035FDB7-1790-4F8B-90B3-E2C66399AEFA}">
      <dgm:prSet/>
      <dgm:spPr/>
      <dgm:t>
        <a:bodyPr/>
        <a:lstStyle/>
        <a:p>
          <a:r>
            <a:rPr lang="es-MX"/>
            <a:t>Humana. Formación personal social </a:t>
          </a:r>
          <a:endParaRPr lang="en-US"/>
        </a:p>
      </dgm:t>
    </dgm:pt>
    <dgm:pt modelId="{E79134B0-8379-4C56-910E-0FF7F14DD10C}" type="parTrans" cxnId="{3C29D6C1-6347-4C59-8EB1-FB60A1540471}">
      <dgm:prSet/>
      <dgm:spPr/>
      <dgm:t>
        <a:bodyPr/>
        <a:lstStyle/>
        <a:p>
          <a:endParaRPr lang="en-US"/>
        </a:p>
      </dgm:t>
    </dgm:pt>
    <dgm:pt modelId="{7730E517-34CD-479E-89D7-907A40F9FBEB}" type="sibTrans" cxnId="{3C29D6C1-6347-4C59-8EB1-FB60A1540471}">
      <dgm:prSet/>
      <dgm:spPr/>
      <dgm:t>
        <a:bodyPr/>
        <a:lstStyle/>
        <a:p>
          <a:endParaRPr lang="en-US"/>
        </a:p>
      </dgm:t>
    </dgm:pt>
    <dgm:pt modelId="{D9F77E88-67A3-4112-BB12-FF61CE394E55}">
      <dgm:prSet/>
      <dgm:spPr/>
      <dgm:t>
        <a:bodyPr/>
        <a:lstStyle/>
        <a:p>
          <a:r>
            <a:rPr lang="es-MX"/>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a:t>
          </a:r>
          <a:endParaRPr lang="en-US"/>
        </a:p>
      </dgm:t>
    </dgm:pt>
    <dgm:pt modelId="{C4C9463E-78D8-444E-8DFF-5534B7E4221B}" type="parTrans" cxnId="{008C4283-4EA6-4121-8481-79841E04A699}">
      <dgm:prSet/>
      <dgm:spPr/>
      <dgm:t>
        <a:bodyPr/>
        <a:lstStyle/>
        <a:p>
          <a:endParaRPr lang="en-US"/>
        </a:p>
      </dgm:t>
    </dgm:pt>
    <dgm:pt modelId="{F2109E9C-A774-4682-879A-9A541B6161D6}" type="sibTrans" cxnId="{008C4283-4EA6-4121-8481-79841E04A699}">
      <dgm:prSet/>
      <dgm:spPr/>
      <dgm:t>
        <a:bodyPr/>
        <a:lstStyle/>
        <a:p>
          <a:endParaRPr lang="en-US"/>
        </a:p>
      </dgm:t>
    </dgm:pt>
    <dgm:pt modelId="{6F7DCA8D-FABA-4A4A-A914-2C9FA28BDD0A}" type="pres">
      <dgm:prSet presAssocID="{61F6CDDB-6DE1-434D-AFD3-05D41D17539A}" presName="Name0" presStyleCnt="0">
        <dgm:presLayoutVars>
          <dgm:dir/>
          <dgm:resizeHandles val="exact"/>
        </dgm:presLayoutVars>
      </dgm:prSet>
      <dgm:spPr/>
    </dgm:pt>
    <dgm:pt modelId="{CF382BA3-F873-4612-9FB7-197CBD8EB0F4}" type="pres">
      <dgm:prSet presAssocID="{E7BDB034-350C-4289-ADAE-EB71A7783880}" presName="node" presStyleLbl="node1" presStyleIdx="0" presStyleCnt="2">
        <dgm:presLayoutVars>
          <dgm:bulletEnabled val="1"/>
        </dgm:presLayoutVars>
      </dgm:prSet>
      <dgm:spPr/>
    </dgm:pt>
    <dgm:pt modelId="{3C7DEE1A-FAC6-4B6C-9B7C-A37428FC22C3}" type="pres">
      <dgm:prSet presAssocID="{E9884A4F-1D46-42D2-BBC5-52F3E4C181E4}" presName="sibTrans" presStyleLbl="sibTrans2D1" presStyleIdx="0" presStyleCnt="1"/>
      <dgm:spPr/>
    </dgm:pt>
    <dgm:pt modelId="{D4CD293D-931B-4635-9175-32D5AEB49B5E}" type="pres">
      <dgm:prSet presAssocID="{E9884A4F-1D46-42D2-BBC5-52F3E4C181E4}" presName="connectorText" presStyleLbl="sibTrans2D1" presStyleIdx="0" presStyleCnt="1"/>
      <dgm:spPr/>
    </dgm:pt>
    <dgm:pt modelId="{E5F3D668-133F-48A3-9FF5-2A48550DD3E5}" type="pres">
      <dgm:prSet presAssocID="{D9F77E88-67A3-4112-BB12-FF61CE394E55}" presName="node" presStyleLbl="node1" presStyleIdx="1" presStyleCnt="2">
        <dgm:presLayoutVars>
          <dgm:bulletEnabled val="1"/>
        </dgm:presLayoutVars>
      </dgm:prSet>
      <dgm:spPr/>
    </dgm:pt>
  </dgm:ptLst>
  <dgm:cxnLst>
    <dgm:cxn modelId="{1BDA6829-401F-4195-9E6C-670FC3557654}" type="presOf" srcId="{D9F77E88-67A3-4112-BB12-FF61CE394E55}" destId="{E5F3D668-133F-48A3-9FF5-2A48550DD3E5}" srcOrd="0" destOrd="0" presId="urn:microsoft.com/office/officeart/2005/8/layout/process1"/>
    <dgm:cxn modelId="{6D23EE29-CDD4-4DC3-A3EF-5F1A6C41A847}" type="presOf" srcId="{2035FDB7-1790-4F8B-90B3-E2C66399AEFA}" destId="{CF382BA3-F873-4612-9FB7-197CBD8EB0F4}" srcOrd="0" destOrd="1" presId="urn:microsoft.com/office/officeart/2005/8/layout/process1"/>
    <dgm:cxn modelId="{06BAEE32-115F-4303-927A-58815687C768}" srcId="{61F6CDDB-6DE1-434D-AFD3-05D41D17539A}" destId="{E7BDB034-350C-4289-ADAE-EB71A7783880}" srcOrd="0" destOrd="0" parTransId="{517434F6-112D-41F7-A563-B720C728732C}" sibTransId="{E9884A4F-1D46-42D2-BBC5-52F3E4C181E4}"/>
    <dgm:cxn modelId="{C5B9C571-3A7D-42CA-A58A-B209EF0C5979}" type="presOf" srcId="{61F6CDDB-6DE1-434D-AFD3-05D41D17539A}" destId="{6F7DCA8D-FABA-4A4A-A914-2C9FA28BDD0A}" srcOrd="0" destOrd="0" presId="urn:microsoft.com/office/officeart/2005/8/layout/process1"/>
    <dgm:cxn modelId="{008C4283-4EA6-4121-8481-79841E04A699}" srcId="{61F6CDDB-6DE1-434D-AFD3-05D41D17539A}" destId="{D9F77E88-67A3-4112-BB12-FF61CE394E55}" srcOrd="1" destOrd="0" parTransId="{C4C9463E-78D8-444E-8DFF-5534B7E4221B}" sibTransId="{F2109E9C-A774-4682-879A-9A541B6161D6}"/>
    <dgm:cxn modelId="{CFE388AE-39DB-4B70-95D6-86403F29A04E}" type="presOf" srcId="{E9884A4F-1D46-42D2-BBC5-52F3E4C181E4}" destId="{3C7DEE1A-FAC6-4B6C-9B7C-A37428FC22C3}" srcOrd="0" destOrd="0" presId="urn:microsoft.com/office/officeart/2005/8/layout/process1"/>
    <dgm:cxn modelId="{3C29D6C1-6347-4C59-8EB1-FB60A1540471}" srcId="{E7BDB034-350C-4289-ADAE-EB71A7783880}" destId="{2035FDB7-1790-4F8B-90B3-E2C66399AEFA}" srcOrd="0" destOrd="0" parTransId="{E79134B0-8379-4C56-910E-0FF7F14DD10C}" sibTransId="{7730E517-34CD-479E-89D7-907A40F9FBEB}"/>
    <dgm:cxn modelId="{DB9FC6C8-6200-4E22-BB4D-3EB703547FE4}" type="presOf" srcId="{E9884A4F-1D46-42D2-BBC5-52F3E4C181E4}" destId="{D4CD293D-931B-4635-9175-32D5AEB49B5E}" srcOrd="1" destOrd="0" presId="urn:microsoft.com/office/officeart/2005/8/layout/process1"/>
    <dgm:cxn modelId="{AF9C67CF-EE64-4ACF-88D0-DC33A5A45B6C}" type="presOf" srcId="{E7BDB034-350C-4289-ADAE-EB71A7783880}" destId="{CF382BA3-F873-4612-9FB7-197CBD8EB0F4}" srcOrd="0" destOrd="0" presId="urn:microsoft.com/office/officeart/2005/8/layout/process1"/>
    <dgm:cxn modelId="{22B15B55-3869-4E22-B8C9-17E67E58B74B}" type="presParOf" srcId="{6F7DCA8D-FABA-4A4A-A914-2C9FA28BDD0A}" destId="{CF382BA3-F873-4612-9FB7-197CBD8EB0F4}" srcOrd="0" destOrd="0" presId="urn:microsoft.com/office/officeart/2005/8/layout/process1"/>
    <dgm:cxn modelId="{02A06D6E-0FD2-4075-9E71-94762A741172}" type="presParOf" srcId="{6F7DCA8D-FABA-4A4A-A914-2C9FA28BDD0A}" destId="{3C7DEE1A-FAC6-4B6C-9B7C-A37428FC22C3}" srcOrd="1" destOrd="0" presId="urn:microsoft.com/office/officeart/2005/8/layout/process1"/>
    <dgm:cxn modelId="{64EF78EE-8984-4A5D-BEA3-8BFE1F2291D3}" type="presParOf" srcId="{3C7DEE1A-FAC6-4B6C-9B7C-A37428FC22C3}" destId="{D4CD293D-931B-4635-9175-32D5AEB49B5E}" srcOrd="0" destOrd="0" presId="urn:microsoft.com/office/officeart/2005/8/layout/process1"/>
    <dgm:cxn modelId="{41E857A6-F441-4E02-80E4-EB1976F80054}" type="presParOf" srcId="{6F7DCA8D-FABA-4A4A-A914-2C9FA28BDD0A}" destId="{E5F3D668-133F-48A3-9FF5-2A48550DD3E5}" srcOrd="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9ABBBD-3BDB-4813-BCB8-6309891DF99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5666B26-CA20-4E80-9BE3-94F3C08965BE}">
      <dgm:prSet/>
      <dgm:spPr/>
      <dgm:t>
        <a:bodyPr/>
        <a:lstStyle/>
        <a:p>
          <a:pPr>
            <a:lnSpc>
              <a:spcPct val="100000"/>
            </a:lnSpc>
          </a:pPr>
          <a:r>
            <a:rPr lang="es-MX" b="1"/>
            <a:t>COMPETENCIAS DE LA DIMENSIÓN</a:t>
          </a:r>
          <a:endParaRPr lang="en-US"/>
        </a:p>
      </dgm:t>
    </dgm:pt>
    <dgm:pt modelId="{632D5468-11D8-4F3F-B92D-D78F0C6F1214}" type="parTrans" cxnId="{21AEA1AA-4E8D-41E2-B532-04C55D378BEC}">
      <dgm:prSet/>
      <dgm:spPr/>
      <dgm:t>
        <a:bodyPr/>
        <a:lstStyle/>
        <a:p>
          <a:endParaRPr lang="en-US"/>
        </a:p>
      </dgm:t>
    </dgm:pt>
    <dgm:pt modelId="{3503B551-251E-4B8C-905F-6996F7C53A46}" type="sibTrans" cxnId="{21AEA1AA-4E8D-41E2-B532-04C55D378BEC}">
      <dgm:prSet/>
      <dgm:spPr/>
      <dgm:t>
        <a:bodyPr/>
        <a:lstStyle/>
        <a:p>
          <a:endParaRPr lang="en-US"/>
        </a:p>
      </dgm:t>
    </dgm:pt>
    <dgm:pt modelId="{138A1439-6F16-4DE9-9F2D-6916E112E010}">
      <dgm:prSet/>
      <dgm:spPr/>
      <dgm:t>
        <a:bodyPr/>
        <a:lstStyle/>
        <a:p>
          <a:pPr>
            <a:lnSpc>
              <a:spcPct val="100000"/>
            </a:lnSpc>
          </a:pPr>
          <a:r>
            <a:rPr lang="es-MX"/>
            <a:t>C. Compromiso social. Integración y aplicación responsable del saber. ·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n-US"/>
        </a:p>
      </dgm:t>
    </dgm:pt>
    <dgm:pt modelId="{80FC9427-4DE6-419C-873F-BCB469BE6CE2}" type="parTrans" cxnId="{24023828-6A25-4F80-B533-10A3AB916170}">
      <dgm:prSet/>
      <dgm:spPr/>
      <dgm:t>
        <a:bodyPr/>
        <a:lstStyle/>
        <a:p>
          <a:endParaRPr lang="en-US"/>
        </a:p>
      </dgm:t>
    </dgm:pt>
    <dgm:pt modelId="{B54B75F4-3906-4ACE-86DF-96527E1678DB}" type="sibTrans" cxnId="{24023828-6A25-4F80-B533-10A3AB916170}">
      <dgm:prSet/>
      <dgm:spPr/>
      <dgm:t>
        <a:bodyPr/>
        <a:lstStyle/>
        <a:p>
          <a:endParaRPr lang="en-US"/>
        </a:p>
      </dgm:t>
    </dgm:pt>
    <dgm:pt modelId="{77E661B2-011E-4500-9537-133BAA039BB4}" type="pres">
      <dgm:prSet presAssocID="{E19ABBBD-3BDB-4813-BCB8-6309891DF99B}" presName="root" presStyleCnt="0">
        <dgm:presLayoutVars>
          <dgm:dir/>
          <dgm:resizeHandles val="exact"/>
        </dgm:presLayoutVars>
      </dgm:prSet>
      <dgm:spPr/>
    </dgm:pt>
    <dgm:pt modelId="{57CC9B9B-53FB-4D9C-A01B-EC1FA7B4EC89}" type="pres">
      <dgm:prSet presAssocID="{95666B26-CA20-4E80-9BE3-94F3C08965BE}" presName="compNode" presStyleCnt="0"/>
      <dgm:spPr/>
    </dgm:pt>
    <dgm:pt modelId="{A1272121-214E-4257-A0CD-1468559DB816}" type="pres">
      <dgm:prSet presAssocID="{95666B26-CA20-4E80-9BE3-94F3C08965BE}" presName="bgRect" presStyleLbl="bgShp" presStyleIdx="0" presStyleCnt="2"/>
      <dgm:spPr/>
    </dgm:pt>
    <dgm:pt modelId="{3EE6B0F4-FCE4-43F5-B946-8CFD8D970532}" type="pres">
      <dgm:prSet presAssocID="{95666B26-CA20-4E80-9BE3-94F3C08965B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D2224C9E-6732-4976-9253-C0352D9D15DC}" type="pres">
      <dgm:prSet presAssocID="{95666B26-CA20-4E80-9BE3-94F3C08965BE}" presName="spaceRect" presStyleCnt="0"/>
      <dgm:spPr/>
    </dgm:pt>
    <dgm:pt modelId="{AF4E3083-C5E0-4786-936B-1D6F0DE8D323}" type="pres">
      <dgm:prSet presAssocID="{95666B26-CA20-4E80-9BE3-94F3C08965BE}" presName="parTx" presStyleLbl="revTx" presStyleIdx="0" presStyleCnt="2">
        <dgm:presLayoutVars>
          <dgm:chMax val="0"/>
          <dgm:chPref val="0"/>
        </dgm:presLayoutVars>
      </dgm:prSet>
      <dgm:spPr/>
    </dgm:pt>
    <dgm:pt modelId="{DB9642D3-941D-4199-9EA3-8EAC43FCA203}" type="pres">
      <dgm:prSet presAssocID="{3503B551-251E-4B8C-905F-6996F7C53A46}" presName="sibTrans" presStyleCnt="0"/>
      <dgm:spPr/>
    </dgm:pt>
    <dgm:pt modelId="{0FBF355E-0642-4C38-999F-7F223D8E98DD}" type="pres">
      <dgm:prSet presAssocID="{138A1439-6F16-4DE9-9F2D-6916E112E010}" presName="compNode" presStyleCnt="0"/>
      <dgm:spPr/>
    </dgm:pt>
    <dgm:pt modelId="{D14254EC-FF58-4BAA-887F-7CB740443FDD}" type="pres">
      <dgm:prSet presAssocID="{138A1439-6F16-4DE9-9F2D-6916E112E010}" presName="bgRect" presStyleLbl="bgShp" presStyleIdx="1" presStyleCnt="2"/>
      <dgm:spPr/>
    </dgm:pt>
    <dgm:pt modelId="{9CB3495D-7ED4-4C8F-ABF0-186784569918}" type="pres">
      <dgm:prSet presAssocID="{138A1439-6F16-4DE9-9F2D-6916E112E01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inta"/>
        </a:ext>
      </dgm:extLst>
    </dgm:pt>
    <dgm:pt modelId="{5F99D2BF-80E0-4859-A1F2-0A04772520FA}" type="pres">
      <dgm:prSet presAssocID="{138A1439-6F16-4DE9-9F2D-6916E112E010}" presName="spaceRect" presStyleCnt="0"/>
      <dgm:spPr/>
    </dgm:pt>
    <dgm:pt modelId="{35AF36CB-6E24-4674-AAE0-0AAB80FBE6D3}" type="pres">
      <dgm:prSet presAssocID="{138A1439-6F16-4DE9-9F2D-6916E112E010}" presName="parTx" presStyleLbl="revTx" presStyleIdx="1" presStyleCnt="2">
        <dgm:presLayoutVars>
          <dgm:chMax val="0"/>
          <dgm:chPref val="0"/>
        </dgm:presLayoutVars>
      </dgm:prSet>
      <dgm:spPr/>
    </dgm:pt>
  </dgm:ptLst>
  <dgm:cxnLst>
    <dgm:cxn modelId="{24023828-6A25-4F80-B533-10A3AB916170}" srcId="{E19ABBBD-3BDB-4813-BCB8-6309891DF99B}" destId="{138A1439-6F16-4DE9-9F2D-6916E112E010}" srcOrd="1" destOrd="0" parTransId="{80FC9427-4DE6-419C-873F-BCB469BE6CE2}" sibTransId="{B54B75F4-3906-4ACE-86DF-96527E1678DB}"/>
    <dgm:cxn modelId="{F424589F-F265-4E79-A964-FE89FDCE8F29}" type="presOf" srcId="{95666B26-CA20-4E80-9BE3-94F3C08965BE}" destId="{AF4E3083-C5E0-4786-936B-1D6F0DE8D323}" srcOrd="0" destOrd="0" presId="urn:microsoft.com/office/officeart/2018/2/layout/IconVerticalSolidList"/>
    <dgm:cxn modelId="{5E5C4CA7-99F1-4745-BB3F-D26BC0D10599}" type="presOf" srcId="{E19ABBBD-3BDB-4813-BCB8-6309891DF99B}" destId="{77E661B2-011E-4500-9537-133BAA039BB4}" srcOrd="0" destOrd="0" presId="urn:microsoft.com/office/officeart/2018/2/layout/IconVerticalSolidList"/>
    <dgm:cxn modelId="{21AEA1AA-4E8D-41E2-B532-04C55D378BEC}" srcId="{E19ABBBD-3BDB-4813-BCB8-6309891DF99B}" destId="{95666B26-CA20-4E80-9BE3-94F3C08965BE}" srcOrd="0" destOrd="0" parTransId="{632D5468-11D8-4F3F-B92D-D78F0C6F1214}" sibTransId="{3503B551-251E-4B8C-905F-6996F7C53A46}"/>
    <dgm:cxn modelId="{510AD9EF-3471-498D-84B2-6CF1DFE638F1}" type="presOf" srcId="{138A1439-6F16-4DE9-9F2D-6916E112E010}" destId="{35AF36CB-6E24-4674-AAE0-0AAB80FBE6D3}" srcOrd="0" destOrd="0" presId="urn:microsoft.com/office/officeart/2018/2/layout/IconVerticalSolidList"/>
    <dgm:cxn modelId="{E13E00C6-0BF8-4C59-B8C1-70836BC26B15}" type="presParOf" srcId="{77E661B2-011E-4500-9537-133BAA039BB4}" destId="{57CC9B9B-53FB-4D9C-A01B-EC1FA7B4EC89}" srcOrd="0" destOrd="0" presId="urn:microsoft.com/office/officeart/2018/2/layout/IconVerticalSolidList"/>
    <dgm:cxn modelId="{DA286541-0FC0-45B5-A091-4E6C04BB5DF5}" type="presParOf" srcId="{57CC9B9B-53FB-4D9C-A01B-EC1FA7B4EC89}" destId="{A1272121-214E-4257-A0CD-1468559DB816}" srcOrd="0" destOrd="0" presId="urn:microsoft.com/office/officeart/2018/2/layout/IconVerticalSolidList"/>
    <dgm:cxn modelId="{EB306904-7DD4-4996-942B-007A4BD46A6E}" type="presParOf" srcId="{57CC9B9B-53FB-4D9C-A01B-EC1FA7B4EC89}" destId="{3EE6B0F4-FCE4-43F5-B946-8CFD8D970532}" srcOrd="1" destOrd="0" presId="urn:microsoft.com/office/officeart/2018/2/layout/IconVerticalSolidList"/>
    <dgm:cxn modelId="{389E606F-F853-41CF-824B-A0702D59C51C}" type="presParOf" srcId="{57CC9B9B-53FB-4D9C-A01B-EC1FA7B4EC89}" destId="{D2224C9E-6732-4976-9253-C0352D9D15DC}" srcOrd="2" destOrd="0" presId="urn:microsoft.com/office/officeart/2018/2/layout/IconVerticalSolidList"/>
    <dgm:cxn modelId="{6267ADB3-1B6A-448F-B1F7-431F3C8D1518}" type="presParOf" srcId="{57CC9B9B-53FB-4D9C-A01B-EC1FA7B4EC89}" destId="{AF4E3083-C5E0-4786-936B-1D6F0DE8D323}" srcOrd="3" destOrd="0" presId="urn:microsoft.com/office/officeart/2018/2/layout/IconVerticalSolidList"/>
    <dgm:cxn modelId="{6F47A8C9-BDE6-4CEF-A6CB-5212567D05AD}" type="presParOf" srcId="{77E661B2-011E-4500-9537-133BAA039BB4}" destId="{DB9642D3-941D-4199-9EA3-8EAC43FCA203}" srcOrd="1" destOrd="0" presId="urn:microsoft.com/office/officeart/2018/2/layout/IconVerticalSolidList"/>
    <dgm:cxn modelId="{C1A8CF60-3879-49CA-94A3-8FFB887D4A18}" type="presParOf" srcId="{77E661B2-011E-4500-9537-133BAA039BB4}" destId="{0FBF355E-0642-4C38-999F-7F223D8E98DD}" srcOrd="2" destOrd="0" presId="urn:microsoft.com/office/officeart/2018/2/layout/IconVerticalSolidList"/>
    <dgm:cxn modelId="{C9033623-0545-443E-9EF4-EBAFD61A2A4C}" type="presParOf" srcId="{0FBF355E-0642-4C38-999F-7F223D8E98DD}" destId="{D14254EC-FF58-4BAA-887F-7CB740443FDD}" srcOrd="0" destOrd="0" presId="urn:microsoft.com/office/officeart/2018/2/layout/IconVerticalSolidList"/>
    <dgm:cxn modelId="{5F3ADA16-A0B7-41CE-8AA2-02DC9D8F8010}" type="presParOf" srcId="{0FBF355E-0642-4C38-999F-7F223D8E98DD}" destId="{9CB3495D-7ED4-4C8F-ABF0-186784569918}" srcOrd="1" destOrd="0" presId="urn:microsoft.com/office/officeart/2018/2/layout/IconVerticalSolidList"/>
    <dgm:cxn modelId="{7A29E711-29D9-49C7-A80E-C54A1C5E1A55}" type="presParOf" srcId="{0FBF355E-0642-4C38-999F-7F223D8E98DD}" destId="{5F99D2BF-80E0-4859-A1F2-0A04772520FA}" srcOrd="2" destOrd="0" presId="urn:microsoft.com/office/officeart/2018/2/layout/IconVerticalSolidList"/>
    <dgm:cxn modelId="{B595B18C-A9BE-4C37-90B9-7EF70FAC7230}" type="presParOf" srcId="{0FBF355E-0642-4C38-999F-7F223D8E98DD}" destId="{35AF36CB-6E24-4674-AAE0-0AAB80FBE6D3}"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22047D-7B97-48F5-9009-B7C25226BDD6}" type="doc">
      <dgm:prSet loTypeId="urn:microsoft.com/office/officeart/2018/2/layout/IconVerticalSolidList" loCatId="icon" qsTypeId="urn:microsoft.com/office/officeart/2005/8/quickstyle/simple1" qsCatId="simple" csTypeId="urn:microsoft.com/office/officeart/2018/5/colors/Iconchunking_neutralicontext_colorful5" csCatId="colorful" phldr="1"/>
      <dgm:spPr/>
      <dgm:t>
        <a:bodyPr/>
        <a:lstStyle/>
        <a:p>
          <a:endParaRPr lang="en-US"/>
        </a:p>
      </dgm:t>
    </dgm:pt>
    <dgm:pt modelId="{134F21F8-D26C-4B06-96A6-20F4BB838EF1}">
      <dgm:prSet/>
      <dgm:spPr/>
      <dgm:t>
        <a:bodyPr/>
        <a:lstStyle/>
        <a:p>
          <a:pPr>
            <a:lnSpc>
              <a:spcPct val="100000"/>
            </a:lnSpc>
          </a:pPr>
          <a:r>
            <a:rPr lang="es-MX" b="1" dirty="0">
              <a:effectLst>
                <a:outerShdw blurRad="38100" dist="38100" dir="2700000" algn="tl">
                  <a:srgbClr val="000000">
                    <a:alpha val="43137"/>
                  </a:srgbClr>
                </a:outerShdw>
              </a:effectLst>
            </a:rPr>
            <a:t>¿CON QUÉ?</a:t>
          </a:r>
          <a:endParaRPr lang="en-US" b="1" dirty="0">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endParaRPr lang="en-US"/>
        </a:p>
      </dgm:t>
    </dgm:pt>
    <dgm:pt modelId="{C8430723-6494-4EBF-A554-0D1D2ACB076D}">
      <dgm:prSet/>
      <dgm:spPr/>
      <dgm:t>
        <a:bodyPr/>
        <a:lstStyle/>
        <a:p>
          <a:pPr>
            <a:lnSpc>
              <a:spcPct val="100000"/>
            </a:lnSpc>
          </a:pPr>
          <a:r>
            <a:rPr lang="es-MX"/>
            <a:t>MAQUINAS</a:t>
          </a:r>
          <a:endParaRPr lang="en-US"/>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endParaRPr lang="en-US"/>
        </a:p>
      </dgm:t>
    </dgm:pt>
    <dgm:pt modelId="{B68D8072-B831-4A81-BB4D-F01783D554D8}">
      <dgm:prSet/>
      <dgm:spPr/>
      <dgm:t>
        <a:bodyPr/>
        <a:lstStyle/>
        <a:p>
          <a:pPr>
            <a:lnSpc>
              <a:spcPct val="100000"/>
            </a:lnSpc>
          </a:pPr>
          <a:r>
            <a:rPr lang="es-MX"/>
            <a:t>COMPUTADORA</a:t>
          </a:r>
          <a:endParaRPr lang="en-US"/>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endParaRPr lang="en-US"/>
        </a:p>
      </dgm:t>
    </dgm:pt>
    <dgm:pt modelId="{7CA8EC30-FB80-41CE-93D6-D968AE9F5BD0}">
      <dgm:prSet/>
      <dgm:spPr/>
      <dgm:t>
        <a:bodyPr/>
        <a:lstStyle/>
        <a:p>
          <a:pPr>
            <a:lnSpc>
              <a:spcPct val="100000"/>
            </a:lnSpc>
          </a:pPr>
          <a:r>
            <a:rPr lang="es-MX"/>
            <a:t>INSTRUMENTOS DE LABORATORIO</a:t>
          </a:r>
          <a:endParaRPr lang="en-US"/>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EE535061-2218-4192-A3DF-18A09C2839F5}" type="pres">
      <dgm:prSet presAssocID="{4022047D-7B97-48F5-9009-B7C25226BDD6}" presName="root" presStyleCnt="0">
        <dgm:presLayoutVars>
          <dgm:dir/>
          <dgm:resizeHandles val="exact"/>
        </dgm:presLayoutVars>
      </dgm:prSet>
      <dgm:spPr/>
    </dgm:pt>
    <dgm:pt modelId="{D4772659-8260-4B71-AD53-6B0A018C1B32}" type="pres">
      <dgm:prSet presAssocID="{134F21F8-D26C-4B06-96A6-20F4BB838EF1}" presName="compNode" presStyleCnt="0"/>
      <dgm:spPr/>
    </dgm:pt>
    <dgm:pt modelId="{87656CF4-42EA-49A9-84FB-DC9478681005}" type="pres">
      <dgm:prSet presAssocID="{134F21F8-D26C-4B06-96A6-20F4BB838EF1}" presName="bgRect" presStyleLbl="bgShp" presStyleIdx="0" presStyleCnt="4"/>
      <dgm:spPr/>
    </dgm:pt>
    <dgm:pt modelId="{D8017138-3CA0-448E-BB1A-0A025BC271A6}" type="pres">
      <dgm:prSet presAssocID="{134F21F8-D26C-4B06-96A6-20F4BB838EF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Joker Hat"/>
        </a:ext>
      </dgm:extLst>
    </dgm:pt>
    <dgm:pt modelId="{EEACB9D3-A2E9-48FF-BCC7-210ABC15B0C6}" type="pres">
      <dgm:prSet presAssocID="{134F21F8-D26C-4B06-96A6-20F4BB838EF1}" presName="spaceRect" presStyleCnt="0"/>
      <dgm:spPr/>
    </dgm:pt>
    <dgm:pt modelId="{D9375299-0B31-4060-9926-E7AC871F4943}" type="pres">
      <dgm:prSet presAssocID="{134F21F8-D26C-4B06-96A6-20F4BB838EF1}" presName="parTx" presStyleLbl="revTx" presStyleIdx="0" presStyleCnt="4">
        <dgm:presLayoutVars>
          <dgm:chMax val="0"/>
          <dgm:chPref val="0"/>
        </dgm:presLayoutVars>
      </dgm:prSet>
      <dgm:spPr/>
    </dgm:pt>
    <dgm:pt modelId="{38D5B4D8-86F0-45DC-8F2D-44C422AD64DB}" type="pres">
      <dgm:prSet presAssocID="{BFED4EB0-CB38-4675-A046-65F4F44A2CFD}" presName="sibTrans" presStyleCnt="0"/>
      <dgm:spPr/>
    </dgm:pt>
    <dgm:pt modelId="{C8BC597D-D86F-445E-BC89-BFC4DC671FE7}" type="pres">
      <dgm:prSet presAssocID="{C8430723-6494-4EBF-A554-0D1D2ACB076D}" presName="compNode" presStyleCnt="0"/>
      <dgm:spPr/>
    </dgm:pt>
    <dgm:pt modelId="{AFCB9AA6-0736-493D-B074-6B8692031E83}" type="pres">
      <dgm:prSet presAssocID="{C8430723-6494-4EBF-A554-0D1D2ACB076D}" presName="bgRect" presStyleLbl="bgShp" presStyleIdx="1" presStyleCnt="4"/>
      <dgm:spPr/>
    </dgm:pt>
    <dgm:pt modelId="{D7D76666-3260-45B6-BC98-3476897C0E42}" type="pres">
      <dgm:prSet presAssocID="{C8430723-6494-4EBF-A554-0D1D2ACB076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aw blade"/>
        </a:ext>
      </dgm:extLst>
    </dgm:pt>
    <dgm:pt modelId="{72DE7621-77BE-48D0-9081-60B9AF158C3E}" type="pres">
      <dgm:prSet presAssocID="{C8430723-6494-4EBF-A554-0D1D2ACB076D}" presName="spaceRect" presStyleCnt="0"/>
      <dgm:spPr/>
    </dgm:pt>
    <dgm:pt modelId="{313C31B7-B782-4B52-B77E-77C17CD04236}" type="pres">
      <dgm:prSet presAssocID="{C8430723-6494-4EBF-A554-0D1D2ACB076D}" presName="parTx" presStyleLbl="revTx" presStyleIdx="1" presStyleCnt="4">
        <dgm:presLayoutVars>
          <dgm:chMax val="0"/>
          <dgm:chPref val="0"/>
        </dgm:presLayoutVars>
      </dgm:prSet>
      <dgm:spPr/>
    </dgm:pt>
    <dgm:pt modelId="{27B5C36E-4E73-4579-B417-D12A1163D84B}" type="pres">
      <dgm:prSet presAssocID="{279D69B8-D642-46E0-B176-5989C11A73E7}" presName="sibTrans" presStyleCnt="0"/>
      <dgm:spPr/>
    </dgm:pt>
    <dgm:pt modelId="{705EF8D1-28CF-48E1-8890-EAAF0E5C4C3C}" type="pres">
      <dgm:prSet presAssocID="{B68D8072-B831-4A81-BB4D-F01783D554D8}" presName="compNode" presStyleCnt="0"/>
      <dgm:spPr/>
    </dgm:pt>
    <dgm:pt modelId="{1537013E-8FD1-485C-8D09-8EDC1E1B8B85}" type="pres">
      <dgm:prSet presAssocID="{B68D8072-B831-4A81-BB4D-F01783D554D8}" presName="bgRect" presStyleLbl="bgShp" presStyleIdx="2" presStyleCnt="4"/>
      <dgm:spPr/>
    </dgm:pt>
    <dgm:pt modelId="{9ED0CB3E-E4A0-4434-BFB6-435785519F3C}" type="pres">
      <dgm:prSet presAssocID="{B68D8072-B831-4A81-BB4D-F01783D554D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rdenador"/>
        </a:ext>
      </dgm:extLst>
    </dgm:pt>
    <dgm:pt modelId="{61ED2601-DE51-4CFC-A4BA-76E8463D1EA1}" type="pres">
      <dgm:prSet presAssocID="{B68D8072-B831-4A81-BB4D-F01783D554D8}" presName="spaceRect" presStyleCnt="0"/>
      <dgm:spPr/>
    </dgm:pt>
    <dgm:pt modelId="{3C6F9FF4-9C1D-41B6-8828-B22DAB62023E}" type="pres">
      <dgm:prSet presAssocID="{B68D8072-B831-4A81-BB4D-F01783D554D8}" presName="parTx" presStyleLbl="revTx" presStyleIdx="2" presStyleCnt="4">
        <dgm:presLayoutVars>
          <dgm:chMax val="0"/>
          <dgm:chPref val="0"/>
        </dgm:presLayoutVars>
      </dgm:prSet>
      <dgm:spPr/>
    </dgm:pt>
    <dgm:pt modelId="{C500858F-6571-443A-A882-228236D2513B}" type="pres">
      <dgm:prSet presAssocID="{25FF2E10-F3F8-4489-B7E9-CC171F30B673}" presName="sibTrans" presStyleCnt="0"/>
      <dgm:spPr/>
    </dgm:pt>
    <dgm:pt modelId="{D8B1C8DE-9097-48FA-B465-D3829CC3EFE4}" type="pres">
      <dgm:prSet presAssocID="{7CA8EC30-FB80-41CE-93D6-D968AE9F5BD0}" presName="compNode" presStyleCnt="0"/>
      <dgm:spPr/>
    </dgm:pt>
    <dgm:pt modelId="{C674FF22-488E-409D-BA50-24DE75858BF5}" type="pres">
      <dgm:prSet presAssocID="{7CA8EC30-FB80-41CE-93D6-D968AE9F5BD0}" presName="bgRect" presStyleLbl="bgShp" presStyleIdx="3" presStyleCnt="4"/>
      <dgm:spPr/>
    </dgm:pt>
    <dgm:pt modelId="{12C98922-43D3-4A18-AB19-BB0F810BB647}" type="pres">
      <dgm:prSet presAssocID="{7CA8EC30-FB80-41CE-93D6-D968AE9F5BD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traz"/>
        </a:ext>
      </dgm:extLst>
    </dgm:pt>
    <dgm:pt modelId="{47B32EC5-F475-45E4-BE76-7613698FBDE2}" type="pres">
      <dgm:prSet presAssocID="{7CA8EC30-FB80-41CE-93D6-D968AE9F5BD0}" presName="spaceRect" presStyleCnt="0"/>
      <dgm:spPr/>
    </dgm:pt>
    <dgm:pt modelId="{B7A0A04E-678B-4531-9603-7ED10AC4F73C}" type="pres">
      <dgm:prSet presAssocID="{7CA8EC30-FB80-41CE-93D6-D968AE9F5BD0}" presName="parTx" presStyleLbl="revTx" presStyleIdx="3" presStyleCnt="4">
        <dgm:presLayoutVars>
          <dgm:chMax val="0"/>
          <dgm:chPref val="0"/>
        </dgm:presLayoutVars>
      </dgm:prSet>
      <dgm:spPr/>
    </dgm:pt>
  </dgm:ptLst>
  <dgm:cxnLst>
    <dgm:cxn modelId="{4AAFEA25-CC48-4619-9E28-EF162F2949B3}" type="presOf" srcId="{B68D8072-B831-4A81-BB4D-F01783D554D8}" destId="{3C6F9FF4-9C1D-41B6-8828-B22DAB62023E}" srcOrd="0" destOrd="0" presId="urn:microsoft.com/office/officeart/2018/2/layout/IconVerticalSolidList"/>
    <dgm:cxn modelId="{5C8B6227-09D5-4EDC-8B69-447B767FA067}" type="presOf" srcId="{4022047D-7B97-48F5-9009-B7C25226BDD6}" destId="{EE535061-2218-4192-A3DF-18A09C2839F5}" srcOrd="0" destOrd="0" presId="urn:microsoft.com/office/officeart/2018/2/layout/IconVerticalSolidList"/>
    <dgm:cxn modelId="{FA05AF2E-7CAE-497E-9984-B8D3504DDCEC}" type="presOf" srcId="{7CA8EC30-FB80-41CE-93D6-D968AE9F5BD0}" destId="{B7A0A04E-678B-4531-9603-7ED10AC4F73C}" srcOrd="0" destOrd="0" presId="urn:microsoft.com/office/officeart/2018/2/layout/IconVerticalSolidList"/>
    <dgm:cxn modelId="{50FE704A-A1B3-485C-B1B3-0079F1D9F48C}" type="presOf" srcId="{C8430723-6494-4EBF-A554-0D1D2ACB076D}" destId="{313C31B7-B782-4B52-B77E-77C17CD04236}" srcOrd="0" destOrd="0" presId="urn:microsoft.com/office/officeart/2018/2/layout/IconVerticalSolidList"/>
    <dgm:cxn modelId="{35EC8884-D30D-4CB0-9FD7-53E389C3FC86}" srcId="{4022047D-7B97-48F5-9009-B7C25226BDD6}" destId="{7CA8EC30-FB80-41CE-93D6-D968AE9F5BD0}" srcOrd="3" destOrd="0" parTransId="{1D4BC136-DB94-4BD9-863E-6533EB168C95}" sibTransId="{A2D2D6A5-810B-4DF2-8C00-4BF2104C0D79}"/>
    <dgm:cxn modelId="{86F9508F-2353-4712-92B4-202B19DCF747}" type="presOf" srcId="{134F21F8-D26C-4B06-96A6-20F4BB838EF1}" destId="{D9375299-0B31-4060-9926-E7AC871F4943}" srcOrd="0" destOrd="0" presId="urn:microsoft.com/office/officeart/2018/2/layout/IconVerticalSolidList"/>
    <dgm:cxn modelId="{00F11791-365C-4E19-AE12-4F6C9BF98E07}" srcId="{4022047D-7B97-48F5-9009-B7C25226BDD6}" destId="{B68D8072-B831-4A81-BB4D-F01783D554D8}" srcOrd="2" destOrd="0" parTransId="{5350C784-9C36-4A12-91D5-F8AC3E40350A}" sibTransId="{25FF2E10-F3F8-4489-B7E9-CC171F30B673}"/>
    <dgm:cxn modelId="{928A43B1-4853-4EC7-9CA9-273D7C0D8492}" srcId="{4022047D-7B97-48F5-9009-B7C25226BDD6}" destId="{C8430723-6494-4EBF-A554-0D1D2ACB076D}" srcOrd="1" destOrd="0" parTransId="{581124F6-022A-445A-AAF5-44F54A157EA0}" sibTransId="{279D69B8-D642-46E0-B176-5989C11A73E7}"/>
    <dgm:cxn modelId="{6A82ADFB-DB0F-4973-A180-7292BAC3F2F0}" srcId="{4022047D-7B97-48F5-9009-B7C25226BDD6}" destId="{134F21F8-D26C-4B06-96A6-20F4BB838EF1}" srcOrd="0" destOrd="0" parTransId="{9EE9D2EA-F1A7-4640-96C8-2F38383947E1}" sibTransId="{BFED4EB0-CB38-4675-A046-65F4F44A2CFD}"/>
    <dgm:cxn modelId="{B8A8A902-AF15-41BD-A0D7-0CEAFE66356D}" type="presParOf" srcId="{EE535061-2218-4192-A3DF-18A09C2839F5}" destId="{D4772659-8260-4B71-AD53-6B0A018C1B32}" srcOrd="0" destOrd="0" presId="urn:microsoft.com/office/officeart/2018/2/layout/IconVerticalSolidList"/>
    <dgm:cxn modelId="{136CA163-0EE3-45C8-83C7-E9A566A17EC2}" type="presParOf" srcId="{D4772659-8260-4B71-AD53-6B0A018C1B32}" destId="{87656CF4-42EA-49A9-84FB-DC9478681005}" srcOrd="0" destOrd="0" presId="urn:microsoft.com/office/officeart/2018/2/layout/IconVerticalSolidList"/>
    <dgm:cxn modelId="{DEC8AF7A-1669-4BAF-B7E0-D3A4C84CA223}" type="presParOf" srcId="{D4772659-8260-4B71-AD53-6B0A018C1B32}" destId="{D8017138-3CA0-448E-BB1A-0A025BC271A6}" srcOrd="1" destOrd="0" presId="urn:microsoft.com/office/officeart/2018/2/layout/IconVerticalSolidList"/>
    <dgm:cxn modelId="{C896EC64-AB02-402E-A03C-E6A046F1BBAC}" type="presParOf" srcId="{D4772659-8260-4B71-AD53-6B0A018C1B32}" destId="{EEACB9D3-A2E9-48FF-BCC7-210ABC15B0C6}" srcOrd="2" destOrd="0" presId="urn:microsoft.com/office/officeart/2018/2/layout/IconVerticalSolidList"/>
    <dgm:cxn modelId="{2803BF03-684E-41E5-9456-9A3BFC94B2B0}" type="presParOf" srcId="{D4772659-8260-4B71-AD53-6B0A018C1B32}" destId="{D9375299-0B31-4060-9926-E7AC871F4943}" srcOrd="3" destOrd="0" presId="urn:microsoft.com/office/officeart/2018/2/layout/IconVerticalSolidList"/>
    <dgm:cxn modelId="{2A909548-7684-48CA-821B-98BE4C4949D6}" type="presParOf" srcId="{EE535061-2218-4192-A3DF-18A09C2839F5}" destId="{38D5B4D8-86F0-45DC-8F2D-44C422AD64DB}" srcOrd="1" destOrd="0" presId="urn:microsoft.com/office/officeart/2018/2/layout/IconVerticalSolidList"/>
    <dgm:cxn modelId="{F0968963-7645-4B0D-994A-011E5E3B5C10}" type="presParOf" srcId="{EE535061-2218-4192-A3DF-18A09C2839F5}" destId="{C8BC597D-D86F-445E-BC89-BFC4DC671FE7}" srcOrd="2" destOrd="0" presId="urn:microsoft.com/office/officeart/2018/2/layout/IconVerticalSolidList"/>
    <dgm:cxn modelId="{081539BC-FF0E-432F-951B-D730887BAF33}" type="presParOf" srcId="{C8BC597D-D86F-445E-BC89-BFC4DC671FE7}" destId="{AFCB9AA6-0736-493D-B074-6B8692031E83}" srcOrd="0" destOrd="0" presId="urn:microsoft.com/office/officeart/2018/2/layout/IconVerticalSolidList"/>
    <dgm:cxn modelId="{C5A02B00-D74D-4FDB-8169-D2ED8DD0F6BF}" type="presParOf" srcId="{C8BC597D-D86F-445E-BC89-BFC4DC671FE7}" destId="{D7D76666-3260-45B6-BC98-3476897C0E42}" srcOrd="1" destOrd="0" presId="urn:microsoft.com/office/officeart/2018/2/layout/IconVerticalSolidList"/>
    <dgm:cxn modelId="{A92C1603-D2C4-4523-BBC8-1409C300490F}" type="presParOf" srcId="{C8BC597D-D86F-445E-BC89-BFC4DC671FE7}" destId="{72DE7621-77BE-48D0-9081-60B9AF158C3E}" srcOrd="2" destOrd="0" presId="urn:microsoft.com/office/officeart/2018/2/layout/IconVerticalSolidList"/>
    <dgm:cxn modelId="{D990383E-597F-40CE-BFD4-4C21216F9A59}" type="presParOf" srcId="{C8BC597D-D86F-445E-BC89-BFC4DC671FE7}" destId="{313C31B7-B782-4B52-B77E-77C17CD04236}" srcOrd="3" destOrd="0" presId="urn:microsoft.com/office/officeart/2018/2/layout/IconVerticalSolidList"/>
    <dgm:cxn modelId="{698A35C8-C38D-4F5D-ACDF-BD2D8F297B10}" type="presParOf" srcId="{EE535061-2218-4192-A3DF-18A09C2839F5}" destId="{27B5C36E-4E73-4579-B417-D12A1163D84B}" srcOrd="3" destOrd="0" presId="urn:microsoft.com/office/officeart/2018/2/layout/IconVerticalSolidList"/>
    <dgm:cxn modelId="{17FFA013-19B6-4C2A-8D8A-8409135BF5B7}" type="presParOf" srcId="{EE535061-2218-4192-A3DF-18A09C2839F5}" destId="{705EF8D1-28CF-48E1-8890-EAAF0E5C4C3C}" srcOrd="4" destOrd="0" presId="urn:microsoft.com/office/officeart/2018/2/layout/IconVerticalSolidList"/>
    <dgm:cxn modelId="{444E590B-E841-4F14-8FEF-0580E2DE9E1A}" type="presParOf" srcId="{705EF8D1-28CF-48E1-8890-EAAF0E5C4C3C}" destId="{1537013E-8FD1-485C-8D09-8EDC1E1B8B85}" srcOrd="0" destOrd="0" presId="urn:microsoft.com/office/officeart/2018/2/layout/IconVerticalSolidList"/>
    <dgm:cxn modelId="{9408487B-758C-423E-883A-55A9429ED7EA}" type="presParOf" srcId="{705EF8D1-28CF-48E1-8890-EAAF0E5C4C3C}" destId="{9ED0CB3E-E4A0-4434-BFB6-435785519F3C}" srcOrd="1" destOrd="0" presId="urn:microsoft.com/office/officeart/2018/2/layout/IconVerticalSolidList"/>
    <dgm:cxn modelId="{8CC8CBC1-7BC1-4D15-BD73-83B6740D2FC0}" type="presParOf" srcId="{705EF8D1-28CF-48E1-8890-EAAF0E5C4C3C}" destId="{61ED2601-DE51-4CFC-A4BA-76E8463D1EA1}" srcOrd="2" destOrd="0" presId="urn:microsoft.com/office/officeart/2018/2/layout/IconVerticalSolidList"/>
    <dgm:cxn modelId="{A0A7E689-2912-4510-9FB9-57F7F9A884F9}" type="presParOf" srcId="{705EF8D1-28CF-48E1-8890-EAAF0E5C4C3C}" destId="{3C6F9FF4-9C1D-41B6-8828-B22DAB62023E}" srcOrd="3" destOrd="0" presId="urn:microsoft.com/office/officeart/2018/2/layout/IconVerticalSolidList"/>
    <dgm:cxn modelId="{5EB68224-D2C6-4AF6-89CF-93A0C2C7434F}" type="presParOf" srcId="{EE535061-2218-4192-A3DF-18A09C2839F5}" destId="{C500858F-6571-443A-A882-228236D2513B}" srcOrd="5" destOrd="0" presId="urn:microsoft.com/office/officeart/2018/2/layout/IconVerticalSolidList"/>
    <dgm:cxn modelId="{B4997C66-EB2F-46F2-B0A9-A609A170DF70}" type="presParOf" srcId="{EE535061-2218-4192-A3DF-18A09C2839F5}" destId="{D8B1C8DE-9097-48FA-B465-D3829CC3EFE4}" srcOrd="6" destOrd="0" presId="urn:microsoft.com/office/officeart/2018/2/layout/IconVerticalSolidList"/>
    <dgm:cxn modelId="{13043A31-08CB-4101-9F5E-BC048A271C76}" type="presParOf" srcId="{D8B1C8DE-9097-48FA-B465-D3829CC3EFE4}" destId="{C674FF22-488E-409D-BA50-24DE75858BF5}" srcOrd="0" destOrd="0" presId="urn:microsoft.com/office/officeart/2018/2/layout/IconVerticalSolidList"/>
    <dgm:cxn modelId="{A29403D4-51D9-419A-86AD-8C2D7B74357B}" type="presParOf" srcId="{D8B1C8DE-9097-48FA-B465-D3829CC3EFE4}" destId="{12C98922-43D3-4A18-AB19-BB0F810BB647}" srcOrd="1" destOrd="0" presId="urn:microsoft.com/office/officeart/2018/2/layout/IconVerticalSolidList"/>
    <dgm:cxn modelId="{BAB351AD-735B-4090-987D-58D92E44ED87}" type="presParOf" srcId="{D8B1C8DE-9097-48FA-B465-D3829CC3EFE4}" destId="{47B32EC5-F475-45E4-BE76-7613698FBDE2}" srcOrd="2" destOrd="0" presId="urn:microsoft.com/office/officeart/2018/2/layout/IconVerticalSolidList"/>
    <dgm:cxn modelId="{528D7835-159C-4D43-8770-B11A15731A9F}" type="presParOf" srcId="{D8B1C8DE-9097-48FA-B465-D3829CC3EFE4}" destId="{B7A0A04E-678B-4531-9603-7ED10AC4F73C}" srcOrd="3" destOrd="0" presId="urn:microsoft.com/office/officeart/2018/2/layout/IconVerticalSoli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22047D-7B97-48F5-9009-B7C25226BDD6}" type="doc">
      <dgm:prSet loTypeId="urn:microsoft.com/office/officeart/2005/8/layout/vProcess5" loCatId="process" qsTypeId="urn:microsoft.com/office/officeart/2005/8/quickstyle/simple2" qsCatId="simple" csTypeId="urn:microsoft.com/office/officeart/2005/8/colors/colorful1" csCatId="colorful" phldr="1"/>
      <dgm:spPr/>
      <dgm:t>
        <a:bodyPr/>
        <a:lstStyle/>
        <a:p>
          <a:endParaRPr lang="en-US"/>
        </a:p>
      </dgm:t>
    </dgm:pt>
    <dgm:pt modelId="{134F21F8-D26C-4B06-96A6-20F4BB838EF1}">
      <dgm:prSet/>
      <dgm:spPr/>
      <dgm:t>
        <a:bodyPr/>
        <a:lstStyle/>
        <a:p>
          <a:r>
            <a:rPr lang="es-MX" b="1">
              <a:effectLst>
                <a:outerShdw blurRad="38100" dist="38100" dir="2700000" algn="tl">
                  <a:srgbClr val="000000">
                    <a:alpha val="43137"/>
                  </a:srgbClr>
                </a:outerShdw>
              </a:effectLst>
            </a:rPr>
            <a:t>¿¿¿CON QUÉ???</a:t>
          </a:r>
          <a:endParaRPr lang="en-US" b="1">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endParaRPr lang="en-US"/>
        </a:p>
      </dgm:t>
    </dgm:pt>
    <dgm:pt modelId="{C8430723-6494-4EBF-A554-0D1D2ACB076D}">
      <dgm:prSet/>
      <dgm:spPr/>
      <dgm:t>
        <a:bodyPr/>
        <a:lstStyle/>
        <a:p>
          <a:r>
            <a:rPr lang="es-MX"/>
            <a:t>PRUEBAS PSICOMETRICAS</a:t>
          </a:r>
          <a:endParaRPr lang="en-US"/>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endParaRPr lang="en-US"/>
        </a:p>
      </dgm:t>
    </dgm:pt>
    <dgm:pt modelId="{B68D8072-B831-4A81-BB4D-F01783D554D8}">
      <dgm:prSet/>
      <dgm:spPr/>
      <dgm:t>
        <a:bodyPr/>
        <a:lstStyle/>
        <a:p>
          <a:r>
            <a:rPr lang="es-MX"/>
            <a:t>MEDIOS DE COMUNICACION</a:t>
          </a:r>
          <a:endParaRPr lang="en-US"/>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endParaRPr lang="en-US"/>
        </a:p>
      </dgm:t>
    </dgm:pt>
    <dgm:pt modelId="{7CA8EC30-FB80-41CE-93D6-D968AE9F5BD0}">
      <dgm:prSet/>
      <dgm:spPr/>
      <dgm:t>
        <a:bodyPr/>
        <a:lstStyle/>
        <a:p>
          <a:r>
            <a:rPr lang="es-MX"/>
            <a:t>CONSTRUCCIONES</a:t>
          </a:r>
        </a:p>
        <a:p>
          <a:endParaRPr lang="en-US"/>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5BB3D7F2-D444-4ABC-9E44-F61A7C247631}" type="pres">
      <dgm:prSet presAssocID="{4022047D-7B97-48F5-9009-B7C25226BDD6}" presName="outerComposite" presStyleCnt="0">
        <dgm:presLayoutVars>
          <dgm:chMax val="5"/>
          <dgm:dir/>
          <dgm:resizeHandles val="exact"/>
        </dgm:presLayoutVars>
      </dgm:prSet>
      <dgm:spPr/>
    </dgm:pt>
    <dgm:pt modelId="{F0ED1A88-0D30-4654-864A-C00F0B51878D}" type="pres">
      <dgm:prSet presAssocID="{4022047D-7B97-48F5-9009-B7C25226BDD6}" presName="dummyMaxCanvas" presStyleCnt="0">
        <dgm:presLayoutVars/>
      </dgm:prSet>
      <dgm:spPr/>
    </dgm:pt>
    <dgm:pt modelId="{3A6CBFC8-4F3C-467D-9A0B-CDEF57629E53}" type="pres">
      <dgm:prSet presAssocID="{4022047D-7B97-48F5-9009-B7C25226BDD6}" presName="FourNodes_1" presStyleLbl="node1" presStyleIdx="0" presStyleCnt="4">
        <dgm:presLayoutVars>
          <dgm:bulletEnabled val="1"/>
        </dgm:presLayoutVars>
      </dgm:prSet>
      <dgm:spPr/>
    </dgm:pt>
    <dgm:pt modelId="{D610CADF-05AC-4D0B-B992-92AEC5095071}" type="pres">
      <dgm:prSet presAssocID="{4022047D-7B97-48F5-9009-B7C25226BDD6}" presName="FourNodes_2" presStyleLbl="node1" presStyleIdx="1" presStyleCnt="4">
        <dgm:presLayoutVars>
          <dgm:bulletEnabled val="1"/>
        </dgm:presLayoutVars>
      </dgm:prSet>
      <dgm:spPr/>
    </dgm:pt>
    <dgm:pt modelId="{290678EF-B02A-4EA6-BB65-367F8C5FB8CA}" type="pres">
      <dgm:prSet presAssocID="{4022047D-7B97-48F5-9009-B7C25226BDD6}" presName="FourNodes_3" presStyleLbl="node1" presStyleIdx="2" presStyleCnt="4">
        <dgm:presLayoutVars>
          <dgm:bulletEnabled val="1"/>
        </dgm:presLayoutVars>
      </dgm:prSet>
      <dgm:spPr/>
    </dgm:pt>
    <dgm:pt modelId="{295BFBAE-BCDC-4ED6-B7B9-888562154B62}" type="pres">
      <dgm:prSet presAssocID="{4022047D-7B97-48F5-9009-B7C25226BDD6}" presName="FourNodes_4" presStyleLbl="node1" presStyleIdx="3" presStyleCnt="4">
        <dgm:presLayoutVars>
          <dgm:bulletEnabled val="1"/>
        </dgm:presLayoutVars>
      </dgm:prSet>
      <dgm:spPr/>
    </dgm:pt>
    <dgm:pt modelId="{C61C0C86-F5DC-4C59-A2F9-CE249692A8CE}" type="pres">
      <dgm:prSet presAssocID="{4022047D-7B97-48F5-9009-B7C25226BDD6}" presName="FourConn_1-2" presStyleLbl="fgAccFollowNode1" presStyleIdx="0" presStyleCnt="3">
        <dgm:presLayoutVars>
          <dgm:bulletEnabled val="1"/>
        </dgm:presLayoutVars>
      </dgm:prSet>
      <dgm:spPr/>
    </dgm:pt>
    <dgm:pt modelId="{18E37779-0414-499C-9FF3-47C73EA802FE}" type="pres">
      <dgm:prSet presAssocID="{4022047D-7B97-48F5-9009-B7C25226BDD6}" presName="FourConn_2-3" presStyleLbl="fgAccFollowNode1" presStyleIdx="1" presStyleCnt="3">
        <dgm:presLayoutVars>
          <dgm:bulletEnabled val="1"/>
        </dgm:presLayoutVars>
      </dgm:prSet>
      <dgm:spPr/>
    </dgm:pt>
    <dgm:pt modelId="{D2B46158-384B-4FB1-A104-6E15A1762905}" type="pres">
      <dgm:prSet presAssocID="{4022047D-7B97-48F5-9009-B7C25226BDD6}" presName="FourConn_3-4" presStyleLbl="fgAccFollowNode1" presStyleIdx="2" presStyleCnt="3">
        <dgm:presLayoutVars>
          <dgm:bulletEnabled val="1"/>
        </dgm:presLayoutVars>
      </dgm:prSet>
      <dgm:spPr/>
    </dgm:pt>
    <dgm:pt modelId="{6ADCCF09-0B77-4DC2-8E95-9A18BE682AF0}" type="pres">
      <dgm:prSet presAssocID="{4022047D-7B97-48F5-9009-B7C25226BDD6}" presName="FourNodes_1_text" presStyleLbl="node1" presStyleIdx="3" presStyleCnt="4">
        <dgm:presLayoutVars>
          <dgm:bulletEnabled val="1"/>
        </dgm:presLayoutVars>
      </dgm:prSet>
      <dgm:spPr/>
    </dgm:pt>
    <dgm:pt modelId="{9697DBE0-7662-45E4-87F4-B35A7690F503}" type="pres">
      <dgm:prSet presAssocID="{4022047D-7B97-48F5-9009-B7C25226BDD6}" presName="FourNodes_2_text" presStyleLbl="node1" presStyleIdx="3" presStyleCnt="4">
        <dgm:presLayoutVars>
          <dgm:bulletEnabled val="1"/>
        </dgm:presLayoutVars>
      </dgm:prSet>
      <dgm:spPr/>
    </dgm:pt>
    <dgm:pt modelId="{F9478B8B-FDCE-49EF-BC4E-70E8DBC4190A}" type="pres">
      <dgm:prSet presAssocID="{4022047D-7B97-48F5-9009-B7C25226BDD6}" presName="FourNodes_3_text" presStyleLbl="node1" presStyleIdx="3" presStyleCnt="4">
        <dgm:presLayoutVars>
          <dgm:bulletEnabled val="1"/>
        </dgm:presLayoutVars>
      </dgm:prSet>
      <dgm:spPr/>
    </dgm:pt>
    <dgm:pt modelId="{8B1FF012-75A9-408E-801B-8BF7026E077A}" type="pres">
      <dgm:prSet presAssocID="{4022047D-7B97-48F5-9009-B7C25226BDD6}" presName="FourNodes_4_text" presStyleLbl="node1" presStyleIdx="3" presStyleCnt="4">
        <dgm:presLayoutVars>
          <dgm:bulletEnabled val="1"/>
        </dgm:presLayoutVars>
      </dgm:prSet>
      <dgm:spPr/>
    </dgm:pt>
  </dgm:ptLst>
  <dgm:cxnLst>
    <dgm:cxn modelId="{2069C429-CF4F-46B1-A3C8-0D210F5F2044}" type="presOf" srcId="{B68D8072-B831-4A81-BB4D-F01783D554D8}" destId="{F9478B8B-FDCE-49EF-BC4E-70E8DBC4190A}" srcOrd="1" destOrd="0" presId="urn:microsoft.com/office/officeart/2005/8/layout/vProcess5"/>
    <dgm:cxn modelId="{2C751330-F308-4F58-A263-12810F182945}" type="presOf" srcId="{134F21F8-D26C-4B06-96A6-20F4BB838EF1}" destId="{6ADCCF09-0B77-4DC2-8E95-9A18BE682AF0}" srcOrd="1" destOrd="0" presId="urn:microsoft.com/office/officeart/2005/8/layout/vProcess5"/>
    <dgm:cxn modelId="{A97F323A-144A-4B06-95BC-DB92109198EE}" type="presOf" srcId="{C8430723-6494-4EBF-A554-0D1D2ACB076D}" destId="{D610CADF-05AC-4D0B-B992-92AEC5095071}" srcOrd="0" destOrd="0" presId="urn:microsoft.com/office/officeart/2005/8/layout/vProcess5"/>
    <dgm:cxn modelId="{1160D963-AF25-4120-B14E-322C091562B6}" type="presOf" srcId="{7CA8EC30-FB80-41CE-93D6-D968AE9F5BD0}" destId="{295BFBAE-BCDC-4ED6-B7B9-888562154B62}" srcOrd="0" destOrd="0" presId="urn:microsoft.com/office/officeart/2005/8/layout/vProcess5"/>
    <dgm:cxn modelId="{46A9B456-875A-458D-B3B4-4C0AB610FAFB}" type="presOf" srcId="{134F21F8-D26C-4B06-96A6-20F4BB838EF1}" destId="{3A6CBFC8-4F3C-467D-9A0B-CDEF57629E53}" srcOrd="0" destOrd="0" presId="urn:microsoft.com/office/officeart/2005/8/layout/vProcess5"/>
    <dgm:cxn modelId="{2EAC597B-F9CC-4AA3-96F6-31ABF7F62952}" type="presOf" srcId="{279D69B8-D642-46E0-B176-5989C11A73E7}" destId="{18E37779-0414-499C-9FF3-47C73EA802FE}" srcOrd="0" destOrd="0" presId="urn:microsoft.com/office/officeart/2005/8/layout/vProcess5"/>
    <dgm:cxn modelId="{35EC8884-D30D-4CB0-9FD7-53E389C3FC86}" srcId="{4022047D-7B97-48F5-9009-B7C25226BDD6}" destId="{7CA8EC30-FB80-41CE-93D6-D968AE9F5BD0}" srcOrd="3" destOrd="0" parTransId="{1D4BC136-DB94-4BD9-863E-6533EB168C95}" sibTransId="{A2D2D6A5-810B-4DF2-8C00-4BF2104C0D79}"/>
    <dgm:cxn modelId="{893A9389-6E52-4EB3-B5B7-3A4E8D5E8451}" type="presOf" srcId="{7CA8EC30-FB80-41CE-93D6-D968AE9F5BD0}" destId="{8B1FF012-75A9-408E-801B-8BF7026E077A}" srcOrd="1" destOrd="0" presId="urn:microsoft.com/office/officeart/2005/8/layout/vProcess5"/>
    <dgm:cxn modelId="{00F11791-365C-4E19-AE12-4F6C9BF98E07}" srcId="{4022047D-7B97-48F5-9009-B7C25226BDD6}" destId="{B68D8072-B831-4A81-BB4D-F01783D554D8}" srcOrd="2" destOrd="0" parTransId="{5350C784-9C36-4A12-91D5-F8AC3E40350A}" sibTransId="{25FF2E10-F3F8-4489-B7E9-CC171F30B673}"/>
    <dgm:cxn modelId="{6A2E2C94-AF93-449E-BA6A-D39BD0FFA342}" type="presOf" srcId="{25FF2E10-F3F8-4489-B7E9-CC171F30B673}" destId="{D2B46158-384B-4FB1-A104-6E15A1762905}" srcOrd="0" destOrd="0" presId="urn:microsoft.com/office/officeart/2005/8/layout/vProcess5"/>
    <dgm:cxn modelId="{62650F9F-B5E7-4170-AD44-6E5072CCF623}" type="presOf" srcId="{C8430723-6494-4EBF-A554-0D1D2ACB076D}" destId="{9697DBE0-7662-45E4-87F4-B35A7690F503}" srcOrd="1" destOrd="0" presId="urn:microsoft.com/office/officeart/2005/8/layout/vProcess5"/>
    <dgm:cxn modelId="{7DA25CA1-AA2B-4488-9F9F-CD2559D9721D}" type="presOf" srcId="{BFED4EB0-CB38-4675-A046-65F4F44A2CFD}" destId="{C61C0C86-F5DC-4C59-A2F9-CE249692A8CE}" srcOrd="0" destOrd="0" presId="urn:microsoft.com/office/officeart/2005/8/layout/vProcess5"/>
    <dgm:cxn modelId="{928A43B1-4853-4EC7-9CA9-273D7C0D8492}" srcId="{4022047D-7B97-48F5-9009-B7C25226BDD6}" destId="{C8430723-6494-4EBF-A554-0D1D2ACB076D}" srcOrd="1" destOrd="0" parTransId="{581124F6-022A-445A-AAF5-44F54A157EA0}" sibTransId="{279D69B8-D642-46E0-B176-5989C11A73E7}"/>
    <dgm:cxn modelId="{FE30F9BF-0768-4EE0-8F70-DEBF23AB15E3}" type="presOf" srcId="{B68D8072-B831-4A81-BB4D-F01783D554D8}" destId="{290678EF-B02A-4EA6-BB65-367F8C5FB8CA}" srcOrd="0" destOrd="0" presId="urn:microsoft.com/office/officeart/2005/8/layout/vProcess5"/>
    <dgm:cxn modelId="{ADA680F5-074C-4450-AE97-EDCD886E51A9}" type="presOf" srcId="{4022047D-7B97-48F5-9009-B7C25226BDD6}" destId="{5BB3D7F2-D444-4ABC-9E44-F61A7C247631}" srcOrd="0" destOrd="0" presId="urn:microsoft.com/office/officeart/2005/8/layout/vProcess5"/>
    <dgm:cxn modelId="{6A82ADFB-DB0F-4973-A180-7292BAC3F2F0}" srcId="{4022047D-7B97-48F5-9009-B7C25226BDD6}" destId="{134F21F8-D26C-4B06-96A6-20F4BB838EF1}" srcOrd="0" destOrd="0" parTransId="{9EE9D2EA-F1A7-4640-96C8-2F38383947E1}" sibTransId="{BFED4EB0-CB38-4675-A046-65F4F44A2CFD}"/>
    <dgm:cxn modelId="{404CEBE5-60CC-44A3-B142-277AC167996B}" type="presParOf" srcId="{5BB3D7F2-D444-4ABC-9E44-F61A7C247631}" destId="{F0ED1A88-0D30-4654-864A-C00F0B51878D}" srcOrd="0" destOrd="0" presId="urn:microsoft.com/office/officeart/2005/8/layout/vProcess5"/>
    <dgm:cxn modelId="{777461D0-9255-473E-8C95-3181BBAE8F99}" type="presParOf" srcId="{5BB3D7F2-D444-4ABC-9E44-F61A7C247631}" destId="{3A6CBFC8-4F3C-467D-9A0B-CDEF57629E53}" srcOrd="1" destOrd="0" presId="urn:microsoft.com/office/officeart/2005/8/layout/vProcess5"/>
    <dgm:cxn modelId="{D45B814A-4B39-46F7-B6E8-D168625BD093}" type="presParOf" srcId="{5BB3D7F2-D444-4ABC-9E44-F61A7C247631}" destId="{D610CADF-05AC-4D0B-B992-92AEC5095071}" srcOrd="2" destOrd="0" presId="urn:microsoft.com/office/officeart/2005/8/layout/vProcess5"/>
    <dgm:cxn modelId="{90F4469E-06C0-4F16-B5C6-017A159A8A5B}" type="presParOf" srcId="{5BB3D7F2-D444-4ABC-9E44-F61A7C247631}" destId="{290678EF-B02A-4EA6-BB65-367F8C5FB8CA}" srcOrd="3" destOrd="0" presId="urn:microsoft.com/office/officeart/2005/8/layout/vProcess5"/>
    <dgm:cxn modelId="{BDC80A67-4650-4259-85FA-297DD590C3F5}" type="presParOf" srcId="{5BB3D7F2-D444-4ABC-9E44-F61A7C247631}" destId="{295BFBAE-BCDC-4ED6-B7B9-888562154B62}" srcOrd="4" destOrd="0" presId="urn:microsoft.com/office/officeart/2005/8/layout/vProcess5"/>
    <dgm:cxn modelId="{53CA765C-B83A-43ED-9525-0DCC42170432}" type="presParOf" srcId="{5BB3D7F2-D444-4ABC-9E44-F61A7C247631}" destId="{C61C0C86-F5DC-4C59-A2F9-CE249692A8CE}" srcOrd="5" destOrd="0" presId="urn:microsoft.com/office/officeart/2005/8/layout/vProcess5"/>
    <dgm:cxn modelId="{23635945-D0C3-40D2-A87D-53BD492F9F1F}" type="presParOf" srcId="{5BB3D7F2-D444-4ABC-9E44-F61A7C247631}" destId="{18E37779-0414-499C-9FF3-47C73EA802FE}" srcOrd="6" destOrd="0" presId="urn:microsoft.com/office/officeart/2005/8/layout/vProcess5"/>
    <dgm:cxn modelId="{762AE2E9-76DB-4B00-967B-319C1E218910}" type="presParOf" srcId="{5BB3D7F2-D444-4ABC-9E44-F61A7C247631}" destId="{D2B46158-384B-4FB1-A104-6E15A1762905}" srcOrd="7" destOrd="0" presId="urn:microsoft.com/office/officeart/2005/8/layout/vProcess5"/>
    <dgm:cxn modelId="{D2E0D671-D560-452B-BE4F-5C6109A6CE28}" type="presParOf" srcId="{5BB3D7F2-D444-4ABC-9E44-F61A7C247631}" destId="{6ADCCF09-0B77-4DC2-8E95-9A18BE682AF0}" srcOrd="8" destOrd="0" presId="urn:microsoft.com/office/officeart/2005/8/layout/vProcess5"/>
    <dgm:cxn modelId="{E817EB92-5A76-4622-9079-C4A6E4C9FBE5}" type="presParOf" srcId="{5BB3D7F2-D444-4ABC-9E44-F61A7C247631}" destId="{9697DBE0-7662-45E4-87F4-B35A7690F503}" srcOrd="9" destOrd="0" presId="urn:microsoft.com/office/officeart/2005/8/layout/vProcess5"/>
    <dgm:cxn modelId="{9B72D860-38B9-4D88-89A3-1A1DB934ACE3}" type="presParOf" srcId="{5BB3D7F2-D444-4ABC-9E44-F61A7C247631}" destId="{F9478B8B-FDCE-49EF-BC4E-70E8DBC4190A}" srcOrd="10" destOrd="0" presId="urn:microsoft.com/office/officeart/2005/8/layout/vProcess5"/>
    <dgm:cxn modelId="{FEEA4197-022D-48AA-8E85-2E3930C32D64}" type="presParOf" srcId="{5BB3D7F2-D444-4ABC-9E44-F61A7C247631}" destId="{8B1FF012-75A9-408E-801B-8BF7026E077A}" srcOrd="11" destOrd="0" presId="urn:microsoft.com/office/officeart/2005/8/layout/vProcess5"/>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22047D-7B97-48F5-9009-B7C25226BDD6}"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134F21F8-D26C-4B06-96A6-20F4BB838EF1}">
      <dgm:prSet/>
      <dgm:spPr/>
      <dgm:t>
        <a:bodyPr/>
        <a:lstStyle/>
        <a:p>
          <a:r>
            <a:rPr lang="es-MX" b="1">
              <a:effectLst>
                <a:outerShdw blurRad="38100" dist="38100" dir="2700000" algn="tl">
                  <a:srgbClr val="000000">
                    <a:alpha val="43137"/>
                  </a:srgbClr>
                </a:outerShdw>
              </a:effectLst>
            </a:rPr>
            <a:t>¿¿¿CON QUÉ???</a:t>
          </a:r>
          <a:endParaRPr lang="en-US" b="1">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endParaRPr lang="en-US"/>
        </a:p>
      </dgm:t>
    </dgm:pt>
    <dgm:pt modelId="{C8430723-6494-4EBF-A554-0D1D2ACB076D}">
      <dgm:prSet/>
      <dgm:spPr/>
      <dgm:t>
        <a:bodyPr/>
        <a:lstStyle/>
        <a:p>
          <a:r>
            <a:rPr lang="es-MX" dirty="0"/>
            <a:t>MATERIAL QUIRURGICO</a:t>
          </a:r>
          <a:endParaRPr lang="en-US" dirty="0"/>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endParaRPr lang="en-US"/>
        </a:p>
      </dgm:t>
    </dgm:pt>
    <dgm:pt modelId="{B68D8072-B831-4A81-BB4D-F01783D554D8}">
      <dgm:prSet/>
      <dgm:spPr/>
      <dgm:t>
        <a:bodyPr/>
        <a:lstStyle/>
        <a:p>
          <a:r>
            <a:rPr lang="es-MX"/>
            <a:t>FORMAS FISCALES Y FINANCIERAS</a:t>
          </a:r>
        </a:p>
        <a:p>
          <a:endParaRPr lang="en-US"/>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endParaRPr lang="en-US"/>
        </a:p>
      </dgm:t>
    </dgm:pt>
    <dgm:pt modelId="{7CA8EC30-FB80-41CE-93D6-D968AE9F5BD0}">
      <dgm:prSet/>
      <dgm:spPr/>
      <dgm:t>
        <a:bodyPr/>
        <a:lstStyle/>
        <a:p>
          <a:r>
            <a:rPr lang="en-US" dirty="0"/>
            <a:t>MINERIA</a:t>
          </a:r>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72265901-861F-4873-B7E4-6BAF45061761}" type="pres">
      <dgm:prSet presAssocID="{4022047D-7B97-48F5-9009-B7C25226BDD6}" presName="outerComposite" presStyleCnt="0">
        <dgm:presLayoutVars>
          <dgm:chMax val="5"/>
          <dgm:dir/>
          <dgm:resizeHandles val="exact"/>
        </dgm:presLayoutVars>
      </dgm:prSet>
      <dgm:spPr/>
    </dgm:pt>
    <dgm:pt modelId="{7D27D2B3-71B2-4CF7-9FF5-29424220A6BB}" type="pres">
      <dgm:prSet presAssocID="{4022047D-7B97-48F5-9009-B7C25226BDD6}" presName="dummyMaxCanvas" presStyleCnt="0">
        <dgm:presLayoutVars/>
      </dgm:prSet>
      <dgm:spPr/>
    </dgm:pt>
    <dgm:pt modelId="{C8AE35FC-B87C-461E-A4C8-A6B181677F25}" type="pres">
      <dgm:prSet presAssocID="{4022047D-7B97-48F5-9009-B7C25226BDD6}" presName="FourNodes_1" presStyleLbl="node1" presStyleIdx="0" presStyleCnt="4">
        <dgm:presLayoutVars>
          <dgm:bulletEnabled val="1"/>
        </dgm:presLayoutVars>
      </dgm:prSet>
      <dgm:spPr/>
    </dgm:pt>
    <dgm:pt modelId="{37F3AD11-FFCD-433D-81B1-EE30797DB08E}" type="pres">
      <dgm:prSet presAssocID="{4022047D-7B97-48F5-9009-B7C25226BDD6}" presName="FourNodes_2" presStyleLbl="node1" presStyleIdx="1" presStyleCnt="4">
        <dgm:presLayoutVars>
          <dgm:bulletEnabled val="1"/>
        </dgm:presLayoutVars>
      </dgm:prSet>
      <dgm:spPr/>
    </dgm:pt>
    <dgm:pt modelId="{53DBD8E0-9677-498C-B299-1D77520AD8E5}" type="pres">
      <dgm:prSet presAssocID="{4022047D-7B97-48F5-9009-B7C25226BDD6}" presName="FourNodes_3" presStyleLbl="node1" presStyleIdx="2" presStyleCnt="4">
        <dgm:presLayoutVars>
          <dgm:bulletEnabled val="1"/>
        </dgm:presLayoutVars>
      </dgm:prSet>
      <dgm:spPr/>
    </dgm:pt>
    <dgm:pt modelId="{E33A57A8-E386-45E5-BEE0-C48EB2FED61E}" type="pres">
      <dgm:prSet presAssocID="{4022047D-7B97-48F5-9009-B7C25226BDD6}" presName="FourNodes_4" presStyleLbl="node1" presStyleIdx="3" presStyleCnt="4">
        <dgm:presLayoutVars>
          <dgm:bulletEnabled val="1"/>
        </dgm:presLayoutVars>
      </dgm:prSet>
      <dgm:spPr/>
    </dgm:pt>
    <dgm:pt modelId="{78373682-5855-465F-BC54-3B93048A6581}" type="pres">
      <dgm:prSet presAssocID="{4022047D-7B97-48F5-9009-B7C25226BDD6}" presName="FourConn_1-2" presStyleLbl="fgAccFollowNode1" presStyleIdx="0" presStyleCnt="3">
        <dgm:presLayoutVars>
          <dgm:bulletEnabled val="1"/>
        </dgm:presLayoutVars>
      </dgm:prSet>
      <dgm:spPr/>
    </dgm:pt>
    <dgm:pt modelId="{6AC2C70F-B14A-4BAF-8D4A-654D49951068}" type="pres">
      <dgm:prSet presAssocID="{4022047D-7B97-48F5-9009-B7C25226BDD6}" presName="FourConn_2-3" presStyleLbl="fgAccFollowNode1" presStyleIdx="1" presStyleCnt="3">
        <dgm:presLayoutVars>
          <dgm:bulletEnabled val="1"/>
        </dgm:presLayoutVars>
      </dgm:prSet>
      <dgm:spPr/>
    </dgm:pt>
    <dgm:pt modelId="{DB06E359-0E54-4083-AA2D-AEB136C158CC}" type="pres">
      <dgm:prSet presAssocID="{4022047D-7B97-48F5-9009-B7C25226BDD6}" presName="FourConn_3-4" presStyleLbl="fgAccFollowNode1" presStyleIdx="2" presStyleCnt="3">
        <dgm:presLayoutVars>
          <dgm:bulletEnabled val="1"/>
        </dgm:presLayoutVars>
      </dgm:prSet>
      <dgm:spPr/>
    </dgm:pt>
    <dgm:pt modelId="{9BB79DCD-3E53-4993-809D-8D569837F9AF}" type="pres">
      <dgm:prSet presAssocID="{4022047D-7B97-48F5-9009-B7C25226BDD6}" presName="FourNodes_1_text" presStyleLbl="node1" presStyleIdx="3" presStyleCnt="4">
        <dgm:presLayoutVars>
          <dgm:bulletEnabled val="1"/>
        </dgm:presLayoutVars>
      </dgm:prSet>
      <dgm:spPr/>
    </dgm:pt>
    <dgm:pt modelId="{06F4EB1A-9AF0-4992-B0F5-0E976D1481C6}" type="pres">
      <dgm:prSet presAssocID="{4022047D-7B97-48F5-9009-B7C25226BDD6}" presName="FourNodes_2_text" presStyleLbl="node1" presStyleIdx="3" presStyleCnt="4">
        <dgm:presLayoutVars>
          <dgm:bulletEnabled val="1"/>
        </dgm:presLayoutVars>
      </dgm:prSet>
      <dgm:spPr/>
    </dgm:pt>
    <dgm:pt modelId="{075E31D8-55BE-454B-9EBD-71C24127947A}" type="pres">
      <dgm:prSet presAssocID="{4022047D-7B97-48F5-9009-B7C25226BDD6}" presName="FourNodes_3_text" presStyleLbl="node1" presStyleIdx="3" presStyleCnt="4">
        <dgm:presLayoutVars>
          <dgm:bulletEnabled val="1"/>
        </dgm:presLayoutVars>
      </dgm:prSet>
      <dgm:spPr/>
    </dgm:pt>
    <dgm:pt modelId="{545B447D-0652-4602-AE50-1C98997601B7}" type="pres">
      <dgm:prSet presAssocID="{4022047D-7B97-48F5-9009-B7C25226BDD6}" presName="FourNodes_4_text" presStyleLbl="node1" presStyleIdx="3" presStyleCnt="4">
        <dgm:presLayoutVars>
          <dgm:bulletEnabled val="1"/>
        </dgm:presLayoutVars>
      </dgm:prSet>
      <dgm:spPr/>
    </dgm:pt>
  </dgm:ptLst>
  <dgm:cxnLst>
    <dgm:cxn modelId="{75E4841F-96AD-4B36-9CE3-7D03DA06C032}" type="presOf" srcId="{B68D8072-B831-4A81-BB4D-F01783D554D8}" destId="{53DBD8E0-9677-498C-B299-1D77520AD8E5}" srcOrd="0" destOrd="0" presId="urn:microsoft.com/office/officeart/2005/8/layout/vProcess5"/>
    <dgm:cxn modelId="{A1F6C823-7697-4106-A38C-B79404FF79A3}" type="presOf" srcId="{7CA8EC30-FB80-41CE-93D6-D968AE9F5BD0}" destId="{E33A57A8-E386-45E5-BEE0-C48EB2FED61E}" srcOrd="0" destOrd="0" presId="urn:microsoft.com/office/officeart/2005/8/layout/vProcess5"/>
    <dgm:cxn modelId="{2E456F2A-7552-4EA0-BCD4-09B4B463C192}" type="presOf" srcId="{134F21F8-D26C-4B06-96A6-20F4BB838EF1}" destId="{C8AE35FC-B87C-461E-A4C8-A6B181677F25}" srcOrd="0" destOrd="0" presId="urn:microsoft.com/office/officeart/2005/8/layout/vProcess5"/>
    <dgm:cxn modelId="{5FF6C737-22F6-4E24-810E-4D31836EC497}" type="presOf" srcId="{C8430723-6494-4EBF-A554-0D1D2ACB076D}" destId="{37F3AD11-FFCD-433D-81B1-EE30797DB08E}" srcOrd="0" destOrd="0" presId="urn:microsoft.com/office/officeart/2005/8/layout/vProcess5"/>
    <dgm:cxn modelId="{B3BA1239-6AA9-41C7-BADF-0E17C722EC2F}" type="presOf" srcId="{134F21F8-D26C-4B06-96A6-20F4BB838EF1}" destId="{9BB79DCD-3E53-4993-809D-8D569837F9AF}" srcOrd="1" destOrd="0" presId="urn:microsoft.com/office/officeart/2005/8/layout/vProcess5"/>
    <dgm:cxn modelId="{FC05EF44-0809-46BA-822E-3AF469E232B1}" type="presOf" srcId="{BFED4EB0-CB38-4675-A046-65F4F44A2CFD}" destId="{78373682-5855-465F-BC54-3B93048A6581}" srcOrd="0" destOrd="0" presId="urn:microsoft.com/office/officeart/2005/8/layout/vProcess5"/>
    <dgm:cxn modelId="{5AF7E556-1A8A-44D2-A3CC-5D489AD1DCA6}" type="presOf" srcId="{7CA8EC30-FB80-41CE-93D6-D968AE9F5BD0}" destId="{545B447D-0652-4602-AE50-1C98997601B7}" srcOrd="1" destOrd="0" presId="urn:microsoft.com/office/officeart/2005/8/layout/vProcess5"/>
    <dgm:cxn modelId="{35EC8884-D30D-4CB0-9FD7-53E389C3FC86}" srcId="{4022047D-7B97-48F5-9009-B7C25226BDD6}" destId="{7CA8EC30-FB80-41CE-93D6-D968AE9F5BD0}" srcOrd="3" destOrd="0" parTransId="{1D4BC136-DB94-4BD9-863E-6533EB168C95}" sibTransId="{A2D2D6A5-810B-4DF2-8C00-4BF2104C0D79}"/>
    <dgm:cxn modelId="{00F11791-365C-4E19-AE12-4F6C9BF98E07}" srcId="{4022047D-7B97-48F5-9009-B7C25226BDD6}" destId="{B68D8072-B831-4A81-BB4D-F01783D554D8}" srcOrd="2" destOrd="0" parTransId="{5350C784-9C36-4A12-91D5-F8AC3E40350A}" sibTransId="{25FF2E10-F3F8-4489-B7E9-CC171F30B673}"/>
    <dgm:cxn modelId="{11FDF39C-3CA5-45A0-9511-8D102CFF4CB5}" type="presOf" srcId="{279D69B8-D642-46E0-B176-5989C11A73E7}" destId="{6AC2C70F-B14A-4BAF-8D4A-654D49951068}" srcOrd="0" destOrd="0" presId="urn:microsoft.com/office/officeart/2005/8/layout/vProcess5"/>
    <dgm:cxn modelId="{928A43B1-4853-4EC7-9CA9-273D7C0D8492}" srcId="{4022047D-7B97-48F5-9009-B7C25226BDD6}" destId="{C8430723-6494-4EBF-A554-0D1D2ACB076D}" srcOrd="1" destOrd="0" parTransId="{581124F6-022A-445A-AAF5-44F54A157EA0}" sibTransId="{279D69B8-D642-46E0-B176-5989C11A73E7}"/>
    <dgm:cxn modelId="{C9AB07B3-4D06-4C1D-B592-16D39932299E}" type="presOf" srcId="{B68D8072-B831-4A81-BB4D-F01783D554D8}" destId="{075E31D8-55BE-454B-9EBD-71C24127947A}" srcOrd="1" destOrd="0" presId="urn:microsoft.com/office/officeart/2005/8/layout/vProcess5"/>
    <dgm:cxn modelId="{D0A741BC-D9F0-4824-91F0-0259342699CB}" type="presOf" srcId="{25FF2E10-F3F8-4489-B7E9-CC171F30B673}" destId="{DB06E359-0E54-4083-AA2D-AEB136C158CC}" srcOrd="0" destOrd="0" presId="urn:microsoft.com/office/officeart/2005/8/layout/vProcess5"/>
    <dgm:cxn modelId="{82EA22C4-7D7A-4777-B0EC-E590878EDC2F}" type="presOf" srcId="{4022047D-7B97-48F5-9009-B7C25226BDD6}" destId="{72265901-861F-4873-B7E4-6BAF45061761}" srcOrd="0" destOrd="0" presId="urn:microsoft.com/office/officeart/2005/8/layout/vProcess5"/>
    <dgm:cxn modelId="{A6F3C8E9-DEE4-40FD-855F-9F472CB4BD26}" type="presOf" srcId="{C8430723-6494-4EBF-A554-0D1D2ACB076D}" destId="{06F4EB1A-9AF0-4992-B0F5-0E976D1481C6}" srcOrd="1" destOrd="0" presId="urn:microsoft.com/office/officeart/2005/8/layout/vProcess5"/>
    <dgm:cxn modelId="{6A82ADFB-DB0F-4973-A180-7292BAC3F2F0}" srcId="{4022047D-7B97-48F5-9009-B7C25226BDD6}" destId="{134F21F8-D26C-4B06-96A6-20F4BB838EF1}" srcOrd="0" destOrd="0" parTransId="{9EE9D2EA-F1A7-4640-96C8-2F38383947E1}" sibTransId="{BFED4EB0-CB38-4675-A046-65F4F44A2CFD}"/>
    <dgm:cxn modelId="{B3D3DF81-930F-4B94-8118-134915E6009D}" type="presParOf" srcId="{72265901-861F-4873-B7E4-6BAF45061761}" destId="{7D27D2B3-71B2-4CF7-9FF5-29424220A6BB}" srcOrd="0" destOrd="0" presId="urn:microsoft.com/office/officeart/2005/8/layout/vProcess5"/>
    <dgm:cxn modelId="{BBD5DA06-99E6-4093-BA9A-EBF78750EA38}" type="presParOf" srcId="{72265901-861F-4873-B7E4-6BAF45061761}" destId="{C8AE35FC-B87C-461E-A4C8-A6B181677F25}" srcOrd="1" destOrd="0" presId="urn:microsoft.com/office/officeart/2005/8/layout/vProcess5"/>
    <dgm:cxn modelId="{AD264400-E965-43B0-ACA5-3EF5B083EC3D}" type="presParOf" srcId="{72265901-861F-4873-B7E4-6BAF45061761}" destId="{37F3AD11-FFCD-433D-81B1-EE30797DB08E}" srcOrd="2" destOrd="0" presId="urn:microsoft.com/office/officeart/2005/8/layout/vProcess5"/>
    <dgm:cxn modelId="{9E035EA5-11B9-42C4-9352-CBC4A40974F0}" type="presParOf" srcId="{72265901-861F-4873-B7E4-6BAF45061761}" destId="{53DBD8E0-9677-498C-B299-1D77520AD8E5}" srcOrd="3" destOrd="0" presId="urn:microsoft.com/office/officeart/2005/8/layout/vProcess5"/>
    <dgm:cxn modelId="{7AEE1FBF-0017-49E2-AB3A-98C283949A43}" type="presParOf" srcId="{72265901-861F-4873-B7E4-6BAF45061761}" destId="{E33A57A8-E386-45E5-BEE0-C48EB2FED61E}" srcOrd="4" destOrd="0" presId="urn:microsoft.com/office/officeart/2005/8/layout/vProcess5"/>
    <dgm:cxn modelId="{1BFB445E-E358-4E6B-9BAE-F481F4F4B844}" type="presParOf" srcId="{72265901-861F-4873-B7E4-6BAF45061761}" destId="{78373682-5855-465F-BC54-3B93048A6581}" srcOrd="5" destOrd="0" presId="urn:microsoft.com/office/officeart/2005/8/layout/vProcess5"/>
    <dgm:cxn modelId="{4AE2CC19-730F-4578-B682-C4283CEA3152}" type="presParOf" srcId="{72265901-861F-4873-B7E4-6BAF45061761}" destId="{6AC2C70F-B14A-4BAF-8D4A-654D49951068}" srcOrd="6" destOrd="0" presId="urn:microsoft.com/office/officeart/2005/8/layout/vProcess5"/>
    <dgm:cxn modelId="{A1C047DE-F0EC-4724-94B3-2207E23576D3}" type="presParOf" srcId="{72265901-861F-4873-B7E4-6BAF45061761}" destId="{DB06E359-0E54-4083-AA2D-AEB136C158CC}" srcOrd="7" destOrd="0" presId="urn:microsoft.com/office/officeart/2005/8/layout/vProcess5"/>
    <dgm:cxn modelId="{2D149FEC-A784-468C-BC11-428821708656}" type="presParOf" srcId="{72265901-861F-4873-B7E4-6BAF45061761}" destId="{9BB79DCD-3E53-4993-809D-8D569837F9AF}" srcOrd="8" destOrd="0" presId="urn:microsoft.com/office/officeart/2005/8/layout/vProcess5"/>
    <dgm:cxn modelId="{3636F311-D027-482B-ABCF-2DEC8A1878A4}" type="presParOf" srcId="{72265901-861F-4873-B7E4-6BAF45061761}" destId="{06F4EB1A-9AF0-4992-B0F5-0E976D1481C6}" srcOrd="9" destOrd="0" presId="urn:microsoft.com/office/officeart/2005/8/layout/vProcess5"/>
    <dgm:cxn modelId="{3A52E58C-3BBA-4EA7-816F-FC7A5083D30B}" type="presParOf" srcId="{72265901-861F-4873-B7E4-6BAF45061761}" destId="{075E31D8-55BE-454B-9EBD-71C24127947A}" srcOrd="10" destOrd="0" presId="urn:microsoft.com/office/officeart/2005/8/layout/vProcess5"/>
    <dgm:cxn modelId="{4E7A06AC-0F62-4B85-8675-4195544B29FC}" type="presParOf" srcId="{72265901-861F-4873-B7E4-6BAF45061761}" destId="{545B447D-0652-4602-AE50-1C98997601B7}"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382BA3-F873-4612-9FB7-197CBD8EB0F4}">
      <dsp:nvSpPr>
        <dsp:cNvPr id="0" name=""/>
        <dsp:cNvSpPr/>
      </dsp:nvSpPr>
      <dsp:spPr>
        <a:xfrm>
          <a:off x="2381" y="145641"/>
          <a:ext cx="5078015" cy="304680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MX" sz="2100" b="1" kern="1200"/>
            <a:t>COMPETENCIAS DE LA DIMENSIÓN</a:t>
          </a:r>
          <a:endParaRPr lang="en-US" sz="2100" kern="1200"/>
        </a:p>
        <a:p>
          <a:pPr marL="171450" lvl="1" indent="-171450" algn="l" defTabSz="711200">
            <a:lnSpc>
              <a:spcPct val="90000"/>
            </a:lnSpc>
            <a:spcBef>
              <a:spcPct val="0"/>
            </a:spcBef>
            <a:spcAft>
              <a:spcPct val="15000"/>
            </a:spcAft>
            <a:buChar char="•"/>
          </a:pPr>
          <a:r>
            <a:rPr lang="es-MX" sz="1600" kern="1200"/>
            <a:t>Humana. Formación personal social </a:t>
          </a:r>
          <a:endParaRPr lang="en-US" sz="1600" kern="1200"/>
        </a:p>
      </dsp:txBody>
      <dsp:txXfrm>
        <a:off x="91619" y="234879"/>
        <a:ext cx="4899539" cy="2868333"/>
      </dsp:txXfrm>
    </dsp:sp>
    <dsp:sp modelId="{3C7DEE1A-FAC6-4B6C-9B7C-A37428FC22C3}">
      <dsp:nvSpPr>
        <dsp:cNvPr id="0" name=""/>
        <dsp:cNvSpPr/>
      </dsp:nvSpPr>
      <dsp:spPr>
        <a:xfrm>
          <a:off x="5588198" y="1039372"/>
          <a:ext cx="1076539" cy="12593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588198" y="1291241"/>
        <a:ext cx="753577" cy="755609"/>
      </dsp:txXfrm>
    </dsp:sp>
    <dsp:sp modelId="{E5F3D668-133F-48A3-9FF5-2A48550DD3E5}">
      <dsp:nvSpPr>
        <dsp:cNvPr id="0" name=""/>
        <dsp:cNvSpPr/>
      </dsp:nvSpPr>
      <dsp:spPr>
        <a:xfrm>
          <a:off x="7111603" y="145641"/>
          <a:ext cx="5078015" cy="304680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a:t>
          </a:r>
          <a:endParaRPr lang="en-US" sz="2100" kern="1200"/>
        </a:p>
      </dsp:txBody>
      <dsp:txXfrm>
        <a:off x="7200841" y="234879"/>
        <a:ext cx="4899539" cy="28683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272121-214E-4257-A0CD-1468559DB816}">
      <dsp:nvSpPr>
        <dsp:cNvPr id="0" name=""/>
        <dsp:cNvSpPr/>
      </dsp:nvSpPr>
      <dsp:spPr>
        <a:xfrm>
          <a:off x="0" y="542054"/>
          <a:ext cx="12192000" cy="1000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E6B0F4-FCE4-43F5-B946-8CFD8D970532}">
      <dsp:nvSpPr>
        <dsp:cNvPr id="0" name=""/>
        <dsp:cNvSpPr/>
      </dsp:nvSpPr>
      <dsp:spPr>
        <a:xfrm>
          <a:off x="302716" y="767215"/>
          <a:ext cx="550393" cy="5503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4E3083-C5E0-4786-936B-1D6F0DE8D323}">
      <dsp:nvSpPr>
        <dsp:cNvPr id="0" name=""/>
        <dsp:cNvSpPr/>
      </dsp:nvSpPr>
      <dsp:spPr>
        <a:xfrm>
          <a:off x="1155827" y="542054"/>
          <a:ext cx="11036172" cy="1000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9" tIns="105909" rIns="105909" bIns="105909" numCol="1" spcCol="1270" anchor="ctr" anchorCtr="0">
          <a:noAutofit/>
        </a:bodyPr>
        <a:lstStyle/>
        <a:p>
          <a:pPr marL="0" lvl="0" indent="0" algn="l" defTabSz="711200">
            <a:lnSpc>
              <a:spcPct val="100000"/>
            </a:lnSpc>
            <a:spcBef>
              <a:spcPct val="0"/>
            </a:spcBef>
            <a:spcAft>
              <a:spcPct val="35000"/>
            </a:spcAft>
            <a:buNone/>
          </a:pPr>
          <a:r>
            <a:rPr lang="es-MX" sz="1600" b="1" kern="1200"/>
            <a:t>COMPETENCIAS DE LA DIMENSIÓN</a:t>
          </a:r>
          <a:endParaRPr lang="en-US" sz="1600" kern="1200"/>
        </a:p>
      </dsp:txBody>
      <dsp:txXfrm>
        <a:off x="1155827" y="542054"/>
        <a:ext cx="11036172" cy="1000716"/>
      </dsp:txXfrm>
    </dsp:sp>
    <dsp:sp modelId="{D14254EC-FF58-4BAA-887F-7CB740443FDD}">
      <dsp:nvSpPr>
        <dsp:cNvPr id="0" name=""/>
        <dsp:cNvSpPr/>
      </dsp:nvSpPr>
      <dsp:spPr>
        <a:xfrm>
          <a:off x="0" y="1792950"/>
          <a:ext cx="12192000" cy="1000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B3495D-7ED4-4C8F-ABF0-186784569918}">
      <dsp:nvSpPr>
        <dsp:cNvPr id="0" name=""/>
        <dsp:cNvSpPr/>
      </dsp:nvSpPr>
      <dsp:spPr>
        <a:xfrm>
          <a:off x="302716" y="2018111"/>
          <a:ext cx="550393" cy="5503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AF36CB-6E24-4674-AAE0-0AAB80FBE6D3}">
      <dsp:nvSpPr>
        <dsp:cNvPr id="0" name=""/>
        <dsp:cNvSpPr/>
      </dsp:nvSpPr>
      <dsp:spPr>
        <a:xfrm>
          <a:off x="1155827" y="1792950"/>
          <a:ext cx="11036172" cy="1000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9" tIns="105909" rIns="105909" bIns="105909" numCol="1" spcCol="1270" anchor="ctr" anchorCtr="0">
          <a:noAutofit/>
        </a:bodyPr>
        <a:lstStyle/>
        <a:p>
          <a:pPr marL="0" lvl="0" indent="0" algn="l" defTabSz="711200">
            <a:lnSpc>
              <a:spcPct val="100000"/>
            </a:lnSpc>
            <a:spcBef>
              <a:spcPct val="0"/>
            </a:spcBef>
            <a:spcAft>
              <a:spcPct val="35000"/>
            </a:spcAft>
            <a:buNone/>
          </a:pPr>
          <a:r>
            <a:rPr lang="es-MX" sz="1600" kern="1200"/>
            <a:t>C. Compromiso social. Integración y aplicación responsable del saber. ·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n-US" sz="1600" kern="1200"/>
        </a:p>
      </dsp:txBody>
      <dsp:txXfrm>
        <a:off x="1155827" y="1792950"/>
        <a:ext cx="11036172" cy="10007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56CF4-42EA-49A9-84FB-DC9478681005}">
      <dsp:nvSpPr>
        <dsp:cNvPr id="0" name=""/>
        <dsp:cNvSpPr/>
      </dsp:nvSpPr>
      <dsp:spPr>
        <a:xfrm>
          <a:off x="0" y="1513"/>
          <a:ext cx="4114800" cy="767216"/>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017138-3CA0-448E-BB1A-0A025BC271A6}">
      <dsp:nvSpPr>
        <dsp:cNvPr id="0" name=""/>
        <dsp:cNvSpPr/>
      </dsp:nvSpPr>
      <dsp:spPr>
        <a:xfrm>
          <a:off x="232082" y="174137"/>
          <a:ext cx="421969" cy="4219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9375299-0B31-4060-9926-E7AC871F4943}">
      <dsp:nvSpPr>
        <dsp:cNvPr id="0" name=""/>
        <dsp:cNvSpPr/>
      </dsp:nvSpPr>
      <dsp:spPr>
        <a:xfrm>
          <a:off x="886135" y="1513"/>
          <a:ext cx="3228664" cy="767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97" tIns="81197" rIns="81197" bIns="81197" numCol="1" spcCol="1270" anchor="ctr" anchorCtr="0">
          <a:noAutofit/>
        </a:bodyPr>
        <a:lstStyle/>
        <a:p>
          <a:pPr marL="0" lvl="0" indent="0" algn="l" defTabSz="844550">
            <a:lnSpc>
              <a:spcPct val="100000"/>
            </a:lnSpc>
            <a:spcBef>
              <a:spcPct val="0"/>
            </a:spcBef>
            <a:spcAft>
              <a:spcPct val="35000"/>
            </a:spcAft>
            <a:buNone/>
          </a:pPr>
          <a:r>
            <a:rPr lang="es-MX" sz="1900" b="1" kern="1200" dirty="0">
              <a:effectLst>
                <a:outerShdw blurRad="38100" dist="38100" dir="2700000" algn="tl">
                  <a:srgbClr val="000000">
                    <a:alpha val="43137"/>
                  </a:srgbClr>
                </a:outerShdw>
              </a:effectLst>
            </a:rPr>
            <a:t>¿CON QUÉ?</a:t>
          </a:r>
          <a:endParaRPr lang="en-US" sz="1900" b="1" kern="1200" dirty="0">
            <a:effectLst>
              <a:outerShdw blurRad="38100" dist="38100" dir="2700000" algn="tl">
                <a:srgbClr val="000000">
                  <a:alpha val="43137"/>
                </a:srgbClr>
              </a:outerShdw>
            </a:effectLst>
          </a:endParaRPr>
        </a:p>
      </dsp:txBody>
      <dsp:txXfrm>
        <a:off x="886135" y="1513"/>
        <a:ext cx="3228664" cy="767216"/>
      </dsp:txXfrm>
    </dsp:sp>
    <dsp:sp modelId="{AFCB9AA6-0736-493D-B074-6B8692031E83}">
      <dsp:nvSpPr>
        <dsp:cNvPr id="0" name=""/>
        <dsp:cNvSpPr/>
      </dsp:nvSpPr>
      <dsp:spPr>
        <a:xfrm>
          <a:off x="0" y="960534"/>
          <a:ext cx="4114800" cy="767216"/>
        </a:xfrm>
        <a:prstGeom prst="roundRect">
          <a:avLst>
            <a:gd name="adj" fmla="val 10000"/>
          </a:avLst>
        </a:prstGeom>
        <a:solidFill>
          <a:schemeClr val="accent5">
            <a:hueOff val="-2252848"/>
            <a:satOff val="-5806"/>
            <a:lumOff val="-3922"/>
            <a:alphaOff val="0"/>
          </a:schemeClr>
        </a:solidFill>
        <a:ln>
          <a:noFill/>
        </a:ln>
        <a:effectLst/>
      </dsp:spPr>
      <dsp:style>
        <a:lnRef idx="0">
          <a:scrgbClr r="0" g="0" b="0"/>
        </a:lnRef>
        <a:fillRef idx="1">
          <a:scrgbClr r="0" g="0" b="0"/>
        </a:fillRef>
        <a:effectRef idx="0">
          <a:scrgbClr r="0" g="0" b="0"/>
        </a:effectRef>
        <a:fontRef idx="minor"/>
      </dsp:style>
    </dsp:sp>
    <dsp:sp modelId="{D7D76666-3260-45B6-BC98-3476897C0E42}">
      <dsp:nvSpPr>
        <dsp:cNvPr id="0" name=""/>
        <dsp:cNvSpPr/>
      </dsp:nvSpPr>
      <dsp:spPr>
        <a:xfrm>
          <a:off x="232082" y="1133158"/>
          <a:ext cx="421969" cy="4219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3C31B7-B782-4B52-B77E-77C17CD04236}">
      <dsp:nvSpPr>
        <dsp:cNvPr id="0" name=""/>
        <dsp:cNvSpPr/>
      </dsp:nvSpPr>
      <dsp:spPr>
        <a:xfrm>
          <a:off x="886135" y="960534"/>
          <a:ext cx="3228664" cy="767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97" tIns="81197" rIns="81197" bIns="81197" numCol="1" spcCol="1270" anchor="ctr" anchorCtr="0">
          <a:noAutofit/>
        </a:bodyPr>
        <a:lstStyle/>
        <a:p>
          <a:pPr marL="0" lvl="0" indent="0" algn="l" defTabSz="844550">
            <a:lnSpc>
              <a:spcPct val="100000"/>
            </a:lnSpc>
            <a:spcBef>
              <a:spcPct val="0"/>
            </a:spcBef>
            <a:spcAft>
              <a:spcPct val="35000"/>
            </a:spcAft>
            <a:buNone/>
          </a:pPr>
          <a:r>
            <a:rPr lang="es-MX" sz="1900" kern="1200"/>
            <a:t>MAQUINAS</a:t>
          </a:r>
          <a:endParaRPr lang="en-US" sz="1900" kern="1200"/>
        </a:p>
      </dsp:txBody>
      <dsp:txXfrm>
        <a:off x="886135" y="960534"/>
        <a:ext cx="3228664" cy="767216"/>
      </dsp:txXfrm>
    </dsp:sp>
    <dsp:sp modelId="{1537013E-8FD1-485C-8D09-8EDC1E1B8B85}">
      <dsp:nvSpPr>
        <dsp:cNvPr id="0" name=""/>
        <dsp:cNvSpPr/>
      </dsp:nvSpPr>
      <dsp:spPr>
        <a:xfrm>
          <a:off x="0" y="1919555"/>
          <a:ext cx="4114800" cy="767216"/>
        </a:xfrm>
        <a:prstGeom prst="roundRect">
          <a:avLst>
            <a:gd name="adj" fmla="val 1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dsp:style>
    </dsp:sp>
    <dsp:sp modelId="{9ED0CB3E-E4A0-4434-BFB6-435785519F3C}">
      <dsp:nvSpPr>
        <dsp:cNvPr id="0" name=""/>
        <dsp:cNvSpPr/>
      </dsp:nvSpPr>
      <dsp:spPr>
        <a:xfrm>
          <a:off x="232082" y="2092178"/>
          <a:ext cx="421969" cy="4219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6F9FF4-9C1D-41B6-8828-B22DAB62023E}">
      <dsp:nvSpPr>
        <dsp:cNvPr id="0" name=""/>
        <dsp:cNvSpPr/>
      </dsp:nvSpPr>
      <dsp:spPr>
        <a:xfrm>
          <a:off x="886135" y="1919555"/>
          <a:ext cx="3228664" cy="767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97" tIns="81197" rIns="81197" bIns="81197" numCol="1" spcCol="1270" anchor="ctr" anchorCtr="0">
          <a:noAutofit/>
        </a:bodyPr>
        <a:lstStyle/>
        <a:p>
          <a:pPr marL="0" lvl="0" indent="0" algn="l" defTabSz="844550">
            <a:lnSpc>
              <a:spcPct val="100000"/>
            </a:lnSpc>
            <a:spcBef>
              <a:spcPct val="0"/>
            </a:spcBef>
            <a:spcAft>
              <a:spcPct val="35000"/>
            </a:spcAft>
            <a:buNone/>
          </a:pPr>
          <a:r>
            <a:rPr lang="es-MX" sz="1900" kern="1200"/>
            <a:t>COMPUTADORA</a:t>
          </a:r>
          <a:endParaRPr lang="en-US" sz="1900" kern="1200"/>
        </a:p>
      </dsp:txBody>
      <dsp:txXfrm>
        <a:off x="886135" y="1919555"/>
        <a:ext cx="3228664" cy="767216"/>
      </dsp:txXfrm>
    </dsp:sp>
    <dsp:sp modelId="{C674FF22-488E-409D-BA50-24DE75858BF5}">
      <dsp:nvSpPr>
        <dsp:cNvPr id="0" name=""/>
        <dsp:cNvSpPr/>
      </dsp:nvSpPr>
      <dsp:spPr>
        <a:xfrm>
          <a:off x="0" y="2878575"/>
          <a:ext cx="4114800" cy="767216"/>
        </a:xfrm>
        <a:prstGeom prst="roundRect">
          <a:avLst>
            <a:gd name="adj" fmla="val 1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dsp:style>
    </dsp:sp>
    <dsp:sp modelId="{12C98922-43D3-4A18-AB19-BB0F810BB647}">
      <dsp:nvSpPr>
        <dsp:cNvPr id="0" name=""/>
        <dsp:cNvSpPr/>
      </dsp:nvSpPr>
      <dsp:spPr>
        <a:xfrm>
          <a:off x="232082" y="3051199"/>
          <a:ext cx="421969" cy="42196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7A0A04E-678B-4531-9603-7ED10AC4F73C}">
      <dsp:nvSpPr>
        <dsp:cNvPr id="0" name=""/>
        <dsp:cNvSpPr/>
      </dsp:nvSpPr>
      <dsp:spPr>
        <a:xfrm>
          <a:off x="886135" y="2878575"/>
          <a:ext cx="3228664" cy="767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97" tIns="81197" rIns="81197" bIns="81197" numCol="1" spcCol="1270" anchor="ctr" anchorCtr="0">
          <a:noAutofit/>
        </a:bodyPr>
        <a:lstStyle/>
        <a:p>
          <a:pPr marL="0" lvl="0" indent="0" algn="l" defTabSz="844550">
            <a:lnSpc>
              <a:spcPct val="100000"/>
            </a:lnSpc>
            <a:spcBef>
              <a:spcPct val="0"/>
            </a:spcBef>
            <a:spcAft>
              <a:spcPct val="35000"/>
            </a:spcAft>
            <a:buNone/>
          </a:pPr>
          <a:r>
            <a:rPr lang="es-MX" sz="1900" kern="1200"/>
            <a:t>INSTRUMENTOS DE LABORATORIO</a:t>
          </a:r>
          <a:endParaRPr lang="en-US" sz="1900" kern="1200"/>
        </a:p>
      </dsp:txBody>
      <dsp:txXfrm>
        <a:off x="886135" y="2878575"/>
        <a:ext cx="3228664" cy="7672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6CBFC8-4F3C-467D-9A0B-CDEF57629E53}">
      <dsp:nvSpPr>
        <dsp:cNvPr id="0" name=""/>
        <dsp:cNvSpPr/>
      </dsp:nvSpPr>
      <dsp:spPr>
        <a:xfrm>
          <a:off x="0" y="0"/>
          <a:ext cx="3073263" cy="641051"/>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a:effectLst>
                <a:outerShdw blurRad="38100" dist="38100" dir="2700000" algn="tl">
                  <a:srgbClr val="000000">
                    <a:alpha val="43137"/>
                  </a:srgbClr>
                </a:outerShdw>
              </a:effectLst>
            </a:rPr>
            <a:t>¿¿¿CON QUÉ???</a:t>
          </a:r>
          <a:endParaRPr lang="en-US" sz="1400" b="1" kern="1200">
            <a:effectLst>
              <a:outerShdw blurRad="38100" dist="38100" dir="2700000" algn="tl">
                <a:srgbClr val="000000">
                  <a:alpha val="43137"/>
                </a:srgbClr>
              </a:outerShdw>
            </a:effectLst>
          </a:endParaRPr>
        </a:p>
      </dsp:txBody>
      <dsp:txXfrm>
        <a:off x="18776" y="18776"/>
        <a:ext cx="2327348" cy="603499"/>
      </dsp:txXfrm>
    </dsp:sp>
    <dsp:sp modelId="{D610CADF-05AC-4D0B-B992-92AEC5095071}">
      <dsp:nvSpPr>
        <dsp:cNvPr id="0" name=""/>
        <dsp:cNvSpPr/>
      </dsp:nvSpPr>
      <dsp:spPr>
        <a:xfrm>
          <a:off x="257385" y="757606"/>
          <a:ext cx="3073263" cy="641051"/>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kern="1200"/>
            <a:t>PRUEBAS PSICOMETRICAS</a:t>
          </a:r>
          <a:endParaRPr lang="en-US" sz="1400" kern="1200"/>
        </a:p>
      </dsp:txBody>
      <dsp:txXfrm>
        <a:off x="276161" y="776382"/>
        <a:ext cx="2361641" cy="603499"/>
      </dsp:txXfrm>
    </dsp:sp>
    <dsp:sp modelId="{290678EF-B02A-4EA6-BB65-367F8C5FB8CA}">
      <dsp:nvSpPr>
        <dsp:cNvPr id="0" name=""/>
        <dsp:cNvSpPr/>
      </dsp:nvSpPr>
      <dsp:spPr>
        <a:xfrm>
          <a:off x="510930" y="1515213"/>
          <a:ext cx="3073263" cy="641051"/>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kern="1200"/>
            <a:t>MEDIOS DE COMUNICACION</a:t>
          </a:r>
          <a:endParaRPr lang="en-US" sz="1400" kern="1200"/>
        </a:p>
      </dsp:txBody>
      <dsp:txXfrm>
        <a:off x="529706" y="1533989"/>
        <a:ext cx="2365483" cy="603499"/>
      </dsp:txXfrm>
    </dsp:sp>
    <dsp:sp modelId="{295BFBAE-BCDC-4ED6-B7B9-888562154B62}">
      <dsp:nvSpPr>
        <dsp:cNvPr id="0" name=""/>
        <dsp:cNvSpPr/>
      </dsp:nvSpPr>
      <dsp:spPr>
        <a:xfrm>
          <a:off x="768315" y="2272820"/>
          <a:ext cx="3073263" cy="641051"/>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kern="1200"/>
            <a:t>CONSTRUCCIONES</a:t>
          </a:r>
        </a:p>
        <a:p>
          <a:pPr marL="0" lvl="0" indent="0" algn="l" defTabSz="622300">
            <a:lnSpc>
              <a:spcPct val="90000"/>
            </a:lnSpc>
            <a:spcBef>
              <a:spcPct val="0"/>
            </a:spcBef>
            <a:spcAft>
              <a:spcPct val="35000"/>
            </a:spcAft>
            <a:buNone/>
          </a:pPr>
          <a:endParaRPr lang="en-US" sz="1400" kern="1200"/>
        </a:p>
      </dsp:txBody>
      <dsp:txXfrm>
        <a:off x="787091" y="2291596"/>
        <a:ext cx="2361641" cy="603499"/>
      </dsp:txXfrm>
    </dsp:sp>
    <dsp:sp modelId="{C61C0C86-F5DC-4C59-A2F9-CE249692A8CE}">
      <dsp:nvSpPr>
        <dsp:cNvPr id="0" name=""/>
        <dsp:cNvSpPr/>
      </dsp:nvSpPr>
      <dsp:spPr>
        <a:xfrm>
          <a:off x="2656579" y="490987"/>
          <a:ext cx="416683" cy="41668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750333" y="490987"/>
        <a:ext cx="229175" cy="313554"/>
      </dsp:txXfrm>
    </dsp:sp>
    <dsp:sp modelId="{18E37779-0414-499C-9FF3-47C73EA802FE}">
      <dsp:nvSpPr>
        <dsp:cNvPr id="0" name=""/>
        <dsp:cNvSpPr/>
      </dsp:nvSpPr>
      <dsp:spPr>
        <a:xfrm>
          <a:off x="2913965" y="1248594"/>
          <a:ext cx="416683" cy="416683"/>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007719" y="1248594"/>
        <a:ext cx="229175" cy="313554"/>
      </dsp:txXfrm>
    </dsp:sp>
    <dsp:sp modelId="{D2B46158-384B-4FB1-A104-6E15A1762905}">
      <dsp:nvSpPr>
        <dsp:cNvPr id="0" name=""/>
        <dsp:cNvSpPr/>
      </dsp:nvSpPr>
      <dsp:spPr>
        <a:xfrm>
          <a:off x="3167509" y="2006200"/>
          <a:ext cx="416683" cy="416683"/>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261263" y="2006200"/>
        <a:ext cx="229175" cy="3135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AE35FC-B87C-461E-A4C8-A6B181677F25}">
      <dsp:nvSpPr>
        <dsp:cNvPr id="0" name=""/>
        <dsp:cNvSpPr/>
      </dsp:nvSpPr>
      <dsp:spPr>
        <a:xfrm>
          <a:off x="0" y="0"/>
          <a:ext cx="3291840" cy="76242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s-MX" sz="1300" b="1" kern="1200">
              <a:effectLst>
                <a:outerShdw blurRad="38100" dist="38100" dir="2700000" algn="tl">
                  <a:srgbClr val="000000">
                    <a:alpha val="43137"/>
                  </a:srgbClr>
                </a:outerShdw>
              </a:effectLst>
            </a:rPr>
            <a:t>¿¿¿CON QUÉ???</a:t>
          </a:r>
          <a:endParaRPr lang="en-US" sz="1300" b="1" kern="1200">
            <a:effectLst>
              <a:outerShdw blurRad="38100" dist="38100" dir="2700000" algn="tl">
                <a:srgbClr val="000000">
                  <a:alpha val="43137"/>
                </a:srgbClr>
              </a:outerShdw>
            </a:effectLst>
          </a:endParaRPr>
        </a:p>
      </dsp:txBody>
      <dsp:txXfrm>
        <a:off x="22331" y="22331"/>
        <a:ext cx="2404699" cy="717762"/>
      </dsp:txXfrm>
    </dsp:sp>
    <dsp:sp modelId="{37F3AD11-FFCD-433D-81B1-EE30797DB08E}">
      <dsp:nvSpPr>
        <dsp:cNvPr id="0" name=""/>
        <dsp:cNvSpPr/>
      </dsp:nvSpPr>
      <dsp:spPr>
        <a:xfrm>
          <a:off x="275691" y="901047"/>
          <a:ext cx="3291840" cy="762424"/>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s-MX" sz="1300" kern="1200" dirty="0"/>
            <a:t>MATERIAL QUIRURGICO</a:t>
          </a:r>
          <a:endParaRPr lang="en-US" sz="1300" kern="1200" dirty="0"/>
        </a:p>
      </dsp:txBody>
      <dsp:txXfrm>
        <a:off x="298022" y="923378"/>
        <a:ext cx="2475910" cy="717762"/>
      </dsp:txXfrm>
    </dsp:sp>
    <dsp:sp modelId="{53DBD8E0-9677-498C-B299-1D77520AD8E5}">
      <dsp:nvSpPr>
        <dsp:cNvPr id="0" name=""/>
        <dsp:cNvSpPr/>
      </dsp:nvSpPr>
      <dsp:spPr>
        <a:xfrm>
          <a:off x="547268" y="1802095"/>
          <a:ext cx="3291840" cy="76242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s-MX" sz="1300" kern="1200"/>
            <a:t>FORMAS FISCALES Y FINANCIERAS</a:t>
          </a:r>
        </a:p>
        <a:p>
          <a:pPr marL="0" lvl="0" indent="0" algn="l" defTabSz="577850">
            <a:lnSpc>
              <a:spcPct val="90000"/>
            </a:lnSpc>
            <a:spcBef>
              <a:spcPct val="0"/>
            </a:spcBef>
            <a:spcAft>
              <a:spcPct val="35000"/>
            </a:spcAft>
            <a:buNone/>
          </a:pPr>
          <a:endParaRPr lang="en-US" sz="1300" kern="1200"/>
        </a:p>
      </dsp:txBody>
      <dsp:txXfrm>
        <a:off x="569599" y="1824426"/>
        <a:ext cx="2480025" cy="717762"/>
      </dsp:txXfrm>
    </dsp:sp>
    <dsp:sp modelId="{E33A57A8-E386-45E5-BEE0-C48EB2FED61E}">
      <dsp:nvSpPr>
        <dsp:cNvPr id="0" name=""/>
        <dsp:cNvSpPr/>
      </dsp:nvSpPr>
      <dsp:spPr>
        <a:xfrm>
          <a:off x="822960" y="2703143"/>
          <a:ext cx="3291840" cy="76242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MINERIA</a:t>
          </a:r>
        </a:p>
      </dsp:txBody>
      <dsp:txXfrm>
        <a:off x="845291" y="2725474"/>
        <a:ext cx="2475910" cy="717762"/>
      </dsp:txXfrm>
    </dsp:sp>
    <dsp:sp modelId="{78373682-5855-465F-BC54-3B93048A6581}">
      <dsp:nvSpPr>
        <dsp:cNvPr id="0" name=""/>
        <dsp:cNvSpPr/>
      </dsp:nvSpPr>
      <dsp:spPr>
        <a:xfrm>
          <a:off x="2796264" y="583948"/>
          <a:ext cx="495576" cy="495576"/>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2907769" y="583948"/>
        <a:ext cx="272566" cy="372921"/>
      </dsp:txXfrm>
    </dsp:sp>
    <dsp:sp modelId="{6AC2C70F-B14A-4BAF-8D4A-654D49951068}">
      <dsp:nvSpPr>
        <dsp:cNvPr id="0" name=""/>
        <dsp:cNvSpPr/>
      </dsp:nvSpPr>
      <dsp:spPr>
        <a:xfrm>
          <a:off x="3071956" y="1484995"/>
          <a:ext cx="495576" cy="495576"/>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3183461" y="1484995"/>
        <a:ext cx="272566" cy="372921"/>
      </dsp:txXfrm>
    </dsp:sp>
    <dsp:sp modelId="{DB06E359-0E54-4083-AA2D-AEB136C158CC}">
      <dsp:nvSpPr>
        <dsp:cNvPr id="0" name=""/>
        <dsp:cNvSpPr/>
      </dsp:nvSpPr>
      <dsp:spPr>
        <a:xfrm>
          <a:off x="3343533" y="2386043"/>
          <a:ext cx="495576" cy="495576"/>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3455038" y="2386043"/>
        <a:ext cx="272566" cy="37292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A7F955-0534-A6D2-498C-78A5C224132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50F46F3-E776-6488-9DFF-AC93556A4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FEE263E-AB1B-591C-C705-0E7D83AC1AB2}"/>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BFEC6389-100A-75FD-A16C-E61E246FBCB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4D9012D-FBAD-1DD1-F5BC-606350101CD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89540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F72871-3D33-DEB4-850D-D53DA55917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128FD56-7C1F-C9FD-EBC0-D1E34E5A046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0840FF9-ECBF-9BA5-F8F9-AA176AE508BD}"/>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4A94262E-55F6-8BF9-8EE9-EBF35347874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B7B05F6-E056-8F45-FA34-AB1D965807E8}"/>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14155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3346B3-FED7-E361-505E-6BAE09A10A6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5851920-273D-62A8-0952-909D409E5A9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D47A11D-085C-EBB2-DB3C-27B109F83B0F}"/>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1699B02E-2522-9A5F-789B-946F4C09ECF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EE3F1CB-3233-6964-FD0D-8107BF5736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64649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AEB4B1-0A80-208F-33D7-4158517EE64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AE47A58-E0A5-D97B-BB14-B1DFFD3FDD5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E400166-EE89-909A-84FF-79CCEFF5ADF5}"/>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D359BD34-0889-454D-5E6D-3BF21C43D34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911B77D-F4D5-2BAA-1EC6-E287E50AA42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49282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7E96E3-56FB-6283-CC2E-12897A9D000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7E35E38-3572-E533-ED73-1C9FFAE1F2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7F06E38-D4E2-CD9A-705F-EB98498FA0EB}"/>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C35D48B0-4A96-5226-B981-D9485F0ED8E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C438A61-E5A4-A5C9-7B86-7A52EF85B25C}"/>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748913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7ED09-18F8-37E5-60F2-60F47F4322F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C92F0AA-A11C-752D-A79E-25663E802CA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3FEC91C-F9B9-4895-CAC5-9E6013E7B4C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8CA2942-33F6-21AD-7C5F-C00B03F34EE8}"/>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6" name="Marcador de pie de página 5">
            <a:extLst>
              <a:ext uri="{FF2B5EF4-FFF2-40B4-BE49-F238E27FC236}">
                <a16:creationId xmlns:a16="http://schemas.microsoft.com/office/drawing/2014/main" id="{E3D6385A-B8E4-6207-A023-083D1B29B30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5118D23-32AC-0E11-E9CC-69D202B45C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381069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85E3C8-4064-5B09-E3A0-217D30D91BF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1FCA489-FF16-5BEA-8175-2437748D15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8675B5E-B036-94F9-FB54-9C1BB5ECC3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4B687F74-45DB-F38C-4E90-25E930E83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9D60E6C-66AB-DF4D-D81C-43675994F96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AED42F7-39A1-C68B-409D-4D20CD36D5E8}"/>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8" name="Marcador de pie de página 7">
            <a:extLst>
              <a:ext uri="{FF2B5EF4-FFF2-40B4-BE49-F238E27FC236}">
                <a16:creationId xmlns:a16="http://schemas.microsoft.com/office/drawing/2014/main" id="{01265588-7031-F4ED-EE79-8C1C5A714FA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E37772B5-2598-F2DE-905F-D6DD82324F0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56825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86DDD3-E7EE-EB50-D1BA-AE4B9DB92E2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E10AED6-8910-7724-3BAA-5E43EF4431A9}"/>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4" name="Marcador de pie de página 3">
            <a:extLst>
              <a:ext uri="{FF2B5EF4-FFF2-40B4-BE49-F238E27FC236}">
                <a16:creationId xmlns:a16="http://schemas.microsoft.com/office/drawing/2014/main" id="{85A6A922-7871-30C9-78E4-913ABE899608}"/>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AE58AA2-AF34-8283-3C23-302BFC797DF1}"/>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56016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0280206-A933-5D44-68FC-BAC878DD3334}"/>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3" name="Marcador de pie de página 2">
            <a:extLst>
              <a:ext uri="{FF2B5EF4-FFF2-40B4-BE49-F238E27FC236}">
                <a16:creationId xmlns:a16="http://schemas.microsoft.com/office/drawing/2014/main" id="{9F80117E-00A9-6772-371B-51C3E6DA8A5B}"/>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1BC3B62-C530-1C39-D2C8-31DE9249118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68308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F932B3-0F3C-4C9E-C3EF-D3502FE729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0580B53-1E2C-E579-9DA0-D729CEEA91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2A7F842-C344-B7BD-0DD6-932CB3B12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1D64977-64E4-10AE-DA73-7C3F05EC60DE}"/>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6" name="Marcador de pie de página 5">
            <a:extLst>
              <a:ext uri="{FF2B5EF4-FFF2-40B4-BE49-F238E27FC236}">
                <a16:creationId xmlns:a16="http://schemas.microsoft.com/office/drawing/2014/main" id="{BE403A9A-60D1-286F-8465-C0E7D44CE8B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1E17468-ED97-F2FB-8A7D-5113D193C274}"/>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984839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9F74ED-8082-AD91-4451-C140405C153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404C176C-8F35-CF2C-2811-79FA39F628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F918C281-C238-6841-CB00-CD52A4F9C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14C30E-BB3A-D76F-8E5E-F0626088E194}"/>
              </a:ext>
            </a:extLst>
          </p:cNvPr>
          <p:cNvSpPr>
            <a:spLocks noGrp="1"/>
          </p:cNvSpPr>
          <p:nvPr>
            <p:ph type="dt" sz="half" idx="10"/>
          </p:nvPr>
        </p:nvSpPr>
        <p:spPr/>
        <p:txBody>
          <a:bodyPr/>
          <a:lstStyle/>
          <a:p>
            <a:fld id="{FBAB9386-23DC-49D0-A1B7-9D4DE31E8537}" type="datetimeFigureOut">
              <a:rPr lang="es-MX" smtClean="0"/>
              <a:t>09/08/2024</a:t>
            </a:fld>
            <a:endParaRPr lang="es-MX"/>
          </a:p>
        </p:txBody>
      </p:sp>
      <p:sp>
        <p:nvSpPr>
          <p:cNvPr id="6" name="Marcador de pie de página 5">
            <a:extLst>
              <a:ext uri="{FF2B5EF4-FFF2-40B4-BE49-F238E27FC236}">
                <a16:creationId xmlns:a16="http://schemas.microsoft.com/office/drawing/2014/main" id="{E912FFDB-0733-64C0-0C64-2932863247F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A983A7C-3B8E-F0F4-75DA-E91677BE46E3}"/>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449514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C15657-72E0-006E-ED37-ABBCDA173A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C26CCE6-3C72-4895-5210-FC2180DD5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30E1B24-B342-FE34-77CE-D3B5C67ACD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B9386-23DC-49D0-A1B7-9D4DE31E8537}" type="datetimeFigureOut">
              <a:rPr lang="es-MX" smtClean="0"/>
              <a:t>09/08/2024</a:t>
            </a:fld>
            <a:endParaRPr lang="es-MX"/>
          </a:p>
        </p:txBody>
      </p:sp>
      <p:sp>
        <p:nvSpPr>
          <p:cNvPr id="5" name="Marcador de pie de página 4">
            <a:extLst>
              <a:ext uri="{FF2B5EF4-FFF2-40B4-BE49-F238E27FC236}">
                <a16:creationId xmlns:a16="http://schemas.microsoft.com/office/drawing/2014/main" id="{64808921-412E-ACD7-8CD1-DD1043C0B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788D9008-EB8B-6E64-B63E-1532F63817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AD1B2-FBF1-4133-9DCE-009C276B714D}" type="slidenum">
              <a:rPr lang="es-MX" smtClean="0"/>
              <a:t>‹Nº›</a:t>
            </a:fld>
            <a:endParaRPr lang="es-MX"/>
          </a:p>
        </p:txBody>
      </p:sp>
    </p:spTree>
    <p:extLst>
      <p:ext uri="{BB962C8B-B14F-4D97-AF65-F5344CB8AC3E}">
        <p14:creationId xmlns:p14="http://schemas.microsoft.com/office/powerpoint/2010/main" val="1335825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izmos.republica.com/camaras-digitales/glamour-retro.html" TargetMode="External"/><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educlasfpdiet.blogspot.com/2015/10/la-manzana-las-manzanas-son-las-frutas.html" TargetMode="External"/><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hyperlink" Target="https://creativecommons.org/licenses/by-nc-nd/3.0/"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image" Target="../media/image18.svg"/><Relationship Id="rId21" Type="http://schemas.openxmlformats.org/officeDocument/2006/relationships/image" Target="../media/image36.svg"/><Relationship Id="rId7" Type="http://schemas.openxmlformats.org/officeDocument/2006/relationships/image" Target="../media/image22.svg"/><Relationship Id="rId12" Type="http://schemas.openxmlformats.org/officeDocument/2006/relationships/image" Target="../media/image27.png"/><Relationship Id="rId17" Type="http://schemas.openxmlformats.org/officeDocument/2006/relationships/image" Target="../media/image32.svg"/><Relationship Id="rId2" Type="http://schemas.openxmlformats.org/officeDocument/2006/relationships/image" Target="../media/image17.pn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5" Type="http://schemas.openxmlformats.org/officeDocument/2006/relationships/image" Target="../media/image30.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18" Type="http://schemas.openxmlformats.org/officeDocument/2006/relationships/image" Target="../media/image53.png"/><Relationship Id="rId3" Type="http://schemas.openxmlformats.org/officeDocument/2006/relationships/image" Target="../media/image38.svg"/><Relationship Id="rId21" Type="http://schemas.openxmlformats.org/officeDocument/2006/relationships/image" Target="../media/image56.svg"/><Relationship Id="rId7" Type="http://schemas.openxmlformats.org/officeDocument/2006/relationships/image" Target="../media/image42.svg"/><Relationship Id="rId12" Type="http://schemas.openxmlformats.org/officeDocument/2006/relationships/image" Target="../media/image47.png"/><Relationship Id="rId17" Type="http://schemas.openxmlformats.org/officeDocument/2006/relationships/image" Target="../media/image52.svg"/><Relationship Id="rId2" Type="http://schemas.openxmlformats.org/officeDocument/2006/relationships/image" Target="../media/image37.png"/><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5" Type="http://schemas.openxmlformats.org/officeDocument/2006/relationships/image" Target="../media/image50.svg"/><Relationship Id="rId10" Type="http://schemas.openxmlformats.org/officeDocument/2006/relationships/image" Target="../media/image45.png"/><Relationship Id="rId19" Type="http://schemas.openxmlformats.org/officeDocument/2006/relationships/image" Target="../media/image54.svg"/><Relationship Id="rId4" Type="http://schemas.openxmlformats.org/officeDocument/2006/relationships/image" Target="../media/image39.png"/><Relationship Id="rId9" Type="http://schemas.openxmlformats.org/officeDocument/2006/relationships/image" Target="../media/image44.svg"/><Relationship Id="rId1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61.jpg"/><Relationship Id="rId13" Type="http://schemas.openxmlformats.org/officeDocument/2006/relationships/diagramColors" Target="../diagrams/colors3.xml"/><Relationship Id="rId3" Type="http://schemas.openxmlformats.org/officeDocument/2006/relationships/image" Target="../media/image58.svg"/><Relationship Id="rId7" Type="http://schemas.openxmlformats.org/officeDocument/2006/relationships/hyperlink" Target="https://pxhere.com/es/photo/28046" TargetMode="External"/><Relationship Id="rId12" Type="http://schemas.openxmlformats.org/officeDocument/2006/relationships/diagramQuickStyle" Target="../diagrams/quickStyle3.xml"/><Relationship Id="rId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60.jpeg"/><Relationship Id="rId11" Type="http://schemas.openxmlformats.org/officeDocument/2006/relationships/diagramLayout" Target="../diagrams/layout3.xml"/><Relationship Id="rId5" Type="http://schemas.openxmlformats.org/officeDocument/2006/relationships/hyperlink" Target="https://pelandintecno.blogspot.com/2016/06/simple-machines-infografias-de-maquinas.html" TargetMode="External"/><Relationship Id="rId15" Type="http://schemas.openxmlformats.org/officeDocument/2006/relationships/hyperlink" Target="https://creativecommons.org/licenses/by-nc-sa/3.0/" TargetMode="External"/><Relationship Id="rId10" Type="http://schemas.openxmlformats.org/officeDocument/2006/relationships/diagramData" Target="../diagrams/data3.xml"/><Relationship Id="rId4" Type="http://schemas.openxmlformats.org/officeDocument/2006/relationships/image" Target="../media/image59.jpeg"/><Relationship Id="rId9" Type="http://schemas.openxmlformats.org/officeDocument/2006/relationships/hyperlink" Target="https://www.flickr.com/photos/eapzamorano/14685953835" TargetMode="External"/><Relationship Id="rId14" Type="http://schemas.microsoft.com/office/2007/relationships/diagramDrawing" Target="../diagrams/drawing3.xml"/></Relationships>
</file>

<file path=ppt/slides/_rels/slide16.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diagramColors" Target="../diagrams/colors4.xml"/><Relationship Id="rId3" Type="http://schemas.openxmlformats.org/officeDocument/2006/relationships/hyperlink" Target="https://ganemosalamanca.es/establecimiento-de-un-plan-de-publicidad-y-comunicacion-institucional-que-favorezca-la-libertad-de-informacion/" TargetMode="External"/><Relationship Id="rId7" Type="http://schemas.openxmlformats.org/officeDocument/2006/relationships/hyperlink" Target="https://www.pexels.com/es-es/foto/arquitectura-edificio-foto-de-angulo-bajo-perspectiva-1200457/" TargetMode="External"/><Relationship Id="rId12" Type="http://schemas.openxmlformats.org/officeDocument/2006/relationships/diagramQuickStyle" Target="../diagrams/quickStyle4.xml"/><Relationship Id="rId2" Type="http://schemas.openxmlformats.org/officeDocument/2006/relationships/image" Target="../media/image70.jpg"/><Relationship Id="rId1" Type="http://schemas.openxmlformats.org/officeDocument/2006/relationships/slideLayout" Target="../slideLayouts/slideLayout1.xml"/><Relationship Id="rId6" Type="http://schemas.openxmlformats.org/officeDocument/2006/relationships/image" Target="../media/image72.jpeg"/><Relationship Id="rId11" Type="http://schemas.openxmlformats.org/officeDocument/2006/relationships/diagramLayout" Target="../diagrams/layout4.xml"/><Relationship Id="rId5" Type="http://schemas.openxmlformats.org/officeDocument/2006/relationships/hyperlink" Target="http://escalademedicion.wikidot.com/galeria" TargetMode="External"/><Relationship Id="rId15" Type="http://schemas.openxmlformats.org/officeDocument/2006/relationships/hyperlink" Target="https://creativecommons.org/licenses/by-sa/3.0/" TargetMode="External"/><Relationship Id="rId10" Type="http://schemas.openxmlformats.org/officeDocument/2006/relationships/diagramData" Target="../diagrams/data4.xml"/><Relationship Id="rId4" Type="http://schemas.openxmlformats.org/officeDocument/2006/relationships/image" Target="../media/image71.jpg"/><Relationship Id="rId9" Type="http://schemas.openxmlformats.org/officeDocument/2006/relationships/image" Target="../media/image74.svg"/><Relationship Id="rId14" Type="http://schemas.microsoft.com/office/2007/relationships/diagramDrawing" Target="../diagrams/drawing4.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hyperlink" Target="http://elconta.com/tag/devolucion-de-impuestos/" TargetMode="External"/><Relationship Id="rId7" Type="http://schemas.openxmlformats.org/officeDocument/2006/relationships/hyperlink" Target="https://proyectogrimorio.blogspot.com/2014/05/sabes-como-cargar-de-energia-amuletos.html" TargetMode="External"/><Relationship Id="rId12" Type="http://schemas.microsoft.com/office/2007/relationships/diagramDrawing" Target="../diagrams/drawing5.xml"/><Relationship Id="rId2" Type="http://schemas.openxmlformats.org/officeDocument/2006/relationships/image" Target="../media/image75.png"/><Relationship Id="rId1" Type="http://schemas.openxmlformats.org/officeDocument/2006/relationships/slideLayout" Target="../slideLayouts/slideLayout1.xml"/><Relationship Id="rId6" Type="http://schemas.openxmlformats.org/officeDocument/2006/relationships/image" Target="../media/image77.jpg"/><Relationship Id="rId11" Type="http://schemas.openxmlformats.org/officeDocument/2006/relationships/diagramColors" Target="../diagrams/colors5.xml"/><Relationship Id="rId5" Type="http://schemas.openxmlformats.org/officeDocument/2006/relationships/hyperlink" Target="https://pagina3.mx/2017/08/campos-electromagneticos-para-esterilizar-materiales-quirurgicos-y-de-laboratorio/" TargetMode="External"/><Relationship Id="rId10" Type="http://schemas.openxmlformats.org/officeDocument/2006/relationships/diagramQuickStyle" Target="../diagrams/quickStyle5.xml"/><Relationship Id="rId4" Type="http://schemas.openxmlformats.org/officeDocument/2006/relationships/image" Target="../media/image76.png"/><Relationship Id="rId9"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closinglogosgroup.miraheze.org/wiki/BBC_Worldwide" TargetMode="External"/><Relationship Id="rId7" Type="http://schemas.openxmlformats.org/officeDocument/2006/relationships/hyperlink" Target="https://www.gambasdeacuario.com/listado-de-alimentos-para-gambas/" TargetMode="External"/><Relationship Id="rId2" Type="http://schemas.openxmlformats.org/officeDocument/2006/relationships/image" Target="../media/image78.png"/><Relationship Id="rId1" Type="http://schemas.openxmlformats.org/officeDocument/2006/relationships/slideLayout" Target="../slideLayouts/slideLayout1.xml"/><Relationship Id="rId6" Type="http://schemas.openxmlformats.org/officeDocument/2006/relationships/image" Target="../media/image80.jpg"/><Relationship Id="rId5" Type="http://schemas.openxmlformats.org/officeDocument/2006/relationships/hyperlink" Target="https://www.puramas.co/2014/04/medicinanatural.html" TargetMode="External"/><Relationship Id="rId4" Type="http://schemas.openxmlformats.org/officeDocument/2006/relationships/image" Target="../media/image79.jpg"/></Relationships>
</file>

<file path=ppt/slides/_rels/slide19.xml.rels><?xml version="1.0" encoding="UTF-8" standalone="yes"?>
<Relationships xmlns="http://schemas.openxmlformats.org/package/2006/relationships"><Relationship Id="rId8" Type="http://schemas.openxmlformats.org/officeDocument/2006/relationships/hyperlink" Target="https://elbaulde7notas.blogspot.com/2017/05/clasificacion-tecnica-de-los.html" TargetMode="External"/><Relationship Id="rId3" Type="http://schemas.openxmlformats.org/officeDocument/2006/relationships/hyperlink" Target="https://pxhere.com/es/photo/1452649" TargetMode="External"/><Relationship Id="rId7" Type="http://schemas.openxmlformats.org/officeDocument/2006/relationships/image" Target="../media/image83.jpg"/><Relationship Id="rId2" Type="http://schemas.openxmlformats.org/officeDocument/2006/relationships/image" Target="../media/image81.jpeg"/><Relationship Id="rId1" Type="http://schemas.openxmlformats.org/officeDocument/2006/relationships/slideLayout" Target="../slideLayouts/slideLayout1.xml"/><Relationship Id="rId6" Type="http://schemas.openxmlformats.org/officeDocument/2006/relationships/hyperlink" Target="https://creativecommons.org/licenses/by-nc-sa/3.0/" TargetMode="External"/><Relationship Id="rId5" Type="http://schemas.openxmlformats.org/officeDocument/2006/relationships/hyperlink" Target="https://empresayeconomia.republica.com/actualidad/un-principe-saudi-lleva-a-la-revista-forbes-a-los-tribunales-por-infravalorar-su-fortuna.html" TargetMode="External"/><Relationship Id="rId4" Type="http://schemas.openxmlformats.org/officeDocument/2006/relationships/image" Target="../media/image82.jpg"/></Relationships>
</file>

<file path=ppt/slides/_rels/slide2.xml.rels><?xml version="1.0" encoding="UTF-8" standalone="yes"?>
<Relationships xmlns="http://schemas.openxmlformats.org/package/2006/relationships"><Relationship Id="rId3" Type="http://schemas.openxmlformats.org/officeDocument/2006/relationships/hyperlink" Target="https://lestoa.blogspot.com/2016/05/el-sentido-de-la-vida.html" TargetMode="External"/><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hyperlink" Target="https://creativecommons.org/licenses/by-nc-nd/3.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87.jpg"/><Relationship Id="rId13" Type="http://schemas.openxmlformats.org/officeDocument/2006/relationships/hyperlink" Target="https://www.henspark.com/health/boy-with-down-syndrome-recites-most-adorable-abcs-20160127.html" TargetMode="External"/><Relationship Id="rId3" Type="http://schemas.openxmlformats.org/officeDocument/2006/relationships/hyperlink" Target="https://www.nationaldeafcenter.org/news/la-nueva-gui%CC%81a-del-centro-nacional-de-sordos-ndc-ayuda-los-jo%CC%81venes-sordos-obtener-trabajo" TargetMode="External"/><Relationship Id="rId7" Type="http://schemas.openxmlformats.org/officeDocument/2006/relationships/hyperlink" Target="https://www.tecnoneo.com/2016/02/el-exoesqueleto-phoenix-es-mas-barato-y.html" TargetMode="External"/><Relationship Id="rId12" Type="http://schemas.openxmlformats.org/officeDocument/2006/relationships/image" Target="../media/image89.jpg"/><Relationship Id="rId2" Type="http://schemas.openxmlformats.org/officeDocument/2006/relationships/image" Target="../media/image84.png"/><Relationship Id="rId1" Type="http://schemas.openxmlformats.org/officeDocument/2006/relationships/slideLayout" Target="../slideLayouts/slideLayout1.xml"/><Relationship Id="rId6" Type="http://schemas.openxmlformats.org/officeDocument/2006/relationships/image" Target="../media/image86.jpg"/><Relationship Id="rId11" Type="http://schemas.openxmlformats.org/officeDocument/2006/relationships/hyperlink" Target="http://cuidadospediatricosyneonatales.blogspot.com/2016/02/sindrome-de-angelman-que-es.html" TargetMode="External"/><Relationship Id="rId5" Type="http://schemas.openxmlformats.org/officeDocument/2006/relationships/hyperlink" Target="https://www.infotecarios.com/letras-palpables/" TargetMode="External"/><Relationship Id="rId15" Type="http://schemas.openxmlformats.org/officeDocument/2006/relationships/hyperlink" Target="https://www.miciudadreal.es/2019/10/02/aspacecire-vuelve-a-la-calle-para-reivindicar-los-derechos-de-las-personas-con-paralisis-cerebral/" TargetMode="External"/><Relationship Id="rId10" Type="http://schemas.openxmlformats.org/officeDocument/2006/relationships/image" Target="../media/image88.jpg"/><Relationship Id="rId4" Type="http://schemas.openxmlformats.org/officeDocument/2006/relationships/image" Target="../media/image85.jpg"/><Relationship Id="rId9" Type="http://schemas.openxmlformats.org/officeDocument/2006/relationships/hyperlink" Target="https://blogdelosmaestrosdeaudicionylenguaje.blogspot.com/2014/09/cuento-hugo-tiene-dislexia.html" TargetMode="External"/><Relationship Id="rId14" Type="http://schemas.openxmlformats.org/officeDocument/2006/relationships/image" Target="../media/image90.jpg"/></Relationships>
</file>

<file path=ppt/slides/_rels/slide22.xml.rels><?xml version="1.0" encoding="UTF-8" standalone="yes"?>
<Relationships xmlns="http://schemas.openxmlformats.org/package/2006/relationships"><Relationship Id="rId8" Type="http://schemas.openxmlformats.org/officeDocument/2006/relationships/image" Target="../media/image94.jpg"/><Relationship Id="rId13" Type="http://schemas.openxmlformats.org/officeDocument/2006/relationships/hyperlink" Target="https://fotoblogdelprofejose.com/2017/03/10/obreros-trabajando-serie/" TargetMode="External"/><Relationship Id="rId3" Type="http://schemas.openxmlformats.org/officeDocument/2006/relationships/hyperlink" Target="https://www.diariodelaire.com/2021/04/los-otros-enfermos.html" TargetMode="External"/><Relationship Id="rId7" Type="http://schemas.openxmlformats.org/officeDocument/2006/relationships/hyperlink" Target="https://cuidaladiversidad.blogspot.com/2013/02/los-superdotados-la-realidad-de-una.html" TargetMode="External"/><Relationship Id="rId12" Type="http://schemas.openxmlformats.org/officeDocument/2006/relationships/image" Target="../media/image96.jpg"/><Relationship Id="rId2" Type="http://schemas.openxmlformats.org/officeDocument/2006/relationships/image" Target="../media/image91.jpg"/><Relationship Id="rId1" Type="http://schemas.openxmlformats.org/officeDocument/2006/relationships/slideLayout" Target="../slideLayouts/slideLayout1.xml"/><Relationship Id="rId6" Type="http://schemas.openxmlformats.org/officeDocument/2006/relationships/image" Target="../media/image93.jpg"/><Relationship Id="rId11" Type="http://schemas.openxmlformats.org/officeDocument/2006/relationships/hyperlink" Target="https://www.mizitacuaro.com/noticias/regionales/jesus-mora-encabeza-acto-conmemorativo-del-109-aniversario-de-la-revolucion-mexicana/144109/" TargetMode="External"/><Relationship Id="rId5" Type="http://schemas.openxmlformats.org/officeDocument/2006/relationships/hyperlink" Target="https://www.flickr.com/photos/75455354@N05/13070277575" TargetMode="External"/><Relationship Id="rId10" Type="http://schemas.openxmlformats.org/officeDocument/2006/relationships/image" Target="../media/image95.jpg"/><Relationship Id="rId4" Type="http://schemas.openxmlformats.org/officeDocument/2006/relationships/image" Target="../media/image92.jpg"/><Relationship Id="rId9" Type="http://schemas.openxmlformats.org/officeDocument/2006/relationships/hyperlink" Target="https://www.flickr.com/photos/floyd_super70s/2258964369/" TargetMode="External"/><Relationship Id="rId14" Type="http://schemas.openxmlformats.org/officeDocument/2006/relationships/hyperlink" Target="https://creativecommons.org/licenses/by-nc-sa/3.0/"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flickr.com/photos/69926959@N05/9753458953" TargetMode="External"/><Relationship Id="rId7" Type="http://schemas.openxmlformats.org/officeDocument/2006/relationships/hyperlink" Target="https://www.6enpunto.mx/nacional/partidos-politicos-recibiran-un-total-de-4-mil-988-8-mdp-del-ine-en-2020/" TargetMode="External"/><Relationship Id="rId2" Type="http://schemas.openxmlformats.org/officeDocument/2006/relationships/image" Target="../media/image97.jpg"/><Relationship Id="rId1" Type="http://schemas.openxmlformats.org/officeDocument/2006/relationships/slideLayout" Target="../slideLayouts/slideLayout1.xml"/><Relationship Id="rId6" Type="http://schemas.openxmlformats.org/officeDocument/2006/relationships/image" Target="../media/image99.jpg"/><Relationship Id="rId5" Type="http://schemas.openxmlformats.org/officeDocument/2006/relationships/hyperlink" Target="https://ximinia.blogspot.com/2017/02/abucheos-rolling-stones-concierto-ke-buena-fiesta-radio-vivo-mexico-humor-abucheados.html" TargetMode="External"/><Relationship Id="rId4" Type="http://schemas.openxmlformats.org/officeDocument/2006/relationships/image" Target="../media/image98.jpg"/></Relationships>
</file>

<file path=ppt/slides/_rels/slide24.xml.rels><?xml version="1.0" encoding="UTF-8" standalone="yes"?>
<Relationships xmlns="http://schemas.openxmlformats.org/package/2006/relationships"><Relationship Id="rId3" Type="http://schemas.openxmlformats.org/officeDocument/2006/relationships/hyperlink" Target="https://pxhere.com/es/photo/1617208" TargetMode="External"/><Relationship Id="rId2" Type="http://schemas.openxmlformats.org/officeDocument/2006/relationships/image" Target="../media/image100.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bejar.biz/node/36015" TargetMode="Externa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2.svg"/><Relationship Id="rId7" Type="http://schemas.openxmlformats.org/officeDocument/2006/relationships/image" Target="../media/image106.svg"/><Relationship Id="rId2" Type="http://schemas.openxmlformats.org/officeDocument/2006/relationships/image" Target="../media/image101.png"/><Relationship Id="rId1" Type="http://schemas.openxmlformats.org/officeDocument/2006/relationships/slideLayout" Target="../slideLayouts/slideLayout1.xml"/><Relationship Id="rId6" Type="http://schemas.openxmlformats.org/officeDocument/2006/relationships/image" Target="../media/image105.png"/><Relationship Id="rId5" Type="http://schemas.openxmlformats.org/officeDocument/2006/relationships/image" Target="../media/image104.svg"/><Relationship Id="rId4" Type="http://schemas.openxmlformats.org/officeDocument/2006/relationships/image" Target="../media/image10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s://pixabay.com/es/photos/trabajo-laboral-oficina-3410296/"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www.myklogica.es/2014/10/competencias-que-competencias/" TargetMode="External"/><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hyperlink" Target="https://www.myklogica.es/2014/10/competencias-que-competencias/" TargetMode="External"/><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s://www.myklogica.es/2014/10/competencias-que-competencias/" TargetMode="External"/><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CuadroTexto 3">
            <a:extLst>
              <a:ext uri="{FF2B5EF4-FFF2-40B4-BE49-F238E27FC236}">
                <a16:creationId xmlns:a16="http://schemas.microsoft.com/office/drawing/2014/main" id="{9F35727C-8527-73E3-9A86-F15D798A86FD}"/>
              </a:ext>
            </a:extLst>
          </p:cNvPr>
          <p:cNvSpPr txBox="1"/>
          <p:nvPr/>
        </p:nvSpPr>
        <p:spPr>
          <a:xfrm>
            <a:off x="1931562" y="228600"/>
            <a:ext cx="4708004" cy="5029069"/>
          </a:xfrm>
          <a:prstGeom prst="rect">
            <a:avLst/>
          </a:prstGeom>
          <a:noFill/>
        </p:spPr>
        <p:txBody>
          <a:bodyPr wrap="square" rtlCol="0">
            <a:spAutoFit/>
          </a:bodyPr>
          <a:lstStyle/>
          <a:p>
            <a:pPr algn="ctr" defTabSz="640080">
              <a:spcAft>
                <a:spcPts val="600"/>
              </a:spcAft>
            </a:pPr>
            <a:r>
              <a:rPr lang="es-MX" sz="1960" b="1" kern="1200">
                <a:solidFill>
                  <a:schemeClr val="tx1"/>
                </a:solidFill>
                <a:latin typeface="Comic Sans MS" panose="030F0702030302020204" pitchFamily="66" charset="0"/>
                <a:ea typeface="Cambria Math" panose="02040503050406030204" pitchFamily="18" charset="0"/>
                <a:cs typeface="+mj-cs"/>
              </a:rPr>
              <a:t>UNIVERSIDAD AUTÓNOMA DEL ESTADO DE MÉXICO</a:t>
            </a:r>
            <a:br>
              <a:rPr lang="es-MX" sz="1680" kern="1200">
                <a:solidFill>
                  <a:schemeClr val="tx1"/>
                </a:solidFill>
                <a:latin typeface="Comic Sans MS" panose="030F0702030302020204" pitchFamily="66" charset="0"/>
                <a:ea typeface="Cambria Math" panose="02040503050406030204" pitchFamily="18" charset="0"/>
                <a:cs typeface="+mj-cs"/>
              </a:rPr>
            </a:br>
            <a:r>
              <a:rPr lang="es-MX" sz="1680" kern="1200">
                <a:solidFill>
                  <a:schemeClr val="tx1"/>
                </a:solidFill>
                <a:latin typeface="Comic Sans MS" panose="030F0702030302020204" pitchFamily="66" charset="0"/>
                <a:ea typeface="Cambria Math" panose="02040503050406030204" pitchFamily="18" charset="0"/>
                <a:cs typeface="+mj-cs"/>
              </a:rPr>
              <a:t>PLANTEL NEZAHUALCÓYOTL DE LA ESCUELA PREPARATORIA</a:t>
            </a:r>
            <a:br>
              <a:rPr lang="es-MX" sz="1680" kern="1200">
                <a:solidFill>
                  <a:schemeClr val="tx1"/>
                </a:solidFill>
                <a:latin typeface="Comic Sans MS" panose="030F0702030302020204" pitchFamily="66" charset="0"/>
                <a:ea typeface="Cambria Math" panose="02040503050406030204" pitchFamily="18" charset="0"/>
                <a:cs typeface="+mj-cs"/>
              </a:rPr>
            </a:br>
            <a:br>
              <a:rPr lang="es-MX" sz="1680" kern="1200">
                <a:solidFill>
                  <a:schemeClr val="tx1"/>
                </a:solidFill>
                <a:latin typeface="Comic Sans MS" panose="030F0702030302020204" pitchFamily="66" charset="0"/>
                <a:ea typeface="Cambria Math" panose="02040503050406030204" pitchFamily="18" charset="0"/>
                <a:cs typeface="+mj-cs"/>
              </a:rPr>
            </a:br>
            <a:r>
              <a:rPr lang="es-MX" sz="1960" b="1" kern="1200">
                <a:solidFill>
                  <a:schemeClr val="tx1"/>
                </a:solidFill>
                <a:latin typeface="Comic Sans MS" panose="030F0702030302020204" pitchFamily="66" charset="0"/>
                <a:ea typeface="Cambria Math" panose="02040503050406030204" pitchFamily="18" charset="0"/>
                <a:cs typeface="+mj-cs"/>
              </a:rPr>
              <a:t>Asignatura: Orientación Educativa IV</a:t>
            </a:r>
            <a:br>
              <a:rPr lang="es-MX" sz="1960" b="1" kern="1200">
                <a:solidFill>
                  <a:schemeClr val="tx1"/>
                </a:solidFill>
                <a:latin typeface="Comic Sans MS" panose="030F0702030302020204" pitchFamily="66" charset="0"/>
                <a:ea typeface="Cambria Math" panose="02040503050406030204" pitchFamily="18" charset="0"/>
                <a:cs typeface="+mj-cs"/>
              </a:rPr>
            </a:br>
            <a:br>
              <a:rPr lang="es-MX" sz="1680" kern="1200">
                <a:solidFill>
                  <a:schemeClr val="tx1"/>
                </a:solidFill>
                <a:latin typeface="Comic Sans MS" panose="030F0702030302020204" pitchFamily="66" charset="0"/>
                <a:ea typeface="Cambria Math" panose="02040503050406030204" pitchFamily="18" charset="0"/>
                <a:cs typeface="+mj-cs"/>
              </a:rPr>
            </a:br>
            <a:r>
              <a:rPr lang="es-MX" sz="1680" kern="1200">
                <a:solidFill>
                  <a:schemeClr val="tx1"/>
                </a:solidFill>
                <a:latin typeface="Comic Sans MS" panose="030F0702030302020204" pitchFamily="66" charset="0"/>
                <a:ea typeface="Cambria Math" panose="02040503050406030204" pitchFamily="18" charset="0"/>
                <a:cs typeface="+mj-cs"/>
              </a:rPr>
              <a:t>Módulo 3</a:t>
            </a:r>
            <a:br>
              <a:rPr lang="es-MX" sz="1680" kern="1200">
                <a:solidFill>
                  <a:schemeClr val="tx1"/>
                </a:solidFill>
                <a:latin typeface="Comic Sans MS" panose="030F0702030302020204" pitchFamily="66" charset="0"/>
                <a:ea typeface="Cambria Math" panose="02040503050406030204" pitchFamily="18" charset="0"/>
                <a:cs typeface="+mj-cs"/>
              </a:rPr>
            </a:br>
            <a:r>
              <a:rPr lang="es-MX" sz="1680" b="1" kern="1200">
                <a:solidFill>
                  <a:schemeClr val="tx1"/>
                </a:solidFill>
                <a:latin typeface="Comic Sans MS" panose="030F0702030302020204" pitchFamily="66" charset="0"/>
                <a:ea typeface="Cambria Math" panose="02040503050406030204" pitchFamily="18" charset="0"/>
                <a:cs typeface="+mj-cs"/>
              </a:rPr>
              <a:t>ESCENARIOS LABORALES. SIMULANDO EL EJERCICIO PROFESIONAL</a:t>
            </a:r>
            <a:br>
              <a:rPr lang="es-MX" sz="1680" kern="1200">
                <a:solidFill>
                  <a:schemeClr val="tx1"/>
                </a:solidFill>
                <a:latin typeface="Comic Sans MS" panose="030F0702030302020204" pitchFamily="66" charset="0"/>
                <a:ea typeface="Cambria Math" panose="02040503050406030204" pitchFamily="18" charset="0"/>
                <a:cs typeface="+mj-cs"/>
              </a:rPr>
            </a:br>
            <a:br>
              <a:rPr lang="es-MX" sz="1680" kern="1200">
                <a:solidFill>
                  <a:schemeClr val="tx1"/>
                </a:solidFill>
                <a:latin typeface="Comic Sans MS" panose="030F0702030302020204" pitchFamily="66" charset="0"/>
                <a:ea typeface="Cambria Math" panose="02040503050406030204" pitchFamily="18" charset="0"/>
                <a:cs typeface="+mj-cs"/>
              </a:rPr>
            </a:br>
            <a:r>
              <a:rPr lang="es-MX" sz="1680" kern="1200">
                <a:solidFill>
                  <a:schemeClr val="tx1"/>
                </a:solidFill>
                <a:latin typeface="Comic Sans MS" panose="030F0702030302020204" pitchFamily="66" charset="0"/>
                <a:ea typeface="Cambria Math" panose="02040503050406030204" pitchFamily="18" charset="0"/>
                <a:cs typeface="+mj-cs"/>
              </a:rPr>
              <a:t>Semestre: Cuarto </a:t>
            </a:r>
            <a:br>
              <a:rPr lang="es-MX" sz="1680" b="1" kern="1200">
                <a:solidFill>
                  <a:schemeClr val="tx1"/>
                </a:solidFill>
                <a:latin typeface="Comic Sans MS" panose="030F0702030302020204" pitchFamily="66" charset="0"/>
                <a:ea typeface="Cambria Math" panose="02040503050406030204" pitchFamily="18" charset="0"/>
                <a:cs typeface="+mj-cs"/>
              </a:rPr>
            </a:br>
            <a:r>
              <a:rPr lang="es-MX" sz="1680" b="1" kern="1200">
                <a:solidFill>
                  <a:schemeClr val="tx1"/>
                </a:solidFill>
                <a:latin typeface="Comic Sans MS" panose="030F0702030302020204" pitchFamily="66" charset="0"/>
                <a:ea typeface="Cambria Math" panose="02040503050406030204" pitchFamily="18" charset="0"/>
                <a:cs typeface="+mj-cs"/>
              </a:rPr>
              <a:t>FEBRERO -JULIO 2024</a:t>
            </a:r>
            <a:br>
              <a:rPr lang="es-MX" sz="1680" b="1" kern="1200">
                <a:solidFill>
                  <a:srgbClr val="000000"/>
                </a:solidFill>
                <a:latin typeface="Comic Sans MS" panose="030F0702030302020204" pitchFamily="66" charset="0"/>
                <a:ea typeface="Cambria Math" panose="02040503050406030204" pitchFamily="18" charset="0"/>
                <a:cs typeface="+mj-cs"/>
              </a:rPr>
            </a:br>
            <a:br>
              <a:rPr lang="es-MX" sz="1680" kern="1200">
                <a:solidFill>
                  <a:schemeClr val="tx1"/>
                </a:solidFill>
                <a:latin typeface="Comic Sans MS" panose="030F0702030302020204" pitchFamily="66" charset="0"/>
                <a:ea typeface="Cambria Math" panose="02040503050406030204" pitchFamily="18" charset="0"/>
                <a:cs typeface="+mj-cs"/>
              </a:rPr>
            </a:br>
            <a:br>
              <a:rPr lang="es-MX" sz="1680" kern="1200">
                <a:solidFill>
                  <a:schemeClr val="tx1"/>
                </a:solidFill>
                <a:latin typeface="Comic Sans MS" panose="030F0702030302020204" pitchFamily="66" charset="0"/>
                <a:ea typeface="Cambria Math" panose="02040503050406030204" pitchFamily="18" charset="0"/>
                <a:cs typeface="+mj-cs"/>
              </a:rPr>
            </a:br>
            <a:r>
              <a:rPr lang="es-MX" sz="1680" kern="1200">
                <a:solidFill>
                  <a:schemeClr val="tx1"/>
                </a:solidFill>
                <a:latin typeface="Comic Sans MS" panose="030F0702030302020204" pitchFamily="66" charset="0"/>
                <a:ea typeface="Cambria Math" panose="02040503050406030204" pitchFamily="18" charset="0"/>
                <a:cs typeface="+mj-cs"/>
              </a:rPr>
              <a:t>Dra. Laura Espinoza Avila</a:t>
            </a:r>
            <a:br>
              <a:rPr lang="es-MX" sz="1680" b="1" kern="1200">
                <a:solidFill>
                  <a:schemeClr val="tx1"/>
                </a:solidFill>
                <a:effectLst>
                  <a:outerShdw blurRad="38100" dist="38100" dir="2700000" algn="tl">
                    <a:srgbClr val="000000">
                      <a:alpha val="43137"/>
                    </a:srgbClr>
                  </a:outerShdw>
                </a:effectLst>
                <a:latin typeface="Comic Sans MS" panose="030F0702030302020204" pitchFamily="66" charset="0"/>
                <a:ea typeface="Cambria Math" panose="02040503050406030204" pitchFamily="18" charset="0"/>
                <a:cs typeface="+mj-cs"/>
              </a:rPr>
            </a:br>
            <a:endParaRPr lang="es-MX" sz="2400" b="1">
              <a:effectLst>
                <a:outerShdw blurRad="38100" dist="38100" dir="2700000" algn="tl">
                  <a:srgbClr val="000000">
                    <a:alpha val="43137"/>
                  </a:srgbClr>
                </a:outerShdw>
              </a:effectLst>
              <a:latin typeface="Comic Sans MS" panose="030F0702030302020204" pitchFamily="66" charset="0"/>
            </a:endParaRPr>
          </a:p>
        </p:txBody>
      </p:sp>
      <p:pic>
        <p:nvPicPr>
          <p:cNvPr id="3" name="Imagen 2">
            <a:extLst>
              <a:ext uri="{FF2B5EF4-FFF2-40B4-BE49-F238E27FC236}">
                <a16:creationId xmlns:a16="http://schemas.microsoft.com/office/drawing/2014/main" id="{22A085C8-4418-303A-E883-1AFDD8072909}"/>
              </a:ext>
            </a:extLst>
          </p:cNvPr>
          <p:cNvPicPr>
            <a:picLocks noChangeAspect="1"/>
          </p:cNvPicPr>
          <p:nvPr/>
        </p:nvPicPr>
        <p:blipFill>
          <a:blip r:embed="rId2"/>
          <a:stretch>
            <a:fillRect/>
          </a:stretch>
        </p:blipFill>
        <p:spPr>
          <a:xfrm>
            <a:off x="7032856" y="1792384"/>
            <a:ext cx="3151381" cy="2354533"/>
          </a:xfrm>
          <a:prstGeom prst="rect">
            <a:avLst/>
          </a:prstGeom>
        </p:spPr>
      </p:pic>
    </p:spTree>
    <p:extLst>
      <p:ext uri="{BB962C8B-B14F-4D97-AF65-F5344CB8AC3E}">
        <p14:creationId xmlns:p14="http://schemas.microsoft.com/office/powerpoint/2010/main" val="3786825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rapecio 1">
            <a:extLst>
              <a:ext uri="{FF2B5EF4-FFF2-40B4-BE49-F238E27FC236}">
                <a16:creationId xmlns:a16="http://schemas.microsoft.com/office/drawing/2014/main" id="{33188651-35E1-F882-F9BB-EEBBB8AC973F}"/>
              </a:ext>
            </a:extLst>
          </p:cNvPr>
          <p:cNvSpPr/>
          <p:nvPr/>
        </p:nvSpPr>
        <p:spPr>
          <a:xfrm>
            <a:off x="1028700" y="1967266"/>
            <a:ext cx="2628900" cy="2547257"/>
          </a:xfrm>
          <a:prstGeom prst="trapezoid">
            <a:avLst/>
          </a:prstGeom>
          <a:no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lnSpc>
                <a:spcPct val="90000"/>
              </a:lnSpc>
              <a:spcBef>
                <a:spcPct val="0"/>
              </a:spcBef>
              <a:spcAft>
                <a:spcPts val="600"/>
              </a:spcAft>
            </a:pPr>
            <a:r>
              <a:rPr lang="en-US" sz="2000" b="1" kern="1200">
                <a:solidFill>
                  <a:srgbClr val="FFFFFF"/>
                </a:solidFill>
                <a:effectLst>
                  <a:outerShdw blurRad="38100" dist="38100" dir="2700000" algn="tl">
                    <a:srgbClr val="000000">
                      <a:alpha val="43137"/>
                    </a:srgbClr>
                  </a:outerShdw>
                </a:effectLst>
                <a:latin typeface="+mj-lt"/>
                <a:ea typeface="+mj-ea"/>
                <a:cs typeface="+mj-cs"/>
              </a:rPr>
              <a:t>EL ESTILO DE VIDA LABORAL DE LOS PROFESIONISTAS DE MI INTERÉS</a:t>
            </a:r>
          </a:p>
        </p:txBody>
      </p:sp>
      <p:pic>
        <p:nvPicPr>
          <p:cNvPr id="6" name="Imagen 5" descr="Imagen en blanco y negro de una mujer con cabello negro&#10;&#10;Descripción generada automáticamente con confianza media">
            <a:extLst>
              <a:ext uri="{FF2B5EF4-FFF2-40B4-BE49-F238E27FC236}">
                <a16:creationId xmlns:a16="http://schemas.microsoft.com/office/drawing/2014/main" id="{0A9C6041-630D-3355-C3A5-D2C5782CE06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777316" y="910501"/>
            <a:ext cx="6780700" cy="5034669"/>
          </a:xfrm>
          <a:prstGeom prst="rect">
            <a:avLst/>
          </a:prstGeom>
        </p:spPr>
      </p:pic>
      <p:sp>
        <p:nvSpPr>
          <p:cNvPr id="4" name="CuadroTexto 3">
            <a:extLst>
              <a:ext uri="{FF2B5EF4-FFF2-40B4-BE49-F238E27FC236}">
                <a16:creationId xmlns:a16="http://schemas.microsoft.com/office/drawing/2014/main" id="{BE451175-C2E9-60B4-9D73-70164940A8D8}"/>
              </a:ext>
            </a:extLst>
          </p:cNvPr>
          <p:cNvSpPr txBox="1"/>
          <p:nvPr/>
        </p:nvSpPr>
        <p:spPr>
          <a:xfrm>
            <a:off x="457200" y="6207760"/>
            <a:ext cx="11100816" cy="646331"/>
          </a:xfrm>
          <a:prstGeom prst="rect">
            <a:avLst/>
          </a:prstGeom>
          <a:noFill/>
        </p:spPr>
        <p:txBody>
          <a:bodyPr wrap="square" rtlCol="0">
            <a:spAutoFit/>
          </a:bodyPr>
          <a:lstStyle/>
          <a:p>
            <a:r>
              <a:rPr lang="es-MX" dirty="0"/>
              <a:t>Actor, Agrónomo, Psicólogo, Médico, Contador, Diseñador, Arqueólogo, Arquitecto, Químico, Ingeniero, Economista, Biólogo, Geógrafo, Gastrónomo, Mercadólogo,  Físico, Matemático, Ing. en Sistemas computacionales, Planeación, …</a:t>
            </a:r>
          </a:p>
        </p:txBody>
      </p:sp>
    </p:spTree>
    <p:extLst>
      <p:ext uri="{BB962C8B-B14F-4D97-AF65-F5344CB8AC3E}">
        <p14:creationId xmlns:p14="http://schemas.microsoft.com/office/powerpoint/2010/main" val="2720456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588C9D4-623F-8628-6F45-52A7688A4DEB}"/>
              </a:ext>
            </a:extLst>
          </p:cNvPr>
          <p:cNvSpPr txBox="1"/>
          <p:nvPr/>
        </p:nvSpPr>
        <p:spPr>
          <a:xfrm>
            <a:off x="1245072" y="1289765"/>
            <a:ext cx="4303901" cy="4270963"/>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5600" b="1" kern="1200" dirty="0">
                <a:solidFill>
                  <a:srgbClr val="FFFFFF"/>
                </a:solidFill>
                <a:latin typeface="+mj-lt"/>
                <a:ea typeface="+mj-ea"/>
                <a:cs typeface="+mj-cs"/>
              </a:rPr>
              <a:t>DOMINIOS DE LOS APRENDIZAJES</a:t>
            </a:r>
          </a:p>
          <a:p>
            <a:pPr algn="ctr">
              <a:lnSpc>
                <a:spcPct val="90000"/>
              </a:lnSpc>
              <a:spcBef>
                <a:spcPct val="0"/>
              </a:spcBef>
              <a:spcAft>
                <a:spcPts val="600"/>
              </a:spcAft>
            </a:pPr>
            <a:endParaRPr lang="en-US" sz="5600" kern="1200" dirty="0">
              <a:solidFill>
                <a:srgbClr val="FFFFFF"/>
              </a:solidFill>
              <a:latin typeface="+mj-lt"/>
              <a:ea typeface="+mj-ea"/>
              <a:cs typeface="+mj-cs"/>
            </a:endParaRPr>
          </a:p>
        </p:txBody>
      </p:sp>
      <p:sp>
        <p:nvSpPr>
          <p:cNvPr id="1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Diagrama de flujo: terminador 2">
            <a:extLst>
              <a:ext uri="{FF2B5EF4-FFF2-40B4-BE49-F238E27FC236}">
                <a16:creationId xmlns:a16="http://schemas.microsoft.com/office/drawing/2014/main" id="{953E8990-C21A-6DFA-9E33-E77BE4786619}"/>
              </a:ext>
            </a:extLst>
          </p:cNvPr>
          <p:cNvSpPr/>
          <p:nvPr/>
        </p:nvSpPr>
        <p:spPr>
          <a:xfrm>
            <a:off x="6297233" y="518400"/>
            <a:ext cx="4771607" cy="5837949"/>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b="1">
                <a:solidFill>
                  <a:schemeClr val="tx1">
                    <a:alpha val="80000"/>
                  </a:schemeClr>
                </a:solidFill>
              </a:rPr>
              <a:t>CONCEPTUAL</a:t>
            </a:r>
          </a:p>
          <a:p>
            <a:pPr indent="-228600">
              <a:lnSpc>
                <a:spcPct val="90000"/>
              </a:lnSpc>
              <a:spcAft>
                <a:spcPts val="600"/>
              </a:spcAft>
              <a:buFont typeface="Arial" panose="020B0604020202020204" pitchFamily="34" charset="0"/>
              <a:buChar char="•"/>
            </a:pPr>
            <a:r>
              <a:rPr lang="en-US" sz="2000">
                <a:solidFill>
                  <a:schemeClr val="tx1">
                    <a:alpha val="80000"/>
                  </a:schemeClr>
                </a:solidFill>
                <a:effectLst>
                  <a:outerShdw blurRad="38100" dist="38100" dir="2700000" algn="tl">
                    <a:srgbClr val="000000">
                      <a:alpha val="43137"/>
                    </a:srgbClr>
                  </a:outerShdw>
                </a:effectLst>
              </a:rPr>
              <a:t>Investiga el estilo de vida en el ejercicio laboral de los profesionistas de su interés.</a:t>
            </a:r>
          </a:p>
        </p:txBody>
      </p:sp>
      <p:sp>
        <p:nvSpPr>
          <p:cNvPr id="18"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20" name="Straight Connector 19">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
        <p:nvSpPr>
          <p:cNvPr id="4" name="Diagrama de flujo: terminador 3">
            <a:extLst>
              <a:ext uri="{FF2B5EF4-FFF2-40B4-BE49-F238E27FC236}">
                <a16:creationId xmlns:a16="http://schemas.microsoft.com/office/drawing/2014/main" id="{5D28FC25-754B-5BB9-01C1-98D9364F5106}"/>
              </a:ext>
            </a:extLst>
          </p:cNvPr>
          <p:cNvSpPr/>
          <p:nvPr/>
        </p:nvSpPr>
        <p:spPr>
          <a:xfrm>
            <a:off x="2108488" y="4313382"/>
            <a:ext cx="3986573" cy="1950315"/>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b="1" dirty="0">
                <a:solidFill>
                  <a:srgbClr val="7030A0"/>
                </a:solidFill>
                <a:latin typeface="Comic Sans MS" panose="030F0702030302020204" pitchFamily="66" charset="0"/>
              </a:rPr>
              <a:t>PROCEDIMENTAL</a:t>
            </a:r>
            <a:endParaRPr lang="es-MX" b="1">
              <a:solidFill>
                <a:srgbClr val="7030A0"/>
              </a:solidFill>
              <a:latin typeface="Comic Sans MS" panose="030F0702030302020204" pitchFamily="66" charset="0"/>
            </a:endParaRPr>
          </a:p>
          <a:p>
            <a:pPr algn="ctr">
              <a:spcAft>
                <a:spcPts val="600"/>
              </a:spcAft>
            </a:pPr>
            <a:r>
              <a:rPr lang="es-MX" dirty="0">
                <a:solidFill>
                  <a:srgbClr val="7030A0"/>
                </a:solidFill>
                <a:latin typeface="Comic Sans MS" panose="030F0702030302020204" pitchFamily="66" charset="0"/>
              </a:rPr>
              <a:t>Representa el estilo de vida laboral de los profesionistas de interés</a:t>
            </a:r>
            <a:endParaRPr lang="es-MX">
              <a:solidFill>
                <a:srgbClr val="7030A0"/>
              </a:solidFill>
              <a:latin typeface="Comic Sans MS" panose="030F0702030302020204" pitchFamily="66" charset="0"/>
            </a:endParaRPr>
          </a:p>
        </p:txBody>
      </p:sp>
      <p:sp>
        <p:nvSpPr>
          <p:cNvPr id="5" name="Diagrama de flujo: terminador 4">
            <a:extLst>
              <a:ext uri="{FF2B5EF4-FFF2-40B4-BE49-F238E27FC236}">
                <a16:creationId xmlns:a16="http://schemas.microsoft.com/office/drawing/2014/main" id="{BD9B17E6-9825-30F6-D4B5-5AEDFB180081}"/>
              </a:ext>
            </a:extLst>
          </p:cNvPr>
          <p:cNvSpPr/>
          <p:nvPr/>
        </p:nvSpPr>
        <p:spPr>
          <a:xfrm>
            <a:off x="6345382" y="4313382"/>
            <a:ext cx="3738130" cy="1950315"/>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b="1" dirty="0">
                <a:solidFill>
                  <a:srgbClr val="7030A0"/>
                </a:solidFill>
                <a:latin typeface="Comic Sans MS" panose="030F0702030302020204" pitchFamily="66" charset="0"/>
              </a:rPr>
              <a:t>ACTITUDINAL</a:t>
            </a:r>
            <a:endParaRPr lang="es-MX" b="1">
              <a:solidFill>
                <a:srgbClr val="7030A0"/>
              </a:solidFill>
              <a:latin typeface="Comic Sans MS" panose="030F0702030302020204" pitchFamily="66" charset="0"/>
            </a:endParaRPr>
          </a:p>
          <a:p>
            <a:pPr algn="ctr">
              <a:spcAft>
                <a:spcPts val="600"/>
              </a:spcAft>
            </a:pPr>
            <a:r>
              <a:rPr lang="es-MX" dirty="0">
                <a:solidFill>
                  <a:srgbClr val="7030A0"/>
                </a:solidFill>
                <a:latin typeface="Comic Sans MS" panose="030F0702030302020204" pitchFamily="66" charset="0"/>
              </a:rPr>
              <a:t>Interioriza el hecho de que las formas de actuar y ejercer funciones determinan un estilo de vida laboral específico</a:t>
            </a:r>
            <a:endParaRPr lang="es-MX">
              <a:solidFill>
                <a:srgbClr val="7030A0"/>
              </a:solidFill>
              <a:latin typeface="Comic Sans MS" panose="030F0702030302020204" pitchFamily="66" charset="0"/>
            </a:endParaRPr>
          </a:p>
        </p:txBody>
      </p:sp>
    </p:spTree>
    <p:extLst>
      <p:ext uri="{BB962C8B-B14F-4D97-AF65-F5344CB8AC3E}">
        <p14:creationId xmlns:p14="http://schemas.microsoft.com/office/powerpoint/2010/main" val="131712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41" name="Rectangle 104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Una manzana y una fruta&#10;&#10;Descripción generada automáticamente">
            <a:extLst>
              <a:ext uri="{FF2B5EF4-FFF2-40B4-BE49-F238E27FC236}">
                <a16:creationId xmlns:a16="http://schemas.microsoft.com/office/drawing/2014/main" id="{F64377F5-546D-4C87-106D-154C0DEA0ADD}"/>
              </a:ext>
            </a:extLst>
          </p:cNvPr>
          <p:cNvPicPr>
            <a:picLocks noChangeAspect="1"/>
          </p:cNvPicPr>
          <p:nvPr/>
        </p:nvPicPr>
        <p:blipFill rotWithShape="1">
          <a:blip r:embed="rId2">
            <a:alphaModFix amt="50000"/>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4" r="6652"/>
          <a:stretch/>
        </p:blipFill>
        <p:spPr>
          <a:xfrm>
            <a:off x="-1" y="-30"/>
            <a:ext cx="12192000" cy="6855958"/>
          </a:xfrm>
          <a:prstGeom prst="rect">
            <a:avLst/>
          </a:prstGeom>
        </p:spPr>
      </p:pic>
      <p:sp>
        <p:nvSpPr>
          <p:cNvPr id="2" name="CuadroTexto 1">
            <a:extLst>
              <a:ext uri="{FF2B5EF4-FFF2-40B4-BE49-F238E27FC236}">
                <a16:creationId xmlns:a16="http://schemas.microsoft.com/office/drawing/2014/main" id="{31E617AB-F89E-1900-B619-B2F7FD0F4B85}"/>
              </a:ext>
            </a:extLst>
          </p:cNvPr>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b="1">
                <a:solidFill>
                  <a:srgbClr val="FFFFFF"/>
                </a:solidFill>
                <a:latin typeface="+mj-lt"/>
                <a:ea typeface="+mj-ea"/>
                <a:cs typeface="+mj-cs"/>
              </a:rPr>
              <a:t>DISEÑANDO ESCENARIOS LABORALES</a:t>
            </a:r>
          </a:p>
        </p:txBody>
      </p:sp>
      <p:sp>
        <p:nvSpPr>
          <p:cNvPr id="5" name="CuadroTexto 4">
            <a:extLst>
              <a:ext uri="{FF2B5EF4-FFF2-40B4-BE49-F238E27FC236}">
                <a16:creationId xmlns:a16="http://schemas.microsoft.com/office/drawing/2014/main" id="{D940EC86-372B-07DD-634C-B510958FA665}"/>
              </a:ext>
            </a:extLst>
          </p:cNvPr>
          <p:cNvSpPr txBox="1"/>
          <p:nvPr/>
        </p:nvSpPr>
        <p:spPr>
          <a:xfrm>
            <a:off x="9705421" y="6655873"/>
            <a:ext cx="248657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educlasfpdiet.blogspot.com/2015/10/la-manzana-las-manzanas-son-las-fruta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Tree>
    <p:extLst>
      <p:ext uri="{BB962C8B-B14F-4D97-AF65-F5344CB8AC3E}">
        <p14:creationId xmlns:p14="http://schemas.microsoft.com/office/powerpoint/2010/main" val="2130364449"/>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40A5BE47-4B2A-9472-85F2-1D0EDFC0FD3D}"/>
              </a:ext>
            </a:extLst>
          </p:cNvPr>
          <p:cNvSpPr txBox="1"/>
          <p:nvPr/>
        </p:nvSpPr>
        <p:spPr>
          <a:xfrm>
            <a:off x="1244600" y="716779"/>
            <a:ext cx="4248914" cy="646331"/>
          </a:xfrm>
          <a:prstGeom prst="rect">
            <a:avLst/>
          </a:prstGeom>
          <a:noFill/>
        </p:spPr>
        <p:txBody>
          <a:bodyPr wrap="square" rtlCol="0">
            <a:spAutoFit/>
          </a:bodyPr>
          <a:lstStyle/>
          <a:p>
            <a:r>
              <a:rPr lang="es-MX" sz="3600" dirty="0">
                <a:effectLst>
                  <a:outerShdw blurRad="38100" dist="38100" dir="2700000" algn="tl">
                    <a:srgbClr val="000000">
                      <a:alpha val="43137"/>
                    </a:srgbClr>
                  </a:outerShdw>
                </a:effectLst>
                <a:latin typeface="Comic Sans MS" panose="030F0702030302020204" pitchFamily="66" charset="0"/>
              </a:rPr>
              <a:t>¿EN DONDE?</a:t>
            </a:r>
          </a:p>
        </p:txBody>
      </p:sp>
      <p:sp>
        <p:nvSpPr>
          <p:cNvPr id="3" name="CuadroTexto 2">
            <a:extLst>
              <a:ext uri="{FF2B5EF4-FFF2-40B4-BE49-F238E27FC236}">
                <a16:creationId xmlns:a16="http://schemas.microsoft.com/office/drawing/2014/main" id="{49C2E538-F64F-2A13-16A0-5F5902926CD7}"/>
              </a:ext>
            </a:extLst>
          </p:cNvPr>
          <p:cNvSpPr txBox="1"/>
          <p:nvPr/>
        </p:nvSpPr>
        <p:spPr>
          <a:xfrm>
            <a:off x="1156996" y="1446245"/>
            <a:ext cx="9974424" cy="3970318"/>
          </a:xfrm>
          <a:prstGeom prst="rect">
            <a:avLst/>
          </a:prstGeom>
          <a:noFill/>
        </p:spPr>
        <p:txBody>
          <a:bodyPr wrap="square" rtlCol="0">
            <a:spAutoFit/>
          </a:bodyPr>
          <a:lstStyle/>
          <a:p>
            <a:r>
              <a:rPr lang="es-MX" dirty="0">
                <a:latin typeface="Comic Sans MS" panose="030F0702030302020204" pitchFamily="66" charset="0"/>
              </a:rPr>
              <a:t>Guardería		Asilo		Barco		Museo		Cine</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r>
              <a:rPr lang="es-MX" dirty="0">
                <a:latin typeface="Comic Sans MS" panose="030F0702030302020204" pitchFamily="66" charset="0"/>
              </a:rPr>
              <a:t>Conservatorio		Aeropuerto	Iglesia		Hotel		Playa</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p:txBody>
      </p:sp>
      <p:pic>
        <p:nvPicPr>
          <p:cNvPr id="5" name="Gráfico 4" descr="Bebé con relleno sólido">
            <a:extLst>
              <a:ext uri="{FF2B5EF4-FFF2-40B4-BE49-F238E27FC236}">
                <a16:creationId xmlns:a16="http://schemas.microsoft.com/office/drawing/2014/main" id="{AD864F15-02A4-58B2-7ACD-4A70A2AB87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0443" y="1729409"/>
            <a:ext cx="856456" cy="856456"/>
          </a:xfrm>
          <a:prstGeom prst="rect">
            <a:avLst/>
          </a:prstGeom>
        </p:spPr>
      </p:pic>
      <p:pic>
        <p:nvPicPr>
          <p:cNvPr id="7" name="Gráfico 6" descr="Mujer con bastón con relleno sólido">
            <a:extLst>
              <a:ext uri="{FF2B5EF4-FFF2-40B4-BE49-F238E27FC236}">
                <a16:creationId xmlns:a16="http://schemas.microsoft.com/office/drawing/2014/main" id="{7414157F-F59D-1DEF-EA67-142CFEE3CB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07701" y="1832959"/>
            <a:ext cx="723934" cy="723934"/>
          </a:xfrm>
          <a:prstGeom prst="rect">
            <a:avLst/>
          </a:prstGeom>
        </p:spPr>
      </p:pic>
      <p:pic>
        <p:nvPicPr>
          <p:cNvPr id="13" name="Gráfico 12" descr="Crucero con relleno sólido">
            <a:extLst>
              <a:ext uri="{FF2B5EF4-FFF2-40B4-BE49-F238E27FC236}">
                <a16:creationId xmlns:a16="http://schemas.microsoft.com/office/drawing/2014/main" id="{48C5AC73-A663-65B1-A78C-EBED4ECE60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4952" y="1775015"/>
            <a:ext cx="856456" cy="723934"/>
          </a:xfrm>
          <a:prstGeom prst="rect">
            <a:avLst/>
          </a:prstGeom>
        </p:spPr>
      </p:pic>
      <p:pic>
        <p:nvPicPr>
          <p:cNvPr id="15" name="Gráfico 14" descr="acordonado con relleno sólido">
            <a:extLst>
              <a:ext uri="{FF2B5EF4-FFF2-40B4-BE49-F238E27FC236}">
                <a16:creationId xmlns:a16="http://schemas.microsoft.com/office/drawing/2014/main" id="{B785C00D-FAF9-2B08-3443-AFECBCD556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31460" y="1729409"/>
            <a:ext cx="856456" cy="584111"/>
          </a:xfrm>
          <a:prstGeom prst="rect">
            <a:avLst/>
          </a:prstGeom>
        </p:spPr>
      </p:pic>
      <p:pic>
        <p:nvPicPr>
          <p:cNvPr id="17" name="Gráfico 16" descr="Teatro con relleno sólido">
            <a:extLst>
              <a:ext uri="{FF2B5EF4-FFF2-40B4-BE49-F238E27FC236}">
                <a16:creationId xmlns:a16="http://schemas.microsoft.com/office/drawing/2014/main" id="{433A0E1A-9043-67B7-95C8-437A2357A9C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317968" y="1775015"/>
            <a:ext cx="914400" cy="584111"/>
          </a:xfrm>
          <a:prstGeom prst="rect">
            <a:avLst/>
          </a:prstGeom>
        </p:spPr>
      </p:pic>
      <p:pic>
        <p:nvPicPr>
          <p:cNvPr id="19" name="Gráfico 18" descr="Batería con relleno sólido">
            <a:extLst>
              <a:ext uri="{FF2B5EF4-FFF2-40B4-BE49-F238E27FC236}">
                <a16:creationId xmlns:a16="http://schemas.microsoft.com/office/drawing/2014/main" id="{665DE192-1A3C-11C2-A653-AC924A3C28E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86552" y="4542042"/>
            <a:ext cx="750231" cy="750231"/>
          </a:xfrm>
          <a:prstGeom prst="rect">
            <a:avLst/>
          </a:prstGeom>
        </p:spPr>
      </p:pic>
      <p:pic>
        <p:nvPicPr>
          <p:cNvPr id="21" name="Gráfico 20" descr="Aterrizar con relleno sólido">
            <a:extLst>
              <a:ext uri="{FF2B5EF4-FFF2-40B4-BE49-F238E27FC236}">
                <a16:creationId xmlns:a16="http://schemas.microsoft.com/office/drawing/2014/main" id="{D7C36B16-4037-6E39-48DE-2BB7DF333AC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089853" y="4534437"/>
            <a:ext cx="914400" cy="914400"/>
          </a:xfrm>
          <a:prstGeom prst="rect">
            <a:avLst/>
          </a:prstGeom>
        </p:spPr>
      </p:pic>
      <p:pic>
        <p:nvPicPr>
          <p:cNvPr id="23" name="Gráfico 22" descr="Silueta de Buda con relleno sólido">
            <a:extLst>
              <a:ext uri="{FF2B5EF4-FFF2-40B4-BE49-F238E27FC236}">
                <a16:creationId xmlns:a16="http://schemas.microsoft.com/office/drawing/2014/main" id="{AFAB9F04-A43F-6ADF-B578-C08498FBB32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984992" y="4637873"/>
            <a:ext cx="808248" cy="618930"/>
          </a:xfrm>
          <a:prstGeom prst="rect">
            <a:avLst/>
          </a:prstGeom>
        </p:spPr>
      </p:pic>
      <p:pic>
        <p:nvPicPr>
          <p:cNvPr id="25" name="Gráfico 24" descr="Campanilla de hotel con relleno sólido">
            <a:extLst>
              <a:ext uri="{FF2B5EF4-FFF2-40B4-BE49-F238E27FC236}">
                <a16:creationId xmlns:a16="http://schemas.microsoft.com/office/drawing/2014/main" id="{5FF7F5D7-696C-45B8-C4E5-EFCD483D132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579668" y="4623769"/>
            <a:ext cx="808248" cy="584111"/>
          </a:xfrm>
          <a:prstGeom prst="rect">
            <a:avLst/>
          </a:prstGeom>
        </p:spPr>
      </p:pic>
      <p:pic>
        <p:nvPicPr>
          <p:cNvPr id="27" name="Gráfico 26" descr="Vacaciones con relleno sólido">
            <a:extLst>
              <a:ext uri="{FF2B5EF4-FFF2-40B4-BE49-F238E27FC236}">
                <a16:creationId xmlns:a16="http://schemas.microsoft.com/office/drawing/2014/main" id="{C6A599D8-6190-58D6-95DA-8E3281EF695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443429" y="4705120"/>
            <a:ext cx="914400" cy="641512"/>
          </a:xfrm>
          <a:prstGeom prst="rect">
            <a:avLst/>
          </a:prstGeom>
        </p:spPr>
      </p:pic>
    </p:spTree>
    <p:extLst>
      <p:ext uri="{BB962C8B-B14F-4D97-AF65-F5344CB8AC3E}">
        <p14:creationId xmlns:p14="http://schemas.microsoft.com/office/powerpoint/2010/main" val="2720165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8" name="Rectangle 1047">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0" name="Rectangle 1049">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2" name="Rectangle 1051">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4" name="Rectangle 1053">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6" name="Freeform: Shape 1055">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58" name="Rectangle 1057">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40A5BE47-4B2A-9472-85F2-1D0EDFC0FD3D}"/>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kern="1200" dirty="0">
                <a:solidFill>
                  <a:srgbClr val="FFFFFF"/>
                </a:solidFill>
                <a:effectLst>
                  <a:outerShdw blurRad="38100" dist="38100" dir="2700000" algn="tl">
                    <a:srgbClr val="000000">
                      <a:alpha val="43137"/>
                    </a:srgbClr>
                  </a:outerShdw>
                </a:effectLst>
                <a:latin typeface="+mj-lt"/>
                <a:ea typeface="+mj-ea"/>
                <a:cs typeface="+mj-cs"/>
              </a:rPr>
              <a:t>¿EN DONDE?</a:t>
            </a:r>
          </a:p>
        </p:txBody>
      </p:sp>
      <p:sp>
        <p:nvSpPr>
          <p:cNvPr id="3" name="CuadroTexto 2">
            <a:extLst>
              <a:ext uri="{FF2B5EF4-FFF2-40B4-BE49-F238E27FC236}">
                <a16:creationId xmlns:a16="http://schemas.microsoft.com/office/drawing/2014/main" id="{49C2E538-F64F-2A13-16A0-5F5902926CD7}"/>
              </a:ext>
            </a:extLst>
          </p:cNvPr>
          <p:cNvSpPr txBox="1"/>
          <p:nvPr/>
        </p:nvSpPr>
        <p:spPr>
          <a:xfrm>
            <a:off x="4905052" y="2315106"/>
            <a:ext cx="6666833" cy="3190297"/>
          </a:xfrm>
          <a:prstGeom prst="rect">
            <a:avLst/>
          </a:prstGeom>
          <a:noFill/>
        </p:spPr>
        <p:txBody>
          <a:bodyPr wrap="square" rtlCol="0">
            <a:spAutoFit/>
          </a:bodyPr>
          <a:lstStyle/>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r>
              <a:rPr lang="es-MX" sz="1188" kern="1200" dirty="0">
                <a:solidFill>
                  <a:schemeClr val="tx1"/>
                </a:solidFill>
                <a:latin typeface="Comic Sans MS" panose="030F0702030302020204" pitchFamily="66" charset="0"/>
                <a:ea typeface="+mn-ea"/>
                <a:cs typeface="+mn-cs"/>
              </a:rPr>
              <a:t>Granja			Mar		Hogar		Taller		Escuela</a:t>
            </a: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r>
              <a:rPr lang="es-MX" sz="1188" kern="1200" dirty="0">
                <a:solidFill>
                  <a:schemeClr val="tx1"/>
                </a:solidFill>
                <a:latin typeface="Comic Sans MS" panose="030F0702030302020204" pitchFamily="66" charset="0"/>
                <a:ea typeface="+mn-ea"/>
                <a:cs typeface="+mn-cs"/>
              </a:rPr>
              <a:t>Despacho		Consultorio	Selva		Isla		Cocina</a:t>
            </a: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defTabSz="603504">
              <a:spcAft>
                <a:spcPts val="600"/>
              </a:spcAft>
            </a:pPr>
            <a:endParaRPr lang="es-MX" sz="1188" kern="1200" dirty="0">
              <a:solidFill>
                <a:schemeClr val="tx1"/>
              </a:solidFill>
              <a:latin typeface="Comic Sans MS" panose="030F0702030302020204" pitchFamily="66" charset="0"/>
              <a:ea typeface="+mn-ea"/>
              <a:cs typeface="+mn-cs"/>
            </a:endParaRPr>
          </a:p>
          <a:p>
            <a:pPr algn="r" defTabSz="603504">
              <a:spcAft>
                <a:spcPts val="600"/>
              </a:spcAft>
            </a:pPr>
            <a:r>
              <a:rPr lang="es-MX" sz="1188" kern="1200" dirty="0">
                <a:solidFill>
                  <a:schemeClr val="tx1"/>
                </a:solidFill>
                <a:latin typeface="Comic Sans MS" panose="030F0702030302020204" pitchFamily="66" charset="0"/>
                <a:ea typeface="+mn-ea"/>
                <a:cs typeface="+mn-cs"/>
              </a:rPr>
              <a:t>	</a:t>
            </a:r>
            <a:r>
              <a:rPr lang="es-MX" sz="2640" b="1" kern="1200" dirty="0">
                <a:solidFill>
                  <a:schemeClr val="tx1"/>
                </a:solidFill>
                <a:latin typeface="Comic Sans MS" panose="030F0702030302020204" pitchFamily="66" charset="0"/>
                <a:ea typeface="+mn-ea"/>
                <a:cs typeface="+mn-cs"/>
              </a:rPr>
              <a:t>…</a:t>
            </a:r>
          </a:p>
          <a:p>
            <a:pPr>
              <a:spcAft>
                <a:spcPts val="600"/>
              </a:spcAft>
            </a:pPr>
            <a:endParaRPr lang="es-MX" dirty="0">
              <a:latin typeface="Comic Sans MS" panose="030F0702030302020204" pitchFamily="66" charset="0"/>
            </a:endParaRPr>
          </a:p>
        </p:txBody>
      </p:sp>
      <p:pic>
        <p:nvPicPr>
          <p:cNvPr id="29" name="Gráfico 28" descr="Vaca con relleno sólido">
            <a:extLst>
              <a:ext uri="{FF2B5EF4-FFF2-40B4-BE49-F238E27FC236}">
                <a16:creationId xmlns:a16="http://schemas.microsoft.com/office/drawing/2014/main" id="{5AEF397E-C8AB-FF76-3A9F-2808DFD2C0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23724" y="2783486"/>
            <a:ext cx="611178" cy="501449"/>
          </a:xfrm>
          <a:prstGeom prst="rect">
            <a:avLst/>
          </a:prstGeom>
        </p:spPr>
      </p:pic>
      <p:pic>
        <p:nvPicPr>
          <p:cNvPr id="31" name="Gráfico 30" descr="Onda con relleno sólido">
            <a:extLst>
              <a:ext uri="{FF2B5EF4-FFF2-40B4-BE49-F238E27FC236}">
                <a16:creationId xmlns:a16="http://schemas.microsoft.com/office/drawing/2014/main" id="{497999D1-ABB7-9CAD-D998-392D08BE71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01101" y="2845494"/>
            <a:ext cx="611178" cy="377431"/>
          </a:xfrm>
          <a:prstGeom prst="rect">
            <a:avLst/>
          </a:prstGeom>
        </p:spPr>
      </p:pic>
      <p:pic>
        <p:nvPicPr>
          <p:cNvPr id="1025" name="Gráfico 1024" descr="Inicio1 contorno">
            <a:extLst>
              <a:ext uri="{FF2B5EF4-FFF2-40B4-BE49-F238E27FC236}">
                <a16:creationId xmlns:a16="http://schemas.microsoft.com/office/drawing/2014/main" id="{E57D3F2F-5176-1080-9365-BB805BB6C5F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43684" y="2845493"/>
            <a:ext cx="476732" cy="377431"/>
          </a:xfrm>
          <a:prstGeom prst="rect">
            <a:avLst/>
          </a:prstGeom>
        </p:spPr>
      </p:pic>
      <p:pic>
        <p:nvPicPr>
          <p:cNvPr id="1028" name="Gráfico 1027" descr="Herramientas de minería con relleno sólido">
            <a:extLst>
              <a:ext uri="{FF2B5EF4-FFF2-40B4-BE49-F238E27FC236}">
                <a16:creationId xmlns:a16="http://schemas.microsoft.com/office/drawing/2014/main" id="{797F6A22-24A1-EF9B-9DC5-D7689AD93F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18988" y="2832509"/>
            <a:ext cx="390416" cy="390416"/>
          </a:xfrm>
          <a:prstGeom prst="rect">
            <a:avLst/>
          </a:prstGeom>
        </p:spPr>
      </p:pic>
      <p:pic>
        <p:nvPicPr>
          <p:cNvPr id="1030" name="Gráfico 1029" descr="Manzana con relleno sólido">
            <a:extLst>
              <a:ext uri="{FF2B5EF4-FFF2-40B4-BE49-F238E27FC236}">
                <a16:creationId xmlns:a16="http://schemas.microsoft.com/office/drawing/2014/main" id="{7CD3C9E6-46E0-82B0-8347-C250038AD96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490307" y="2762370"/>
            <a:ext cx="470184" cy="377431"/>
          </a:xfrm>
          <a:prstGeom prst="rect">
            <a:avLst/>
          </a:prstGeom>
        </p:spPr>
      </p:pic>
      <p:pic>
        <p:nvPicPr>
          <p:cNvPr id="1034" name="Gráfico 1033" descr="Escritorio con relleno sólido">
            <a:extLst>
              <a:ext uri="{FF2B5EF4-FFF2-40B4-BE49-F238E27FC236}">
                <a16:creationId xmlns:a16="http://schemas.microsoft.com/office/drawing/2014/main" id="{0F008496-485F-B962-162A-957D388BEA0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093223" y="4080115"/>
            <a:ext cx="471224" cy="471224"/>
          </a:xfrm>
          <a:prstGeom prst="rect">
            <a:avLst/>
          </a:prstGeom>
        </p:spPr>
      </p:pic>
      <p:pic>
        <p:nvPicPr>
          <p:cNvPr id="1037" name="Gráfico 1036" descr="Doctor con relleno sólido">
            <a:extLst>
              <a:ext uri="{FF2B5EF4-FFF2-40B4-BE49-F238E27FC236}">
                <a16:creationId xmlns:a16="http://schemas.microsoft.com/office/drawing/2014/main" id="{A0D6F0C6-8DB7-92C3-CDCB-D6C5135C6DF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833021" y="4107205"/>
            <a:ext cx="417044" cy="417044"/>
          </a:xfrm>
          <a:prstGeom prst="rect">
            <a:avLst/>
          </a:prstGeom>
        </p:spPr>
      </p:pic>
      <p:pic>
        <p:nvPicPr>
          <p:cNvPr id="1039" name="Gráfico 1038" descr="Escena tropical con relleno sólido">
            <a:extLst>
              <a:ext uri="{FF2B5EF4-FFF2-40B4-BE49-F238E27FC236}">
                <a16:creationId xmlns:a16="http://schemas.microsoft.com/office/drawing/2014/main" id="{BC93C3EC-64DB-A97E-F459-CDE215DA73E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388342" y="4001856"/>
            <a:ext cx="313871" cy="313871"/>
          </a:xfrm>
          <a:prstGeom prst="rect">
            <a:avLst/>
          </a:prstGeom>
        </p:spPr>
      </p:pic>
      <p:pic>
        <p:nvPicPr>
          <p:cNvPr id="1041" name="Gráfico 1040" descr="Selva tropical con relleno sólido">
            <a:extLst>
              <a:ext uri="{FF2B5EF4-FFF2-40B4-BE49-F238E27FC236}">
                <a16:creationId xmlns:a16="http://schemas.microsoft.com/office/drawing/2014/main" id="{732FC29C-07FC-3C6C-2E58-006291A189C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151122" y="4040960"/>
            <a:ext cx="417044" cy="417044"/>
          </a:xfrm>
          <a:prstGeom prst="rect">
            <a:avLst/>
          </a:prstGeom>
        </p:spPr>
      </p:pic>
      <p:pic>
        <p:nvPicPr>
          <p:cNvPr id="1043" name="Gráfico 1042" descr="Crisol de oro con relleno sólido">
            <a:extLst>
              <a:ext uri="{FF2B5EF4-FFF2-40B4-BE49-F238E27FC236}">
                <a16:creationId xmlns:a16="http://schemas.microsoft.com/office/drawing/2014/main" id="{3C72480A-A91F-1C1E-B71E-C6258C20D2B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629966" y="4080115"/>
            <a:ext cx="330525" cy="330525"/>
          </a:xfrm>
          <a:prstGeom prst="rect">
            <a:avLst/>
          </a:prstGeom>
        </p:spPr>
      </p:pic>
    </p:spTree>
    <p:extLst>
      <p:ext uri="{BB962C8B-B14F-4D97-AF65-F5344CB8AC3E}">
        <p14:creationId xmlns:p14="http://schemas.microsoft.com/office/powerpoint/2010/main" val="2176994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9" name="Group 1032">
            <a:extLst>
              <a:ext uri="{FF2B5EF4-FFF2-40B4-BE49-F238E27FC236}">
                <a16:creationId xmlns:a16="http://schemas.microsoft.com/office/drawing/2014/main" id="{AEF65689-55A4-1A17-9396-9760BDCFF4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81" y="0"/>
            <a:ext cx="123362" cy="6858000"/>
            <a:chOff x="12068638" y="0"/>
            <a:chExt cx="123362" cy="6858000"/>
          </a:xfrm>
        </p:grpSpPr>
        <p:sp>
          <p:nvSpPr>
            <p:cNvPr id="1040" name="Rectangle 1033">
              <a:extLst>
                <a:ext uri="{FF2B5EF4-FFF2-40B4-BE49-F238E27FC236}">
                  <a16:creationId xmlns:a16="http://schemas.microsoft.com/office/drawing/2014/main" id="{31CBC69B-172A-330B-94CA-F9651D6D9F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Rectangle 1034">
              <a:extLst>
                <a:ext uri="{FF2B5EF4-FFF2-40B4-BE49-F238E27FC236}">
                  <a16:creationId xmlns:a16="http://schemas.microsoft.com/office/drawing/2014/main" id="{B634201E-0AB3-F791-0BCB-A522009F94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27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Gráfico 8" descr="Insignia signo de interrogación con relleno sólido">
            <a:extLst>
              <a:ext uri="{FF2B5EF4-FFF2-40B4-BE49-F238E27FC236}">
                <a16:creationId xmlns:a16="http://schemas.microsoft.com/office/drawing/2014/main" id="{40FC0249-36F3-37A8-A2EE-99B079D805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94065" y="915683"/>
            <a:ext cx="2434087" cy="2434087"/>
          </a:xfrm>
          <a:prstGeom prst="rect">
            <a:avLst/>
          </a:prstGeom>
        </p:spPr>
      </p:pic>
      <p:pic>
        <p:nvPicPr>
          <p:cNvPr id="11" name="Imagen 10" descr="Imagen que contiene Forma&#10;&#10;Descripción generada automáticamente">
            <a:extLst>
              <a:ext uri="{FF2B5EF4-FFF2-40B4-BE49-F238E27FC236}">
                <a16:creationId xmlns:a16="http://schemas.microsoft.com/office/drawing/2014/main" id="{EF6BF343-C335-49F8-5307-959E42E05F99}"/>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324124" y="915683"/>
            <a:ext cx="1761279" cy="2429351"/>
          </a:xfrm>
          <a:prstGeom prst="rect">
            <a:avLst/>
          </a:prstGeom>
        </p:spPr>
      </p:pic>
      <p:pic>
        <p:nvPicPr>
          <p:cNvPr id="22" name="Imagen 21" descr="Computadora portátil sobre una mesa&#10;&#10;Descripción generada automáticamente">
            <a:extLst>
              <a:ext uri="{FF2B5EF4-FFF2-40B4-BE49-F238E27FC236}">
                <a16:creationId xmlns:a16="http://schemas.microsoft.com/office/drawing/2014/main" id="{8D8E96C4-E120-8A79-5BCF-140112B2750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76300" y="3553441"/>
            <a:ext cx="2743200" cy="1831086"/>
          </a:xfrm>
          <a:prstGeom prst="rect">
            <a:avLst/>
          </a:prstGeom>
        </p:spPr>
      </p:pic>
      <p:pic>
        <p:nvPicPr>
          <p:cNvPr id="16" name="Imagen 15" descr="Imagen que contiene tabla, interior, comida, escritorio&#10;&#10;Descripción generada automáticamente">
            <a:extLst>
              <a:ext uri="{FF2B5EF4-FFF2-40B4-BE49-F238E27FC236}">
                <a16:creationId xmlns:a16="http://schemas.microsoft.com/office/drawing/2014/main" id="{16050BB0-71D7-59D3-45A8-BAE31A8B42E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840953" y="3553441"/>
            <a:ext cx="2743200" cy="1824228"/>
          </a:xfrm>
          <a:prstGeom prst="rect">
            <a:avLst/>
          </a:prstGeom>
        </p:spPr>
      </p:pic>
      <p:graphicFrame>
        <p:nvGraphicFramePr>
          <p:cNvPr id="1028" name="CuadroTexto 1">
            <a:extLst>
              <a:ext uri="{FF2B5EF4-FFF2-40B4-BE49-F238E27FC236}">
                <a16:creationId xmlns:a16="http://schemas.microsoft.com/office/drawing/2014/main" id="{A506F1F2-06C1-DB2C-A29E-43FBAF358ADA}"/>
              </a:ext>
            </a:extLst>
          </p:cNvPr>
          <p:cNvGraphicFramePr/>
          <p:nvPr>
            <p:extLst>
              <p:ext uri="{D42A27DB-BD31-4B8C-83A1-F6EECF244321}">
                <p14:modId xmlns:p14="http://schemas.microsoft.com/office/powerpoint/2010/main" val="396870289"/>
              </p:ext>
            </p:extLst>
          </p:nvPr>
        </p:nvGraphicFramePr>
        <p:xfrm>
          <a:off x="7234456" y="2340222"/>
          <a:ext cx="4114800" cy="364730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2" name="CuadroTexto 11">
            <a:extLst>
              <a:ext uri="{FF2B5EF4-FFF2-40B4-BE49-F238E27FC236}">
                <a16:creationId xmlns:a16="http://schemas.microsoft.com/office/drawing/2014/main" id="{4311DEBC-0B29-E9DD-94E5-9738F7EA95DC}"/>
              </a:ext>
            </a:extLst>
          </p:cNvPr>
          <p:cNvSpPr txBox="1"/>
          <p:nvPr/>
        </p:nvSpPr>
        <p:spPr>
          <a:xfrm>
            <a:off x="9724657" y="6657945"/>
            <a:ext cx="2467343"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5" tooltip="https://pelandintecno.blogspot.com/2016/06/simple-machines-infografias-de-maquina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5"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
        <p:nvSpPr>
          <p:cNvPr id="18" name="CuadroTexto 17">
            <a:extLst>
              <a:ext uri="{FF2B5EF4-FFF2-40B4-BE49-F238E27FC236}">
                <a16:creationId xmlns:a16="http://schemas.microsoft.com/office/drawing/2014/main" id="{C981FEA6-1749-2E84-60CB-35D952D6DAA3}"/>
              </a:ext>
            </a:extLst>
          </p:cNvPr>
          <p:cNvSpPr txBox="1"/>
          <p:nvPr/>
        </p:nvSpPr>
        <p:spPr>
          <a:xfrm>
            <a:off x="4116810" y="5177614"/>
            <a:ext cx="2467343"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9" tooltip="https://www.flickr.com/photos/eapzamorano/14685953835">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5"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Tree>
    <p:extLst>
      <p:ext uri="{BB962C8B-B14F-4D97-AF65-F5344CB8AC3E}">
        <p14:creationId xmlns:p14="http://schemas.microsoft.com/office/powerpoint/2010/main" val="1341720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3" name="Rectangle 1042">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77883" y="2102603"/>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sp>
        <p:nvSpPr>
          <p:cNvPr id="1047" name="Freeform: Shape 1046">
            <a:extLst>
              <a:ext uri="{FF2B5EF4-FFF2-40B4-BE49-F238E27FC236}">
                <a16:creationId xmlns:a16="http://schemas.microsoft.com/office/drawing/2014/main" id="{95CBC9A5-2EC2-43B3-BE31-8C21041EA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19505" cy="2553552"/>
          </a:xfrm>
          <a:custGeom>
            <a:avLst/>
            <a:gdLst>
              <a:gd name="connsiteX0" fmla="*/ 0 w 3219505"/>
              <a:gd name="connsiteY0" fmla="*/ 0 h 2553552"/>
              <a:gd name="connsiteX1" fmla="*/ 3168418 w 3219505"/>
              <a:gd name="connsiteY1" fmla="*/ 0 h 2553552"/>
              <a:gd name="connsiteX2" fmla="*/ 3176885 w 3219505"/>
              <a:gd name="connsiteY2" fmla="*/ 32928 h 2553552"/>
              <a:gd name="connsiteX3" fmla="*/ 3219505 w 3219505"/>
              <a:gd name="connsiteY3" fmla="*/ 455715 h 2553552"/>
              <a:gd name="connsiteX4" fmla="*/ 1121668 w 3219505"/>
              <a:gd name="connsiteY4" fmla="*/ 2553552 h 2553552"/>
              <a:gd name="connsiteX5" fmla="*/ 121715 w 3219505"/>
              <a:gd name="connsiteY5" fmla="*/ 2300354 h 2553552"/>
              <a:gd name="connsiteX6" fmla="*/ 0 w 3219505"/>
              <a:gd name="connsiteY6" fmla="*/ 2226411 h 2553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9505" h="2553552">
                <a:moveTo>
                  <a:pt x="0" y="0"/>
                </a:moveTo>
                <a:lnTo>
                  <a:pt x="3168418" y="0"/>
                </a:lnTo>
                <a:lnTo>
                  <a:pt x="3176885" y="32928"/>
                </a:lnTo>
                <a:cubicBezTo>
                  <a:pt x="3204830" y="169492"/>
                  <a:pt x="3219505" y="310890"/>
                  <a:pt x="3219505" y="455715"/>
                </a:cubicBezTo>
                <a:cubicBezTo>
                  <a:pt x="3219505" y="1614318"/>
                  <a:pt x="2280271" y="2553552"/>
                  <a:pt x="1121668" y="2553552"/>
                </a:cubicBezTo>
                <a:cubicBezTo>
                  <a:pt x="759605" y="2553552"/>
                  <a:pt x="418964" y="2461830"/>
                  <a:pt x="121715" y="2300354"/>
                </a:cubicBezTo>
                <a:lnTo>
                  <a:pt x="0" y="2226411"/>
                </a:lnTo>
                <a:close/>
              </a:path>
            </a:pathLst>
          </a:cu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n 8" descr="Imagen que contiene alambre, interior, colgando, metal&#10;&#10;Descripción generada automáticamente">
            <a:extLst>
              <a:ext uri="{FF2B5EF4-FFF2-40B4-BE49-F238E27FC236}">
                <a16:creationId xmlns:a16="http://schemas.microsoft.com/office/drawing/2014/main" id="{1F974941-1CC0-DA2F-00CE-0C839015B41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84865" y="458292"/>
            <a:ext cx="1935439" cy="1291905"/>
          </a:xfrm>
          <a:prstGeom prst="rect">
            <a:avLst/>
          </a:prstGeom>
        </p:spPr>
      </p:pic>
      <p:sp>
        <p:nvSpPr>
          <p:cNvPr id="1049" name="Oval 1048">
            <a:extLst>
              <a:ext uri="{FF2B5EF4-FFF2-40B4-BE49-F238E27FC236}">
                <a16:creationId xmlns:a16="http://schemas.microsoft.com/office/drawing/2014/main" id="{7400EEA6-B330-4DBC-A821-469627E96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7433" y="118885"/>
            <a:ext cx="2501404" cy="2501404"/>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Imagen que contiene Texto&#10;&#10;Descripción generada automáticamente">
            <a:extLst>
              <a:ext uri="{FF2B5EF4-FFF2-40B4-BE49-F238E27FC236}">
                <a16:creationId xmlns:a16="http://schemas.microsoft.com/office/drawing/2014/main" id="{04A5D742-D253-6D5D-EFC6-593E2235BDA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827324" y="791479"/>
            <a:ext cx="1541622" cy="1156216"/>
          </a:xfrm>
          <a:prstGeom prst="rect">
            <a:avLst/>
          </a:prstGeom>
        </p:spPr>
      </p:pic>
      <p:sp>
        <p:nvSpPr>
          <p:cNvPr id="1051"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9269" y="2905060"/>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053" name="Oval 1052">
            <a:extLst>
              <a:ext uri="{FF2B5EF4-FFF2-40B4-BE49-F238E27FC236}">
                <a16:creationId xmlns:a16="http://schemas.microsoft.com/office/drawing/2014/main" id="{5EF6BFFD-743B-47E9-AC55-ACA07581F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05236" y="2756813"/>
            <a:ext cx="2339616" cy="2339616"/>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5" name="Freeform: Shape 1054">
            <a:extLst>
              <a:ext uri="{FF2B5EF4-FFF2-40B4-BE49-F238E27FC236}">
                <a16:creationId xmlns:a16="http://schemas.microsoft.com/office/drawing/2014/main" id="{8D3BEFDA-0C8B-4C24-AF49-B7E58C98D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56811"/>
            <a:ext cx="4507268" cy="4101189"/>
          </a:xfrm>
          <a:custGeom>
            <a:avLst/>
            <a:gdLst>
              <a:gd name="connsiteX0" fmla="*/ 1188901 w 4507268"/>
              <a:gd name="connsiteY0" fmla="*/ 0 h 4101189"/>
              <a:gd name="connsiteX1" fmla="*/ 4507268 w 4507268"/>
              <a:gd name="connsiteY1" fmla="*/ 3318367 h 4101189"/>
              <a:gd name="connsiteX2" fmla="*/ 4439851 w 4507268"/>
              <a:gd name="connsiteY2" fmla="*/ 3987135 h 4101189"/>
              <a:gd name="connsiteX3" fmla="*/ 4410525 w 4507268"/>
              <a:gd name="connsiteY3" fmla="*/ 4101189 h 4101189"/>
              <a:gd name="connsiteX4" fmla="*/ 0 w 4507268"/>
              <a:gd name="connsiteY4" fmla="*/ 4101189 h 4101189"/>
              <a:gd name="connsiteX5" fmla="*/ 0 w 4507268"/>
              <a:gd name="connsiteY5" fmla="*/ 221283 h 4101189"/>
              <a:gd name="connsiteX6" fmla="*/ 47936 w 4507268"/>
              <a:gd name="connsiteY6" fmla="*/ 201358 h 4101189"/>
              <a:gd name="connsiteX7" fmla="*/ 1188901 w 4507268"/>
              <a:gd name="connsiteY7" fmla="*/ 0 h 4101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7268" h="4101189">
                <a:moveTo>
                  <a:pt x="1188901" y="0"/>
                </a:moveTo>
                <a:cubicBezTo>
                  <a:pt x="3021585" y="0"/>
                  <a:pt x="4507268" y="1485684"/>
                  <a:pt x="4507268" y="3318367"/>
                </a:cubicBezTo>
                <a:cubicBezTo>
                  <a:pt x="4507268" y="3547453"/>
                  <a:pt x="4484055" y="3771117"/>
                  <a:pt x="4439851" y="3987135"/>
                </a:cubicBezTo>
                <a:lnTo>
                  <a:pt x="4410525" y="4101189"/>
                </a:lnTo>
                <a:lnTo>
                  <a:pt x="0" y="4101189"/>
                </a:lnTo>
                <a:lnTo>
                  <a:pt x="0" y="221283"/>
                </a:lnTo>
                <a:lnTo>
                  <a:pt x="47936" y="201358"/>
                </a:lnTo>
                <a:cubicBezTo>
                  <a:pt x="403707" y="71093"/>
                  <a:pt x="788002" y="0"/>
                  <a:pt x="1188901" y="0"/>
                </a:cubicBezTo>
                <a:close/>
              </a:path>
            </a:pathLst>
          </a:cu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7"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8065" y="554476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solidFill>
                <a:schemeClr val="tx1">
                  <a:alpha val="60000"/>
                </a:schemeClr>
              </a:solidFill>
            </a:endParaRPr>
          </a:p>
        </p:txBody>
      </p:sp>
      <p:pic>
        <p:nvPicPr>
          <p:cNvPr id="17" name="Imagen 16" descr="Una torre con un paraguas&#10;&#10;Descripción generada automáticamente con confianza media">
            <a:extLst>
              <a:ext uri="{FF2B5EF4-FFF2-40B4-BE49-F238E27FC236}">
                <a16:creationId xmlns:a16="http://schemas.microsoft.com/office/drawing/2014/main" id="{94A413B4-B13E-5456-9A42-7E3C93802C0C}"/>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284865" y="4151532"/>
            <a:ext cx="2961232" cy="1976622"/>
          </a:xfrm>
          <a:prstGeom prst="rect">
            <a:avLst/>
          </a:prstGeom>
        </p:spPr>
      </p:pic>
      <p:pic>
        <p:nvPicPr>
          <p:cNvPr id="4" name="Gráfico 3" descr="Libro abierto con relleno sólido">
            <a:extLst>
              <a:ext uri="{FF2B5EF4-FFF2-40B4-BE49-F238E27FC236}">
                <a16:creationId xmlns:a16="http://schemas.microsoft.com/office/drawing/2014/main" id="{8115D25F-1794-E19E-91D3-5D8808DD8C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654088" y="3205665"/>
            <a:ext cx="1441912" cy="1441912"/>
          </a:xfrm>
          <a:prstGeom prst="rect">
            <a:avLst/>
          </a:prstGeom>
        </p:spPr>
      </p:pic>
      <p:cxnSp>
        <p:nvCxnSpPr>
          <p:cNvPr id="1059" name="Straight Connector 1058">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2" name="CuadroTexto 1">
            <a:extLst>
              <a:ext uri="{FF2B5EF4-FFF2-40B4-BE49-F238E27FC236}">
                <a16:creationId xmlns:a16="http://schemas.microsoft.com/office/drawing/2014/main" id="{08E740F7-F437-7315-C462-8E1665DBA38C}"/>
              </a:ext>
            </a:extLst>
          </p:cNvPr>
          <p:cNvGraphicFramePr/>
          <p:nvPr>
            <p:extLst>
              <p:ext uri="{D42A27DB-BD31-4B8C-83A1-F6EECF244321}">
                <p14:modId xmlns:p14="http://schemas.microsoft.com/office/powerpoint/2010/main" val="1232133123"/>
              </p:ext>
            </p:extLst>
          </p:nvPr>
        </p:nvGraphicFramePr>
        <p:xfrm>
          <a:off x="7011811" y="2990818"/>
          <a:ext cx="3841579" cy="291387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CuadroTexto 6">
            <a:extLst>
              <a:ext uri="{FF2B5EF4-FFF2-40B4-BE49-F238E27FC236}">
                <a16:creationId xmlns:a16="http://schemas.microsoft.com/office/drawing/2014/main" id="{EB11E1E6-DBD2-DB45-6D8D-A2FE31025934}"/>
              </a:ext>
            </a:extLst>
          </p:cNvPr>
          <p:cNvSpPr txBox="1"/>
          <p:nvPr/>
        </p:nvSpPr>
        <p:spPr>
          <a:xfrm>
            <a:off x="9857707" y="6870700"/>
            <a:ext cx="2334293"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5" tooltip="http://escalademedicion.wikidot.com/galeria">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5"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
        <p:nvSpPr>
          <p:cNvPr id="10" name="CuadroTexto 9">
            <a:extLst>
              <a:ext uri="{FF2B5EF4-FFF2-40B4-BE49-F238E27FC236}">
                <a16:creationId xmlns:a16="http://schemas.microsoft.com/office/drawing/2014/main" id="{1B6DB677-7FEB-BCC1-CCF0-50D2D09B93EE}"/>
              </a:ext>
            </a:extLst>
          </p:cNvPr>
          <p:cNvSpPr txBox="1"/>
          <p:nvPr/>
        </p:nvSpPr>
        <p:spPr>
          <a:xfrm>
            <a:off x="7510715" y="6870700"/>
            <a:ext cx="233429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ganemosalamanca.es/establecimiento-de-un-plan-de-publicidad-y-comunicacion-institucional-que-favorezca-la-libertad-de-informacion/">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5"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Tree>
    <p:extLst>
      <p:ext uri="{BB962C8B-B14F-4D97-AF65-F5344CB8AC3E}">
        <p14:creationId xmlns:p14="http://schemas.microsoft.com/office/powerpoint/2010/main" val="959707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54" name="Group 1053">
            <a:extLst>
              <a:ext uri="{FF2B5EF4-FFF2-40B4-BE49-F238E27FC236}">
                <a16:creationId xmlns:a16="http://schemas.microsoft.com/office/drawing/2014/main" id="{C552714D-0746-516F-8E04-8CD9710DDD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4851085"/>
            <a:ext cx="12202174" cy="2020500"/>
            <a:chOff x="0" y="-29768"/>
            <a:chExt cx="12202174" cy="1519356"/>
          </a:xfrm>
        </p:grpSpPr>
        <p:sp>
          <p:nvSpPr>
            <p:cNvPr id="1055" name="Rectangle 1054">
              <a:extLst>
                <a:ext uri="{FF2B5EF4-FFF2-40B4-BE49-F238E27FC236}">
                  <a16:creationId xmlns:a16="http://schemas.microsoft.com/office/drawing/2014/main" id="{FCA41354-436C-9656-0817-56B6CF8CDB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6" name="Rectangle 1055">
              <a:extLst>
                <a:ext uri="{FF2B5EF4-FFF2-40B4-BE49-F238E27FC236}">
                  <a16:creationId xmlns:a16="http://schemas.microsoft.com/office/drawing/2014/main" id="{27863EEE-38BD-6BC9-BA81-2F33679D35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289101" y="-1429602"/>
              <a:ext cx="1507122" cy="4319024"/>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7" name="Rectangle 1056">
              <a:extLst>
                <a:ext uri="{FF2B5EF4-FFF2-40B4-BE49-F238E27FC236}">
                  <a16:creationId xmlns:a16="http://schemas.microsoft.com/office/drawing/2014/main" id="{B0A65459-0869-1AF9-758A-0BF65F1282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880884" y="-2910652"/>
              <a:ext cx="1519356" cy="7281123"/>
            </a:xfrm>
            <a:prstGeom prst="rect">
              <a:avLst/>
            </a:prstGeom>
            <a:gradFill>
              <a:gsLst>
                <a:gs pos="29000">
                  <a:schemeClr val="accent5">
                    <a:lumMod val="60000"/>
                    <a:lumOff val="40000"/>
                    <a:alpha val="0"/>
                  </a:schemeClr>
                </a:gs>
                <a:gs pos="100000">
                  <a:schemeClr val="accent5">
                    <a:lumMod val="75000"/>
                    <a:alpha val="7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Imagen 6" descr="Interfaz de usuario gráfica&#10;&#10;Descripción generada automáticamente con confianza media">
            <a:extLst>
              <a:ext uri="{FF2B5EF4-FFF2-40B4-BE49-F238E27FC236}">
                <a16:creationId xmlns:a16="http://schemas.microsoft.com/office/drawing/2014/main" id="{A8A6F49A-5AD6-BBA0-D160-31F55172BF41}"/>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8082" r="-2" b="11291"/>
          <a:stretch/>
        </p:blipFill>
        <p:spPr>
          <a:xfrm>
            <a:off x="876301" y="1534048"/>
            <a:ext cx="3358588" cy="1889215"/>
          </a:xfrm>
          <a:prstGeom prst="rect">
            <a:avLst/>
          </a:prstGeom>
        </p:spPr>
      </p:pic>
      <p:pic>
        <p:nvPicPr>
          <p:cNvPr id="4" name="Imagen 3">
            <a:extLst>
              <a:ext uri="{FF2B5EF4-FFF2-40B4-BE49-F238E27FC236}">
                <a16:creationId xmlns:a16="http://schemas.microsoft.com/office/drawing/2014/main" id="{0566FF3A-6FA0-2239-605D-6E84D64EF658}"/>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2729" r="20604"/>
          <a:stretch/>
        </p:blipFill>
        <p:spPr>
          <a:xfrm>
            <a:off x="4418433" y="1534458"/>
            <a:ext cx="3358588" cy="1889196"/>
          </a:xfrm>
          <a:prstGeom prst="rect">
            <a:avLst/>
          </a:prstGeom>
        </p:spPr>
      </p:pic>
      <p:pic>
        <p:nvPicPr>
          <p:cNvPr id="10" name="Imagen 9" descr="Comida de colores encima de mesa&#10;&#10;Descripción generada automáticamente con confianza media">
            <a:extLst>
              <a:ext uri="{FF2B5EF4-FFF2-40B4-BE49-F238E27FC236}">
                <a16:creationId xmlns:a16="http://schemas.microsoft.com/office/drawing/2014/main" id="{FC5C40F8-F05D-BF31-61F9-CE3C37ACD712}"/>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t="9146" b="19425"/>
          <a:stretch/>
        </p:blipFill>
        <p:spPr>
          <a:xfrm>
            <a:off x="7960564" y="1535018"/>
            <a:ext cx="3355136" cy="1887275"/>
          </a:xfrm>
          <a:prstGeom prst="rect">
            <a:avLst/>
          </a:prstGeom>
        </p:spPr>
      </p:pic>
      <p:graphicFrame>
        <p:nvGraphicFramePr>
          <p:cNvPr id="2" name="CuadroTexto 1">
            <a:extLst>
              <a:ext uri="{FF2B5EF4-FFF2-40B4-BE49-F238E27FC236}">
                <a16:creationId xmlns:a16="http://schemas.microsoft.com/office/drawing/2014/main" id="{08E740F7-F437-7315-C462-8E1665DBA38C}"/>
              </a:ext>
            </a:extLst>
          </p:cNvPr>
          <p:cNvGraphicFramePr/>
          <p:nvPr>
            <p:extLst>
              <p:ext uri="{D42A27DB-BD31-4B8C-83A1-F6EECF244321}">
                <p14:modId xmlns:p14="http://schemas.microsoft.com/office/powerpoint/2010/main" val="1670464517"/>
              </p:ext>
            </p:extLst>
          </p:nvPr>
        </p:nvGraphicFramePr>
        <p:xfrm>
          <a:off x="971368" y="2711395"/>
          <a:ext cx="4114801" cy="34655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8821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EFF9D78-5D18-F846-8A02-F1D35D04BCB0}"/>
              </a:ext>
            </a:extLst>
          </p:cNvPr>
          <p:cNvSpPr txBox="1"/>
          <p:nvPr/>
        </p:nvSpPr>
        <p:spPr>
          <a:xfrm>
            <a:off x="0" y="294640"/>
            <a:ext cx="12009120" cy="11480066"/>
          </a:xfrm>
          <a:prstGeom prst="rect">
            <a:avLst/>
          </a:prstGeom>
          <a:noFill/>
        </p:spPr>
        <p:txBody>
          <a:bodyPr wrap="square" rtlCol="0">
            <a:spAutoFit/>
          </a:bodyPr>
          <a:lstStyle/>
          <a:p>
            <a:r>
              <a:rPr lang="es-MX" sz="2000" b="1" dirty="0">
                <a:latin typeface="Comic Sans MS" panose="030F0702030302020204" pitchFamily="66" charset="0"/>
              </a:rPr>
              <a:t>¿¿¿ CON QUE  ???</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MEDIOS PUBLICITARIOS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VIDEOS/TELEVISON</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MEDICAMENTOS/ALIMENTOS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p:txBody>
      </p:sp>
      <p:pic>
        <p:nvPicPr>
          <p:cNvPr id="10" name="Imagen 9" descr="Imagen de la pantalla de un celular con letras&#10;&#10;Descripción generada automáticamente con confianza media">
            <a:extLst>
              <a:ext uri="{FF2B5EF4-FFF2-40B4-BE49-F238E27FC236}">
                <a16:creationId xmlns:a16="http://schemas.microsoft.com/office/drawing/2014/main" id="{E1B79CC6-CC4F-D89B-A19C-7DA2DA1D935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64816" y="141077"/>
            <a:ext cx="4462567" cy="2509410"/>
          </a:xfrm>
          <a:prstGeom prst="rect">
            <a:avLst/>
          </a:prstGeom>
        </p:spPr>
      </p:pic>
      <p:pic>
        <p:nvPicPr>
          <p:cNvPr id="13" name="Imagen 12" descr="Imagen que contiene comida, plato, alimentos, fruta&#10;&#10;Descripción generada automáticamente">
            <a:extLst>
              <a:ext uri="{FF2B5EF4-FFF2-40B4-BE49-F238E27FC236}">
                <a16:creationId xmlns:a16="http://schemas.microsoft.com/office/drawing/2014/main" id="{670297A2-924D-78BF-7AF9-8106A27DB3F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546023" y="3924899"/>
            <a:ext cx="2831233" cy="1888963"/>
          </a:xfrm>
          <a:prstGeom prst="rect">
            <a:avLst/>
          </a:prstGeom>
        </p:spPr>
      </p:pic>
      <p:pic>
        <p:nvPicPr>
          <p:cNvPr id="16" name="Imagen 15" descr="Un plato con frutas&#10;&#10;Descripción generada automáticamente">
            <a:extLst>
              <a:ext uri="{FF2B5EF4-FFF2-40B4-BE49-F238E27FC236}">
                <a16:creationId xmlns:a16="http://schemas.microsoft.com/office/drawing/2014/main" id="{25BA1DE5-1205-D740-97EF-571D62379C76}"/>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200309" y="5111492"/>
            <a:ext cx="2990940" cy="1605431"/>
          </a:xfrm>
          <a:prstGeom prst="rect">
            <a:avLst/>
          </a:prstGeom>
        </p:spPr>
      </p:pic>
    </p:spTree>
    <p:extLst>
      <p:ext uri="{BB962C8B-B14F-4D97-AF65-F5344CB8AC3E}">
        <p14:creationId xmlns:p14="http://schemas.microsoft.com/office/powerpoint/2010/main" val="414518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0"/>
            <a:ext cx="8157458" cy="6858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4537" y="1839884"/>
            <a:ext cx="8157460" cy="5017687"/>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63179" y="-33131"/>
            <a:ext cx="6857999" cy="6923403"/>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adroTexto 18">
            <a:extLst>
              <a:ext uri="{FF2B5EF4-FFF2-40B4-BE49-F238E27FC236}">
                <a16:creationId xmlns:a16="http://schemas.microsoft.com/office/drawing/2014/main" id="{9EFF9D78-5D18-F846-8A02-F1D35D04BCB0}"/>
              </a:ext>
            </a:extLst>
          </p:cNvPr>
          <p:cNvSpPr txBox="1"/>
          <p:nvPr/>
        </p:nvSpPr>
        <p:spPr>
          <a:xfrm>
            <a:off x="3024067" y="457200"/>
            <a:ext cx="6143866" cy="5943600"/>
          </a:xfrm>
          <a:prstGeom prst="rect">
            <a:avLst/>
          </a:prstGeom>
          <a:noFill/>
        </p:spPr>
        <p:txBody>
          <a:bodyPr wrap="square" rtlCol="0">
            <a:spAutoFit/>
          </a:bodyPr>
          <a:lstStyle/>
          <a:p>
            <a:pPr defTabSz="466344">
              <a:spcAft>
                <a:spcPts val="600"/>
              </a:spcAft>
            </a:pPr>
            <a:r>
              <a:rPr lang="es-MX" sz="1020" b="1" kern="1200">
                <a:solidFill>
                  <a:schemeClr val="tx1"/>
                </a:solidFill>
                <a:latin typeface="Comic Sans MS" panose="030F0702030302020204" pitchFamily="66" charset="0"/>
                <a:ea typeface="+mn-ea"/>
                <a:cs typeface="+mn-cs"/>
              </a:rPr>
              <a:t>¿¿¿ CON QUE  ???</a:t>
            </a: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r>
              <a:rPr lang="es-MX" sz="1020" b="1" kern="1200">
                <a:solidFill>
                  <a:schemeClr val="tx1"/>
                </a:solidFill>
                <a:latin typeface="Comic Sans MS" panose="030F0702030302020204" pitchFamily="66" charset="0"/>
                <a:ea typeface="+mn-ea"/>
                <a:cs typeface="+mn-cs"/>
              </a:rPr>
              <a:t>LIBRO</a:t>
            </a: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r>
              <a:rPr lang="es-MX" sz="1020" b="1" kern="1200">
                <a:solidFill>
                  <a:schemeClr val="tx1"/>
                </a:solidFill>
                <a:latin typeface="Comic Sans MS" panose="030F0702030302020204" pitchFamily="66" charset="0"/>
                <a:ea typeface="+mn-ea"/>
                <a:cs typeface="+mn-cs"/>
              </a:rPr>
              <a:t>REVISTA</a:t>
            </a: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r>
              <a:rPr lang="es-MX" sz="1020" b="1" kern="1200">
                <a:solidFill>
                  <a:schemeClr val="tx1"/>
                </a:solidFill>
                <a:latin typeface="Comic Sans MS" panose="030F0702030302020204" pitchFamily="66" charset="0"/>
                <a:ea typeface="+mn-ea"/>
                <a:cs typeface="+mn-cs"/>
              </a:rPr>
              <a:t>INSTRUMENTOS MUSICALES</a:t>
            </a: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defTabSz="466344">
              <a:spcAft>
                <a:spcPts val="600"/>
              </a:spcAft>
            </a:pPr>
            <a:endParaRPr lang="es-MX" sz="1020" b="1" kern="1200">
              <a:solidFill>
                <a:schemeClr val="tx1"/>
              </a:solidFill>
              <a:latin typeface="Comic Sans MS" panose="030F0702030302020204" pitchFamily="66" charset="0"/>
              <a:ea typeface="+mn-ea"/>
              <a:cs typeface="+mn-cs"/>
            </a:endParaRPr>
          </a:p>
          <a:p>
            <a:pPr>
              <a:spcAft>
                <a:spcPts val="600"/>
              </a:spcAft>
            </a:pPr>
            <a:endParaRPr lang="es-MX" sz="2000" b="1">
              <a:latin typeface="Comic Sans MS" panose="030F0702030302020204" pitchFamily="66" charset="0"/>
            </a:endParaRPr>
          </a:p>
        </p:txBody>
      </p:sp>
      <p:pic>
        <p:nvPicPr>
          <p:cNvPr id="4" name="Imagen 3" descr="Imagen que contiene libro&#10;&#10;Descripción generada automáticamente">
            <a:extLst>
              <a:ext uri="{FF2B5EF4-FFF2-40B4-BE49-F238E27FC236}">
                <a16:creationId xmlns:a16="http://schemas.microsoft.com/office/drawing/2014/main" id="{D007075B-8EDC-F0A3-54E2-98F0E7CCFEB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381870" y="691516"/>
            <a:ext cx="1805434" cy="1260047"/>
          </a:xfrm>
          <a:prstGeom prst="rect">
            <a:avLst/>
          </a:prstGeom>
        </p:spPr>
      </p:pic>
      <p:pic>
        <p:nvPicPr>
          <p:cNvPr id="6" name="Imagen 5" descr="Un hombre en traje parado enfrente de un periódico&#10;&#10;Descripción generada automáticamente con confianza media">
            <a:extLst>
              <a:ext uri="{FF2B5EF4-FFF2-40B4-BE49-F238E27FC236}">
                <a16:creationId xmlns:a16="http://schemas.microsoft.com/office/drawing/2014/main" id="{068A4C7C-FEE3-A65E-13EE-2A1D46C29130}"/>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609599" y="1102765"/>
            <a:ext cx="1415347" cy="1917567"/>
          </a:xfrm>
          <a:prstGeom prst="rect">
            <a:avLst/>
          </a:prstGeom>
        </p:spPr>
      </p:pic>
      <p:sp>
        <p:nvSpPr>
          <p:cNvPr id="7" name="CuadroTexto 6">
            <a:extLst>
              <a:ext uri="{FF2B5EF4-FFF2-40B4-BE49-F238E27FC236}">
                <a16:creationId xmlns:a16="http://schemas.microsoft.com/office/drawing/2014/main" id="{C15DBF58-C1A5-95EA-82C9-C07DEDA32D8A}"/>
              </a:ext>
            </a:extLst>
          </p:cNvPr>
          <p:cNvSpPr txBox="1"/>
          <p:nvPr/>
        </p:nvSpPr>
        <p:spPr>
          <a:xfrm>
            <a:off x="7906117" y="2618599"/>
            <a:ext cx="880551" cy="304314"/>
          </a:xfrm>
          <a:prstGeom prst="rect">
            <a:avLst/>
          </a:prstGeom>
          <a:noFill/>
        </p:spPr>
        <p:txBody>
          <a:bodyPr wrap="square" rtlCol="0">
            <a:spAutoFit/>
          </a:bodyPr>
          <a:lstStyle/>
          <a:p>
            <a:pPr defTabSz="466344">
              <a:spcAft>
                <a:spcPts val="600"/>
              </a:spcAft>
            </a:pPr>
            <a:r>
              <a:rPr lang="es-MX" sz="459" kern="1200">
                <a:solidFill>
                  <a:schemeClr val="tx1"/>
                </a:solidFill>
                <a:latin typeface="+mn-lt"/>
                <a:ea typeface="+mn-ea"/>
                <a:cs typeface="+mn-cs"/>
                <a:hlinkClick r:id="rId5" tooltip="https://empresayeconomia.republica.com/actualidad/un-principe-saudi-lleva-a-la-revista-forbes-a-los-tribunales-por-infravalorar-su-fortuna.html"/>
              </a:rPr>
              <a:t>Esta foto</a:t>
            </a:r>
            <a:r>
              <a:rPr lang="es-MX" sz="459" kern="1200">
                <a:solidFill>
                  <a:schemeClr val="tx1"/>
                </a:solidFill>
                <a:latin typeface="+mn-lt"/>
                <a:ea typeface="+mn-ea"/>
                <a:cs typeface="+mn-cs"/>
              </a:rPr>
              <a:t> de Autor desconocido está bajo licencia </a:t>
            </a:r>
            <a:r>
              <a:rPr lang="es-MX" sz="459" kern="1200">
                <a:solidFill>
                  <a:schemeClr val="tx1"/>
                </a:solidFill>
                <a:latin typeface="+mn-lt"/>
                <a:ea typeface="+mn-ea"/>
                <a:cs typeface="+mn-cs"/>
                <a:hlinkClick r:id="rId6" tooltip="https://creativecommons.org/licenses/by-nc-sa/3.0/"/>
              </a:rPr>
              <a:t>CC BY-SA-NC</a:t>
            </a:r>
            <a:endParaRPr lang="es-MX" sz="900"/>
          </a:p>
        </p:txBody>
      </p:sp>
      <p:pic>
        <p:nvPicPr>
          <p:cNvPr id="12" name="Imagen 11" descr="Imagen que contiene tabla, hecho de madera, guitarra&#10;&#10;Descripción generada automáticamente">
            <a:extLst>
              <a:ext uri="{FF2B5EF4-FFF2-40B4-BE49-F238E27FC236}">
                <a16:creationId xmlns:a16="http://schemas.microsoft.com/office/drawing/2014/main" id="{6690A0A6-8379-812D-4596-59954A4751C2}"/>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5484387" y="2303150"/>
            <a:ext cx="1391551" cy="1441249"/>
          </a:xfrm>
          <a:prstGeom prst="rect">
            <a:avLst/>
          </a:prstGeom>
        </p:spPr>
      </p:pic>
    </p:spTree>
    <p:extLst>
      <p:ext uri="{BB962C8B-B14F-4D97-AF65-F5344CB8AC3E}">
        <p14:creationId xmlns:p14="http://schemas.microsoft.com/office/powerpoint/2010/main" val="2907248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2"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ECC10975-068D-8AFD-27F9-02F2C297DE82}"/>
              </a:ext>
            </a:extLst>
          </p:cNvPr>
          <p:cNvSpPr txBox="1"/>
          <p:nvPr/>
        </p:nvSpPr>
        <p:spPr>
          <a:xfrm>
            <a:off x="897769" y="1909192"/>
            <a:ext cx="4586513" cy="364771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solidFill>
                  <a:schemeClr val="bg1"/>
                </a:solidFill>
              </a:rPr>
              <a:t>PROPÓSITO GENERAL</a:t>
            </a:r>
          </a:p>
          <a:p>
            <a:pPr indent="-228600">
              <a:lnSpc>
                <a:spcPct val="90000"/>
              </a:lnSpc>
              <a:spcAft>
                <a:spcPts val="600"/>
              </a:spcAft>
              <a:buFont typeface="Arial" panose="020B0604020202020204" pitchFamily="34" charset="0"/>
              <a:buChar char="•"/>
            </a:pPr>
            <a:r>
              <a:rPr lang="en-US" sz="2000">
                <a:solidFill>
                  <a:schemeClr val="bg1"/>
                </a:solidFill>
              </a:rPr>
              <a:t>Sistematiza la información relevante de las posibilidades de ingreso al Nivel Superior con las que cuenta en su proceso de elección de vida y carrera</a:t>
            </a: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Imagen 3" descr="Una persona con un paraguas en la arena&#10;&#10;Descripción generada automáticamente">
            <a:extLst>
              <a:ext uri="{FF2B5EF4-FFF2-40B4-BE49-F238E27FC236}">
                <a16:creationId xmlns:a16="http://schemas.microsoft.com/office/drawing/2014/main" id="{89336918-35DB-6CF9-97BE-BD147913932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25453" y="2220924"/>
            <a:ext cx="5666547" cy="2416152"/>
          </a:xfrm>
          <a:prstGeom prst="rect">
            <a:avLst/>
          </a:prstGeom>
        </p:spPr>
      </p:pic>
      <p:sp>
        <p:nvSpPr>
          <p:cNvPr id="5" name="CuadroTexto 4">
            <a:extLst>
              <a:ext uri="{FF2B5EF4-FFF2-40B4-BE49-F238E27FC236}">
                <a16:creationId xmlns:a16="http://schemas.microsoft.com/office/drawing/2014/main" id="{FC969901-C2B8-C358-C278-69B762FA1463}"/>
              </a:ext>
            </a:extLst>
          </p:cNvPr>
          <p:cNvSpPr txBox="1"/>
          <p:nvPr/>
        </p:nvSpPr>
        <p:spPr>
          <a:xfrm>
            <a:off x="6525453" y="4212571"/>
            <a:ext cx="5666547" cy="201722"/>
          </a:xfrm>
          <a:prstGeom prst="rect">
            <a:avLst/>
          </a:prstGeom>
          <a:noFill/>
        </p:spPr>
        <p:txBody>
          <a:bodyPr wrap="square" rtlCol="0">
            <a:spAutoFit/>
          </a:bodyPr>
          <a:lstStyle/>
          <a:p>
            <a:pPr defTabSz="722376">
              <a:spcAft>
                <a:spcPts val="600"/>
              </a:spcAft>
            </a:pPr>
            <a:r>
              <a:rPr lang="es-MX" sz="711" kern="1200">
                <a:solidFill>
                  <a:srgbClr val="9D9D9D"/>
                </a:solidFill>
                <a:latin typeface="+mn-lt"/>
                <a:ea typeface="+mn-ea"/>
                <a:cs typeface="+mn-cs"/>
                <a:hlinkClick r:id="rId3" tooltip="https://lestoa.blogspot.com/2016/05/el-sentido-de-la-vida.html">
                  <a:extLst>
                    <a:ext uri="{A12FA001-AC4F-418D-AE19-62706E023703}">
                      <ahyp:hlinkClr xmlns:ahyp="http://schemas.microsoft.com/office/drawing/2018/hyperlinkcolor" val="tx"/>
                    </a:ext>
                  </a:extLst>
                </a:hlinkClick>
              </a:rPr>
              <a:t>Esta foto</a:t>
            </a:r>
            <a:r>
              <a:rPr lang="es-MX" sz="711" kern="1200">
                <a:solidFill>
                  <a:srgbClr val="9D9D9D"/>
                </a:solidFill>
                <a:latin typeface="+mn-lt"/>
                <a:ea typeface="+mn-ea"/>
                <a:cs typeface="+mn-cs"/>
              </a:rPr>
              <a:t> de Autor desconocido está bajo licencia </a:t>
            </a:r>
            <a:r>
              <a:rPr lang="es-MX" sz="711" kern="1200">
                <a:solidFill>
                  <a:srgbClr val="9D9D9D"/>
                </a:solidFill>
                <a:latin typeface="+mn-lt"/>
                <a:ea typeface="+mn-ea"/>
                <a:cs typeface="+mn-cs"/>
                <a:hlinkClick r:id="rId4" tooltip="https://creativecommons.org/licenses/by-nc-nd/3.0/">
                  <a:extLst>
                    <a:ext uri="{A12FA001-AC4F-418D-AE19-62706E023703}">
                      <ahyp:hlinkClr xmlns:ahyp="http://schemas.microsoft.com/office/drawing/2018/hyperlinkcolor" val="tx"/>
                    </a:ext>
                  </a:extLst>
                </a:hlinkClick>
              </a:rPr>
              <a:t>CC BY-NC-ND</a:t>
            </a:r>
            <a:endParaRPr lang="es-MX" sz="900"/>
          </a:p>
        </p:txBody>
      </p:sp>
    </p:spTree>
    <p:extLst>
      <p:ext uri="{BB962C8B-B14F-4D97-AF65-F5344CB8AC3E}">
        <p14:creationId xmlns:p14="http://schemas.microsoft.com/office/powerpoint/2010/main" val="4125415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CuadroTexto 1">
            <a:extLst>
              <a:ext uri="{FF2B5EF4-FFF2-40B4-BE49-F238E27FC236}">
                <a16:creationId xmlns:a16="http://schemas.microsoft.com/office/drawing/2014/main" id="{E3DA68A7-BC7F-D70F-3187-C71F57E35C66}"/>
              </a:ext>
            </a:extLst>
          </p:cNvPr>
          <p:cNvSpPr txBox="1"/>
          <p:nvPr/>
        </p:nvSpPr>
        <p:spPr>
          <a:xfrm>
            <a:off x="8022021" y="3231931"/>
            <a:ext cx="3852041" cy="1834056"/>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4000" b="1" dirty="0">
                <a:effectLst>
                  <a:outerShdw blurRad="38100" dist="38100" dir="2700000" algn="tl">
                    <a:srgbClr val="000000">
                      <a:alpha val="43137"/>
                    </a:srgbClr>
                  </a:outerShdw>
                </a:effectLst>
                <a:latin typeface="+mj-lt"/>
                <a:ea typeface="+mj-ea"/>
                <a:cs typeface="+mj-cs"/>
              </a:rPr>
              <a:t>¿ CON QUIENES ?</a:t>
            </a:r>
          </a:p>
        </p:txBody>
      </p:sp>
      <p:cxnSp>
        <p:nvCxnSpPr>
          <p:cNvPr id="1038" name="Straight Connector 1037">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1C42A230-493A-8363-4F16-766CF8F38CC8}"/>
              </a:ext>
            </a:extLst>
          </p:cNvPr>
          <p:cNvSpPr txBox="1"/>
          <p:nvPr/>
        </p:nvSpPr>
        <p:spPr>
          <a:xfrm>
            <a:off x="819150" y="742950"/>
            <a:ext cx="6267450" cy="400110"/>
          </a:xfrm>
          <a:prstGeom prst="rect">
            <a:avLst/>
          </a:prstGeom>
          <a:solidFill>
            <a:schemeClr val="accent2"/>
          </a:solidFill>
        </p:spPr>
        <p:txBody>
          <a:bodyPr wrap="square" rtlCol="0">
            <a:spAutoFit/>
          </a:bodyPr>
          <a:lstStyle/>
          <a:p>
            <a:r>
              <a:rPr lang="es-MX" sz="2000" b="1" dirty="0">
                <a:latin typeface="Comic Sans MS" panose="030F0702030302020204" pitchFamily="66" charset="0"/>
              </a:rPr>
              <a:t>Personas con necesidades de educación especial</a:t>
            </a:r>
          </a:p>
        </p:txBody>
      </p:sp>
      <p:sp>
        <p:nvSpPr>
          <p:cNvPr id="4" name="CuadroTexto 3">
            <a:extLst>
              <a:ext uri="{FF2B5EF4-FFF2-40B4-BE49-F238E27FC236}">
                <a16:creationId xmlns:a16="http://schemas.microsoft.com/office/drawing/2014/main" id="{3EBD45D4-9FE2-732D-DFAE-B07D92EB13C9}"/>
              </a:ext>
            </a:extLst>
          </p:cNvPr>
          <p:cNvSpPr txBox="1"/>
          <p:nvPr/>
        </p:nvSpPr>
        <p:spPr>
          <a:xfrm>
            <a:off x="819150" y="2840399"/>
            <a:ext cx="5276850" cy="400110"/>
          </a:xfrm>
          <a:prstGeom prst="rect">
            <a:avLst/>
          </a:prstGeom>
          <a:solidFill>
            <a:srgbClr val="FF99FF"/>
          </a:solidFill>
        </p:spPr>
        <p:txBody>
          <a:bodyPr wrap="square" rtlCol="0">
            <a:spAutoFit/>
          </a:bodyPr>
          <a:lstStyle/>
          <a:p>
            <a:r>
              <a:rPr lang="es-MX" sz="2000" b="1" dirty="0">
                <a:latin typeface="Comic Sans MS" panose="030F0702030302020204" pitchFamily="66" charset="0"/>
              </a:rPr>
              <a:t>Seres humanos</a:t>
            </a:r>
          </a:p>
        </p:txBody>
      </p:sp>
      <p:sp>
        <p:nvSpPr>
          <p:cNvPr id="5" name="CuadroTexto 4">
            <a:extLst>
              <a:ext uri="{FF2B5EF4-FFF2-40B4-BE49-F238E27FC236}">
                <a16:creationId xmlns:a16="http://schemas.microsoft.com/office/drawing/2014/main" id="{82872416-5E37-8DA2-E77F-184BF964D968}"/>
              </a:ext>
            </a:extLst>
          </p:cNvPr>
          <p:cNvSpPr txBox="1"/>
          <p:nvPr/>
        </p:nvSpPr>
        <p:spPr>
          <a:xfrm>
            <a:off x="742950" y="5930384"/>
            <a:ext cx="3228686" cy="400110"/>
          </a:xfrm>
          <a:prstGeom prst="rect">
            <a:avLst/>
          </a:prstGeom>
          <a:solidFill>
            <a:srgbClr val="9966FF"/>
          </a:solidFill>
        </p:spPr>
        <p:txBody>
          <a:bodyPr wrap="square" rtlCol="0">
            <a:spAutoFit/>
          </a:bodyPr>
          <a:lstStyle/>
          <a:p>
            <a:r>
              <a:rPr lang="es-MX" sz="2000" b="1" dirty="0">
                <a:latin typeface="Comic Sans MS" panose="030F0702030302020204" pitchFamily="66" charset="0"/>
              </a:rPr>
              <a:t>Grupos sociales</a:t>
            </a:r>
          </a:p>
        </p:txBody>
      </p:sp>
      <p:sp>
        <p:nvSpPr>
          <p:cNvPr id="6" name="CuadroTexto 5">
            <a:extLst>
              <a:ext uri="{FF2B5EF4-FFF2-40B4-BE49-F238E27FC236}">
                <a16:creationId xmlns:a16="http://schemas.microsoft.com/office/drawing/2014/main" id="{632D859B-0EF1-1D8F-B13C-DB9E17F649EA}"/>
              </a:ext>
            </a:extLst>
          </p:cNvPr>
          <p:cNvSpPr txBox="1"/>
          <p:nvPr/>
        </p:nvSpPr>
        <p:spPr>
          <a:xfrm>
            <a:off x="4773996" y="5673605"/>
            <a:ext cx="2714625" cy="400110"/>
          </a:xfrm>
          <a:prstGeom prst="rect">
            <a:avLst/>
          </a:prstGeom>
          <a:solidFill>
            <a:schemeClr val="accent2">
              <a:lumMod val="75000"/>
            </a:schemeClr>
          </a:solidFill>
        </p:spPr>
        <p:txBody>
          <a:bodyPr wrap="square" rtlCol="0">
            <a:spAutoFit/>
          </a:bodyPr>
          <a:lstStyle/>
          <a:p>
            <a:r>
              <a:rPr lang="es-MX" sz="2000" b="1" dirty="0">
                <a:latin typeface="Comic Sans MS" panose="030F0702030302020204" pitchFamily="66" charset="0"/>
              </a:rPr>
              <a:t>Microorganismos</a:t>
            </a:r>
          </a:p>
        </p:txBody>
      </p:sp>
      <p:sp>
        <p:nvSpPr>
          <p:cNvPr id="7" name="CuadroTexto 6">
            <a:extLst>
              <a:ext uri="{FF2B5EF4-FFF2-40B4-BE49-F238E27FC236}">
                <a16:creationId xmlns:a16="http://schemas.microsoft.com/office/drawing/2014/main" id="{ACBF064F-6F94-D889-EA23-0123C8F7EA94}"/>
              </a:ext>
            </a:extLst>
          </p:cNvPr>
          <p:cNvSpPr txBox="1"/>
          <p:nvPr/>
        </p:nvSpPr>
        <p:spPr>
          <a:xfrm>
            <a:off x="599787" y="4408447"/>
            <a:ext cx="3639705" cy="400110"/>
          </a:xfrm>
          <a:prstGeom prst="rect">
            <a:avLst/>
          </a:prstGeom>
          <a:solidFill>
            <a:srgbClr val="FFFF00"/>
          </a:solidFill>
        </p:spPr>
        <p:txBody>
          <a:bodyPr wrap="square" rtlCol="0">
            <a:spAutoFit/>
          </a:bodyPr>
          <a:lstStyle/>
          <a:p>
            <a:r>
              <a:rPr lang="es-MX" sz="2000" b="1" dirty="0">
                <a:latin typeface="Comic Sans MS" panose="030F0702030302020204" pitchFamily="66" charset="0"/>
              </a:rPr>
              <a:t>Plantas</a:t>
            </a:r>
          </a:p>
        </p:txBody>
      </p:sp>
      <p:sp>
        <p:nvSpPr>
          <p:cNvPr id="8" name="CuadroTexto 7">
            <a:extLst>
              <a:ext uri="{FF2B5EF4-FFF2-40B4-BE49-F238E27FC236}">
                <a16:creationId xmlns:a16="http://schemas.microsoft.com/office/drawing/2014/main" id="{193D1550-3DE9-5883-43E2-53C1DD0E5A52}"/>
              </a:ext>
            </a:extLst>
          </p:cNvPr>
          <p:cNvSpPr txBox="1"/>
          <p:nvPr/>
        </p:nvSpPr>
        <p:spPr>
          <a:xfrm>
            <a:off x="4115786" y="3806672"/>
            <a:ext cx="3372835" cy="400110"/>
          </a:xfrm>
          <a:prstGeom prst="rect">
            <a:avLst/>
          </a:prstGeom>
          <a:solidFill>
            <a:srgbClr val="FFC000"/>
          </a:solidFill>
        </p:spPr>
        <p:txBody>
          <a:bodyPr wrap="square" rtlCol="0">
            <a:spAutoFit/>
          </a:bodyPr>
          <a:lstStyle/>
          <a:p>
            <a:r>
              <a:rPr lang="es-MX" sz="2000" b="1" dirty="0">
                <a:latin typeface="Comic Sans MS" panose="030F0702030302020204" pitchFamily="66" charset="0"/>
              </a:rPr>
              <a:t>Animales</a:t>
            </a:r>
          </a:p>
        </p:txBody>
      </p:sp>
      <p:sp>
        <p:nvSpPr>
          <p:cNvPr id="9" name="CuadroTexto 8">
            <a:extLst>
              <a:ext uri="{FF2B5EF4-FFF2-40B4-BE49-F238E27FC236}">
                <a16:creationId xmlns:a16="http://schemas.microsoft.com/office/drawing/2014/main" id="{F673DB0B-1078-B2F8-C82F-DD9D9A99F875}"/>
              </a:ext>
            </a:extLst>
          </p:cNvPr>
          <p:cNvSpPr txBox="1"/>
          <p:nvPr/>
        </p:nvSpPr>
        <p:spPr>
          <a:xfrm>
            <a:off x="3676650" y="1838514"/>
            <a:ext cx="3721677" cy="400110"/>
          </a:xfrm>
          <a:prstGeom prst="rect">
            <a:avLst/>
          </a:prstGeom>
          <a:solidFill>
            <a:srgbClr val="A34DBB"/>
          </a:solidFill>
        </p:spPr>
        <p:txBody>
          <a:bodyPr wrap="square" rtlCol="0">
            <a:spAutoFit/>
          </a:bodyPr>
          <a:lstStyle/>
          <a:p>
            <a:r>
              <a:rPr lang="es-MX" sz="2000" dirty="0">
                <a:effectLst>
                  <a:outerShdw blurRad="38100" dist="38100" dir="2700000" algn="tl">
                    <a:srgbClr val="000000">
                      <a:alpha val="43137"/>
                    </a:srgbClr>
                  </a:outerShdw>
                </a:effectLst>
                <a:latin typeface="Comic Sans MS" panose="030F0702030302020204" pitchFamily="66" charset="0"/>
              </a:rPr>
              <a:t>Fenómenos naturales</a:t>
            </a:r>
          </a:p>
        </p:txBody>
      </p:sp>
    </p:spTree>
    <p:extLst>
      <p:ext uri="{BB962C8B-B14F-4D97-AF65-F5344CB8AC3E}">
        <p14:creationId xmlns:p14="http://schemas.microsoft.com/office/powerpoint/2010/main" val="1923656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1C42A230-493A-8363-4F16-766CF8F38CC8}"/>
              </a:ext>
            </a:extLst>
          </p:cNvPr>
          <p:cNvSpPr txBox="1"/>
          <p:nvPr/>
        </p:nvSpPr>
        <p:spPr>
          <a:xfrm>
            <a:off x="1371597" y="348865"/>
            <a:ext cx="10044023" cy="87772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b="1" kern="1200">
                <a:solidFill>
                  <a:srgbClr val="FFFFFF"/>
                </a:solidFill>
                <a:latin typeface="+mj-lt"/>
                <a:ea typeface="+mj-ea"/>
                <a:cs typeface="+mj-cs"/>
              </a:rPr>
              <a:t>Personas con necesidades de educación especial</a:t>
            </a:r>
          </a:p>
        </p:txBody>
      </p:sp>
      <p:sp>
        <p:nvSpPr>
          <p:cNvPr id="2" name="CuadroTexto 1">
            <a:extLst>
              <a:ext uri="{FF2B5EF4-FFF2-40B4-BE49-F238E27FC236}">
                <a16:creationId xmlns:a16="http://schemas.microsoft.com/office/drawing/2014/main" id="{E3DA68A7-BC7F-D70F-3187-C71F57E35C66}"/>
              </a:ext>
            </a:extLst>
          </p:cNvPr>
          <p:cNvSpPr txBox="1"/>
          <p:nvPr/>
        </p:nvSpPr>
        <p:spPr>
          <a:xfrm>
            <a:off x="7714134" y="4378266"/>
            <a:ext cx="3068382" cy="695794"/>
          </a:xfrm>
          <a:prstGeom prst="rect">
            <a:avLst/>
          </a:prstGeom>
          <a:solidFill>
            <a:schemeClr val="accent4">
              <a:lumMod val="20000"/>
              <a:lumOff val="80000"/>
            </a:schemeClr>
          </a:solidFill>
        </p:spPr>
        <p:txBody>
          <a:bodyPr vert="horz" lIns="91440" tIns="45720" rIns="91440" bIns="45720" rtlCol="0" anchor="b">
            <a:normAutofit/>
          </a:bodyPr>
          <a:lstStyle/>
          <a:p>
            <a:pPr algn="ctr" defTabSz="722376">
              <a:lnSpc>
                <a:spcPct val="90000"/>
              </a:lnSpc>
              <a:spcBef>
                <a:spcPct val="0"/>
              </a:spcBef>
              <a:spcAft>
                <a:spcPts val="474"/>
              </a:spcAft>
            </a:pPr>
            <a:r>
              <a:rPr lang="en-US" sz="3160" b="1" kern="1200">
                <a:solidFill>
                  <a:schemeClr val="tx1"/>
                </a:solidFill>
                <a:effectLst>
                  <a:outerShdw blurRad="38100" dist="38100" dir="2700000" algn="tl">
                    <a:srgbClr val="000000">
                      <a:alpha val="43137"/>
                    </a:srgbClr>
                  </a:outerShdw>
                </a:effectLst>
                <a:latin typeface="+mj-lt"/>
                <a:ea typeface="+mj-ea"/>
                <a:cs typeface="+mj-cs"/>
              </a:rPr>
              <a:t>¿ CON QUIENES ?</a:t>
            </a:r>
            <a:endParaRPr lang="en-US" sz="4000" b="1">
              <a:effectLst>
                <a:outerShdw blurRad="38100" dist="38100" dir="2700000" algn="tl">
                  <a:srgbClr val="000000">
                    <a:alpha val="43137"/>
                  </a:srgbClr>
                </a:outerShdw>
              </a:effectLst>
              <a:latin typeface="+mj-lt"/>
              <a:ea typeface="+mj-ea"/>
              <a:cs typeface="+mj-cs"/>
            </a:endParaRPr>
          </a:p>
        </p:txBody>
      </p:sp>
      <p:pic>
        <p:nvPicPr>
          <p:cNvPr id="5" name="Imagen 4" descr="Texto">
            <a:extLst>
              <a:ext uri="{FF2B5EF4-FFF2-40B4-BE49-F238E27FC236}">
                <a16:creationId xmlns:a16="http://schemas.microsoft.com/office/drawing/2014/main" id="{D8DF7232-CE3C-8CFA-5AAA-C8D589CA15F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492725" y="2129430"/>
            <a:ext cx="1824616" cy="1026346"/>
          </a:xfrm>
          <a:prstGeom prst="rect">
            <a:avLst/>
          </a:prstGeom>
        </p:spPr>
      </p:pic>
      <p:pic>
        <p:nvPicPr>
          <p:cNvPr id="9" name="Imagen 8" descr="Calendario&#10;&#10;Descripción generada automáticamente con confianza baja">
            <a:extLst>
              <a:ext uri="{FF2B5EF4-FFF2-40B4-BE49-F238E27FC236}">
                <a16:creationId xmlns:a16="http://schemas.microsoft.com/office/drawing/2014/main" id="{D21DCABF-8193-1833-67DA-30D50AEE52A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151883" y="2129430"/>
            <a:ext cx="1414824" cy="1026346"/>
          </a:xfrm>
          <a:prstGeom prst="rect">
            <a:avLst/>
          </a:prstGeom>
        </p:spPr>
      </p:pic>
      <p:pic>
        <p:nvPicPr>
          <p:cNvPr id="12" name="Imagen 11" descr="Hombre parado en la nieve&#10;&#10;Descripción generada automáticamente con confianza baja">
            <a:extLst>
              <a:ext uri="{FF2B5EF4-FFF2-40B4-BE49-F238E27FC236}">
                <a16:creationId xmlns:a16="http://schemas.microsoft.com/office/drawing/2014/main" id="{20D7BB0B-22CB-63AD-3707-21CCDA3FD3A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945913" y="2112579"/>
            <a:ext cx="1694534" cy="1043197"/>
          </a:xfrm>
          <a:prstGeom prst="rect">
            <a:avLst/>
          </a:prstGeom>
        </p:spPr>
      </p:pic>
      <p:pic>
        <p:nvPicPr>
          <p:cNvPr id="15" name="Imagen 14" descr="Una caricatura de una persona&#10;&#10;Descripción generada automáticamente con confianza baja">
            <a:extLst>
              <a:ext uri="{FF2B5EF4-FFF2-40B4-BE49-F238E27FC236}">
                <a16:creationId xmlns:a16="http://schemas.microsoft.com/office/drawing/2014/main" id="{D597E08A-F2F9-F2C6-CE1E-7C4FCD278EED}"/>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8195279" y="2112580"/>
            <a:ext cx="1484126" cy="1049358"/>
          </a:xfrm>
          <a:prstGeom prst="rect">
            <a:avLst/>
          </a:prstGeom>
        </p:spPr>
      </p:pic>
      <p:pic>
        <p:nvPicPr>
          <p:cNvPr id="18" name="Imagen 17" descr="Diagrama&#10;&#10;Descripción generada automáticamente">
            <a:extLst>
              <a:ext uri="{FF2B5EF4-FFF2-40B4-BE49-F238E27FC236}">
                <a16:creationId xmlns:a16="http://schemas.microsoft.com/office/drawing/2014/main" id="{B981B3AF-E8AB-0684-F370-F7D617ECF09F}"/>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1433424" y="3878187"/>
            <a:ext cx="1883917" cy="1117291"/>
          </a:xfrm>
          <a:prstGeom prst="rect">
            <a:avLst/>
          </a:prstGeom>
        </p:spPr>
      </p:pic>
      <p:pic>
        <p:nvPicPr>
          <p:cNvPr id="21" name="Imagen 20" descr="Imagen que contiene pasto, persona, pequeño, niño&#10;&#10;Descripción generada automáticamente">
            <a:extLst>
              <a:ext uri="{FF2B5EF4-FFF2-40B4-BE49-F238E27FC236}">
                <a16:creationId xmlns:a16="http://schemas.microsoft.com/office/drawing/2014/main" id="{D53AB042-652F-B742-23B2-778B0BB9FB53}"/>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3857155" y="3878187"/>
            <a:ext cx="1814679" cy="1117291"/>
          </a:xfrm>
          <a:prstGeom prst="rect">
            <a:avLst/>
          </a:prstGeom>
        </p:spPr>
      </p:pic>
      <p:pic>
        <p:nvPicPr>
          <p:cNvPr id="30" name="Imagen 29" descr="Un grupo de personas alrededor de una bicicleta&#10;&#10;Descripción generada automáticamente">
            <a:extLst>
              <a:ext uri="{FF2B5EF4-FFF2-40B4-BE49-F238E27FC236}">
                <a16:creationId xmlns:a16="http://schemas.microsoft.com/office/drawing/2014/main" id="{55FC1C1C-13C3-37E5-8844-B37EE0B37F3F}"/>
              </a:ext>
            </a:extLst>
          </p:cNvPr>
          <p:cNvPicPr>
            <a:picLocks noChangeAspect="1"/>
          </p:cNvPicPr>
          <p:nvPr/>
        </p:nvPicPr>
        <p:blipFill>
          <a:blip r:embed="rId14">
            <a:extLst>
              <a:ext uri="{28A0092B-C50C-407E-A947-70E740481C1C}">
                <a14:useLocalDpi xmlns:a14="http://schemas.microsoft.com/office/drawing/2010/main" val="0"/>
              </a:ext>
              <a:ext uri="{837473B0-CC2E-450A-ABE3-18F120FF3D39}">
                <a1611:picAttrSrcUrl xmlns:a1611="http://schemas.microsoft.com/office/drawing/2016/11/main" r:id="rId15"/>
              </a:ext>
            </a:extLst>
          </a:blip>
          <a:stretch>
            <a:fillRect/>
          </a:stretch>
        </p:blipFill>
        <p:spPr>
          <a:xfrm>
            <a:off x="5823497" y="5074060"/>
            <a:ext cx="1846986" cy="1231324"/>
          </a:xfrm>
          <a:prstGeom prst="rect">
            <a:avLst/>
          </a:prstGeom>
        </p:spPr>
      </p:pic>
    </p:spTree>
    <p:extLst>
      <p:ext uri="{BB962C8B-B14F-4D97-AF65-F5344CB8AC3E}">
        <p14:creationId xmlns:p14="http://schemas.microsoft.com/office/powerpoint/2010/main" val="857597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3DA68A7-BC7F-D70F-3187-C71F57E35C66}"/>
              </a:ext>
            </a:extLst>
          </p:cNvPr>
          <p:cNvSpPr txBox="1"/>
          <p:nvPr/>
        </p:nvSpPr>
        <p:spPr>
          <a:xfrm>
            <a:off x="4128368" y="4522156"/>
            <a:ext cx="4937937" cy="1363215"/>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4400" b="1" kern="1200">
                <a:solidFill>
                  <a:schemeClr val="tx1"/>
                </a:solidFill>
                <a:effectLst>
                  <a:outerShdw blurRad="38100" dist="38100" dir="2700000" algn="tl">
                    <a:srgbClr val="000000">
                      <a:alpha val="43137"/>
                    </a:srgbClr>
                  </a:outerShdw>
                </a:effectLst>
                <a:latin typeface="+mj-lt"/>
                <a:ea typeface="+mj-ea"/>
                <a:cs typeface="+mj-cs"/>
              </a:rPr>
              <a:t>¿ CON QUIENES ?</a:t>
            </a:r>
          </a:p>
        </p:txBody>
      </p:sp>
      <p:sp>
        <p:nvSpPr>
          <p:cNvPr id="4" name="CuadroTexto 3">
            <a:extLst>
              <a:ext uri="{FF2B5EF4-FFF2-40B4-BE49-F238E27FC236}">
                <a16:creationId xmlns:a16="http://schemas.microsoft.com/office/drawing/2014/main" id="{3EBD45D4-9FE2-732D-DFAE-B07D92EB13C9}"/>
              </a:ext>
            </a:extLst>
          </p:cNvPr>
          <p:cNvSpPr txBox="1"/>
          <p:nvPr/>
        </p:nvSpPr>
        <p:spPr>
          <a:xfrm>
            <a:off x="4128370" y="3945418"/>
            <a:ext cx="4937936" cy="576738"/>
          </a:xfrm>
          <a:prstGeom prst="rect">
            <a:avLst/>
          </a:prstGeom>
        </p:spPr>
        <p:txBody>
          <a:bodyPr vert="horz" lIns="91440" tIns="45720" rIns="91440" bIns="45720" rtlCol="0" anchor="b">
            <a:normAutofit/>
          </a:bodyPr>
          <a:lstStyle/>
          <a:p>
            <a:pPr>
              <a:lnSpc>
                <a:spcPct val="90000"/>
              </a:lnSpc>
              <a:spcBef>
                <a:spcPts val="1000"/>
              </a:spcBef>
            </a:pPr>
            <a:r>
              <a:rPr lang="en-US" sz="2000" b="1" kern="1200">
                <a:solidFill>
                  <a:schemeClr val="tx1"/>
                </a:solidFill>
                <a:latin typeface="+mn-lt"/>
                <a:ea typeface="+mn-ea"/>
                <a:cs typeface="+mn-cs"/>
              </a:rPr>
              <a:t>Seres humanos</a:t>
            </a:r>
          </a:p>
        </p:txBody>
      </p:sp>
      <p:sp>
        <p:nvSpPr>
          <p:cNvPr id="34" name="Freeform: Shape 33">
            <a:extLst>
              <a:ext uri="{FF2B5EF4-FFF2-40B4-BE49-F238E27FC236}">
                <a16:creationId xmlns:a16="http://schemas.microsoft.com/office/drawing/2014/main" id="{2E2D6188-24E5-426A-BB2A-3FA2D6B9C3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8331"/>
            <a:ext cx="356463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Freeform: Shape 37">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Shape 39">
            <a:extLst>
              <a:ext uri="{FF2B5EF4-FFF2-40B4-BE49-F238E27FC236}">
                <a16:creationId xmlns:a16="http://schemas.microsoft.com/office/drawing/2014/main" id="{1208BC59-C84F-483F-80CD-FAEC74229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573" y="0"/>
            <a:ext cx="3913632" cy="228523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6" name="Imagen 15" descr="Imagen que contiene persona, mujer, interior, ventana&#10;&#10;Descripción generada automáticamente">
            <a:extLst>
              <a:ext uri="{FF2B5EF4-FFF2-40B4-BE49-F238E27FC236}">
                <a16:creationId xmlns:a16="http://schemas.microsoft.com/office/drawing/2014/main" id="{40F128E0-1D67-B766-61FF-D88C63B19FC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992086" y="330966"/>
            <a:ext cx="2410097" cy="1265300"/>
          </a:xfrm>
          <a:prstGeom prst="rect">
            <a:avLst/>
          </a:prstGeom>
        </p:spPr>
      </p:pic>
      <p:sp>
        <p:nvSpPr>
          <p:cNvPr id="42" name="Freeform: Shape 41">
            <a:extLst>
              <a:ext uri="{FF2B5EF4-FFF2-40B4-BE49-F238E27FC236}">
                <a16:creationId xmlns:a16="http://schemas.microsoft.com/office/drawing/2014/main" id="{A1DABD52-05DF-4F31-AFB9-B330D8BE4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25559" y="725908"/>
            <a:ext cx="2852928" cy="2852928"/>
          </a:xfrm>
          <a:custGeom>
            <a:avLst/>
            <a:gdLst>
              <a:gd name="connsiteX0" fmla="*/ 1426464 w 2852928"/>
              <a:gd name="connsiteY0" fmla="*/ 0 h 2852928"/>
              <a:gd name="connsiteX1" fmla="*/ 2852928 w 2852928"/>
              <a:gd name="connsiteY1" fmla="*/ 1426464 h 2852928"/>
              <a:gd name="connsiteX2" fmla="*/ 1426464 w 2852928"/>
              <a:gd name="connsiteY2" fmla="*/ 2852928 h 2852928"/>
              <a:gd name="connsiteX3" fmla="*/ 0 w 2852928"/>
              <a:gd name="connsiteY3" fmla="*/ 1426464 h 2852928"/>
              <a:gd name="connsiteX4" fmla="*/ 1426464 w 2852928"/>
              <a:gd name="connsiteY4" fmla="*/ 0 h 2852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Oval 43">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096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9" name="Imagen 18" descr="Imagen en blanco y negro de un niño&#10;&#10;Descripción generada automáticamente con confianza media">
            <a:extLst>
              <a:ext uri="{FF2B5EF4-FFF2-40B4-BE49-F238E27FC236}">
                <a16:creationId xmlns:a16="http://schemas.microsoft.com/office/drawing/2014/main" id="{958AF4B0-C936-9727-C769-2E9490632199}"/>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982789" y="1540183"/>
            <a:ext cx="1939835" cy="1294839"/>
          </a:xfrm>
          <a:prstGeom prst="rect">
            <a:avLst/>
          </a:prstGeom>
        </p:spPr>
      </p:pic>
      <p:pic>
        <p:nvPicPr>
          <p:cNvPr id="22" name="Imagen 21" descr="Interfaz de usuario gráfica&#10;&#10;Descripción generada automáticamente con confianza media">
            <a:extLst>
              <a:ext uri="{FF2B5EF4-FFF2-40B4-BE49-F238E27FC236}">
                <a16:creationId xmlns:a16="http://schemas.microsoft.com/office/drawing/2014/main" id="{BEEC8796-8B24-A100-9401-61F07E4B5AB1}"/>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20695" y="3316406"/>
            <a:ext cx="1961032" cy="3149244"/>
          </a:xfrm>
          <a:prstGeom prst="rect">
            <a:avLst/>
          </a:prstGeom>
        </p:spPr>
      </p:pic>
      <p:sp>
        <p:nvSpPr>
          <p:cNvPr id="46" name="Freeform: Shape 45">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Freeform: Shape 47">
            <a:extLst>
              <a:ext uri="{FF2B5EF4-FFF2-40B4-BE49-F238E27FC236}">
                <a16:creationId xmlns:a16="http://schemas.microsoft.com/office/drawing/2014/main" id="{8E4F04B5-4D4A-4F70-8549-384AF5351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8761" y="-4330"/>
            <a:ext cx="3273238" cy="3383891"/>
          </a:xfrm>
          <a:custGeom>
            <a:avLst/>
            <a:gdLst>
              <a:gd name="connsiteX0" fmla="*/ 122841 w 3273238"/>
              <a:gd name="connsiteY0" fmla="*/ 0 h 3383891"/>
              <a:gd name="connsiteX1" fmla="*/ 3273238 w 3273238"/>
              <a:gd name="connsiteY1" fmla="*/ 0 h 3383891"/>
              <a:gd name="connsiteX2" fmla="*/ 3273238 w 3273238"/>
              <a:gd name="connsiteY2" fmla="*/ 3291335 h 3383891"/>
              <a:gd name="connsiteX3" fmla="*/ 3118338 w 3273238"/>
              <a:gd name="connsiteY3" fmla="*/ 3331164 h 3383891"/>
              <a:gd name="connsiteX4" fmla="*/ 2595295 w 3273238"/>
              <a:gd name="connsiteY4" fmla="*/ 3383891 h 3383891"/>
              <a:gd name="connsiteX5" fmla="*/ 0 w 3273238"/>
              <a:gd name="connsiteY5" fmla="*/ 788596 h 3383891"/>
              <a:gd name="connsiteX6" fmla="*/ 116679 w 3273238"/>
              <a:gd name="connsiteY6" fmla="*/ 16835 h 338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8" name="Imagen 27" descr="Imagen que contiene hombre, parado, foto, montar a caballo&#10;&#10;Descripción generada automáticamente">
            <a:extLst>
              <a:ext uri="{FF2B5EF4-FFF2-40B4-BE49-F238E27FC236}">
                <a16:creationId xmlns:a16="http://schemas.microsoft.com/office/drawing/2014/main" id="{F9E61D07-2253-A776-8AA6-44529F61494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9829800" y="666132"/>
            <a:ext cx="1952160" cy="1356751"/>
          </a:xfrm>
          <a:prstGeom prst="rect">
            <a:avLst/>
          </a:prstGeom>
        </p:spPr>
      </p:pic>
      <p:sp>
        <p:nvSpPr>
          <p:cNvPr id="50" name="Freeform: Shape 49">
            <a:extLst>
              <a:ext uri="{FF2B5EF4-FFF2-40B4-BE49-F238E27FC236}">
                <a16:creationId xmlns:a16="http://schemas.microsoft.com/office/drawing/2014/main" id="{0D14DB62-3EB3-452E-89EE-30B0CDB0C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63236" y="4071322"/>
            <a:ext cx="2828765" cy="2786678"/>
          </a:xfrm>
          <a:custGeom>
            <a:avLst/>
            <a:gdLst>
              <a:gd name="connsiteX0" fmla="*/ 1888236 w 2828765"/>
              <a:gd name="connsiteY0" fmla="*/ 0 h 2786678"/>
              <a:gd name="connsiteX1" fmla="*/ 2788281 w 2828765"/>
              <a:gd name="connsiteY1" fmla="*/ 227900 h 2786678"/>
              <a:gd name="connsiteX2" fmla="*/ 2828765 w 2828765"/>
              <a:gd name="connsiteY2" fmla="*/ 252495 h 2786678"/>
              <a:gd name="connsiteX3" fmla="*/ 2828765 w 2828765"/>
              <a:gd name="connsiteY3" fmla="*/ 2786678 h 2786678"/>
              <a:gd name="connsiteX4" fmla="*/ 227128 w 2828765"/>
              <a:gd name="connsiteY4" fmla="*/ 2786678 h 2786678"/>
              <a:gd name="connsiteX5" fmla="*/ 148387 w 2828765"/>
              <a:gd name="connsiteY5" fmla="*/ 2623223 h 2786678"/>
              <a:gd name="connsiteX6" fmla="*/ 0 w 2828765"/>
              <a:gd name="connsiteY6" fmla="*/ 1888236 h 2786678"/>
              <a:gd name="connsiteX7" fmla="*/ 1888236 w 2828765"/>
              <a:gd name="connsiteY7" fmla="*/ 0 h 278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Imagen 10" descr="Una niña con vestido rosado&#10;&#10;Descripción generada automáticamente con confianza baja">
            <a:extLst>
              <a:ext uri="{FF2B5EF4-FFF2-40B4-BE49-F238E27FC236}">
                <a16:creationId xmlns:a16="http://schemas.microsoft.com/office/drawing/2014/main" id="{A547DB3A-59CC-C6CB-8A2B-50E8B5117333}"/>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9888582" y="5115562"/>
            <a:ext cx="2135777" cy="1206714"/>
          </a:xfrm>
          <a:prstGeom prst="rect">
            <a:avLst/>
          </a:prstGeom>
        </p:spPr>
      </p:pic>
      <p:pic>
        <p:nvPicPr>
          <p:cNvPr id="25" name="Imagen 24" descr="Imagen en blanco y negro de un grupo de personas en una jaula&#10;&#10;Descripción generada automáticamente con confianza media">
            <a:extLst>
              <a:ext uri="{FF2B5EF4-FFF2-40B4-BE49-F238E27FC236}">
                <a16:creationId xmlns:a16="http://schemas.microsoft.com/office/drawing/2014/main" id="{245936FD-CDA0-38EE-59E0-EDCCB2E565D6}"/>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10348476" y="188569"/>
            <a:ext cx="1641082" cy="1094055"/>
          </a:xfrm>
          <a:prstGeom prst="rect">
            <a:avLst/>
          </a:prstGeom>
        </p:spPr>
      </p:pic>
      <p:sp>
        <p:nvSpPr>
          <p:cNvPr id="29" name="CuadroTexto 28">
            <a:extLst>
              <a:ext uri="{FF2B5EF4-FFF2-40B4-BE49-F238E27FC236}">
                <a16:creationId xmlns:a16="http://schemas.microsoft.com/office/drawing/2014/main" id="{55194942-5EED-4683-801F-D808DF5A8CA5}"/>
              </a:ext>
            </a:extLst>
          </p:cNvPr>
          <p:cNvSpPr txBox="1"/>
          <p:nvPr/>
        </p:nvSpPr>
        <p:spPr>
          <a:xfrm>
            <a:off x="9724658" y="7083455"/>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9" tooltip="https://www.flickr.com/photos/floyd_super70s/2258964369/">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4"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Tree>
    <p:extLst>
      <p:ext uri="{BB962C8B-B14F-4D97-AF65-F5344CB8AC3E}">
        <p14:creationId xmlns:p14="http://schemas.microsoft.com/office/powerpoint/2010/main" val="2533527912"/>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EDC07B27-4E3C-4BCF-ABDB-6AA72857C0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1500"/>
            <a:ext cx="12191998" cy="6858000"/>
          </a:xfrm>
          <a:prstGeom prst="rect">
            <a:avLst/>
          </a:prstGeom>
          <a:gradFill>
            <a:gsLst>
              <a:gs pos="19000">
                <a:srgbClr val="000000">
                  <a:alpha val="96000"/>
                </a:srgbClr>
              </a:gs>
              <a:gs pos="100000">
                <a:schemeClr val="accent1"/>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3D11BE6-2A04-4DBB-842D-88602B5E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78536" y="12437"/>
            <a:ext cx="11713464" cy="6844063"/>
          </a:xfrm>
          <a:prstGeom prst="rect">
            <a:avLst/>
          </a:prstGeom>
          <a:gradFill>
            <a:gsLst>
              <a:gs pos="0">
                <a:srgbClr val="000000">
                  <a:alpha val="71765"/>
                </a:srgbClr>
              </a:gs>
              <a:gs pos="100000">
                <a:schemeClr val="accent1">
                  <a:alpha val="20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A05E02A-9AA9-45EC-B87B-B46F043F3F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 y="2724072"/>
            <a:ext cx="12192008" cy="4114801"/>
          </a:xfrm>
          <a:prstGeom prst="rect">
            <a:avLst/>
          </a:prstGeom>
          <a:gradFill>
            <a:gsLst>
              <a:gs pos="30000">
                <a:schemeClr val="accent1">
                  <a:lumMod val="75000"/>
                  <a:alpha val="19000"/>
                </a:schemeClr>
              </a:gs>
              <a:gs pos="100000">
                <a:schemeClr val="accent1">
                  <a:alpha val="24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E91EDBA-E8E0-4575-8147-B70034521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709672" y="1716338"/>
            <a:ext cx="6858003" cy="3422328"/>
          </a:xfrm>
          <a:prstGeom prst="rect">
            <a:avLst/>
          </a:prstGeom>
          <a:gradFill>
            <a:gsLst>
              <a:gs pos="0">
                <a:schemeClr val="accent1">
                  <a:alpha val="52000"/>
                </a:schemeClr>
              </a:gs>
              <a:gs pos="76000">
                <a:schemeClr val="accent1">
                  <a:lumMod val="75000"/>
                  <a:alpha val="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3DA68A7-BC7F-D70F-3187-C71F57E35C66}"/>
              </a:ext>
            </a:extLst>
          </p:cNvPr>
          <p:cNvSpPr txBox="1"/>
          <p:nvPr/>
        </p:nvSpPr>
        <p:spPr>
          <a:xfrm>
            <a:off x="1153236" y="559703"/>
            <a:ext cx="9867331" cy="1167495"/>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4800" b="1">
                <a:solidFill>
                  <a:srgbClr val="FFFFFF"/>
                </a:solidFill>
                <a:effectLst>
                  <a:outerShdw blurRad="38100" dist="38100" dir="2700000" algn="tl">
                    <a:srgbClr val="000000">
                      <a:alpha val="43137"/>
                    </a:srgbClr>
                  </a:outerShdw>
                </a:effectLst>
                <a:latin typeface="+mj-lt"/>
                <a:ea typeface="+mj-ea"/>
                <a:cs typeface="+mj-cs"/>
              </a:rPr>
              <a:t>¿ CON QUIENES ?</a:t>
            </a:r>
          </a:p>
        </p:txBody>
      </p:sp>
      <p:sp>
        <p:nvSpPr>
          <p:cNvPr id="31" name="Rectangle 30">
            <a:extLst>
              <a:ext uri="{FF2B5EF4-FFF2-40B4-BE49-F238E27FC236}">
                <a16:creationId xmlns:a16="http://schemas.microsoft.com/office/drawing/2014/main" id="{DFEE4473-A122-4E96-8C31-B4C5AAA27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123" y="2706446"/>
            <a:ext cx="12191997" cy="3711900"/>
          </a:xfrm>
          <a:prstGeom prst="rect">
            <a:avLst/>
          </a:prstGeom>
          <a:gradFill>
            <a:gsLst>
              <a:gs pos="0">
                <a:srgbClr val="000000">
                  <a:alpha val="50000"/>
                </a:srgbClr>
              </a:gs>
              <a:gs pos="92000">
                <a:schemeClr val="accent1">
                  <a:lumMod val="75000"/>
                  <a:alpha val="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adroTexto 4">
            <a:extLst>
              <a:ext uri="{FF2B5EF4-FFF2-40B4-BE49-F238E27FC236}">
                <a16:creationId xmlns:a16="http://schemas.microsoft.com/office/drawing/2014/main" id="{82872416-5E37-8DA2-E77F-184BF964D968}"/>
              </a:ext>
            </a:extLst>
          </p:cNvPr>
          <p:cNvSpPr txBox="1"/>
          <p:nvPr/>
        </p:nvSpPr>
        <p:spPr>
          <a:xfrm>
            <a:off x="1589965" y="5777350"/>
            <a:ext cx="9021170" cy="540204"/>
          </a:xfrm>
          <a:prstGeom prst="rect">
            <a:avLst/>
          </a:prstGeom>
        </p:spPr>
        <p:txBody>
          <a:bodyPr vert="horz" lIns="91440" tIns="45720" rIns="91440" bIns="45720" rtlCol="0">
            <a:normAutofit/>
          </a:bodyPr>
          <a:lstStyle/>
          <a:p>
            <a:pPr algn="ctr">
              <a:lnSpc>
                <a:spcPct val="90000"/>
              </a:lnSpc>
              <a:spcBef>
                <a:spcPts val="1000"/>
              </a:spcBef>
            </a:pPr>
            <a:r>
              <a:rPr lang="en-US" sz="2400" b="1">
                <a:solidFill>
                  <a:srgbClr val="FFFFFF"/>
                </a:solidFill>
              </a:rPr>
              <a:t>Grupos sociales</a:t>
            </a:r>
          </a:p>
        </p:txBody>
      </p:sp>
      <p:pic>
        <p:nvPicPr>
          <p:cNvPr id="17" name="Imagen 16" descr="Una multitud de gente&#10;&#10;Descripción generada automáticamente">
            <a:extLst>
              <a:ext uri="{FF2B5EF4-FFF2-40B4-BE49-F238E27FC236}">
                <a16:creationId xmlns:a16="http://schemas.microsoft.com/office/drawing/2014/main" id="{CF2D4B62-3DC6-4591-F15E-6CABC41F4E5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2232" y="2679819"/>
            <a:ext cx="3179928" cy="2122601"/>
          </a:xfrm>
          <a:prstGeom prst="rect">
            <a:avLst/>
          </a:prstGeom>
        </p:spPr>
      </p:pic>
      <p:pic>
        <p:nvPicPr>
          <p:cNvPr id="14" name="Imagen 13" descr="Pantalla de un video juego&#10;&#10;Descripción generada automáticamente con confianza baja">
            <a:extLst>
              <a:ext uri="{FF2B5EF4-FFF2-40B4-BE49-F238E27FC236}">
                <a16:creationId xmlns:a16="http://schemas.microsoft.com/office/drawing/2014/main" id="{09086406-8F78-D671-6757-14ADA3A7DC6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510584" y="2821922"/>
            <a:ext cx="3179928" cy="1838395"/>
          </a:xfrm>
          <a:prstGeom prst="rect">
            <a:avLst/>
          </a:prstGeom>
        </p:spPr>
      </p:pic>
      <p:pic>
        <p:nvPicPr>
          <p:cNvPr id="11" name="Imagen 10" descr="Logotipo, nombre de la empresa&#10;&#10;Descripción generada automáticamente con confianza media">
            <a:extLst>
              <a:ext uri="{FF2B5EF4-FFF2-40B4-BE49-F238E27FC236}">
                <a16:creationId xmlns:a16="http://schemas.microsoft.com/office/drawing/2014/main" id="{078A7EB5-F44E-34E7-201A-4E29E2D5E93C}"/>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059841" y="2675844"/>
            <a:ext cx="3179927" cy="2130551"/>
          </a:xfrm>
          <a:prstGeom prst="rect">
            <a:avLst/>
          </a:prstGeom>
        </p:spPr>
      </p:pic>
    </p:spTree>
    <p:extLst>
      <p:ext uri="{BB962C8B-B14F-4D97-AF65-F5344CB8AC3E}">
        <p14:creationId xmlns:p14="http://schemas.microsoft.com/office/powerpoint/2010/main" val="1495240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9" name="Rectangle 104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1" name="Rectangle 105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3" name="Rectangle 105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5" name="Rectangle 105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CB41A540-5DF2-480C-F008-9D248A8866DF}"/>
              </a:ext>
            </a:extLst>
          </p:cNvPr>
          <p:cNvSpPr txBox="1"/>
          <p:nvPr/>
        </p:nvSpPr>
        <p:spPr>
          <a:xfrm>
            <a:off x="1400753" y="439547"/>
            <a:ext cx="7063721" cy="1159200"/>
          </a:xfrm>
          <a:prstGeom prst="rect">
            <a:avLst/>
          </a:prstGeom>
        </p:spPr>
        <p:txBody>
          <a:bodyPr vert="horz" lIns="91440" tIns="45720" rIns="91440" bIns="45720" rtlCol="0" anchor="ctr">
            <a:normAutofit fontScale="70000" lnSpcReduction="20000"/>
          </a:bodyPr>
          <a:lstStyle/>
          <a:p>
            <a:pPr>
              <a:lnSpc>
                <a:spcPct val="90000"/>
              </a:lnSpc>
              <a:spcBef>
                <a:spcPct val="0"/>
              </a:spcBef>
              <a:spcAft>
                <a:spcPts val="600"/>
              </a:spcAft>
            </a:pPr>
            <a:r>
              <a:rPr lang="es-MX" sz="2200" b="1" kern="1200" dirty="0">
                <a:solidFill>
                  <a:srgbClr val="FFFFFF"/>
                </a:solidFill>
                <a:latin typeface="+mj-lt"/>
                <a:ea typeface="+mj-ea"/>
                <a:cs typeface="+mj-cs"/>
              </a:rPr>
              <a:t>Ejercicio</a:t>
            </a:r>
          </a:p>
          <a:p>
            <a:pPr>
              <a:lnSpc>
                <a:spcPct val="90000"/>
              </a:lnSpc>
              <a:spcBef>
                <a:spcPct val="0"/>
              </a:spcBef>
              <a:spcAft>
                <a:spcPts val="600"/>
              </a:spcAft>
            </a:pPr>
            <a:endParaRPr lang="es-MX" sz="2200" kern="1200" dirty="0">
              <a:solidFill>
                <a:srgbClr val="FFFFFF"/>
              </a:solidFill>
              <a:latin typeface="+mj-lt"/>
              <a:ea typeface="+mj-ea"/>
              <a:cs typeface="+mj-cs"/>
            </a:endParaRPr>
          </a:p>
          <a:p>
            <a:pPr>
              <a:lnSpc>
                <a:spcPct val="90000"/>
              </a:lnSpc>
              <a:spcBef>
                <a:spcPct val="0"/>
              </a:spcBef>
              <a:spcAft>
                <a:spcPts val="600"/>
              </a:spcAft>
            </a:pPr>
            <a:r>
              <a:rPr lang="es-MX" sz="2200" kern="1200" dirty="0">
                <a:solidFill>
                  <a:srgbClr val="FFFFFF"/>
                </a:solidFill>
                <a:latin typeface="+mj-lt"/>
                <a:ea typeface="+mj-ea"/>
                <a:cs typeface="+mj-cs"/>
              </a:rPr>
              <a:t>Diseña tu escenario laboral en tu cuaderno y posteriormente comenta con tus compañeros lo que más te gusto de haber realizado tu futuro escenario laboral.</a:t>
            </a:r>
          </a:p>
          <a:p>
            <a:pPr>
              <a:lnSpc>
                <a:spcPct val="90000"/>
              </a:lnSpc>
              <a:spcBef>
                <a:spcPct val="0"/>
              </a:spcBef>
              <a:spcAft>
                <a:spcPts val="600"/>
              </a:spcAft>
            </a:pPr>
            <a:endParaRPr lang="en-US" sz="2200" kern="1200" dirty="0">
              <a:solidFill>
                <a:srgbClr val="FFFFFF"/>
              </a:solidFill>
              <a:latin typeface="+mj-lt"/>
              <a:ea typeface="+mj-ea"/>
              <a:cs typeface="+mj-cs"/>
            </a:endParaRPr>
          </a:p>
        </p:txBody>
      </p:sp>
      <p:pic>
        <p:nvPicPr>
          <p:cNvPr id="4" name="Imagen 3" descr="Un dibujo de un personaje de caricatura&#10;&#10;Descripción generada automáticamente con confianza media">
            <a:extLst>
              <a:ext uri="{FF2B5EF4-FFF2-40B4-BE49-F238E27FC236}">
                <a16:creationId xmlns:a16="http://schemas.microsoft.com/office/drawing/2014/main" id="{B911991C-49A4-0CA1-02AC-0690A18C10D1}"/>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5690" r="24310"/>
          <a:stretch/>
        </p:blipFill>
        <p:spPr>
          <a:xfrm>
            <a:off x="4117262" y="1966293"/>
            <a:ext cx="3957475" cy="4452160"/>
          </a:xfrm>
          <a:prstGeom prst="rect">
            <a:avLst/>
          </a:prstGeom>
        </p:spPr>
      </p:pic>
    </p:spTree>
    <p:extLst>
      <p:ext uri="{BB962C8B-B14F-4D97-AF65-F5344CB8AC3E}">
        <p14:creationId xmlns:p14="http://schemas.microsoft.com/office/powerpoint/2010/main" val="2355239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04A130CA-991E-4C92-A494-EB7D8666EF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Freeform: Shape 1032">
            <a:extLst>
              <a:ext uri="{FF2B5EF4-FFF2-40B4-BE49-F238E27FC236}">
                <a16:creationId xmlns:a16="http://schemas.microsoft.com/office/drawing/2014/main" id="{FC3C749F-9A26-4B1E-BC2E-572D03DF9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872577" y="1372793"/>
            <a:ext cx="6135300" cy="5537781"/>
          </a:xfrm>
          <a:custGeom>
            <a:avLst/>
            <a:gdLst>
              <a:gd name="connsiteX0" fmla="*/ 0 w 6135300"/>
              <a:gd name="connsiteY0" fmla="*/ 0 h 5537781"/>
              <a:gd name="connsiteX1" fmla="*/ 6135300 w 6135300"/>
              <a:gd name="connsiteY1" fmla="*/ 0 h 5537781"/>
              <a:gd name="connsiteX2" fmla="*/ 6135300 w 6135300"/>
              <a:gd name="connsiteY2" fmla="*/ 3548931 h 5537781"/>
              <a:gd name="connsiteX3" fmla="*/ 4146451 w 6135300"/>
              <a:gd name="connsiteY3" fmla="*/ 5537781 h 5537781"/>
              <a:gd name="connsiteX4" fmla="*/ 0 w 6135300"/>
              <a:gd name="connsiteY4" fmla="*/ 1391331 h 5537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5300" h="5537781">
                <a:moveTo>
                  <a:pt x="0" y="0"/>
                </a:moveTo>
                <a:lnTo>
                  <a:pt x="6135300" y="0"/>
                </a:lnTo>
                <a:lnTo>
                  <a:pt x="6135300" y="3548931"/>
                </a:lnTo>
                <a:lnTo>
                  <a:pt x="4146451" y="5537781"/>
                </a:lnTo>
                <a:lnTo>
                  <a:pt x="0" y="1391331"/>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reeform: Shape 1034">
            <a:extLst>
              <a:ext uri="{FF2B5EF4-FFF2-40B4-BE49-F238E27FC236}">
                <a16:creationId xmlns:a16="http://schemas.microsoft.com/office/drawing/2014/main" id="{F98D51C6-1188-49B8-B829-31D2C2813F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050242" y="292975"/>
            <a:ext cx="5056735" cy="9206602"/>
          </a:xfrm>
          <a:custGeom>
            <a:avLst/>
            <a:gdLst>
              <a:gd name="connsiteX0" fmla="*/ 0 w 5053652"/>
              <a:gd name="connsiteY0" fmla="*/ 209273 h 9200989"/>
              <a:gd name="connsiteX1" fmla="*/ 209274 w 5053652"/>
              <a:gd name="connsiteY1" fmla="*/ 0 h 9200989"/>
              <a:gd name="connsiteX2" fmla="*/ 5053652 w 5053652"/>
              <a:gd name="connsiteY2" fmla="*/ 4844379 h 9200989"/>
              <a:gd name="connsiteX3" fmla="*/ 697042 w 5053652"/>
              <a:gd name="connsiteY3" fmla="*/ 9200989 h 9200989"/>
              <a:gd name="connsiteX4" fmla="*/ 0 w 5053652"/>
              <a:gd name="connsiteY4" fmla="*/ 9200989 h 9200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3652" h="9200989">
                <a:moveTo>
                  <a:pt x="0" y="209273"/>
                </a:moveTo>
                <a:lnTo>
                  <a:pt x="209274" y="0"/>
                </a:lnTo>
                <a:lnTo>
                  <a:pt x="5053652" y="4844379"/>
                </a:lnTo>
                <a:lnTo>
                  <a:pt x="697042" y="9200989"/>
                </a:lnTo>
                <a:lnTo>
                  <a:pt x="0" y="9200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Isosceles Triangle 1036">
            <a:extLst>
              <a:ext uri="{FF2B5EF4-FFF2-40B4-BE49-F238E27FC236}">
                <a16:creationId xmlns:a16="http://schemas.microsoft.com/office/drawing/2014/main" id="{456BA586-8922-4113-BD35-BBF1EB1A1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6909" y="5272381"/>
            <a:ext cx="3171238" cy="1585619"/>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Rectangle 1038">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861739" y="2074303"/>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Frame 1040">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423102" y="1635666"/>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CuadroTexto 1">
            <a:extLst>
              <a:ext uri="{FF2B5EF4-FFF2-40B4-BE49-F238E27FC236}">
                <a16:creationId xmlns:a16="http://schemas.microsoft.com/office/drawing/2014/main" id="{21883ABB-616D-6E8F-3F52-24B53C920663}"/>
              </a:ext>
            </a:extLst>
          </p:cNvPr>
          <p:cNvSpPr txBox="1"/>
          <p:nvPr/>
        </p:nvSpPr>
        <p:spPr>
          <a:xfrm>
            <a:off x="1738683" y="3087528"/>
            <a:ext cx="3618284" cy="1345720"/>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2800">
                <a:solidFill>
                  <a:srgbClr val="080808"/>
                </a:solidFill>
                <a:latin typeface="+mj-lt"/>
                <a:ea typeface="+mj-ea"/>
                <a:cs typeface="+mj-cs"/>
              </a:rPr>
              <a:t>¿Estas listo para una entrevista laboral?</a:t>
            </a:r>
          </a:p>
        </p:txBody>
      </p:sp>
      <p:sp>
        <p:nvSpPr>
          <p:cNvPr id="3" name="CuadroTexto 2">
            <a:extLst>
              <a:ext uri="{FF2B5EF4-FFF2-40B4-BE49-F238E27FC236}">
                <a16:creationId xmlns:a16="http://schemas.microsoft.com/office/drawing/2014/main" id="{1C93C928-5A8B-72DC-164B-748ABA3BE82D}"/>
              </a:ext>
            </a:extLst>
          </p:cNvPr>
          <p:cNvSpPr txBox="1"/>
          <p:nvPr/>
        </p:nvSpPr>
        <p:spPr>
          <a:xfrm>
            <a:off x="6766264" y="1117600"/>
            <a:ext cx="5425735" cy="4801314"/>
          </a:xfrm>
          <a:prstGeom prst="rect">
            <a:avLst/>
          </a:prstGeom>
          <a:solidFill>
            <a:schemeClr val="accent5">
              <a:lumMod val="20000"/>
              <a:lumOff val="80000"/>
            </a:schemeClr>
          </a:solidFill>
        </p:spPr>
        <p:txBody>
          <a:bodyPr wrap="square" rtlCol="0">
            <a:spAutoFit/>
          </a:bodyPr>
          <a:lstStyle/>
          <a:p>
            <a:r>
              <a:rPr lang="es-MX" b="1" dirty="0">
                <a:solidFill>
                  <a:srgbClr val="002060"/>
                </a:solidFill>
              </a:rPr>
              <a:t>¿Sabes a dónde acudir?</a:t>
            </a:r>
          </a:p>
          <a:p>
            <a:endParaRPr lang="es-MX" b="1" dirty="0">
              <a:solidFill>
                <a:srgbClr val="002060"/>
              </a:solidFill>
            </a:endParaRPr>
          </a:p>
          <a:p>
            <a:r>
              <a:rPr lang="es-MX" b="1" dirty="0">
                <a:solidFill>
                  <a:srgbClr val="002060"/>
                </a:solidFill>
              </a:rPr>
              <a:t>¿Tienes la cantidad que deseas ganar mensualmente?</a:t>
            </a:r>
          </a:p>
          <a:p>
            <a:endParaRPr lang="es-MX" b="1" dirty="0">
              <a:solidFill>
                <a:srgbClr val="002060"/>
              </a:solidFill>
            </a:endParaRPr>
          </a:p>
          <a:p>
            <a:r>
              <a:rPr lang="es-MX" b="1" dirty="0">
                <a:solidFill>
                  <a:srgbClr val="002060"/>
                </a:solidFill>
              </a:rPr>
              <a:t>¿Conoces la política del lugar al que quieres ingresar?</a:t>
            </a:r>
          </a:p>
          <a:p>
            <a:endParaRPr lang="es-MX" b="1" dirty="0">
              <a:solidFill>
                <a:srgbClr val="002060"/>
              </a:solidFill>
            </a:endParaRPr>
          </a:p>
          <a:p>
            <a:r>
              <a:rPr lang="es-MX" b="1" dirty="0">
                <a:solidFill>
                  <a:srgbClr val="002060"/>
                </a:solidFill>
              </a:rPr>
              <a:t>¿Tienes algún conocido que te recomiende?</a:t>
            </a:r>
          </a:p>
          <a:p>
            <a:endParaRPr lang="es-MX" b="1" dirty="0">
              <a:solidFill>
                <a:srgbClr val="002060"/>
              </a:solidFill>
            </a:endParaRPr>
          </a:p>
          <a:p>
            <a:r>
              <a:rPr lang="es-MX" b="1" dirty="0">
                <a:solidFill>
                  <a:srgbClr val="002060"/>
                </a:solidFill>
              </a:rPr>
              <a:t>¿Debes trabajar con una o varias personas?</a:t>
            </a:r>
          </a:p>
          <a:p>
            <a:endParaRPr lang="es-MX" b="1" dirty="0">
              <a:solidFill>
                <a:srgbClr val="002060"/>
              </a:solidFill>
            </a:endParaRPr>
          </a:p>
          <a:p>
            <a:r>
              <a:rPr lang="es-MX" b="1" dirty="0">
                <a:solidFill>
                  <a:srgbClr val="002060"/>
                </a:solidFill>
              </a:rPr>
              <a:t>¿Prefieres trabajar sólo(a)?</a:t>
            </a:r>
          </a:p>
          <a:p>
            <a:endParaRPr lang="es-MX" b="1" dirty="0">
              <a:solidFill>
                <a:srgbClr val="002060"/>
              </a:solidFill>
            </a:endParaRPr>
          </a:p>
          <a:p>
            <a:r>
              <a:rPr lang="es-MX" b="1" dirty="0">
                <a:solidFill>
                  <a:srgbClr val="002060"/>
                </a:solidFill>
              </a:rPr>
              <a:t>¿Está lejos de tu domicilio?</a:t>
            </a:r>
          </a:p>
          <a:p>
            <a:endParaRPr lang="es-MX" b="1" dirty="0">
              <a:solidFill>
                <a:srgbClr val="002060"/>
              </a:solidFill>
            </a:endParaRPr>
          </a:p>
          <a:p>
            <a:r>
              <a:rPr lang="es-MX" b="1" dirty="0">
                <a:solidFill>
                  <a:srgbClr val="002060"/>
                </a:solidFill>
              </a:rPr>
              <a:t>¿Cuánto gastarías en desplazarte hasta el lugar?</a:t>
            </a:r>
          </a:p>
          <a:p>
            <a:endParaRPr lang="es-MX" dirty="0"/>
          </a:p>
          <a:p>
            <a:endParaRPr lang="es-MX" dirty="0"/>
          </a:p>
        </p:txBody>
      </p:sp>
    </p:spTree>
    <p:extLst>
      <p:ext uri="{BB962C8B-B14F-4D97-AF65-F5344CB8AC3E}">
        <p14:creationId xmlns:p14="http://schemas.microsoft.com/office/powerpoint/2010/main" val="762088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153EDB2-4AAD-43F4-AE78-4D326C8133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grpSp>
        <p:nvGrpSpPr>
          <p:cNvPr id="10" name="Group 9">
            <a:extLst>
              <a:ext uri="{FF2B5EF4-FFF2-40B4-BE49-F238E27FC236}">
                <a16:creationId xmlns:a16="http://schemas.microsoft.com/office/drawing/2014/main" id="{A3CB7779-72E2-4E92-AE18-6BBC335DD8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7625" y="0"/>
            <a:ext cx="11097905" cy="6858000"/>
            <a:chOff x="547625" y="0"/>
            <a:chExt cx="11097905" cy="6858000"/>
          </a:xfrm>
        </p:grpSpPr>
        <p:sp>
          <p:nvSpPr>
            <p:cNvPr id="11" name="Freeform: Shape 10">
              <a:extLst>
                <a:ext uri="{FF2B5EF4-FFF2-40B4-BE49-F238E27FC236}">
                  <a16:creationId xmlns:a16="http://schemas.microsoft.com/office/drawing/2014/main" id="{175B9DA5-08BD-40EA-B06C-3D3CCD06A8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907575" y="0"/>
              <a:ext cx="10345003" cy="6858000"/>
            </a:xfrm>
            <a:custGeom>
              <a:avLst/>
              <a:gdLst>
                <a:gd name="connsiteX0" fmla="*/ 7551973 w 9174595"/>
                <a:gd name="connsiteY0" fmla="*/ 0 h 6858000"/>
                <a:gd name="connsiteX1" fmla="*/ 5634635 w 9174595"/>
                <a:gd name="connsiteY1" fmla="*/ 0 h 6858000"/>
                <a:gd name="connsiteX2" fmla="*/ 5550590 w 9174595"/>
                <a:gd name="connsiteY2" fmla="*/ 0 h 6858000"/>
                <a:gd name="connsiteX3" fmla="*/ 5480986 w 9174595"/>
                <a:gd name="connsiteY3" fmla="*/ 0 h 6858000"/>
                <a:gd name="connsiteX4" fmla="*/ 4886240 w 9174595"/>
                <a:gd name="connsiteY4" fmla="*/ 0 h 6858000"/>
                <a:gd name="connsiteX5" fmla="*/ 4816638 w 9174595"/>
                <a:gd name="connsiteY5" fmla="*/ 0 h 6858000"/>
                <a:gd name="connsiteX6" fmla="*/ 4357958 w 9174595"/>
                <a:gd name="connsiteY6" fmla="*/ 0 h 6858000"/>
                <a:gd name="connsiteX7" fmla="*/ 4288354 w 9174595"/>
                <a:gd name="connsiteY7" fmla="*/ 0 h 6858000"/>
                <a:gd name="connsiteX8" fmla="*/ 3693608 w 9174595"/>
                <a:gd name="connsiteY8" fmla="*/ 0 h 6858000"/>
                <a:gd name="connsiteX9" fmla="*/ 3624006 w 9174595"/>
                <a:gd name="connsiteY9" fmla="*/ 0 h 6858000"/>
                <a:gd name="connsiteX10" fmla="*/ 3276448 w 9174595"/>
                <a:gd name="connsiteY10" fmla="*/ 0 h 6858000"/>
                <a:gd name="connsiteX11" fmla="*/ 1622622 w 9174595"/>
                <a:gd name="connsiteY11" fmla="*/ 0 h 6858000"/>
                <a:gd name="connsiteX12" fmla="*/ 1600504 w 9174595"/>
                <a:gd name="connsiteY12" fmla="*/ 14997 h 6858000"/>
                <a:gd name="connsiteX13" fmla="*/ 0 w 9174595"/>
                <a:gd name="connsiteY13" fmla="*/ 3621656 h 6858000"/>
                <a:gd name="connsiteX14" fmla="*/ 1873886 w 9174595"/>
                <a:gd name="connsiteY14" fmla="*/ 6374814 h 6858000"/>
                <a:gd name="connsiteX15" fmla="*/ 2390406 w 9174595"/>
                <a:gd name="connsiteY15" fmla="*/ 6780599 h 6858000"/>
                <a:gd name="connsiteX16" fmla="*/ 2502136 w 9174595"/>
                <a:gd name="connsiteY16" fmla="*/ 6858000 h 6858000"/>
                <a:gd name="connsiteX17" fmla="*/ 3276448 w 9174595"/>
                <a:gd name="connsiteY17" fmla="*/ 6858000 h 6858000"/>
                <a:gd name="connsiteX18" fmla="*/ 3624006 w 9174595"/>
                <a:gd name="connsiteY18" fmla="*/ 6858000 h 6858000"/>
                <a:gd name="connsiteX19" fmla="*/ 3693608 w 9174595"/>
                <a:gd name="connsiteY19" fmla="*/ 6858000 h 6858000"/>
                <a:gd name="connsiteX20" fmla="*/ 4288354 w 9174595"/>
                <a:gd name="connsiteY20" fmla="*/ 6858000 h 6858000"/>
                <a:gd name="connsiteX21" fmla="*/ 4357958 w 9174595"/>
                <a:gd name="connsiteY21" fmla="*/ 6858000 h 6858000"/>
                <a:gd name="connsiteX22" fmla="*/ 4816638 w 9174595"/>
                <a:gd name="connsiteY22" fmla="*/ 6858000 h 6858000"/>
                <a:gd name="connsiteX23" fmla="*/ 4886240 w 9174595"/>
                <a:gd name="connsiteY23" fmla="*/ 6858000 h 6858000"/>
                <a:gd name="connsiteX24" fmla="*/ 5480986 w 9174595"/>
                <a:gd name="connsiteY24" fmla="*/ 6858000 h 6858000"/>
                <a:gd name="connsiteX25" fmla="*/ 5550590 w 9174595"/>
                <a:gd name="connsiteY25" fmla="*/ 6858000 h 6858000"/>
                <a:gd name="connsiteX26" fmla="*/ 5634635 w 9174595"/>
                <a:gd name="connsiteY26" fmla="*/ 6858000 h 6858000"/>
                <a:gd name="connsiteX27" fmla="*/ 6672460 w 9174595"/>
                <a:gd name="connsiteY27" fmla="*/ 6858000 h 6858000"/>
                <a:gd name="connsiteX28" fmla="*/ 6784188 w 9174595"/>
                <a:gd name="connsiteY28" fmla="*/ 6780599 h 6858000"/>
                <a:gd name="connsiteX29" fmla="*/ 7300708 w 9174595"/>
                <a:gd name="connsiteY29" fmla="*/ 6374814 h 6858000"/>
                <a:gd name="connsiteX30" fmla="*/ 9174595 w 9174595"/>
                <a:gd name="connsiteY30" fmla="*/ 3621656 h 6858000"/>
                <a:gd name="connsiteX31" fmla="*/ 7574092 w 9174595"/>
                <a:gd name="connsiteY3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74595" h="6858000">
                  <a:moveTo>
                    <a:pt x="7551973" y="0"/>
                  </a:moveTo>
                  <a:lnTo>
                    <a:pt x="5634635" y="0"/>
                  </a:lnTo>
                  <a:lnTo>
                    <a:pt x="5550590" y="0"/>
                  </a:lnTo>
                  <a:lnTo>
                    <a:pt x="5480986" y="0"/>
                  </a:lnTo>
                  <a:lnTo>
                    <a:pt x="4886240" y="0"/>
                  </a:lnTo>
                  <a:lnTo>
                    <a:pt x="4816638" y="0"/>
                  </a:lnTo>
                  <a:lnTo>
                    <a:pt x="4357958" y="0"/>
                  </a:lnTo>
                  <a:lnTo>
                    <a:pt x="4288354" y="0"/>
                  </a:lnTo>
                  <a:lnTo>
                    <a:pt x="3693608" y="0"/>
                  </a:lnTo>
                  <a:lnTo>
                    <a:pt x="3624006" y="0"/>
                  </a:lnTo>
                  <a:lnTo>
                    <a:pt x="3276448" y="0"/>
                  </a:lnTo>
                  <a:lnTo>
                    <a:pt x="1622622" y="0"/>
                  </a:lnTo>
                  <a:lnTo>
                    <a:pt x="1600504" y="14997"/>
                  </a:lnTo>
                  <a:cubicBezTo>
                    <a:pt x="573594" y="754641"/>
                    <a:pt x="0" y="2093192"/>
                    <a:pt x="0" y="3621656"/>
                  </a:cubicBezTo>
                  <a:cubicBezTo>
                    <a:pt x="0" y="4969131"/>
                    <a:pt x="928496" y="5602839"/>
                    <a:pt x="1873886" y="6374814"/>
                  </a:cubicBezTo>
                  <a:cubicBezTo>
                    <a:pt x="2046046" y="6515397"/>
                    <a:pt x="2216632" y="6653108"/>
                    <a:pt x="2390406" y="6780599"/>
                  </a:cubicBezTo>
                  <a:lnTo>
                    <a:pt x="2502136" y="6858000"/>
                  </a:lnTo>
                  <a:lnTo>
                    <a:pt x="3276448" y="6858000"/>
                  </a:lnTo>
                  <a:lnTo>
                    <a:pt x="3624006" y="6858000"/>
                  </a:lnTo>
                  <a:lnTo>
                    <a:pt x="3693608" y="6858000"/>
                  </a:lnTo>
                  <a:lnTo>
                    <a:pt x="4288354" y="6858000"/>
                  </a:lnTo>
                  <a:lnTo>
                    <a:pt x="4357958" y="6858000"/>
                  </a:lnTo>
                  <a:lnTo>
                    <a:pt x="4816638" y="6858000"/>
                  </a:lnTo>
                  <a:lnTo>
                    <a:pt x="4886240" y="6858000"/>
                  </a:lnTo>
                  <a:lnTo>
                    <a:pt x="5480986" y="6858000"/>
                  </a:lnTo>
                  <a:lnTo>
                    <a:pt x="5550590" y="6858000"/>
                  </a:lnTo>
                  <a:lnTo>
                    <a:pt x="5634635" y="6858000"/>
                  </a:lnTo>
                  <a:lnTo>
                    <a:pt x="6672460" y="6858000"/>
                  </a:lnTo>
                  <a:lnTo>
                    <a:pt x="6784188" y="6780599"/>
                  </a:lnTo>
                  <a:cubicBezTo>
                    <a:pt x="6957963" y="6653108"/>
                    <a:pt x="7128548" y="6515397"/>
                    <a:pt x="7300708" y="6374814"/>
                  </a:cubicBezTo>
                  <a:cubicBezTo>
                    <a:pt x="8246100" y="5602839"/>
                    <a:pt x="9174595" y="4969131"/>
                    <a:pt x="9174595" y="3621656"/>
                  </a:cubicBezTo>
                  <a:cubicBezTo>
                    <a:pt x="9174595" y="2093192"/>
                    <a:pt x="8601001" y="754641"/>
                    <a:pt x="7574092" y="1499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9EE62D72-11EF-40E9-BF23-0FCAEACDD7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708673"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676336F2-6633-4E26-8760-05F94D87D5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75235"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4" name="Freeform: Shape 13">
              <a:extLst>
                <a:ext uri="{FF2B5EF4-FFF2-40B4-BE49-F238E27FC236}">
                  <a16:creationId xmlns:a16="http://schemas.microsoft.com/office/drawing/2014/main" id="{39F3102E-7749-422F-8F51-A148252B8E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47625" y="0"/>
              <a:ext cx="2209181" cy="6858000"/>
            </a:xfrm>
            <a:custGeom>
              <a:avLst/>
              <a:gdLst>
                <a:gd name="connsiteX0" fmla="*/ 955085 w 2209181"/>
                <a:gd name="connsiteY0" fmla="*/ 0 h 6858000"/>
                <a:gd name="connsiteX1" fmla="*/ 937727 w 2209181"/>
                <a:gd name="connsiteY1" fmla="*/ 0 h 6858000"/>
                <a:gd name="connsiteX2" fmla="*/ 963738 w 2209181"/>
                <a:gd name="connsiteY2" fmla="*/ 24346 h 6858000"/>
                <a:gd name="connsiteX3" fmla="*/ 2184004 w 2209181"/>
                <a:gd name="connsiteY3" fmla="*/ 3809420 h 6858000"/>
                <a:gd name="connsiteX4" fmla="*/ 218679 w 2209181"/>
                <a:gd name="connsiteY4" fmla="*/ 6681644 h 6858000"/>
                <a:gd name="connsiteX5" fmla="*/ 0 w 2209181"/>
                <a:gd name="connsiteY5" fmla="*/ 6858000 h 6858000"/>
                <a:gd name="connsiteX6" fmla="*/ 19349 w 2209181"/>
                <a:gd name="connsiteY6" fmla="*/ 6858000 h 6858000"/>
                <a:gd name="connsiteX7" fmla="*/ 236958 w 2209181"/>
                <a:gd name="connsiteY7" fmla="*/ 6682507 h 6858000"/>
                <a:gd name="connsiteX8" fmla="*/ 2202283 w 2209181"/>
                <a:gd name="connsiteY8" fmla="*/ 3810283 h 6858000"/>
                <a:gd name="connsiteX9" fmla="*/ 982018 w 2209181"/>
                <a:gd name="connsiteY9" fmla="*/ 2521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55085" y="0"/>
                  </a:moveTo>
                  <a:lnTo>
                    <a:pt x="937727" y="0"/>
                  </a:lnTo>
                  <a:lnTo>
                    <a:pt x="963738" y="24346"/>
                  </a:lnTo>
                  <a:cubicBezTo>
                    <a:pt x="1818009" y="885455"/>
                    <a:pt x="2251801" y="2269402"/>
                    <a:pt x="2184004" y="3809420"/>
                  </a:cubicBezTo>
                  <a:cubicBezTo>
                    <a:pt x="2120250" y="5257592"/>
                    <a:pt x="1181008" y="5895709"/>
                    <a:pt x="218679" y="6681644"/>
                  </a:cubicBezTo>
                  <a:lnTo>
                    <a:pt x="0" y="6858000"/>
                  </a:lnTo>
                  <a:lnTo>
                    <a:pt x="19349" y="6858000"/>
                  </a:lnTo>
                  <a:lnTo>
                    <a:pt x="236958" y="6682507"/>
                  </a:lnTo>
                  <a:cubicBezTo>
                    <a:pt x="1199288" y="5896573"/>
                    <a:pt x="2138530" y="5258455"/>
                    <a:pt x="2202283" y="3810283"/>
                  </a:cubicBezTo>
                  <a:cubicBezTo>
                    <a:pt x="2270080" y="2270266"/>
                    <a:pt x="1836289" y="886318"/>
                    <a:pt x="982018" y="25210"/>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871191CD-1211-4C40-9D45-449D9BE65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36349" y="0"/>
              <a:ext cx="2209181" cy="6858000"/>
            </a:xfrm>
            <a:custGeom>
              <a:avLst/>
              <a:gdLst>
                <a:gd name="connsiteX0" fmla="*/ 937727 w 2209181"/>
                <a:gd name="connsiteY0" fmla="*/ 0 h 6858000"/>
                <a:gd name="connsiteX1" fmla="*/ 955085 w 2209181"/>
                <a:gd name="connsiteY1" fmla="*/ 0 h 6858000"/>
                <a:gd name="connsiteX2" fmla="*/ 982018 w 2209181"/>
                <a:gd name="connsiteY2" fmla="*/ 25210 h 6858000"/>
                <a:gd name="connsiteX3" fmla="*/ 2202283 w 2209181"/>
                <a:gd name="connsiteY3" fmla="*/ 3810283 h 6858000"/>
                <a:gd name="connsiteX4" fmla="*/ 236958 w 2209181"/>
                <a:gd name="connsiteY4" fmla="*/ 6682507 h 6858000"/>
                <a:gd name="connsiteX5" fmla="*/ 19349 w 2209181"/>
                <a:gd name="connsiteY5" fmla="*/ 6858000 h 6858000"/>
                <a:gd name="connsiteX6" fmla="*/ 0 w 2209181"/>
                <a:gd name="connsiteY6" fmla="*/ 6858000 h 6858000"/>
                <a:gd name="connsiteX7" fmla="*/ 218679 w 2209181"/>
                <a:gd name="connsiteY7" fmla="*/ 6681644 h 6858000"/>
                <a:gd name="connsiteX8" fmla="*/ 2184004 w 2209181"/>
                <a:gd name="connsiteY8" fmla="*/ 3809420 h 6858000"/>
                <a:gd name="connsiteX9" fmla="*/ 963738 w 2209181"/>
                <a:gd name="connsiteY9" fmla="*/ 243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37727" y="0"/>
                  </a:moveTo>
                  <a:lnTo>
                    <a:pt x="955085" y="0"/>
                  </a:lnTo>
                  <a:lnTo>
                    <a:pt x="982018" y="25210"/>
                  </a:lnTo>
                  <a:cubicBezTo>
                    <a:pt x="1836289" y="886318"/>
                    <a:pt x="2270080" y="2270266"/>
                    <a:pt x="2202283" y="3810283"/>
                  </a:cubicBezTo>
                  <a:cubicBezTo>
                    <a:pt x="2138530" y="5258455"/>
                    <a:pt x="1199288" y="5896573"/>
                    <a:pt x="236958" y="6682507"/>
                  </a:cubicBezTo>
                  <a:lnTo>
                    <a:pt x="19349" y="6858000"/>
                  </a:lnTo>
                  <a:lnTo>
                    <a:pt x="0" y="6858000"/>
                  </a:lnTo>
                  <a:lnTo>
                    <a:pt x="218679" y="6681644"/>
                  </a:lnTo>
                  <a:cubicBezTo>
                    <a:pt x="1181008" y="5895709"/>
                    <a:pt x="2120250" y="5257592"/>
                    <a:pt x="2184004" y="3809420"/>
                  </a:cubicBezTo>
                  <a:cubicBezTo>
                    <a:pt x="2251801" y="2269402"/>
                    <a:pt x="1818009" y="885455"/>
                    <a:pt x="963738" y="24346"/>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graphicFrame>
        <p:nvGraphicFramePr>
          <p:cNvPr id="3" name="Tabla 3">
            <a:extLst>
              <a:ext uri="{FF2B5EF4-FFF2-40B4-BE49-F238E27FC236}">
                <a16:creationId xmlns:a16="http://schemas.microsoft.com/office/drawing/2014/main" id="{836796AE-BCA5-C060-30F3-214661485C58}"/>
              </a:ext>
            </a:extLst>
          </p:cNvPr>
          <p:cNvGraphicFramePr>
            <a:graphicFrameLocks noGrp="1"/>
          </p:cNvGraphicFramePr>
          <p:nvPr>
            <p:extLst>
              <p:ext uri="{D42A27DB-BD31-4B8C-83A1-F6EECF244321}">
                <p14:modId xmlns:p14="http://schemas.microsoft.com/office/powerpoint/2010/main" val="4180389938"/>
              </p:ext>
            </p:extLst>
          </p:nvPr>
        </p:nvGraphicFramePr>
        <p:xfrm>
          <a:off x="1361440" y="1412903"/>
          <a:ext cx="8410359" cy="3944240"/>
        </p:xfrm>
        <a:graphic>
          <a:graphicData uri="http://schemas.openxmlformats.org/drawingml/2006/table">
            <a:tbl>
              <a:tblPr firstRow="1" bandRow="1">
                <a:tableStyleId>{3B4B98B0-60AC-42C2-AFA5-B58CD77FA1E5}</a:tableStyleId>
              </a:tblPr>
              <a:tblGrid>
                <a:gridCol w="2894804">
                  <a:extLst>
                    <a:ext uri="{9D8B030D-6E8A-4147-A177-3AD203B41FA5}">
                      <a16:colId xmlns:a16="http://schemas.microsoft.com/office/drawing/2014/main" val="2828959508"/>
                    </a:ext>
                  </a:extLst>
                </a:gridCol>
                <a:gridCol w="2745997">
                  <a:extLst>
                    <a:ext uri="{9D8B030D-6E8A-4147-A177-3AD203B41FA5}">
                      <a16:colId xmlns:a16="http://schemas.microsoft.com/office/drawing/2014/main" val="3063535808"/>
                    </a:ext>
                  </a:extLst>
                </a:gridCol>
                <a:gridCol w="2769558">
                  <a:extLst>
                    <a:ext uri="{9D8B030D-6E8A-4147-A177-3AD203B41FA5}">
                      <a16:colId xmlns:a16="http://schemas.microsoft.com/office/drawing/2014/main" val="1289671380"/>
                    </a:ext>
                  </a:extLst>
                </a:gridCol>
              </a:tblGrid>
              <a:tr h="1438372">
                <a:tc>
                  <a:txBody>
                    <a:bodyPr/>
                    <a:lstStyle/>
                    <a:p>
                      <a:r>
                        <a:rPr lang="es-MX" sz="1300"/>
                        <a:t>¿Qué clase de trabajo debes buscar?</a:t>
                      </a:r>
                    </a:p>
                    <a:p>
                      <a:endParaRPr lang="es-MX" sz="1300"/>
                    </a:p>
                    <a:p>
                      <a:r>
                        <a:rPr lang="es-MX" sz="1300" b="0"/>
                        <a:t>Busca donde tu perfil concuerde con las actividades que realizan</a:t>
                      </a:r>
                      <a:endParaRPr lang="es-MX" sz="1300" b="0">
                        <a:latin typeface="Comic Sans MS" panose="030F0702030302020204" pitchFamily="66" charset="0"/>
                      </a:endParaRPr>
                    </a:p>
                  </a:txBody>
                  <a:tcPr marL="64213" marR="64213" marT="32107" marB="32107"/>
                </a:tc>
                <a:tc>
                  <a:txBody>
                    <a:bodyPr/>
                    <a:lstStyle/>
                    <a:p>
                      <a:r>
                        <a:rPr lang="es-MX" sz="1300">
                          <a:solidFill>
                            <a:srgbClr val="A34DBB"/>
                          </a:solidFill>
                        </a:rPr>
                        <a:t>¿Cómo puedes prever los tiempos para llegar puntual a tu cita laboral?</a:t>
                      </a:r>
                    </a:p>
                    <a:p>
                      <a:endParaRPr lang="es-MX" sz="1300">
                        <a:solidFill>
                          <a:srgbClr val="A34DBB"/>
                        </a:solidFill>
                      </a:endParaRPr>
                    </a:p>
                    <a:p>
                      <a:r>
                        <a:rPr lang="es-MX" sz="1300" b="0">
                          <a:solidFill>
                            <a:srgbClr val="A34DBB"/>
                          </a:solidFill>
                        </a:rPr>
                        <a:t>Días antes asiste al lugar para tomar el tiempo que tardas en desplazarte</a:t>
                      </a:r>
                      <a:endParaRPr lang="es-MX" sz="1300" b="0">
                        <a:solidFill>
                          <a:srgbClr val="A34DBB"/>
                        </a:solidFill>
                        <a:latin typeface="Comic Sans MS" panose="030F0702030302020204" pitchFamily="66" charset="0"/>
                      </a:endParaRPr>
                    </a:p>
                  </a:txBody>
                  <a:tcPr marL="64213" marR="64213" marT="32107" marB="32107"/>
                </a:tc>
                <a:tc>
                  <a:txBody>
                    <a:bodyPr/>
                    <a:lstStyle/>
                    <a:p>
                      <a:r>
                        <a:rPr lang="es-MX" sz="1300"/>
                        <a:t>¿Cómo debes vestir?</a:t>
                      </a:r>
                    </a:p>
                    <a:p>
                      <a:endParaRPr lang="es-MX" sz="1300"/>
                    </a:p>
                    <a:p>
                      <a:r>
                        <a:rPr lang="es-MX" sz="1300" b="0"/>
                        <a:t>De manera formal, aseado</a:t>
                      </a:r>
                    </a:p>
                    <a:p>
                      <a:r>
                        <a:rPr lang="es-MX" sz="1300" b="0"/>
                        <a:t>(Si tienes algún traje… utilízalo)</a:t>
                      </a:r>
                      <a:endParaRPr lang="es-MX" sz="1300" b="0">
                        <a:latin typeface="Comic Sans MS" panose="030F0702030302020204" pitchFamily="66" charset="0"/>
                      </a:endParaRPr>
                    </a:p>
                  </a:txBody>
                  <a:tcPr marL="64213" marR="64213" marT="32107" marB="32107"/>
                </a:tc>
                <a:extLst>
                  <a:ext uri="{0D108BD9-81ED-4DB2-BD59-A6C34878D82A}">
                    <a16:rowId xmlns:a16="http://schemas.microsoft.com/office/drawing/2014/main" val="2084696294"/>
                  </a:ext>
                </a:extLst>
              </a:tr>
              <a:tr h="1053094">
                <a:tc>
                  <a:txBody>
                    <a:bodyPr/>
                    <a:lstStyle/>
                    <a:p>
                      <a:r>
                        <a:rPr lang="es-MX" sz="1300" b="1">
                          <a:solidFill>
                            <a:srgbClr val="A34DBB"/>
                          </a:solidFill>
                        </a:rPr>
                        <a:t>¿A que hora tienes que llegar a tu cita laboral?</a:t>
                      </a:r>
                    </a:p>
                    <a:p>
                      <a:endParaRPr lang="es-MX" sz="1300" b="1">
                        <a:solidFill>
                          <a:srgbClr val="A34DBB"/>
                        </a:solidFill>
                      </a:endParaRPr>
                    </a:p>
                    <a:p>
                      <a:r>
                        <a:rPr lang="es-MX" sz="1300">
                          <a:solidFill>
                            <a:srgbClr val="A34DBB"/>
                          </a:solidFill>
                        </a:rPr>
                        <a:t>Diez minutos antes</a:t>
                      </a:r>
                    </a:p>
                    <a:p>
                      <a:endParaRPr lang="es-MX" sz="1300">
                        <a:solidFill>
                          <a:srgbClr val="A34DBB"/>
                        </a:solidFill>
                        <a:latin typeface="Comic Sans MS" panose="030F0702030302020204" pitchFamily="66" charset="0"/>
                      </a:endParaRPr>
                    </a:p>
                  </a:txBody>
                  <a:tcPr marL="64213" marR="64213" marT="32107" marB="32107"/>
                </a:tc>
                <a:tc>
                  <a:txBody>
                    <a:bodyPr/>
                    <a:lstStyle/>
                    <a:p>
                      <a:r>
                        <a:rPr lang="es-MX" sz="1300" b="1" dirty="0">
                          <a:solidFill>
                            <a:srgbClr val="002060"/>
                          </a:solidFill>
                        </a:rPr>
                        <a:t>¿Cómo debes saludar a tu entrevistador?</a:t>
                      </a:r>
                    </a:p>
                    <a:p>
                      <a:endParaRPr lang="es-MX" sz="1300" b="1" dirty="0">
                        <a:solidFill>
                          <a:srgbClr val="002060"/>
                        </a:solidFill>
                      </a:endParaRPr>
                    </a:p>
                    <a:p>
                      <a:r>
                        <a:rPr lang="es-MX" sz="1300" dirty="0">
                          <a:solidFill>
                            <a:srgbClr val="002060"/>
                          </a:solidFill>
                        </a:rPr>
                        <a:t>Firme pero no fuerte, evita saludar de beso</a:t>
                      </a:r>
                      <a:endParaRPr lang="es-MX" sz="1300" dirty="0">
                        <a:solidFill>
                          <a:srgbClr val="002060"/>
                        </a:solidFill>
                        <a:latin typeface="Comic Sans MS" panose="030F0702030302020204" pitchFamily="66" charset="0"/>
                      </a:endParaRPr>
                    </a:p>
                  </a:txBody>
                  <a:tcPr marL="64213" marR="64213" marT="32107" marB="32107"/>
                </a:tc>
                <a:tc>
                  <a:txBody>
                    <a:bodyPr/>
                    <a:lstStyle/>
                    <a:p>
                      <a:r>
                        <a:rPr lang="es-MX" sz="1300" b="1">
                          <a:solidFill>
                            <a:srgbClr val="A34DBB"/>
                          </a:solidFill>
                        </a:rPr>
                        <a:t>¿Qué debes saber del trabajo que vas a solicitar?</a:t>
                      </a:r>
                    </a:p>
                    <a:p>
                      <a:endParaRPr lang="es-MX" sz="1300" b="1">
                        <a:solidFill>
                          <a:srgbClr val="A34DBB"/>
                        </a:solidFill>
                      </a:endParaRPr>
                    </a:p>
                    <a:p>
                      <a:r>
                        <a:rPr lang="es-MX" sz="1300">
                          <a:solidFill>
                            <a:srgbClr val="A34DBB"/>
                          </a:solidFill>
                        </a:rPr>
                        <a:t>Metas, propósitos, horarios, normatividad e historia</a:t>
                      </a:r>
                      <a:endParaRPr lang="es-MX" sz="1300">
                        <a:solidFill>
                          <a:srgbClr val="A34DBB"/>
                        </a:solidFill>
                        <a:latin typeface="Comic Sans MS" panose="030F0702030302020204" pitchFamily="66" charset="0"/>
                      </a:endParaRPr>
                    </a:p>
                  </a:txBody>
                  <a:tcPr marL="64213" marR="64213" marT="32107" marB="32107"/>
                </a:tc>
                <a:extLst>
                  <a:ext uri="{0D108BD9-81ED-4DB2-BD59-A6C34878D82A}">
                    <a16:rowId xmlns:a16="http://schemas.microsoft.com/office/drawing/2014/main" val="3626683476"/>
                  </a:ext>
                </a:extLst>
              </a:tr>
              <a:tr h="1438372">
                <a:tc>
                  <a:txBody>
                    <a:bodyPr/>
                    <a:lstStyle/>
                    <a:p>
                      <a:r>
                        <a:rPr lang="es-MX" sz="1300" b="1" dirty="0">
                          <a:solidFill>
                            <a:srgbClr val="002060"/>
                          </a:solidFill>
                        </a:rPr>
                        <a:t>¿Menciona cinco debilidades que tengas?</a:t>
                      </a:r>
                    </a:p>
                    <a:p>
                      <a:r>
                        <a:rPr lang="es-MX" sz="1300" dirty="0">
                          <a:solidFill>
                            <a:srgbClr val="002060"/>
                          </a:solidFill>
                        </a:rPr>
                        <a:t>Coloca situaciones que no afecten el desarrollo de tu trabajo. Por ejemplo, que sepan que prefieres trabajar que dedicar tiempo a ti</a:t>
                      </a:r>
                    </a:p>
                    <a:p>
                      <a:endParaRPr lang="es-MX" sz="1300" dirty="0">
                        <a:solidFill>
                          <a:schemeClr val="bg1"/>
                        </a:solidFill>
                        <a:latin typeface="Comic Sans MS" panose="030F0702030302020204" pitchFamily="66" charset="0"/>
                      </a:endParaRPr>
                    </a:p>
                  </a:txBody>
                  <a:tcPr marL="64213" marR="64213" marT="32107" marB="32107"/>
                </a:tc>
                <a:tc>
                  <a:txBody>
                    <a:bodyPr/>
                    <a:lstStyle/>
                    <a:p>
                      <a:r>
                        <a:rPr lang="es-MX" sz="1300" b="1">
                          <a:solidFill>
                            <a:srgbClr val="A34DBB"/>
                          </a:solidFill>
                        </a:rPr>
                        <a:t>¿Qué sueldo debes solicitar?</a:t>
                      </a:r>
                    </a:p>
                    <a:p>
                      <a:endParaRPr lang="es-MX" sz="1300" b="1">
                        <a:solidFill>
                          <a:srgbClr val="A34DBB"/>
                        </a:solidFill>
                      </a:endParaRPr>
                    </a:p>
                    <a:p>
                      <a:r>
                        <a:rPr lang="es-MX" sz="1300">
                          <a:solidFill>
                            <a:srgbClr val="A34DBB"/>
                          </a:solidFill>
                        </a:rPr>
                        <a:t>Investiga cuanto pagan en ese trabajo y agrega un poco más</a:t>
                      </a:r>
                      <a:endParaRPr lang="es-MX" sz="1300">
                        <a:solidFill>
                          <a:srgbClr val="A34DBB"/>
                        </a:solidFill>
                        <a:latin typeface="Comic Sans MS" panose="030F0702030302020204" pitchFamily="66" charset="0"/>
                      </a:endParaRPr>
                    </a:p>
                  </a:txBody>
                  <a:tcPr marL="64213" marR="64213" marT="32107" marB="32107"/>
                </a:tc>
                <a:tc>
                  <a:txBody>
                    <a:bodyPr/>
                    <a:lstStyle/>
                    <a:p>
                      <a:r>
                        <a:rPr lang="es-MX" sz="1300" b="1" dirty="0">
                          <a:solidFill>
                            <a:srgbClr val="002060"/>
                          </a:solidFill>
                        </a:rPr>
                        <a:t>¿Cómo debes despedirte al término de la entrevista?</a:t>
                      </a:r>
                    </a:p>
                    <a:p>
                      <a:endParaRPr lang="es-MX" sz="1300" b="1" dirty="0">
                        <a:solidFill>
                          <a:srgbClr val="002060"/>
                        </a:solidFill>
                      </a:endParaRPr>
                    </a:p>
                    <a:p>
                      <a:r>
                        <a:rPr lang="es-MX" sz="1300" dirty="0">
                          <a:solidFill>
                            <a:srgbClr val="002060"/>
                          </a:solidFill>
                        </a:rPr>
                        <a:t>Agradece el tiempo de las personas</a:t>
                      </a:r>
                      <a:endParaRPr lang="es-MX" sz="1300" dirty="0">
                        <a:solidFill>
                          <a:srgbClr val="002060"/>
                        </a:solidFill>
                        <a:latin typeface="Comic Sans MS" panose="030F0702030302020204" pitchFamily="66" charset="0"/>
                      </a:endParaRPr>
                    </a:p>
                  </a:txBody>
                  <a:tcPr marL="64213" marR="64213" marT="32107" marB="32107"/>
                </a:tc>
                <a:extLst>
                  <a:ext uri="{0D108BD9-81ED-4DB2-BD59-A6C34878D82A}">
                    <a16:rowId xmlns:a16="http://schemas.microsoft.com/office/drawing/2014/main" val="1681007412"/>
                  </a:ext>
                </a:extLst>
              </a:tr>
            </a:tbl>
          </a:graphicData>
        </a:graphic>
      </p:graphicFrame>
    </p:spTree>
    <p:extLst>
      <p:ext uri="{BB962C8B-B14F-4D97-AF65-F5344CB8AC3E}">
        <p14:creationId xmlns:p14="http://schemas.microsoft.com/office/powerpoint/2010/main" val="722125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1990213C-35B9-DDD9-F2B6-5F93511E9F63}"/>
              </a:ext>
            </a:extLst>
          </p:cNvPr>
          <p:cNvSpPr txBox="1"/>
          <p:nvPr/>
        </p:nvSpPr>
        <p:spPr>
          <a:xfrm>
            <a:off x="699713" y="248038"/>
            <a:ext cx="7063721" cy="115920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200" kern="1200">
                <a:solidFill>
                  <a:srgbClr val="FFFFFF"/>
                </a:solidFill>
                <a:effectLst>
                  <a:outerShdw blurRad="38100" dist="38100" dir="2700000" algn="tl">
                    <a:srgbClr val="000000">
                      <a:alpha val="43137"/>
                    </a:srgbClr>
                  </a:outerShdw>
                </a:effectLst>
                <a:latin typeface="+mj-lt"/>
                <a:ea typeface="+mj-ea"/>
                <a:cs typeface="+mj-cs"/>
              </a:rPr>
              <a:t>Estilo de vida de un profesionista</a:t>
            </a:r>
          </a:p>
          <a:p>
            <a:pPr>
              <a:lnSpc>
                <a:spcPct val="90000"/>
              </a:lnSpc>
              <a:spcBef>
                <a:spcPct val="0"/>
              </a:spcBef>
              <a:spcAft>
                <a:spcPts val="600"/>
              </a:spcAft>
            </a:pPr>
            <a:r>
              <a:rPr lang="en-US" sz="2200" kern="1200">
                <a:solidFill>
                  <a:srgbClr val="FFFFFF"/>
                </a:solidFill>
                <a:effectLst>
                  <a:outerShdw blurRad="38100" dist="38100" dir="2700000" algn="tl">
                    <a:srgbClr val="000000">
                      <a:alpha val="43137"/>
                    </a:srgbClr>
                  </a:outerShdw>
                </a:effectLst>
                <a:latin typeface="+mj-lt"/>
                <a:ea typeface="+mj-ea"/>
                <a:cs typeface="+mj-cs"/>
              </a:rPr>
              <a:t>Realiza una entrevista, considera las siguientes preguntas</a:t>
            </a:r>
          </a:p>
        </p:txBody>
      </p:sp>
      <p:graphicFrame>
        <p:nvGraphicFramePr>
          <p:cNvPr id="3" name="Tabla 3">
            <a:extLst>
              <a:ext uri="{FF2B5EF4-FFF2-40B4-BE49-F238E27FC236}">
                <a16:creationId xmlns:a16="http://schemas.microsoft.com/office/drawing/2014/main" id="{BCDBD0B2-4D28-5BAA-BDCC-B07AAC794875}"/>
              </a:ext>
            </a:extLst>
          </p:cNvPr>
          <p:cNvGraphicFramePr>
            <a:graphicFrameLocks noGrp="1"/>
          </p:cNvGraphicFramePr>
          <p:nvPr>
            <p:extLst>
              <p:ext uri="{D42A27DB-BD31-4B8C-83A1-F6EECF244321}">
                <p14:modId xmlns:p14="http://schemas.microsoft.com/office/powerpoint/2010/main" val="3354099450"/>
              </p:ext>
            </p:extLst>
          </p:nvPr>
        </p:nvGraphicFramePr>
        <p:xfrm>
          <a:off x="432225" y="2107423"/>
          <a:ext cx="11327551" cy="4169901"/>
        </p:xfrm>
        <a:graphic>
          <a:graphicData uri="http://schemas.openxmlformats.org/drawingml/2006/table">
            <a:tbl>
              <a:tblPr firstRow="1" bandRow="1">
                <a:tableStyleId>{5C22544A-7EE6-4342-B048-85BDC9FD1C3A}</a:tableStyleId>
              </a:tblPr>
              <a:tblGrid>
                <a:gridCol w="2111878">
                  <a:extLst>
                    <a:ext uri="{9D8B030D-6E8A-4147-A177-3AD203B41FA5}">
                      <a16:colId xmlns:a16="http://schemas.microsoft.com/office/drawing/2014/main" val="4121767323"/>
                    </a:ext>
                  </a:extLst>
                </a:gridCol>
                <a:gridCol w="2110239">
                  <a:extLst>
                    <a:ext uri="{9D8B030D-6E8A-4147-A177-3AD203B41FA5}">
                      <a16:colId xmlns:a16="http://schemas.microsoft.com/office/drawing/2014/main" val="3661448696"/>
                    </a:ext>
                  </a:extLst>
                </a:gridCol>
                <a:gridCol w="2742459">
                  <a:extLst>
                    <a:ext uri="{9D8B030D-6E8A-4147-A177-3AD203B41FA5}">
                      <a16:colId xmlns:a16="http://schemas.microsoft.com/office/drawing/2014/main" val="178538930"/>
                    </a:ext>
                  </a:extLst>
                </a:gridCol>
                <a:gridCol w="1862921">
                  <a:extLst>
                    <a:ext uri="{9D8B030D-6E8A-4147-A177-3AD203B41FA5}">
                      <a16:colId xmlns:a16="http://schemas.microsoft.com/office/drawing/2014/main" val="2153053189"/>
                    </a:ext>
                  </a:extLst>
                </a:gridCol>
                <a:gridCol w="2500054">
                  <a:extLst>
                    <a:ext uri="{9D8B030D-6E8A-4147-A177-3AD203B41FA5}">
                      <a16:colId xmlns:a16="http://schemas.microsoft.com/office/drawing/2014/main" val="2714369000"/>
                    </a:ext>
                  </a:extLst>
                </a:gridCol>
              </a:tblGrid>
              <a:tr h="1389967">
                <a:tc>
                  <a:txBody>
                    <a:bodyPr/>
                    <a:lstStyle/>
                    <a:p>
                      <a:r>
                        <a:rPr lang="es-MX" sz="1700" b="1">
                          <a:solidFill>
                            <a:srgbClr val="A34DBB"/>
                          </a:solidFill>
                          <a:latin typeface="Comic Sans MS" panose="030F0702030302020204" pitchFamily="66" charset="0"/>
                        </a:rPr>
                        <a:t>¿En dónde se concentra la mayoría de estos profesionistas?</a:t>
                      </a:r>
                    </a:p>
                    <a:p>
                      <a:endParaRPr lang="es-MX" sz="1700" b="1">
                        <a:solidFill>
                          <a:srgbClr val="A34DBB"/>
                        </a:solidFill>
                        <a:latin typeface="Comic Sans MS" panose="030F0702030302020204" pitchFamily="66" charset="0"/>
                      </a:endParaRPr>
                    </a:p>
                  </a:txBody>
                  <a:tcPr marL="94342" marR="94342" marT="47171" marB="47171">
                    <a:solidFill>
                      <a:srgbClr val="FF99FF"/>
                    </a:solidFill>
                  </a:tcPr>
                </a:tc>
                <a:tc>
                  <a:txBody>
                    <a:bodyPr/>
                    <a:lstStyle/>
                    <a:p>
                      <a:r>
                        <a:rPr lang="es-MX" sz="1700" b="1">
                          <a:latin typeface="Comic Sans MS" panose="030F0702030302020204" pitchFamily="66" charset="0"/>
                        </a:rPr>
                        <a:t>¿Qué actividades desempeña principalmente en esta profesión?</a:t>
                      </a: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¿Es necesario un cierto tipo de vestimenta?</a:t>
                      </a:r>
                    </a:p>
                  </a:txBody>
                  <a:tcPr marL="94342" marR="94342" marT="47171" marB="47171">
                    <a:solidFill>
                      <a:srgbClr val="FF99FF"/>
                    </a:solidFill>
                  </a:tcPr>
                </a:tc>
                <a:tc>
                  <a:txBody>
                    <a:bodyPr/>
                    <a:lstStyle/>
                    <a:p>
                      <a:r>
                        <a:rPr lang="es-MX" sz="1700" b="1">
                          <a:latin typeface="Comic Sans MS" panose="030F0702030302020204" pitchFamily="66" charset="0"/>
                        </a:rPr>
                        <a:t>¿Cuál es el sueldo inicial?</a:t>
                      </a: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¿Existe algún tipo de dificultades al desempeñar la carrera?</a:t>
                      </a:r>
                    </a:p>
                  </a:txBody>
                  <a:tcPr marL="94342" marR="94342" marT="47171" marB="47171">
                    <a:solidFill>
                      <a:srgbClr val="FF99FF"/>
                    </a:solidFill>
                  </a:tcPr>
                </a:tc>
                <a:extLst>
                  <a:ext uri="{0D108BD9-81ED-4DB2-BD59-A6C34878D82A}">
                    <a16:rowId xmlns:a16="http://schemas.microsoft.com/office/drawing/2014/main" val="3049839213"/>
                  </a:ext>
                </a:extLst>
              </a:tr>
              <a:tr h="1389967">
                <a:tc>
                  <a:txBody>
                    <a:bodyPr/>
                    <a:lstStyle/>
                    <a:p>
                      <a:r>
                        <a:rPr lang="es-MX" sz="1700" b="1">
                          <a:solidFill>
                            <a:schemeClr val="bg1"/>
                          </a:solidFill>
                          <a:latin typeface="Comic Sans MS" panose="030F0702030302020204" pitchFamily="66" charset="0"/>
                        </a:rPr>
                        <a:t>¿Se puede trabajar de manera independiente?</a:t>
                      </a: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¿Se requiere dominio de algún idioma?</a:t>
                      </a:r>
                    </a:p>
                  </a:txBody>
                  <a:tcPr marL="94342" marR="94342" marT="47171" marB="47171">
                    <a:solidFill>
                      <a:srgbClr val="FF99FF"/>
                    </a:solidFill>
                  </a:tcPr>
                </a:tc>
                <a:tc>
                  <a:txBody>
                    <a:bodyPr/>
                    <a:lstStyle/>
                    <a:p>
                      <a:r>
                        <a:rPr lang="es-MX" sz="1700" b="1">
                          <a:solidFill>
                            <a:schemeClr val="bg1"/>
                          </a:solidFill>
                          <a:latin typeface="Comic Sans MS" panose="030F0702030302020204" pitchFamily="66" charset="0"/>
                        </a:rPr>
                        <a:t>¿Es importante saber relacionarse con los demás para llevar a cabo dicha profesión?</a:t>
                      </a:r>
                    </a:p>
                    <a:p>
                      <a:endParaRPr lang="es-MX" sz="1700" b="1">
                        <a:solidFill>
                          <a:schemeClr val="bg1"/>
                        </a:solidFill>
                        <a:latin typeface="Comic Sans MS" panose="030F0702030302020204" pitchFamily="66" charset="0"/>
                      </a:endParaRP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¿Qué características físicas se requieren?</a:t>
                      </a:r>
                    </a:p>
                  </a:txBody>
                  <a:tcPr marL="94342" marR="94342" marT="47171" marB="47171">
                    <a:solidFill>
                      <a:srgbClr val="FF99FF"/>
                    </a:solidFill>
                  </a:tcPr>
                </a:tc>
                <a:tc>
                  <a:txBody>
                    <a:bodyPr/>
                    <a:lstStyle/>
                    <a:p>
                      <a:r>
                        <a:rPr lang="es-MX" sz="1700" b="1">
                          <a:solidFill>
                            <a:schemeClr val="bg1"/>
                          </a:solidFill>
                          <a:latin typeface="Comic Sans MS" panose="030F0702030302020204" pitchFamily="66" charset="0"/>
                        </a:rPr>
                        <a:t>¿Hay posibilidad de crecimiento en su ámbito laboral?</a:t>
                      </a:r>
                    </a:p>
                  </a:txBody>
                  <a:tcPr marL="94342" marR="94342" marT="47171" marB="47171">
                    <a:solidFill>
                      <a:srgbClr val="9966FF"/>
                    </a:solidFill>
                  </a:tcPr>
                </a:tc>
                <a:extLst>
                  <a:ext uri="{0D108BD9-81ED-4DB2-BD59-A6C34878D82A}">
                    <a16:rowId xmlns:a16="http://schemas.microsoft.com/office/drawing/2014/main" val="2618562140"/>
                  </a:ext>
                </a:extLst>
              </a:tr>
              <a:tr h="1389967">
                <a:tc>
                  <a:txBody>
                    <a:bodyPr/>
                    <a:lstStyle/>
                    <a:p>
                      <a:r>
                        <a:rPr lang="es-MX" sz="1700" b="1">
                          <a:solidFill>
                            <a:srgbClr val="A34DBB"/>
                          </a:solidFill>
                          <a:latin typeface="Comic Sans MS" panose="030F0702030302020204" pitchFamily="66" charset="0"/>
                        </a:rPr>
                        <a:t>¿Son importantes el sexo y edad para esta profesión?</a:t>
                      </a:r>
                    </a:p>
                  </a:txBody>
                  <a:tcPr marL="94342" marR="94342" marT="47171" marB="47171">
                    <a:solidFill>
                      <a:srgbClr val="FF99FF"/>
                    </a:solidFill>
                  </a:tcPr>
                </a:tc>
                <a:tc>
                  <a:txBody>
                    <a:bodyPr/>
                    <a:lstStyle/>
                    <a:p>
                      <a:r>
                        <a:rPr lang="es-MX" sz="1700" b="1">
                          <a:solidFill>
                            <a:schemeClr val="bg1"/>
                          </a:solidFill>
                          <a:latin typeface="Comic Sans MS" panose="030F0702030302020204" pitchFamily="66" charset="0"/>
                        </a:rPr>
                        <a:t>¿Qué sectores solicitan más sus servicios?</a:t>
                      </a: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¿Cuántas horas trabaja al día?</a:t>
                      </a:r>
                    </a:p>
                  </a:txBody>
                  <a:tcPr marL="94342" marR="94342" marT="47171" marB="47171">
                    <a:solidFill>
                      <a:srgbClr val="FF99FF"/>
                    </a:solidFill>
                  </a:tcPr>
                </a:tc>
                <a:tc>
                  <a:txBody>
                    <a:bodyPr/>
                    <a:lstStyle/>
                    <a:p>
                      <a:r>
                        <a:rPr lang="es-MX" sz="1700" b="1">
                          <a:solidFill>
                            <a:schemeClr val="bg1"/>
                          </a:solidFill>
                          <a:latin typeface="Comic Sans MS" panose="030F0702030302020204" pitchFamily="66" charset="0"/>
                        </a:rPr>
                        <a:t>¿Usted respeta sus tiempos de horas de comida?</a:t>
                      </a:r>
                    </a:p>
                  </a:txBody>
                  <a:tcPr marL="94342" marR="94342" marT="47171" marB="47171">
                    <a:solidFill>
                      <a:srgbClr val="9966FF"/>
                    </a:solidFill>
                  </a:tcPr>
                </a:tc>
                <a:tc>
                  <a:txBody>
                    <a:bodyPr/>
                    <a:lstStyle/>
                    <a:p>
                      <a:r>
                        <a:rPr lang="es-MX" sz="1700" b="1">
                          <a:solidFill>
                            <a:srgbClr val="A34DBB"/>
                          </a:solidFill>
                          <a:latin typeface="Comic Sans MS" panose="030F0702030302020204" pitchFamily="66" charset="0"/>
                        </a:rPr>
                        <a:t>¿Cómo describe el estilo de vida en el ejercicio de su profesión?</a:t>
                      </a:r>
                    </a:p>
                    <a:p>
                      <a:endParaRPr lang="es-MX" sz="1700" b="1">
                        <a:solidFill>
                          <a:srgbClr val="A34DBB"/>
                        </a:solidFill>
                        <a:latin typeface="Comic Sans MS" panose="030F0702030302020204" pitchFamily="66" charset="0"/>
                      </a:endParaRPr>
                    </a:p>
                  </a:txBody>
                  <a:tcPr marL="94342" marR="94342" marT="47171" marB="47171">
                    <a:solidFill>
                      <a:srgbClr val="FF99FF"/>
                    </a:solidFill>
                  </a:tcPr>
                </a:tc>
                <a:extLst>
                  <a:ext uri="{0D108BD9-81ED-4DB2-BD59-A6C34878D82A}">
                    <a16:rowId xmlns:a16="http://schemas.microsoft.com/office/drawing/2014/main" val="1656940864"/>
                  </a:ext>
                </a:extLst>
              </a:tr>
            </a:tbl>
          </a:graphicData>
        </a:graphic>
      </p:graphicFrame>
    </p:spTree>
    <p:extLst>
      <p:ext uri="{BB962C8B-B14F-4D97-AF65-F5344CB8AC3E}">
        <p14:creationId xmlns:p14="http://schemas.microsoft.com/office/powerpoint/2010/main" val="36566009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981C121-E06B-CA8D-243D-4B2AEB6F4914}"/>
              </a:ext>
            </a:extLst>
          </p:cNvPr>
          <p:cNvSpPr txBox="1"/>
          <p:nvPr/>
        </p:nvSpPr>
        <p:spPr>
          <a:xfrm>
            <a:off x="1016000" y="840509"/>
            <a:ext cx="2733964" cy="369332"/>
          </a:xfrm>
          <a:prstGeom prst="rect">
            <a:avLst/>
          </a:prstGeom>
          <a:solidFill>
            <a:schemeClr val="accent2">
              <a:lumMod val="20000"/>
              <a:lumOff val="80000"/>
            </a:schemeClr>
          </a:solidFill>
        </p:spPr>
        <p:txBody>
          <a:bodyPr wrap="square" rtlCol="0">
            <a:spAutoFit/>
          </a:bodyPr>
          <a:lstStyle/>
          <a:p>
            <a:r>
              <a:rPr lang="es-MX" b="1" dirty="0">
                <a:solidFill>
                  <a:srgbClr val="002060"/>
                </a:solidFill>
                <a:latin typeface="Comic Sans MS" panose="030F0702030302020204" pitchFamily="66" charset="0"/>
              </a:rPr>
              <a:t>¿Cuánto gastas al día?</a:t>
            </a:r>
          </a:p>
        </p:txBody>
      </p:sp>
      <p:sp>
        <p:nvSpPr>
          <p:cNvPr id="3" name="CuadroTexto 2">
            <a:extLst>
              <a:ext uri="{FF2B5EF4-FFF2-40B4-BE49-F238E27FC236}">
                <a16:creationId xmlns:a16="http://schemas.microsoft.com/office/drawing/2014/main" id="{655D79E2-C4D2-5F6F-A1EC-88BCDA9838C4}"/>
              </a:ext>
            </a:extLst>
          </p:cNvPr>
          <p:cNvSpPr txBox="1"/>
          <p:nvPr/>
        </p:nvSpPr>
        <p:spPr>
          <a:xfrm>
            <a:off x="4765964" y="840509"/>
            <a:ext cx="6142182" cy="369332"/>
          </a:xfrm>
          <a:prstGeom prst="rect">
            <a:avLst/>
          </a:prstGeom>
          <a:solidFill>
            <a:schemeClr val="accent2">
              <a:lumMod val="20000"/>
              <a:lumOff val="80000"/>
            </a:schemeClr>
          </a:solidFill>
        </p:spPr>
        <p:txBody>
          <a:bodyPr wrap="square" rtlCol="0">
            <a:spAutoFit/>
          </a:bodyPr>
          <a:lstStyle/>
          <a:p>
            <a:r>
              <a:rPr lang="es-MX" b="1" dirty="0">
                <a:solidFill>
                  <a:srgbClr val="002060"/>
                </a:solidFill>
                <a:latin typeface="Comic Sans MS" panose="030F0702030302020204" pitchFamily="66" charset="0"/>
              </a:rPr>
              <a:t>¿Cuánto necesitas para tu ingreso al Nivel Superior</a:t>
            </a:r>
          </a:p>
        </p:txBody>
      </p:sp>
      <p:sp>
        <p:nvSpPr>
          <p:cNvPr id="5" name="CuadroTexto 4">
            <a:extLst>
              <a:ext uri="{FF2B5EF4-FFF2-40B4-BE49-F238E27FC236}">
                <a16:creationId xmlns:a16="http://schemas.microsoft.com/office/drawing/2014/main" id="{585B021A-1F68-EEB5-297E-D889300E8ECC}"/>
              </a:ext>
            </a:extLst>
          </p:cNvPr>
          <p:cNvSpPr txBox="1"/>
          <p:nvPr/>
        </p:nvSpPr>
        <p:spPr>
          <a:xfrm>
            <a:off x="2613891" y="3168073"/>
            <a:ext cx="5957454" cy="1089891"/>
          </a:xfrm>
          <a:prstGeom prst="rect">
            <a:avLst/>
          </a:prstGeom>
          <a:noFill/>
        </p:spPr>
        <p:txBody>
          <a:bodyPr wrap="square" rtlCol="0">
            <a:spAutoFit/>
          </a:bodyPr>
          <a:lstStyle/>
          <a:p>
            <a:endParaRPr lang="es-MX" dirty="0"/>
          </a:p>
        </p:txBody>
      </p:sp>
      <p:graphicFrame>
        <p:nvGraphicFramePr>
          <p:cNvPr id="7" name="Tabla 7">
            <a:extLst>
              <a:ext uri="{FF2B5EF4-FFF2-40B4-BE49-F238E27FC236}">
                <a16:creationId xmlns:a16="http://schemas.microsoft.com/office/drawing/2014/main" id="{EC15D5E6-9701-442A-9B5A-B7CE69D6060D}"/>
              </a:ext>
            </a:extLst>
          </p:cNvPr>
          <p:cNvGraphicFramePr>
            <a:graphicFrameLocks noGrp="1"/>
          </p:cNvGraphicFramePr>
          <p:nvPr>
            <p:extLst>
              <p:ext uri="{D42A27DB-BD31-4B8C-83A1-F6EECF244321}">
                <p14:modId xmlns:p14="http://schemas.microsoft.com/office/powerpoint/2010/main" val="1138400119"/>
              </p:ext>
            </p:extLst>
          </p:nvPr>
        </p:nvGraphicFramePr>
        <p:xfrm>
          <a:off x="175491" y="2050349"/>
          <a:ext cx="11831782" cy="3708400"/>
        </p:xfrm>
        <a:graphic>
          <a:graphicData uri="http://schemas.openxmlformats.org/drawingml/2006/table">
            <a:tbl>
              <a:tblPr firstRow="1" bandRow="1">
                <a:tableStyleId>{5C22544A-7EE6-4342-B048-85BDC9FD1C3A}</a:tableStyleId>
              </a:tblPr>
              <a:tblGrid>
                <a:gridCol w="4590473">
                  <a:extLst>
                    <a:ext uri="{9D8B030D-6E8A-4147-A177-3AD203B41FA5}">
                      <a16:colId xmlns:a16="http://schemas.microsoft.com/office/drawing/2014/main" val="3951544995"/>
                    </a:ext>
                  </a:extLst>
                </a:gridCol>
                <a:gridCol w="7241309">
                  <a:extLst>
                    <a:ext uri="{9D8B030D-6E8A-4147-A177-3AD203B41FA5}">
                      <a16:colId xmlns:a16="http://schemas.microsoft.com/office/drawing/2014/main" val="209686194"/>
                    </a:ext>
                  </a:extLst>
                </a:gridCol>
              </a:tblGrid>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Luz</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Pago de examen</a:t>
                      </a:r>
                    </a:p>
                  </a:txBody>
                  <a:tcPr>
                    <a:solidFill>
                      <a:schemeClr val="accent2">
                        <a:lumMod val="20000"/>
                        <a:lumOff val="80000"/>
                      </a:schemeClr>
                    </a:solidFill>
                  </a:tcPr>
                </a:tc>
                <a:extLst>
                  <a:ext uri="{0D108BD9-81ED-4DB2-BD59-A6C34878D82A}">
                    <a16:rowId xmlns:a16="http://schemas.microsoft.com/office/drawing/2014/main" val="1749771028"/>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Agua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Pago de inscripción</a:t>
                      </a:r>
                    </a:p>
                  </a:txBody>
                  <a:tcPr>
                    <a:solidFill>
                      <a:schemeClr val="accent4">
                        <a:lumMod val="60000"/>
                        <a:lumOff val="40000"/>
                      </a:schemeClr>
                    </a:solidFill>
                  </a:tcPr>
                </a:tc>
                <a:extLst>
                  <a:ext uri="{0D108BD9-81ED-4DB2-BD59-A6C34878D82A}">
                    <a16:rowId xmlns:a16="http://schemas.microsoft.com/office/drawing/2014/main" val="2409734061"/>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Renta</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Antologías/Libros</a:t>
                      </a:r>
                    </a:p>
                  </a:txBody>
                  <a:tcPr>
                    <a:solidFill>
                      <a:schemeClr val="accent2">
                        <a:lumMod val="20000"/>
                        <a:lumOff val="80000"/>
                      </a:schemeClr>
                    </a:solidFill>
                  </a:tcPr>
                </a:tc>
                <a:extLst>
                  <a:ext uri="{0D108BD9-81ED-4DB2-BD59-A6C34878D82A}">
                    <a16:rowId xmlns:a16="http://schemas.microsoft.com/office/drawing/2014/main" val="422535635"/>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Gasolina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Materiales</a:t>
                      </a:r>
                    </a:p>
                  </a:txBody>
                  <a:tcPr>
                    <a:solidFill>
                      <a:schemeClr val="accent4">
                        <a:lumMod val="60000"/>
                        <a:lumOff val="40000"/>
                      </a:schemeClr>
                    </a:solidFill>
                  </a:tcPr>
                </a:tc>
                <a:extLst>
                  <a:ext uri="{0D108BD9-81ED-4DB2-BD59-A6C34878D82A}">
                    <a16:rowId xmlns:a16="http://schemas.microsoft.com/office/drawing/2014/main" val="2867457845"/>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Transporte</a:t>
                      </a:r>
                    </a:p>
                  </a:txBody>
                  <a:tcPr>
                    <a:solidFill>
                      <a:schemeClr val="accent2">
                        <a:lumMod val="20000"/>
                        <a:lumOff val="80000"/>
                      </a:schemeClr>
                    </a:solidFill>
                  </a:tcPr>
                </a:tc>
                <a:extLst>
                  <a:ext uri="{0D108BD9-81ED-4DB2-BD59-A6C34878D82A}">
                    <a16:rowId xmlns:a16="http://schemas.microsoft.com/office/drawing/2014/main" val="3491531783"/>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Gasto escolar</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Alimentación</a:t>
                      </a:r>
                    </a:p>
                  </a:txBody>
                  <a:tcPr>
                    <a:solidFill>
                      <a:schemeClr val="accent4">
                        <a:lumMod val="60000"/>
                        <a:lumOff val="40000"/>
                      </a:schemeClr>
                    </a:solidFill>
                  </a:tcPr>
                </a:tc>
                <a:extLst>
                  <a:ext uri="{0D108BD9-81ED-4DB2-BD59-A6C34878D82A}">
                    <a16:rowId xmlns:a16="http://schemas.microsoft.com/office/drawing/2014/main" val="1557062622"/>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Ropa</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Renta</a:t>
                      </a:r>
                    </a:p>
                  </a:txBody>
                  <a:tcPr>
                    <a:solidFill>
                      <a:schemeClr val="accent2">
                        <a:lumMod val="20000"/>
                        <a:lumOff val="80000"/>
                      </a:schemeClr>
                    </a:solidFill>
                  </a:tcPr>
                </a:tc>
                <a:extLst>
                  <a:ext uri="{0D108BD9-81ED-4DB2-BD59-A6C34878D82A}">
                    <a16:rowId xmlns:a16="http://schemas.microsoft.com/office/drawing/2014/main" val="3876178212"/>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Comida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Equipo (</a:t>
                      </a:r>
                      <a:r>
                        <a:rPr lang="es-MX" b="1" dirty="0" err="1">
                          <a:solidFill>
                            <a:srgbClr val="002060"/>
                          </a:solidFill>
                          <a:effectLst>
                            <a:outerShdw blurRad="38100" dist="38100" dir="2700000" algn="tl">
                              <a:srgbClr val="000000">
                                <a:alpha val="43137"/>
                              </a:srgbClr>
                            </a:outerShdw>
                          </a:effectLst>
                          <a:latin typeface="Comic Sans MS" panose="030F0702030302020204" pitchFamily="66" charset="0"/>
                        </a:rPr>
                        <a:t>Lap</a:t>
                      </a:r>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 top, herramientas, </a:t>
                      </a:r>
                      <a:r>
                        <a:rPr lang="es-MX" b="1" dirty="0" err="1">
                          <a:solidFill>
                            <a:srgbClr val="002060"/>
                          </a:solidFill>
                          <a:effectLst>
                            <a:outerShdw blurRad="38100" dist="38100" dir="2700000" algn="tl">
                              <a:srgbClr val="000000">
                                <a:alpha val="43137"/>
                              </a:srgbClr>
                            </a:outerShdw>
                          </a:effectLst>
                          <a:latin typeface="Comic Sans MS" panose="030F0702030302020204" pitchFamily="66" charset="0"/>
                        </a:rPr>
                        <a:t>etc</a:t>
                      </a:r>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t>
                      </a:r>
                    </a:p>
                  </a:txBody>
                  <a:tcPr>
                    <a:solidFill>
                      <a:schemeClr val="accent4">
                        <a:lumMod val="60000"/>
                        <a:lumOff val="40000"/>
                      </a:schemeClr>
                    </a:solidFill>
                  </a:tcPr>
                </a:tc>
                <a:extLst>
                  <a:ext uri="{0D108BD9-81ED-4DB2-BD59-A6C34878D82A}">
                    <a16:rowId xmlns:a16="http://schemas.microsoft.com/office/drawing/2014/main" val="1535476167"/>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Celular</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Servicios generales</a:t>
                      </a:r>
                    </a:p>
                  </a:txBody>
                  <a:tcPr>
                    <a:solidFill>
                      <a:schemeClr val="accent2">
                        <a:lumMod val="20000"/>
                        <a:lumOff val="80000"/>
                      </a:schemeClr>
                    </a:solidFill>
                  </a:tcPr>
                </a:tc>
                <a:extLst>
                  <a:ext uri="{0D108BD9-81ED-4DB2-BD59-A6C34878D82A}">
                    <a16:rowId xmlns:a16="http://schemas.microsoft.com/office/drawing/2014/main" val="2191056246"/>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internet</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Ropa</a:t>
                      </a:r>
                    </a:p>
                  </a:txBody>
                  <a:tcPr>
                    <a:solidFill>
                      <a:schemeClr val="accent4">
                        <a:lumMod val="60000"/>
                        <a:lumOff val="40000"/>
                      </a:schemeClr>
                    </a:solidFill>
                  </a:tcPr>
                </a:tc>
                <a:extLst>
                  <a:ext uri="{0D108BD9-81ED-4DB2-BD59-A6C34878D82A}">
                    <a16:rowId xmlns:a16="http://schemas.microsoft.com/office/drawing/2014/main" val="370086399"/>
                  </a:ext>
                </a:extLst>
              </a:tr>
            </a:tbl>
          </a:graphicData>
        </a:graphic>
      </p:graphicFrame>
    </p:spTree>
    <p:extLst>
      <p:ext uri="{BB962C8B-B14F-4D97-AF65-F5344CB8AC3E}">
        <p14:creationId xmlns:p14="http://schemas.microsoft.com/office/powerpoint/2010/main" val="3420033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CuadroTexto 1">
            <a:extLst>
              <a:ext uri="{FF2B5EF4-FFF2-40B4-BE49-F238E27FC236}">
                <a16:creationId xmlns:a16="http://schemas.microsoft.com/office/drawing/2014/main" id="{1B60CBD8-0C2E-3502-6C3E-11C4BBF889B2}"/>
              </a:ext>
            </a:extLst>
          </p:cNvPr>
          <p:cNvSpPr txBox="1"/>
          <p:nvPr/>
        </p:nvSpPr>
        <p:spPr>
          <a:xfrm>
            <a:off x="660041" y="2767106"/>
            <a:ext cx="2880828" cy="3071906"/>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4000" b="1" kern="1200">
                <a:solidFill>
                  <a:srgbClr val="FFFFFF"/>
                </a:solidFill>
                <a:latin typeface="+mj-lt"/>
                <a:ea typeface="+mj-ea"/>
                <a:cs typeface="+mj-cs"/>
              </a:rPr>
              <a:t>Estilo de vida en el ámbito profesional</a:t>
            </a:r>
          </a:p>
        </p:txBody>
      </p:sp>
      <p:graphicFrame>
        <p:nvGraphicFramePr>
          <p:cNvPr id="3" name="Tabla 3">
            <a:extLst>
              <a:ext uri="{FF2B5EF4-FFF2-40B4-BE49-F238E27FC236}">
                <a16:creationId xmlns:a16="http://schemas.microsoft.com/office/drawing/2014/main" id="{52E7BEBE-1851-7AEB-3284-F0C301E5EB22}"/>
              </a:ext>
            </a:extLst>
          </p:cNvPr>
          <p:cNvGraphicFramePr>
            <a:graphicFrameLocks noGrp="1"/>
          </p:cNvGraphicFramePr>
          <p:nvPr>
            <p:extLst>
              <p:ext uri="{D42A27DB-BD31-4B8C-83A1-F6EECF244321}">
                <p14:modId xmlns:p14="http://schemas.microsoft.com/office/powerpoint/2010/main" val="4145588624"/>
              </p:ext>
            </p:extLst>
          </p:nvPr>
        </p:nvGraphicFramePr>
        <p:xfrm>
          <a:off x="4502428" y="1788758"/>
          <a:ext cx="7225749" cy="3280484"/>
        </p:xfrm>
        <a:graphic>
          <a:graphicData uri="http://schemas.openxmlformats.org/drawingml/2006/table">
            <a:tbl>
              <a:tblPr firstRow="1" bandRow="1">
                <a:tableStyleId>{8799B23B-EC83-4686-B30A-512413B5E67A}</a:tableStyleId>
              </a:tblPr>
              <a:tblGrid>
                <a:gridCol w="3696966">
                  <a:extLst>
                    <a:ext uri="{9D8B030D-6E8A-4147-A177-3AD203B41FA5}">
                      <a16:colId xmlns:a16="http://schemas.microsoft.com/office/drawing/2014/main" val="3883116901"/>
                    </a:ext>
                  </a:extLst>
                </a:gridCol>
                <a:gridCol w="3528783">
                  <a:extLst>
                    <a:ext uri="{9D8B030D-6E8A-4147-A177-3AD203B41FA5}">
                      <a16:colId xmlns:a16="http://schemas.microsoft.com/office/drawing/2014/main" val="1762045139"/>
                    </a:ext>
                  </a:extLst>
                </a:gridCol>
              </a:tblGrid>
              <a:tr h="1475117">
                <a:tc>
                  <a:txBody>
                    <a:bodyPr/>
                    <a:lstStyle/>
                    <a:p>
                      <a:endParaRPr lang="es-MX" sz="2200">
                        <a:solidFill>
                          <a:srgbClr val="7030A0"/>
                        </a:solidFill>
                      </a:endParaRPr>
                    </a:p>
                    <a:p>
                      <a:r>
                        <a:rPr lang="es-MX" sz="2200">
                          <a:solidFill>
                            <a:srgbClr val="7030A0"/>
                          </a:solidFill>
                        </a:rPr>
                        <a:t>¿Qué es lo que hace en un día común?</a:t>
                      </a:r>
                    </a:p>
                    <a:p>
                      <a:endParaRPr lang="es-MX" sz="2200">
                        <a:solidFill>
                          <a:srgbClr val="7030A0"/>
                        </a:solidFill>
                        <a:latin typeface="Comic Sans MS" panose="030F0702030302020204" pitchFamily="66" charset="0"/>
                      </a:endParaRPr>
                    </a:p>
                  </a:txBody>
                  <a:tcPr marL="110083" marR="110083" marT="55042" marB="55042"/>
                </a:tc>
                <a:tc>
                  <a:txBody>
                    <a:bodyPr/>
                    <a:lstStyle/>
                    <a:p>
                      <a:endParaRPr lang="es-MX" sz="2200">
                        <a:solidFill>
                          <a:srgbClr val="002060"/>
                        </a:solidFill>
                      </a:endParaRPr>
                    </a:p>
                    <a:p>
                      <a:r>
                        <a:rPr lang="es-MX" sz="2200">
                          <a:solidFill>
                            <a:srgbClr val="002060"/>
                          </a:solidFill>
                        </a:rPr>
                        <a:t>¿Cómo eligió esta profesión?</a:t>
                      </a:r>
                      <a:endParaRPr lang="es-MX" sz="2200">
                        <a:solidFill>
                          <a:srgbClr val="002060"/>
                        </a:solidFill>
                        <a:latin typeface="Comic Sans MS" panose="030F0702030302020204" pitchFamily="66" charset="0"/>
                      </a:endParaRPr>
                    </a:p>
                  </a:txBody>
                  <a:tcPr marL="110083" marR="110083" marT="55042" marB="55042"/>
                </a:tc>
                <a:extLst>
                  <a:ext uri="{0D108BD9-81ED-4DB2-BD59-A6C34878D82A}">
                    <a16:rowId xmlns:a16="http://schemas.microsoft.com/office/drawing/2014/main" val="2624932104"/>
                  </a:ext>
                </a:extLst>
              </a:tr>
              <a:tr h="1805367">
                <a:tc>
                  <a:txBody>
                    <a:bodyPr/>
                    <a:lstStyle/>
                    <a:p>
                      <a:endParaRPr lang="es-MX" sz="2200">
                        <a:solidFill>
                          <a:srgbClr val="002060"/>
                        </a:solidFill>
                      </a:endParaRPr>
                    </a:p>
                    <a:p>
                      <a:r>
                        <a:rPr lang="es-MX" sz="2200">
                          <a:solidFill>
                            <a:srgbClr val="002060"/>
                          </a:solidFill>
                        </a:rPr>
                        <a:t>¿Cuál fue su mayor dificultad al momento de estudiar su carrera?</a:t>
                      </a:r>
                    </a:p>
                    <a:p>
                      <a:endParaRPr lang="es-MX" sz="2200">
                        <a:solidFill>
                          <a:srgbClr val="002060"/>
                        </a:solidFill>
                        <a:latin typeface="Comic Sans MS" panose="030F0702030302020204" pitchFamily="66" charset="0"/>
                      </a:endParaRPr>
                    </a:p>
                  </a:txBody>
                  <a:tcPr marL="110083" marR="110083" marT="55042" marB="55042"/>
                </a:tc>
                <a:tc>
                  <a:txBody>
                    <a:bodyPr/>
                    <a:lstStyle/>
                    <a:p>
                      <a:endParaRPr lang="es-MX" sz="2200">
                        <a:solidFill>
                          <a:srgbClr val="7030A0"/>
                        </a:solidFill>
                      </a:endParaRPr>
                    </a:p>
                    <a:p>
                      <a:r>
                        <a:rPr lang="es-MX" sz="2200">
                          <a:solidFill>
                            <a:srgbClr val="7030A0"/>
                          </a:solidFill>
                        </a:rPr>
                        <a:t>¿Cuál es la situación más difícil que se le ha presentado?</a:t>
                      </a:r>
                      <a:endParaRPr lang="es-MX" sz="2200">
                        <a:solidFill>
                          <a:srgbClr val="7030A0"/>
                        </a:solidFill>
                        <a:latin typeface="Comic Sans MS" panose="030F0702030302020204" pitchFamily="66" charset="0"/>
                      </a:endParaRPr>
                    </a:p>
                  </a:txBody>
                  <a:tcPr marL="110083" marR="110083" marT="55042" marB="55042"/>
                </a:tc>
                <a:extLst>
                  <a:ext uri="{0D108BD9-81ED-4DB2-BD59-A6C34878D82A}">
                    <a16:rowId xmlns:a16="http://schemas.microsoft.com/office/drawing/2014/main" val="3267369191"/>
                  </a:ext>
                </a:extLst>
              </a:tr>
            </a:tbl>
          </a:graphicData>
        </a:graphic>
      </p:graphicFrame>
    </p:spTree>
    <p:extLst>
      <p:ext uri="{BB962C8B-B14F-4D97-AF65-F5344CB8AC3E}">
        <p14:creationId xmlns:p14="http://schemas.microsoft.com/office/powerpoint/2010/main" val="3034808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CC10975-068D-8AFD-27F9-02F2C297DE82}"/>
              </a:ext>
            </a:extLst>
          </p:cNvPr>
          <p:cNvSpPr txBox="1"/>
          <p:nvPr/>
        </p:nvSpPr>
        <p:spPr>
          <a:xfrm>
            <a:off x="6739128" y="2664886"/>
            <a:ext cx="4818888" cy="3550789"/>
          </a:xfrm>
          <a:prstGeom prst="rect">
            <a:avLst/>
          </a:prstGeom>
          <a:solidFill>
            <a:srgbClr val="FFC000"/>
          </a:solidFill>
        </p:spPr>
        <p:txBody>
          <a:bodyPr vert="horz" lIns="91440" tIns="45720" rIns="91440" bIns="45720" rtlCol="0" anchor="t">
            <a:normAutofit/>
          </a:bodyPr>
          <a:lstStyle/>
          <a:p>
            <a:pPr indent="-228600" algn="ctr">
              <a:lnSpc>
                <a:spcPct val="90000"/>
              </a:lnSpc>
              <a:spcAft>
                <a:spcPts val="600"/>
              </a:spcAft>
              <a:buFont typeface="Arial" panose="020B0604020202020204" pitchFamily="34" charset="0"/>
              <a:buChar char="•"/>
            </a:pPr>
            <a:r>
              <a:rPr lang="en-US" sz="2000" b="1" dirty="0"/>
              <a:t>PROPÓSITO DEL MÓDULO III</a:t>
            </a:r>
          </a:p>
          <a:p>
            <a:pPr indent="-228600" algn="ctr">
              <a:lnSpc>
                <a:spcPct val="90000"/>
              </a:lnSpc>
              <a:spcAft>
                <a:spcPts val="600"/>
              </a:spcAft>
              <a:buFont typeface="Arial" panose="020B0604020202020204" pitchFamily="34" charset="0"/>
              <a:buChar char="•"/>
            </a:pPr>
            <a:endParaRPr lang="en-US" sz="2000" b="1" dirty="0"/>
          </a:p>
          <a:p>
            <a:pPr indent="-228600">
              <a:lnSpc>
                <a:spcPct val="90000"/>
              </a:lnSpc>
              <a:spcAft>
                <a:spcPts val="600"/>
              </a:spcAft>
              <a:buFont typeface="Arial" panose="020B0604020202020204" pitchFamily="34" charset="0"/>
              <a:buChar char="•"/>
            </a:pPr>
            <a:r>
              <a:rPr lang="en-US" sz="2000" b="1" dirty="0"/>
              <a:t>ESCENARIOS LABORALES. SIMULANDO EL EJERCICIO PROFESIONAL</a:t>
            </a:r>
          </a:p>
          <a:p>
            <a:pPr indent="-228600">
              <a:lnSpc>
                <a:spcPct val="90000"/>
              </a:lnSpc>
              <a:spcAft>
                <a:spcPts val="600"/>
              </a:spcAft>
              <a:buFont typeface="Arial" panose="020B0604020202020204" pitchFamily="34" charset="0"/>
              <a:buChar char="•"/>
            </a:pPr>
            <a:endParaRPr lang="en-US" sz="2000" b="1" dirty="0"/>
          </a:p>
          <a:p>
            <a:pPr indent="-228600">
              <a:lnSpc>
                <a:spcPct val="90000"/>
              </a:lnSpc>
              <a:spcAft>
                <a:spcPts val="600"/>
              </a:spcAft>
              <a:buFont typeface="Arial" panose="020B0604020202020204" pitchFamily="34" charset="0"/>
              <a:buChar char="•"/>
            </a:pPr>
            <a:r>
              <a:rPr lang="es-MX" sz="2000" dirty="0"/>
              <a:t>Identifica el estilo de vida laboral de los profesionistas de las carreras de su interés en diferentes entornos sociales, para identificar situaciones de conflicto interpersonal y enfrentarlas dentro de una cultura de paz.</a:t>
            </a:r>
          </a:p>
        </p:txBody>
      </p:sp>
      <p:pic>
        <p:nvPicPr>
          <p:cNvPr id="9" name="Imagen 8" descr="La cara de un hombre con sombrero&#10;&#10;Descripción generada automáticamente con confianza media">
            <a:extLst>
              <a:ext uri="{FF2B5EF4-FFF2-40B4-BE49-F238E27FC236}">
                <a16:creationId xmlns:a16="http://schemas.microsoft.com/office/drawing/2014/main" id="{0C62DE5D-07A8-39BE-7BAC-1B1E62CBDE9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30936" y="1168189"/>
            <a:ext cx="5458968" cy="4188053"/>
          </a:xfrm>
          <a:prstGeom prst="rect">
            <a:avLst/>
          </a:prstGeom>
        </p:spPr>
      </p:pic>
    </p:spTree>
    <p:extLst>
      <p:ext uri="{BB962C8B-B14F-4D97-AF65-F5344CB8AC3E}">
        <p14:creationId xmlns:p14="http://schemas.microsoft.com/office/powerpoint/2010/main" val="2020333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62A00532-8748-C6B6-E419-CA05D453473E}"/>
              </a:ext>
            </a:extLst>
          </p:cNvPr>
          <p:cNvGraphicFramePr>
            <a:graphicFrameLocks noGrp="1"/>
          </p:cNvGraphicFramePr>
          <p:nvPr>
            <p:extLst>
              <p:ext uri="{D42A27DB-BD31-4B8C-83A1-F6EECF244321}">
                <p14:modId xmlns:p14="http://schemas.microsoft.com/office/powerpoint/2010/main" val="1927101362"/>
              </p:ext>
            </p:extLst>
          </p:nvPr>
        </p:nvGraphicFramePr>
        <p:xfrm>
          <a:off x="1112583" y="1888977"/>
          <a:ext cx="11166764" cy="4846320"/>
        </p:xfrm>
        <a:graphic>
          <a:graphicData uri="http://schemas.openxmlformats.org/drawingml/2006/table">
            <a:tbl>
              <a:tblPr firstRow="1" bandRow="1">
                <a:tableStyleId>{5C22544A-7EE6-4342-B048-85BDC9FD1C3A}</a:tableStyleId>
              </a:tblPr>
              <a:tblGrid>
                <a:gridCol w="11166764">
                  <a:extLst>
                    <a:ext uri="{9D8B030D-6E8A-4147-A177-3AD203B41FA5}">
                      <a16:colId xmlns:a16="http://schemas.microsoft.com/office/drawing/2014/main" val="337226168"/>
                    </a:ext>
                  </a:extLst>
                </a:gridCol>
              </a:tblGrid>
              <a:tr h="370840">
                <a:tc>
                  <a:txBody>
                    <a:bodyPr/>
                    <a:lstStyle/>
                    <a:p>
                      <a:endParaRPr lang="es-MX" dirty="0"/>
                    </a:p>
                    <a:p>
                      <a:r>
                        <a:rPr lang="es-MX" sz="2800" dirty="0">
                          <a:solidFill>
                            <a:schemeClr val="bg1">
                              <a:lumMod val="50000"/>
                            </a:schemeClr>
                          </a:solidFill>
                        </a:rPr>
                        <a:t>Ejercicio:</a:t>
                      </a:r>
                    </a:p>
                    <a:p>
                      <a:endParaRPr lang="es-MX" sz="2800" dirty="0">
                        <a:solidFill>
                          <a:schemeClr val="bg1">
                            <a:lumMod val="50000"/>
                          </a:schemeClr>
                        </a:solidFill>
                      </a:endParaRPr>
                    </a:p>
                    <a:p>
                      <a:r>
                        <a:rPr lang="es-MX" sz="2800" dirty="0">
                          <a:solidFill>
                            <a:schemeClr val="bg1">
                              <a:lumMod val="50000"/>
                            </a:schemeClr>
                          </a:solidFill>
                        </a:rPr>
                        <a:t>Enlista cinco razones por las que quieres ser un profesionista</a:t>
                      </a:r>
                    </a:p>
                  </a:txBody>
                  <a:tcPr>
                    <a:solidFill>
                      <a:srgbClr val="FFC000"/>
                    </a:solidFill>
                  </a:tcPr>
                </a:tc>
                <a:extLst>
                  <a:ext uri="{0D108BD9-81ED-4DB2-BD59-A6C34878D82A}">
                    <a16:rowId xmlns:a16="http://schemas.microsoft.com/office/drawing/2014/main" val="3718266187"/>
                  </a:ext>
                </a:extLst>
              </a:tr>
              <a:tr h="370840">
                <a:tc>
                  <a:txBody>
                    <a:bodyPr/>
                    <a:lstStyle/>
                    <a:p>
                      <a:endParaRPr lang="es-MX" dirty="0">
                        <a:solidFill>
                          <a:srgbClr val="FF9900"/>
                        </a:solidFill>
                      </a:endParaRPr>
                    </a:p>
                    <a:p>
                      <a:endParaRPr lang="es-MX" dirty="0">
                        <a:solidFill>
                          <a:srgbClr val="FF9900"/>
                        </a:solidFill>
                      </a:endParaRPr>
                    </a:p>
                  </a:txBody>
                  <a:tcPr>
                    <a:solidFill>
                      <a:schemeClr val="accent4">
                        <a:lumMod val="20000"/>
                        <a:lumOff val="80000"/>
                      </a:schemeClr>
                    </a:solidFill>
                  </a:tcPr>
                </a:tc>
                <a:extLst>
                  <a:ext uri="{0D108BD9-81ED-4DB2-BD59-A6C34878D82A}">
                    <a16:rowId xmlns:a16="http://schemas.microsoft.com/office/drawing/2014/main" val="2166891991"/>
                  </a:ext>
                </a:extLst>
              </a:tr>
              <a:tr h="370840">
                <a:tc>
                  <a:txBody>
                    <a:bodyPr/>
                    <a:lstStyle/>
                    <a:p>
                      <a:endParaRPr lang="es-MX" dirty="0"/>
                    </a:p>
                    <a:p>
                      <a:endParaRPr lang="es-MX" dirty="0"/>
                    </a:p>
                  </a:txBody>
                  <a:tcPr/>
                </a:tc>
                <a:extLst>
                  <a:ext uri="{0D108BD9-81ED-4DB2-BD59-A6C34878D82A}">
                    <a16:rowId xmlns:a16="http://schemas.microsoft.com/office/drawing/2014/main" val="3060755389"/>
                  </a:ext>
                </a:extLst>
              </a:tr>
              <a:tr h="370840">
                <a:tc>
                  <a:txBody>
                    <a:bodyPr/>
                    <a:lstStyle/>
                    <a:p>
                      <a:endParaRPr lang="es-MX" dirty="0"/>
                    </a:p>
                    <a:p>
                      <a:endParaRPr lang="es-MX" dirty="0"/>
                    </a:p>
                  </a:txBody>
                  <a:tcPr>
                    <a:solidFill>
                      <a:schemeClr val="accent4">
                        <a:lumMod val="20000"/>
                        <a:lumOff val="80000"/>
                      </a:schemeClr>
                    </a:solidFill>
                  </a:tcPr>
                </a:tc>
                <a:extLst>
                  <a:ext uri="{0D108BD9-81ED-4DB2-BD59-A6C34878D82A}">
                    <a16:rowId xmlns:a16="http://schemas.microsoft.com/office/drawing/2014/main" val="2350765647"/>
                  </a:ext>
                </a:extLst>
              </a:tr>
              <a:tr h="370840">
                <a:tc>
                  <a:txBody>
                    <a:bodyPr/>
                    <a:lstStyle/>
                    <a:p>
                      <a:endParaRPr lang="es-MX" dirty="0"/>
                    </a:p>
                    <a:p>
                      <a:endParaRPr lang="es-MX" dirty="0"/>
                    </a:p>
                  </a:txBody>
                  <a:tcPr/>
                </a:tc>
                <a:extLst>
                  <a:ext uri="{0D108BD9-81ED-4DB2-BD59-A6C34878D82A}">
                    <a16:rowId xmlns:a16="http://schemas.microsoft.com/office/drawing/2014/main" val="1394102570"/>
                  </a:ext>
                </a:extLst>
              </a:tr>
              <a:tr h="370840">
                <a:tc>
                  <a:txBody>
                    <a:bodyPr/>
                    <a:lstStyle/>
                    <a:p>
                      <a:endParaRPr lang="es-MX" dirty="0"/>
                    </a:p>
                    <a:p>
                      <a:endParaRPr lang="es-MX" dirty="0"/>
                    </a:p>
                  </a:txBody>
                  <a:tcPr>
                    <a:solidFill>
                      <a:schemeClr val="accent4">
                        <a:lumMod val="20000"/>
                        <a:lumOff val="80000"/>
                      </a:schemeClr>
                    </a:solidFill>
                  </a:tcPr>
                </a:tc>
                <a:extLst>
                  <a:ext uri="{0D108BD9-81ED-4DB2-BD59-A6C34878D82A}">
                    <a16:rowId xmlns:a16="http://schemas.microsoft.com/office/drawing/2014/main" val="2312698648"/>
                  </a:ext>
                </a:extLst>
              </a:tr>
            </a:tbl>
          </a:graphicData>
        </a:graphic>
      </p:graphicFrame>
      <p:pic>
        <p:nvPicPr>
          <p:cNvPr id="4" name="Gráfico 3" descr="Profesor con relleno sólido">
            <a:extLst>
              <a:ext uri="{FF2B5EF4-FFF2-40B4-BE49-F238E27FC236}">
                <a16:creationId xmlns:a16="http://schemas.microsoft.com/office/drawing/2014/main" id="{18431A0A-1755-C1C0-1488-A53FA11DC7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52039" y="673351"/>
            <a:ext cx="816143" cy="816143"/>
          </a:xfrm>
          <a:prstGeom prst="rect">
            <a:avLst/>
          </a:prstGeom>
        </p:spPr>
      </p:pic>
      <p:pic>
        <p:nvPicPr>
          <p:cNvPr id="6" name="Gráfico 5" descr="Capitán (hombre) contorno">
            <a:extLst>
              <a:ext uri="{FF2B5EF4-FFF2-40B4-BE49-F238E27FC236}">
                <a16:creationId xmlns:a16="http://schemas.microsoft.com/office/drawing/2014/main" id="{1023CF97-09E0-3B81-F759-8DB5E625137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85053" y="673351"/>
            <a:ext cx="816143" cy="816143"/>
          </a:xfrm>
          <a:prstGeom prst="rect">
            <a:avLst/>
          </a:prstGeom>
        </p:spPr>
      </p:pic>
      <p:pic>
        <p:nvPicPr>
          <p:cNvPr id="8" name="Gráfico 7" descr="Veterinario contorno">
            <a:extLst>
              <a:ext uri="{FF2B5EF4-FFF2-40B4-BE49-F238E27FC236}">
                <a16:creationId xmlns:a16="http://schemas.microsoft.com/office/drawing/2014/main" id="{E5C2875B-DDEF-1B61-60C0-1F52F8D3BE5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18066" y="643466"/>
            <a:ext cx="816143" cy="816143"/>
          </a:xfrm>
          <a:prstGeom prst="rect">
            <a:avLst/>
          </a:prstGeom>
        </p:spPr>
      </p:pic>
    </p:spTree>
    <p:extLst>
      <p:ext uri="{BB962C8B-B14F-4D97-AF65-F5344CB8AC3E}">
        <p14:creationId xmlns:p14="http://schemas.microsoft.com/office/powerpoint/2010/main" val="25948108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E95074C-D10E-BB13-00FB-FF97AC739797}"/>
              </a:ext>
            </a:extLst>
          </p:cNvPr>
          <p:cNvSpPr txBox="1"/>
          <p:nvPr/>
        </p:nvSpPr>
        <p:spPr>
          <a:xfrm>
            <a:off x="1653309" y="868218"/>
            <a:ext cx="7924800" cy="2031325"/>
          </a:xfrm>
          <a:prstGeom prst="rect">
            <a:avLst/>
          </a:prstGeom>
          <a:solidFill>
            <a:schemeClr val="accent5">
              <a:lumMod val="20000"/>
              <a:lumOff val="80000"/>
            </a:schemeClr>
          </a:solidFill>
        </p:spPr>
        <p:txBody>
          <a:bodyPr wrap="square" rtlCol="0">
            <a:spAutoFit/>
          </a:bodyPr>
          <a:lstStyle/>
          <a:p>
            <a:r>
              <a:rPr lang="es-MX" dirty="0"/>
              <a:t>Referencias</a:t>
            </a:r>
          </a:p>
          <a:p>
            <a:endParaRPr lang="es-MX" dirty="0"/>
          </a:p>
          <a:p>
            <a:endParaRPr lang="es-MX" dirty="0"/>
          </a:p>
          <a:p>
            <a:r>
              <a:rPr lang="es-MX" dirty="0"/>
              <a:t>López, S. A. et al. (2021). Orientación educativa IV. 4º. Semestre. Basado en competencias. Universidad Autónoma del Estado de México </a:t>
            </a:r>
          </a:p>
          <a:p>
            <a:r>
              <a:rPr lang="es-MX" dirty="0"/>
              <a:t>Moreno, G. B. et al (2021) Programa de Orientación Educativa IV. Universidad Autónoma del Estado de México</a:t>
            </a:r>
          </a:p>
        </p:txBody>
      </p:sp>
    </p:spTree>
    <p:extLst>
      <p:ext uri="{BB962C8B-B14F-4D97-AF65-F5344CB8AC3E}">
        <p14:creationId xmlns:p14="http://schemas.microsoft.com/office/powerpoint/2010/main" val="2152078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11E7887-79FD-C7EC-6D00-3B101E198619}"/>
              </a:ext>
            </a:extLst>
          </p:cNvPr>
          <p:cNvSpPr txBox="1"/>
          <p:nvPr/>
        </p:nvSpPr>
        <p:spPr>
          <a:xfrm>
            <a:off x="733425" y="800100"/>
            <a:ext cx="9229725" cy="3693319"/>
          </a:xfrm>
          <a:prstGeom prst="rect">
            <a:avLst/>
          </a:prstGeom>
          <a:solidFill>
            <a:schemeClr val="accent5">
              <a:lumMod val="20000"/>
              <a:lumOff val="80000"/>
            </a:schemeClr>
          </a:solidFill>
        </p:spPr>
        <p:txBody>
          <a:bodyPr wrap="square" rtlCol="0">
            <a:spAutoFit/>
          </a:bodyPr>
          <a:lstStyle/>
          <a:p>
            <a:r>
              <a:rPr lang="es-MX" dirty="0"/>
              <a:t>Imágenes </a:t>
            </a:r>
          </a:p>
          <a:p>
            <a:endParaRPr lang="es-MX" dirty="0"/>
          </a:p>
          <a:p>
            <a:r>
              <a:rPr lang="es-MX" dirty="0"/>
              <a:t>1.-https://www.istockphoto.com/es/vector/holi-festival-burst-of-colors-mandala-painted-spray-grunge-fondo-abstracto-gm1366603655-437084010?phrase=mandalas%20colorful</a:t>
            </a:r>
          </a:p>
          <a:p>
            <a:r>
              <a:rPr lang="es-MX" dirty="0"/>
              <a:t>2. </a:t>
            </a:r>
            <a:r>
              <a:rPr lang="es-MX" u="sng" dirty="0">
                <a:solidFill>
                  <a:srgbClr val="002060"/>
                </a:solidFill>
                <a:hlinkClick r:id="rId2">
                  <a:extLst>
                    <a:ext uri="{A12FA001-AC4F-418D-AE19-62706E023703}">
                      <ahyp:hlinkClr xmlns:ahyp="http://schemas.microsoft.com/office/drawing/2018/hyperlinkcolor" val="tx"/>
                    </a:ext>
                  </a:extLst>
                </a:hlinkClick>
              </a:rPr>
              <a:t>https://pixabay.com/es/photos/trabajo-laboral-oficina-3410296/</a:t>
            </a:r>
            <a:endParaRPr lang="es-MX" u="sng" dirty="0">
              <a:solidFill>
                <a:srgbClr val="002060"/>
              </a:solidFill>
            </a:endParaRPr>
          </a:p>
          <a:p>
            <a:r>
              <a:rPr lang="es-MX" dirty="0"/>
              <a:t>3. https://www.istockphoto.com/es/foto/actividad-agr%C3%ADcola-en-italia-recogida-de-fresas-gm1496409445-519083737?utm_source=pixabay&amp;utm_medium=affiliate&amp;utm_campaign=SRP_photo_sponsored&amp;utm_content=https%3A%2F%2Fpixabay.com%2Fes%2Fphotos%2Fsearch%2Fcampesino%2F&amp;utm_term=campesino</a:t>
            </a:r>
          </a:p>
          <a:p>
            <a:r>
              <a:rPr lang="es-MX" dirty="0"/>
              <a:t>4. https://pixabay.com/es/photos/oficina-negocio-contador-620822/</a:t>
            </a:r>
          </a:p>
          <a:p>
            <a:endParaRPr lang="es-MX" dirty="0"/>
          </a:p>
          <a:p>
            <a:endParaRPr lang="es-MX" dirty="0"/>
          </a:p>
        </p:txBody>
      </p:sp>
    </p:spTree>
    <p:extLst>
      <p:ext uri="{BB962C8B-B14F-4D97-AF65-F5344CB8AC3E}">
        <p14:creationId xmlns:p14="http://schemas.microsoft.com/office/powerpoint/2010/main" val="3814995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Dibujo animado de un personaje animado&#10;&#10;Descripción generada automáticamente con confianza baja">
            <a:extLst>
              <a:ext uri="{FF2B5EF4-FFF2-40B4-BE49-F238E27FC236}">
                <a16:creationId xmlns:a16="http://schemas.microsoft.com/office/drawing/2014/main" id="{E9AFE453-5380-A31F-18CE-D2A9DDC9AA3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616614" y="4086816"/>
            <a:ext cx="5143500" cy="1895475"/>
          </a:xfrm>
          <a:prstGeom prst="rect">
            <a:avLst/>
          </a:prstGeom>
        </p:spPr>
      </p:pic>
      <p:graphicFrame>
        <p:nvGraphicFramePr>
          <p:cNvPr id="5" name="CuadroTexto 1">
            <a:extLst>
              <a:ext uri="{FF2B5EF4-FFF2-40B4-BE49-F238E27FC236}">
                <a16:creationId xmlns:a16="http://schemas.microsoft.com/office/drawing/2014/main" id="{A7FE6550-EE76-1F8C-7992-1DDA3D25E19B}"/>
              </a:ext>
            </a:extLst>
          </p:cNvPr>
          <p:cNvGraphicFramePr/>
          <p:nvPr/>
        </p:nvGraphicFramePr>
        <p:xfrm>
          <a:off x="0" y="644877"/>
          <a:ext cx="12192000" cy="33380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58093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CC10975-068D-8AFD-27F9-02F2C297DE82}"/>
              </a:ext>
            </a:extLst>
          </p:cNvPr>
          <p:cNvSpPr txBox="1"/>
          <p:nvPr/>
        </p:nvSpPr>
        <p:spPr>
          <a:xfrm>
            <a:off x="630936" y="2807208"/>
            <a:ext cx="3429000" cy="3410712"/>
          </a:xfrm>
          <a:prstGeom prst="rect">
            <a:avLst/>
          </a:prstGeom>
          <a:solidFill>
            <a:srgbClr val="FFC000"/>
          </a:solidFill>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500" b="1" dirty="0"/>
              <a:t>COMPETENCIAS DE LA DIMENSIÓN</a:t>
            </a:r>
          </a:p>
          <a:p>
            <a:pPr indent="-228600">
              <a:lnSpc>
                <a:spcPct val="90000"/>
              </a:lnSpc>
              <a:spcAft>
                <a:spcPts val="600"/>
              </a:spcAft>
              <a:buFont typeface="Arial" panose="020B0604020202020204" pitchFamily="34" charset="0"/>
              <a:buChar char="•"/>
            </a:pPr>
            <a:r>
              <a:rPr lang="en-US" sz="1500" dirty="0"/>
              <a:t> </a:t>
            </a:r>
            <a:r>
              <a:rPr lang="es-MX" sz="1500" dirty="0"/>
              <a:t>B. Intelectual. Cultura-Ciencia-tecnología-humanidades. La que promueve el desarrollo de las siguientes competencias: Ciencias Sociales  Utiliza los conocimientos y actitudes sobre la sociedad, entendida desde las diferentes perspectivas, en su concepción dinámica, cambiante y compleja, para interpretar fenómenos y problemas sociales en contextos diversos; tomar decisiones y resolver conflictos, así como para interactuar con otras personas y grupos conforme a normas cívicas basadas en el respeto mutuo. </a:t>
            </a:r>
            <a:endParaRPr lang="es-MX" sz="1500" b="1" dirty="0"/>
          </a:p>
        </p:txBody>
      </p:sp>
      <p:pic>
        <p:nvPicPr>
          <p:cNvPr id="3" name="Imagen 2" descr="Dibujo animado de un personaje animado&#10;&#10;Descripción generada automáticamente con confianza baja">
            <a:extLst>
              <a:ext uri="{FF2B5EF4-FFF2-40B4-BE49-F238E27FC236}">
                <a16:creationId xmlns:a16="http://schemas.microsoft.com/office/drawing/2014/main" id="{4E5FC2E7-18D0-C2BB-B6DE-2448463EC71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654296" y="2002011"/>
            <a:ext cx="6903720" cy="2544149"/>
          </a:xfrm>
          <a:prstGeom prst="rect">
            <a:avLst/>
          </a:prstGeom>
        </p:spPr>
      </p:pic>
      <p:sp>
        <p:nvSpPr>
          <p:cNvPr id="4" name="CuadroTexto 3">
            <a:extLst>
              <a:ext uri="{FF2B5EF4-FFF2-40B4-BE49-F238E27FC236}">
                <a16:creationId xmlns:a16="http://schemas.microsoft.com/office/drawing/2014/main" id="{18DB2660-C447-C321-D871-753C62148816}"/>
              </a:ext>
            </a:extLst>
          </p:cNvPr>
          <p:cNvSpPr txBox="1"/>
          <p:nvPr/>
        </p:nvSpPr>
        <p:spPr>
          <a:xfrm>
            <a:off x="4654296" y="4546160"/>
            <a:ext cx="6903720" cy="277897"/>
          </a:xfrm>
          <a:prstGeom prst="rect">
            <a:avLst/>
          </a:prstGeom>
          <a:noFill/>
        </p:spPr>
        <p:txBody>
          <a:bodyPr wrap="square" rtlCol="0">
            <a:spAutoFit/>
          </a:bodyPr>
          <a:lstStyle/>
          <a:p>
            <a:pPr defTabSz="1225296">
              <a:spcAft>
                <a:spcPts val="600"/>
              </a:spcAft>
            </a:pPr>
            <a:r>
              <a:rPr lang="es-MX" sz="1206" kern="1200">
                <a:solidFill>
                  <a:schemeClr val="tx1"/>
                </a:solidFill>
                <a:latin typeface="+mn-lt"/>
                <a:ea typeface="+mn-ea"/>
                <a:cs typeface="+mn-cs"/>
                <a:hlinkClick r:id="rId3" tooltip="https://www.myklogica.es/2014/10/competencias-que-competencias/"/>
              </a:rPr>
              <a:t>Esta foto</a:t>
            </a:r>
            <a:r>
              <a:rPr lang="es-MX" sz="1206" kern="1200">
                <a:solidFill>
                  <a:schemeClr val="tx1"/>
                </a:solidFill>
                <a:latin typeface="+mn-lt"/>
                <a:ea typeface="+mn-ea"/>
                <a:cs typeface="+mn-cs"/>
              </a:rPr>
              <a:t> de Autor desconocido está bajo licencia </a:t>
            </a:r>
            <a:r>
              <a:rPr lang="es-MX" sz="1206" kern="1200">
                <a:solidFill>
                  <a:schemeClr val="tx1"/>
                </a:solidFill>
                <a:latin typeface="+mn-lt"/>
                <a:ea typeface="+mn-ea"/>
                <a:cs typeface="+mn-cs"/>
                <a:hlinkClick r:id="rId4" tooltip="https://creativecommons.org/licenses/by-sa/3.0/"/>
              </a:rPr>
              <a:t>CC BY-SA</a:t>
            </a:r>
            <a:endParaRPr lang="es-MX" sz="900"/>
          </a:p>
        </p:txBody>
      </p:sp>
    </p:spTree>
    <p:extLst>
      <p:ext uri="{BB962C8B-B14F-4D97-AF65-F5344CB8AC3E}">
        <p14:creationId xmlns:p14="http://schemas.microsoft.com/office/powerpoint/2010/main" val="23586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Dibujo animado de un personaje animado&#10;&#10;Descripción generada automáticamente con confianza baja">
            <a:extLst>
              <a:ext uri="{FF2B5EF4-FFF2-40B4-BE49-F238E27FC236}">
                <a16:creationId xmlns:a16="http://schemas.microsoft.com/office/drawing/2014/main" id="{F1590CFF-2E82-4E81-DC68-60885C33F9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616614" y="4086816"/>
            <a:ext cx="5143500" cy="1895475"/>
          </a:xfrm>
          <a:prstGeom prst="rect">
            <a:avLst/>
          </a:prstGeom>
        </p:spPr>
      </p:pic>
      <p:graphicFrame>
        <p:nvGraphicFramePr>
          <p:cNvPr id="6" name="CuadroTexto 1">
            <a:extLst>
              <a:ext uri="{FF2B5EF4-FFF2-40B4-BE49-F238E27FC236}">
                <a16:creationId xmlns:a16="http://schemas.microsoft.com/office/drawing/2014/main" id="{41DC3075-B21F-84D3-DD02-22BADDEE2AF2}"/>
              </a:ext>
            </a:extLst>
          </p:cNvPr>
          <p:cNvGraphicFramePr/>
          <p:nvPr/>
        </p:nvGraphicFramePr>
        <p:xfrm>
          <a:off x="0" y="212436"/>
          <a:ext cx="12192000" cy="33357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7976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63" name="Group 1057">
            <a:extLst>
              <a:ext uri="{FF2B5EF4-FFF2-40B4-BE49-F238E27FC236}">
                <a16:creationId xmlns:a16="http://schemas.microsoft.com/office/drawing/2014/main" id="{6FBEBF6C-A5AF-88A6-2DB0-90E2A17F8A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5505" y="-4329"/>
            <a:ext cx="6076498" cy="6869586"/>
            <a:chOff x="5171844" y="-11586"/>
            <a:chExt cx="7020159" cy="6869586"/>
          </a:xfrm>
        </p:grpSpPr>
        <p:sp>
          <p:nvSpPr>
            <p:cNvPr id="1064" name="Rectangle 1058">
              <a:extLst>
                <a:ext uri="{FF2B5EF4-FFF2-40B4-BE49-F238E27FC236}">
                  <a16:creationId xmlns:a16="http://schemas.microsoft.com/office/drawing/2014/main" id="{A348E851-DA4D-1315-A203-0FDFA7D1FF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71848" y="-11580"/>
              <a:ext cx="7020152" cy="6869579"/>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5" name="Rectangle 1059">
              <a:extLst>
                <a:ext uri="{FF2B5EF4-FFF2-40B4-BE49-F238E27FC236}">
                  <a16:creationId xmlns:a16="http://schemas.microsoft.com/office/drawing/2014/main" id="{56BB2CEA-3E5D-ACC5-B625-4D9EED196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351336" y="876304"/>
              <a:ext cx="5840664" cy="5981696"/>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61" name="Rectangle 1060">
              <a:extLst>
                <a:ext uri="{FF2B5EF4-FFF2-40B4-BE49-F238E27FC236}">
                  <a16:creationId xmlns:a16="http://schemas.microsoft.com/office/drawing/2014/main" id="{7F424D79-B0A8-6BAE-D9E4-C49508EFDB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71844" y="-11586"/>
              <a:ext cx="5171848" cy="6869586"/>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2" name="Rectangle 1061">
              <a:extLst>
                <a:ext uri="{FF2B5EF4-FFF2-40B4-BE49-F238E27FC236}">
                  <a16:creationId xmlns:a16="http://schemas.microsoft.com/office/drawing/2014/main" id="{7FC428B9-C170-065F-3515-8D3758D7F2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42356" y="708353"/>
              <a:ext cx="6869583" cy="5429710"/>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CuadroTexto 1">
            <a:extLst>
              <a:ext uri="{FF2B5EF4-FFF2-40B4-BE49-F238E27FC236}">
                <a16:creationId xmlns:a16="http://schemas.microsoft.com/office/drawing/2014/main" id="{00240031-5A68-A2F3-53D2-1A78E292E20D}"/>
              </a:ext>
            </a:extLst>
          </p:cNvPr>
          <p:cNvSpPr txBox="1"/>
          <p:nvPr/>
        </p:nvSpPr>
        <p:spPr>
          <a:xfrm>
            <a:off x="6870583" y="1460310"/>
            <a:ext cx="4491302" cy="2166810"/>
          </a:xfrm>
          <a:prstGeom prst="rect">
            <a:avLst/>
          </a:prstGeom>
          <a:solidFill>
            <a:srgbClr val="FFC000"/>
          </a:solidFill>
        </p:spPr>
        <p:txBody>
          <a:bodyPr vert="horz" lIns="91440" tIns="45720" rIns="91440" bIns="45720" rtlCol="0" anchor="b">
            <a:normAutofit/>
          </a:bodyPr>
          <a:lstStyle/>
          <a:p>
            <a:pPr algn="r">
              <a:lnSpc>
                <a:spcPct val="90000"/>
              </a:lnSpc>
              <a:spcBef>
                <a:spcPct val="0"/>
              </a:spcBef>
              <a:spcAft>
                <a:spcPts val="600"/>
              </a:spcAft>
            </a:pPr>
            <a:r>
              <a:rPr lang="es-MX" sz="1600" b="1" dirty="0">
                <a:solidFill>
                  <a:srgbClr val="002060"/>
                </a:solidFill>
                <a:effectLst>
                  <a:outerShdw blurRad="38100" dist="38100" dir="2700000" algn="tl">
                    <a:srgbClr val="000000">
                      <a:alpha val="43137"/>
                    </a:srgbClr>
                  </a:outerShdw>
                </a:effectLst>
                <a:latin typeface="+mj-lt"/>
                <a:ea typeface="+mj-ea"/>
                <a:cs typeface="+mj-cs"/>
              </a:rPr>
              <a:t>ESCENARIOS LABORALES</a:t>
            </a:r>
            <a:r>
              <a:rPr lang="es-MX" sz="1600" b="1" dirty="0">
                <a:solidFill>
                  <a:srgbClr val="002060"/>
                </a:solidFill>
                <a:latin typeface="+mj-lt"/>
                <a:ea typeface="+mj-ea"/>
                <a:cs typeface="+mj-cs"/>
              </a:rPr>
              <a:t>		</a:t>
            </a:r>
          </a:p>
          <a:p>
            <a:pPr algn="ctr">
              <a:lnSpc>
                <a:spcPct val="90000"/>
              </a:lnSpc>
              <a:spcBef>
                <a:spcPct val="0"/>
              </a:spcBef>
              <a:spcAft>
                <a:spcPts val="600"/>
              </a:spcAft>
            </a:pPr>
            <a:endParaRPr lang="es-MX" sz="1600" b="1" dirty="0">
              <a:solidFill>
                <a:srgbClr val="002060"/>
              </a:solidFill>
              <a:latin typeface="+mj-lt"/>
              <a:ea typeface="+mj-ea"/>
              <a:cs typeface="+mj-cs"/>
            </a:endParaRPr>
          </a:p>
          <a:p>
            <a:pPr algn="ctr">
              <a:lnSpc>
                <a:spcPct val="90000"/>
              </a:lnSpc>
              <a:spcBef>
                <a:spcPct val="0"/>
              </a:spcBef>
              <a:spcAft>
                <a:spcPts val="600"/>
              </a:spcAft>
            </a:pPr>
            <a:endParaRPr lang="es-MX" sz="1600" b="1" dirty="0">
              <a:solidFill>
                <a:srgbClr val="002060"/>
              </a:solidFill>
              <a:latin typeface="+mj-lt"/>
              <a:ea typeface="+mj-ea"/>
              <a:cs typeface="+mj-cs"/>
            </a:endParaRPr>
          </a:p>
          <a:p>
            <a:pPr algn="ctr">
              <a:lnSpc>
                <a:spcPct val="90000"/>
              </a:lnSpc>
              <a:spcBef>
                <a:spcPct val="0"/>
              </a:spcBef>
              <a:spcAft>
                <a:spcPts val="600"/>
              </a:spcAft>
            </a:pPr>
            <a:r>
              <a:rPr lang="es-MX" sz="1600" b="1" dirty="0">
                <a:solidFill>
                  <a:srgbClr val="002060"/>
                </a:solidFill>
                <a:latin typeface="+mj-lt"/>
                <a:ea typeface="+mj-ea"/>
                <a:cs typeface="+mj-cs"/>
              </a:rPr>
              <a:t>¿ DÓNDE TRABAJAN?     ¿CON QUÉ RECURSOS? </a:t>
            </a:r>
          </a:p>
          <a:p>
            <a:pPr algn="ctr">
              <a:lnSpc>
                <a:spcPct val="90000"/>
              </a:lnSpc>
              <a:spcBef>
                <a:spcPct val="0"/>
              </a:spcBef>
              <a:spcAft>
                <a:spcPts val="600"/>
              </a:spcAft>
            </a:pPr>
            <a:r>
              <a:rPr lang="es-MX" sz="1600" b="1" dirty="0">
                <a:solidFill>
                  <a:srgbClr val="002060"/>
                </a:solidFill>
                <a:latin typeface="+mj-lt"/>
                <a:ea typeface="+mj-ea"/>
                <a:cs typeface="+mj-cs"/>
              </a:rPr>
              <a:t>¿CON QUIÉNES?</a:t>
            </a:r>
          </a:p>
          <a:p>
            <a:pPr algn="just">
              <a:lnSpc>
                <a:spcPct val="90000"/>
              </a:lnSpc>
              <a:spcBef>
                <a:spcPct val="0"/>
              </a:spcBef>
              <a:spcAft>
                <a:spcPts val="600"/>
              </a:spcAft>
            </a:pPr>
            <a:endParaRPr lang="es-MX" sz="1600" b="1" dirty="0">
              <a:solidFill>
                <a:srgbClr val="FFFFFF"/>
              </a:solidFill>
              <a:latin typeface="+mj-lt"/>
              <a:ea typeface="+mj-ea"/>
              <a:cs typeface="+mj-cs"/>
            </a:endParaRPr>
          </a:p>
          <a:p>
            <a:pPr algn="ctr">
              <a:lnSpc>
                <a:spcPct val="90000"/>
              </a:lnSpc>
              <a:spcBef>
                <a:spcPct val="0"/>
              </a:spcBef>
              <a:spcAft>
                <a:spcPts val="600"/>
              </a:spcAft>
            </a:pPr>
            <a:endParaRPr lang="en-US" sz="1600" b="1" dirty="0">
              <a:solidFill>
                <a:srgbClr val="FFFFFF"/>
              </a:solidFill>
              <a:latin typeface="+mj-lt"/>
              <a:ea typeface="+mj-ea"/>
              <a:cs typeface="+mj-cs"/>
            </a:endParaRPr>
          </a:p>
        </p:txBody>
      </p:sp>
      <p:pic>
        <p:nvPicPr>
          <p:cNvPr id="7" name="Imagen 6">
            <a:extLst>
              <a:ext uri="{FF2B5EF4-FFF2-40B4-BE49-F238E27FC236}">
                <a16:creationId xmlns:a16="http://schemas.microsoft.com/office/drawing/2014/main" id="{4EF9062D-D0C3-DA8E-91B2-E7D6C3D23CF5}"/>
              </a:ext>
            </a:extLst>
          </p:cNvPr>
          <p:cNvPicPr>
            <a:picLocks noChangeAspect="1"/>
          </p:cNvPicPr>
          <p:nvPr/>
        </p:nvPicPr>
        <p:blipFill>
          <a:blip r:embed="rId2"/>
          <a:stretch>
            <a:fillRect/>
          </a:stretch>
        </p:blipFill>
        <p:spPr>
          <a:xfrm>
            <a:off x="1208204" y="893283"/>
            <a:ext cx="1745491" cy="2382924"/>
          </a:xfrm>
          <a:prstGeom prst="rect">
            <a:avLst/>
          </a:prstGeom>
        </p:spPr>
      </p:pic>
      <p:pic>
        <p:nvPicPr>
          <p:cNvPr id="4" name="Gráfico 3" descr="Signo de interrogación con relleno sólido">
            <a:extLst>
              <a:ext uri="{FF2B5EF4-FFF2-40B4-BE49-F238E27FC236}">
                <a16:creationId xmlns:a16="http://schemas.microsoft.com/office/drawing/2014/main" id="{42A02A9A-9122-5FE0-A1A2-6D61D4D6BE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24185" y="1200680"/>
            <a:ext cx="2076960" cy="2076960"/>
          </a:xfrm>
          <a:prstGeom prst="rect">
            <a:avLst/>
          </a:prstGeom>
        </p:spPr>
      </p:pic>
      <p:pic>
        <p:nvPicPr>
          <p:cNvPr id="5" name="Gráfico 4" descr="Signo de interrogación con relleno sólido">
            <a:extLst>
              <a:ext uri="{FF2B5EF4-FFF2-40B4-BE49-F238E27FC236}">
                <a16:creationId xmlns:a16="http://schemas.microsoft.com/office/drawing/2014/main" id="{864B1D25-6E59-70D9-8908-6826B406E2B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0022" y="3549316"/>
            <a:ext cx="2076960" cy="2076960"/>
          </a:xfrm>
          <a:prstGeom prst="rect">
            <a:avLst/>
          </a:prstGeom>
        </p:spPr>
      </p:pic>
      <p:pic>
        <p:nvPicPr>
          <p:cNvPr id="6" name="Gráfico 5" descr="Signo de interrogación con relleno sólido">
            <a:extLst>
              <a:ext uri="{FF2B5EF4-FFF2-40B4-BE49-F238E27FC236}">
                <a16:creationId xmlns:a16="http://schemas.microsoft.com/office/drawing/2014/main" id="{732B3974-9421-DF17-D6CD-47323A419A5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24185" y="3545263"/>
            <a:ext cx="2076960" cy="2076960"/>
          </a:xfrm>
          <a:prstGeom prst="rect">
            <a:avLst/>
          </a:prstGeom>
        </p:spPr>
      </p:pic>
      <p:sp>
        <p:nvSpPr>
          <p:cNvPr id="8" name="CuadroTexto 7">
            <a:extLst>
              <a:ext uri="{FF2B5EF4-FFF2-40B4-BE49-F238E27FC236}">
                <a16:creationId xmlns:a16="http://schemas.microsoft.com/office/drawing/2014/main" id="{DED0D8F7-4E49-17FD-B2E3-CA3688E8091B}"/>
              </a:ext>
            </a:extLst>
          </p:cNvPr>
          <p:cNvSpPr txBox="1"/>
          <p:nvPr/>
        </p:nvSpPr>
        <p:spPr>
          <a:xfrm>
            <a:off x="6870583" y="3981520"/>
            <a:ext cx="4491302" cy="646331"/>
          </a:xfrm>
          <a:prstGeom prst="rect">
            <a:avLst/>
          </a:prstGeom>
          <a:noFill/>
        </p:spPr>
        <p:txBody>
          <a:bodyPr wrap="square" rtlCol="0">
            <a:spAutoFit/>
          </a:bodyPr>
          <a:lstStyle/>
          <a:p>
            <a:r>
              <a:rPr lang="es-MX" dirty="0"/>
              <a:t>Escuelas  Farmacias  Fábricas  Museos</a:t>
            </a:r>
          </a:p>
          <a:p>
            <a:r>
              <a:rPr lang="es-MX" dirty="0"/>
              <a:t>Laboratorios  Restaurantes  Despachos</a:t>
            </a:r>
          </a:p>
        </p:txBody>
      </p:sp>
      <p:sp>
        <p:nvSpPr>
          <p:cNvPr id="9" name="CuadroTexto 8">
            <a:extLst>
              <a:ext uri="{FF2B5EF4-FFF2-40B4-BE49-F238E27FC236}">
                <a16:creationId xmlns:a16="http://schemas.microsoft.com/office/drawing/2014/main" id="{5CA286BF-40CE-D9D0-D42A-F1B8C44A242B}"/>
              </a:ext>
            </a:extLst>
          </p:cNvPr>
          <p:cNvSpPr txBox="1"/>
          <p:nvPr/>
        </p:nvSpPr>
        <p:spPr>
          <a:xfrm>
            <a:off x="6830676" y="4869403"/>
            <a:ext cx="4491302" cy="646331"/>
          </a:xfrm>
          <a:prstGeom prst="rect">
            <a:avLst/>
          </a:prstGeom>
          <a:noFill/>
        </p:spPr>
        <p:txBody>
          <a:bodyPr wrap="square" rtlCol="0">
            <a:spAutoFit/>
          </a:bodyPr>
          <a:lstStyle/>
          <a:p>
            <a:r>
              <a:rPr lang="es-MX" dirty="0"/>
              <a:t>Computadoras  Maquinarias  Animales</a:t>
            </a:r>
          </a:p>
          <a:p>
            <a:r>
              <a:rPr lang="es-MX" dirty="0"/>
              <a:t>Papel  Frutos  Minerales  Elementos químicos</a:t>
            </a:r>
          </a:p>
        </p:txBody>
      </p:sp>
      <p:sp>
        <p:nvSpPr>
          <p:cNvPr id="10" name="CuadroTexto 9">
            <a:extLst>
              <a:ext uri="{FF2B5EF4-FFF2-40B4-BE49-F238E27FC236}">
                <a16:creationId xmlns:a16="http://schemas.microsoft.com/office/drawing/2014/main" id="{1F861F97-ABEC-9EDF-1DD2-15A7A7A76AC7}"/>
              </a:ext>
            </a:extLst>
          </p:cNvPr>
          <p:cNvSpPr txBox="1"/>
          <p:nvPr/>
        </p:nvSpPr>
        <p:spPr>
          <a:xfrm>
            <a:off x="6850629" y="5867329"/>
            <a:ext cx="4531209" cy="646331"/>
          </a:xfrm>
          <a:prstGeom prst="rect">
            <a:avLst/>
          </a:prstGeom>
          <a:noFill/>
        </p:spPr>
        <p:txBody>
          <a:bodyPr wrap="square" rtlCol="0">
            <a:spAutoFit/>
          </a:bodyPr>
          <a:lstStyle/>
          <a:p>
            <a:r>
              <a:rPr lang="es-MX" dirty="0"/>
              <a:t>Animales  Niños  Adolescentes  Adultos</a:t>
            </a:r>
          </a:p>
          <a:p>
            <a:r>
              <a:rPr lang="es-MX" dirty="0"/>
              <a:t>Estudiantes  Campesinos  Profesionistas</a:t>
            </a:r>
          </a:p>
        </p:txBody>
      </p:sp>
    </p:spTree>
    <p:extLst>
      <p:ext uri="{BB962C8B-B14F-4D97-AF65-F5344CB8AC3E}">
        <p14:creationId xmlns:p14="http://schemas.microsoft.com/office/powerpoint/2010/main" val="3794737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Oval 1037">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588C9D4-623F-8628-6F45-52A7688A4DEB}"/>
              </a:ext>
            </a:extLst>
          </p:cNvPr>
          <p:cNvSpPr txBox="1"/>
          <p:nvPr/>
        </p:nvSpPr>
        <p:spPr>
          <a:xfrm>
            <a:off x="1245072" y="1289765"/>
            <a:ext cx="3651101" cy="4270963"/>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5600" b="1" kern="1200">
                <a:solidFill>
                  <a:srgbClr val="FFFFFF"/>
                </a:solidFill>
                <a:latin typeface="+mj-lt"/>
                <a:ea typeface="+mj-ea"/>
                <a:cs typeface="+mj-cs"/>
              </a:rPr>
              <a:t>DOMINIOS DE LOS APRENDIZAJES</a:t>
            </a:r>
          </a:p>
          <a:p>
            <a:pPr algn="ctr">
              <a:lnSpc>
                <a:spcPct val="90000"/>
              </a:lnSpc>
              <a:spcBef>
                <a:spcPct val="0"/>
              </a:spcBef>
              <a:spcAft>
                <a:spcPts val="600"/>
              </a:spcAft>
            </a:pPr>
            <a:endParaRPr lang="en-US" sz="5600" kern="1200">
              <a:solidFill>
                <a:srgbClr val="FFFFFF"/>
              </a:solidFill>
              <a:latin typeface="+mj-lt"/>
              <a:ea typeface="+mj-ea"/>
              <a:cs typeface="+mj-cs"/>
            </a:endParaRPr>
          </a:p>
        </p:txBody>
      </p:sp>
      <p:sp>
        <p:nvSpPr>
          <p:cNvPr id="1040"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042"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Diagrama de flujo: terminador 2">
            <a:extLst>
              <a:ext uri="{FF2B5EF4-FFF2-40B4-BE49-F238E27FC236}">
                <a16:creationId xmlns:a16="http://schemas.microsoft.com/office/drawing/2014/main" id="{953E8990-C21A-6DFA-9E33-E77BE4786619}"/>
              </a:ext>
            </a:extLst>
          </p:cNvPr>
          <p:cNvSpPr/>
          <p:nvPr/>
        </p:nvSpPr>
        <p:spPr>
          <a:xfrm>
            <a:off x="6297233" y="518400"/>
            <a:ext cx="4771607" cy="5837949"/>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b="1">
                <a:solidFill>
                  <a:schemeClr val="tx1">
                    <a:alpha val="80000"/>
                  </a:schemeClr>
                </a:solidFill>
              </a:rPr>
              <a:t>CONCEPTUAL</a:t>
            </a:r>
          </a:p>
          <a:p>
            <a:pPr indent="-228600">
              <a:lnSpc>
                <a:spcPct val="90000"/>
              </a:lnSpc>
              <a:spcAft>
                <a:spcPts val="600"/>
              </a:spcAft>
              <a:buFont typeface="Arial" panose="020B0604020202020204" pitchFamily="34" charset="0"/>
              <a:buChar char="•"/>
            </a:pPr>
            <a:r>
              <a:rPr lang="en-US" sz="2000">
                <a:solidFill>
                  <a:schemeClr val="tx1">
                    <a:alpha val="80000"/>
                  </a:schemeClr>
                </a:solidFill>
              </a:rPr>
              <a:t>Describe escenarios de trabajo en los que participan profesionistas de las carreras de interés: objetos de estudio o trabajo, instrumentos, recursos, espacios físicos, etc.</a:t>
            </a:r>
          </a:p>
        </p:txBody>
      </p:sp>
      <p:sp>
        <p:nvSpPr>
          <p:cNvPr id="104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046" name="Straight Connector 1045">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
        <p:nvSpPr>
          <p:cNvPr id="4" name="Diagrama de flujo: terminador 3">
            <a:extLst>
              <a:ext uri="{FF2B5EF4-FFF2-40B4-BE49-F238E27FC236}">
                <a16:creationId xmlns:a16="http://schemas.microsoft.com/office/drawing/2014/main" id="{5D28FC25-754B-5BB9-01C1-98D9364F5106}"/>
              </a:ext>
            </a:extLst>
          </p:cNvPr>
          <p:cNvSpPr/>
          <p:nvPr/>
        </p:nvSpPr>
        <p:spPr>
          <a:xfrm>
            <a:off x="2108488" y="4625397"/>
            <a:ext cx="3986573" cy="1638300"/>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b="1" dirty="0">
                <a:solidFill>
                  <a:srgbClr val="7030A0"/>
                </a:solidFill>
                <a:latin typeface="Comic Sans MS" panose="030F0702030302020204" pitchFamily="66" charset="0"/>
              </a:rPr>
              <a:t>PROCEDIMENTAL</a:t>
            </a:r>
            <a:endParaRPr lang="es-MX" b="1">
              <a:solidFill>
                <a:srgbClr val="7030A0"/>
              </a:solidFill>
              <a:latin typeface="Comic Sans MS" panose="030F0702030302020204" pitchFamily="66" charset="0"/>
            </a:endParaRPr>
          </a:p>
          <a:p>
            <a:pPr algn="ctr">
              <a:spcAft>
                <a:spcPts val="600"/>
              </a:spcAft>
            </a:pPr>
            <a:r>
              <a:rPr lang="es-MX" dirty="0">
                <a:solidFill>
                  <a:srgbClr val="7030A0"/>
                </a:solidFill>
                <a:latin typeface="Comic Sans MS" panose="030F0702030302020204" pitchFamily="66" charset="0"/>
              </a:rPr>
              <a:t>Analiza diferentes escenarios laborales contrastándolos con sus expectativas personales</a:t>
            </a:r>
            <a:endParaRPr lang="es-MX">
              <a:solidFill>
                <a:srgbClr val="7030A0"/>
              </a:solidFill>
              <a:latin typeface="Comic Sans MS" panose="030F0702030302020204" pitchFamily="66" charset="0"/>
            </a:endParaRPr>
          </a:p>
        </p:txBody>
      </p:sp>
      <p:sp>
        <p:nvSpPr>
          <p:cNvPr id="5" name="Diagrama de flujo: terminador 4">
            <a:extLst>
              <a:ext uri="{FF2B5EF4-FFF2-40B4-BE49-F238E27FC236}">
                <a16:creationId xmlns:a16="http://schemas.microsoft.com/office/drawing/2014/main" id="{BD9B17E6-9825-30F6-D4B5-5AEDFB180081}"/>
              </a:ext>
            </a:extLst>
          </p:cNvPr>
          <p:cNvSpPr/>
          <p:nvPr/>
        </p:nvSpPr>
        <p:spPr>
          <a:xfrm>
            <a:off x="6345382" y="4625397"/>
            <a:ext cx="3738130" cy="1638300"/>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b="1" dirty="0">
                <a:solidFill>
                  <a:srgbClr val="7030A0"/>
                </a:solidFill>
                <a:latin typeface="Comic Sans MS" panose="030F0702030302020204" pitchFamily="66" charset="0"/>
              </a:rPr>
              <a:t>ACTITUDINAL</a:t>
            </a:r>
            <a:endParaRPr lang="es-MX" b="1">
              <a:solidFill>
                <a:srgbClr val="7030A0"/>
              </a:solidFill>
              <a:latin typeface="Comic Sans MS" panose="030F0702030302020204" pitchFamily="66" charset="0"/>
            </a:endParaRPr>
          </a:p>
          <a:p>
            <a:pPr algn="ctr">
              <a:spcAft>
                <a:spcPts val="600"/>
              </a:spcAft>
            </a:pPr>
            <a:r>
              <a:rPr lang="es-MX" dirty="0">
                <a:solidFill>
                  <a:srgbClr val="7030A0"/>
                </a:solidFill>
                <a:latin typeface="Comic Sans MS" panose="030F0702030302020204" pitchFamily="66" charset="0"/>
              </a:rPr>
              <a:t>Muestra interés por conocer los escenarios laborales en los que se desenvuelven los diferentes profesionistas</a:t>
            </a:r>
            <a:endParaRPr lang="es-MX">
              <a:solidFill>
                <a:srgbClr val="7030A0"/>
              </a:solidFill>
              <a:latin typeface="Comic Sans MS" panose="030F0702030302020204" pitchFamily="66" charset="0"/>
            </a:endParaRPr>
          </a:p>
        </p:txBody>
      </p:sp>
    </p:spTree>
    <p:extLst>
      <p:ext uri="{BB962C8B-B14F-4D97-AF65-F5344CB8AC3E}">
        <p14:creationId xmlns:p14="http://schemas.microsoft.com/office/powerpoint/2010/main" val="1463911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Rectangle 1035">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8" name="Freeform: Shape 1037">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0" name="Rectangle 1039">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Rectangle 1041">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Freeform: Shape 1043">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6" name="Isosceles Triangle 1045">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Isosceles Triangle 1047">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1" name="Rectangle 1030">
            <a:extLst>
              <a:ext uri="{FF2B5EF4-FFF2-40B4-BE49-F238E27FC236}">
                <a16:creationId xmlns:a16="http://schemas.microsoft.com/office/drawing/2014/main" id="{4613B4A9-1C7C-4729-A016-AB42D39794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5180" y="643467"/>
            <a:ext cx="9901640" cy="5571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ecágono 1">
            <a:extLst>
              <a:ext uri="{FF2B5EF4-FFF2-40B4-BE49-F238E27FC236}">
                <a16:creationId xmlns:a16="http://schemas.microsoft.com/office/drawing/2014/main" id="{32D71448-CD8C-6F02-D7B5-38836107848A}"/>
              </a:ext>
            </a:extLst>
          </p:cNvPr>
          <p:cNvSpPr/>
          <p:nvPr/>
        </p:nvSpPr>
        <p:spPr>
          <a:xfrm>
            <a:off x="1584263" y="643468"/>
            <a:ext cx="4224105" cy="3227091"/>
          </a:xfrm>
          <a:prstGeom prst="dec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0664">
              <a:lnSpc>
                <a:spcPct val="150000"/>
              </a:lnSpc>
              <a:spcAft>
                <a:spcPts val="600"/>
              </a:spcAft>
            </a:pPr>
            <a:r>
              <a:rPr lang="es-MX" sz="1458" b="1" kern="1200" dirty="0">
                <a:solidFill>
                  <a:schemeClr val="accent3">
                    <a:lumMod val="20000"/>
                    <a:lumOff val="80000"/>
                  </a:schemeClr>
                </a:solidFill>
                <a:latin typeface="Comic Sans MS" panose="030F0702030302020204" pitchFamily="66" charset="0"/>
              </a:rPr>
              <a:t>Los escenarios laborales son parte fundamental del proceso de elección de una licenciatura, ya que todo estudiante tendrá que analizar diferentes factores, exigencias, disciplinas, condiciones laborales, etc., para tomar una decisión.</a:t>
            </a:r>
            <a:endParaRPr lang="es-MX" b="1" dirty="0">
              <a:solidFill>
                <a:schemeClr val="accent3">
                  <a:lumMod val="20000"/>
                  <a:lumOff val="80000"/>
                </a:schemeClr>
              </a:solidFill>
              <a:latin typeface="Comic Sans MS" panose="030F0702030302020204" pitchFamily="66" charset="0"/>
            </a:endParaRPr>
          </a:p>
        </p:txBody>
      </p:sp>
      <p:pic>
        <p:nvPicPr>
          <p:cNvPr id="5" name="Imagen 4" descr="Hombre haciendo piruetas encima de patineta&#10;&#10;Descripción generada automáticamente">
            <a:extLst>
              <a:ext uri="{FF2B5EF4-FFF2-40B4-BE49-F238E27FC236}">
                <a16:creationId xmlns:a16="http://schemas.microsoft.com/office/drawing/2014/main" id="{385C0549-EC7B-A58D-2A82-9919EDD2C6A1}"/>
              </a:ext>
            </a:extLst>
          </p:cNvPr>
          <p:cNvPicPr>
            <a:picLocks noChangeAspect="1"/>
          </p:cNvPicPr>
          <p:nvPr/>
        </p:nvPicPr>
        <p:blipFill>
          <a:blip r:embed="rId2"/>
          <a:stretch>
            <a:fillRect/>
          </a:stretch>
        </p:blipFill>
        <p:spPr>
          <a:xfrm>
            <a:off x="6619200" y="882683"/>
            <a:ext cx="2620599" cy="2599964"/>
          </a:xfrm>
          <a:prstGeom prst="rect">
            <a:avLst/>
          </a:prstGeom>
        </p:spPr>
      </p:pic>
      <p:pic>
        <p:nvPicPr>
          <p:cNvPr id="7" name="Imagen 6" descr="Mano de una persona con una laptop&#10;&#10;Descripción generada automáticamente">
            <a:extLst>
              <a:ext uri="{FF2B5EF4-FFF2-40B4-BE49-F238E27FC236}">
                <a16:creationId xmlns:a16="http://schemas.microsoft.com/office/drawing/2014/main" id="{A625D84A-7E94-FCD0-CE38-F5FC48A250A5}"/>
              </a:ext>
            </a:extLst>
          </p:cNvPr>
          <p:cNvPicPr>
            <a:picLocks noChangeAspect="1"/>
          </p:cNvPicPr>
          <p:nvPr/>
        </p:nvPicPr>
        <p:blipFill>
          <a:blip r:embed="rId3"/>
          <a:stretch>
            <a:fillRect/>
          </a:stretch>
        </p:blipFill>
        <p:spPr>
          <a:xfrm>
            <a:off x="6550050" y="3721863"/>
            <a:ext cx="3683282" cy="2429728"/>
          </a:xfrm>
          <a:prstGeom prst="rect">
            <a:avLst/>
          </a:prstGeom>
        </p:spPr>
      </p:pic>
      <p:pic>
        <p:nvPicPr>
          <p:cNvPr id="9" name="Imagen 8" descr="Iglesia en medio de cuarto&#10;&#10;Descripción generada automáticamente con confianza baja">
            <a:extLst>
              <a:ext uri="{FF2B5EF4-FFF2-40B4-BE49-F238E27FC236}">
                <a16:creationId xmlns:a16="http://schemas.microsoft.com/office/drawing/2014/main" id="{55B41FEB-B495-29C0-D034-2BA245398B40}"/>
              </a:ext>
            </a:extLst>
          </p:cNvPr>
          <p:cNvPicPr>
            <a:picLocks noChangeAspect="1"/>
          </p:cNvPicPr>
          <p:nvPr/>
        </p:nvPicPr>
        <p:blipFill>
          <a:blip r:embed="rId4"/>
          <a:stretch>
            <a:fillRect/>
          </a:stretch>
        </p:blipFill>
        <p:spPr>
          <a:xfrm>
            <a:off x="2078289" y="4151175"/>
            <a:ext cx="1544742" cy="2000417"/>
          </a:xfrm>
          <a:prstGeom prst="rect">
            <a:avLst/>
          </a:prstGeom>
        </p:spPr>
      </p:pic>
    </p:spTree>
    <p:extLst>
      <p:ext uri="{BB962C8B-B14F-4D97-AF65-F5344CB8AC3E}">
        <p14:creationId xmlns:p14="http://schemas.microsoft.com/office/powerpoint/2010/main" val="275968403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1554</Words>
  <Application>Microsoft Office PowerPoint</Application>
  <PresentationFormat>Panorámica</PresentationFormat>
  <Paragraphs>282</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Meiryo</vt:lpstr>
      <vt:lpstr>Arial</vt:lpstr>
      <vt:lpstr>Calibri</vt:lpstr>
      <vt:lpstr>Calibri Light</vt:lpstr>
      <vt:lpstr>Comic Sans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Espinoza Avila</dc:creator>
  <cp:lastModifiedBy>Laura Espinoza Avila</cp:lastModifiedBy>
  <cp:revision>10</cp:revision>
  <dcterms:created xsi:type="dcterms:W3CDTF">2022-09-27T01:58:48Z</dcterms:created>
  <dcterms:modified xsi:type="dcterms:W3CDTF">2024-08-09T15:14:26Z</dcterms:modified>
</cp:coreProperties>
</file>