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9" r:id="rId2"/>
    <p:sldId id="342" r:id="rId3"/>
    <p:sldId id="340" r:id="rId4"/>
    <p:sldId id="341" r:id="rId5"/>
    <p:sldId id="343" r:id="rId6"/>
    <p:sldId id="344" r:id="rId7"/>
    <p:sldId id="345" r:id="rId8"/>
    <p:sldId id="346" r:id="rId9"/>
    <p:sldId id="349" r:id="rId10"/>
    <p:sldId id="347" r:id="rId11"/>
    <p:sldId id="348" r:id="rId12"/>
    <p:sldId id="358" r:id="rId13"/>
    <p:sldId id="350" r:id="rId14"/>
    <p:sldId id="351" r:id="rId15"/>
    <p:sldId id="352" r:id="rId16"/>
    <p:sldId id="353" r:id="rId17"/>
    <p:sldId id="359" r:id="rId18"/>
    <p:sldId id="355" r:id="rId19"/>
    <p:sldId id="360" r:id="rId20"/>
    <p:sldId id="356" r:id="rId21"/>
    <p:sldId id="361" r:id="rId22"/>
    <p:sldId id="357" r:id="rId23"/>
    <p:sldId id="362" r:id="rId24"/>
    <p:sldId id="354" r:id="rId25"/>
    <p:sldId id="363" r:id="rId26"/>
    <p:sldId id="368" r:id="rId27"/>
    <p:sldId id="365" r:id="rId28"/>
    <p:sldId id="369" r:id="rId29"/>
    <p:sldId id="366" r:id="rId30"/>
    <p:sldId id="370" r:id="rId31"/>
    <p:sldId id="371" r:id="rId32"/>
    <p:sldId id="367" r:id="rId33"/>
    <p:sldId id="364" r:id="rId34"/>
    <p:sldId id="372" r:id="rId35"/>
    <p:sldId id="373" r:id="rId36"/>
    <p:sldId id="375"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4DBB"/>
    <a:srgbClr val="CCCCFF"/>
    <a:srgbClr val="002060"/>
    <a:srgbClr val="9966FF"/>
    <a:srgbClr val="FF99FF"/>
    <a:srgbClr val="FF9900"/>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3.xml.rels><?xml version="1.0" encoding="UTF-8" standalone="yes"?>
<Relationships xmlns="http://schemas.openxmlformats.org/package/2006/relationships"><Relationship Id="rId2" Type="http://schemas.openxmlformats.org/officeDocument/2006/relationships/image" Target="../media/image13.svg"/><Relationship Id="rId1" Type="http://schemas.openxmlformats.org/officeDocument/2006/relationships/image" Target="../media/image12.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3.svg"/><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569236-DB88-462B-853C-C4A97C0B50B3}" type="doc">
      <dgm:prSet loTypeId="urn:microsoft.com/office/officeart/2016/7/layout/RepeatingBendingProcessNew" loCatId="process" qsTypeId="urn:microsoft.com/office/officeart/2005/8/quickstyle/simple1" qsCatId="simple" csTypeId="urn:microsoft.com/office/officeart/2005/8/colors/accent1_2" csCatId="accent1"/>
      <dgm:spPr/>
      <dgm:t>
        <a:bodyPr/>
        <a:lstStyle/>
        <a:p>
          <a:endParaRPr lang="en-US"/>
        </a:p>
      </dgm:t>
    </dgm:pt>
    <dgm:pt modelId="{57E87795-780B-4D61-AF20-4B909A839AA0}">
      <dgm:prSet/>
      <dgm:spPr/>
      <dgm:t>
        <a:bodyPr/>
        <a:lstStyle/>
        <a:p>
          <a:r>
            <a:rPr lang="es-MX" b="1"/>
            <a:t>Interés:  </a:t>
          </a:r>
          <a:endParaRPr lang="en-US"/>
        </a:p>
      </dgm:t>
    </dgm:pt>
    <dgm:pt modelId="{E26CB7E7-4795-4B46-B2FC-39DACD0EA880}" type="parTrans" cxnId="{8DEA6640-D793-485D-81ED-DCBB74A378E0}">
      <dgm:prSet/>
      <dgm:spPr/>
      <dgm:t>
        <a:bodyPr/>
        <a:lstStyle/>
        <a:p>
          <a:endParaRPr lang="en-US"/>
        </a:p>
      </dgm:t>
    </dgm:pt>
    <dgm:pt modelId="{91767B2D-DD03-4EB8-919E-D6AF1850AA08}" type="sibTrans" cxnId="{8DEA6640-D793-485D-81ED-DCBB74A378E0}">
      <dgm:prSet/>
      <dgm:spPr/>
      <dgm:t>
        <a:bodyPr/>
        <a:lstStyle/>
        <a:p>
          <a:endParaRPr lang="en-US"/>
        </a:p>
      </dgm:t>
    </dgm:pt>
    <dgm:pt modelId="{BC0455C3-2D78-4C6A-BE62-57180D4C3B7A}">
      <dgm:prSet/>
      <dgm:spPr/>
      <dgm:t>
        <a:bodyPr/>
        <a:lstStyle/>
        <a:p>
          <a:r>
            <a:rPr lang="es-MX" b="1"/>
            <a:t>Valor o utilidad que en sí tiene una cosa</a:t>
          </a:r>
          <a:endParaRPr lang="en-US"/>
        </a:p>
      </dgm:t>
    </dgm:pt>
    <dgm:pt modelId="{4A378316-FEEA-4D62-B797-0213DF872CC0}" type="parTrans" cxnId="{91DEDE58-3BAC-461F-94FF-E0F5F2961C20}">
      <dgm:prSet/>
      <dgm:spPr/>
      <dgm:t>
        <a:bodyPr/>
        <a:lstStyle/>
        <a:p>
          <a:endParaRPr lang="en-US"/>
        </a:p>
      </dgm:t>
    </dgm:pt>
    <dgm:pt modelId="{02400DC5-0881-418A-897F-DD7285E6BF98}" type="sibTrans" cxnId="{91DEDE58-3BAC-461F-94FF-E0F5F2961C20}">
      <dgm:prSet/>
      <dgm:spPr/>
      <dgm:t>
        <a:bodyPr/>
        <a:lstStyle/>
        <a:p>
          <a:endParaRPr lang="en-US"/>
        </a:p>
      </dgm:t>
    </dgm:pt>
    <dgm:pt modelId="{04BAB044-005C-4716-86EE-6CEEB55E61C5}">
      <dgm:prSet/>
      <dgm:spPr/>
      <dgm:t>
        <a:bodyPr/>
        <a:lstStyle/>
        <a:p>
          <a:r>
            <a:rPr lang="es-MX" b="1"/>
            <a:t>Aptitud: </a:t>
          </a:r>
          <a:endParaRPr lang="en-US"/>
        </a:p>
      </dgm:t>
    </dgm:pt>
    <dgm:pt modelId="{814EBEB4-7987-4D7F-9A4C-E5D40B396543}" type="parTrans" cxnId="{06668E5A-ADA2-4432-8283-504FEE7D9751}">
      <dgm:prSet/>
      <dgm:spPr/>
      <dgm:t>
        <a:bodyPr/>
        <a:lstStyle/>
        <a:p>
          <a:endParaRPr lang="en-US"/>
        </a:p>
      </dgm:t>
    </dgm:pt>
    <dgm:pt modelId="{A3F94FBD-25C9-4A99-8CB3-FD6291B79F48}" type="sibTrans" cxnId="{06668E5A-ADA2-4432-8283-504FEE7D9751}">
      <dgm:prSet/>
      <dgm:spPr/>
      <dgm:t>
        <a:bodyPr/>
        <a:lstStyle/>
        <a:p>
          <a:endParaRPr lang="en-US"/>
        </a:p>
      </dgm:t>
    </dgm:pt>
    <dgm:pt modelId="{7E4E01BF-C564-4630-9B91-7581EFB763DF}">
      <dgm:prSet/>
      <dgm:spPr/>
      <dgm:t>
        <a:bodyPr/>
        <a:lstStyle/>
        <a:p>
          <a:r>
            <a:rPr lang="es-MX" b="1"/>
            <a:t>Capacidad de una persona o una cosa para realizar adecuadamente cierta actividad, función o servicio.</a:t>
          </a:r>
          <a:endParaRPr lang="en-US"/>
        </a:p>
      </dgm:t>
    </dgm:pt>
    <dgm:pt modelId="{D072CBA8-D7BF-43A0-89D4-1A3C26E5B0AE}" type="parTrans" cxnId="{0E259DAE-00A3-4E56-AF6C-D53E7DF0A2F1}">
      <dgm:prSet/>
      <dgm:spPr/>
      <dgm:t>
        <a:bodyPr/>
        <a:lstStyle/>
        <a:p>
          <a:endParaRPr lang="en-US"/>
        </a:p>
      </dgm:t>
    </dgm:pt>
    <dgm:pt modelId="{E8CF9702-350F-4F12-87A2-7AEF8012936B}" type="sibTrans" cxnId="{0E259DAE-00A3-4E56-AF6C-D53E7DF0A2F1}">
      <dgm:prSet/>
      <dgm:spPr/>
      <dgm:t>
        <a:bodyPr/>
        <a:lstStyle/>
        <a:p>
          <a:endParaRPr lang="en-US"/>
        </a:p>
      </dgm:t>
    </dgm:pt>
    <dgm:pt modelId="{9DB864FB-7D61-4934-9BF9-B8530419FB6C}">
      <dgm:prSet/>
      <dgm:spPr/>
      <dgm:t>
        <a:bodyPr/>
        <a:lstStyle/>
        <a:p>
          <a:r>
            <a:rPr lang="es-MX" b="1"/>
            <a:t>Valor:</a:t>
          </a:r>
          <a:endParaRPr lang="en-US"/>
        </a:p>
      </dgm:t>
    </dgm:pt>
    <dgm:pt modelId="{057DEBED-9D43-4ABE-91DE-C1BD85E57A8E}" type="parTrans" cxnId="{E1A5F33A-A137-47EF-9E6B-0A196D921AB4}">
      <dgm:prSet/>
      <dgm:spPr/>
      <dgm:t>
        <a:bodyPr/>
        <a:lstStyle/>
        <a:p>
          <a:endParaRPr lang="en-US"/>
        </a:p>
      </dgm:t>
    </dgm:pt>
    <dgm:pt modelId="{C5B31B75-FFF5-4141-8822-3248C14E1867}" type="sibTrans" cxnId="{E1A5F33A-A137-47EF-9E6B-0A196D921AB4}">
      <dgm:prSet/>
      <dgm:spPr/>
      <dgm:t>
        <a:bodyPr/>
        <a:lstStyle/>
        <a:p>
          <a:endParaRPr lang="en-US"/>
        </a:p>
      </dgm:t>
    </dgm:pt>
    <dgm:pt modelId="{49C1F00F-21F2-48CA-9ACB-7A0A2E221B8F}">
      <dgm:prSet/>
      <dgm:spPr/>
      <dgm:t>
        <a:bodyPr/>
        <a:lstStyle/>
        <a:p>
          <a:r>
            <a:rPr lang="es-MX" b="1"/>
            <a:t>Cualidad o conjunto de cualidades por las que una persona o cosa es apreciada o bien considerada</a:t>
          </a:r>
          <a:endParaRPr lang="en-US"/>
        </a:p>
      </dgm:t>
    </dgm:pt>
    <dgm:pt modelId="{6C29407C-5B16-43DA-BD69-41B9FE408EE1}" type="parTrans" cxnId="{F380446F-A310-4ABD-B104-A43C7B4B2799}">
      <dgm:prSet/>
      <dgm:spPr/>
      <dgm:t>
        <a:bodyPr/>
        <a:lstStyle/>
        <a:p>
          <a:endParaRPr lang="en-US"/>
        </a:p>
      </dgm:t>
    </dgm:pt>
    <dgm:pt modelId="{66357A8F-A830-4666-97E6-83C8A44610AB}" type="sibTrans" cxnId="{F380446F-A310-4ABD-B104-A43C7B4B2799}">
      <dgm:prSet/>
      <dgm:spPr/>
      <dgm:t>
        <a:bodyPr/>
        <a:lstStyle/>
        <a:p>
          <a:endParaRPr lang="en-US"/>
        </a:p>
      </dgm:t>
    </dgm:pt>
    <dgm:pt modelId="{4621B3BB-7431-4B8A-AAC5-652F65B2D735}">
      <dgm:prSet/>
      <dgm:spPr/>
      <dgm:t>
        <a:bodyPr/>
        <a:lstStyle/>
        <a:p>
          <a:r>
            <a:rPr lang="es-MX" b="1"/>
            <a:t>Habilidad:</a:t>
          </a:r>
          <a:endParaRPr lang="en-US"/>
        </a:p>
      </dgm:t>
    </dgm:pt>
    <dgm:pt modelId="{97DAD504-9B7A-4356-8A2C-9DD9F1BDE1F6}" type="parTrans" cxnId="{087B9B61-E9BE-4E98-8524-E75F91864893}">
      <dgm:prSet/>
      <dgm:spPr/>
      <dgm:t>
        <a:bodyPr/>
        <a:lstStyle/>
        <a:p>
          <a:endParaRPr lang="en-US"/>
        </a:p>
      </dgm:t>
    </dgm:pt>
    <dgm:pt modelId="{AE23DDEB-455B-4C0A-89ED-8722BC9829F1}" type="sibTrans" cxnId="{087B9B61-E9BE-4E98-8524-E75F91864893}">
      <dgm:prSet/>
      <dgm:spPr/>
      <dgm:t>
        <a:bodyPr/>
        <a:lstStyle/>
        <a:p>
          <a:endParaRPr lang="en-US"/>
        </a:p>
      </dgm:t>
    </dgm:pt>
    <dgm:pt modelId="{E6E35D96-741E-43DA-B530-276BD3391AA1}">
      <dgm:prSet/>
      <dgm:spPr/>
      <dgm:t>
        <a:bodyPr/>
        <a:lstStyle/>
        <a:p>
          <a:r>
            <a:rPr lang="es-MX" b="1"/>
            <a:t>Capacidad de una persona para hacer una cosa correctamente y con facilidad</a:t>
          </a:r>
          <a:endParaRPr lang="en-US"/>
        </a:p>
      </dgm:t>
    </dgm:pt>
    <dgm:pt modelId="{2F1E01B5-D729-4947-BAD6-AA98E496B795}" type="parTrans" cxnId="{3F33C03E-253E-4C02-9AFD-A42380184283}">
      <dgm:prSet/>
      <dgm:spPr/>
      <dgm:t>
        <a:bodyPr/>
        <a:lstStyle/>
        <a:p>
          <a:endParaRPr lang="en-US"/>
        </a:p>
      </dgm:t>
    </dgm:pt>
    <dgm:pt modelId="{2AB3C728-E977-4D85-A472-D14952BE356B}" type="sibTrans" cxnId="{3F33C03E-253E-4C02-9AFD-A42380184283}">
      <dgm:prSet/>
      <dgm:spPr/>
      <dgm:t>
        <a:bodyPr/>
        <a:lstStyle/>
        <a:p>
          <a:endParaRPr lang="en-US"/>
        </a:p>
      </dgm:t>
    </dgm:pt>
    <dgm:pt modelId="{5021ED00-3091-45DA-BEAA-E0074AF2BF60}">
      <dgm:prSet/>
      <dgm:spPr/>
      <dgm:t>
        <a:bodyPr/>
        <a:lstStyle/>
        <a:p>
          <a:r>
            <a:rPr lang="es-MX" b="1"/>
            <a:t>Rasgo de personalidad:</a:t>
          </a:r>
          <a:endParaRPr lang="en-US"/>
        </a:p>
      </dgm:t>
    </dgm:pt>
    <dgm:pt modelId="{CD949964-EFEC-4E41-9D58-D1BFA2ECAA3B}" type="parTrans" cxnId="{D6362BCA-643C-4C1D-BBA3-06B3355299B3}">
      <dgm:prSet/>
      <dgm:spPr/>
      <dgm:t>
        <a:bodyPr/>
        <a:lstStyle/>
        <a:p>
          <a:endParaRPr lang="en-US"/>
        </a:p>
      </dgm:t>
    </dgm:pt>
    <dgm:pt modelId="{AD710110-81EB-4FE8-9A3A-4869CC01EC9B}" type="sibTrans" cxnId="{D6362BCA-643C-4C1D-BBA3-06B3355299B3}">
      <dgm:prSet/>
      <dgm:spPr/>
      <dgm:t>
        <a:bodyPr/>
        <a:lstStyle/>
        <a:p>
          <a:endParaRPr lang="en-US"/>
        </a:p>
      </dgm:t>
    </dgm:pt>
    <dgm:pt modelId="{FA2347E5-0F71-4285-BBDC-4B7713953E62}">
      <dgm:prSet/>
      <dgm:spPr/>
      <dgm:t>
        <a:bodyPr/>
        <a:lstStyle/>
        <a:p>
          <a:r>
            <a:rPr lang="es-MX" b="1"/>
            <a:t>Patrones persistentes de forma de pensar del entrono o de uno mismo</a:t>
          </a:r>
          <a:endParaRPr lang="en-US"/>
        </a:p>
      </dgm:t>
    </dgm:pt>
    <dgm:pt modelId="{B00391CD-BFCF-46EB-AFFB-670054BB096D}" type="parTrans" cxnId="{9EA57AEB-EDF3-445A-9E3B-7BD68CCAD5A3}">
      <dgm:prSet/>
      <dgm:spPr/>
      <dgm:t>
        <a:bodyPr/>
        <a:lstStyle/>
        <a:p>
          <a:endParaRPr lang="en-US"/>
        </a:p>
      </dgm:t>
    </dgm:pt>
    <dgm:pt modelId="{696D1056-D6AF-41C5-BD2C-5224704B06E0}" type="sibTrans" cxnId="{9EA57AEB-EDF3-445A-9E3B-7BD68CCAD5A3}">
      <dgm:prSet/>
      <dgm:spPr/>
      <dgm:t>
        <a:bodyPr/>
        <a:lstStyle/>
        <a:p>
          <a:endParaRPr lang="en-US"/>
        </a:p>
      </dgm:t>
    </dgm:pt>
    <dgm:pt modelId="{7672EF5D-D135-4048-A663-51D441FEFEF0}" type="pres">
      <dgm:prSet presAssocID="{F5569236-DB88-462B-853C-C4A97C0B50B3}" presName="Name0" presStyleCnt="0">
        <dgm:presLayoutVars>
          <dgm:dir/>
          <dgm:resizeHandles val="exact"/>
        </dgm:presLayoutVars>
      </dgm:prSet>
      <dgm:spPr/>
    </dgm:pt>
    <dgm:pt modelId="{8BA50406-8330-405A-8108-03DF61306398}" type="pres">
      <dgm:prSet presAssocID="{57E87795-780B-4D61-AF20-4B909A839AA0}" presName="node" presStyleLbl="node1" presStyleIdx="0" presStyleCnt="10">
        <dgm:presLayoutVars>
          <dgm:bulletEnabled val="1"/>
        </dgm:presLayoutVars>
      </dgm:prSet>
      <dgm:spPr/>
    </dgm:pt>
    <dgm:pt modelId="{97BA0A63-8157-48B1-B4B6-DE687D7D3CFC}" type="pres">
      <dgm:prSet presAssocID="{91767B2D-DD03-4EB8-919E-D6AF1850AA08}" presName="sibTrans" presStyleLbl="sibTrans1D1" presStyleIdx="0" presStyleCnt="9"/>
      <dgm:spPr/>
    </dgm:pt>
    <dgm:pt modelId="{9C6336FD-1E26-4AE2-9936-8A7C02E2D6C9}" type="pres">
      <dgm:prSet presAssocID="{91767B2D-DD03-4EB8-919E-D6AF1850AA08}" presName="connectorText" presStyleLbl="sibTrans1D1" presStyleIdx="0" presStyleCnt="9"/>
      <dgm:spPr/>
    </dgm:pt>
    <dgm:pt modelId="{DA9EDB7F-A4BD-4BE0-BF4C-1929957EA635}" type="pres">
      <dgm:prSet presAssocID="{BC0455C3-2D78-4C6A-BE62-57180D4C3B7A}" presName="node" presStyleLbl="node1" presStyleIdx="1" presStyleCnt="10">
        <dgm:presLayoutVars>
          <dgm:bulletEnabled val="1"/>
        </dgm:presLayoutVars>
      </dgm:prSet>
      <dgm:spPr/>
    </dgm:pt>
    <dgm:pt modelId="{D8E5DB79-2861-4C20-8BAD-8E7E2FB6BC94}" type="pres">
      <dgm:prSet presAssocID="{02400DC5-0881-418A-897F-DD7285E6BF98}" presName="sibTrans" presStyleLbl="sibTrans1D1" presStyleIdx="1" presStyleCnt="9"/>
      <dgm:spPr/>
    </dgm:pt>
    <dgm:pt modelId="{A691FB66-1F71-43F2-A5C2-0A1C3D2892D5}" type="pres">
      <dgm:prSet presAssocID="{02400DC5-0881-418A-897F-DD7285E6BF98}" presName="connectorText" presStyleLbl="sibTrans1D1" presStyleIdx="1" presStyleCnt="9"/>
      <dgm:spPr/>
    </dgm:pt>
    <dgm:pt modelId="{8C236734-446D-48AF-92F2-C5BF64359930}" type="pres">
      <dgm:prSet presAssocID="{04BAB044-005C-4716-86EE-6CEEB55E61C5}" presName="node" presStyleLbl="node1" presStyleIdx="2" presStyleCnt="10">
        <dgm:presLayoutVars>
          <dgm:bulletEnabled val="1"/>
        </dgm:presLayoutVars>
      </dgm:prSet>
      <dgm:spPr/>
    </dgm:pt>
    <dgm:pt modelId="{92818961-C1B3-4DAB-8534-DDD69DD7992D}" type="pres">
      <dgm:prSet presAssocID="{A3F94FBD-25C9-4A99-8CB3-FD6291B79F48}" presName="sibTrans" presStyleLbl="sibTrans1D1" presStyleIdx="2" presStyleCnt="9"/>
      <dgm:spPr/>
    </dgm:pt>
    <dgm:pt modelId="{A10D8DB2-E2AA-4683-9E6B-D47B61A8463A}" type="pres">
      <dgm:prSet presAssocID="{A3F94FBD-25C9-4A99-8CB3-FD6291B79F48}" presName="connectorText" presStyleLbl="sibTrans1D1" presStyleIdx="2" presStyleCnt="9"/>
      <dgm:spPr/>
    </dgm:pt>
    <dgm:pt modelId="{CF48032F-44AC-46B5-9BBE-1BE72B8DC126}" type="pres">
      <dgm:prSet presAssocID="{7E4E01BF-C564-4630-9B91-7581EFB763DF}" presName="node" presStyleLbl="node1" presStyleIdx="3" presStyleCnt="10">
        <dgm:presLayoutVars>
          <dgm:bulletEnabled val="1"/>
        </dgm:presLayoutVars>
      </dgm:prSet>
      <dgm:spPr/>
    </dgm:pt>
    <dgm:pt modelId="{E5BE4171-D003-4034-A0DF-0958BA43CFC6}" type="pres">
      <dgm:prSet presAssocID="{E8CF9702-350F-4F12-87A2-7AEF8012936B}" presName="sibTrans" presStyleLbl="sibTrans1D1" presStyleIdx="3" presStyleCnt="9"/>
      <dgm:spPr/>
    </dgm:pt>
    <dgm:pt modelId="{A3EAFCAF-D029-4AA5-BE8B-6A384631F60D}" type="pres">
      <dgm:prSet presAssocID="{E8CF9702-350F-4F12-87A2-7AEF8012936B}" presName="connectorText" presStyleLbl="sibTrans1D1" presStyleIdx="3" presStyleCnt="9"/>
      <dgm:spPr/>
    </dgm:pt>
    <dgm:pt modelId="{949D3848-7E96-4A31-972D-65CB1A23751D}" type="pres">
      <dgm:prSet presAssocID="{9DB864FB-7D61-4934-9BF9-B8530419FB6C}" presName="node" presStyleLbl="node1" presStyleIdx="4" presStyleCnt="10">
        <dgm:presLayoutVars>
          <dgm:bulletEnabled val="1"/>
        </dgm:presLayoutVars>
      </dgm:prSet>
      <dgm:spPr/>
    </dgm:pt>
    <dgm:pt modelId="{2F803542-20F9-46E5-9106-2F5A54FF0352}" type="pres">
      <dgm:prSet presAssocID="{C5B31B75-FFF5-4141-8822-3248C14E1867}" presName="sibTrans" presStyleLbl="sibTrans1D1" presStyleIdx="4" presStyleCnt="9"/>
      <dgm:spPr/>
    </dgm:pt>
    <dgm:pt modelId="{51F001BA-9061-46C7-94C0-BA687AA77DA0}" type="pres">
      <dgm:prSet presAssocID="{C5B31B75-FFF5-4141-8822-3248C14E1867}" presName="connectorText" presStyleLbl="sibTrans1D1" presStyleIdx="4" presStyleCnt="9"/>
      <dgm:spPr/>
    </dgm:pt>
    <dgm:pt modelId="{9BD4B502-8CE7-43F4-907B-46C404B46D6D}" type="pres">
      <dgm:prSet presAssocID="{49C1F00F-21F2-48CA-9ACB-7A0A2E221B8F}" presName="node" presStyleLbl="node1" presStyleIdx="5" presStyleCnt="10">
        <dgm:presLayoutVars>
          <dgm:bulletEnabled val="1"/>
        </dgm:presLayoutVars>
      </dgm:prSet>
      <dgm:spPr/>
    </dgm:pt>
    <dgm:pt modelId="{7E0C715F-7F43-4C19-B10B-22150FD279BB}" type="pres">
      <dgm:prSet presAssocID="{66357A8F-A830-4666-97E6-83C8A44610AB}" presName="sibTrans" presStyleLbl="sibTrans1D1" presStyleIdx="5" presStyleCnt="9"/>
      <dgm:spPr/>
    </dgm:pt>
    <dgm:pt modelId="{38ADEC22-DF51-4B4C-A23A-64B907C303C2}" type="pres">
      <dgm:prSet presAssocID="{66357A8F-A830-4666-97E6-83C8A44610AB}" presName="connectorText" presStyleLbl="sibTrans1D1" presStyleIdx="5" presStyleCnt="9"/>
      <dgm:spPr/>
    </dgm:pt>
    <dgm:pt modelId="{BCFD0BB4-E60E-4B4C-99B2-39AC3517B7ED}" type="pres">
      <dgm:prSet presAssocID="{4621B3BB-7431-4B8A-AAC5-652F65B2D735}" presName="node" presStyleLbl="node1" presStyleIdx="6" presStyleCnt="10">
        <dgm:presLayoutVars>
          <dgm:bulletEnabled val="1"/>
        </dgm:presLayoutVars>
      </dgm:prSet>
      <dgm:spPr/>
    </dgm:pt>
    <dgm:pt modelId="{7DC989EF-3B30-4A54-8BBA-609ADE18A990}" type="pres">
      <dgm:prSet presAssocID="{AE23DDEB-455B-4C0A-89ED-8722BC9829F1}" presName="sibTrans" presStyleLbl="sibTrans1D1" presStyleIdx="6" presStyleCnt="9"/>
      <dgm:spPr/>
    </dgm:pt>
    <dgm:pt modelId="{71C4A935-D61D-49E5-8ABA-667B0A7C9992}" type="pres">
      <dgm:prSet presAssocID="{AE23DDEB-455B-4C0A-89ED-8722BC9829F1}" presName="connectorText" presStyleLbl="sibTrans1D1" presStyleIdx="6" presStyleCnt="9"/>
      <dgm:spPr/>
    </dgm:pt>
    <dgm:pt modelId="{F23561D3-F130-452B-BBFF-204E67A2BE01}" type="pres">
      <dgm:prSet presAssocID="{E6E35D96-741E-43DA-B530-276BD3391AA1}" presName="node" presStyleLbl="node1" presStyleIdx="7" presStyleCnt="10">
        <dgm:presLayoutVars>
          <dgm:bulletEnabled val="1"/>
        </dgm:presLayoutVars>
      </dgm:prSet>
      <dgm:spPr/>
    </dgm:pt>
    <dgm:pt modelId="{54239818-2756-48AB-8519-A510FB106598}" type="pres">
      <dgm:prSet presAssocID="{2AB3C728-E977-4D85-A472-D14952BE356B}" presName="sibTrans" presStyleLbl="sibTrans1D1" presStyleIdx="7" presStyleCnt="9"/>
      <dgm:spPr/>
    </dgm:pt>
    <dgm:pt modelId="{5C001C61-4E22-4092-B136-F4E64C64C9D5}" type="pres">
      <dgm:prSet presAssocID="{2AB3C728-E977-4D85-A472-D14952BE356B}" presName="connectorText" presStyleLbl="sibTrans1D1" presStyleIdx="7" presStyleCnt="9"/>
      <dgm:spPr/>
    </dgm:pt>
    <dgm:pt modelId="{EE0B638D-9CF2-49BE-B95D-627979067CDA}" type="pres">
      <dgm:prSet presAssocID="{5021ED00-3091-45DA-BEAA-E0074AF2BF60}" presName="node" presStyleLbl="node1" presStyleIdx="8" presStyleCnt="10">
        <dgm:presLayoutVars>
          <dgm:bulletEnabled val="1"/>
        </dgm:presLayoutVars>
      </dgm:prSet>
      <dgm:spPr/>
    </dgm:pt>
    <dgm:pt modelId="{314D30FD-B117-4C15-9054-7AFD2D2B3C60}" type="pres">
      <dgm:prSet presAssocID="{AD710110-81EB-4FE8-9A3A-4869CC01EC9B}" presName="sibTrans" presStyleLbl="sibTrans1D1" presStyleIdx="8" presStyleCnt="9"/>
      <dgm:spPr/>
    </dgm:pt>
    <dgm:pt modelId="{1CF958FA-F12A-4026-8664-48033563ABFB}" type="pres">
      <dgm:prSet presAssocID="{AD710110-81EB-4FE8-9A3A-4869CC01EC9B}" presName="connectorText" presStyleLbl="sibTrans1D1" presStyleIdx="8" presStyleCnt="9"/>
      <dgm:spPr/>
    </dgm:pt>
    <dgm:pt modelId="{38DF2AC3-4FA8-4ABA-AE2E-57E28EE0CEDF}" type="pres">
      <dgm:prSet presAssocID="{FA2347E5-0F71-4285-BBDC-4B7713953E62}" presName="node" presStyleLbl="node1" presStyleIdx="9" presStyleCnt="10">
        <dgm:presLayoutVars>
          <dgm:bulletEnabled val="1"/>
        </dgm:presLayoutVars>
      </dgm:prSet>
      <dgm:spPr/>
    </dgm:pt>
  </dgm:ptLst>
  <dgm:cxnLst>
    <dgm:cxn modelId="{23EBFD0F-48A1-4710-B9C7-1B7B267AE752}" type="presOf" srcId="{02400DC5-0881-418A-897F-DD7285E6BF98}" destId="{A691FB66-1F71-43F2-A5C2-0A1C3D2892D5}" srcOrd="1" destOrd="0" presId="urn:microsoft.com/office/officeart/2016/7/layout/RepeatingBendingProcessNew"/>
    <dgm:cxn modelId="{B0B3E61C-44F3-4DDE-BC65-8DF6A48C216F}" type="presOf" srcId="{AD710110-81EB-4FE8-9A3A-4869CC01EC9B}" destId="{1CF958FA-F12A-4026-8664-48033563ABFB}" srcOrd="1" destOrd="0" presId="urn:microsoft.com/office/officeart/2016/7/layout/RepeatingBendingProcessNew"/>
    <dgm:cxn modelId="{A509C22E-3287-4F30-B4FE-97691F486229}" type="presOf" srcId="{91767B2D-DD03-4EB8-919E-D6AF1850AA08}" destId="{97BA0A63-8157-48B1-B4B6-DE687D7D3CFC}" srcOrd="0" destOrd="0" presId="urn:microsoft.com/office/officeart/2016/7/layout/RepeatingBendingProcessNew"/>
    <dgm:cxn modelId="{2541A52F-61D3-4C70-81ED-F3EC879385A2}" type="presOf" srcId="{A3F94FBD-25C9-4A99-8CB3-FD6291B79F48}" destId="{92818961-C1B3-4DAB-8534-DDD69DD7992D}" srcOrd="0" destOrd="0" presId="urn:microsoft.com/office/officeart/2016/7/layout/RepeatingBendingProcessNew"/>
    <dgm:cxn modelId="{DE1B0B33-A70C-4290-8EB0-28E1444C9EC7}" type="presOf" srcId="{F5569236-DB88-462B-853C-C4A97C0B50B3}" destId="{7672EF5D-D135-4048-A663-51D441FEFEF0}" srcOrd="0" destOrd="0" presId="urn:microsoft.com/office/officeart/2016/7/layout/RepeatingBendingProcessNew"/>
    <dgm:cxn modelId="{7335F433-B550-4BAB-A092-AC38DDDB3B3F}" type="presOf" srcId="{91767B2D-DD03-4EB8-919E-D6AF1850AA08}" destId="{9C6336FD-1E26-4AE2-9936-8A7C02E2D6C9}" srcOrd="1" destOrd="0" presId="urn:microsoft.com/office/officeart/2016/7/layout/RepeatingBendingProcessNew"/>
    <dgm:cxn modelId="{CD6A8934-71DA-4323-8943-A43BC58B7068}" type="presOf" srcId="{E8CF9702-350F-4F12-87A2-7AEF8012936B}" destId="{A3EAFCAF-D029-4AA5-BE8B-6A384631F60D}" srcOrd="1" destOrd="0" presId="urn:microsoft.com/office/officeart/2016/7/layout/RepeatingBendingProcessNew"/>
    <dgm:cxn modelId="{E1A5F33A-A137-47EF-9E6B-0A196D921AB4}" srcId="{F5569236-DB88-462B-853C-C4A97C0B50B3}" destId="{9DB864FB-7D61-4934-9BF9-B8530419FB6C}" srcOrd="4" destOrd="0" parTransId="{057DEBED-9D43-4ABE-91DE-C1BD85E57A8E}" sibTransId="{C5B31B75-FFF5-4141-8822-3248C14E1867}"/>
    <dgm:cxn modelId="{3F33C03E-253E-4C02-9AFD-A42380184283}" srcId="{F5569236-DB88-462B-853C-C4A97C0B50B3}" destId="{E6E35D96-741E-43DA-B530-276BD3391AA1}" srcOrd="7" destOrd="0" parTransId="{2F1E01B5-D729-4947-BAD6-AA98E496B795}" sibTransId="{2AB3C728-E977-4D85-A472-D14952BE356B}"/>
    <dgm:cxn modelId="{8DEA6640-D793-485D-81ED-DCBB74A378E0}" srcId="{F5569236-DB88-462B-853C-C4A97C0B50B3}" destId="{57E87795-780B-4D61-AF20-4B909A839AA0}" srcOrd="0" destOrd="0" parTransId="{E26CB7E7-4795-4B46-B2FC-39DACD0EA880}" sibTransId="{91767B2D-DD03-4EB8-919E-D6AF1850AA08}"/>
    <dgm:cxn modelId="{B7797C5F-0C5B-4E40-B22D-B456717C8EA5}" type="presOf" srcId="{E8CF9702-350F-4F12-87A2-7AEF8012936B}" destId="{E5BE4171-D003-4034-A0DF-0958BA43CFC6}" srcOrd="0" destOrd="0" presId="urn:microsoft.com/office/officeart/2016/7/layout/RepeatingBendingProcessNew"/>
    <dgm:cxn modelId="{087B9B61-E9BE-4E98-8524-E75F91864893}" srcId="{F5569236-DB88-462B-853C-C4A97C0B50B3}" destId="{4621B3BB-7431-4B8A-AAC5-652F65B2D735}" srcOrd="6" destOrd="0" parTransId="{97DAD504-9B7A-4356-8A2C-9DD9F1BDE1F6}" sibTransId="{AE23DDEB-455B-4C0A-89ED-8722BC9829F1}"/>
    <dgm:cxn modelId="{D93F4F6A-0F45-485A-A3A2-0EFA5F43DAFE}" type="presOf" srcId="{7E4E01BF-C564-4630-9B91-7581EFB763DF}" destId="{CF48032F-44AC-46B5-9BBE-1BE72B8DC126}" srcOrd="0" destOrd="0" presId="urn:microsoft.com/office/officeart/2016/7/layout/RepeatingBendingProcessNew"/>
    <dgm:cxn modelId="{E9438C4B-90CC-426E-96FA-3D7F3A4C2CC0}" type="presOf" srcId="{5021ED00-3091-45DA-BEAA-E0074AF2BF60}" destId="{EE0B638D-9CF2-49BE-B95D-627979067CDA}" srcOrd="0" destOrd="0" presId="urn:microsoft.com/office/officeart/2016/7/layout/RepeatingBendingProcessNew"/>
    <dgm:cxn modelId="{3CB7B56C-6CFA-48D4-8B80-7286FCB3B254}" type="presOf" srcId="{02400DC5-0881-418A-897F-DD7285E6BF98}" destId="{D8E5DB79-2861-4C20-8BAD-8E7E2FB6BC94}" srcOrd="0" destOrd="0" presId="urn:microsoft.com/office/officeart/2016/7/layout/RepeatingBendingProcessNew"/>
    <dgm:cxn modelId="{7B00F56E-D1AA-48A1-B343-BC19546223DF}" type="presOf" srcId="{66357A8F-A830-4666-97E6-83C8A44610AB}" destId="{7E0C715F-7F43-4C19-B10B-22150FD279BB}" srcOrd="0" destOrd="0" presId="urn:microsoft.com/office/officeart/2016/7/layout/RepeatingBendingProcessNew"/>
    <dgm:cxn modelId="{F380446F-A310-4ABD-B104-A43C7B4B2799}" srcId="{F5569236-DB88-462B-853C-C4A97C0B50B3}" destId="{49C1F00F-21F2-48CA-9ACB-7A0A2E221B8F}" srcOrd="5" destOrd="0" parTransId="{6C29407C-5B16-43DA-BD69-41B9FE408EE1}" sibTransId="{66357A8F-A830-4666-97E6-83C8A44610AB}"/>
    <dgm:cxn modelId="{8E191172-284A-4FA3-9645-942EC04DEA12}" type="presOf" srcId="{2AB3C728-E977-4D85-A472-D14952BE356B}" destId="{5C001C61-4E22-4092-B136-F4E64C64C9D5}" srcOrd="1" destOrd="0" presId="urn:microsoft.com/office/officeart/2016/7/layout/RepeatingBendingProcessNew"/>
    <dgm:cxn modelId="{5028BA73-49CD-4FDB-A9D0-F58F5285FBDE}" type="presOf" srcId="{9DB864FB-7D61-4934-9BF9-B8530419FB6C}" destId="{949D3848-7E96-4A31-972D-65CB1A23751D}" srcOrd="0" destOrd="0" presId="urn:microsoft.com/office/officeart/2016/7/layout/RepeatingBendingProcessNew"/>
    <dgm:cxn modelId="{7BF5F353-3C43-4DC3-8233-8883BE13524B}" type="presOf" srcId="{C5B31B75-FFF5-4141-8822-3248C14E1867}" destId="{51F001BA-9061-46C7-94C0-BA687AA77DA0}" srcOrd="1" destOrd="0" presId="urn:microsoft.com/office/officeart/2016/7/layout/RepeatingBendingProcessNew"/>
    <dgm:cxn modelId="{48032455-8C38-425C-9AD2-593F604DDE4C}" type="presOf" srcId="{AD710110-81EB-4FE8-9A3A-4869CC01EC9B}" destId="{314D30FD-B117-4C15-9054-7AFD2D2B3C60}" srcOrd="0" destOrd="0" presId="urn:microsoft.com/office/officeart/2016/7/layout/RepeatingBendingProcessNew"/>
    <dgm:cxn modelId="{91DEDE58-3BAC-461F-94FF-E0F5F2961C20}" srcId="{F5569236-DB88-462B-853C-C4A97C0B50B3}" destId="{BC0455C3-2D78-4C6A-BE62-57180D4C3B7A}" srcOrd="1" destOrd="0" parTransId="{4A378316-FEEA-4D62-B797-0213DF872CC0}" sibTransId="{02400DC5-0881-418A-897F-DD7285E6BF98}"/>
    <dgm:cxn modelId="{5712A879-7621-49B9-944C-6242FF832839}" type="presOf" srcId="{C5B31B75-FFF5-4141-8822-3248C14E1867}" destId="{2F803542-20F9-46E5-9106-2F5A54FF0352}" srcOrd="0" destOrd="0" presId="urn:microsoft.com/office/officeart/2016/7/layout/RepeatingBendingProcessNew"/>
    <dgm:cxn modelId="{06668E5A-ADA2-4432-8283-504FEE7D9751}" srcId="{F5569236-DB88-462B-853C-C4A97C0B50B3}" destId="{04BAB044-005C-4716-86EE-6CEEB55E61C5}" srcOrd="2" destOrd="0" parTransId="{814EBEB4-7987-4D7F-9A4C-E5D40B396543}" sibTransId="{A3F94FBD-25C9-4A99-8CB3-FD6291B79F48}"/>
    <dgm:cxn modelId="{F7E6417C-A5F1-427B-973F-661B104F7150}" type="presOf" srcId="{E6E35D96-741E-43DA-B530-276BD3391AA1}" destId="{F23561D3-F130-452B-BBFF-204E67A2BE01}" srcOrd="0" destOrd="0" presId="urn:microsoft.com/office/officeart/2016/7/layout/RepeatingBendingProcessNew"/>
    <dgm:cxn modelId="{55587980-775E-4670-A40E-70E29FB5CFA0}" type="presOf" srcId="{66357A8F-A830-4666-97E6-83C8A44610AB}" destId="{38ADEC22-DF51-4B4C-A23A-64B907C303C2}" srcOrd="1" destOrd="0" presId="urn:microsoft.com/office/officeart/2016/7/layout/RepeatingBendingProcessNew"/>
    <dgm:cxn modelId="{8588DD82-F701-49DB-AA69-03C07FCE1FD9}" type="presOf" srcId="{57E87795-780B-4D61-AF20-4B909A839AA0}" destId="{8BA50406-8330-405A-8108-03DF61306398}" srcOrd="0" destOrd="0" presId="urn:microsoft.com/office/officeart/2016/7/layout/RepeatingBendingProcessNew"/>
    <dgm:cxn modelId="{EB204B8C-1E34-43EA-A259-14AEC23C7DCA}" type="presOf" srcId="{04BAB044-005C-4716-86EE-6CEEB55E61C5}" destId="{8C236734-446D-48AF-92F2-C5BF64359930}" srcOrd="0" destOrd="0" presId="urn:microsoft.com/office/officeart/2016/7/layout/RepeatingBendingProcessNew"/>
    <dgm:cxn modelId="{3437C6A4-1E38-4269-B85D-472DD706CE30}" type="presOf" srcId="{4621B3BB-7431-4B8A-AAC5-652F65B2D735}" destId="{BCFD0BB4-E60E-4B4C-99B2-39AC3517B7ED}" srcOrd="0" destOrd="0" presId="urn:microsoft.com/office/officeart/2016/7/layout/RepeatingBendingProcessNew"/>
    <dgm:cxn modelId="{556867AB-B69D-478B-A3A2-18FBE05C3D4D}" type="presOf" srcId="{49C1F00F-21F2-48CA-9ACB-7A0A2E221B8F}" destId="{9BD4B502-8CE7-43F4-907B-46C404B46D6D}" srcOrd="0" destOrd="0" presId="urn:microsoft.com/office/officeart/2016/7/layout/RepeatingBendingProcessNew"/>
    <dgm:cxn modelId="{CB2D55AB-7780-44F7-BE65-B5CBA8D58CB1}" type="presOf" srcId="{BC0455C3-2D78-4C6A-BE62-57180D4C3B7A}" destId="{DA9EDB7F-A4BD-4BE0-BF4C-1929957EA635}" srcOrd="0" destOrd="0" presId="urn:microsoft.com/office/officeart/2016/7/layout/RepeatingBendingProcessNew"/>
    <dgm:cxn modelId="{0E259DAE-00A3-4E56-AF6C-D53E7DF0A2F1}" srcId="{F5569236-DB88-462B-853C-C4A97C0B50B3}" destId="{7E4E01BF-C564-4630-9B91-7581EFB763DF}" srcOrd="3" destOrd="0" parTransId="{D072CBA8-D7BF-43A0-89D4-1A3C26E5B0AE}" sibTransId="{E8CF9702-350F-4F12-87A2-7AEF8012936B}"/>
    <dgm:cxn modelId="{D6362BCA-643C-4C1D-BBA3-06B3355299B3}" srcId="{F5569236-DB88-462B-853C-C4A97C0B50B3}" destId="{5021ED00-3091-45DA-BEAA-E0074AF2BF60}" srcOrd="8" destOrd="0" parTransId="{CD949964-EFEC-4E41-9D58-D1BFA2ECAA3B}" sibTransId="{AD710110-81EB-4FE8-9A3A-4869CC01EC9B}"/>
    <dgm:cxn modelId="{3820A3D5-67C3-4106-88EB-F45A6AD02FC4}" type="presOf" srcId="{FA2347E5-0F71-4285-BBDC-4B7713953E62}" destId="{38DF2AC3-4FA8-4ABA-AE2E-57E28EE0CEDF}" srcOrd="0" destOrd="0" presId="urn:microsoft.com/office/officeart/2016/7/layout/RepeatingBendingProcessNew"/>
    <dgm:cxn modelId="{2B7B62DB-B6D0-4C23-B801-0C42ABAB73D3}" type="presOf" srcId="{AE23DDEB-455B-4C0A-89ED-8722BC9829F1}" destId="{7DC989EF-3B30-4A54-8BBA-609ADE18A990}" srcOrd="0" destOrd="0" presId="urn:microsoft.com/office/officeart/2016/7/layout/RepeatingBendingProcessNew"/>
    <dgm:cxn modelId="{8C183BDD-EAF8-4480-A5D2-4839D73386BF}" type="presOf" srcId="{A3F94FBD-25C9-4A99-8CB3-FD6291B79F48}" destId="{A10D8DB2-E2AA-4683-9E6B-D47B61A8463A}" srcOrd="1" destOrd="0" presId="urn:microsoft.com/office/officeart/2016/7/layout/RepeatingBendingProcessNew"/>
    <dgm:cxn modelId="{9EA57AEB-EDF3-445A-9E3B-7BD68CCAD5A3}" srcId="{F5569236-DB88-462B-853C-C4A97C0B50B3}" destId="{FA2347E5-0F71-4285-BBDC-4B7713953E62}" srcOrd="9" destOrd="0" parTransId="{B00391CD-BFCF-46EB-AFFB-670054BB096D}" sibTransId="{696D1056-D6AF-41C5-BD2C-5224704B06E0}"/>
    <dgm:cxn modelId="{DB3BF5F2-A3FF-468C-B7EB-7D24EE49A41D}" type="presOf" srcId="{2AB3C728-E977-4D85-A472-D14952BE356B}" destId="{54239818-2756-48AB-8519-A510FB106598}" srcOrd="0" destOrd="0" presId="urn:microsoft.com/office/officeart/2016/7/layout/RepeatingBendingProcessNew"/>
    <dgm:cxn modelId="{4B490DFA-EE63-485B-BB9A-2F21D51B637B}" type="presOf" srcId="{AE23DDEB-455B-4C0A-89ED-8722BC9829F1}" destId="{71C4A935-D61D-49E5-8ABA-667B0A7C9992}" srcOrd="1" destOrd="0" presId="urn:microsoft.com/office/officeart/2016/7/layout/RepeatingBendingProcessNew"/>
    <dgm:cxn modelId="{898BDCED-EC97-463D-876E-F56A7DA7242F}" type="presParOf" srcId="{7672EF5D-D135-4048-A663-51D441FEFEF0}" destId="{8BA50406-8330-405A-8108-03DF61306398}" srcOrd="0" destOrd="0" presId="urn:microsoft.com/office/officeart/2016/7/layout/RepeatingBendingProcessNew"/>
    <dgm:cxn modelId="{80B60E6D-EA39-4456-9EDD-FA579C9D8CEC}" type="presParOf" srcId="{7672EF5D-D135-4048-A663-51D441FEFEF0}" destId="{97BA0A63-8157-48B1-B4B6-DE687D7D3CFC}" srcOrd="1" destOrd="0" presId="urn:microsoft.com/office/officeart/2016/7/layout/RepeatingBendingProcessNew"/>
    <dgm:cxn modelId="{64C6EB48-FA8B-48BD-ADD1-A8F054AF7C0C}" type="presParOf" srcId="{97BA0A63-8157-48B1-B4B6-DE687D7D3CFC}" destId="{9C6336FD-1E26-4AE2-9936-8A7C02E2D6C9}" srcOrd="0" destOrd="0" presId="urn:microsoft.com/office/officeart/2016/7/layout/RepeatingBendingProcessNew"/>
    <dgm:cxn modelId="{24914021-71D3-4ED2-AD75-5D36B7DA7915}" type="presParOf" srcId="{7672EF5D-D135-4048-A663-51D441FEFEF0}" destId="{DA9EDB7F-A4BD-4BE0-BF4C-1929957EA635}" srcOrd="2" destOrd="0" presId="urn:microsoft.com/office/officeart/2016/7/layout/RepeatingBendingProcessNew"/>
    <dgm:cxn modelId="{34B70953-5177-43D1-AD2A-4E80E032199E}" type="presParOf" srcId="{7672EF5D-D135-4048-A663-51D441FEFEF0}" destId="{D8E5DB79-2861-4C20-8BAD-8E7E2FB6BC94}" srcOrd="3" destOrd="0" presId="urn:microsoft.com/office/officeart/2016/7/layout/RepeatingBendingProcessNew"/>
    <dgm:cxn modelId="{05DBF3B0-CBFD-4FC5-BB77-D1FAF1A426BC}" type="presParOf" srcId="{D8E5DB79-2861-4C20-8BAD-8E7E2FB6BC94}" destId="{A691FB66-1F71-43F2-A5C2-0A1C3D2892D5}" srcOrd="0" destOrd="0" presId="urn:microsoft.com/office/officeart/2016/7/layout/RepeatingBendingProcessNew"/>
    <dgm:cxn modelId="{4F2B4292-81A9-4820-8BDD-6F2800A260BB}" type="presParOf" srcId="{7672EF5D-D135-4048-A663-51D441FEFEF0}" destId="{8C236734-446D-48AF-92F2-C5BF64359930}" srcOrd="4" destOrd="0" presId="urn:microsoft.com/office/officeart/2016/7/layout/RepeatingBendingProcessNew"/>
    <dgm:cxn modelId="{6C4C7A53-5CCD-41E3-BB48-BDAC463E12F6}" type="presParOf" srcId="{7672EF5D-D135-4048-A663-51D441FEFEF0}" destId="{92818961-C1B3-4DAB-8534-DDD69DD7992D}" srcOrd="5" destOrd="0" presId="urn:microsoft.com/office/officeart/2016/7/layout/RepeatingBendingProcessNew"/>
    <dgm:cxn modelId="{839F5B20-7CCA-4BED-AF07-BF8816E197F0}" type="presParOf" srcId="{92818961-C1B3-4DAB-8534-DDD69DD7992D}" destId="{A10D8DB2-E2AA-4683-9E6B-D47B61A8463A}" srcOrd="0" destOrd="0" presId="urn:microsoft.com/office/officeart/2016/7/layout/RepeatingBendingProcessNew"/>
    <dgm:cxn modelId="{0880D2E0-C93C-4448-8DE7-9C9A194732B5}" type="presParOf" srcId="{7672EF5D-D135-4048-A663-51D441FEFEF0}" destId="{CF48032F-44AC-46B5-9BBE-1BE72B8DC126}" srcOrd="6" destOrd="0" presId="urn:microsoft.com/office/officeart/2016/7/layout/RepeatingBendingProcessNew"/>
    <dgm:cxn modelId="{B248FAC6-29D7-4AAC-B5F4-55313D33C891}" type="presParOf" srcId="{7672EF5D-D135-4048-A663-51D441FEFEF0}" destId="{E5BE4171-D003-4034-A0DF-0958BA43CFC6}" srcOrd="7" destOrd="0" presId="urn:microsoft.com/office/officeart/2016/7/layout/RepeatingBendingProcessNew"/>
    <dgm:cxn modelId="{5F6201A8-AEF8-4B23-BA5C-E76DA7C89F34}" type="presParOf" srcId="{E5BE4171-D003-4034-A0DF-0958BA43CFC6}" destId="{A3EAFCAF-D029-4AA5-BE8B-6A384631F60D}" srcOrd="0" destOrd="0" presId="urn:microsoft.com/office/officeart/2016/7/layout/RepeatingBendingProcessNew"/>
    <dgm:cxn modelId="{0E8D4E01-4C12-4033-A38F-3F5251D0CA5B}" type="presParOf" srcId="{7672EF5D-D135-4048-A663-51D441FEFEF0}" destId="{949D3848-7E96-4A31-972D-65CB1A23751D}" srcOrd="8" destOrd="0" presId="urn:microsoft.com/office/officeart/2016/7/layout/RepeatingBendingProcessNew"/>
    <dgm:cxn modelId="{8DB34D89-D0BD-4A8B-8B17-A4B46E77E9D6}" type="presParOf" srcId="{7672EF5D-D135-4048-A663-51D441FEFEF0}" destId="{2F803542-20F9-46E5-9106-2F5A54FF0352}" srcOrd="9" destOrd="0" presId="urn:microsoft.com/office/officeart/2016/7/layout/RepeatingBendingProcessNew"/>
    <dgm:cxn modelId="{0717053B-EE76-4E65-92BB-D9C4AD7ADFD6}" type="presParOf" srcId="{2F803542-20F9-46E5-9106-2F5A54FF0352}" destId="{51F001BA-9061-46C7-94C0-BA687AA77DA0}" srcOrd="0" destOrd="0" presId="urn:microsoft.com/office/officeart/2016/7/layout/RepeatingBendingProcessNew"/>
    <dgm:cxn modelId="{61E2D550-CA78-4F6F-8820-05B895E70FD7}" type="presParOf" srcId="{7672EF5D-D135-4048-A663-51D441FEFEF0}" destId="{9BD4B502-8CE7-43F4-907B-46C404B46D6D}" srcOrd="10" destOrd="0" presId="urn:microsoft.com/office/officeart/2016/7/layout/RepeatingBendingProcessNew"/>
    <dgm:cxn modelId="{4245FFC1-34B9-4995-95FB-CDB8E904818E}" type="presParOf" srcId="{7672EF5D-D135-4048-A663-51D441FEFEF0}" destId="{7E0C715F-7F43-4C19-B10B-22150FD279BB}" srcOrd="11" destOrd="0" presId="urn:microsoft.com/office/officeart/2016/7/layout/RepeatingBendingProcessNew"/>
    <dgm:cxn modelId="{8D91DD06-3C0D-45FF-9B60-A886AB40DCB0}" type="presParOf" srcId="{7E0C715F-7F43-4C19-B10B-22150FD279BB}" destId="{38ADEC22-DF51-4B4C-A23A-64B907C303C2}" srcOrd="0" destOrd="0" presId="urn:microsoft.com/office/officeart/2016/7/layout/RepeatingBendingProcessNew"/>
    <dgm:cxn modelId="{DF948DF6-4DAB-405A-96FE-2BADC8EBB8C7}" type="presParOf" srcId="{7672EF5D-D135-4048-A663-51D441FEFEF0}" destId="{BCFD0BB4-E60E-4B4C-99B2-39AC3517B7ED}" srcOrd="12" destOrd="0" presId="urn:microsoft.com/office/officeart/2016/7/layout/RepeatingBendingProcessNew"/>
    <dgm:cxn modelId="{AE262C98-EEED-44E6-8A93-37E96EDC6BE7}" type="presParOf" srcId="{7672EF5D-D135-4048-A663-51D441FEFEF0}" destId="{7DC989EF-3B30-4A54-8BBA-609ADE18A990}" srcOrd="13" destOrd="0" presId="urn:microsoft.com/office/officeart/2016/7/layout/RepeatingBendingProcessNew"/>
    <dgm:cxn modelId="{A6143FEE-2854-4879-9DF8-F5F4B9E6B951}" type="presParOf" srcId="{7DC989EF-3B30-4A54-8BBA-609ADE18A990}" destId="{71C4A935-D61D-49E5-8ABA-667B0A7C9992}" srcOrd="0" destOrd="0" presId="urn:microsoft.com/office/officeart/2016/7/layout/RepeatingBendingProcessNew"/>
    <dgm:cxn modelId="{6B3DAF13-5C46-4D98-854C-02A666F17056}" type="presParOf" srcId="{7672EF5D-D135-4048-A663-51D441FEFEF0}" destId="{F23561D3-F130-452B-BBFF-204E67A2BE01}" srcOrd="14" destOrd="0" presId="urn:microsoft.com/office/officeart/2016/7/layout/RepeatingBendingProcessNew"/>
    <dgm:cxn modelId="{A6BF0A8E-3384-4889-9787-17FAE7344793}" type="presParOf" srcId="{7672EF5D-D135-4048-A663-51D441FEFEF0}" destId="{54239818-2756-48AB-8519-A510FB106598}" srcOrd="15" destOrd="0" presId="urn:microsoft.com/office/officeart/2016/7/layout/RepeatingBendingProcessNew"/>
    <dgm:cxn modelId="{A298CA4C-DA09-4590-B80C-A508B8CEC32A}" type="presParOf" srcId="{54239818-2756-48AB-8519-A510FB106598}" destId="{5C001C61-4E22-4092-B136-F4E64C64C9D5}" srcOrd="0" destOrd="0" presId="urn:microsoft.com/office/officeart/2016/7/layout/RepeatingBendingProcessNew"/>
    <dgm:cxn modelId="{4086E5E2-5C95-4876-A6F4-42F1892FA049}" type="presParOf" srcId="{7672EF5D-D135-4048-A663-51D441FEFEF0}" destId="{EE0B638D-9CF2-49BE-B95D-627979067CDA}" srcOrd="16" destOrd="0" presId="urn:microsoft.com/office/officeart/2016/7/layout/RepeatingBendingProcessNew"/>
    <dgm:cxn modelId="{7355FB62-1B56-414A-BA30-42B3913349B5}" type="presParOf" srcId="{7672EF5D-D135-4048-A663-51D441FEFEF0}" destId="{314D30FD-B117-4C15-9054-7AFD2D2B3C60}" srcOrd="17" destOrd="0" presId="urn:microsoft.com/office/officeart/2016/7/layout/RepeatingBendingProcessNew"/>
    <dgm:cxn modelId="{1AAE410F-E91B-486E-B834-AA8841C8AFC2}" type="presParOf" srcId="{314D30FD-B117-4C15-9054-7AFD2D2B3C60}" destId="{1CF958FA-F12A-4026-8664-48033563ABFB}" srcOrd="0" destOrd="0" presId="urn:microsoft.com/office/officeart/2016/7/layout/RepeatingBendingProcessNew"/>
    <dgm:cxn modelId="{92276E1F-2287-40AA-8957-31CBBDFE24E0}" type="presParOf" srcId="{7672EF5D-D135-4048-A663-51D441FEFEF0}" destId="{38DF2AC3-4FA8-4ABA-AE2E-57E28EE0CEDF}" srcOrd="18"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3BB56E-92AA-44F5-9709-60A0115BFAE2}" type="doc">
      <dgm:prSet loTypeId="urn:microsoft.com/office/officeart/2005/8/layout/radial1" loCatId="cycle" qsTypeId="urn:microsoft.com/office/officeart/2005/8/quickstyle/simple2" qsCatId="simple" csTypeId="urn:microsoft.com/office/officeart/2005/8/colors/accent0_3" csCatId="mainScheme" phldr="1"/>
      <dgm:spPr/>
      <dgm:t>
        <a:bodyPr/>
        <a:lstStyle/>
        <a:p>
          <a:endParaRPr lang="es-MX"/>
        </a:p>
      </dgm:t>
    </dgm:pt>
    <dgm:pt modelId="{E4BBDA58-B815-4B2B-A2F5-B8137D8CDC0B}">
      <dgm:prSet phldrT="[Texto]"/>
      <dgm:spPr/>
      <dgm:t>
        <a:bodyPr/>
        <a:lstStyle/>
        <a:p>
          <a:r>
            <a:rPr lang="es-MX" dirty="0">
              <a:latin typeface="Comic Sans MS" panose="030F0702030302020204" pitchFamily="66" charset="0"/>
            </a:rPr>
            <a:t>¿?</a:t>
          </a:r>
        </a:p>
      </dgm:t>
    </dgm:pt>
    <dgm:pt modelId="{8FDEE987-512C-4035-A668-C4E9EEF33A04}" type="parTrans" cxnId="{67E2B8CC-CD16-4E96-984A-6AB745844B24}">
      <dgm:prSet/>
      <dgm:spPr/>
      <dgm:t>
        <a:bodyPr/>
        <a:lstStyle/>
        <a:p>
          <a:endParaRPr lang="es-MX"/>
        </a:p>
      </dgm:t>
    </dgm:pt>
    <dgm:pt modelId="{188B5886-6F14-4B03-8E54-75079CF6DF48}" type="sibTrans" cxnId="{67E2B8CC-CD16-4E96-984A-6AB745844B24}">
      <dgm:prSet/>
      <dgm:spPr/>
      <dgm:t>
        <a:bodyPr/>
        <a:lstStyle/>
        <a:p>
          <a:endParaRPr lang="es-MX"/>
        </a:p>
      </dgm:t>
    </dgm:pt>
    <dgm:pt modelId="{1229E4F9-BBD3-464F-8BF3-A09644D39F07}">
      <dgm:prSet phldrT="[Texto]"/>
      <dgm:spPr/>
      <dgm:t>
        <a:bodyPr/>
        <a:lstStyle/>
        <a:p>
          <a:r>
            <a:rPr lang="es-MX" dirty="0"/>
            <a:t>Leo con atención</a:t>
          </a:r>
        </a:p>
      </dgm:t>
    </dgm:pt>
    <dgm:pt modelId="{D1094D98-362E-4E8B-BAC9-F1F0E6333B6B}" type="parTrans" cxnId="{A3BD2671-3973-484A-9A17-BFBD760863E5}">
      <dgm:prSet/>
      <dgm:spPr/>
      <dgm:t>
        <a:bodyPr/>
        <a:lstStyle/>
        <a:p>
          <a:endParaRPr lang="es-MX" dirty="0"/>
        </a:p>
      </dgm:t>
    </dgm:pt>
    <dgm:pt modelId="{F672E7FA-C5A0-42E4-9BFA-7FF397171844}" type="sibTrans" cxnId="{A3BD2671-3973-484A-9A17-BFBD760863E5}">
      <dgm:prSet/>
      <dgm:spPr/>
      <dgm:t>
        <a:bodyPr/>
        <a:lstStyle/>
        <a:p>
          <a:endParaRPr lang="es-MX"/>
        </a:p>
      </dgm:t>
    </dgm:pt>
    <dgm:pt modelId="{77956E33-6F3A-4FD2-BB62-CC3984CCCA66}">
      <dgm:prSet phldrT="[Texto]"/>
      <dgm:spPr/>
      <dgm:t>
        <a:bodyPr/>
        <a:lstStyle/>
        <a:p>
          <a:r>
            <a:rPr lang="es-MX" dirty="0">
              <a:latin typeface="Comic Sans MS" panose="030F0702030302020204" pitchFamily="66" charset="0"/>
            </a:rPr>
            <a:t>Reflexiono cada frase </a:t>
          </a:r>
          <a:endParaRPr lang="es-MX" dirty="0"/>
        </a:p>
      </dgm:t>
    </dgm:pt>
    <dgm:pt modelId="{4B9450F9-DEF2-436A-B344-B88DE224E1E4}" type="parTrans" cxnId="{16791A08-5E13-43C4-9CCB-E0C958B5D60A}">
      <dgm:prSet/>
      <dgm:spPr/>
      <dgm:t>
        <a:bodyPr/>
        <a:lstStyle/>
        <a:p>
          <a:endParaRPr lang="es-MX" dirty="0"/>
        </a:p>
      </dgm:t>
    </dgm:pt>
    <dgm:pt modelId="{2311B46B-325A-4D9A-9662-D1CA6F25F9D0}" type="sibTrans" cxnId="{16791A08-5E13-43C4-9CCB-E0C958B5D60A}">
      <dgm:prSet/>
      <dgm:spPr/>
      <dgm:t>
        <a:bodyPr/>
        <a:lstStyle/>
        <a:p>
          <a:endParaRPr lang="es-MX"/>
        </a:p>
      </dgm:t>
    </dgm:pt>
    <dgm:pt modelId="{55C11E8C-21E9-489C-9822-3070117AD813}">
      <dgm:prSet phldrT="[Texto]"/>
      <dgm:spPr/>
      <dgm:t>
        <a:bodyPr/>
        <a:lstStyle/>
        <a:p>
          <a:r>
            <a:rPr lang="es-MX" dirty="0">
              <a:latin typeface="Comic Sans MS" panose="030F0702030302020204" pitchFamily="66" charset="0"/>
            </a:rPr>
            <a:t>Coloco del 0 al 4 el nivel </a:t>
          </a:r>
        </a:p>
      </dgm:t>
    </dgm:pt>
    <dgm:pt modelId="{DCB99438-855D-4BCE-ADF9-AEF6E32F8534}" type="parTrans" cxnId="{680B34D8-CACD-4D6C-9712-ED5B0EADB4E3}">
      <dgm:prSet/>
      <dgm:spPr/>
      <dgm:t>
        <a:bodyPr/>
        <a:lstStyle/>
        <a:p>
          <a:endParaRPr lang="es-MX" dirty="0"/>
        </a:p>
      </dgm:t>
    </dgm:pt>
    <dgm:pt modelId="{52776BCE-C6FB-4CDF-878B-15A0C14E831B}" type="sibTrans" cxnId="{680B34D8-CACD-4D6C-9712-ED5B0EADB4E3}">
      <dgm:prSet/>
      <dgm:spPr/>
      <dgm:t>
        <a:bodyPr/>
        <a:lstStyle/>
        <a:p>
          <a:endParaRPr lang="es-MX"/>
        </a:p>
      </dgm:t>
    </dgm:pt>
    <dgm:pt modelId="{B00F725A-AC65-476B-A1EB-9EA80632FCE2}">
      <dgm:prSet phldrT="[Texto]"/>
      <dgm:spPr/>
      <dgm:t>
        <a:bodyPr/>
        <a:lstStyle/>
        <a:p>
          <a:r>
            <a:rPr lang="es-MX" dirty="0">
              <a:latin typeface="Comic Sans MS" panose="030F0702030302020204" pitchFamily="66" charset="0"/>
            </a:rPr>
            <a:t>Anoto en la línea mi elección</a:t>
          </a:r>
        </a:p>
      </dgm:t>
    </dgm:pt>
    <dgm:pt modelId="{E56CE380-DE36-4E9B-BC02-03A83D4356AA}" type="parTrans" cxnId="{21F2DE09-2F35-4A1F-A3E5-BA9C8CA070C4}">
      <dgm:prSet/>
      <dgm:spPr/>
      <dgm:t>
        <a:bodyPr/>
        <a:lstStyle/>
        <a:p>
          <a:endParaRPr lang="es-MX" dirty="0"/>
        </a:p>
      </dgm:t>
    </dgm:pt>
    <dgm:pt modelId="{0E656B0F-D00C-406B-9EA0-3B4F9937F99E}" type="sibTrans" cxnId="{21F2DE09-2F35-4A1F-A3E5-BA9C8CA070C4}">
      <dgm:prSet/>
      <dgm:spPr/>
      <dgm:t>
        <a:bodyPr/>
        <a:lstStyle/>
        <a:p>
          <a:endParaRPr lang="es-MX"/>
        </a:p>
      </dgm:t>
    </dgm:pt>
    <dgm:pt modelId="{165CF657-3A58-4FB2-B49E-A28BD9CE4C5E}" type="pres">
      <dgm:prSet presAssocID="{C83BB56E-92AA-44F5-9709-60A0115BFAE2}" presName="cycle" presStyleCnt="0">
        <dgm:presLayoutVars>
          <dgm:chMax val="1"/>
          <dgm:dir/>
          <dgm:animLvl val="ctr"/>
          <dgm:resizeHandles val="exact"/>
        </dgm:presLayoutVars>
      </dgm:prSet>
      <dgm:spPr/>
    </dgm:pt>
    <dgm:pt modelId="{C6B2FE91-C1C8-455E-A7B4-58785C532544}" type="pres">
      <dgm:prSet presAssocID="{E4BBDA58-B815-4B2B-A2F5-B8137D8CDC0B}" presName="centerShape" presStyleLbl="node0" presStyleIdx="0" presStyleCnt="1"/>
      <dgm:spPr/>
    </dgm:pt>
    <dgm:pt modelId="{7B232C84-DDC1-48B8-9055-8C41123F764F}" type="pres">
      <dgm:prSet presAssocID="{D1094D98-362E-4E8B-BAC9-F1F0E6333B6B}" presName="Name9" presStyleLbl="parChTrans1D2" presStyleIdx="0" presStyleCnt="4"/>
      <dgm:spPr/>
    </dgm:pt>
    <dgm:pt modelId="{36C791C6-FB4B-462D-94A2-185E4D642344}" type="pres">
      <dgm:prSet presAssocID="{D1094D98-362E-4E8B-BAC9-F1F0E6333B6B}" presName="connTx" presStyleLbl="parChTrans1D2" presStyleIdx="0" presStyleCnt="4"/>
      <dgm:spPr/>
    </dgm:pt>
    <dgm:pt modelId="{0C3BD538-4B8A-4181-AA39-65B31D670165}" type="pres">
      <dgm:prSet presAssocID="{1229E4F9-BBD3-464F-8BF3-A09644D39F07}" presName="node" presStyleLbl="node1" presStyleIdx="0" presStyleCnt="4">
        <dgm:presLayoutVars>
          <dgm:bulletEnabled val="1"/>
        </dgm:presLayoutVars>
      </dgm:prSet>
      <dgm:spPr/>
    </dgm:pt>
    <dgm:pt modelId="{756595C7-DE42-4067-BD29-EF9A139549A2}" type="pres">
      <dgm:prSet presAssocID="{4B9450F9-DEF2-436A-B344-B88DE224E1E4}" presName="Name9" presStyleLbl="parChTrans1D2" presStyleIdx="1" presStyleCnt="4"/>
      <dgm:spPr/>
    </dgm:pt>
    <dgm:pt modelId="{71C1ECB6-EFB3-4152-A15D-8C562E89D7B4}" type="pres">
      <dgm:prSet presAssocID="{4B9450F9-DEF2-436A-B344-B88DE224E1E4}" presName="connTx" presStyleLbl="parChTrans1D2" presStyleIdx="1" presStyleCnt="4"/>
      <dgm:spPr/>
    </dgm:pt>
    <dgm:pt modelId="{5A0D7E2D-4869-4B88-98DE-574B938F9A0C}" type="pres">
      <dgm:prSet presAssocID="{77956E33-6F3A-4FD2-BB62-CC3984CCCA66}" presName="node" presStyleLbl="node1" presStyleIdx="1" presStyleCnt="4">
        <dgm:presLayoutVars>
          <dgm:bulletEnabled val="1"/>
        </dgm:presLayoutVars>
      </dgm:prSet>
      <dgm:spPr/>
    </dgm:pt>
    <dgm:pt modelId="{C4A14C82-9F81-4B70-897F-D43304F52A92}" type="pres">
      <dgm:prSet presAssocID="{DCB99438-855D-4BCE-ADF9-AEF6E32F8534}" presName="Name9" presStyleLbl="parChTrans1D2" presStyleIdx="2" presStyleCnt="4"/>
      <dgm:spPr/>
    </dgm:pt>
    <dgm:pt modelId="{8CC54B92-B1AC-4A42-A91D-DBA19BC43F5F}" type="pres">
      <dgm:prSet presAssocID="{DCB99438-855D-4BCE-ADF9-AEF6E32F8534}" presName="connTx" presStyleLbl="parChTrans1D2" presStyleIdx="2" presStyleCnt="4"/>
      <dgm:spPr/>
    </dgm:pt>
    <dgm:pt modelId="{B7218257-49BE-4201-A879-18ABCD2AA120}" type="pres">
      <dgm:prSet presAssocID="{55C11E8C-21E9-489C-9822-3070117AD813}" presName="node" presStyleLbl="node1" presStyleIdx="2" presStyleCnt="4">
        <dgm:presLayoutVars>
          <dgm:bulletEnabled val="1"/>
        </dgm:presLayoutVars>
      </dgm:prSet>
      <dgm:spPr/>
    </dgm:pt>
    <dgm:pt modelId="{8F08ACB4-9249-493A-9F24-FAC186215A62}" type="pres">
      <dgm:prSet presAssocID="{E56CE380-DE36-4E9B-BC02-03A83D4356AA}" presName="Name9" presStyleLbl="parChTrans1D2" presStyleIdx="3" presStyleCnt="4"/>
      <dgm:spPr/>
    </dgm:pt>
    <dgm:pt modelId="{BC050074-632D-40D6-9DAB-3B3573943A90}" type="pres">
      <dgm:prSet presAssocID="{E56CE380-DE36-4E9B-BC02-03A83D4356AA}" presName="connTx" presStyleLbl="parChTrans1D2" presStyleIdx="3" presStyleCnt="4"/>
      <dgm:spPr/>
    </dgm:pt>
    <dgm:pt modelId="{74CECF25-726A-476B-9C7E-1239C2D6B8DF}" type="pres">
      <dgm:prSet presAssocID="{B00F725A-AC65-476B-A1EB-9EA80632FCE2}" presName="node" presStyleLbl="node1" presStyleIdx="3" presStyleCnt="4">
        <dgm:presLayoutVars>
          <dgm:bulletEnabled val="1"/>
        </dgm:presLayoutVars>
      </dgm:prSet>
      <dgm:spPr/>
    </dgm:pt>
  </dgm:ptLst>
  <dgm:cxnLst>
    <dgm:cxn modelId="{16791A08-5E13-43C4-9CCB-E0C958B5D60A}" srcId="{E4BBDA58-B815-4B2B-A2F5-B8137D8CDC0B}" destId="{77956E33-6F3A-4FD2-BB62-CC3984CCCA66}" srcOrd="1" destOrd="0" parTransId="{4B9450F9-DEF2-436A-B344-B88DE224E1E4}" sibTransId="{2311B46B-325A-4D9A-9662-D1CA6F25F9D0}"/>
    <dgm:cxn modelId="{21F2DE09-2F35-4A1F-A3E5-BA9C8CA070C4}" srcId="{E4BBDA58-B815-4B2B-A2F5-B8137D8CDC0B}" destId="{B00F725A-AC65-476B-A1EB-9EA80632FCE2}" srcOrd="3" destOrd="0" parTransId="{E56CE380-DE36-4E9B-BC02-03A83D4356AA}" sibTransId="{0E656B0F-D00C-406B-9EA0-3B4F9937F99E}"/>
    <dgm:cxn modelId="{3CF5CF0C-1593-4FB0-8E49-414974F9AE45}" type="presOf" srcId="{4B9450F9-DEF2-436A-B344-B88DE224E1E4}" destId="{756595C7-DE42-4067-BD29-EF9A139549A2}" srcOrd="0" destOrd="0" presId="urn:microsoft.com/office/officeart/2005/8/layout/radial1"/>
    <dgm:cxn modelId="{8F10DE0C-7408-44C8-A5A4-58FAD5C51A20}" type="presOf" srcId="{B00F725A-AC65-476B-A1EB-9EA80632FCE2}" destId="{74CECF25-726A-476B-9C7E-1239C2D6B8DF}" srcOrd="0" destOrd="0" presId="urn:microsoft.com/office/officeart/2005/8/layout/radial1"/>
    <dgm:cxn modelId="{B3139C2E-A704-434D-90B3-76E754C7D847}" type="presOf" srcId="{C83BB56E-92AA-44F5-9709-60A0115BFAE2}" destId="{165CF657-3A58-4FB2-B49E-A28BD9CE4C5E}" srcOrd="0" destOrd="0" presId="urn:microsoft.com/office/officeart/2005/8/layout/radial1"/>
    <dgm:cxn modelId="{B6E3CE39-6C88-4A34-8343-76505D93C4B4}" type="presOf" srcId="{77956E33-6F3A-4FD2-BB62-CC3984CCCA66}" destId="{5A0D7E2D-4869-4B88-98DE-574B938F9A0C}" srcOrd="0" destOrd="0" presId="urn:microsoft.com/office/officeart/2005/8/layout/radial1"/>
    <dgm:cxn modelId="{72D21142-8061-4730-B790-1BBFC7461D65}" type="presOf" srcId="{DCB99438-855D-4BCE-ADF9-AEF6E32F8534}" destId="{8CC54B92-B1AC-4A42-A91D-DBA19BC43F5F}" srcOrd="1" destOrd="0" presId="urn:microsoft.com/office/officeart/2005/8/layout/radial1"/>
    <dgm:cxn modelId="{E7900144-76F2-4582-A343-42FC9359A4AF}" type="presOf" srcId="{DCB99438-855D-4BCE-ADF9-AEF6E32F8534}" destId="{C4A14C82-9F81-4B70-897F-D43304F52A92}" srcOrd="0" destOrd="0" presId="urn:microsoft.com/office/officeart/2005/8/layout/radial1"/>
    <dgm:cxn modelId="{A3BD2671-3973-484A-9A17-BFBD760863E5}" srcId="{E4BBDA58-B815-4B2B-A2F5-B8137D8CDC0B}" destId="{1229E4F9-BBD3-464F-8BF3-A09644D39F07}" srcOrd="0" destOrd="0" parTransId="{D1094D98-362E-4E8B-BAC9-F1F0E6333B6B}" sibTransId="{F672E7FA-C5A0-42E4-9BFA-7FF397171844}"/>
    <dgm:cxn modelId="{3D0E4453-720E-4B51-ADD2-EAC130D8B4F5}" type="presOf" srcId="{D1094D98-362E-4E8B-BAC9-F1F0E6333B6B}" destId="{36C791C6-FB4B-462D-94A2-185E4D642344}" srcOrd="1" destOrd="0" presId="urn:microsoft.com/office/officeart/2005/8/layout/radial1"/>
    <dgm:cxn modelId="{452FDF74-9D0B-4144-8AAC-BEB9ED2A7D37}" type="presOf" srcId="{4B9450F9-DEF2-436A-B344-B88DE224E1E4}" destId="{71C1ECB6-EFB3-4152-A15D-8C562E89D7B4}" srcOrd="1" destOrd="0" presId="urn:microsoft.com/office/officeart/2005/8/layout/radial1"/>
    <dgm:cxn modelId="{1E4DD757-4C94-4E4D-89F9-F51C635BB1F3}" type="presOf" srcId="{D1094D98-362E-4E8B-BAC9-F1F0E6333B6B}" destId="{7B232C84-DDC1-48B8-9055-8C41123F764F}" srcOrd="0" destOrd="0" presId="urn:microsoft.com/office/officeart/2005/8/layout/radial1"/>
    <dgm:cxn modelId="{4B6B9987-BD28-45DC-96A7-F009D819BC8E}" type="presOf" srcId="{E56CE380-DE36-4E9B-BC02-03A83D4356AA}" destId="{BC050074-632D-40D6-9DAB-3B3573943A90}" srcOrd="1" destOrd="0" presId="urn:microsoft.com/office/officeart/2005/8/layout/radial1"/>
    <dgm:cxn modelId="{EA0858BE-53A8-4A68-A9D9-AECDCD477D89}" type="presOf" srcId="{E4BBDA58-B815-4B2B-A2F5-B8137D8CDC0B}" destId="{C6B2FE91-C1C8-455E-A7B4-58785C532544}" srcOrd="0" destOrd="0" presId="urn:microsoft.com/office/officeart/2005/8/layout/radial1"/>
    <dgm:cxn modelId="{67E2B8CC-CD16-4E96-984A-6AB745844B24}" srcId="{C83BB56E-92AA-44F5-9709-60A0115BFAE2}" destId="{E4BBDA58-B815-4B2B-A2F5-B8137D8CDC0B}" srcOrd="0" destOrd="0" parTransId="{8FDEE987-512C-4035-A668-C4E9EEF33A04}" sibTransId="{188B5886-6F14-4B03-8E54-75079CF6DF48}"/>
    <dgm:cxn modelId="{F7C068D2-88B1-4094-9A48-02F6F8854594}" type="presOf" srcId="{55C11E8C-21E9-489C-9822-3070117AD813}" destId="{B7218257-49BE-4201-A879-18ABCD2AA120}" srcOrd="0" destOrd="0" presId="urn:microsoft.com/office/officeart/2005/8/layout/radial1"/>
    <dgm:cxn modelId="{680B34D8-CACD-4D6C-9712-ED5B0EADB4E3}" srcId="{E4BBDA58-B815-4B2B-A2F5-B8137D8CDC0B}" destId="{55C11E8C-21E9-489C-9822-3070117AD813}" srcOrd="2" destOrd="0" parTransId="{DCB99438-855D-4BCE-ADF9-AEF6E32F8534}" sibTransId="{52776BCE-C6FB-4CDF-878B-15A0C14E831B}"/>
    <dgm:cxn modelId="{258907DC-5046-420C-9856-C1E9A44B99A2}" type="presOf" srcId="{1229E4F9-BBD3-464F-8BF3-A09644D39F07}" destId="{0C3BD538-4B8A-4181-AA39-65B31D670165}" srcOrd="0" destOrd="0" presId="urn:microsoft.com/office/officeart/2005/8/layout/radial1"/>
    <dgm:cxn modelId="{FD5ABFF1-41E8-49F7-90D4-38D7443BA55B}" type="presOf" srcId="{E56CE380-DE36-4E9B-BC02-03A83D4356AA}" destId="{8F08ACB4-9249-493A-9F24-FAC186215A62}" srcOrd="0" destOrd="0" presId="urn:microsoft.com/office/officeart/2005/8/layout/radial1"/>
    <dgm:cxn modelId="{E3ACCFC6-74C4-4E97-9C44-054E787EF6D5}" type="presParOf" srcId="{165CF657-3A58-4FB2-B49E-A28BD9CE4C5E}" destId="{C6B2FE91-C1C8-455E-A7B4-58785C532544}" srcOrd="0" destOrd="0" presId="urn:microsoft.com/office/officeart/2005/8/layout/radial1"/>
    <dgm:cxn modelId="{FBE4288E-C4F4-4580-A842-C9FBAB96D7FB}" type="presParOf" srcId="{165CF657-3A58-4FB2-B49E-A28BD9CE4C5E}" destId="{7B232C84-DDC1-48B8-9055-8C41123F764F}" srcOrd="1" destOrd="0" presId="urn:microsoft.com/office/officeart/2005/8/layout/radial1"/>
    <dgm:cxn modelId="{15A1BD59-AA08-4EB3-8DF4-B21C78C47DCA}" type="presParOf" srcId="{7B232C84-DDC1-48B8-9055-8C41123F764F}" destId="{36C791C6-FB4B-462D-94A2-185E4D642344}" srcOrd="0" destOrd="0" presId="urn:microsoft.com/office/officeart/2005/8/layout/radial1"/>
    <dgm:cxn modelId="{D6B450C4-5058-4652-BB4B-491099567D7A}" type="presParOf" srcId="{165CF657-3A58-4FB2-B49E-A28BD9CE4C5E}" destId="{0C3BD538-4B8A-4181-AA39-65B31D670165}" srcOrd="2" destOrd="0" presId="urn:microsoft.com/office/officeart/2005/8/layout/radial1"/>
    <dgm:cxn modelId="{0AA2F509-AD1C-4162-A357-E7A6A9D7F9B4}" type="presParOf" srcId="{165CF657-3A58-4FB2-B49E-A28BD9CE4C5E}" destId="{756595C7-DE42-4067-BD29-EF9A139549A2}" srcOrd="3" destOrd="0" presId="urn:microsoft.com/office/officeart/2005/8/layout/radial1"/>
    <dgm:cxn modelId="{C3FCA0D0-E9FF-43AE-BC9A-B875238ED11E}" type="presParOf" srcId="{756595C7-DE42-4067-BD29-EF9A139549A2}" destId="{71C1ECB6-EFB3-4152-A15D-8C562E89D7B4}" srcOrd="0" destOrd="0" presId="urn:microsoft.com/office/officeart/2005/8/layout/radial1"/>
    <dgm:cxn modelId="{A99B573F-C071-4D7F-9F4C-E38B2EB4EC1B}" type="presParOf" srcId="{165CF657-3A58-4FB2-B49E-A28BD9CE4C5E}" destId="{5A0D7E2D-4869-4B88-98DE-574B938F9A0C}" srcOrd="4" destOrd="0" presId="urn:microsoft.com/office/officeart/2005/8/layout/radial1"/>
    <dgm:cxn modelId="{BB934CC4-5A00-4A9E-A49C-5E543C411F20}" type="presParOf" srcId="{165CF657-3A58-4FB2-B49E-A28BD9CE4C5E}" destId="{C4A14C82-9F81-4B70-897F-D43304F52A92}" srcOrd="5" destOrd="0" presId="urn:microsoft.com/office/officeart/2005/8/layout/radial1"/>
    <dgm:cxn modelId="{74E8F03D-1BF3-424D-BA12-D17B498FCFCB}" type="presParOf" srcId="{C4A14C82-9F81-4B70-897F-D43304F52A92}" destId="{8CC54B92-B1AC-4A42-A91D-DBA19BC43F5F}" srcOrd="0" destOrd="0" presId="urn:microsoft.com/office/officeart/2005/8/layout/radial1"/>
    <dgm:cxn modelId="{52577CF6-3C30-4838-A6D2-DBA1F56CE9A1}" type="presParOf" srcId="{165CF657-3A58-4FB2-B49E-A28BD9CE4C5E}" destId="{B7218257-49BE-4201-A879-18ABCD2AA120}" srcOrd="6" destOrd="0" presId="urn:microsoft.com/office/officeart/2005/8/layout/radial1"/>
    <dgm:cxn modelId="{A687D8D7-E251-4B17-96E5-239325F0E0E0}" type="presParOf" srcId="{165CF657-3A58-4FB2-B49E-A28BD9CE4C5E}" destId="{8F08ACB4-9249-493A-9F24-FAC186215A62}" srcOrd="7" destOrd="0" presId="urn:microsoft.com/office/officeart/2005/8/layout/radial1"/>
    <dgm:cxn modelId="{E3A215C4-0BDB-44EE-9FD7-621266EE8F78}" type="presParOf" srcId="{8F08ACB4-9249-493A-9F24-FAC186215A62}" destId="{BC050074-632D-40D6-9DAB-3B3573943A90}" srcOrd="0" destOrd="0" presId="urn:microsoft.com/office/officeart/2005/8/layout/radial1"/>
    <dgm:cxn modelId="{C21034DD-BE98-4F86-BCCD-599E38D84369}" type="presParOf" srcId="{165CF657-3A58-4FB2-B49E-A28BD9CE4C5E}" destId="{74CECF25-726A-476B-9C7E-1239C2D6B8DF}"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F2C04E-3658-4E3B-BA48-D0AE0C7A28DC}" type="doc">
      <dgm:prSet loTypeId="urn:microsoft.com/office/officeart/2005/8/layout/vList3" loCatId="list" qsTypeId="urn:microsoft.com/office/officeart/2005/8/quickstyle/simple1" qsCatId="simple" csTypeId="urn:microsoft.com/office/officeart/2005/8/colors/accent1_2" csCatId="accent1" phldr="1"/>
      <dgm:spPr/>
    </dgm:pt>
    <dgm:pt modelId="{9D2E4EBF-E660-4550-9625-B5F1AE2DEFA9}">
      <dgm:prSet phldrT="[Texto]"/>
      <dgm:spPr>
        <a:solidFill>
          <a:schemeClr val="bg1">
            <a:lumMod val="65000"/>
          </a:schemeClr>
        </a:solidFill>
      </dgm:spPr>
      <dgm:t>
        <a:bodyPr/>
        <a:lstStyle/>
        <a:p>
          <a:r>
            <a:rPr lang="es-MX" dirty="0"/>
            <a:t>?</a:t>
          </a:r>
        </a:p>
      </dgm:t>
    </dgm:pt>
    <dgm:pt modelId="{C83FD115-385B-4505-AF8F-1C494BDCCFCD}" type="parTrans" cxnId="{79E71C67-E26B-4399-928B-85B454EC3427}">
      <dgm:prSet/>
      <dgm:spPr/>
      <dgm:t>
        <a:bodyPr/>
        <a:lstStyle/>
        <a:p>
          <a:endParaRPr lang="es-MX"/>
        </a:p>
      </dgm:t>
    </dgm:pt>
    <dgm:pt modelId="{2A801ADD-5BCC-47D2-BE80-4218199E8FE3}" type="sibTrans" cxnId="{79E71C67-E26B-4399-928B-85B454EC3427}">
      <dgm:prSet/>
      <dgm:spPr/>
      <dgm:t>
        <a:bodyPr/>
        <a:lstStyle/>
        <a:p>
          <a:endParaRPr lang="es-MX"/>
        </a:p>
      </dgm:t>
    </dgm:pt>
    <dgm:pt modelId="{30E67777-AFA0-49CE-931E-FBB9B2A6CC92}" type="pres">
      <dgm:prSet presAssocID="{7BF2C04E-3658-4E3B-BA48-D0AE0C7A28DC}" presName="linearFlow" presStyleCnt="0">
        <dgm:presLayoutVars>
          <dgm:dir/>
          <dgm:resizeHandles val="exact"/>
        </dgm:presLayoutVars>
      </dgm:prSet>
      <dgm:spPr/>
    </dgm:pt>
    <dgm:pt modelId="{1F2BA13F-47E5-4FEE-A651-7D27B1F07D1F}" type="pres">
      <dgm:prSet presAssocID="{9D2E4EBF-E660-4550-9625-B5F1AE2DEFA9}" presName="composite" presStyleCnt="0"/>
      <dgm:spPr/>
    </dgm:pt>
    <dgm:pt modelId="{BE0E3C5B-C459-43CF-8259-AEFFE8F60C89}" type="pres">
      <dgm:prSet presAssocID="{9D2E4EBF-E660-4550-9625-B5F1AE2DEFA9}" presName="imgShp" presStyleLbl="fgImgPlace1" presStyleIdx="0" presStyleCnt="1" custLinFactNeighborY="1968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83894A3E-BD64-4745-81E7-0675FBE9E061}" type="pres">
      <dgm:prSet presAssocID="{9D2E4EBF-E660-4550-9625-B5F1AE2DEFA9}" presName="txShp" presStyleLbl="node1" presStyleIdx="0" presStyleCnt="1" custLinFactNeighborX="352" custLinFactNeighborY="25948">
        <dgm:presLayoutVars>
          <dgm:bulletEnabled val="1"/>
        </dgm:presLayoutVars>
      </dgm:prSet>
      <dgm:spPr/>
    </dgm:pt>
  </dgm:ptLst>
  <dgm:cxnLst>
    <dgm:cxn modelId="{CF64AB1D-6A47-4CDF-B5E7-4F46B9256043}" type="presOf" srcId="{7BF2C04E-3658-4E3B-BA48-D0AE0C7A28DC}" destId="{30E67777-AFA0-49CE-931E-FBB9B2A6CC92}" srcOrd="0" destOrd="0" presId="urn:microsoft.com/office/officeart/2005/8/layout/vList3"/>
    <dgm:cxn modelId="{79E71C67-E26B-4399-928B-85B454EC3427}" srcId="{7BF2C04E-3658-4E3B-BA48-D0AE0C7A28DC}" destId="{9D2E4EBF-E660-4550-9625-B5F1AE2DEFA9}" srcOrd="0" destOrd="0" parTransId="{C83FD115-385B-4505-AF8F-1C494BDCCFCD}" sibTransId="{2A801ADD-5BCC-47D2-BE80-4218199E8FE3}"/>
    <dgm:cxn modelId="{73ABDE77-8AB2-4900-971E-88A830D9AACC}" type="presOf" srcId="{9D2E4EBF-E660-4550-9625-B5F1AE2DEFA9}" destId="{83894A3E-BD64-4745-81E7-0675FBE9E061}" srcOrd="0" destOrd="0" presId="urn:microsoft.com/office/officeart/2005/8/layout/vList3"/>
    <dgm:cxn modelId="{D202E563-A391-4E57-A567-1C0801ECE841}" type="presParOf" srcId="{30E67777-AFA0-49CE-931E-FBB9B2A6CC92}" destId="{1F2BA13F-47E5-4FEE-A651-7D27B1F07D1F}" srcOrd="0" destOrd="0" presId="urn:microsoft.com/office/officeart/2005/8/layout/vList3"/>
    <dgm:cxn modelId="{1ADBA5B0-8B48-4732-8CDD-10025473A486}" type="presParOf" srcId="{1F2BA13F-47E5-4FEE-A651-7D27B1F07D1F}" destId="{BE0E3C5B-C459-43CF-8259-AEFFE8F60C89}" srcOrd="0" destOrd="0" presId="urn:microsoft.com/office/officeart/2005/8/layout/vList3"/>
    <dgm:cxn modelId="{60B4714E-A907-47CB-BA2D-4E152092C879}" type="presParOf" srcId="{1F2BA13F-47E5-4FEE-A651-7D27B1F07D1F}" destId="{83894A3E-BD64-4745-81E7-0675FBE9E061}" srcOrd="1" destOrd="0" presId="urn:microsoft.com/office/officeart/2005/8/layout/vList3"/>
  </dgm:cxnLst>
  <dgm:bg>
    <a:solidFill>
      <a:schemeClr val="accent2">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BA0A63-8157-48B1-B4B6-DE687D7D3CFC}">
      <dsp:nvSpPr>
        <dsp:cNvPr id="0" name=""/>
        <dsp:cNvSpPr/>
      </dsp:nvSpPr>
      <dsp:spPr>
        <a:xfrm>
          <a:off x="1602502" y="488250"/>
          <a:ext cx="337202" cy="91440"/>
        </a:xfrm>
        <a:custGeom>
          <a:avLst/>
          <a:gdLst/>
          <a:ahLst/>
          <a:cxnLst/>
          <a:rect l="0" t="0" r="0" b="0"/>
          <a:pathLst>
            <a:path>
              <a:moveTo>
                <a:pt x="0" y="45720"/>
              </a:moveTo>
              <a:lnTo>
                <a:pt x="33720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908" y="532129"/>
        <a:ext cx="18390" cy="3681"/>
      </dsp:txXfrm>
    </dsp:sp>
    <dsp:sp modelId="{8BA50406-8330-405A-8108-03DF61306398}">
      <dsp:nvSpPr>
        <dsp:cNvPr id="0" name=""/>
        <dsp:cNvSpPr/>
      </dsp:nvSpPr>
      <dsp:spPr>
        <a:xfrm>
          <a:off x="5160" y="54227"/>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Interés:  </a:t>
          </a:r>
          <a:endParaRPr lang="en-US" sz="1200" kern="1200"/>
        </a:p>
      </dsp:txBody>
      <dsp:txXfrm>
        <a:off x="5160" y="54227"/>
        <a:ext cx="1599142" cy="959485"/>
      </dsp:txXfrm>
    </dsp:sp>
    <dsp:sp modelId="{D8E5DB79-2861-4C20-8BAD-8E7E2FB6BC94}">
      <dsp:nvSpPr>
        <dsp:cNvPr id="0" name=""/>
        <dsp:cNvSpPr/>
      </dsp:nvSpPr>
      <dsp:spPr>
        <a:xfrm>
          <a:off x="3569447" y="488250"/>
          <a:ext cx="337202" cy="91440"/>
        </a:xfrm>
        <a:custGeom>
          <a:avLst/>
          <a:gdLst/>
          <a:ahLst/>
          <a:cxnLst/>
          <a:rect l="0" t="0" r="0" b="0"/>
          <a:pathLst>
            <a:path>
              <a:moveTo>
                <a:pt x="0" y="45720"/>
              </a:moveTo>
              <a:lnTo>
                <a:pt x="33720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28853" y="532129"/>
        <a:ext cx="18390" cy="3681"/>
      </dsp:txXfrm>
    </dsp:sp>
    <dsp:sp modelId="{DA9EDB7F-A4BD-4BE0-BF4C-1929957EA635}">
      <dsp:nvSpPr>
        <dsp:cNvPr id="0" name=""/>
        <dsp:cNvSpPr/>
      </dsp:nvSpPr>
      <dsp:spPr>
        <a:xfrm>
          <a:off x="1972105" y="54227"/>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Valor o utilidad que en sí tiene una cosa</a:t>
          </a:r>
          <a:endParaRPr lang="en-US" sz="1200" kern="1200"/>
        </a:p>
      </dsp:txBody>
      <dsp:txXfrm>
        <a:off x="1972105" y="54227"/>
        <a:ext cx="1599142" cy="959485"/>
      </dsp:txXfrm>
    </dsp:sp>
    <dsp:sp modelId="{92818961-C1B3-4DAB-8534-DDD69DD7992D}">
      <dsp:nvSpPr>
        <dsp:cNvPr id="0" name=""/>
        <dsp:cNvSpPr/>
      </dsp:nvSpPr>
      <dsp:spPr>
        <a:xfrm>
          <a:off x="5536392" y="488250"/>
          <a:ext cx="337202" cy="91440"/>
        </a:xfrm>
        <a:custGeom>
          <a:avLst/>
          <a:gdLst/>
          <a:ahLst/>
          <a:cxnLst/>
          <a:rect l="0" t="0" r="0" b="0"/>
          <a:pathLst>
            <a:path>
              <a:moveTo>
                <a:pt x="0" y="45720"/>
              </a:moveTo>
              <a:lnTo>
                <a:pt x="33720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95799" y="532129"/>
        <a:ext cx="18390" cy="3681"/>
      </dsp:txXfrm>
    </dsp:sp>
    <dsp:sp modelId="{8C236734-446D-48AF-92F2-C5BF64359930}">
      <dsp:nvSpPr>
        <dsp:cNvPr id="0" name=""/>
        <dsp:cNvSpPr/>
      </dsp:nvSpPr>
      <dsp:spPr>
        <a:xfrm>
          <a:off x="3939050" y="54227"/>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Aptitud: </a:t>
          </a:r>
          <a:endParaRPr lang="en-US" sz="1200" kern="1200"/>
        </a:p>
      </dsp:txBody>
      <dsp:txXfrm>
        <a:off x="3939050" y="54227"/>
        <a:ext cx="1599142" cy="959485"/>
      </dsp:txXfrm>
    </dsp:sp>
    <dsp:sp modelId="{E5BE4171-D003-4034-A0DF-0958BA43CFC6}">
      <dsp:nvSpPr>
        <dsp:cNvPr id="0" name=""/>
        <dsp:cNvSpPr/>
      </dsp:nvSpPr>
      <dsp:spPr>
        <a:xfrm>
          <a:off x="804731" y="1011913"/>
          <a:ext cx="5900835" cy="337202"/>
        </a:xfrm>
        <a:custGeom>
          <a:avLst/>
          <a:gdLst/>
          <a:ahLst/>
          <a:cxnLst/>
          <a:rect l="0" t="0" r="0" b="0"/>
          <a:pathLst>
            <a:path>
              <a:moveTo>
                <a:pt x="5900835" y="0"/>
              </a:moveTo>
              <a:lnTo>
                <a:pt x="5900835" y="185701"/>
              </a:lnTo>
              <a:lnTo>
                <a:pt x="0" y="185701"/>
              </a:lnTo>
              <a:lnTo>
                <a:pt x="0" y="337202"/>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607341" y="1178673"/>
        <a:ext cx="295614" cy="3681"/>
      </dsp:txXfrm>
    </dsp:sp>
    <dsp:sp modelId="{CF48032F-44AC-46B5-9BBE-1BE72B8DC126}">
      <dsp:nvSpPr>
        <dsp:cNvPr id="0" name=""/>
        <dsp:cNvSpPr/>
      </dsp:nvSpPr>
      <dsp:spPr>
        <a:xfrm>
          <a:off x="5905995" y="54227"/>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Capacidad de una persona o una cosa para realizar adecuadamente cierta actividad, función o servicio.</a:t>
          </a:r>
          <a:endParaRPr lang="en-US" sz="1200" kern="1200"/>
        </a:p>
      </dsp:txBody>
      <dsp:txXfrm>
        <a:off x="5905995" y="54227"/>
        <a:ext cx="1599142" cy="959485"/>
      </dsp:txXfrm>
    </dsp:sp>
    <dsp:sp modelId="{2F803542-20F9-46E5-9106-2F5A54FF0352}">
      <dsp:nvSpPr>
        <dsp:cNvPr id="0" name=""/>
        <dsp:cNvSpPr/>
      </dsp:nvSpPr>
      <dsp:spPr>
        <a:xfrm>
          <a:off x="1602502" y="1815538"/>
          <a:ext cx="337202" cy="91440"/>
        </a:xfrm>
        <a:custGeom>
          <a:avLst/>
          <a:gdLst/>
          <a:ahLst/>
          <a:cxnLst/>
          <a:rect l="0" t="0" r="0" b="0"/>
          <a:pathLst>
            <a:path>
              <a:moveTo>
                <a:pt x="0" y="45720"/>
              </a:moveTo>
              <a:lnTo>
                <a:pt x="33720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908" y="1859417"/>
        <a:ext cx="18390" cy="3681"/>
      </dsp:txXfrm>
    </dsp:sp>
    <dsp:sp modelId="{949D3848-7E96-4A31-972D-65CB1A23751D}">
      <dsp:nvSpPr>
        <dsp:cNvPr id="0" name=""/>
        <dsp:cNvSpPr/>
      </dsp:nvSpPr>
      <dsp:spPr>
        <a:xfrm>
          <a:off x="5160" y="1381515"/>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Valor:</a:t>
          </a:r>
          <a:endParaRPr lang="en-US" sz="1200" kern="1200"/>
        </a:p>
      </dsp:txBody>
      <dsp:txXfrm>
        <a:off x="5160" y="1381515"/>
        <a:ext cx="1599142" cy="959485"/>
      </dsp:txXfrm>
    </dsp:sp>
    <dsp:sp modelId="{7E0C715F-7F43-4C19-B10B-22150FD279BB}">
      <dsp:nvSpPr>
        <dsp:cNvPr id="0" name=""/>
        <dsp:cNvSpPr/>
      </dsp:nvSpPr>
      <dsp:spPr>
        <a:xfrm>
          <a:off x="3569447" y="1815538"/>
          <a:ext cx="337202" cy="91440"/>
        </a:xfrm>
        <a:custGeom>
          <a:avLst/>
          <a:gdLst/>
          <a:ahLst/>
          <a:cxnLst/>
          <a:rect l="0" t="0" r="0" b="0"/>
          <a:pathLst>
            <a:path>
              <a:moveTo>
                <a:pt x="0" y="45720"/>
              </a:moveTo>
              <a:lnTo>
                <a:pt x="33720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28853" y="1859417"/>
        <a:ext cx="18390" cy="3681"/>
      </dsp:txXfrm>
    </dsp:sp>
    <dsp:sp modelId="{9BD4B502-8CE7-43F4-907B-46C404B46D6D}">
      <dsp:nvSpPr>
        <dsp:cNvPr id="0" name=""/>
        <dsp:cNvSpPr/>
      </dsp:nvSpPr>
      <dsp:spPr>
        <a:xfrm>
          <a:off x="1972105" y="1381515"/>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Cualidad o conjunto de cualidades por las que una persona o cosa es apreciada o bien considerada</a:t>
          </a:r>
          <a:endParaRPr lang="en-US" sz="1200" kern="1200"/>
        </a:p>
      </dsp:txBody>
      <dsp:txXfrm>
        <a:off x="1972105" y="1381515"/>
        <a:ext cx="1599142" cy="959485"/>
      </dsp:txXfrm>
    </dsp:sp>
    <dsp:sp modelId="{7DC989EF-3B30-4A54-8BBA-609ADE18A990}">
      <dsp:nvSpPr>
        <dsp:cNvPr id="0" name=""/>
        <dsp:cNvSpPr/>
      </dsp:nvSpPr>
      <dsp:spPr>
        <a:xfrm>
          <a:off x="5536392" y="1815538"/>
          <a:ext cx="337202" cy="91440"/>
        </a:xfrm>
        <a:custGeom>
          <a:avLst/>
          <a:gdLst/>
          <a:ahLst/>
          <a:cxnLst/>
          <a:rect l="0" t="0" r="0" b="0"/>
          <a:pathLst>
            <a:path>
              <a:moveTo>
                <a:pt x="0" y="45720"/>
              </a:moveTo>
              <a:lnTo>
                <a:pt x="33720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95799" y="1859417"/>
        <a:ext cx="18390" cy="3681"/>
      </dsp:txXfrm>
    </dsp:sp>
    <dsp:sp modelId="{BCFD0BB4-E60E-4B4C-99B2-39AC3517B7ED}">
      <dsp:nvSpPr>
        <dsp:cNvPr id="0" name=""/>
        <dsp:cNvSpPr/>
      </dsp:nvSpPr>
      <dsp:spPr>
        <a:xfrm>
          <a:off x="3939050" y="1381515"/>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Habilidad:</a:t>
          </a:r>
          <a:endParaRPr lang="en-US" sz="1200" kern="1200"/>
        </a:p>
      </dsp:txBody>
      <dsp:txXfrm>
        <a:off x="3939050" y="1381515"/>
        <a:ext cx="1599142" cy="959485"/>
      </dsp:txXfrm>
    </dsp:sp>
    <dsp:sp modelId="{54239818-2756-48AB-8519-A510FB106598}">
      <dsp:nvSpPr>
        <dsp:cNvPr id="0" name=""/>
        <dsp:cNvSpPr/>
      </dsp:nvSpPr>
      <dsp:spPr>
        <a:xfrm>
          <a:off x="804731" y="2339201"/>
          <a:ext cx="5900835" cy="337202"/>
        </a:xfrm>
        <a:custGeom>
          <a:avLst/>
          <a:gdLst/>
          <a:ahLst/>
          <a:cxnLst/>
          <a:rect l="0" t="0" r="0" b="0"/>
          <a:pathLst>
            <a:path>
              <a:moveTo>
                <a:pt x="5900835" y="0"/>
              </a:moveTo>
              <a:lnTo>
                <a:pt x="5900835" y="185701"/>
              </a:lnTo>
              <a:lnTo>
                <a:pt x="0" y="185701"/>
              </a:lnTo>
              <a:lnTo>
                <a:pt x="0" y="337202"/>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607341" y="2505961"/>
        <a:ext cx="295614" cy="3681"/>
      </dsp:txXfrm>
    </dsp:sp>
    <dsp:sp modelId="{F23561D3-F130-452B-BBFF-204E67A2BE01}">
      <dsp:nvSpPr>
        <dsp:cNvPr id="0" name=""/>
        <dsp:cNvSpPr/>
      </dsp:nvSpPr>
      <dsp:spPr>
        <a:xfrm>
          <a:off x="5905995" y="1381515"/>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Capacidad de una persona para hacer una cosa correctamente y con facilidad</a:t>
          </a:r>
          <a:endParaRPr lang="en-US" sz="1200" kern="1200"/>
        </a:p>
      </dsp:txBody>
      <dsp:txXfrm>
        <a:off x="5905995" y="1381515"/>
        <a:ext cx="1599142" cy="959485"/>
      </dsp:txXfrm>
    </dsp:sp>
    <dsp:sp modelId="{314D30FD-B117-4C15-9054-7AFD2D2B3C60}">
      <dsp:nvSpPr>
        <dsp:cNvPr id="0" name=""/>
        <dsp:cNvSpPr/>
      </dsp:nvSpPr>
      <dsp:spPr>
        <a:xfrm>
          <a:off x="1602502" y="3142826"/>
          <a:ext cx="337202" cy="91440"/>
        </a:xfrm>
        <a:custGeom>
          <a:avLst/>
          <a:gdLst/>
          <a:ahLst/>
          <a:cxnLst/>
          <a:rect l="0" t="0" r="0" b="0"/>
          <a:pathLst>
            <a:path>
              <a:moveTo>
                <a:pt x="0" y="45720"/>
              </a:moveTo>
              <a:lnTo>
                <a:pt x="33720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908" y="3186705"/>
        <a:ext cx="18390" cy="3681"/>
      </dsp:txXfrm>
    </dsp:sp>
    <dsp:sp modelId="{EE0B638D-9CF2-49BE-B95D-627979067CDA}">
      <dsp:nvSpPr>
        <dsp:cNvPr id="0" name=""/>
        <dsp:cNvSpPr/>
      </dsp:nvSpPr>
      <dsp:spPr>
        <a:xfrm>
          <a:off x="5160" y="2708803"/>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Rasgo de personalidad:</a:t>
          </a:r>
          <a:endParaRPr lang="en-US" sz="1200" kern="1200"/>
        </a:p>
      </dsp:txBody>
      <dsp:txXfrm>
        <a:off x="5160" y="2708803"/>
        <a:ext cx="1599142" cy="959485"/>
      </dsp:txXfrm>
    </dsp:sp>
    <dsp:sp modelId="{38DF2AC3-4FA8-4ABA-AE2E-57E28EE0CEDF}">
      <dsp:nvSpPr>
        <dsp:cNvPr id="0" name=""/>
        <dsp:cNvSpPr/>
      </dsp:nvSpPr>
      <dsp:spPr>
        <a:xfrm>
          <a:off x="1972105" y="2708803"/>
          <a:ext cx="1599142" cy="9594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359" tIns="82252" rIns="78359" bIns="82252" numCol="1" spcCol="1270" anchor="ctr" anchorCtr="0">
          <a:noAutofit/>
        </a:bodyPr>
        <a:lstStyle/>
        <a:p>
          <a:pPr marL="0" lvl="0" indent="0" algn="ctr" defTabSz="533400">
            <a:lnSpc>
              <a:spcPct val="90000"/>
            </a:lnSpc>
            <a:spcBef>
              <a:spcPct val="0"/>
            </a:spcBef>
            <a:spcAft>
              <a:spcPct val="35000"/>
            </a:spcAft>
            <a:buNone/>
          </a:pPr>
          <a:r>
            <a:rPr lang="es-MX" sz="1200" b="1" kern="1200"/>
            <a:t>Patrones persistentes de forma de pensar del entrono o de uno mismo</a:t>
          </a:r>
          <a:endParaRPr lang="en-US" sz="1200" kern="1200"/>
        </a:p>
      </dsp:txBody>
      <dsp:txXfrm>
        <a:off x="1972105" y="2708803"/>
        <a:ext cx="1599142" cy="9594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2FE91-C1C8-455E-A7B4-58785C532544}">
      <dsp:nvSpPr>
        <dsp:cNvPr id="0" name=""/>
        <dsp:cNvSpPr/>
      </dsp:nvSpPr>
      <dsp:spPr>
        <a:xfrm>
          <a:off x="3153360" y="1207720"/>
          <a:ext cx="927199" cy="927199"/>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1689100">
            <a:lnSpc>
              <a:spcPct val="90000"/>
            </a:lnSpc>
            <a:spcBef>
              <a:spcPct val="0"/>
            </a:spcBef>
            <a:spcAft>
              <a:spcPct val="35000"/>
            </a:spcAft>
            <a:buNone/>
          </a:pPr>
          <a:r>
            <a:rPr lang="es-MX" sz="3800" kern="1200" dirty="0">
              <a:latin typeface="Comic Sans MS" panose="030F0702030302020204" pitchFamily="66" charset="0"/>
            </a:rPr>
            <a:t>¿?</a:t>
          </a:r>
        </a:p>
      </dsp:txBody>
      <dsp:txXfrm>
        <a:off x="3289145" y="1343505"/>
        <a:ext cx="655629" cy="655629"/>
      </dsp:txXfrm>
    </dsp:sp>
    <dsp:sp modelId="{7B232C84-DDC1-48B8-9055-8C41123F764F}">
      <dsp:nvSpPr>
        <dsp:cNvPr id="0" name=""/>
        <dsp:cNvSpPr/>
      </dsp:nvSpPr>
      <dsp:spPr>
        <a:xfrm rot="16200000">
          <a:off x="3477694" y="1056919"/>
          <a:ext cx="278530" cy="23071"/>
        </a:xfrm>
        <a:custGeom>
          <a:avLst/>
          <a:gdLst/>
          <a:ahLst/>
          <a:cxnLst/>
          <a:rect l="0" t="0" r="0" b="0"/>
          <a:pathLst>
            <a:path>
              <a:moveTo>
                <a:pt x="0" y="11535"/>
              </a:moveTo>
              <a:lnTo>
                <a:pt x="278530" y="11535"/>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609996" y="1061492"/>
        <a:ext cx="13926" cy="13926"/>
      </dsp:txXfrm>
    </dsp:sp>
    <dsp:sp modelId="{0C3BD538-4B8A-4181-AA39-65B31D670165}">
      <dsp:nvSpPr>
        <dsp:cNvPr id="0" name=""/>
        <dsp:cNvSpPr/>
      </dsp:nvSpPr>
      <dsp:spPr>
        <a:xfrm>
          <a:off x="3153360" y="1990"/>
          <a:ext cx="927199" cy="927199"/>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t>Leo con atención</a:t>
          </a:r>
        </a:p>
      </dsp:txBody>
      <dsp:txXfrm>
        <a:off x="3289145" y="137775"/>
        <a:ext cx="655629" cy="655629"/>
      </dsp:txXfrm>
    </dsp:sp>
    <dsp:sp modelId="{756595C7-DE42-4067-BD29-EF9A139549A2}">
      <dsp:nvSpPr>
        <dsp:cNvPr id="0" name=""/>
        <dsp:cNvSpPr/>
      </dsp:nvSpPr>
      <dsp:spPr>
        <a:xfrm>
          <a:off x="4080559" y="1659784"/>
          <a:ext cx="278530" cy="23071"/>
        </a:xfrm>
        <a:custGeom>
          <a:avLst/>
          <a:gdLst/>
          <a:ahLst/>
          <a:cxnLst/>
          <a:rect l="0" t="0" r="0" b="0"/>
          <a:pathLst>
            <a:path>
              <a:moveTo>
                <a:pt x="0" y="11535"/>
              </a:moveTo>
              <a:lnTo>
                <a:pt x="278530" y="11535"/>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4212861" y="1664356"/>
        <a:ext cx="13926" cy="13926"/>
      </dsp:txXfrm>
    </dsp:sp>
    <dsp:sp modelId="{5A0D7E2D-4869-4B88-98DE-574B938F9A0C}">
      <dsp:nvSpPr>
        <dsp:cNvPr id="0" name=""/>
        <dsp:cNvSpPr/>
      </dsp:nvSpPr>
      <dsp:spPr>
        <a:xfrm>
          <a:off x="4359089" y="1207720"/>
          <a:ext cx="927199" cy="927199"/>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latin typeface="Comic Sans MS" panose="030F0702030302020204" pitchFamily="66" charset="0"/>
            </a:rPr>
            <a:t>Reflexiono cada frase </a:t>
          </a:r>
          <a:endParaRPr lang="es-MX" sz="1000" kern="1200" dirty="0"/>
        </a:p>
      </dsp:txBody>
      <dsp:txXfrm>
        <a:off x="4494874" y="1343505"/>
        <a:ext cx="655629" cy="655629"/>
      </dsp:txXfrm>
    </dsp:sp>
    <dsp:sp modelId="{C4A14C82-9F81-4B70-897F-D43304F52A92}">
      <dsp:nvSpPr>
        <dsp:cNvPr id="0" name=""/>
        <dsp:cNvSpPr/>
      </dsp:nvSpPr>
      <dsp:spPr>
        <a:xfrm rot="5400000">
          <a:off x="3477694" y="2262649"/>
          <a:ext cx="278530" cy="23071"/>
        </a:xfrm>
        <a:custGeom>
          <a:avLst/>
          <a:gdLst/>
          <a:ahLst/>
          <a:cxnLst/>
          <a:rect l="0" t="0" r="0" b="0"/>
          <a:pathLst>
            <a:path>
              <a:moveTo>
                <a:pt x="0" y="11535"/>
              </a:moveTo>
              <a:lnTo>
                <a:pt x="278530" y="11535"/>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a:off x="3609996" y="2267221"/>
        <a:ext cx="13926" cy="13926"/>
      </dsp:txXfrm>
    </dsp:sp>
    <dsp:sp modelId="{B7218257-49BE-4201-A879-18ABCD2AA120}">
      <dsp:nvSpPr>
        <dsp:cNvPr id="0" name=""/>
        <dsp:cNvSpPr/>
      </dsp:nvSpPr>
      <dsp:spPr>
        <a:xfrm>
          <a:off x="3153360" y="2413449"/>
          <a:ext cx="927199" cy="927199"/>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latin typeface="Comic Sans MS" panose="030F0702030302020204" pitchFamily="66" charset="0"/>
            </a:rPr>
            <a:t>Coloco del 0 al 4 el nivel </a:t>
          </a:r>
        </a:p>
      </dsp:txBody>
      <dsp:txXfrm>
        <a:off x="3289145" y="2549234"/>
        <a:ext cx="655629" cy="655629"/>
      </dsp:txXfrm>
    </dsp:sp>
    <dsp:sp modelId="{8F08ACB4-9249-493A-9F24-FAC186215A62}">
      <dsp:nvSpPr>
        <dsp:cNvPr id="0" name=""/>
        <dsp:cNvSpPr/>
      </dsp:nvSpPr>
      <dsp:spPr>
        <a:xfrm rot="10800000">
          <a:off x="2874830" y="1659784"/>
          <a:ext cx="278530" cy="23071"/>
        </a:xfrm>
        <a:custGeom>
          <a:avLst/>
          <a:gdLst/>
          <a:ahLst/>
          <a:cxnLst/>
          <a:rect l="0" t="0" r="0" b="0"/>
          <a:pathLst>
            <a:path>
              <a:moveTo>
                <a:pt x="0" y="11535"/>
              </a:moveTo>
              <a:lnTo>
                <a:pt x="278530" y="11535"/>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dirty="0"/>
        </a:p>
      </dsp:txBody>
      <dsp:txXfrm rot="10800000">
        <a:off x="3007132" y="1664356"/>
        <a:ext cx="13926" cy="13926"/>
      </dsp:txXfrm>
    </dsp:sp>
    <dsp:sp modelId="{74CECF25-726A-476B-9C7E-1239C2D6B8DF}">
      <dsp:nvSpPr>
        <dsp:cNvPr id="0" name=""/>
        <dsp:cNvSpPr/>
      </dsp:nvSpPr>
      <dsp:spPr>
        <a:xfrm>
          <a:off x="1947630" y="1207720"/>
          <a:ext cx="927199" cy="927199"/>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MX" sz="1000" kern="1200" dirty="0">
              <a:latin typeface="Comic Sans MS" panose="030F0702030302020204" pitchFamily="66" charset="0"/>
            </a:rPr>
            <a:t>Anoto en la línea mi elección</a:t>
          </a:r>
        </a:p>
      </dsp:txBody>
      <dsp:txXfrm>
        <a:off x="2083415" y="1343505"/>
        <a:ext cx="655629" cy="6556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94A3E-BD64-4745-81E7-0675FBE9E061}">
      <dsp:nvSpPr>
        <dsp:cNvPr id="0" name=""/>
        <dsp:cNvSpPr/>
      </dsp:nvSpPr>
      <dsp:spPr>
        <a:xfrm rot="10800000">
          <a:off x="2061186" y="1799897"/>
          <a:ext cx="5405120" cy="2722880"/>
        </a:xfrm>
        <a:prstGeom prst="homePlate">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0714" tIns="247650" rIns="462280" bIns="247650" numCol="1" spcCol="1270" anchor="ctr" anchorCtr="0">
          <a:noAutofit/>
        </a:bodyPr>
        <a:lstStyle/>
        <a:p>
          <a:pPr marL="0" lvl="0" indent="0" algn="ctr" defTabSz="2889250">
            <a:lnSpc>
              <a:spcPct val="90000"/>
            </a:lnSpc>
            <a:spcBef>
              <a:spcPct val="0"/>
            </a:spcBef>
            <a:spcAft>
              <a:spcPct val="35000"/>
            </a:spcAft>
            <a:buNone/>
          </a:pPr>
          <a:r>
            <a:rPr lang="es-MX" sz="6500" kern="1200" dirty="0"/>
            <a:t>?</a:t>
          </a:r>
        </a:p>
      </dsp:txBody>
      <dsp:txXfrm rot="10800000">
        <a:off x="2741906" y="1799897"/>
        <a:ext cx="4724400" cy="2722880"/>
      </dsp:txXfrm>
    </dsp:sp>
    <dsp:sp modelId="{BE0E3C5B-C459-43CF-8259-AEFFE8F60C89}">
      <dsp:nvSpPr>
        <dsp:cNvPr id="0" name=""/>
        <dsp:cNvSpPr/>
      </dsp:nvSpPr>
      <dsp:spPr>
        <a:xfrm>
          <a:off x="680719" y="1629336"/>
          <a:ext cx="2722880" cy="2722880"/>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A7F955-0534-A6D2-498C-78A5C224132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350F46F3-E776-6488-9DFF-AC93556A48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1FEE263E-AB1B-591C-C705-0E7D83AC1AB2}"/>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5" name="Marcador de pie de página 4">
            <a:extLst>
              <a:ext uri="{FF2B5EF4-FFF2-40B4-BE49-F238E27FC236}">
                <a16:creationId xmlns:a16="http://schemas.microsoft.com/office/drawing/2014/main" id="{BFEC6389-100A-75FD-A16C-E61E246FBCB3}"/>
              </a:ext>
            </a:extLst>
          </p:cNvPr>
          <p:cNvSpPr>
            <a:spLocks noGrp="1"/>
          </p:cNvSpPr>
          <p:nvPr>
            <p:ph type="ftr" sz="quarter" idx="11"/>
          </p:nvPr>
        </p:nvSpPr>
        <p:spPr/>
        <p:txBody>
          <a:bodyPr/>
          <a:lstStyle/>
          <a:p>
            <a:endParaRPr lang="es-MX" dirty="0"/>
          </a:p>
        </p:txBody>
      </p:sp>
      <p:sp>
        <p:nvSpPr>
          <p:cNvPr id="6" name="Marcador de número de diapositiva 5">
            <a:extLst>
              <a:ext uri="{FF2B5EF4-FFF2-40B4-BE49-F238E27FC236}">
                <a16:creationId xmlns:a16="http://schemas.microsoft.com/office/drawing/2014/main" id="{84D9012D-FBAD-1DD1-F5BC-606350101CD0}"/>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1895407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F72871-3D33-DEB4-850D-D53DA559178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0128FD56-7C1F-C9FD-EBC0-D1E34E5A046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0840FF9-ECBF-9BA5-F8F9-AA176AE508BD}"/>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5" name="Marcador de pie de página 4">
            <a:extLst>
              <a:ext uri="{FF2B5EF4-FFF2-40B4-BE49-F238E27FC236}">
                <a16:creationId xmlns:a16="http://schemas.microsoft.com/office/drawing/2014/main" id="{4A94262E-55F6-8BF9-8EE9-EBF353478745}"/>
              </a:ext>
            </a:extLst>
          </p:cNvPr>
          <p:cNvSpPr>
            <a:spLocks noGrp="1"/>
          </p:cNvSpPr>
          <p:nvPr>
            <p:ph type="ftr" sz="quarter" idx="11"/>
          </p:nvPr>
        </p:nvSpPr>
        <p:spPr/>
        <p:txBody>
          <a:bodyPr/>
          <a:lstStyle/>
          <a:p>
            <a:endParaRPr lang="es-MX" dirty="0"/>
          </a:p>
        </p:txBody>
      </p:sp>
      <p:sp>
        <p:nvSpPr>
          <p:cNvPr id="6" name="Marcador de número de diapositiva 5">
            <a:extLst>
              <a:ext uri="{FF2B5EF4-FFF2-40B4-BE49-F238E27FC236}">
                <a16:creationId xmlns:a16="http://schemas.microsoft.com/office/drawing/2014/main" id="{8B7B05F6-E056-8F45-FA34-AB1D965807E8}"/>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114155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B3346B3-FED7-E361-505E-6BAE09A10A6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5851920-273D-62A8-0952-909D409E5A9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D47A11D-085C-EBB2-DB3C-27B109F83B0F}"/>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5" name="Marcador de pie de página 4">
            <a:extLst>
              <a:ext uri="{FF2B5EF4-FFF2-40B4-BE49-F238E27FC236}">
                <a16:creationId xmlns:a16="http://schemas.microsoft.com/office/drawing/2014/main" id="{1699B02E-2522-9A5F-789B-946F4C09ECF4}"/>
              </a:ext>
            </a:extLst>
          </p:cNvPr>
          <p:cNvSpPr>
            <a:spLocks noGrp="1"/>
          </p:cNvSpPr>
          <p:nvPr>
            <p:ph type="ftr" sz="quarter" idx="11"/>
          </p:nvPr>
        </p:nvSpPr>
        <p:spPr/>
        <p:txBody>
          <a:bodyPr/>
          <a:lstStyle/>
          <a:p>
            <a:endParaRPr lang="es-MX" dirty="0"/>
          </a:p>
        </p:txBody>
      </p:sp>
      <p:sp>
        <p:nvSpPr>
          <p:cNvPr id="6" name="Marcador de número de diapositiva 5">
            <a:extLst>
              <a:ext uri="{FF2B5EF4-FFF2-40B4-BE49-F238E27FC236}">
                <a16:creationId xmlns:a16="http://schemas.microsoft.com/office/drawing/2014/main" id="{AEE3F1CB-3233-6964-FD0D-8107BF5736EA}"/>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1646499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AEB4B1-0A80-208F-33D7-4158517EE64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AE47A58-E0A5-D97B-BB14-B1DFFD3FDD5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E400166-EE89-909A-84FF-79CCEFF5ADF5}"/>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5" name="Marcador de pie de página 4">
            <a:extLst>
              <a:ext uri="{FF2B5EF4-FFF2-40B4-BE49-F238E27FC236}">
                <a16:creationId xmlns:a16="http://schemas.microsoft.com/office/drawing/2014/main" id="{D359BD34-0889-454D-5E6D-3BF21C43D346}"/>
              </a:ext>
            </a:extLst>
          </p:cNvPr>
          <p:cNvSpPr>
            <a:spLocks noGrp="1"/>
          </p:cNvSpPr>
          <p:nvPr>
            <p:ph type="ftr" sz="quarter" idx="11"/>
          </p:nvPr>
        </p:nvSpPr>
        <p:spPr/>
        <p:txBody>
          <a:bodyPr/>
          <a:lstStyle/>
          <a:p>
            <a:endParaRPr lang="es-MX" dirty="0"/>
          </a:p>
        </p:txBody>
      </p:sp>
      <p:sp>
        <p:nvSpPr>
          <p:cNvPr id="6" name="Marcador de número de diapositiva 5">
            <a:extLst>
              <a:ext uri="{FF2B5EF4-FFF2-40B4-BE49-F238E27FC236}">
                <a16:creationId xmlns:a16="http://schemas.microsoft.com/office/drawing/2014/main" id="{9911B77D-F4D5-2BAA-1EC6-E287E50AA420}"/>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149282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7E96E3-56FB-6283-CC2E-12897A9D000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7E35E38-3572-E533-ED73-1C9FFAE1F2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7F06E38-D4E2-CD9A-705F-EB98498FA0EB}"/>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5" name="Marcador de pie de página 4">
            <a:extLst>
              <a:ext uri="{FF2B5EF4-FFF2-40B4-BE49-F238E27FC236}">
                <a16:creationId xmlns:a16="http://schemas.microsoft.com/office/drawing/2014/main" id="{C35D48B0-4A96-5226-B981-D9485F0ED8E7}"/>
              </a:ext>
            </a:extLst>
          </p:cNvPr>
          <p:cNvSpPr>
            <a:spLocks noGrp="1"/>
          </p:cNvSpPr>
          <p:nvPr>
            <p:ph type="ftr" sz="quarter" idx="11"/>
          </p:nvPr>
        </p:nvSpPr>
        <p:spPr/>
        <p:txBody>
          <a:bodyPr/>
          <a:lstStyle/>
          <a:p>
            <a:endParaRPr lang="es-MX" dirty="0"/>
          </a:p>
        </p:txBody>
      </p:sp>
      <p:sp>
        <p:nvSpPr>
          <p:cNvPr id="6" name="Marcador de número de diapositiva 5">
            <a:extLst>
              <a:ext uri="{FF2B5EF4-FFF2-40B4-BE49-F238E27FC236}">
                <a16:creationId xmlns:a16="http://schemas.microsoft.com/office/drawing/2014/main" id="{6C438A61-E5A4-A5C9-7B86-7A52EF85B25C}"/>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3748913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B7ED09-18F8-37E5-60F2-60F47F4322F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C92F0AA-A11C-752D-A79E-25663E802CA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03FEC91C-F9B9-4895-CAC5-9E6013E7B4C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C8CA2942-33F6-21AD-7C5F-C00B03F34EE8}"/>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6" name="Marcador de pie de página 5">
            <a:extLst>
              <a:ext uri="{FF2B5EF4-FFF2-40B4-BE49-F238E27FC236}">
                <a16:creationId xmlns:a16="http://schemas.microsoft.com/office/drawing/2014/main" id="{E3D6385A-B8E4-6207-A023-083D1B29B309}"/>
              </a:ext>
            </a:extLst>
          </p:cNvPr>
          <p:cNvSpPr>
            <a:spLocks noGrp="1"/>
          </p:cNvSpPr>
          <p:nvPr>
            <p:ph type="ftr" sz="quarter" idx="11"/>
          </p:nvPr>
        </p:nvSpPr>
        <p:spPr/>
        <p:txBody>
          <a:bodyPr/>
          <a:lstStyle/>
          <a:p>
            <a:endParaRPr lang="es-MX" dirty="0"/>
          </a:p>
        </p:txBody>
      </p:sp>
      <p:sp>
        <p:nvSpPr>
          <p:cNvPr id="7" name="Marcador de número de diapositiva 6">
            <a:extLst>
              <a:ext uri="{FF2B5EF4-FFF2-40B4-BE49-F238E27FC236}">
                <a16:creationId xmlns:a16="http://schemas.microsoft.com/office/drawing/2014/main" id="{45118D23-32AC-0E11-E9CC-69D202B45CEA}"/>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3381069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85E3C8-4064-5B09-E3A0-217D30D91BF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1FCA489-FF16-5BEA-8175-2437748D15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8675B5E-B036-94F9-FB54-9C1BB5ECC3C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4B687F74-45DB-F38C-4E90-25E930E83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9D60E6C-66AB-DF4D-D81C-43675994F96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BAED42F7-39A1-C68B-409D-4D20CD36D5E8}"/>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8" name="Marcador de pie de página 7">
            <a:extLst>
              <a:ext uri="{FF2B5EF4-FFF2-40B4-BE49-F238E27FC236}">
                <a16:creationId xmlns:a16="http://schemas.microsoft.com/office/drawing/2014/main" id="{01265588-7031-F4ED-EE79-8C1C5A714FAF}"/>
              </a:ext>
            </a:extLst>
          </p:cNvPr>
          <p:cNvSpPr>
            <a:spLocks noGrp="1"/>
          </p:cNvSpPr>
          <p:nvPr>
            <p:ph type="ftr" sz="quarter" idx="11"/>
          </p:nvPr>
        </p:nvSpPr>
        <p:spPr/>
        <p:txBody>
          <a:bodyPr/>
          <a:lstStyle/>
          <a:p>
            <a:endParaRPr lang="es-MX" dirty="0"/>
          </a:p>
        </p:txBody>
      </p:sp>
      <p:sp>
        <p:nvSpPr>
          <p:cNvPr id="9" name="Marcador de número de diapositiva 8">
            <a:extLst>
              <a:ext uri="{FF2B5EF4-FFF2-40B4-BE49-F238E27FC236}">
                <a16:creationId xmlns:a16="http://schemas.microsoft.com/office/drawing/2014/main" id="{E37772B5-2598-F2DE-905F-D6DD82324F00}"/>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2568251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86DDD3-E7EE-EB50-D1BA-AE4B9DB92E2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CE10AED6-8910-7724-3BAA-5E43EF4431A9}"/>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4" name="Marcador de pie de página 3">
            <a:extLst>
              <a:ext uri="{FF2B5EF4-FFF2-40B4-BE49-F238E27FC236}">
                <a16:creationId xmlns:a16="http://schemas.microsoft.com/office/drawing/2014/main" id="{85A6A922-7871-30C9-78E4-913ABE899608}"/>
              </a:ext>
            </a:extLst>
          </p:cNvPr>
          <p:cNvSpPr>
            <a:spLocks noGrp="1"/>
          </p:cNvSpPr>
          <p:nvPr>
            <p:ph type="ftr" sz="quarter" idx="11"/>
          </p:nvPr>
        </p:nvSpPr>
        <p:spPr/>
        <p:txBody>
          <a:bodyPr/>
          <a:lstStyle/>
          <a:p>
            <a:endParaRPr lang="es-MX" dirty="0"/>
          </a:p>
        </p:txBody>
      </p:sp>
      <p:sp>
        <p:nvSpPr>
          <p:cNvPr id="5" name="Marcador de número de diapositiva 4">
            <a:extLst>
              <a:ext uri="{FF2B5EF4-FFF2-40B4-BE49-F238E27FC236}">
                <a16:creationId xmlns:a16="http://schemas.microsoft.com/office/drawing/2014/main" id="{6AE58AA2-AF34-8283-3C23-302BFC797DF1}"/>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56016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0280206-A933-5D44-68FC-BAC878DD3334}"/>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3" name="Marcador de pie de página 2">
            <a:extLst>
              <a:ext uri="{FF2B5EF4-FFF2-40B4-BE49-F238E27FC236}">
                <a16:creationId xmlns:a16="http://schemas.microsoft.com/office/drawing/2014/main" id="{9F80117E-00A9-6772-371B-51C3E6DA8A5B}"/>
              </a:ext>
            </a:extLst>
          </p:cNvPr>
          <p:cNvSpPr>
            <a:spLocks noGrp="1"/>
          </p:cNvSpPr>
          <p:nvPr>
            <p:ph type="ftr" sz="quarter" idx="11"/>
          </p:nvPr>
        </p:nvSpPr>
        <p:spPr/>
        <p:txBody>
          <a:bodyPr/>
          <a:lstStyle/>
          <a:p>
            <a:endParaRPr lang="es-MX" dirty="0"/>
          </a:p>
        </p:txBody>
      </p:sp>
      <p:sp>
        <p:nvSpPr>
          <p:cNvPr id="4" name="Marcador de número de diapositiva 3">
            <a:extLst>
              <a:ext uri="{FF2B5EF4-FFF2-40B4-BE49-F238E27FC236}">
                <a16:creationId xmlns:a16="http://schemas.microsoft.com/office/drawing/2014/main" id="{A1BC3B62-C530-1C39-D2C8-31DE9249118A}"/>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683085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F932B3-0F3C-4C9E-C3EF-D3502FE729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0580B53-1E2C-E579-9DA0-D729CEEA91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72A7F842-C344-B7BD-0DD6-932CB3B12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1D64977-64E4-10AE-DA73-7C3F05EC60DE}"/>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6" name="Marcador de pie de página 5">
            <a:extLst>
              <a:ext uri="{FF2B5EF4-FFF2-40B4-BE49-F238E27FC236}">
                <a16:creationId xmlns:a16="http://schemas.microsoft.com/office/drawing/2014/main" id="{BE403A9A-60D1-286F-8465-C0E7D44CE8BC}"/>
              </a:ext>
            </a:extLst>
          </p:cNvPr>
          <p:cNvSpPr>
            <a:spLocks noGrp="1"/>
          </p:cNvSpPr>
          <p:nvPr>
            <p:ph type="ftr" sz="quarter" idx="11"/>
          </p:nvPr>
        </p:nvSpPr>
        <p:spPr/>
        <p:txBody>
          <a:bodyPr/>
          <a:lstStyle/>
          <a:p>
            <a:endParaRPr lang="es-MX" dirty="0"/>
          </a:p>
        </p:txBody>
      </p:sp>
      <p:sp>
        <p:nvSpPr>
          <p:cNvPr id="7" name="Marcador de número de diapositiva 6">
            <a:extLst>
              <a:ext uri="{FF2B5EF4-FFF2-40B4-BE49-F238E27FC236}">
                <a16:creationId xmlns:a16="http://schemas.microsoft.com/office/drawing/2014/main" id="{71E17468-ED97-F2FB-8A7D-5113D193C274}"/>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2984839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9F74ED-8082-AD91-4451-C140405C153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404C176C-8F35-CF2C-2811-79FA39F628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Marcador de texto 3">
            <a:extLst>
              <a:ext uri="{FF2B5EF4-FFF2-40B4-BE49-F238E27FC236}">
                <a16:creationId xmlns:a16="http://schemas.microsoft.com/office/drawing/2014/main" id="{F918C281-C238-6841-CB00-CD52A4F9C3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514C30E-BB3A-D76F-8E5E-F0626088E194}"/>
              </a:ext>
            </a:extLst>
          </p:cNvPr>
          <p:cNvSpPr>
            <a:spLocks noGrp="1"/>
          </p:cNvSpPr>
          <p:nvPr>
            <p:ph type="dt" sz="half" idx="10"/>
          </p:nvPr>
        </p:nvSpPr>
        <p:spPr/>
        <p:txBody>
          <a:bodyPr/>
          <a:lstStyle/>
          <a:p>
            <a:fld id="{FBAB9386-23DC-49D0-A1B7-9D4DE31E8537}" type="datetimeFigureOut">
              <a:rPr lang="es-MX" smtClean="0"/>
              <a:t>09/08/2024</a:t>
            </a:fld>
            <a:endParaRPr lang="es-MX" dirty="0"/>
          </a:p>
        </p:txBody>
      </p:sp>
      <p:sp>
        <p:nvSpPr>
          <p:cNvPr id="6" name="Marcador de pie de página 5">
            <a:extLst>
              <a:ext uri="{FF2B5EF4-FFF2-40B4-BE49-F238E27FC236}">
                <a16:creationId xmlns:a16="http://schemas.microsoft.com/office/drawing/2014/main" id="{E912FFDB-0733-64C0-0C64-2932863247F7}"/>
              </a:ext>
            </a:extLst>
          </p:cNvPr>
          <p:cNvSpPr>
            <a:spLocks noGrp="1"/>
          </p:cNvSpPr>
          <p:nvPr>
            <p:ph type="ftr" sz="quarter" idx="11"/>
          </p:nvPr>
        </p:nvSpPr>
        <p:spPr/>
        <p:txBody>
          <a:bodyPr/>
          <a:lstStyle/>
          <a:p>
            <a:endParaRPr lang="es-MX" dirty="0"/>
          </a:p>
        </p:txBody>
      </p:sp>
      <p:sp>
        <p:nvSpPr>
          <p:cNvPr id="7" name="Marcador de número de diapositiva 6">
            <a:extLst>
              <a:ext uri="{FF2B5EF4-FFF2-40B4-BE49-F238E27FC236}">
                <a16:creationId xmlns:a16="http://schemas.microsoft.com/office/drawing/2014/main" id="{0A983A7C-3B8E-F0F4-75DA-E91677BE46E3}"/>
              </a:ext>
            </a:extLst>
          </p:cNvPr>
          <p:cNvSpPr>
            <a:spLocks noGrp="1"/>
          </p:cNvSpPr>
          <p:nvPr>
            <p:ph type="sldNum" sz="quarter" idx="12"/>
          </p:nvPr>
        </p:nvSpPr>
        <p:spPr/>
        <p:txBody>
          <a:bodyPr/>
          <a:lstStyle/>
          <a:p>
            <a:fld id="{267AD1B2-FBF1-4133-9DCE-009C276B714D}" type="slidenum">
              <a:rPr lang="es-MX" smtClean="0"/>
              <a:t>‹Nº›</a:t>
            </a:fld>
            <a:endParaRPr lang="es-MX" dirty="0"/>
          </a:p>
        </p:txBody>
      </p:sp>
    </p:spTree>
    <p:extLst>
      <p:ext uri="{BB962C8B-B14F-4D97-AF65-F5344CB8AC3E}">
        <p14:creationId xmlns:p14="http://schemas.microsoft.com/office/powerpoint/2010/main" val="3449514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EC15657-72E0-006E-ED37-ABBCDA173A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C26CCE6-3C72-4895-5210-FC2180DD5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30E1B24-B342-FE34-77CE-D3B5C67ACD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B9386-23DC-49D0-A1B7-9D4DE31E8537}" type="datetimeFigureOut">
              <a:rPr lang="es-MX" smtClean="0"/>
              <a:t>09/08/2024</a:t>
            </a:fld>
            <a:endParaRPr lang="es-MX" dirty="0"/>
          </a:p>
        </p:txBody>
      </p:sp>
      <p:sp>
        <p:nvSpPr>
          <p:cNvPr id="5" name="Marcador de pie de página 4">
            <a:extLst>
              <a:ext uri="{FF2B5EF4-FFF2-40B4-BE49-F238E27FC236}">
                <a16:creationId xmlns:a16="http://schemas.microsoft.com/office/drawing/2014/main" id="{64808921-412E-ACD7-8CD1-DD1043C0B9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Marcador de número de diapositiva 5">
            <a:extLst>
              <a:ext uri="{FF2B5EF4-FFF2-40B4-BE49-F238E27FC236}">
                <a16:creationId xmlns:a16="http://schemas.microsoft.com/office/drawing/2014/main" id="{788D9008-EB8B-6E64-B63E-1532F63817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AD1B2-FBF1-4133-9DCE-009C276B714D}" type="slidenum">
              <a:rPr lang="es-MX" smtClean="0"/>
              <a:t>‹Nº›</a:t>
            </a:fld>
            <a:endParaRPr lang="es-MX" dirty="0"/>
          </a:p>
        </p:txBody>
      </p:sp>
    </p:spTree>
    <p:extLst>
      <p:ext uri="{BB962C8B-B14F-4D97-AF65-F5344CB8AC3E}">
        <p14:creationId xmlns:p14="http://schemas.microsoft.com/office/powerpoint/2010/main" val="1335825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s://www.16personalities.com/es/descripci&#243;n-de-los-tipos"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pixabay.com/es/photos/algoritmo-bosquejo-fotos-3859549/" TargetMode="External"/><Relationship Id="rId2" Type="http://schemas.openxmlformats.org/officeDocument/2006/relationships/hyperlink" Target="https://pixabay.com/es/photos/ni%C3%B1a-cruce-elecci%C3%B3n-manera-2573111/" TargetMode="Externa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6" name="Rectangle 1055">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690880"/>
            <a:ext cx="4243589" cy="5502687"/>
          </a:xfrm>
          <a:prstGeom prst="rect">
            <a:avLst/>
          </a:prstGeom>
        </p:spPr>
        <p:txBody>
          <a:bodyPr vert="horz" lIns="91440" tIns="45720" rIns="91440" bIns="45720" rtlCol="0">
            <a:noAutofit/>
          </a:bodyPr>
          <a:lstStyle/>
          <a:p>
            <a:pPr indent="-228600">
              <a:lnSpc>
                <a:spcPct val="90000"/>
              </a:lnSpc>
              <a:spcAft>
                <a:spcPts val="600"/>
              </a:spcAft>
              <a:buFont typeface="Arial" panose="020B0604020202020204" pitchFamily="34" charset="0"/>
              <a:buChar char="•"/>
            </a:pPr>
            <a:r>
              <a:rPr lang="en-US" b="1" dirty="0">
                <a:effectLst>
                  <a:outerShdw blurRad="38100" dist="38100" dir="2700000" algn="tl">
                    <a:srgbClr val="000000">
                      <a:alpha val="43137"/>
                    </a:srgbClr>
                  </a:outerShdw>
                </a:effectLst>
              </a:rPr>
              <a:t>UNIVERSIDAD AUTÓNOMA DEL ESTADO DE MÉXICO</a:t>
            </a:r>
          </a:p>
          <a:p>
            <a:pPr indent="-228600">
              <a:lnSpc>
                <a:spcPct val="90000"/>
              </a:lnSpc>
              <a:spcAft>
                <a:spcPts val="600"/>
              </a:spcAft>
              <a:buFont typeface="Arial" panose="020B0604020202020204" pitchFamily="34" charset="0"/>
              <a:buChar char="•"/>
            </a:pPr>
            <a:br>
              <a:rPr lang="en-US" b="1" dirty="0"/>
            </a:br>
            <a:r>
              <a:rPr lang="en-US" dirty="0"/>
              <a:t>PLANTEL NEZAHUALCÓYOTL DE LA ESCUELA PREPARATORIA</a:t>
            </a:r>
            <a:br>
              <a:rPr lang="en-US" b="1" dirty="0"/>
            </a:br>
            <a:br>
              <a:rPr lang="en-US" b="1" dirty="0"/>
            </a:br>
            <a:r>
              <a:rPr lang="en-US" b="1" dirty="0"/>
              <a:t>ASIGNATURA: ORIENTACIÓN EDUCATIVA II</a:t>
            </a:r>
            <a:br>
              <a:rPr lang="en-US" b="1" dirty="0"/>
            </a:br>
            <a:br>
              <a:rPr lang="en-US" b="1" dirty="0"/>
            </a:br>
            <a:r>
              <a:rPr lang="en-US" dirty="0"/>
              <a:t>MÓDULO 4</a:t>
            </a:r>
          </a:p>
          <a:p>
            <a:pPr indent="-228600">
              <a:lnSpc>
                <a:spcPct val="90000"/>
              </a:lnSpc>
              <a:spcAft>
                <a:spcPts val="600"/>
              </a:spcAft>
              <a:buFont typeface="Arial" panose="020B0604020202020204" pitchFamily="34" charset="0"/>
              <a:buChar char="•"/>
            </a:pPr>
            <a:br>
              <a:rPr lang="en-US" b="1" dirty="0"/>
            </a:br>
            <a:r>
              <a:rPr lang="en-US" b="1" dirty="0"/>
              <a:t>DISEÑANDO MI PLAN DE VIDA Y CARRERA: IMPORTANCIA DE MIS ELECCIONES</a:t>
            </a:r>
            <a:endParaRPr lang="en-US" b="1" dirty="0">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SEMESTRE: SEGUNDO</a:t>
            </a:r>
            <a:br>
              <a:rPr lang="en-US" b="1" dirty="0"/>
            </a:br>
            <a:r>
              <a:rPr lang="en-US" b="1" dirty="0"/>
              <a:t>FEBRERO -JULIO 2024</a:t>
            </a:r>
            <a:br>
              <a:rPr lang="en-US" b="1" dirty="0"/>
            </a:br>
            <a:br>
              <a:rPr lang="en-US" b="1" dirty="0"/>
            </a:br>
            <a:br>
              <a:rPr lang="en-US" b="1" dirty="0"/>
            </a:br>
            <a:r>
              <a:rPr lang="en-US" dirty="0"/>
              <a:t>DRA. LAURA ESPINOZA AVILA</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4" name="Imagen 3">
            <a:extLst>
              <a:ext uri="{FF2B5EF4-FFF2-40B4-BE49-F238E27FC236}">
                <a16:creationId xmlns:a16="http://schemas.microsoft.com/office/drawing/2014/main" id="{151B4539-E679-937C-F93F-EE8CABE52C59}"/>
              </a:ext>
            </a:extLst>
          </p:cNvPr>
          <p:cNvPicPr>
            <a:picLocks noChangeAspect="1"/>
          </p:cNvPicPr>
          <p:nvPr/>
        </p:nvPicPr>
        <p:blipFill>
          <a:blip r:embed="rId2"/>
          <a:srcRect l="16020" r="12012" b="-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554800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1" name="Rectangle 105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3"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500" b="1"/>
              <a:t>DOMINIOS DE LOS APRENDIZAJES</a:t>
            </a:r>
          </a:p>
          <a:p>
            <a:pPr indent="-228600">
              <a:lnSpc>
                <a:spcPct val="90000"/>
              </a:lnSpc>
              <a:spcBef>
                <a:spcPct val="0"/>
              </a:spcBef>
              <a:spcAft>
                <a:spcPts val="600"/>
              </a:spcAft>
              <a:buFont typeface="Arial" panose="020B0604020202020204" pitchFamily="34" charset="0"/>
              <a:buChar char="•"/>
            </a:pPr>
            <a:r>
              <a:rPr lang="en-US" sz="1500"/>
              <a:t>Actitudinal</a:t>
            </a:r>
          </a:p>
          <a:p>
            <a:pPr indent="-228600">
              <a:lnSpc>
                <a:spcPct val="90000"/>
              </a:lnSpc>
              <a:spcBef>
                <a:spcPct val="0"/>
              </a:spcBef>
              <a:spcAft>
                <a:spcPts val="600"/>
              </a:spcAft>
              <a:buFont typeface="Arial" panose="020B0604020202020204" pitchFamily="34" charset="0"/>
              <a:buChar char="•"/>
            </a:pPr>
            <a:endParaRPr lang="en-US" sz="1500"/>
          </a:p>
          <a:p>
            <a:pPr indent="-228600">
              <a:lnSpc>
                <a:spcPct val="90000"/>
              </a:lnSpc>
              <a:spcBef>
                <a:spcPct val="0"/>
              </a:spcBef>
              <a:spcAft>
                <a:spcPts val="600"/>
              </a:spcAft>
              <a:buFont typeface="Arial" panose="020B0604020202020204" pitchFamily="34" charset="0"/>
              <a:buChar char="•"/>
            </a:pPr>
            <a:endParaRPr lang="en-US" sz="1500"/>
          </a:p>
          <a:p>
            <a:pPr indent="-228600">
              <a:lnSpc>
                <a:spcPct val="90000"/>
              </a:lnSpc>
              <a:spcBef>
                <a:spcPct val="0"/>
              </a:spcBef>
              <a:spcAft>
                <a:spcPts val="600"/>
              </a:spcAft>
              <a:buFont typeface="Arial" panose="020B0604020202020204" pitchFamily="34" charset="0"/>
              <a:buChar char="•"/>
            </a:pPr>
            <a:endParaRPr lang="en-US" sz="1500" b="1"/>
          </a:p>
          <a:p>
            <a:pPr indent="-228600">
              <a:lnSpc>
                <a:spcPct val="90000"/>
              </a:lnSpc>
              <a:spcBef>
                <a:spcPct val="0"/>
              </a:spcBef>
              <a:spcAft>
                <a:spcPts val="600"/>
              </a:spcAft>
              <a:buFont typeface="Arial" panose="020B0604020202020204" pitchFamily="34" charset="0"/>
              <a:buChar char="•"/>
            </a:pPr>
            <a:r>
              <a:rPr lang="en-US" sz="1500" b="1">
                <a:effectLst>
                  <a:outerShdw blurRad="38100" dist="38100" dir="2700000" algn="tl">
                    <a:srgbClr val="000000">
                      <a:alpha val="43137"/>
                    </a:srgbClr>
                  </a:outerShdw>
                </a:effectLst>
              </a:rPr>
              <a:t>Aprecia los elementos de su trayectoria vocacional</a:t>
            </a:r>
          </a:p>
          <a:p>
            <a:pPr indent="-228600">
              <a:lnSpc>
                <a:spcPct val="90000"/>
              </a:lnSpc>
              <a:spcBef>
                <a:spcPct val="0"/>
              </a:spcBef>
              <a:spcAft>
                <a:spcPts val="600"/>
              </a:spcAft>
              <a:buFont typeface="Arial" panose="020B0604020202020204" pitchFamily="34" charset="0"/>
              <a:buChar char="•"/>
            </a:pPr>
            <a:endParaRPr lang="en-US" sz="1500" b="1">
              <a:effectLst>
                <a:outerShdw blurRad="38100" dist="38100" dir="2700000" algn="tl">
                  <a:srgbClr val="000000">
                    <a:alpha val="43137"/>
                  </a:srgbClr>
                </a:outerShdw>
              </a:effectLst>
            </a:endParaRPr>
          </a:p>
          <a:p>
            <a:pPr indent="-228600">
              <a:lnSpc>
                <a:spcPct val="90000"/>
              </a:lnSpc>
              <a:spcBef>
                <a:spcPct val="0"/>
              </a:spcBef>
              <a:spcAft>
                <a:spcPts val="600"/>
              </a:spcAft>
              <a:buFont typeface="Arial" panose="020B0604020202020204" pitchFamily="34" charset="0"/>
              <a:buChar char="•"/>
            </a:pPr>
            <a:r>
              <a:rPr lang="en-US" sz="1500" b="1">
                <a:effectLst>
                  <a:outerShdw blurRad="38100" dist="38100" dir="2700000" algn="tl">
                    <a:srgbClr val="000000">
                      <a:alpha val="43137"/>
                    </a:srgbClr>
                  </a:outerShdw>
                </a:effectLst>
              </a:rPr>
              <a:t>Vocación:</a:t>
            </a:r>
          </a:p>
          <a:p>
            <a:pPr indent="-228600">
              <a:lnSpc>
                <a:spcPct val="90000"/>
              </a:lnSpc>
              <a:spcBef>
                <a:spcPct val="0"/>
              </a:spcBef>
              <a:spcAft>
                <a:spcPts val="600"/>
              </a:spcAft>
              <a:buFont typeface="Arial" panose="020B0604020202020204" pitchFamily="34" charset="0"/>
              <a:buChar char="•"/>
            </a:pPr>
            <a:r>
              <a:rPr lang="en-US" sz="1500" b="1">
                <a:effectLst>
                  <a:outerShdw blurRad="38100" dist="38100" dir="2700000" algn="tl">
                    <a:srgbClr val="000000">
                      <a:alpha val="43137"/>
                    </a:srgbClr>
                  </a:outerShdw>
                </a:effectLst>
              </a:rPr>
              <a:t>Interés que una persona siente en su interior para dedicarse a una determinada forma de vida o un determinado trabajo.</a:t>
            </a:r>
            <a:endParaRPr lang="en-US" sz="1500" b="1"/>
          </a:p>
        </p:txBody>
      </p:sp>
      <p:pic>
        <p:nvPicPr>
          <p:cNvPr id="4" name="Imagen 3">
            <a:extLst>
              <a:ext uri="{FF2B5EF4-FFF2-40B4-BE49-F238E27FC236}">
                <a16:creationId xmlns:a16="http://schemas.microsoft.com/office/drawing/2014/main" id="{8F00F103-C096-17C7-A161-678CB602EAF9}"/>
              </a:ext>
            </a:extLst>
          </p:cNvPr>
          <p:cNvPicPr>
            <a:picLocks noChangeAspect="1"/>
          </p:cNvPicPr>
          <p:nvPr/>
        </p:nvPicPr>
        <p:blipFill>
          <a:blip r:embed="rId2"/>
          <a:stretch>
            <a:fillRect/>
          </a:stretch>
        </p:blipFill>
        <p:spPr>
          <a:xfrm>
            <a:off x="4654296" y="1297476"/>
            <a:ext cx="6903720" cy="4263047"/>
          </a:xfrm>
          <a:prstGeom prst="rect">
            <a:avLst/>
          </a:prstGeom>
        </p:spPr>
      </p:pic>
    </p:spTree>
    <p:extLst>
      <p:ext uri="{BB962C8B-B14F-4D97-AF65-F5344CB8AC3E}">
        <p14:creationId xmlns:p14="http://schemas.microsoft.com/office/powerpoint/2010/main" val="4078613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9" name="Rectangle 309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1"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Bef>
                <a:spcPct val="0"/>
              </a:spcBef>
              <a:spcAft>
                <a:spcPts val="600"/>
              </a:spcAft>
              <a:buFont typeface="Arial" panose="020B0604020202020204" pitchFamily="34" charset="0"/>
              <a:buChar char="•"/>
            </a:pPr>
            <a:r>
              <a:rPr lang="en-US" sz="2200" b="1"/>
              <a:t>4.1.IDENTIFICO MIS INTERESES, APTITUTES, VALORES, HABILIDADES Y RASGO DE PERSONALIDAD</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01" r="1228" b="-2"/>
          <a:stretch/>
        </p:blipFill>
        <p:spPr bwMode="auto">
          <a:xfrm>
            <a:off x="4654296" y="1052866"/>
            <a:ext cx="6903720" cy="475226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39224711-74F5-8CE6-07C5-83EBB0961505}"/>
              </a:ext>
            </a:extLst>
          </p:cNvPr>
          <p:cNvSpPr txBox="1"/>
          <p:nvPr/>
        </p:nvSpPr>
        <p:spPr>
          <a:xfrm>
            <a:off x="721360" y="4592320"/>
            <a:ext cx="3429000" cy="1754326"/>
          </a:xfrm>
          <a:prstGeom prst="rect">
            <a:avLst/>
          </a:prstGeom>
          <a:solidFill>
            <a:schemeClr val="accent2"/>
          </a:solidFill>
        </p:spPr>
        <p:txBody>
          <a:bodyPr wrap="square" rtlCol="0">
            <a:spAutoFit/>
          </a:bodyPr>
          <a:lstStyle/>
          <a:p>
            <a:r>
              <a:rPr lang="es-MX" dirty="0"/>
              <a:t>En tu cuaderno anota en lista:</a:t>
            </a:r>
          </a:p>
          <a:p>
            <a:r>
              <a:rPr lang="es-MX" dirty="0"/>
              <a:t>10 intereses</a:t>
            </a:r>
          </a:p>
          <a:p>
            <a:r>
              <a:rPr lang="es-MX" dirty="0"/>
              <a:t>10 aptitudes</a:t>
            </a:r>
          </a:p>
          <a:p>
            <a:r>
              <a:rPr lang="es-MX" dirty="0"/>
              <a:t>5 valores</a:t>
            </a:r>
          </a:p>
          <a:p>
            <a:r>
              <a:rPr lang="es-MX" dirty="0"/>
              <a:t>5 habilidades</a:t>
            </a:r>
          </a:p>
          <a:p>
            <a:r>
              <a:rPr lang="es-MX" dirty="0"/>
              <a:t>5 rasgos de personalidad propios.</a:t>
            </a:r>
          </a:p>
        </p:txBody>
      </p:sp>
    </p:spTree>
    <p:extLst>
      <p:ext uri="{BB962C8B-B14F-4D97-AF65-F5344CB8AC3E}">
        <p14:creationId xmlns:p14="http://schemas.microsoft.com/office/powerpoint/2010/main" val="2220743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1028700" y="1967266"/>
            <a:ext cx="2628900" cy="2547257"/>
          </a:xfrm>
          <a:prstGeom prst="rect">
            <a:avLst/>
          </a:prstGeom>
          <a:noFill/>
        </p:spPr>
        <p:txBody>
          <a:bodyPr vert="horz" lIns="91440" tIns="45720" rIns="91440" bIns="45720" rtlCol="0" anchor="ctr">
            <a:normAutofit/>
          </a:bodyPr>
          <a:lstStyle/>
          <a:p>
            <a:pPr algn="ctr">
              <a:lnSpc>
                <a:spcPct val="90000"/>
              </a:lnSpc>
              <a:spcBef>
                <a:spcPct val="0"/>
              </a:spcBef>
              <a:spcAft>
                <a:spcPts val="600"/>
              </a:spcAft>
            </a:pPr>
            <a:r>
              <a:rPr lang="en-US" sz="3600" b="1" kern="1200" dirty="0">
                <a:solidFill>
                  <a:srgbClr val="FFFFFF"/>
                </a:solidFill>
                <a:latin typeface="+mj-lt"/>
                <a:ea typeface="+mj-ea"/>
                <a:cs typeface="+mj-cs"/>
              </a:rPr>
              <a:t>ACTIVIDAD </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619" r="20047" b="-1"/>
          <a:stretch/>
        </p:blipFill>
        <p:spPr bwMode="auto">
          <a:xfrm>
            <a:off x="5692668" y="643466"/>
            <a:ext cx="4949996" cy="5568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5838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5" name="Rectangle 1044">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7" name="Rectangle 1046">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40" name="Rectangle 1039">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5180" y="643467"/>
            <a:ext cx="9901640" cy="5571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1DBE8C53-89EB-57C4-8EA2-D5EE1348470E}"/>
              </a:ext>
            </a:extLst>
          </p:cNvPr>
          <p:cNvSpPr txBox="1"/>
          <p:nvPr/>
        </p:nvSpPr>
        <p:spPr>
          <a:xfrm>
            <a:off x="650382" y="4826000"/>
            <a:ext cx="5852017" cy="835294"/>
          </a:xfrm>
          <a:prstGeom prst="rect">
            <a:avLst/>
          </a:prstGeom>
        </p:spPr>
        <p:txBody>
          <a:bodyPr vert="horz" lIns="91440" tIns="45720" rIns="91440" bIns="45720" rtlCol="0">
            <a:normAutofit/>
          </a:bodyPr>
          <a:lstStyle/>
          <a:p>
            <a:pPr indent="-185166" defTabSz="740664">
              <a:lnSpc>
                <a:spcPct val="90000"/>
              </a:lnSpc>
              <a:spcAft>
                <a:spcPts val="486"/>
              </a:spcAft>
              <a:buFont typeface="Arial" panose="020B0604020202020204" pitchFamily="34" charset="0"/>
              <a:buChar char="•"/>
            </a:pPr>
            <a:r>
              <a:rPr lang="es-MX" sz="1620" kern="1200" dirty="0">
                <a:solidFill>
                  <a:schemeClr val="tx1"/>
                </a:solidFill>
                <a:effectLst>
                  <a:outerShdw blurRad="38100" dist="38100" dir="2700000" algn="tl">
                    <a:srgbClr val="000000">
                      <a:alpha val="43137"/>
                    </a:srgbClr>
                  </a:outerShdw>
                </a:effectLst>
                <a:latin typeface="Comic Sans MS" panose="030F0702030302020204" pitchFamily="66" charset="0"/>
                <a:ea typeface="+mn-ea"/>
                <a:cs typeface="+mn-cs"/>
              </a:rPr>
              <a:t>Ejercicio</a:t>
            </a:r>
          </a:p>
          <a:p>
            <a:pPr indent="-185166" defTabSz="740664">
              <a:lnSpc>
                <a:spcPct val="90000"/>
              </a:lnSpc>
              <a:spcAft>
                <a:spcPts val="486"/>
              </a:spcAft>
              <a:buFont typeface="Arial" panose="020B0604020202020204" pitchFamily="34" charset="0"/>
              <a:buChar char="•"/>
            </a:pPr>
            <a:r>
              <a:rPr lang="es-MX" sz="1620" kern="1200" dirty="0">
                <a:solidFill>
                  <a:schemeClr val="tx1"/>
                </a:solidFill>
                <a:effectLst>
                  <a:outerShdw blurRad="38100" dist="38100" dir="2700000" algn="tl">
                    <a:srgbClr val="000000">
                      <a:alpha val="43137"/>
                    </a:srgbClr>
                  </a:outerShdw>
                </a:effectLst>
                <a:latin typeface="Comic Sans MS" panose="030F0702030302020204" pitchFamily="66" charset="0"/>
                <a:ea typeface="+mn-ea"/>
                <a:cs typeface="+mn-cs"/>
              </a:rPr>
              <a:t>1-Anota en tu cuaderno 5 intereses que reconoces en ti.</a:t>
            </a:r>
            <a:endParaRPr lang="es-MX" sz="2000" dirty="0">
              <a:effectLst>
                <a:outerShdw blurRad="38100" dist="38100" dir="2700000" algn="tl">
                  <a:srgbClr val="000000">
                    <a:alpha val="43137"/>
                  </a:srgbClr>
                </a:outerShdw>
              </a:effectLst>
              <a:latin typeface="Comic Sans MS" panose="030F0702030302020204" pitchFamily="66" charset="0"/>
            </a:endParaRPr>
          </a:p>
        </p:txBody>
      </p:sp>
      <p:pic>
        <p:nvPicPr>
          <p:cNvPr id="6" name="Imagen 5">
            <a:extLst>
              <a:ext uri="{FF2B5EF4-FFF2-40B4-BE49-F238E27FC236}">
                <a16:creationId xmlns:a16="http://schemas.microsoft.com/office/drawing/2014/main" id="{D36992CD-4A62-F308-0528-22579A5AE55F}"/>
              </a:ext>
            </a:extLst>
          </p:cNvPr>
          <p:cNvPicPr>
            <a:picLocks noChangeAspect="1"/>
          </p:cNvPicPr>
          <p:nvPr/>
        </p:nvPicPr>
        <p:blipFill>
          <a:blip r:embed="rId2"/>
          <a:stretch>
            <a:fillRect/>
          </a:stretch>
        </p:blipFill>
        <p:spPr>
          <a:xfrm>
            <a:off x="8160680" y="1664715"/>
            <a:ext cx="3554308" cy="3302170"/>
          </a:xfrm>
          <a:prstGeom prst="rect">
            <a:avLst/>
          </a:prstGeom>
        </p:spPr>
      </p:pic>
      <p:graphicFrame>
        <p:nvGraphicFramePr>
          <p:cNvPr id="1049" name="CuadroTexto 1">
            <a:extLst>
              <a:ext uri="{FF2B5EF4-FFF2-40B4-BE49-F238E27FC236}">
                <a16:creationId xmlns:a16="http://schemas.microsoft.com/office/drawing/2014/main" id="{EB5F861E-8F6E-500D-425D-1101CBBDF592}"/>
              </a:ext>
            </a:extLst>
          </p:cNvPr>
          <p:cNvGraphicFramePr/>
          <p:nvPr/>
        </p:nvGraphicFramePr>
        <p:xfrm>
          <a:off x="650382" y="1084995"/>
          <a:ext cx="7510298" cy="37225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42941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325369"/>
            <a:ext cx="4368602" cy="1956841"/>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a:latin typeface="+mj-lt"/>
                <a:ea typeface="+mj-ea"/>
                <a:cs typeface="+mj-cs"/>
              </a:rPr>
              <a:t>Instrucciones: </a:t>
            </a:r>
          </a:p>
          <a:p>
            <a:pPr>
              <a:lnSpc>
                <a:spcPct val="90000"/>
              </a:lnSpc>
              <a:spcBef>
                <a:spcPct val="0"/>
              </a:spcBef>
              <a:spcAft>
                <a:spcPts val="600"/>
              </a:spcAft>
            </a:pPr>
            <a:r>
              <a:rPr lang="en-US" sz="4200" b="1">
                <a:latin typeface="+mj-lt"/>
                <a:ea typeface="+mj-ea"/>
                <a:cs typeface="+mj-cs"/>
              </a:rPr>
              <a:t>Contesta lo que se te pide</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1DBE8C53-89EB-57C4-8EA2-D5EE1348470E}"/>
              </a:ext>
            </a:extLst>
          </p:cNvPr>
          <p:cNvSpPr txBox="1"/>
          <p:nvPr/>
        </p:nvSpPr>
        <p:spPr>
          <a:xfrm>
            <a:off x="640080" y="2872899"/>
            <a:ext cx="4243589" cy="332066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endParaRPr lang="en-US" sz="2200">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r>
              <a:rPr lang="en-US" sz="2200">
                <a:effectLst>
                  <a:outerShdw blurRad="38100" dist="38100" dir="2700000" algn="tl">
                    <a:srgbClr val="000000">
                      <a:alpha val="43137"/>
                    </a:srgbClr>
                  </a:outerShdw>
                </a:effectLst>
              </a:rPr>
              <a:t>2-Cómo has descubierto tus intereses</a:t>
            </a:r>
          </a:p>
        </p:txBody>
      </p:sp>
      <p:pic>
        <p:nvPicPr>
          <p:cNvPr id="2050" name="Picture 2" descr="Ilustraciones gratis de Inversión">
            <a:extLst>
              <a:ext uri="{FF2B5EF4-FFF2-40B4-BE49-F238E27FC236}">
                <a16:creationId xmlns:a16="http://schemas.microsoft.com/office/drawing/2014/main" id="{9685A21D-5F0E-24A2-43CE-A99DF79BEB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048"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187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556532" y="643467"/>
            <a:ext cx="11210925"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200" b="1" kern="1200" dirty="0">
                <a:solidFill>
                  <a:schemeClr val="bg1"/>
                </a:solidFill>
                <a:latin typeface="+mj-lt"/>
                <a:ea typeface="+mj-ea"/>
                <a:cs typeface="+mj-cs"/>
              </a:rPr>
              <a:t>Instrucciones: Contesta lo que se te pide</a:t>
            </a:r>
          </a:p>
        </p:txBody>
      </p:sp>
      <p:sp>
        <p:nvSpPr>
          <p:cNvPr id="3" name="CuadroTexto 2">
            <a:extLst>
              <a:ext uri="{FF2B5EF4-FFF2-40B4-BE49-F238E27FC236}">
                <a16:creationId xmlns:a16="http://schemas.microsoft.com/office/drawing/2014/main" id="{1DBE8C53-89EB-57C4-8EA2-D5EE1348470E}"/>
              </a:ext>
            </a:extLst>
          </p:cNvPr>
          <p:cNvSpPr txBox="1"/>
          <p:nvPr/>
        </p:nvSpPr>
        <p:spPr>
          <a:xfrm>
            <a:off x="1630626" y="1675227"/>
            <a:ext cx="8661453" cy="2169825"/>
          </a:xfrm>
          <a:prstGeom prst="rect">
            <a:avLst/>
          </a:prstGeom>
          <a:solidFill>
            <a:schemeClr val="bg1"/>
          </a:solidFill>
        </p:spPr>
        <p:txBody>
          <a:bodyPr wrap="square" rtlCol="0">
            <a:spAutoFit/>
          </a:bodyPr>
          <a:lstStyle/>
          <a:p>
            <a:pPr defTabSz="1143000">
              <a:spcAft>
                <a:spcPts val="600"/>
              </a:spcAft>
            </a:pPr>
            <a:r>
              <a:rPr lang="es-MX" sz="4500" kern="1200" dirty="0">
                <a:solidFill>
                  <a:schemeClr val="tx1"/>
                </a:solidFill>
                <a:effectLst>
                  <a:outerShdw blurRad="38100" dist="38100" dir="2700000" algn="tl">
                    <a:srgbClr val="000000">
                      <a:alpha val="43137"/>
                    </a:srgbClr>
                  </a:outerShdw>
                </a:effectLst>
                <a:latin typeface="Comic Sans MS" panose="030F0702030302020204" pitchFamily="66" charset="0"/>
                <a:ea typeface="+mn-ea"/>
                <a:cs typeface="+mn-cs"/>
              </a:rPr>
              <a:t>Anota cinco ejemplos de intereses que veas en tus compañeros de clase</a:t>
            </a:r>
            <a:endParaRPr lang="es-MX" sz="3600" dirty="0">
              <a:effectLst>
                <a:outerShdw blurRad="38100" dist="38100" dir="2700000" algn="tl">
                  <a:srgbClr val="000000">
                    <a:alpha val="43137"/>
                  </a:srgbClr>
                </a:outerShdw>
              </a:effectLst>
              <a:latin typeface="Comic Sans MS" panose="030F0702030302020204" pitchFamily="66" charset="0"/>
            </a:endParaRPr>
          </a:p>
        </p:txBody>
      </p:sp>
      <p:sp>
        <p:nvSpPr>
          <p:cNvPr id="5" name="CuadroTexto 4">
            <a:extLst>
              <a:ext uri="{FF2B5EF4-FFF2-40B4-BE49-F238E27FC236}">
                <a16:creationId xmlns:a16="http://schemas.microsoft.com/office/drawing/2014/main" id="{1EB52650-D75F-81FD-EF6C-A0BE1C7EE723}"/>
              </a:ext>
            </a:extLst>
          </p:cNvPr>
          <p:cNvSpPr txBox="1"/>
          <p:nvPr/>
        </p:nvSpPr>
        <p:spPr>
          <a:xfrm>
            <a:off x="721360" y="4084320"/>
            <a:ext cx="5374640" cy="2031325"/>
          </a:xfrm>
          <a:prstGeom prst="rect">
            <a:avLst/>
          </a:prstGeom>
          <a:noFill/>
        </p:spPr>
        <p:txBody>
          <a:bodyPr wrap="square" rtlCol="0">
            <a:spAutoFit/>
          </a:bodyPr>
          <a:lstStyle/>
          <a:p>
            <a:r>
              <a:rPr lang="es-MX" dirty="0"/>
              <a:t>Viajar		Yoga</a:t>
            </a:r>
          </a:p>
          <a:p>
            <a:endParaRPr lang="es-MX" dirty="0"/>
          </a:p>
          <a:p>
            <a:r>
              <a:rPr lang="es-MX" dirty="0"/>
              <a:t>Leer		Idiomas</a:t>
            </a:r>
          </a:p>
          <a:p>
            <a:endParaRPr lang="es-MX" dirty="0"/>
          </a:p>
          <a:p>
            <a:r>
              <a:rPr lang="es-MX" dirty="0"/>
              <a:t>Nadar		Tocar un instrumento</a:t>
            </a:r>
          </a:p>
          <a:p>
            <a:endParaRPr lang="es-MX" dirty="0"/>
          </a:p>
          <a:p>
            <a:r>
              <a:rPr lang="es-MX" dirty="0"/>
              <a:t>Redes sociales	Fotografía</a:t>
            </a:r>
          </a:p>
        </p:txBody>
      </p:sp>
    </p:spTree>
    <p:extLst>
      <p:ext uri="{BB962C8B-B14F-4D97-AF65-F5344CB8AC3E}">
        <p14:creationId xmlns:p14="http://schemas.microsoft.com/office/powerpoint/2010/main" val="63404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0" name="Rectangle 4109">
            <a:extLst>
              <a:ext uri="{FF2B5EF4-FFF2-40B4-BE49-F238E27FC236}">
                <a16:creationId xmlns:a16="http://schemas.microsoft.com/office/drawing/2014/main" id="{6D24BC9E-AC6A-42EE-AFD8-B290720B84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4112" name="Rectangle 4111">
            <a:extLst>
              <a:ext uri="{FF2B5EF4-FFF2-40B4-BE49-F238E27FC236}">
                <a16:creationId xmlns:a16="http://schemas.microsoft.com/office/drawing/2014/main" id="{0990C621-3B8B-4820-8328-D47EF7CE8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107624"/>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CuadroTexto 1">
            <a:extLst>
              <a:ext uri="{FF2B5EF4-FFF2-40B4-BE49-F238E27FC236}">
                <a16:creationId xmlns:a16="http://schemas.microsoft.com/office/drawing/2014/main" id="{8FB34EEF-7883-D67C-B8EF-A5FAFC2518BB}"/>
              </a:ext>
            </a:extLst>
          </p:cNvPr>
          <p:cNvSpPr txBox="1"/>
          <p:nvPr/>
        </p:nvSpPr>
        <p:spPr>
          <a:xfrm>
            <a:off x="1051560" y="4329321"/>
            <a:ext cx="3657600" cy="16459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200" b="1" dirty="0">
                <a:latin typeface="+mj-lt"/>
                <a:ea typeface="+mj-ea"/>
                <a:cs typeface="+mj-cs"/>
              </a:rPr>
              <a:t>Instrucciones: Contesta lo que se te pide</a:t>
            </a:r>
          </a:p>
        </p:txBody>
      </p:sp>
      <p:pic>
        <p:nvPicPr>
          <p:cNvPr id="4098" name="Picture 2" descr="Gráficos vectoriales gratis de Pensador">
            <a:extLst>
              <a:ext uri="{FF2B5EF4-FFF2-40B4-BE49-F238E27FC236}">
                <a16:creationId xmlns:a16="http://schemas.microsoft.com/office/drawing/2014/main" id="{0542C715-2D89-C853-7398-06B637987A5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003244" y="361910"/>
            <a:ext cx="2595478" cy="3483864"/>
          </a:xfrm>
          <a:prstGeom prst="rect">
            <a:avLst/>
          </a:prstGeom>
          <a:noFill/>
          <a:extLst>
            <a:ext uri="{909E8E84-426E-40DD-AFC4-6F175D3DCCD1}">
              <a14:hiddenFill xmlns:a14="http://schemas.microsoft.com/office/drawing/2010/main">
                <a:solidFill>
                  <a:srgbClr val="FFFFFF"/>
                </a:solidFill>
              </a14:hiddenFill>
            </a:ext>
          </a:extLst>
        </p:spPr>
      </p:pic>
      <p:sp>
        <p:nvSpPr>
          <p:cNvPr id="4114" name="Rectangle 4113">
            <a:extLst>
              <a:ext uri="{FF2B5EF4-FFF2-40B4-BE49-F238E27FC236}">
                <a16:creationId xmlns:a16="http://schemas.microsoft.com/office/drawing/2014/main" id="{C1A2385B-1D2A-4E17-84FA-6CB7F0AAE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80023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4116" name="Rectangle 4115">
            <a:extLst>
              <a:ext uri="{FF2B5EF4-FFF2-40B4-BE49-F238E27FC236}">
                <a16:creationId xmlns:a16="http://schemas.microsoft.com/office/drawing/2014/main" id="{5E791F2F-79DB-4CC0-9FA1-001E3E91E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5143137"/>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uadroTexto 2">
            <a:extLst>
              <a:ext uri="{FF2B5EF4-FFF2-40B4-BE49-F238E27FC236}">
                <a16:creationId xmlns:a16="http://schemas.microsoft.com/office/drawing/2014/main" id="{1DBE8C53-89EB-57C4-8EA2-D5EE1348470E}"/>
              </a:ext>
            </a:extLst>
          </p:cNvPr>
          <p:cNvSpPr txBox="1"/>
          <p:nvPr/>
        </p:nvSpPr>
        <p:spPr>
          <a:xfrm>
            <a:off x="5250106" y="4329321"/>
            <a:ext cx="6106742" cy="1645920"/>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dirty="0">
                <a:effectLst>
                  <a:outerShdw blurRad="38100" dist="38100" dir="2700000" algn="tl">
                    <a:srgbClr val="000000">
                      <a:alpha val="43137"/>
                    </a:srgbClr>
                  </a:outerShdw>
                </a:effectLst>
              </a:rPr>
              <a:t>Escribe una reflexión en tu cuaderno acerca de lo que has aprendido después de los 3 </a:t>
            </a:r>
            <a:r>
              <a:rPr lang="en-US" dirty="0" err="1">
                <a:effectLst>
                  <a:outerShdw blurRad="38100" dist="38100" dir="2700000" algn="tl">
                    <a:srgbClr val="000000">
                      <a:alpha val="43137"/>
                    </a:srgbClr>
                  </a:outerShdw>
                </a:effectLst>
              </a:rPr>
              <a:t>ejercicios</a:t>
            </a:r>
            <a:r>
              <a:rPr lang="en-US" dirty="0">
                <a:effectLst>
                  <a:outerShdw blurRad="38100" dist="38100" dir="2700000" algn="tl">
                    <a:srgbClr val="000000">
                      <a:alpha val="43137"/>
                    </a:srgbClr>
                  </a:outerShdw>
                </a:effectLst>
              </a:rPr>
              <a:t> </a:t>
            </a:r>
            <a:r>
              <a:rPr lang="en-US" dirty="0" err="1">
                <a:effectLst>
                  <a:outerShdw blurRad="38100" dist="38100" dir="2700000" algn="tl">
                    <a:srgbClr val="000000">
                      <a:alpha val="43137"/>
                    </a:srgbClr>
                  </a:outerShdw>
                </a:effectLst>
              </a:rPr>
              <a:t>realizados</a:t>
            </a:r>
            <a:r>
              <a:rPr lang="en-US"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984468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4" name="Rectangle 3089">
            <a:extLst>
              <a:ext uri="{FF2B5EF4-FFF2-40B4-BE49-F238E27FC236}">
                <a16:creationId xmlns:a16="http://schemas.microsoft.com/office/drawing/2014/main" id="{D880886B-02ED-4317-9236-CB60C22CF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4419600"/>
            <a:ext cx="10908792" cy="1203960"/>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kern="1200" dirty="0">
                <a:solidFill>
                  <a:schemeClr val="tx1"/>
                </a:solidFill>
                <a:latin typeface="+mj-lt"/>
                <a:ea typeface="+mj-ea"/>
                <a:cs typeface="+mj-cs"/>
              </a:rPr>
              <a:t>ACTIVIDAD </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3" r="1215" b="1"/>
          <a:stretch/>
        </p:blipFill>
        <p:spPr bwMode="auto">
          <a:xfrm>
            <a:off x="6" y="-11"/>
            <a:ext cx="6095994" cy="4194796"/>
          </a:xfrm>
          <a:custGeom>
            <a:avLst/>
            <a:gdLst/>
            <a:ahLst/>
            <a:cxnLst/>
            <a:rect l="l" t="t" r="r" b="b"/>
            <a:pathLst>
              <a:path w="6002835" h="4194796">
                <a:moveTo>
                  <a:pt x="0" y="0"/>
                </a:moveTo>
                <a:lnTo>
                  <a:pt x="5999418" y="0"/>
                </a:lnTo>
                <a:lnTo>
                  <a:pt x="5996190" y="32760"/>
                </a:lnTo>
                <a:cubicBezTo>
                  <a:pt x="5998706" y="293110"/>
                  <a:pt x="5983874" y="553460"/>
                  <a:pt x="5997116" y="813682"/>
                </a:cubicBezTo>
                <a:cubicBezTo>
                  <a:pt x="6007314" y="1015047"/>
                  <a:pt x="6000824" y="1216284"/>
                  <a:pt x="5997116" y="1417522"/>
                </a:cubicBezTo>
                <a:cubicBezTo>
                  <a:pt x="5989967" y="1803471"/>
                  <a:pt x="6000824" y="2188911"/>
                  <a:pt x="5996190" y="2574351"/>
                </a:cubicBezTo>
                <a:cubicBezTo>
                  <a:pt x="5994204" y="2745205"/>
                  <a:pt x="5996454" y="2915805"/>
                  <a:pt x="6000824" y="3086660"/>
                </a:cubicBezTo>
                <a:cubicBezTo>
                  <a:pt x="6007180" y="3330611"/>
                  <a:pt x="5997382" y="3574689"/>
                  <a:pt x="5986656" y="3818514"/>
                </a:cubicBezTo>
                <a:cubicBezTo>
                  <a:pt x="5983054" y="3885559"/>
                  <a:pt x="5982107" y="3952684"/>
                  <a:pt x="5983808" y="4019746"/>
                </a:cubicBezTo>
                <a:lnTo>
                  <a:pt x="5993788" y="4173418"/>
                </a:lnTo>
                <a:lnTo>
                  <a:pt x="5955106" y="4175101"/>
                </a:lnTo>
                <a:cubicBezTo>
                  <a:pt x="5890100" y="4175133"/>
                  <a:pt x="5825078" y="4173227"/>
                  <a:pt x="5760087" y="4171956"/>
                </a:cubicBezTo>
                <a:cubicBezTo>
                  <a:pt x="5521345" y="4167509"/>
                  <a:pt x="5282477" y="4171956"/>
                  <a:pt x="5044242" y="4149213"/>
                </a:cubicBezTo>
                <a:cubicBezTo>
                  <a:pt x="4979506" y="4143051"/>
                  <a:pt x="4914326" y="4139111"/>
                  <a:pt x="4849272" y="4139890"/>
                </a:cubicBezTo>
                <a:cubicBezTo>
                  <a:pt x="4784218" y="4140668"/>
                  <a:pt x="4719291" y="4146163"/>
                  <a:pt x="4655063" y="4158869"/>
                </a:cubicBezTo>
                <a:cubicBezTo>
                  <a:pt x="4447578" y="4199146"/>
                  <a:pt x="4239457" y="4201688"/>
                  <a:pt x="4029811" y="4185424"/>
                </a:cubicBezTo>
                <a:cubicBezTo>
                  <a:pt x="3943792" y="4178690"/>
                  <a:pt x="3857774" y="4167509"/>
                  <a:pt x="3771375" y="4169669"/>
                </a:cubicBezTo>
                <a:cubicBezTo>
                  <a:pt x="3623225" y="4173608"/>
                  <a:pt x="3474948" y="4165603"/>
                  <a:pt x="3326672" y="4167636"/>
                </a:cubicBezTo>
                <a:cubicBezTo>
                  <a:pt x="3322669" y="4168208"/>
                  <a:pt x="3318578" y="4167674"/>
                  <a:pt x="3314855" y="4166111"/>
                </a:cubicBezTo>
                <a:cubicBezTo>
                  <a:pt x="3278008" y="4140827"/>
                  <a:pt x="3237604" y="4150610"/>
                  <a:pt x="3199487" y="4157217"/>
                </a:cubicBezTo>
                <a:cubicBezTo>
                  <a:pt x="3072810" y="4179198"/>
                  <a:pt x="2946260" y="4189998"/>
                  <a:pt x="2817550" y="4172972"/>
                </a:cubicBezTo>
                <a:cubicBezTo>
                  <a:pt x="2694647" y="4155146"/>
                  <a:pt x="2569990" y="4152923"/>
                  <a:pt x="2446541" y="4166365"/>
                </a:cubicBezTo>
                <a:cubicBezTo>
                  <a:pt x="2276791" y="4186186"/>
                  <a:pt x="2107677" y="4181993"/>
                  <a:pt x="1938308" y="4166365"/>
                </a:cubicBezTo>
                <a:cubicBezTo>
                  <a:pt x="1869570" y="4160013"/>
                  <a:pt x="1799815" y="4149213"/>
                  <a:pt x="1731712" y="4165095"/>
                </a:cubicBezTo>
                <a:cubicBezTo>
                  <a:pt x="1647854" y="4184535"/>
                  <a:pt x="1564250" y="4178182"/>
                  <a:pt x="1480137" y="4173862"/>
                </a:cubicBezTo>
                <a:cubicBezTo>
                  <a:pt x="1373663" y="4168271"/>
                  <a:pt x="1267442" y="4152135"/>
                  <a:pt x="1160586" y="4164841"/>
                </a:cubicBezTo>
                <a:cubicBezTo>
                  <a:pt x="1111161" y="4170685"/>
                  <a:pt x="1062116" y="4179961"/>
                  <a:pt x="1012055" y="4177547"/>
                </a:cubicBezTo>
                <a:cubicBezTo>
                  <a:pt x="873562" y="4171194"/>
                  <a:pt x="735196" y="4163697"/>
                  <a:pt x="596449" y="4164841"/>
                </a:cubicBezTo>
                <a:cubicBezTo>
                  <a:pt x="538383" y="4165222"/>
                  <a:pt x="480699" y="4167128"/>
                  <a:pt x="422887" y="4171321"/>
                </a:cubicBezTo>
                <a:cubicBezTo>
                  <a:pt x="315015" y="4179198"/>
                  <a:pt x="207524" y="4168525"/>
                  <a:pt x="100033" y="4164714"/>
                </a:cubicBezTo>
                <a:lnTo>
                  <a:pt x="0" y="4169195"/>
                </a:lnTo>
                <a:close/>
              </a:path>
            </a:pathLst>
          </a:custGeom>
          <a:noFill/>
          <a:extLst>
            <a:ext uri="{909E8E84-426E-40DD-AFC4-6F175D3DCCD1}">
              <a14:hiddenFill xmlns:a14="http://schemas.microsoft.com/office/drawing/2010/main">
                <a:solidFill>
                  <a:srgbClr val="FFFFFF"/>
                </a:solidFill>
              </a14:hiddenFill>
            </a:ext>
          </a:extLst>
        </p:spPr>
      </p:pic>
      <p:sp>
        <p:nvSpPr>
          <p:cNvPr id="3095" name="sketch line">
            <a:extLst>
              <a:ext uri="{FF2B5EF4-FFF2-40B4-BE49-F238E27FC236}">
                <a16:creationId xmlns:a16="http://schemas.microsoft.com/office/drawing/2014/main" id="{28C31856-6ABF-41FD-B683-B06E5FFF9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8439"/>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57470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Rectangle 103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3049" y="1733550"/>
            <a:ext cx="12191999" cy="685800"/>
          </a:xfrm>
          <a:prstGeom prst="rect">
            <a:avLst/>
          </a:prstGeom>
          <a:solidFill>
            <a:schemeClr val="tx1"/>
          </a:solidFill>
          <a:effectLst>
            <a:outerShdw blurRad="50800" dist="38100" dir="2700000" algn="tl" rotWithShape="0">
              <a:prstClr val="black">
                <a:alpha val="40000"/>
              </a:prstClr>
            </a:outerShdw>
          </a:effectLst>
        </p:spPr>
        <p:txBody>
          <a:bodyPr vert="horz" lIns="91440" tIns="45720" rIns="91440" bIns="45720" rtlCol="0" anchor="b">
            <a:normAutofit/>
          </a:bodyPr>
          <a:lstStyle/>
          <a:p>
            <a:pPr algn="ctr">
              <a:lnSpc>
                <a:spcPct val="90000"/>
              </a:lnSpc>
              <a:spcBef>
                <a:spcPct val="0"/>
              </a:spcBef>
              <a:spcAft>
                <a:spcPts val="600"/>
              </a:spcAft>
            </a:pPr>
            <a:r>
              <a:rPr lang="en-US" b="1" dirty="0">
                <a:solidFill>
                  <a:srgbClr val="FFFFFF"/>
                </a:solidFill>
                <a:latin typeface="Comic Sans MS" panose="030F0702030302020204" pitchFamily="66" charset="0"/>
                <a:ea typeface="+mj-ea"/>
                <a:cs typeface="+mj-cs"/>
              </a:rPr>
              <a:t>INSTRUCCIONES: LEE Y CONTESTA EN LA TABLA EL EJERCICIO DE LAS PÁGINAS 62,63,64 Y 65</a:t>
            </a:r>
          </a:p>
        </p:txBody>
      </p:sp>
      <p:sp>
        <p:nvSpPr>
          <p:cNvPr id="3" name="Diagrama de flujo: conector 2">
            <a:extLst>
              <a:ext uri="{FF2B5EF4-FFF2-40B4-BE49-F238E27FC236}">
                <a16:creationId xmlns:a16="http://schemas.microsoft.com/office/drawing/2014/main" id="{DF5D88E6-977F-4C5F-642A-29E5DD346B8C}"/>
              </a:ext>
            </a:extLst>
          </p:cNvPr>
          <p:cNvSpPr/>
          <p:nvPr/>
        </p:nvSpPr>
        <p:spPr>
          <a:xfrm>
            <a:off x="228599" y="2763349"/>
            <a:ext cx="3552825" cy="3378001"/>
          </a:xfrm>
          <a:prstGeom prst="flowChartConnector">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a:latin typeface="Comic Sans MS" panose="030F0702030302020204" pitchFamily="66" charset="0"/>
              </a:rPr>
              <a:t>SI ME GUSTA</a:t>
            </a:r>
          </a:p>
          <a:p>
            <a:pPr algn="ctr"/>
            <a:r>
              <a:rPr lang="es-MX" sz="3600" dirty="0">
                <a:latin typeface="Comic Sans MS" panose="030F0702030302020204" pitchFamily="66" charset="0"/>
              </a:rPr>
              <a:t>1</a:t>
            </a:r>
            <a:endParaRPr lang="es-MX" sz="3600" dirty="0"/>
          </a:p>
        </p:txBody>
      </p:sp>
      <p:sp>
        <p:nvSpPr>
          <p:cNvPr id="4" name="Diagrama de flujo: conector 3">
            <a:extLst>
              <a:ext uri="{FF2B5EF4-FFF2-40B4-BE49-F238E27FC236}">
                <a16:creationId xmlns:a16="http://schemas.microsoft.com/office/drawing/2014/main" id="{B21DF80B-F605-E972-0736-A628FF5B3FB8}"/>
              </a:ext>
            </a:extLst>
          </p:cNvPr>
          <p:cNvSpPr/>
          <p:nvPr/>
        </p:nvSpPr>
        <p:spPr>
          <a:xfrm>
            <a:off x="4333875" y="2763349"/>
            <a:ext cx="3618634" cy="3350525"/>
          </a:xfrm>
          <a:prstGeom prst="flowChartConnector">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3400" dirty="0">
              <a:latin typeface="Comic Sans MS" panose="030F0702030302020204" pitchFamily="66" charset="0"/>
            </a:endParaRPr>
          </a:p>
          <a:p>
            <a:pPr algn="ctr"/>
            <a:r>
              <a:rPr lang="es-MX" sz="3400" dirty="0">
                <a:latin typeface="Comic Sans MS" panose="030F0702030302020204" pitchFamily="66" charset="0"/>
              </a:rPr>
              <a:t>NO ME GUSTARIA</a:t>
            </a:r>
          </a:p>
          <a:p>
            <a:pPr algn="ctr"/>
            <a:r>
              <a:rPr lang="es-MX" sz="3400" dirty="0">
                <a:latin typeface="Comic Sans MS" panose="030F0702030302020204" pitchFamily="66" charset="0"/>
              </a:rPr>
              <a:t>0</a:t>
            </a:r>
            <a:endParaRPr lang="es-MX" sz="3400" dirty="0"/>
          </a:p>
          <a:p>
            <a:pPr algn="ctr"/>
            <a:endParaRPr lang="es-MX" dirty="0"/>
          </a:p>
          <a:p>
            <a:pPr algn="ctr"/>
            <a:endParaRPr lang="es-MX" dirty="0"/>
          </a:p>
          <a:p>
            <a:pPr algn="ctr"/>
            <a:endParaRPr lang="es-MX" dirty="0"/>
          </a:p>
        </p:txBody>
      </p:sp>
      <p:sp>
        <p:nvSpPr>
          <p:cNvPr id="5" name="Diagrama de flujo: conector 4">
            <a:extLst>
              <a:ext uri="{FF2B5EF4-FFF2-40B4-BE49-F238E27FC236}">
                <a16:creationId xmlns:a16="http://schemas.microsoft.com/office/drawing/2014/main" id="{D1809A40-2A76-2B83-DC03-64BC67F4DC6F}"/>
              </a:ext>
            </a:extLst>
          </p:cNvPr>
          <p:cNvSpPr/>
          <p:nvPr/>
        </p:nvSpPr>
        <p:spPr>
          <a:xfrm>
            <a:off x="8286750" y="2777086"/>
            <a:ext cx="3219262" cy="3323049"/>
          </a:xfrm>
          <a:prstGeom prst="flowChartConnector">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  </a:t>
            </a:r>
          </a:p>
          <a:p>
            <a:pPr algn="ctr"/>
            <a:r>
              <a:rPr lang="es-MX" sz="2800" dirty="0">
                <a:latin typeface="Comic Sans MS" panose="030F0702030302020204" pitchFamily="66" charset="0"/>
              </a:rPr>
              <a:t>Anota cuales fueron tus intereses vocacionales</a:t>
            </a:r>
          </a:p>
          <a:p>
            <a:pPr algn="ctr"/>
            <a:endParaRPr lang="es-MX" dirty="0"/>
          </a:p>
        </p:txBody>
      </p:sp>
    </p:spTree>
    <p:extLst>
      <p:ext uri="{BB962C8B-B14F-4D97-AF65-F5344CB8AC3E}">
        <p14:creationId xmlns:p14="http://schemas.microsoft.com/office/powerpoint/2010/main" val="2904396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0" name="Rectangle 3089">
            <a:extLst>
              <a:ext uri="{FF2B5EF4-FFF2-40B4-BE49-F238E27FC236}">
                <a16:creationId xmlns:a16="http://schemas.microsoft.com/office/drawing/2014/main" id="{D880886B-02ED-4317-9236-CB60C22CF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4419600"/>
            <a:ext cx="10908792" cy="1203960"/>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kern="1200" dirty="0">
                <a:solidFill>
                  <a:schemeClr val="tx1"/>
                </a:solidFill>
                <a:latin typeface="+mj-lt"/>
                <a:ea typeface="+mj-ea"/>
                <a:cs typeface="+mj-cs"/>
              </a:rPr>
              <a:t>ACTIVIDAD </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3" r="1215" b="1"/>
          <a:stretch/>
        </p:blipFill>
        <p:spPr bwMode="auto">
          <a:xfrm>
            <a:off x="6" y="-11"/>
            <a:ext cx="6095994" cy="4194796"/>
          </a:xfrm>
          <a:custGeom>
            <a:avLst/>
            <a:gdLst/>
            <a:ahLst/>
            <a:cxnLst/>
            <a:rect l="l" t="t" r="r" b="b"/>
            <a:pathLst>
              <a:path w="6002835" h="4194796">
                <a:moveTo>
                  <a:pt x="0" y="0"/>
                </a:moveTo>
                <a:lnTo>
                  <a:pt x="5999418" y="0"/>
                </a:lnTo>
                <a:lnTo>
                  <a:pt x="5996190" y="32760"/>
                </a:lnTo>
                <a:cubicBezTo>
                  <a:pt x="5998706" y="293110"/>
                  <a:pt x="5983874" y="553460"/>
                  <a:pt x="5997116" y="813682"/>
                </a:cubicBezTo>
                <a:cubicBezTo>
                  <a:pt x="6007314" y="1015047"/>
                  <a:pt x="6000824" y="1216284"/>
                  <a:pt x="5997116" y="1417522"/>
                </a:cubicBezTo>
                <a:cubicBezTo>
                  <a:pt x="5989967" y="1803471"/>
                  <a:pt x="6000824" y="2188911"/>
                  <a:pt x="5996190" y="2574351"/>
                </a:cubicBezTo>
                <a:cubicBezTo>
                  <a:pt x="5994204" y="2745205"/>
                  <a:pt x="5996454" y="2915805"/>
                  <a:pt x="6000824" y="3086660"/>
                </a:cubicBezTo>
                <a:cubicBezTo>
                  <a:pt x="6007180" y="3330611"/>
                  <a:pt x="5997382" y="3574689"/>
                  <a:pt x="5986656" y="3818514"/>
                </a:cubicBezTo>
                <a:cubicBezTo>
                  <a:pt x="5983054" y="3885559"/>
                  <a:pt x="5982107" y="3952684"/>
                  <a:pt x="5983808" y="4019746"/>
                </a:cubicBezTo>
                <a:lnTo>
                  <a:pt x="5993788" y="4173418"/>
                </a:lnTo>
                <a:lnTo>
                  <a:pt x="5955106" y="4175101"/>
                </a:lnTo>
                <a:cubicBezTo>
                  <a:pt x="5890100" y="4175133"/>
                  <a:pt x="5825078" y="4173227"/>
                  <a:pt x="5760087" y="4171956"/>
                </a:cubicBezTo>
                <a:cubicBezTo>
                  <a:pt x="5521345" y="4167509"/>
                  <a:pt x="5282477" y="4171956"/>
                  <a:pt x="5044242" y="4149213"/>
                </a:cubicBezTo>
                <a:cubicBezTo>
                  <a:pt x="4979506" y="4143051"/>
                  <a:pt x="4914326" y="4139111"/>
                  <a:pt x="4849272" y="4139890"/>
                </a:cubicBezTo>
                <a:cubicBezTo>
                  <a:pt x="4784218" y="4140668"/>
                  <a:pt x="4719291" y="4146163"/>
                  <a:pt x="4655063" y="4158869"/>
                </a:cubicBezTo>
                <a:cubicBezTo>
                  <a:pt x="4447578" y="4199146"/>
                  <a:pt x="4239457" y="4201688"/>
                  <a:pt x="4029811" y="4185424"/>
                </a:cubicBezTo>
                <a:cubicBezTo>
                  <a:pt x="3943792" y="4178690"/>
                  <a:pt x="3857774" y="4167509"/>
                  <a:pt x="3771375" y="4169669"/>
                </a:cubicBezTo>
                <a:cubicBezTo>
                  <a:pt x="3623225" y="4173608"/>
                  <a:pt x="3474948" y="4165603"/>
                  <a:pt x="3326672" y="4167636"/>
                </a:cubicBezTo>
                <a:cubicBezTo>
                  <a:pt x="3322669" y="4168208"/>
                  <a:pt x="3318578" y="4167674"/>
                  <a:pt x="3314855" y="4166111"/>
                </a:cubicBezTo>
                <a:cubicBezTo>
                  <a:pt x="3278008" y="4140827"/>
                  <a:pt x="3237604" y="4150610"/>
                  <a:pt x="3199487" y="4157217"/>
                </a:cubicBezTo>
                <a:cubicBezTo>
                  <a:pt x="3072810" y="4179198"/>
                  <a:pt x="2946260" y="4189998"/>
                  <a:pt x="2817550" y="4172972"/>
                </a:cubicBezTo>
                <a:cubicBezTo>
                  <a:pt x="2694647" y="4155146"/>
                  <a:pt x="2569990" y="4152923"/>
                  <a:pt x="2446541" y="4166365"/>
                </a:cubicBezTo>
                <a:cubicBezTo>
                  <a:pt x="2276791" y="4186186"/>
                  <a:pt x="2107677" y="4181993"/>
                  <a:pt x="1938308" y="4166365"/>
                </a:cubicBezTo>
                <a:cubicBezTo>
                  <a:pt x="1869570" y="4160013"/>
                  <a:pt x="1799815" y="4149213"/>
                  <a:pt x="1731712" y="4165095"/>
                </a:cubicBezTo>
                <a:cubicBezTo>
                  <a:pt x="1647854" y="4184535"/>
                  <a:pt x="1564250" y="4178182"/>
                  <a:pt x="1480137" y="4173862"/>
                </a:cubicBezTo>
                <a:cubicBezTo>
                  <a:pt x="1373663" y="4168271"/>
                  <a:pt x="1267442" y="4152135"/>
                  <a:pt x="1160586" y="4164841"/>
                </a:cubicBezTo>
                <a:cubicBezTo>
                  <a:pt x="1111161" y="4170685"/>
                  <a:pt x="1062116" y="4179961"/>
                  <a:pt x="1012055" y="4177547"/>
                </a:cubicBezTo>
                <a:cubicBezTo>
                  <a:pt x="873562" y="4171194"/>
                  <a:pt x="735196" y="4163697"/>
                  <a:pt x="596449" y="4164841"/>
                </a:cubicBezTo>
                <a:cubicBezTo>
                  <a:pt x="538383" y="4165222"/>
                  <a:pt x="480699" y="4167128"/>
                  <a:pt x="422887" y="4171321"/>
                </a:cubicBezTo>
                <a:cubicBezTo>
                  <a:pt x="315015" y="4179198"/>
                  <a:pt x="207524" y="4168525"/>
                  <a:pt x="100033" y="4164714"/>
                </a:cubicBezTo>
                <a:lnTo>
                  <a:pt x="0" y="4169195"/>
                </a:lnTo>
                <a:close/>
              </a:path>
            </a:pathLst>
          </a:custGeom>
          <a:noFill/>
          <a:extLst>
            <a:ext uri="{909E8E84-426E-40DD-AFC4-6F175D3DCCD1}">
              <a14:hiddenFill xmlns:a14="http://schemas.microsoft.com/office/drawing/2010/main">
                <a:solidFill>
                  <a:srgbClr val="FFFFFF"/>
                </a:solidFill>
              </a14:hiddenFill>
            </a:ext>
          </a:extLst>
        </p:spPr>
      </p:pic>
      <p:sp>
        <p:nvSpPr>
          <p:cNvPr id="3092" name="sketch line">
            <a:extLst>
              <a:ext uri="{FF2B5EF4-FFF2-40B4-BE49-F238E27FC236}">
                <a16:creationId xmlns:a16="http://schemas.microsoft.com/office/drawing/2014/main" id="{28C31856-6ABF-41FD-B683-B06E5FFF9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8439"/>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uadroTexto 4">
            <a:extLst>
              <a:ext uri="{FF2B5EF4-FFF2-40B4-BE49-F238E27FC236}">
                <a16:creationId xmlns:a16="http://schemas.microsoft.com/office/drawing/2014/main" id="{ED39762F-4263-3615-5119-9801370B8529}"/>
              </a:ext>
            </a:extLst>
          </p:cNvPr>
          <p:cNvSpPr txBox="1"/>
          <p:nvPr/>
        </p:nvSpPr>
        <p:spPr>
          <a:xfrm>
            <a:off x="6797040" y="1717040"/>
            <a:ext cx="5232400" cy="1200329"/>
          </a:xfrm>
          <a:prstGeom prst="rect">
            <a:avLst/>
          </a:prstGeom>
          <a:solidFill>
            <a:schemeClr val="bg2"/>
          </a:solidFill>
        </p:spPr>
        <p:txBody>
          <a:bodyPr wrap="square" rtlCol="0">
            <a:spAutoFit/>
          </a:bodyPr>
          <a:lstStyle/>
          <a:p>
            <a:r>
              <a:rPr lang="es-MX" sz="2400" dirty="0">
                <a:latin typeface="Comic Sans MS" panose="030F0702030302020204" pitchFamily="66" charset="0"/>
              </a:rPr>
              <a:t>La interacción con los demás es fundamental para una buena elección de estilo de vida.</a:t>
            </a:r>
          </a:p>
        </p:txBody>
      </p:sp>
    </p:spTree>
    <p:extLst>
      <p:ext uri="{BB962C8B-B14F-4D97-AF65-F5344CB8AC3E}">
        <p14:creationId xmlns:p14="http://schemas.microsoft.com/office/powerpoint/2010/main" val="3403130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2872899"/>
            <a:ext cx="4243589" cy="332066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effectLst>
                  <a:outerShdw blurRad="38100" dist="38100" dir="2700000" algn="tl">
                    <a:srgbClr val="000000">
                      <a:alpha val="43137"/>
                    </a:srgbClr>
                  </a:outerShdw>
                </a:effectLst>
              </a:rPr>
              <a:t>MÓDULO 4. DISEÑANDO MI PLAN DE VIDA Y CARRERA: IMPORTANCIA DE MIS ELECCIONES</a:t>
            </a:r>
          </a:p>
          <a:p>
            <a:pPr indent="-228600">
              <a:lnSpc>
                <a:spcPct val="90000"/>
              </a:lnSpc>
              <a:spcAft>
                <a:spcPts val="600"/>
              </a:spcAft>
              <a:buFont typeface="Arial" panose="020B0604020202020204" pitchFamily="34" charset="0"/>
              <a:buChar char="•"/>
            </a:pPr>
            <a:endParaRPr lang="en-US" sz="2000" b="1">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endParaRPr lang="en-US" sz="2000" b="1">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r>
              <a:rPr lang="en-US" sz="2000">
                <a:effectLst>
                  <a:outerShdw blurRad="38100" dist="38100" dir="2700000" algn="tl">
                    <a:srgbClr val="000000">
                      <a:alpha val="43137"/>
                    </a:srgbClr>
                  </a:outerShdw>
                </a:effectLst>
              </a:rPr>
              <a:t>Un plan de vida supone la enumeración de los objetivos que una persona quiere lograr a lo largo de su vida y una guía que propone cómo alcanzarlos.</a:t>
            </a:r>
          </a:p>
        </p:txBody>
      </p:sp>
      <p:pic>
        <p:nvPicPr>
          <p:cNvPr id="5" name="Imagen 4">
            <a:extLst>
              <a:ext uri="{FF2B5EF4-FFF2-40B4-BE49-F238E27FC236}">
                <a16:creationId xmlns:a16="http://schemas.microsoft.com/office/drawing/2014/main" id="{E14D8C9E-D24E-2250-5CBE-20D2CB509B8C}"/>
              </a:ext>
            </a:extLst>
          </p:cNvPr>
          <p:cNvPicPr>
            <a:picLocks noChangeAspect="1"/>
          </p:cNvPicPr>
          <p:nvPr/>
        </p:nvPicPr>
        <p:blipFill>
          <a:blip r:embed="rId2"/>
          <a:srcRect l="11617" r="21181" b="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092147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0" name="Rectangle 3089">
            <a:extLst>
              <a:ext uri="{FF2B5EF4-FFF2-40B4-BE49-F238E27FC236}">
                <a16:creationId xmlns:a16="http://schemas.microsoft.com/office/drawing/2014/main" id="{7A203437-703A-4E00-A8C0-91D328D6C7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3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162561" y="502400"/>
            <a:ext cx="4297680" cy="1818064"/>
          </a:xfrm>
          <a:prstGeom prst="rect">
            <a:avLst/>
          </a:prstGeom>
          <a:solidFill>
            <a:schemeClr val="accent2">
              <a:lumMod val="20000"/>
              <a:lumOff val="80000"/>
            </a:schemeClr>
          </a:solidFill>
        </p:spPr>
        <p:txBody>
          <a:bodyPr vert="horz" lIns="91440" tIns="45720" rIns="91440" bIns="45720" rtlCol="0" anchor="ctr">
            <a:normAutofit fontScale="92500" lnSpcReduction="20000"/>
          </a:bodyPr>
          <a:lstStyle/>
          <a:p>
            <a:pPr algn="ctr">
              <a:lnSpc>
                <a:spcPct val="90000"/>
              </a:lnSpc>
              <a:spcBef>
                <a:spcPct val="0"/>
              </a:spcBef>
              <a:spcAft>
                <a:spcPts val="600"/>
              </a:spcAft>
            </a:pPr>
            <a:r>
              <a:rPr lang="en-US" sz="1600" b="1" kern="1200" dirty="0">
                <a:solidFill>
                  <a:schemeClr val="tx1"/>
                </a:solidFill>
                <a:latin typeface="+mj-lt"/>
                <a:ea typeface="+mj-ea"/>
                <a:cs typeface="+mj-cs"/>
              </a:rPr>
              <a:t>¿Me considero competente?</a:t>
            </a:r>
          </a:p>
          <a:p>
            <a:pPr algn="ctr">
              <a:lnSpc>
                <a:spcPct val="90000"/>
              </a:lnSpc>
              <a:spcBef>
                <a:spcPct val="0"/>
              </a:spcBef>
              <a:spcAft>
                <a:spcPts val="600"/>
              </a:spcAft>
            </a:pPr>
            <a:r>
              <a:rPr lang="en-US" sz="1600" b="1" kern="1200" dirty="0">
                <a:solidFill>
                  <a:schemeClr val="tx1"/>
                </a:solidFill>
                <a:latin typeface="+mj-lt"/>
                <a:ea typeface="+mj-ea"/>
                <a:cs typeface="+mj-cs"/>
              </a:rPr>
              <a:t>Leo la página 69 y 70</a:t>
            </a:r>
          </a:p>
          <a:p>
            <a:pPr algn="ctr">
              <a:lnSpc>
                <a:spcPct val="90000"/>
              </a:lnSpc>
              <a:spcBef>
                <a:spcPct val="0"/>
              </a:spcBef>
              <a:spcAft>
                <a:spcPts val="600"/>
              </a:spcAft>
            </a:pPr>
            <a:r>
              <a:rPr lang="es-MX" sz="2800" b="1" dirty="0">
                <a:solidFill>
                  <a:schemeClr val="accent2">
                    <a:lumMod val="50000"/>
                  </a:schemeClr>
                </a:solidFill>
                <a:latin typeface="+mj-lt"/>
                <a:ea typeface="+mj-ea"/>
                <a:cs typeface="+mj-cs"/>
              </a:rPr>
              <a:t>Recuerda</a:t>
            </a:r>
            <a:r>
              <a:rPr lang="en-US" sz="2800" b="1" dirty="0">
                <a:solidFill>
                  <a:schemeClr val="accent2">
                    <a:lumMod val="50000"/>
                  </a:schemeClr>
                </a:solidFill>
                <a:latin typeface="+mj-lt"/>
                <a:ea typeface="+mj-ea"/>
                <a:cs typeface="+mj-cs"/>
              </a:rPr>
              <a:t> que ser </a:t>
            </a:r>
            <a:r>
              <a:rPr lang="en-US" sz="2800" dirty="0">
                <a:solidFill>
                  <a:schemeClr val="accent2">
                    <a:lumMod val="50000"/>
                  </a:schemeClr>
                </a:solidFill>
                <a:latin typeface="+mj-lt"/>
                <a:ea typeface="+mj-ea"/>
                <a:cs typeface="+mj-cs"/>
              </a:rPr>
              <a:t>competente</a:t>
            </a:r>
            <a:r>
              <a:rPr lang="en-US" sz="2800" b="1" dirty="0">
                <a:solidFill>
                  <a:schemeClr val="accent2">
                    <a:lumMod val="50000"/>
                  </a:schemeClr>
                </a:solidFill>
                <a:latin typeface="+mj-lt"/>
                <a:ea typeface="+mj-ea"/>
                <a:cs typeface="+mj-cs"/>
              </a:rPr>
              <a:t> es </a:t>
            </a:r>
            <a:r>
              <a:rPr lang="es-MX" sz="2800" b="1" dirty="0">
                <a:solidFill>
                  <a:schemeClr val="accent2">
                    <a:lumMod val="50000"/>
                  </a:schemeClr>
                </a:solidFill>
                <a:latin typeface="+mj-lt"/>
                <a:ea typeface="+mj-ea"/>
                <a:cs typeface="+mj-cs"/>
              </a:rPr>
              <a:t>demostrar</a:t>
            </a:r>
            <a:r>
              <a:rPr lang="en-US" sz="2800" b="1" dirty="0">
                <a:solidFill>
                  <a:schemeClr val="accent2">
                    <a:lumMod val="50000"/>
                  </a:schemeClr>
                </a:solidFill>
                <a:latin typeface="+mj-lt"/>
                <a:ea typeface="+mj-ea"/>
                <a:cs typeface="+mj-cs"/>
              </a:rPr>
              <a:t> que </a:t>
            </a:r>
            <a:r>
              <a:rPr lang="es-MX" sz="2800" b="1" dirty="0">
                <a:solidFill>
                  <a:schemeClr val="accent2">
                    <a:lumMod val="50000"/>
                  </a:schemeClr>
                </a:solidFill>
                <a:latin typeface="+mj-lt"/>
                <a:ea typeface="+mj-ea"/>
                <a:cs typeface="+mj-cs"/>
              </a:rPr>
              <a:t>podemos</a:t>
            </a:r>
            <a:r>
              <a:rPr lang="en-US" sz="2800" b="1" dirty="0">
                <a:solidFill>
                  <a:schemeClr val="accent2">
                    <a:lumMod val="50000"/>
                  </a:schemeClr>
                </a:solidFill>
                <a:latin typeface="+mj-lt"/>
                <a:ea typeface="+mj-ea"/>
                <a:cs typeface="+mj-cs"/>
              </a:rPr>
              <a:t> </a:t>
            </a:r>
            <a:r>
              <a:rPr lang="es-MX" sz="2800" b="1" dirty="0">
                <a:solidFill>
                  <a:schemeClr val="accent2">
                    <a:lumMod val="50000"/>
                  </a:schemeClr>
                </a:solidFill>
                <a:latin typeface="+mj-lt"/>
                <a:ea typeface="+mj-ea"/>
                <a:cs typeface="+mj-cs"/>
              </a:rPr>
              <a:t>realizar</a:t>
            </a:r>
            <a:r>
              <a:rPr lang="en-US" sz="2800" b="1" dirty="0">
                <a:solidFill>
                  <a:schemeClr val="accent2">
                    <a:lumMod val="50000"/>
                  </a:schemeClr>
                </a:solidFill>
                <a:latin typeface="+mj-lt"/>
                <a:ea typeface="+mj-ea"/>
                <a:cs typeface="+mj-cs"/>
              </a:rPr>
              <a:t> actividades y ser </a:t>
            </a:r>
            <a:r>
              <a:rPr lang="es-MX" sz="2800" b="1" dirty="0">
                <a:solidFill>
                  <a:schemeClr val="accent2">
                    <a:lumMod val="50000"/>
                  </a:schemeClr>
                </a:solidFill>
                <a:latin typeface="+mj-lt"/>
                <a:ea typeface="+mj-ea"/>
                <a:cs typeface="+mj-cs"/>
              </a:rPr>
              <a:t>dignos</a:t>
            </a:r>
            <a:r>
              <a:rPr lang="en-US" sz="2800" b="1" dirty="0">
                <a:solidFill>
                  <a:schemeClr val="accent2">
                    <a:lumMod val="50000"/>
                  </a:schemeClr>
                </a:solidFill>
                <a:latin typeface="+mj-lt"/>
                <a:ea typeface="+mj-ea"/>
                <a:cs typeface="+mj-cs"/>
              </a:rPr>
              <a:t> de </a:t>
            </a:r>
            <a:r>
              <a:rPr lang="es-MX" sz="2800" b="1" dirty="0">
                <a:solidFill>
                  <a:schemeClr val="accent2">
                    <a:lumMod val="50000"/>
                  </a:schemeClr>
                </a:solidFill>
                <a:latin typeface="+mj-lt"/>
                <a:ea typeface="+mj-ea"/>
                <a:cs typeface="+mj-cs"/>
              </a:rPr>
              <a:t>confianza</a:t>
            </a:r>
            <a:endParaRPr lang="es-MX" sz="2800" b="1" kern="1200" dirty="0">
              <a:solidFill>
                <a:schemeClr val="accent2">
                  <a:lumMod val="50000"/>
                </a:schemeClr>
              </a:solidFill>
              <a:latin typeface="+mj-lt"/>
              <a:ea typeface="+mj-ea"/>
              <a:cs typeface="+mj-cs"/>
            </a:endParaRPr>
          </a:p>
        </p:txBody>
      </p:sp>
      <p:sp>
        <p:nvSpPr>
          <p:cNvPr id="3092" name="Rectangle 3091">
            <a:extLst>
              <a:ext uri="{FF2B5EF4-FFF2-40B4-BE49-F238E27FC236}">
                <a16:creationId xmlns:a16="http://schemas.microsoft.com/office/drawing/2014/main" id="{CD84038B-4A56-439B-A184-79B2D45066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762729"/>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485" r="11913" b="-2"/>
          <a:stretch/>
        </p:blipFill>
        <p:spPr bwMode="auto">
          <a:xfrm>
            <a:off x="-1" y="2826737"/>
            <a:ext cx="4565779" cy="4031263"/>
          </a:xfrm>
          <a:prstGeom prst="rect">
            <a:avLst/>
          </a:prstGeom>
          <a:noFill/>
          <a:extLst>
            <a:ext uri="{909E8E84-426E-40DD-AFC4-6F175D3DCCD1}">
              <a14:hiddenFill xmlns:a14="http://schemas.microsoft.com/office/drawing/2010/main">
                <a:solidFill>
                  <a:srgbClr val="FFFFFF"/>
                </a:solidFill>
              </a14:hiddenFill>
            </a:ext>
          </a:extLst>
        </p:spPr>
      </p:pic>
      <p:sp>
        <p:nvSpPr>
          <p:cNvPr id="3094" name="Rectangle 3093">
            <a:extLst>
              <a:ext uri="{FF2B5EF4-FFF2-40B4-BE49-F238E27FC236}">
                <a16:creationId xmlns:a16="http://schemas.microsoft.com/office/drawing/2014/main" id="{4F96EE13-2C4D-4262-812E-DDE5FC35F0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58239" y="3396995"/>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aphicFrame>
        <p:nvGraphicFramePr>
          <p:cNvPr id="3" name="Diagrama 2">
            <a:extLst>
              <a:ext uri="{FF2B5EF4-FFF2-40B4-BE49-F238E27FC236}">
                <a16:creationId xmlns:a16="http://schemas.microsoft.com/office/drawing/2014/main" id="{B85AF83C-B238-5D39-1CBF-2BFA46D2BBD2}"/>
              </a:ext>
            </a:extLst>
          </p:cNvPr>
          <p:cNvGraphicFramePr/>
          <p:nvPr>
            <p:extLst>
              <p:ext uri="{D42A27DB-BD31-4B8C-83A1-F6EECF244321}">
                <p14:modId xmlns:p14="http://schemas.microsoft.com/office/powerpoint/2010/main" val="839858771"/>
              </p:ext>
            </p:extLst>
          </p:nvPr>
        </p:nvGraphicFramePr>
        <p:xfrm>
          <a:off x="4856480" y="3037840"/>
          <a:ext cx="7233920" cy="3342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a:extLst>
              <a:ext uri="{FF2B5EF4-FFF2-40B4-BE49-F238E27FC236}">
                <a16:creationId xmlns:a16="http://schemas.microsoft.com/office/drawing/2014/main" id="{E290A246-77A5-B2B1-FC67-B89592544391}"/>
              </a:ext>
            </a:extLst>
          </p:cNvPr>
          <p:cNvSpPr txBox="1"/>
          <p:nvPr/>
        </p:nvSpPr>
        <p:spPr>
          <a:xfrm>
            <a:off x="6096000" y="650240"/>
            <a:ext cx="5344160" cy="1200329"/>
          </a:xfrm>
          <a:prstGeom prst="rect">
            <a:avLst/>
          </a:prstGeom>
          <a:solidFill>
            <a:schemeClr val="bg2"/>
          </a:solidFill>
        </p:spPr>
        <p:txBody>
          <a:bodyPr wrap="square" rtlCol="0">
            <a:spAutoFit/>
          </a:bodyPr>
          <a:lstStyle/>
          <a:p>
            <a:r>
              <a:rPr lang="es-MX" sz="2400" dirty="0">
                <a:latin typeface="Comic Sans MS" panose="030F0702030302020204" pitchFamily="66" charset="0"/>
              </a:rPr>
              <a:t>La confianza y la autoestima es fundamental para tomar buenas decisiones.</a:t>
            </a:r>
          </a:p>
        </p:txBody>
      </p:sp>
    </p:spTree>
    <p:extLst>
      <p:ext uri="{BB962C8B-B14F-4D97-AF65-F5344CB8AC3E}">
        <p14:creationId xmlns:p14="http://schemas.microsoft.com/office/powerpoint/2010/main" val="31234889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0" name="Rectangle 3089">
            <a:extLst>
              <a:ext uri="{FF2B5EF4-FFF2-40B4-BE49-F238E27FC236}">
                <a16:creationId xmlns:a16="http://schemas.microsoft.com/office/drawing/2014/main" id="{D880886B-02ED-4317-9236-CB60C22CF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4419600"/>
            <a:ext cx="10908792" cy="1203960"/>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kern="1200" dirty="0">
                <a:solidFill>
                  <a:schemeClr val="tx1"/>
                </a:solidFill>
                <a:latin typeface="+mj-lt"/>
                <a:ea typeface="+mj-ea"/>
                <a:cs typeface="+mj-cs"/>
              </a:rPr>
              <a:t>ACTIVIDAD </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3" r="1215" b="1"/>
          <a:stretch/>
        </p:blipFill>
        <p:spPr bwMode="auto">
          <a:xfrm>
            <a:off x="6" y="-11"/>
            <a:ext cx="6095994" cy="4194796"/>
          </a:xfrm>
          <a:custGeom>
            <a:avLst/>
            <a:gdLst/>
            <a:ahLst/>
            <a:cxnLst/>
            <a:rect l="l" t="t" r="r" b="b"/>
            <a:pathLst>
              <a:path w="6002835" h="4194796">
                <a:moveTo>
                  <a:pt x="0" y="0"/>
                </a:moveTo>
                <a:lnTo>
                  <a:pt x="5999418" y="0"/>
                </a:lnTo>
                <a:lnTo>
                  <a:pt x="5996190" y="32760"/>
                </a:lnTo>
                <a:cubicBezTo>
                  <a:pt x="5998706" y="293110"/>
                  <a:pt x="5983874" y="553460"/>
                  <a:pt x="5997116" y="813682"/>
                </a:cubicBezTo>
                <a:cubicBezTo>
                  <a:pt x="6007314" y="1015047"/>
                  <a:pt x="6000824" y="1216284"/>
                  <a:pt x="5997116" y="1417522"/>
                </a:cubicBezTo>
                <a:cubicBezTo>
                  <a:pt x="5989967" y="1803471"/>
                  <a:pt x="6000824" y="2188911"/>
                  <a:pt x="5996190" y="2574351"/>
                </a:cubicBezTo>
                <a:cubicBezTo>
                  <a:pt x="5994204" y="2745205"/>
                  <a:pt x="5996454" y="2915805"/>
                  <a:pt x="6000824" y="3086660"/>
                </a:cubicBezTo>
                <a:cubicBezTo>
                  <a:pt x="6007180" y="3330611"/>
                  <a:pt x="5997382" y="3574689"/>
                  <a:pt x="5986656" y="3818514"/>
                </a:cubicBezTo>
                <a:cubicBezTo>
                  <a:pt x="5983054" y="3885559"/>
                  <a:pt x="5982107" y="3952684"/>
                  <a:pt x="5983808" y="4019746"/>
                </a:cubicBezTo>
                <a:lnTo>
                  <a:pt x="5993788" y="4173418"/>
                </a:lnTo>
                <a:lnTo>
                  <a:pt x="5955106" y="4175101"/>
                </a:lnTo>
                <a:cubicBezTo>
                  <a:pt x="5890100" y="4175133"/>
                  <a:pt x="5825078" y="4173227"/>
                  <a:pt x="5760087" y="4171956"/>
                </a:cubicBezTo>
                <a:cubicBezTo>
                  <a:pt x="5521345" y="4167509"/>
                  <a:pt x="5282477" y="4171956"/>
                  <a:pt x="5044242" y="4149213"/>
                </a:cubicBezTo>
                <a:cubicBezTo>
                  <a:pt x="4979506" y="4143051"/>
                  <a:pt x="4914326" y="4139111"/>
                  <a:pt x="4849272" y="4139890"/>
                </a:cubicBezTo>
                <a:cubicBezTo>
                  <a:pt x="4784218" y="4140668"/>
                  <a:pt x="4719291" y="4146163"/>
                  <a:pt x="4655063" y="4158869"/>
                </a:cubicBezTo>
                <a:cubicBezTo>
                  <a:pt x="4447578" y="4199146"/>
                  <a:pt x="4239457" y="4201688"/>
                  <a:pt x="4029811" y="4185424"/>
                </a:cubicBezTo>
                <a:cubicBezTo>
                  <a:pt x="3943792" y="4178690"/>
                  <a:pt x="3857774" y="4167509"/>
                  <a:pt x="3771375" y="4169669"/>
                </a:cubicBezTo>
                <a:cubicBezTo>
                  <a:pt x="3623225" y="4173608"/>
                  <a:pt x="3474948" y="4165603"/>
                  <a:pt x="3326672" y="4167636"/>
                </a:cubicBezTo>
                <a:cubicBezTo>
                  <a:pt x="3322669" y="4168208"/>
                  <a:pt x="3318578" y="4167674"/>
                  <a:pt x="3314855" y="4166111"/>
                </a:cubicBezTo>
                <a:cubicBezTo>
                  <a:pt x="3278008" y="4140827"/>
                  <a:pt x="3237604" y="4150610"/>
                  <a:pt x="3199487" y="4157217"/>
                </a:cubicBezTo>
                <a:cubicBezTo>
                  <a:pt x="3072810" y="4179198"/>
                  <a:pt x="2946260" y="4189998"/>
                  <a:pt x="2817550" y="4172972"/>
                </a:cubicBezTo>
                <a:cubicBezTo>
                  <a:pt x="2694647" y="4155146"/>
                  <a:pt x="2569990" y="4152923"/>
                  <a:pt x="2446541" y="4166365"/>
                </a:cubicBezTo>
                <a:cubicBezTo>
                  <a:pt x="2276791" y="4186186"/>
                  <a:pt x="2107677" y="4181993"/>
                  <a:pt x="1938308" y="4166365"/>
                </a:cubicBezTo>
                <a:cubicBezTo>
                  <a:pt x="1869570" y="4160013"/>
                  <a:pt x="1799815" y="4149213"/>
                  <a:pt x="1731712" y="4165095"/>
                </a:cubicBezTo>
                <a:cubicBezTo>
                  <a:pt x="1647854" y="4184535"/>
                  <a:pt x="1564250" y="4178182"/>
                  <a:pt x="1480137" y="4173862"/>
                </a:cubicBezTo>
                <a:cubicBezTo>
                  <a:pt x="1373663" y="4168271"/>
                  <a:pt x="1267442" y="4152135"/>
                  <a:pt x="1160586" y="4164841"/>
                </a:cubicBezTo>
                <a:cubicBezTo>
                  <a:pt x="1111161" y="4170685"/>
                  <a:pt x="1062116" y="4179961"/>
                  <a:pt x="1012055" y="4177547"/>
                </a:cubicBezTo>
                <a:cubicBezTo>
                  <a:pt x="873562" y="4171194"/>
                  <a:pt x="735196" y="4163697"/>
                  <a:pt x="596449" y="4164841"/>
                </a:cubicBezTo>
                <a:cubicBezTo>
                  <a:pt x="538383" y="4165222"/>
                  <a:pt x="480699" y="4167128"/>
                  <a:pt x="422887" y="4171321"/>
                </a:cubicBezTo>
                <a:cubicBezTo>
                  <a:pt x="315015" y="4179198"/>
                  <a:pt x="207524" y="4168525"/>
                  <a:pt x="100033" y="4164714"/>
                </a:cubicBezTo>
                <a:lnTo>
                  <a:pt x="0" y="4169195"/>
                </a:lnTo>
                <a:close/>
              </a:path>
            </a:pathLst>
          </a:custGeom>
          <a:noFill/>
          <a:extLst>
            <a:ext uri="{909E8E84-426E-40DD-AFC4-6F175D3DCCD1}">
              <a14:hiddenFill xmlns:a14="http://schemas.microsoft.com/office/drawing/2010/main">
                <a:solidFill>
                  <a:srgbClr val="FFFFFF"/>
                </a:solidFill>
              </a14:hiddenFill>
            </a:ext>
          </a:extLst>
        </p:spPr>
      </p:pic>
      <p:sp>
        <p:nvSpPr>
          <p:cNvPr id="3092" name="sketch line">
            <a:extLst>
              <a:ext uri="{FF2B5EF4-FFF2-40B4-BE49-F238E27FC236}">
                <a16:creationId xmlns:a16="http://schemas.microsoft.com/office/drawing/2014/main" id="{28C31856-6ABF-41FD-B683-B06E5FFF9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8439"/>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uadroTexto 3">
            <a:extLst>
              <a:ext uri="{FF2B5EF4-FFF2-40B4-BE49-F238E27FC236}">
                <a16:creationId xmlns:a16="http://schemas.microsoft.com/office/drawing/2014/main" id="{2EA94A30-65FC-79DE-A0C4-62F0A4F98F0D}"/>
              </a:ext>
            </a:extLst>
          </p:cNvPr>
          <p:cNvSpPr txBox="1"/>
          <p:nvPr/>
        </p:nvSpPr>
        <p:spPr>
          <a:xfrm>
            <a:off x="6776720" y="873760"/>
            <a:ext cx="4307840" cy="1938992"/>
          </a:xfrm>
          <a:prstGeom prst="rect">
            <a:avLst/>
          </a:prstGeom>
          <a:solidFill>
            <a:schemeClr val="bg2"/>
          </a:solidFill>
        </p:spPr>
        <p:txBody>
          <a:bodyPr wrap="square" rtlCol="0">
            <a:spAutoFit/>
          </a:bodyPr>
          <a:lstStyle/>
          <a:p>
            <a:r>
              <a:rPr lang="es-MX" sz="2400" dirty="0">
                <a:latin typeface="Comic Sans MS" panose="030F0702030302020204" pitchFamily="66" charset="0"/>
              </a:rPr>
              <a:t>Es importante que platiques con tus padres para consolidar los pasos a seguir en tu formación académica e integral.</a:t>
            </a:r>
          </a:p>
        </p:txBody>
      </p:sp>
    </p:spTree>
    <p:extLst>
      <p:ext uri="{BB962C8B-B14F-4D97-AF65-F5344CB8AC3E}">
        <p14:creationId xmlns:p14="http://schemas.microsoft.com/office/powerpoint/2010/main" val="25590988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1" name="Rectangle 3080">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1001684" y="170412"/>
            <a:ext cx="10178934" cy="601113"/>
          </a:xfrm>
          <a:prstGeom prst="rect">
            <a:avLst/>
          </a:prstGeom>
        </p:spPr>
        <p:txBody>
          <a:bodyPr vert="horz" lIns="91440" tIns="45720" rIns="91440" bIns="45720" rtlCol="0" anchor="b">
            <a:normAutofit fontScale="32500" lnSpcReduction="20000"/>
          </a:bodyPr>
          <a:lstStyle/>
          <a:p>
            <a:pPr algn="ctr">
              <a:lnSpc>
                <a:spcPct val="90000"/>
              </a:lnSpc>
              <a:spcBef>
                <a:spcPct val="0"/>
              </a:spcBef>
              <a:spcAft>
                <a:spcPts val="600"/>
              </a:spcAft>
            </a:pPr>
            <a:r>
              <a:rPr lang="es-MX" sz="5200" b="1" kern="1200" dirty="0">
                <a:solidFill>
                  <a:schemeClr val="tx1"/>
                </a:solidFill>
                <a:latin typeface="Comic Sans MS" panose="030F0702030302020204" pitchFamily="66" charset="0"/>
                <a:ea typeface="+mj-ea"/>
                <a:cs typeface="+mj-cs"/>
              </a:rPr>
              <a:t>De los siguientes valores elijo los más importantes para mi</a:t>
            </a:r>
          </a:p>
          <a:p>
            <a:pPr algn="ctr">
              <a:lnSpc>
                <a:spcPct val="90000"/>
              </a:lnSpc>
              <a:spcBef>
                <a:spcPct val="0"/>
              </a:spcBef>
              <a:spcAft>
                <a:spcPts val="600"/>
              </a:spcAft>
            </a:pPr>
            <a:r>
              <a:rPr lang="es-MX" sz="5200" b="1" dirty="0">
                <a:latin typeface="Comic Sans MS" panose="030F0702030302020204" pitchFamily="66" charset="0"/>
                <a:ea typeface="+mj-ea"/>
                <a:cs typeface="+mj-cs"/>
              </a:rPr>
              <a:t>Posteriormente anoto en mi cuaderno porque son importantes para mi…</a:t>
            </a:r>
            <a:endParaRPr lang="es-MX" sz="5200" b="1" kern="1200" dirty="0">
              <a:solidFill>
                <a:schemeClr val="tx1"/>
              </a:solidFill>
              <a:latin typeface="Comic Sans MS" panose="030F0702030302020204" pitchFamily="66" charset="0"/>
              <a:ea typeface="+mj-ea"/>
              <a:cs typeface="+mj-cs"/>
            </a:endParaRP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8" r="3" b="3"/>
          <a:stretch/>
        </p:blipFill>
        <p:spPr bwMode="auto">
          <a:xfrm>
            <a:off x="198741"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a 3">
            <a:extLst>
              <a:ext uri="{FF2B5EF4-FFF2-40B4-BE49-F238E27FC236}">
                <a16:creationId xmlns:a16="http://schemas.microsoft.com/office/drawing/2014/main" id="{322AEEC3-E5E1-79F3-4485-C3453EA66D71}"/>
              </a:ext>
            </a:extLst>
          </p:cNvPr>
          <p:cNvGraphicFramePr>
            <a:graphicFrameLocks noGrp="1"/>
          </p:cNvGraphicFramePr>
          <p:nvPr>
            <p:extLst>
              <p:ext uri="{D42A27DB-BD31-4B8C-83A1-F6EECF244321}">
                <p14:modId xmlns:p14="http://schemas.microsoft.com/office/powerpoint/2010/main" val="2007850056"/>
              </p:ext>
            </p:extLst>
          </p:nvPr>
        </p:nvGraphicFramePr>
        <p:xfrm>
          <a:off x="2758740" y="941937"/>
          <a:ext cx="6332855" cy="5187315"/>
        </p:xfrm>
        <a:graphic>
          <a:graphicData uri="http://schemas.openxmlformats.org/drawingml/2006/table">
            <a:tbl>
              <a:tblPr firstRow="1" bandRow="1">
                <a:tableStyleId>{5C22544A-7EE6-4342-B048-85BDC9FD1C3A}</a:tableStyleId>
              </a:tblPr>
              <a:tblGrid>
                <a:gridCol w="3318787">
                  <a:extLst>
                    <a:ext uri="{9D8B030D-6E8A-4147-A177-3AD203B41FA5}">
                      <a16:colId xmlns:a16="http://schemas.microsoft.com/office/drawing/2014/main" val="498481291"/>
                    </a:ext>
                  </a:extLst>
                </a:gridCol>
                <a:gridCol w="3014068">
                  <a:extLst>
                    <a:ext uri="{9D8B030D-6E8A-4147-A177-3AD203B41FA5}">
                      <a16:colId xmlns:a16="http://schemas.microsoft.com/office/drawing/2014/main" val="3459293337"/>
                    </a:ext>
                  </a:extLst>
                </a:gridCol>
              </a:tblGrid>
              <a:tr h="2352675">
                <a:tc>
                  <a:txBody>
                    <a:bodyPr/>
                    <a:lstStyle/>
                    <a:p>
                      <a:endParaRPr lang="es-MX" dirty="0">
                        <a:latin typeface="Comic Sans MS" panose="030F0702030302020204" pitchFamily="66" charset="0"/>
                      </a:endParaRPr>
                    </a:p>
                    <a:p>
                      <a:r>
                        <a:rPr lang="es-MX" dirty="0">
                          <a:solidFill>
                            <a:schemeClr val="accent2">
                              <a:lumMod val="50000"/>
                            </a:schemeClr>
                          </a:solidFill>
                          <a:latin typeface="Comic Sans MS" panose="030F0702030302020204" pitchFamily="66" charset="0"/>
                        </a:rPr>
                        <a:t>Voluntad </a:t>
                      </a:r>
                    </a:p>
                    <a:p>
                      <a:r>
                        <a:rPr lang="es-MX" dirty="0">
                          <a:solidFill>
                            <a:schemeClr val="accent2">
                              <a:lumMod val="50000"/>
                            </a:schemeClr>
                          </a:solidFill>
                          <a:latin typeface="Comic Sans MS" panose="030F0702030302020204" pitchFamily="66" charset="0"/>
                        </a:rPr>
                        <a:t>Familia</a:t>
                      </a:r>
                    </a:p>
                    <a:p>
                      <a:r>
                        <a:rPr lang="es-MX" dirty="0">
                          <a:solidFill>
                            <a:schemeClr val="accent2">
                              <a:lumMod val="50000"/>
                            </a:schemeClr>
                          </a:solidFill>
                          <a:latin typeface="Comic Sans MS" panose="030F0702030302020204" pitchFamily="66" charset="0"/>
                        </a:rPr>
                        <a:t>Trabajo en equipo</a:t>
                      </a:r>
                    </a:p>
                    <a:p>
                      <a:r>
                        <a:rPr lang="es-MX" dirty="0">
                          <a:solidFill>
                            <a:schemeClr val="accent2">
                              <a:lumMod val="50000"/>
                            </a:schemeClr>
                          </a:solidFill>
                          <a:latin typeface="Comic Sans MS" panose="030F0702030302020204" pitchFamily="66" charset="0"/>
                        </a:rPr>
                        <a:t>Perseverancia</a:t>
                      </a:r>
                    </a:p>
                    <a:p>
                      <a:r>
                        <a:rPr lang="es-MX" dirty="0">
                          <a:solidFill>
                            <a:schemeClr val="accent2">
                              <a:lumMod val="50000"/>
                            </a:schemeClr>
                          </a:solidFill>
                          <a:latin typeface="Comic Sans MS" panose="030F0702030302020204" pitchFamily="66" charset="0"/>
                        </a:rPr>
                        <a:t>Exactitud</a:t>
                      </a:r>
                    </a:p>
                    <a:p>
                      <a:r>
                        <a:rPr lang="es-MX" dirty="0">
                          <a:solidFill>
                            <a:schemeClr val="accent2">
                              <a:lumMod val="50000"/>
                            </a:schemeClr>
                          </a:solidFill>
                          <a:latin typeface="Comic Sans MS" panose="030F0702030302020204" pitchFamily="66" charset="0"/>
                        </a:rPr>
                        <a:t>Orden</a:t>
                      </a:r>
                    </a:p>
                    <a:p>
                      <a:endParaRPr lang="es-MX" dirty="0">
                        <a:latin typeface="Comic Sans MS" panose="030F0702030302020204" pitchFamily="66" charset="0"/>
                      </a:endParaRPr>
                    </a:p>
                  </a:txBody>
                  <a:tcPr>
                    <a:solidFill>
                      <a:schemeClr val="accent2">
                        <a:lumMod val="20000"/>
                        <a:lumOff val="80000"/>
                      </a:schemeClr>
                    </a:solidFill>
                  </a:tcPr>
                </a:tc>
                <a:tc>
                  <a:txBody>
                    <a:bodyPr/>
                    <a:lstStyle/>
                    <a:p>
                      <a:endParaRPr lang="es-MX" dirty="0">
                        <a:solidFill>
                          <a:schemeClr val="tx1"/>
                        </a:solidFill>
                        <a:effectLst>
                          <a:outerShdw blurRad="38100" dist="38100" dir="2700000" algn="tl">
                            <a:srgbClr val="000000">
                              <a:alpha val="43137"/>
                            </a:srgbClr>
                          </a:outerShdw>
                        </a:effectLst>
                        <a:latin typeface="Comic Sans MS" panose="030F0702030302020204" pitchFamily="66" charset="0"/>
                      </a:endParaRPr>
                    </a:p>
                    <a:p>
                      <a:r>
                        <a:rPr lang="es-MX" dirty="0">
                          <a:solidFill>
                            <a:schemeClr val="tx1"/>
                          </a:solidFill>
                          <a:effectLst>
                            <a:outerShdw blurRad="38100" dist="38100" dir="2700000" algn="tl">
                              <a:srgbClr val="000000">
                                <a:alpha val="43137"/>
                              </a:srgbClr>
                            </a:outerShdw>
                          </a:effectLst>
                          <a:latin typeface="Comic Sans MS" panose="030F0702030302020204" pitchFamily="66" charset="0"/>
                        </a:rPr>
                        <a:t>Verdad</a:t>
                      </a:r>
                    </a:p>
                    <a:p>
                      <a:r>
                        <a:rPr lang="es-MX" dirty="0">
                          <a:solidFill>
                            <a:schemeClr val="tx1"/>
                          </a:solidFill>
                          <a:effectLst>
                            <a:outerShdw blurRad="38100" dist="38100" dir="2700000" algn="tl">
                              <a:srgbClr val="000000">
                                <a:alpha val="43137"/>
                              </a:srgbClr>
                            </a:outerShdw>
                          </a:effectLst>
                          <a:latin typeface="Comic Sans MS" panose="030F0702030302020204" pitchFamily="66" charset="0"/>
                        </a:rPr>
                        <a:t>Fe</a:t>
                      </a:r>
                    </a:p>
                    <a:p>
                      <a:r>
                        <a:rPr lang="es-MX" dirty="0">
                          <a:solidFill>
                            <a:schemeClr val="tx1"/>
                          </a:solidFill>
                          <a:effectLst>
                            <a:outerShdw blurRad="38100" dist="38100" dir="2700000" algn="tl">
                              <a:srgbClr val="000000">
                                <a:alpha val="43137"/>
                              </a:srgbClr>
                            </a:outerShdw>
                          </a:effectLst>
                          <a:latin typeface="Comic Sans MS" panose="030F0702030302020204" pitchFamily="66" charset="0"/>
                        </a:rPr>
                        <a:t>Justicia</a:t>
                      </a:r>
                    </a:p>
                    <a:p>
                      <a:r>
                        <a:rPr lang="es-MX" dirty="0">
                          <a:solidFill>
                            <a:schemeClr val="tx1"/>
                          </a:solidFill>
                          <a:effectLst>
                            <a:outerShdw blurRad="38100" dist="38100" dir="2700000" algn="tl">
                              <a:srgbClr val="000000">
                                <a:alpha val="43137"/>
                              </a:srgbClr>
                            </a:outerShdw>
                          </a:effectLst>
                          <a:latin typeface="Comic Sans MS" panose="030F0702030302020204" pitchFamily="66" charset="0"/>
                        </a:rPr>
                        <a:t>Respeto</a:t>
                      </a:r>
                    </a:p>
                    <a:p>
                      <a:r>
                        <a:rPr lang="es-MX" dirty="0">
                          <a:solidFill>
                            <a:schemeClr val="tx1"/>
                          </a:solidFill>
                          <a:effectLst>
                            <a:outerShdw blurRad="38100" dist="38100" dir="2700000" algn="tl">
                              <a:srgbClr val="000000">
                                <a:alpha val="43137"/>
                              </a:srgbClr>
                            </a:outerShdw>
                          </a:effectLst>
                          <a:latin typeface="Comic Sans MS" panose="030F0702030302020204" pitchFamily="66" charset="0"/>
                        </a:rPr>
                        <a:t>Tolerancia</a:t>
                      </a:r>
                    </a:p>
                    <a:p>
                      <a:r>
                        <a:rPr lang="es-MX" dirty="0">
                          <a:solidFill>
                            <a:schemeClr val="tx1"/>
                          </a:solidFill>
                          <a:effectLst>
                            <a:outerShdw blurRad="38100" dist="38100" dir="2700000" algn="tl">
                              <a:srgbClr val="000000">
                                <a:alpha val="43137"/>
                              </a:srgbClr>
                            </a:outerShdw>
                          </a:effectLst>
                          <a:latin typeface="Comic Sans MS" panose="030F0702030302020204" pitchFamily="66" charset="0"/>
                        </a:rPr>
                        <a:t>Sinceridad</a:t>
                      </a:r>
                    </a:p>
                    <a:p>
                      <a:endParaRPr lang="es-MX" dirty="0">
                        <a:solidFill>
                          <a:schemeClr val="tx1"/>
                        </a:solidFill>
                        <a:effectLst>
                          <a:outerShdw blurRad="38100" dist="38100" dir="2700000" algn="tl">
                            <a:srgbClr val="000000">
                              <a:alpha val="43137"/>
                            </a:srgbClr>
                          </a:outerShdw>
                        </a:effectLst>
                        <a:latin typeface="Comic Sans MS" panose="030F0702030302020204" pitchFamily="66" charset="0"/>
                      </a:endParaRPr>
                    </a:p>
                  </a:txBody>
                  <a:tcPr>
                    <a:solidFill>
                      <a:schemeClr val="bg1">
                        <a:lumMod val="95000"/>
                      </a:schemeClr>
                    </a:solidFill>
                  </a:tcPr>
                </a:tc>
                <a:extLst>
                  <a:ext uri="{0D108BD9-81ED-4DB2-BD59-A6C34878D82A}">
                    <a16:rowId xmlns:a16="http://schemas.microsoft.com/office/drawing/2014/main" val="401736995"/>
                  </a:ext>
                </a:extLst>
              </a:tr>
              <a:tr h="2352675">
                <a:tc>
                  <a:txBody>
                    <a:bodyPr/>
                    <a:lstStyle/>
                    <a:p>
                      <a:endParaRPr lang="es-MX" b="1" dirty="0">
                        <a:effectLst>
                          <a:outerShdw blurRad="38100" dist="38100" dir="2700000" algn="tl">
                            <a:srgbClr val="000000">
                              <a:alpha val="43137"/>
                            </a:srgbClr>
                          </a:outerShdw>
                        </a:effectLst>
                        <a:latin typeface="Comic Sans MS" panose="030F0702030302020204" pitchFamily="66" charset="0"/>
                      </a:endParaRPr>
                    </a:p>
                    <a:p>
                      <a:r>
                        <a:rPr lang="es-MX" b="1" dirty="0">
                          <a:effectLst>
                            <a:outerShdw blurRad="38100" dist="38100" dir="2700000" algn="tl">
                              <a:srgbClr val="000000">
                                <a:alpha val="43137"/>
                              </a:srgbClr>
                            </a:outerShdw>
                          </a:effectLst>
                          <a:latin typeface="Comic Sans MS" panose="030F0702030302020204" pitchFamily="66" charset="0"/>
                        </a:rPr>
                        <a:t>Planeación</a:t>
                      </a:r>
                    </a:p>
                    <a:p>
                      <a:r>
                        <a:rPr lang="es-MX" b="1" dirty="0">
                          <a:effectLst>
                            <a:outerShdw blurRad="38100" dist="38100" dir="2700000" algn="tl">
                              <a:srgbClr val="000000">
                                <a:alpha val="43137"/>
                              </a:srgbClr>
                            </a:outerShdw>
                          </a:effectLst>
                          <a:latin typeface="Comic Sans MS" panose="030F0702030302020204" pitchFamily="66" charset="0"/>
                        </a:rPr>
                        <a:t>Amistad</a:t>
                      </a:r>
                    </a:p>
                    <a:p>
                      <a:r>
                        <a:rPr lang="es-MX" b="1" dirty="0">
                          <a:effectLst>
                            <a:outerShdw blurRad="38100" dist="38100" dir="2700000" algn="tl">
                              <a:srgbClr val="000000">
                                <a:alpha val="43137"/>
                              </a:srgbClr>
                            </a:outerShdw>
                          </a:effectLst>
                          <a:latin typeface="Comic Sans MS" panose="030F0702030302020204" pitchFamily="66" charset="0"/>
                        </a:rPr>
                        <a:t>Bondad</a:t>
                      </a:r>
                    </a:p>
                    <a:p>
                      <a:r>
                        <a:rPr lang="es-MX" b="1" dirty="0">
                          <a:effectLst>
                            <a:outerShdw blurRad="38100" dist="38100" dir="2700000" algn="tl">
                              <a:srgbClr val="000000">
                                <a:alpha val="43137"/>
                              </a:srgbClr>
                            </a:outerShdw>
                          </a:effectLst>
                          <a:latin typeface="Comic Sans MS" panose="030F0702030302020204" pitchFamily="66" charset="0"/>
                        </a:rPr>
                        <a:t>Conocimiento</a:t>
                      </a:r>
                    </a:p>
                    <a:p>
                      <a:r>
                        <a:rPr lang="es-MX" b="1" dirty="0">
                          <a:effectLst>
                            <a:outerShdw blurRad="38100" dist="38100" dir="2700000" algn="tl">
                              <a:srgbClr val="000000">
                                <a:alpha val="43137"/>
                              </a:srgbClr>
                            </a:outerShdw>
                          </a:effectLst>
                          <a:latin typeface="Comic Sans MS" panose="030F0702030302020204" pitchFamily="66" charset="0"/>
                        </a:rPr>
                        <a:t>Creatividad</a:t>
                      </a:r>
                    </a:p>
                    <a:p>
                      <a:r>
                        <a:rPr lang="es-MX" b="1" dirty="0">
                          <a:effectLst>
                            <a:outerShdw blurRad="38100" dist="38100" dir="2700000" algn="tl">
                              <a:srgbClr val="000000">
                                <a:alpha val="43137"/>
                              </a:srgbClr>
                            </a:outerShdw>
                          </a:effectLst>
                          <a:latin typeface="Comic Sans MS" panose="030F0702030302020204" pitchFamily="66" charset="0"/>
                        </a:rPr>
                        <a:t>Valentía</a:t>
                      </a:r>
                    </a:p>
                    <a:p>
                      <a:endParaRPr lang="es-MX" b="1" dirty="0">
                        <a:effectLst>
                          <a:outerShdw blurRad="38100" dist="38100" dir="2700000" algn="tl">
                            <a:srgbClr val="000000">
                              <a:alpha val="43137"/>
                            </a:srgbClr>
                          </a:outerShdw>
                        </a:effectLst>
                        <a:latin typeface="Comic Sans MS" panose="030F0702030302020204" pitchFamily="66" charset="0"/>
                      </a:endParaRPr>
                    </a:p>
                  </a:txBody>
                  <a:tcPr>
                    <a:solidFill>
                      <a:schemeClr val="bg1">
                        <a:lumMod val="95000"/>
                      </a:schemeClr>
                    </a:solidFill>
                  </a:tcPr>
                </a:tc>
                <a:tc>
                  <a:txBody>
                    <a:bodyPr/>
                    <a:lstStyle/>
                    <a:p>
                      <a:endParaRPr lang="es-MX" dirty="0">
                        <a:solidFill>
                          <a:schemeClr val="bg1"/>
                        </a:solidFill>
                        <a:latin typeface="Comic Sans MS" panose="030F0702030302020204" pitchFamily="66" charset="0"/>
                      </a:endParaRPr>
                    </a:p>
                    <a:p>
                      <a:r>
                        <a:rPr lang="es-MX" dirty="0">
                          <a:solidFill>
                            <a:schemeClr val="accent2">
                              <a:lumMod val="50000"/>
                            </a:schemeClr>
                          </a:solidFill>
                          <a:latin typeface="Comic Sans MS" panose="030F0702030302020204" pitchFamily="66" charset="0"/>
                        </a:rPr>
                        <a:t>Solidaridad</a:t>
                      </a:r>
                    </a:p>
                    <a:p>
                      <a:r>
                        <a:rPr lang="es-MX" dirty="0">
                          <a:solidFill>
                            <a:schemeClr val="accent2">
                              <a:lumMod val="50000"/>
                            </a:schemeClr>
                          </a:solidFill>
                          <a:latin typeface="Comic Sans MS" panose="030F0702030302020204" pitchFamily="66" charset="0"/>
                        </a:rPr>
                        <a:t>Autenticidad</a:t>
                      </a:r>
                    </a:p>
                    <a:p>
                      <a:r>
                        <a:rPr lang="es-MX" dirty="0">
                          <a:solidFill>
                            <a:schemeClr val="accent2">
                              <a:lumMod val="50000"/>
                            </a:schemeClr>
                          </a:solidFill>
                          <a:latin typeface="Comic Sans MS" panose="030F0702030302020204" pitchFamily="66" charset="0"/>
                        </a:rPr>
                        <a:t>Paz</a:t>
                      </a:r>
                    </a:p>
                    <a:p>
                      <a:r>
                        <a:rPr lang="es-MX" dirty="0">
                          <a:solidFill>
                            <a:schemeClr val="accent2">
                              <a:lumMod val="50000"/>
                            </a:schemeClr>
                          </a:solidFill>
                          <a:latin typeface="Comic Sans MS" panose="030F0702030302020204" pitchFamily="66" charset="0"/>
                        </a:rPr>
                        <a:t>Disciplina</a:t>
                      </a:r>
                    </a:p>
                    <a:p>
                      <a:r>
                        <a:rPr lang="es-MX" dirty="0">
                          <a:solidFill>
                            <a:schemeClr val="accent2">
                              <a:lumMod val="50000"/>
                            </a:schemeClr>
                          </a:solidFill>
                          <a:latin typeface="Comic Sans MS" panose="030F0702030302020204" pitchFamily="66" charset="0"/>
                        </a:rPr>
                        <a:t>Puntualidad</a:t>
                      </a:r>
                    </a:p>
                    <a:p>
                      <a:r>
                        <a:rPr lang="es-MX" dirty="0">
                          <a:solidFill>
                            <a:schemeClr val="accent2">
                              <a:lumMod val="50000"/>
                            </a:schemeClr>
                          </a:solidFill>
                          <a:latin typeface="Comic Sans MS" panose="030F0702030302020204" pitchFamily="66" charset="0"/>
                        </a:rPr>
                        <a:t>Trabajo</a:t>
                      </a:r>
                    </a:p>
                    <a:p>
                      <a:r>
                        <a:rPr lang="es-MX" dirty="0">
                          <a:solidFill>
                            <a:schemeClr val="accent2">
                              <a:lumMod val="50000"/>
                            </a:schemeClr>
                          </a:solidFill>
                          <a:latin typeface="Comic Sans MS" panose="030F0702030302020204" pitchFamily="66" charset="0"/>
                        </a:rPr>
                        <a:t>Amor</a:t>
                      </a:r>
                    </a:p>
                    <a:p>
                      <a:r>
                        <a:rPr lang="es-MX" dirty="0">
                          <a:solidFill>
                            <a:schemeClr val="accent2">
                              <a:lumMod val="50000"/>
                            </a:schemeClr>
                          </a:solidFill>
                          <a:latin typeface="Comic Sans MS" panose="030F0702030302020204" pitchFamily="66" charset="0"/>
                        </a:rPr>
                        <a:t>Libertad</a:t>
                      </a:r>
                    </a:p>
                    <a:p>
                      <a:endParaRPr lang="es-MX" dirty="0">
                        <a:solidFill>
                          <a:schemeClr val="bg1"/>
                        </a:solidFill>
                        <a:latin typeface="Comic Sans MS" panose="030F0702030302020204" pitchFamily="66" charset="0"/>
                      </a:endParaRPr>
                    </a:p>
                  </a:txBody>
                  <a:tcPr>
                    <a:solidFill>
                      <a:schemeClr val="accent2">
                        <a:lumMod val="20000"/>
                        <a:lumOff val="80000"/>
                      </a:schemeClr>
                    </a:solidFill>
                  </a:tcPr>
                </a:tc>
                <a:extLst>
                  <a:ext uri="{0D108BD9-81ED-4DB2-BD59-A6C34878D82A}">
                    <a16:rowId xmlns:a16="http://schemas.microsoft.com/office/drawing/2014/main" val="2884808113"/>
                  </a:ext>
                </a:extLst>
              </a:tr>
            </a:tbl>
          </a:graphicData>
        </a:graphic>
      </p:graphicFrame>
    </p:spTree>
    <p:extLst>
      <p:ext uri="{BB962C8B-B14F-4D97-AF65-F5344CB8AC3E}">
        <p14:creationId xmlns:p14="http://schemas.microsoft.com/office/powerpoint/2010/main" val="1008815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0" name="Rectangle 3089">
            <a:extLst>
              <a:ext uri="{FF2B5EF4-FFF2-40B4-BE49-F238E27FC236}">
                <a16:creationId xmlns:a16="http://schemas.microsoft.com/office/drawing/2014/main" id="{D880886B-02ED-4317-9236-CB60C22CF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4419600"/>
            <a:ext cx="10908792" cy="1203960"/>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kern="1200" dirty="0">
                <a:solidFill>
                  <a:schemeClr val="tx1"/>
                </a:solidFill>
                <a:latin typeface="+mj-lt"/>
                <a:ea typeface="+mj-ea"/>
                <a:cs typeface="+mj-cs"/>
              </a:rPr>
              <a:t>ACTIVIDAD </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3" r="1215" b="1"/>
          <a:stretch/>
        </p:blipFill>
        <p:spPr bwMode="auto">
          <a:xfrm>
            <a:off x="6" y="-11"/>
            <a:ext cx="6095994" cy="4194796"/>
          </a:xfrm>
          <a:custGeom>
            <a:avLst/>
            <a:gdLst/>
            <a:ahLst/>
            <a:cxnLst/>
            <a:rect l="l" t="t" r="r" b="b"/>
            <a:pathLst>
              <a:path w="6002835" h="4194796">
                <a:moveTo>
                  <a:pt x="0" y="0"/>
                </a:moveTo>
                <a:lnTo>
                  <a:pt x="5999418" y="0"/>
                </a:lnTo>
                <a:lnTo>
                  <a:pt x="5996190" y="32760"/>
                </a:lnTo>
                <a:cubicBezTo>
                  <a:pt x="5998706" y="293110"/>
                  <a:pt x="5983874" y="553460"/>
                  <a:pt x="5997116" y="813682"/>
                </a:cubicBezTo>
                <a:cubicBezTo>
                  <a:pt x="6007314" y="1015047"/>
                  <a:pt x="6000824" y="1216284"/>
                  <a:pt x="5997116" y="1417522"/>
                </a:cubicBezTo>
                <a:cubicBezTo>
                  <a:pt x="5989967" y="1803471"/>
                  <a:pt x="6000824" y="2188911"/>
                  <a:pt x="5996190" y="2574351"/>
                </a:cubicBezTo>
                <a:cubicBezTo>
                  <a:pt x="5994204" y="2745205"/>
                  <a:pt x="5996454" y="2915805"/>
                  <a:pt x="6000824" y="3086660"/>
                </a:cubicBezTo>
                <a:cubicBezTo>
                  <a:pt x="6007180" y="3330611"/>
                  <a:pt x="5997382" y="3574689"/>
                  <a:pt x="5986656" y="3818514"/>
                </a:cubicBezTo>
                <a:cubicBezTo>
                  <a:pt x="5983054" y="3885559"/>
                  <a:pt x="5982107" y="3952684"/>
                  <a:pt x="5983808" y="4019746"/>
                </a:cubicBezTo>
                <a:lnTo>
                  <a:pt x="5993788" y="4173418"/>
                </a:lnTo>
                <a:lnTo>
                  <a:pt x="5955106" y="4175101"/>
                </a:lnTo>
                <a:cubicBezTo>
                  <a:pt x="5890100" y="4175133"/>
                  <a:pt x="5825078" y="4173227"/>
                  <a:pt x="5760087" y="4171956"/>
                </a:cubicBezTo>
                <a:cubicBezTo>
                  <a:pt x="5521345" y="4167509"/>
                  <a:pt x="5282477" y="4171956"/>
                  <a:pt x="5044242" y="4149213"/>
                </a:cubicBezTo>
                <a:cubicBezTo>
                  <a:pt x="4979506" y="4143051"/>
                  <a:pt x="4914326" y="4139111"/>
                  <a:pt x="4849272" y="4139890"/>
                </a:cubicBezTo>
                <a:cubicBezTo>
                  <a:pt x="4784218" y="4140668"/>
                  <a:pt x="4719291" y="4146163"/>
                  <a:pt x="4655063" y="4158869"/>
                </a:cubicBezTo>
                <a:cubicBezTo>
                  <a:pt x="4447578" y="4199146"/>
                  <a:pt x="4239457" y="4201688"/>
                  <a:pt x="4029811" y="4185424"/>
                </a:cubicBezTo>
                <a:cubicBezTo>
                  <a:pt x="3943792" y="4178690"/>
                  <a:pt x="3857774" y="4167509"/>
                  <a:pt x="3771375" y="4169669"/>
                </a:cubicBezTo>
                <a:cubicBezTo>
                  <a:pt x="3623225" y="4173608"/>
                  <a:pt x="3474948" y="4165603"/>
                  <a:pt x="3326672" y="4167636"/>
                </a:cubicBezTo>
                <a:cubicBezTo>
                  <a:pt x="3322669" y="4168208"/>
                  <a:pt x="3318578" y="4167674"/>
                  <a:pt x="3314855" y="4166111"/>
                </a:cubicBezTo>
                <a:cubicBezTo>
                  <a:pt x="3278008" y="4140827"/>
                  <a:pt x="3237604" y="4150610"/>
                  <a:pt x="3199487" y="4157217"/>
                </a:cubicBezTo>
                <a:cubicBezTo>
                  <a:pt x="3072810" y="4179198"/>
                  <a:pt x="2946260" y="4189998"/>
                  <a:pt x="2817550" y="4172972"/>
                </a:cubicBezTo>
                <a:cubicBezTo>
                  <a:pt x="2694647" y="4155146"/>
                  <a:pt x="2569990" y="4152923"/>
                  <a:pt x="2446541" y="4166365"/>
                </a:cubicBezTo>
                <a:cubicBezTo>
                  <a:pt x="2276791" y="4186186"/>
                  <a:pt x="2107677" y="4181993"/>
                  <a:pt x="1938308" y="4166365"/>
                </a:cubicBezTo>
                <a:cubicBezTo>
                  <a:pt x="1869570" y="4160013"/>
                  <a:pt x="1799815" y="4149213"/>
                  <a:pt x="1731712" y="4165095"/>
                </a:cubicBezTo>
                <a:cubicBezTo>
                  <a:pt x="1647854" y="4184535"/>
                  <a:pt x="1564250" y="4178182"/>
                  <a:pt x="1480137" y="4173862"/>
                </a:cubicBezTo>
                <a:cubicBezTo>
                  <a:pt x="1373663" y="4168271"/>
                  <a:pt x="1267442" y="4152135"/>
                  <a:pt x="1160586" y="4164841"/>
                </a:cubicBezTo>
                <a:cubicBezTo>
                  <a:pt x="1111161" y="4170685"/>
                  <a:pt x="1062116" y="4179961"/>
                  <a:pt x="1012055" y="4177547"/>
                </a:cubicBezTo>
                <a:cubicBezTo>
                  <a:pt x="873562" y="4171194"/>
                  <a:pt x="735196" y="4163697"/>
                  <a:pt x="596449" y="4164841"/>
                </a:cubicBezTo>
                <a:cubicBezTo>
                  <a:pt x="538383" y="4165222"/>
                  <a:pt x="480699" y="4167128"/>
                  <a:pt x="422887" y="4171321"/>
                </a:cubicBezTo>
                <a:cubicBezTo>
                  <a:pt x="315015" y="4179198"/>
                  <a:pt x="207524" y="4168525"/>
                  <a:pt x="100033" y="4164714"/>
                </a:cubicBezTo>
                <a:lnTo>
                  <a:pt x="0" y="4169195"/>
                </a:lnTo>
                <a:close/>
              </a:path>
            </a:pathLst>
          </a:custGeom>
          <a:noFill/>
          <a:extLst>
            <a:ext uri="{909E8E84-426E-40DD-AFC4-6F175D3DCCD1}">
              <a14:hiddenFill xmlns:a14="http://schemas.microsoft.com/office/drawing/2010/main">
                <a:solidFill>
                  <a:srgbClr val="FFFFFF"/>
                </a:solidFill>
              </a14:hiddenFill>
            </a:ext>
          </a:extLst>
        </p:spPr>
      </p:pic>
      <p:sp>
        <p:nvSpPr>
          <p:cNvPr id="3092" name="sketch line">
            <a:extLst>
              <a:ext uri="{FF2B5EF4-FFF2-40B4-BE49-F238E27FC236}">
                <a16:creationId xmlns:a16="http://schemas.microsoft.com/office/drawing/2014/main" id="{28C31856-6ABF-41FD-B683-B06E5FFF9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5598439"/>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uadroTexto 3">
            <a:extLst>
              <a:ext uri="{FF2B5EF4-FFF2-40B4-BE49-F238E27FC236}">
                <a16:creationId xmlns:a16="http://schemas.microsoft.com/office/drawing/2014/main" id="{D0D3590F-1B57-1130-269B-EF5682E90ABE}"/>
              </a:ext>
            </a:extLst>
          </p:cNvPr>
          <p:cNvSpPr txBox="1"/>
          <p:nvPr/>
        </p:nvSpPr>
        <p:spPr>
          <a:xfrm>
            <a:off x="7741920" y="730240"/>
            <a:ext cx="3423920" cy="3416320"/>
          </a:xfrm>
          <a:prstGeom prst="rect">
            <a:avLst/>
          </a:prstGeom>
          <a:solidFill>
            <a:schemeClr val="bg2"/>
          </a:solidFill>
        </p:spPr>
        <p:txBody>
          <a:bodyPr wrap="square" rtlCol="0">
            <a:spAutoFit/>
          </a:bodyPr>
          <a:lstStyle/>
          <a:p>
            <a:r>
              <a:rPr lang="es-MX" sz="2400" dirty="0">
                <a:latin typeface="Comic Sans MS" panose="030F0702030302020204" pitchFamily="66" charset="0"/>
              </a:rPr>
              <a:t>La personalidad es lo que te define como persona, recuerda cultivar en el día a día valores, intereses, actitudes y habilidades que te permitan alcanzar tus metas de vida.</a:t>
            </a:r>
          </a:p>
        </p:txBody>
      </p:sp>
    </p:spTree>
    <p:extLst>
      <p:ext uri="{BB962C8B-B14F-4D97-AF65-F5344CB8AC3E}">
        <p14:creationId xmlns:p14="http://schemas.microsoft.com/office/powerpoint/2010/main" val="3997638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FB34EEF-7883-D67C-B8EF-A5FAFC2518BB}"/>
              </a:ext>
            </a:extLst>
          </p:cNvPr>
          <p:cNvSpPr txBox="1"/>
          <p:nvPr/>
        </p:nvSpPr>
        <p:spPr>
          <a:xfrm>
            <a:off x="519112" y="-28580"/>
            <a:ext cx="11210925" cy="1513516"/>
          </a:xfrm>
          <a:prstGeom prst="rect">
            <a:avLst/>
          </a:prstGeom>
          <a:solidFill>
            <a:schemeClr val="bg1">
              <a:lumMod val="95000"/>
            </a:schemeClr>
          </a:solidFill>
        </p:spPr>
        <p:txBody>
          <a:bodyPr vert="horz" lIns="91440" tIns="45720" rIns="91440" bIns="45720" rtlCol="0" anchor="ctr">
            <a:normAutofit fontScale="47500" lnSpcReduction="20000"/>
          </a:bodyPr>
          <a:lstStyle/>
          <a:p>
            <a:pPr algn="ctr">
              <a:lnSpc>
                <a:spcPct val="90000"/>
              </a:lnSpc>
              <a:spcBef>
                <a:spcPct val="0"/>
              </a:spcBef>
              <a:spcAft>
                <a:spcPts val="600"/>
              </a:spcAft>
            </a:pPr>
            <a:endParaRPr lang="es-MX" sz="2800" b="1" dirty="0">
              <a:solidFill>
                <a:schemeClr val="tx1">
                  <a:lumMod val="85000"/>
                  <a:lumOff val="15000"/>
                </a:schemeClr>
              </a:solidFill>
              <a:latin typeface="Comic Sans MS" panose="030F0702030302020204" pitchFamily="66" charset="0"/>
              <a:ea typeface="+mj-ea"/>
              <a:cs typeface="+mj-cs"/>
            </a:endParaRPr>
          </a:p>
          <a:p>
            <a:pPr algn="ctr">
              <a:lnSpc>
                <a:spcPct val="90000"/>
              </a:lnSpc>
              <a:spcBef>
                <a:spcPct val="0"/>
              </a:spcBef>
              <a:spcAft>
                <a:spcPts val="600"/>
              </a:spcAft>
            </a:pPr>
            <a:r>
              <a:rPr lang="es-MX" sz="5100" b="1" dirty="0">
                <a:solidFill>
                  <a:schemeClr val="accent2">
                    <a:lumMod val="50000"/>
                  </a:schemeClr>
                </a:solidFill>
                <a:latin typeface="Comic Sans MS" panose="030F0702030302020204" pitchFamily="66" charset="0"/>
                <a:ea typeface="+mj-ea"/>
                <a:cs typeface="+mj-cs"/>
              </a:rPr>
              <a:t>Test de personalidad</a:t>
            </a:r>
          </a:p>
          <a:p>
            <a:pPr algn="ctr">
              <a:lnSpc>
                <a:spcPct val="90000"/>
              </a:lnSpc>
              <a:spcBef>
                <a:spcPct val="0"/>
              </a:spcBef>
              <a:spcAft>
                <a:spcPts val="600"/>
              </a:spcAft>
            </a:pPr>
            <a:r>
              <a:rPr lang="es-MX" sz="2800" b="1" dirty="0">
                <a:solidFill>
                  <a:schemeClr val="tx1">
                    <a:lumMod val="85000"/>
                    <a:lumOff val="15000"/>
                  </a:schemeClr>
                </a:solidFill>
                <a:latin typeface="Comic Sans MS" panose="030F0702030302020204" pitchFamily="66" charset="0"/>
                <a:ea typeface="+mj-ea"/>
                <a:cs typeface="+mj-cs"/>
              </a:rPr>
              <a:t>Es una prueba destinada a evaluar conocimientos o actitudes, en la cual hay que elegir la respuesta correcta entre varias opciones previamente fijadas.</a:t>
            </a:r>
          </a:p>
          <a:p>
            <a:pPr algn="ctr">
              <a:lnSpc>
                <a:spcPct val="90000"/>
              </a:lnSpc>
              <a:spcBef>
                <a:spcPct val="0"/>
              </a:spcBef>
              <a:spcAft>
                <a:spcPts val="600"/>
              </a:spcAft>
            </a:pPr>
            <a:endParaRPr lang="es-MX" sz="2800" b="1" dirty="0">
              <a:solidFill>
                <a:schemeClr val="tx1">
                  <a:lumMod val="85000"/>
                  <a:lumOff val="15000"/>
                </a:schemeClr>
              </a:solidFill>
              <a:latin typeface="Comic Sans MS" panose="030F0702030302020204" pitchFamily="66" charset="0"/>
              <a:ea typeface="+mj-ea"/>
              <a:cs typeface="+mj-cs"/>
            </a:endParaRPr>
          </a:p>
          <a:p>
            <a:pPr algn="ctr">
              <a:lnSpc>
                <a:spcPct val="90000"/>
              </a:lnSpc>
              <a:spcBef>
                <a:spcPct val="0"/>
              </a:spcBef>
              <a:spcAft>
                <a:spcPts val="600"/>
              </a:spcAft>
            </a:pPr>
            <a:r>
              <a:rPr lang="es-MX" sz="1200" b="1" dirty="0">
                <a:solidFill>
                  <a:schemeClr val="tx1">
                    <a:lumMod val="85000"/>
                    <a:lumOff val="15000"/>
                  </a:schemeClr>
                </a:solidFill>
                <a:latin typeface="Comic Sans MS" panose="030F0702030302020204" pitchFamily="66" charset="0"/>
                <a:ea typeface="+mj-ea"/>
                <a:cs typeface="+mj-cs"/>
              </a:rPr>
              <a:t>Realiza el test</a:t>
            </a:r>
            <a:r>
              <a:rPr lang="es-MX" sz="1200" b="1" dirty="0">
                <a:solidFill>
                  <a:schemeClr val="accent2">
                    <a:lumMod val="50000"/>
                  </a:schemeClr>
                </a:solidFill>
                <a:latin typeface="Comic Sans MS" panose="030F0702030302020204" pitchFamily="66" charset="0"/>
                <a:ea typeface="+mj-ea"/>
                <a:cs typeface="+mj-cs"/>
              </a:rPr>
              <a:t>: </a:t>
            </a:r>
            <a:r>
              <a:rPr lang="es-MX" sz="1200" b="1" dirty="0">
                <a:solidFill>
                  <a:schemeClr val="accent2">
                    <a:lumMod val="50000"/>
                  </a:schemeClr>
                </a:solidFill>
                <a:latin typeface="Comic Sans MS" panose="030F0702030302020204" pitchFamily="66" charset="0"/>
                <a:ea typeface="+mj-ea"/>
                <a:cs typeface="+mj-cs"/>
                <a:hlinkClick r:id="rId2">
                  <a:extLst>
                    <a:ext uri="{A12FA001-AC4F-418D-AE19-62706E023703}">
                      <ahyp:hlinkClr xmlns:ahyp="http://schemas.microsoft.com/office/drawing/2018/hyperlinkcolor" val="tx"/>
                    </a:ext>
                  </a:extLst>
                </a:hlinkClick>
              </a:rPr>
              <a:t>https://www.16personalities.com/es/descripción-de-los-tipos</a:t>
            </a:r>
            <a:endParaRPr lang="es-MX" sz="1200" b="1" dirty="0">
              <a:solidFill>
                <a:schemeClr val="accent2">
                  <a:lumMod val="50000"/>
                </a:schemeClr>
              </a:solidFill>
              <a:latin typeface="Comic Sans MS" panose="030F0702030302020204" pitchFamily="66" charset="0"/>
              <a:ea typeface="+mj-ea"/>
              <a:cs typeface="+mj-cs"/>
            </a:endParaRPr>
          </a:p>
          <a:p>
            <a:pPr algn="ctr">
              <a:lnSpc>
                <a:spcPct val="90000"/>
              </a:lnSpc>
              <a:spcBef>
                <a:spcPct val="0"/>
              </a:spcBef>
              <a:spcAft>
                <a:spcPts val="600"/>
              </a:spcAft>
            </a:pPr>
            <a:r>
              <a:rPr lang="es-MX" sz="1200" b="1" dirty="0">
                <a:solidFill>
                  <a:schemeClr val="tx1">
                    <a:lumMod val="85000"/>
                    <a:lumOff val="15000"/>
                  </a:schemeClr>
                </a:solidFill>
                <a:latin typeface="Comic Sans MS" panose="030F0702030302020204" pitchFamily="66" charset="0"/>
                <a:ea typeface="+mj-ea"/>
                <a:cs typeface="+mj-cs"/>
              </a:rPr>
              <a:t>Posteriormente anota en la tabla lo que se te solicita.</a:t>
            </a:r>
          </a:p>
        </p:txBody>
      </p:sp>
      <p:graphicFrame>
        <p:nvGraphicFramePr>
          <p:cNvPr id="4" name="Tabla 4">
            <a:extLst>
              <a:ext uri="{FF2B5EF4-FFF2-40B4-BE49-F238E27FC236}">
                <a16:creationId xmlns:a16="http://schemas.microsoft.com/office/drawing/2014/main" id="{0B0EA0B4-9ACB-064D-8A4C-AF55C55CECFA}"/>
              </a:ext>
            </a:extLst>
          </p:cNvPr>
          <p:cNvGraphicFramePr>
            <a:graphicFrameLocks noGrp="1"/>
          </p:cNvGraphicFramePr>
          <p:nvPr>
            <p:extLst>
              <p:ext uri="{D42A27DB-BD31-4B8C-83A1-F6EECF244321}">
                <p14:modId xmlns:p14="http://schemas.microsoft.com/office/powerpoint/2010/main" val="979242387"/>
              </p:ext>
            </p:extLst>
          </p:nvPr>
        </p:nvGraphicFramePr>
        <p:xfrm>
          <a:off x="257174" y="2321792"/>
          <a:ext cx="11734800" cy="3451702"/>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3911600">
                  <a:extLst>
                    <a:ext uri="{9D8B030D-6E8A-4147-A177-3AD203B41FA5}">
                      <a16:colId xmlns:a16="http://schemas.microsoft.com/office/drawing/2014/main" val="149473848"/>
                    </a:ext>
                  </a:extLst>
                </a:gridCol>
                <a:gridCol w="3911600">
                  <a:extLst>
                    <a:ext uri="{9D8B030D-6E8A-4147-A177-3AD203B41FA5}">
                      <a16:colId xmlns:a16="http://schemas.microsoft.com/office/drawing/2014/main" val="88184534"/>
                    </a:ext>
                  </a:extLst>
                </a:gridCol>
                <a:gridCol w="3911600">
                  <a:extLst>
                    <a:ext uri="{9D8B030D-6E8A-4147-A177-3AD203B41FA5}">
                      <a16:colId xmlns:a16="http://schemas.microsoft.com/office/drawing/2014/main" val="997067082"/>
                    </a:ext>
                  </a:extLst>
                </a:gridCol>
              </a:tblGrid>
              <a:tr h="771124">
                <a:tc>
                  <a:txBody>
                    <a:bodyPr/>
                    <a:lstStyle/>
                    <a:p>
                      <a:pPr algn="ctr"/>
                      <a:r>
                        <a:rPr lang="es-MX" dirty="0">
                          <a:solidFill>
                            <a:schemeClr val="accent2">
                              <a:lumMod val="50000"/>
                            </a:schemeClr>
                          </a:solidFill>
                          <a:latin typeface="Comic Sans MS" panose="030F0702030302020204" pitchFamily="66" charset="0"/>
                        </a:rPr>
                        <a:t>Tipo de personalidad</a:t>
                      </a:r>
                    </a:p>
                  </a:txBody>
                  <a:tcPr>
                    <a:solidFill>
                      <a:schemeClr val="accent2">
                        <a:lumMod val="20000"/>
                        <a:lumOff val="80000"/>
                      </a:schemeClr>
                    </a:solidFill>
                  </a:tcPr>
                </a:tc>
                <a:tc>
                  <a:txBody>
                    <a:bodyPr/>
                    <a:lstStyle/>
                    <a:p>
                      <a:pPr algn="ctr"/>
                      <a:r>
                        <a:rPr lang="es-MX" dirty="0">
                          <a:solidFill>
                            <a:schemeClr val="accent2">
                              <a:lumMod val="50000"/>
                            </a:schemeClr>
                          </a:solidFill>
                          <a:latin typeface="Comic Sans MS" panose="030F0702030302020204" pitchFamily="66" charset="0"/>
                        </a:rPr>
                        <a:t>Características </a:t>
                      </a:r>
                    </a:p>
                  </a:txBody>
                  <a:tcPr>
                    <a:solidFill>
                      <a:schemeClr val="accent2">
                        <a:lumMod val="20000"/>
                        <a:lumOff val="80000"/>
                      </a:schemeClr>
                    </a:solidFill>
                  </a:tcPr>
                </a:tc>
                <a:tc>
                  <a:txBody>
                    <a:bodyPr/>
                    <a:lstStyle/>
                    <a:p>
                      <a:pPr algn="ctr"/>
                      <a:r>
                        <a:rPr lang="es-MX" dirty="0">
                          <a:solidFill>
                            <a:schemeClr val="accent2">
                              <a:lumMod val="50000"/>
                            </a:schemeClr>
                          </a:solidFill>
                          <a:latin typeface="Comic Sans MS" panose="030F0702030302020204" pitchFamily="66" charset="0"/>
                        </a:rPr>
                        <a:t>Carreras</a:t>
                      </a:r>
                    </a:p>
                  </a:txBody>
                  <a:tcPr>
                    <a:solidFill>
                      <a:schemeClr val="accent2">
                        <a:lumMod val="20000"/>
                        <a:lumOff val="80000"/>
                      </a:schemeClr>
                    </a:solidFill>
                  </a:tcPr>
                </a:tc>
                <a:extLst>
                  <a:ext uri="{0D108BD9-81ED-4DB2-BD59-A6C34878D82A}">
                    <a16:rowId xmlns:a16="http://schemas.microsoft.com/office/drawing/2014/main" val="2176595838"/>
                  </a:ext>
                </a:extLst>
              </a:tr>
              <a:tr h="446763">
                <a:tc>
                  <a:txBody>
                    <a:bodyPr/>
                    <a:lstStyle/>
                    <a:p>
                      <a:pPr algn="ctr"/>
                      <a:endParaRPr lang="es-MX" dirty="0">
                        <a:latin typeface="Comic Sans MS" panose="030F0702030302020204" pitchFamily="66" charset="0"/>
                      </a:endParaRPr>
                    </a:p>
                  </a:txBody>
                  <a:tcPr>
                    <a:solidFill>
                      <a:schemeClr val="bg1"/>
                    </a:solidFill>
                  </a:tcPr>
                </a:tc>
                <a:tc>
                  <a:txBody>
                    <a:bodyPr/>
                    <a:lstStyle/>
                    <a:p>
                      <a:pPr algn="ctr"/>
                      <a:endParaRPr lang="es-MX" dirty="0">
                        <a:latin typeface="Comic Sans MS" panose="030F0702030302020204" pitchFamily="66" charset="0"/>
                      </a:endParaRPr>
                    </a:p>
                  </a:txBody>
                  <a:tcPr>
                    <a:solidFill>
                      <a:schemeClr val="bg1"/>
                    </a:solidFill>
                  </a:tcPr>
                </a:tc>
                <a:tc>
                  <a:txBody>
                    <a:bodyPr/>
                    <a:lstStyle/>
                    <a:p>
                      <a:pPr algn="ctr"/>
                      <a:endParaRPr lang="es-MX" dirty="0">
                        <a:latin typeface="Comic Sans MS" panose="030F0702030302020204" pitchFamily="66" charset="0"/>
                      </a:endParaRPr>
                    </a:p>
                  </a:txBody>
                  <a:tcPr>
                    <a:solidFill>
                      <a:schemeClr val="bg1"/>
                    </a:solidFill>
                  </a:tcPr>
                </a:tc>
                <a:extLst>
                  <a:ext uri="{0D108BD9-81ED-4DB2-BD59-A6C34878D82A}">
                    <a16:rowId xmlns:a16="http://schemas.microsoft.com/office/drawing/2014/main" val="1577102361"/>
                  </a:ext>
                </a:extLst>
              </a:tr>
              <a:tr h="446763">
                <a:tc>
                  <a:txBody>
                    <a:bodyPr/>
                    <a:lstStyle/>
                    <a:p>
                      <a:pPr algn="ctr"/>
                      <a:endParaRPr lang="es-MX" dirty="0">
                        <a:latin typeface="Comic Sans MS" panose="030F0702030302020204" pitchFamily="66" charset="0"/>
                      </a:endParaRPr>
                    </a:p>
                  </a:txBody>
                  <a:tcPr/>
                </a:tc>
                <a:tc>
                  <a:txBody>
                    <a:bodyPr/>
                    <a:lstStyle/>
                    <a:p>
                      <a:pPr algn="ctr"/>
                      <a:endParaRPr lang="es-MX" dirty="0">
                        <a:latin typeface="Comic Sans MS" panose="030F0702030302020204" pitchFamily="66" charset="0"/>
                      </a:endParaRPr>
                    </a:p>
                  </a:txBody>
                  <a:tcPr/>
                </a:tc>
                <a:tc>
                  <a:txBody>
                    <a:bodyPr/>
                    <a:lstStyle/>
                    <a:p>
                      <a:pPr algn="ctr"/>
                      <a:endParaRPr lang="es-MX" dirty="0">
                        <a:latin typeface="Comic Sans MS" panose="030F0702030302020204" pitchFamily="66" charset="0"/>
                      </a:endParaRPr>
                    </a:p>
                  </a:txBody>
                  <a:tcPr/>
                </a:tc>
                <a:extLst>
                  <a:ext uri="{0D108BD9-81ED-4DB2-BD59-A6C34878D82A}">
                    <a16:rowId xmlns:a16="http://schemas.microsoft.com/office/drawing/2014/main" val="1280023734"/>
                  </a:ext>
                </a:extLst>
              </a:tr>
              <a:tr h="446763">
                <a:tc>
                  <a:txBody>
                    <a:bodyPr/>
                    <a:lstStyle/>
                    <a:p>
                      <a:pPr algn="ctr"/>
                      <a:endParaRPr lang="es-MX" dirty="0">
                        <a:latin typeface="Comic Sans MS" panose="030F0702030302020204" pitchFamily="66" charset="0"/>
                      </a:endParaRPr>
                    </a:p>
                  </a:txBody>
                  <a:tcPr>
                    <a:solidFill>
                      <a:schemeClr val="bg1"/>
                    </a:solidFill>
                  </a:tcPr>
                </a:tc>
                <a:tc>
                  <a:txBody>
                    <a:bodyPr/>
                    <a:lstStyle/>
                    <a:p>
                      <a:pPr algn="ctr"/>
                      <a:endParaRPr lang="es-MX" dirty="0">
                        <a:latin typeface="Comic Sans MS" panose="030F0702030302020204" pitchFamily="66" charset="0"/>
                      </a:endParaRPr>
                    </a:p>
                  </a:txBody>
                  <a:tcPr>
                    <a:solidFill>
                      <a:schemeClr val="bg1"/>
                    </a:solidFill>
                  </a:tcPr>
                </a:tc>
                <a:tc>
                  <a:txBody>
                    <a:bodyPr/>
                    <a:lstStyle/>
                    <a:p>
                      <a:pPr algn="ctr"/>
                      <a:endParaRPr lang="es-MX" dirty="0">
                        <a:latin typeface="Comic Sans MS" panose="030F0702030302020204" pitchFamily="66" charset="0"/>
                      </a:endParaRPr>
                    </a:p>
                  </a:txBody>
                  <a:tcPr>
                    <a:solidFill>
                      <a:schemeClr val="bg1"/>
                    </a:solidFill>
                  </a:tcPr>
                </a:tc>
                <a:extLst>
                  <a:ext uri="{0D108BD9-81ED-4DB2-BD59-A6C34878D82A}">
                    <a16:rowId xmlns:a16="http://schemas.microsoft.com/office/drawing/2014/main" val="1693176880"/>
                  </a:ext>
                </a:extLst>
              </a:tr>
              <a:tr h="446763">
                <a:tc>
                  <a:txBody>
                    <a:bodyPr/>
                    <a:lstStyle/>
                    <a:p>
                      <a:pPr algn="ctr"/>
                      <a:endParaRPr lang="es-MX" dirty="0">
                        <a:latin typeface="Comic Sans MS" panose="030F0702030302020204" pitchFamily="66" charset="0"/>
                      </a:endParaRPr>
                    </a:p>
                  </a:txBody>
                  <a:tcPr/>
                </a:tc>
                <a:tc>
                  <a:txBody>
                    <a:bodyPr/>
                    <a:lstStyle/>
                    <a:p>
                      <a:pPr algn="ctr"/>
                      <a:endParaRPr lang="es-MX" dirty="0">
                        <a:latin typeface="Comic Sans MS" panose="030F0702030302020204" pitchFamily="66" charset="0"/>
                      </a:endParaRPr>
                    </a:p>
                  </a:txBody>
                  <a:tcPr/>
                </a:tc>
                <a:tc>
                  <a:txBody>
                    <a:bodyPr/>
                    <a:lstStyle/>
                    <a:p>
                      <a:pPr algn="ctr"/>
                      <a:endParaRPr lang="es-MX" dirty="0">
                        <a:latin typeface="Comic Sans MS" panose="030F0702030302020204" pitchFamily="66" charset="0"/>
                      </a:endParaRPr>
                    </a:p>
                  </a:txBody>
                  <a:tcPr/>
                </a:tc>
                <a:extLst>
                  <a:ext uri="{0D108BD9-81ED-4DB2-BD59-A6C34878D82A}">
                    <a16:rowId xmlns:a16="http://schemas.microsoft.com/office/drawing/2014/main" val="2224507072"/>
                  </a:ext>
                </a:extLst>
              </a:tr>
              <a:tr h="446763">
                <a:tc>
                  <a:txBody>
                    <a:bodyPr/>
                    <a:lstStyle/>
                    <a:p>
                      <a:pPr algn="ctr"/>
                      <a:endParaRPr lang="es-MX" dirty="0">
                        <a:latin typeface="Comic Sans MS" panose="030F0702030302020204" pitchFamily="66" charset="0"/>
                      </a:endParaRPr>
                    </a:p>
                  </a:txBody>
                  <a:tcPr>
                    <a:solidFill>
                      <a:schemeClr val="bg1"/>
                    </a:solidFill>
                  </a:tcPr>
                </a:tc>
                <a:tc>
                  <a:txBody>
                    <a:bodyPr/>
                    <a:lstStyle/>
                    <a:p>
                      <a:pPr algn="ctr"/>
                      <a:endParaRPr lang="es-MX" dirty="0">
                        <a:latin typeface="Comic Sans MS" panose="030F0702030302020204" pitchFamily="66" charset="0"/>
                      </a:endParaRPr>
                    </a:p>
                  </a:txBody>
                  <a:tcPr>
                    <a:solidFill>
                      <a:schemeClr val="bg1"/>
                    </a:solidFill>
                  </a:tcPr>
                </a:tc>
                <a:tc>
                  <a:txBody>
                    <a:bodyPr/>
                    <a:lstStyle/>
                    <a:p>
                      <a:pPr algn="ctr"/>
                      <a:endParaRPr lang="es-MX" dirty="0">
                        <a:latin typeface="Comic Sans MS" panose="030F0702030302020204" pitchFamily="66" charset="0"/>
                      </a:endParaRPr>
                    </a:p>
                  </a:txBody>
                  <a:tcPr>
                    <a:solidFill>
                      <a:schemeClr val="bg1"/>
                    </a:solidFill>
                  </a:tcPr>
                </a:tc>
                <a:extLst>
                  <a:ext uri="{0D108BD9-81ED-4DB2-BD59-A6C34878D82A}">
                    <a16:rowId xmlns:a16="http://schemas.microsoft.com/office/drawing/2014/main" val="3712312779"/>
                  </a:ext>
                </a:extLst>
              </a:tr>
              <a:tr h="446763">
                <a:tc>
                  <a:txBody>
                    <a:bodyPr/>
                    <a:lstStyle/>
                    <a:p>
                      <a:pPr algn="ctr"/>
                      <a:endParaRPr lang="es-MX" dirty="0">
                        <a:latin typeface="Comic Sans MS" panose="030F0702030302020204" pitchFamily="66" charset="0"/>
                      </a:endParaRPr>
                    </a:p>
                  </a:txBody>
                  <a:tcPr/>
                </a:tc>
                <a:tc>
                  <a:txBody>
                    <a:bodyPr/>
                    <a:lstStyle/>
                    <a:p>
                      <a:pPr algn="ctr"/>
                      <a:endParaRPr lang="es-MX" dirty="0">
                        <a:latin typeface="Comic Sans MS" panose="030F0702030302020204" pitchFamily="66" charset="0"/>
                      </a:endParaRPr>
                    </a:p>
                  </a:txBody>
                  <a:tcPr/>
                </a:tc>
                <a:tc>
                  <a:txBody>
                    <a:bodyPr/>
                    <a:lstStyle/>
                    <a:p>
                      <a:pPr algn="ctr"/>
                      <a:endParaRPr lang="es-MX" dirty="0">
                        <a:latin typeface="Comic Sans MS" panose="030F0702030302020204" pitchFamily="66" charset="0"/>
                      </a:endParaRPr>
                    </a:p>
                  </a:txBody>
                  <a:tcPr/>
                </a:tc>
                <a:extLst>
                  <a:ext uri="{0D108BD9-81ED-4DB2-BD59-A6C34878D82A}">
                    <a16:rowId xmlns:a16="http://schemas.microsoft.com/office/drawing/2014/main" val="2524450876"/>
                  </a:ext>
                </a:extLst>
              </a:tr>
            </a:tbl>
          </a:graphicData>
        </a:graphic>
      </p:graphicFrame>
    </p:spTree>
    <p:extLst>
      <p:ext uri="{BB962C8B-B14F-4D97-AF65-F5344CB8AC3E}">
        <p14:creationId xmlns:p14="http://schemas.microsoft.com/office/powerpoint/2010/main" val="14390233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FB34EEF-7883-D67C-B8EF-A5FAFC2518BB}"/>
              </a:ext>
            </a:extLst>
          </p:cNvPr>
          <p:cNvSpPr txBox="1"/>
          <p:nvPr/>
        </p:nvSpPr>
        <p:spPr>
          <a:xfrm>
            <a:off x="523875" y="425950"/>
            <a:ext cx="11210925" cy="744836"/>
          </a:xfrm>
          <a:prstGeom prst="rect">
            <a:avLst/>
          </a:prstGeom>
          <a:solidFill>
            <a:schemeClr val="bg1"/>
          </a:solidFill>
        </p:spPr>
        <p:txBody>
          <a:bodyPr vert="horz" lIns="91440" tIns="45720" rIns="91440" bIns="45720" rtlCol="0" anchor="ctr">
            <a:normAutofit/>
          </a:bodyPr>
          <a:lstStyle/>
          <a:p>
            <a:pPr algn="ctr">
              <a:lnSpc>
                <a:spcPct val="90000"/>
              </a:lnSpc>
              <a:spcBef>
                <a:spcPct val="0"/>
              </a:spcBef>
              <a:spcAft>
                <a:spcPts val="600"/>
              </a:spcAft>
            </a:pPr>
            <a:r>
              <a:rPr lang="es-MX" sz="3600" b="1" dirty="0">
                <a:solidFill>
                  <a:schemeClr val="tx1">
                    <a:lumMod val="85000"/>
                    <a:lumOff val="15000"/>
                  </a:schemeClr>
                </a:solidFill>
                <a:latin typeface="Comic Sans MS" panose="030F0702030302020204" pitchFamily="66" charset="0"/>
                <a:ea typeface="+mj-ea"/>
                <a:cs typeface="+mj-cs"/>
              </a:rPr>
              <a:t>Enlista las carreras que podrías estudiar…</a:t>
            </a:r>
          </a:p>
        </p:txBody>
      </p:sp>
      <p:sp>
        <p:nvSpPr>
          <p:cNvPr id="4" name="Placa 3">
            <a:extLst>
              <a:ext uri="{FF2B5EF4-FFF2-40B4-BE49-F238E27FC236}">
                <a16:creationId xmlns:a16="http://schemas.microsoft.com/office/drawing/2014/main" id="{E621DE6F-ADF4-AE6F-C461-0C50F7942112}"/>
              </a:ext>
            </a:extLst>
          </p:cNvPr>
          <p:cNvSpPr/>
          <p:nvPr/>
        </p:nvSpPr>
        <p:spPr>
          <a:xfrm>
            <a:off x="866775" y="1838324"/>
            <a:ext cx="2352675" cy="1590675"/>
          </a:xfrm>
          <a:prstGeom prst="plaqu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1</a:t>
            </a: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p:txBody>
      </p:sp>
      <p:sp>
        <p:nvSpPr>
          <p:cNvPr id="5" name="Placa 4">
            <a:extLst>
              <a:ext uri="{FF2B5EF4-FFF2-40B4-BE49-F238E27FC236}">
                <a16:creationId xmlns:a16="http://schemas.microsoft.com/office/drawing/2014/main" id="{57A717BD-3C7E-774C-69B0-CD768484DE70}"/>
              </a:ext>
            </a:extLst>
          </p:cNvPr>
          <p:cNvSpPr/>
          <p:nvPr/>
        </p:nvSpPr>
        <p:spPr>
          <a:xfrm>
            <a:off x="5353049" y="1838325"/>
            <a:ext cx="2352675" cy="1590675"/>
          </a:xfrm>
          <a:prstGeom prst="plaqu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2</a:t>
            </a: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p:txBody>
      </p:sp>
      <p:sp>
        <p:nvSpPr>
          <p:cNvPr id="6" name="Placa 5">
            <a:extLst>
              <a:ext uri="{FF2B5EF4-FFF2-40B4-BE49-F238E27FC236}">
                <a16:creationId xmlns:a16="http://schemas.microsoft.com/office/drawing/2014/main" id="{64AC38DB-83FE-E2F5-73B5-A91C4F6861C5}"/>
              </a:ext>
            </a:extLst>
          </p:cNvPr>
          <p:cNvSpPr/>
          <p:nvPr/>
        </p:nvSpPr>
        <p:spPr>
          <a:xfrm>
            <a:off x="9382124" y="1838324"/>
            <a:ext cx="2352675" cy="1590675"/>
          </a:xfrm>
          <a:prstGeom prst="plaqu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3</a:t>
            </a: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p:txBody>
      </p:sp>
      <p:sp>
        <p:nvSpPr>
          <p:cNvPr id="7" name="Placa 6">
            <a:extLst>
              <a:ext uri="{FF2B5EF4-FFF2-40B4-BE49-F238E27FC236}">
                <a16:creationId xmlns:a16="http://schemas.microsoft.com/office/drawing/2014/main" id="{6EC9B54C-FFE1-0EE8-35AF-E93FA11FEDFC}"/>
              </a:ext>
            </a:extLst>
          </p:cNvPr>
          <p:cNvSpPr/>
          <p:nvPr/>
        </p:nvSpPr>
        <p:spPr>
          <a:xfrm>
            <a:off x="866775" y="4648594"/>
            <a:ext cx="2352675" cy="1590675"/>
          </a:xfrm>
          <a:prstGeom prst="plaqu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4</a:t>
            </a: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p:txBody>
      </p:sp>
      <p:sp>
        <p:nvSpPr>
          <p:cNvPr id="8" name="Placa 7">
            <a:extLst>
              <a:ext uri="{FF2B5EF4-FFF2-40B4-BE49-F238E27FC236}">
                <a16:creationId xmlns:a16="http://schemas.microsoft.com/office/drawing/2014/main" id="{371A3C1E-8BAE-468E-AA9F-F11717CC20C6}"/>
              </a:ext>
            </a:extLst>
          </p:cNvPr>
          <p:cNvSpPr/>
          <p:nvPr/>
        </p:nvSpPr>
        <p:spPr>
          <a:xfrm>
            <a:off x="5353050" y="4572395"/>
            <a:ext cx="2352675" cy="1590675"/>
          </a:xfrm>
          <a:prstGeom prst="plaqu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5</a:t>
            </a: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p:txBody>
      </p:sp>
      <p:sp>
        <p:nvSpPr>
          <p:cNvPr id="9" name="Placa 8">
            <a:extLst>
              <a:ext uri="{FF2B5EF4-FFF2-40B4-BE49-F238E27FC236}">
                <a16:creationId xmlns:a16="http://schemas.microsoft.com/office/drawing/2014/main" id="{325F2F1E-0D7F-48CD-998D-E989516D14DC}"/>
              </a:ext>
            </a:extLst>
          </p:cNvPr>
          <p:cNvSpPr/>
          <p:nvPr/>
        </p:nvSpPr>
        <p:spPr>
          <a:xfrm>
            <a:off x="9382125" y="4648595"/>
            <a:ext cx="2352675" cy="1590675"/>
          </a:xfrm>
          <a:prstGeom prst="plaqu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6</a:t>
            </a: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a:p>
            <a:pPr algn="ctr"/>
            <a:endParaRPr lang="es-MX" dirty="0">
              <a:latin typeface="Comic Sans MS" panose="030F0702030302020204" pitchFamily="66" charset="0"/>
            </a:endParaRPr>
          </a:p>
        </p:txBody>
      </p:sp>
    </p:spTree>
    <p:extLst>
      <p:ext uri="{BB962C8B-B14F-4D97-AF65-F5344CB8AC3E}">
        <p14:creationId xmlns:p14="http://schemas.microsoft.com/office/powerpoint/2010/main" val="31210117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7" name="Rectangle 3096">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38882" y="639193"/>
            <a:ext cx="3571810" cy="3573516"/>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600" b="1" kern="1200" dirty="0">
                <a:solidFill>
                  <a:schemeClr val="tx1"/>
                </a:solidFill>
                <a:latin typeface="+mj-lt"/>
                <a:ea typeface="+mj-ea"/>
                <a:cs typeface="+mj-cs"/>
              </a:rPr>
              <a:t>4.2. ¿QUE PROFESIONES PUEDO ESTUDIAR CON MI TRAYECTORIA VOCACIONAL?</a:t>
            </a:r>
            <a:endParaRPr lang="en-US" sz="3600" b="1" kern="1200">
              <a:solidFill>
                <a:schemeClr val="tx1"/>
              </a:solidFill>
              <a:latin typeface="+mj-lt"/>
              <a:ea typeface="+mj-ea"/>
              <a:cs typeface="+mj-cs"/>
            </a:endParaRPr>
          </a:p>
        </p:txBody>
      </p:sp>
      <p:sp>
        <p:nvSpPr>
          <p:cNvPr id="3099"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3" r="1215" b="1"/>
          <a:stretch/>
        </p:blipFill>
        <p:spPr bwMode="auto">
          <a:xfrm>
            <a:off x="4654296" y="933013"/>
            <a:ext cx="7214616" cy="4964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116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40080" y="325369"/>
            <a:ext cx="4368602" cy="1956841"/>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a:latin typeface="+mj-lt"/>
                <a:ea typeface="+mj-ea"/>
                <a:cs typeface="+mj-cs"/>
              </a:rPr>
              <a:t>DOMINIOS DE LOS APRENDIZAJES</a:t>
            </a:r>
          </a:p>
        </p:txBody>
      </p:sp>
      <p:sp>
        <p:nvSpPr>
          <p:cNvPr id="2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1DBE8C53-89EB-57C4-8EA2-D5EE1348470E}"/>
              </a:ext>
            </a:extLst>
          </p:cNvPr>
          <p:cNvSpPr txBox="1"/>
          <p:nvPr/>
        </p:nvSpPr>
        <p:spPr>
          <a:xfrm>
            <a:off x="640080" y="2872899"/>
            <a:ext cx="4243589" cy="332066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200" dirty="0">
                <a:effectLst>
                  <a:outerShdw blurRad="38100" dist="38100" dir="2700000" algn="tl">
                    <a:srgbClr val="000000">
                      <a:alpha val="43137"/>
                    </a:srgbClr>
                  </a:outerShdw>
                </a:effectLst>
              </a:rPr>
              <a:t>Procedimental</a:t>
            </a:r>
          </a:p>
          <a:p>
            <a:pPr indent="-228600">
              <a:lnSpc>
                <a:spcPct val="90000"/>
              </a:lnSpc>
              <a:spcAft>
                <a:spcPts val="600"/>
              </a:spcAft>
              <a:buFont typeface="Arial" panose="020B0604020202020204" pitchFamily="34" charset="0"/>
              <a:buChar char="•"/>
            </a:pPr>
            <a:endParaRPr lang="en-US" sz="2200" dirty="0">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r>
              <a:rPr lang="en-US" sz="2200" dirty="0"/>
              <a:t>Analiza la información necesaria de las carreras de su interés, así como sus características personales para integrarlas a su plan de vida y carrera</a:t>
            </a:r>
          </a:p>
        </p:txBody>
      </p:sp>
      <p:pic>
        <p:nvPicPr>
          <p:cNvPr id="14" name="Picture 13" descr="Amplio grupo de paracaidistas en el aire">
            <a:extLst>
              <a:ext uri="{FF2B5EF4-FFF2-40B4-BE49-F238E27FC236}">
                <a16:creationId xmlns:a16="http://schemas.microsoft.com/office/drawing/2014/main" id="{376C8D0A-97C3-1525-193A-48C9C93899AA}"/>
              </a:ext>
            </a:extLst>
          </p:cNvPr>
          <p:cNvPicPr>
            <a:picLocks noChangeAspect="1"/>
          </p:cNvPicPr>
          <p:nvPr/>
        </p:nvPicPr>
        <p:blipFill>
          <a:blip r:embed="rId2"/>
          <a:srcRect l="17233" r="16065"/>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CuadroTexto 3">
            <a:extLst>
              <a:ext uri="{FF2B5EF4-FFF2-40B4-BE49-F238E27FC236}">
                <a16:creationId xmlns:a16="http://schemas.microsoft.com/office/drawing/2014/main" id="{AF396B2C-3891-1333-3F97-AE4A1C1004DD}"/>
              </a:ext>
            </a:extLst>
          </p:cNvPr>
          <p:cNvSpPr txBox="1"/>
          <p:nvPr/>
        </p:nvSpPr>
        <p:spPr>
          <a:xfrm>
            <a:off x="5008682" y="2575802"/>
            <a:ext cx="2962275" cy="4308872"/>
          </a:xfrm>
          <a:prstGeom prst="rect">
            <a:avLst/>
          </a:prstGeom>
          <a:solidFill>
            <a:schemeClr val="bg1"/>
          </a:solidFill>
        </p:spPr>
        <p:txBody>
          <a:bodyPr wrap="square" rtlCol="0">
            <a:spAutoFit/>
          </a:bodyPr>
          <a:lstStyle/>
          <a:p>
            <a:pPr>
              <a:spcAft>
                <a:spcPts val="600"/>
              </a:spcAft>
            </a:pPr>
            <a:r>
              <a:rPr lang="es-MX" sz="3200" dirty="0">
                <a:effectLst>
                  <a:outerShdw blurRad="38100" dist="38100" dir="2700000" algn="tl">
                    <a:srgbClr val="000000">
                      <a:alpha val="43137"/>
                    </a:srgbClr>
                  </a:outerShdw>
                </a:effectLst>
                <a:latin typeface="Comic Sans MS" panose="030F0702030302020204" pitchFamily="66" charset="0"/>
              </a:rPr>
              <a:t>Conceptual</a:t>
            </a:r>
          </a:p>
          <a:p>
            <a:pPr>
              <a:spcAft>
                <a:spcPts val="600"/>
              </a:spcAft>
            </a:pPr>
            <a:endParaRPr lang="es-MX" sz="3600" dirty="0">
              <a:effectLst>
                <a:outerShdw blurRad="38100" dist="38100" dir="2700000" algn="tl">
                  <a:srgbClr val="000000">
                    <a:alpha val="43137"/>
                  </a:srgbClr>
                </a:outerShdw>
              </a:effectLst>
              <a:latin typeface="Comic Sans MS" panose="030F0702030302020204" pitchFamily="66" charset="0"/>
            </a:endParaRPr>
          </a:p>
          <a:p>
            <a:pPr>
              <a:spcAft>
                <a:spcPts val="600"/>
              </a:spcAft>
            </a:pPr>
            <a:r>
              <a:rPr lang="es-MX" sz="2800" dirty="0">
                <a:latin typeface="Comic Sans MS" panose="030F0702030302020204" pitchFamily="66" charset="0"/>
              </a:rPr>
              <a:t>Identifica y compara los perfiles de ingreso de las carreras de su interés con su perfil vocacional</a:t>
            </a:r>
          </a:p>
        </p:txBody>
      </p:sp>
      <p:sp>
        <p:nvSpPr>
          <p:cNvPr id="5" name="CuadroTexto 4">
            <a:extLst>
              <a:ext uri="{FF2B5EF4-FFF2-40B4-BE49-F238E27FC236}">
                <a16:creationId xmlns:a16="http://schemas.microsoft.com/office/drawing/2014/main" id="{508A8DE8-53C5-F5F4-B8A3-7C1F5F73B9CD}"/>
              </a:ext>
            </a:extLst>
          </p:cNvPr>
          <p:cNvSpPr txBox="1"/>
          <p:nvPr/>
        </p:nvSpPr>
        <p:spPr>
          <a:xfrm>
            <a:off x="8572499" y="1377497"/>
            <a:ext cx="2962275" cy="4308872"/>
          </a:xfrm>
          <a:prstGeom prst="rect">
            <a:avLst/>
          </a:prstGeom>
          <a:solidFill>
            <a:schemeClr val="bg1"/>
          </a:solidFill>
        </p:spPr>
        <p:txBody>
          <a:bodyPr wrap="square" rtlCol="0">
            <a:spAutoFit/>
          </a:bodyPr>
          <a:lstStyle/>
          <a:p>
            <a:pPr>
              <a:spcAft>
                <a:spcPts val="600"/>
              </a:spcAft>
            </a:pPr>
            <a:r>
              <a:rPr lang="es-MX" sz="3200" dirty="0">
                <a:effectLst>
                  <a:outerShdw blurRad="38100" dist="38100" dir="2700000" algn="tl">
                    <a:srgbClr val="000000">
                      <a:alpha val="43137"/>
                    </a:srgbClr>
                  </a:outerShdw>
                </a:effectLst>
                <a:latin typeface="Comic Sans MS" panose="030F0702030302020204" pitchFamily="66" charset="0"/>
              </a:rPr>
              <a:t>Actitudinal</a:t>
            </a:r>
          </a:p>
          <a:p>
            <a:pPr>
              <a:spcAft>
                <a:spcPts val="600"/>
              </a:spcAft>
            </a:pPr>
            <a:endParaRPr lang="es-MX" sz="3600" dirty="0">
              <a:effectLst>
                <a:outerShdw blurRad="38100" dist="38100" dir="2700000" algn="tl">
                  <a:srgbClr val="000000">
                    <a:alpha val="43137"/>
                  </a:srgbClr>
                </a:outerShdw>
              </a:effectLst>
              <a:latin typeface="Comic Sans MS" panose="030F0702030302020204" pitchFamily="66" charset="0"/>
            </a:endParaRPr>
          </a:p>
          <a:p>
            <a:pPr>
              <a:spcAft>
                <a:spcPts val="600"/>
              </a:spcAft>
            </a:pPr>
            <a:r>
              <a:rPr lang="es-MX" sz="2800" dirty="0">
                <a:latin typeface="Comic Sans MS" panose="030F0702030302020204" pitchFamily="66" charset="0"/>
              </a:rPr>
              <a:t>Valora la importancia de considerar su perfil vocacional al momento de elegir una carrera</a:t>
            </a:r>
          </a:p>
        </p:txBody>
      </p:sp>
    </p:spTree>
    <p:extLst>
      <p:ext uri="{BB962C8B-B14F-4D97-AF65-F5344CB8AC3E}">
        <p14:creationId xmlns:p14="http://schemas.microsoft.com/office/powerpoint/2010/main" val="9403970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7"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1028700" y="1967266"/>
            <a:ext cx="2628900" cy="2547257"/>
          </a:xfrm>
          <a:prstGeom prst="rect">
            <a:avLst/>
          </a:prstGeom>
          <a:noFill/>
        </p:spPr>
        <p:txBody>
          <a:bodyPr vert="horz" lIns="91440" tIns="45720" rIns="91440" bIns="45720" rtlCol="0" anchor="ctr">
            <a:normAutofit/>
          </a:bodyPr>
          <a:lstStyle/>
          <a:p>
            <a:pPr algn="ctr">
              <a:lnSpc>
                <a:spcPct val="90000"/>
              </a:lnSpc>
              <a:spcBef>
                <a:spcPct val="0"/>
              </a:spcBef>
              <a:spcAft>
                <a:spcPts val="600"/>
              </a:spcAft>
            </a:pPr>
            <a:r>
              <a:rPr lang="en-US" sz="3600" b="1" kern="1200">
                <a:solidFill>
                  <a:srgbClr val="FFFFFF"/>
                </a:solidFill>
                <a:latin typeface="+mj-lt"/>
                <a:ea typeface="+mj-ea"/>
                <a:cs typeface="+mj-cs"/>
              </a:rPr>
              <a:t>TRABAJO EXTRACLASE</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3" r="1215" b="1"/>
          <a:stretch/>
        </p:blipFill>
        <p:spPr bwMode="auto">
          <a:xfrm>
            <a:off x="4777316" y="1094859"/>
            <a:ext cx="6780700" cy="4665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8800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FB34EEF-7883-D67C-B8EF-A5FAFC2518BB}"/>
              </a:ext>
            </a:extLst>
          </p:cNvPr>
          <p:cNvSpPr txBox="1"/>
          <p:nvPr/>
        </p:nvSpPr>
        <p:spPr>
          <a:xfrm>
            <a:off x="523875" y="425950"/>
            <a:ext cx="11210925" cy="744836"/>
          </a:xfrm>
          <a:prstGeom prst="rect">
            <a:avLst/>
          </a:prstGeom>
          <a:solidFill>
            <a:schemeClr val="bg1"/>
          </a:solidFill>
        </p:spPr>
        <p:txBody>
          <a:bodyPr vert="horz" lIns="91440" tIns="45720" rIns="91440" bIns="45720" rtlCol="0" anchor="ctr">
            <a:normAutofit fontScale="77500" lnSpcReduction="20000"/>
          </a:bodyPr>
          <a:lstStyle/>
          <a:p>
            <a:pPr algn="ctr">
              <a:lnSpc>
                <a:spcPct val="90000"/>
              </a:lnSpc>
              <a:spcBef>
                <a:spcPct val="0"/>
              </a:spcBef>
              <a:spcAft>
                <a:spcPts val="600"/>
              </a:spcAft>
            </a:pPr>
            <a:r>
              <a:rPr lang="es-MX" sz="3600" b="1" dirty="0">
                <a:solidFill>
                  <a:schemeClr val="tx1">
                    <a:lumMod val="85000"/>
                    <a:lumOff val="15000"/>
                  </a:schemeClr>
                </a:solidFill>
                <a:latin typeface="Comic Sans MS" panose="030F0702030302020204" pitchFamily="66" charset="0"/>
                <a:ea typeface="+mj-ea"/>
                <a:cs typeface="+mj-cs"/>
              </a:rPr>
              <a:t>INVESTIGA SEIS CARRERAS QUE COINCIDAN CON TU PERFIL VOCACIONAL</a:t>
            </a:r>
            <a:endParaRPr lang="es-MX" sz="1200" b="1" dirty="0">
              <a:solidFill>
                <a:schemeClr val="tx1">
                  <a:lumMod val="85000"/>
                  <a:lumOff val="15000"/>
                </a:schemeClr>
              </a:solidFill>
              <a:latin typeface="Comic Sans MS" panose="030F0702030302020204" pitchFamily="66" charset="0"/>
              <a:ea typeface="+mj-ea"/>
              <a:cs typeface="+mj-cs"/>
            </a:endParaRPr>
          </a:p>
        </p:txBody>
      </p:sp>
      <p:sp>
        <p:nvSpPr>
          <p:cNvPr id="4" name="Explosión: 8 puntos 3">
            <a:extLst>
              <a:ext uri="{FF2B5EF4-FFF2-40B4-BE49-F238E27FC236}">
                <a16:creationId xmlns:a16="http://schemas.microsoft.com/office/drawing/2014/main" id="{FB0D4801-DADC-32A2-04ED-095C74320A9A}"/>
              </a:ext>
            </a:extLst>
          </p:cNvPr>
          <p:cNvSpPr/>
          <p:nvPr/>
        </p:nvSpPr>
        <p:spPr>
          <a:xfrm>
            <a:off x="2381251" y="1371600"/>
            <a:ext cx="3048000" cy="2305050"/>
          </a:xfrm>
          <a:prstGeom prst="irregularSeal1">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Explosión: 8 puntos 4">
            <a:extLst>
              <a:ext uri="{FF2B5EF4-FFF2-40B4-BE49-F238E27FC236}">
                <a16:creationId xmlns:a16="http://schemas.microsoft.com/office/drawing/2014/main" id="{7D932B44-8F14-FE89-9308-01DA39D9E4A4}"/>
              </a:ext>
            </a:extLst>
          </p:cNvPr>
          <p:cNvSpPr/>
          <p:nvPr/>
        </p:nvSpPr>
        <p:spPr>
          <a:xfrm>
            <a:off x="2486025" y="3948112"/>
            <a:ext cx="3048000" cy="2305050"/>
          </a:xfrm>
          <a:prstGeom prst="irregularSeal1">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Explosión: 8 puntos 5">
            <a:extLst>
              <a:ext uri="{FF2B5EF4-FFF2-40B4-BE49-F238E27FC236}">
                <a16:creationId xmlns:a16="http://schemas.microsoft.com/office/drawing/2014/main" id="{4BF25670-4F6E-98DA-844C-3C2D3F224511}"/>
              </a:ext>
            </a:extLst>
          </p:cNvPr>
          <p:cNvSpPr/>
          <p:nvPr/>
        </p:nvSpPr>
        <p:spPr>
          <a:xfrm>
            <a:off x="5676900" y="3676650"/>
            <a:ext cx="3048000" cy="2305050"/>
          </a:xfrm>
          <a:prstGeom prst="irregularSeal1">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Explosión: 8 puntos 6">
            <a:extLst>
              <a:ext uri="{FF2B5EF4-FFF2-40B4-BE49-F238E27FC236}">
                <a16:creationId xmlns:a16="http://schemas.microsoft.com/office/drawing/2014/main" id="{684F0B7F-9890-2CB7-F64A-7630EA08840C}"/>
              </a:ext>
            </a:extLst>
          </p:cNvPr>
          <p:cNvSpPr/>
          <p:nvPr/>
        </p:nvSpPr>
        <p:spPr>
          <a:xfrm>
            <a:off x="5667375" y="1271193"/>
            <a:ext cx="3048000" cy="2305050"/>
          </a:xfrm>
          <a:prstGeom prst="irregularSeal1">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Explosión: 8 puntos 7">
            <a:extLst>
              <a:ext uri="{FF2B5EF4-FFF2-40B4-BE49-F238E27FC236}">
                <a16:creationId xmlns:a16="http://schemas.microsoft.com/office/drawing/2014/main" id="{395A8C7A-1F51-6241-80FD-37754EE9596E}"/>
              </a:ext>
            </a:extLst>
          </p:cNvPr>
          <p:cNvSpPr/>
          <p:nvPr/>
        </p:nvSpPr>
        <p:spPr>
          <a:xfrm>
            <a:off x="8867775" y="3948112"/>
            <a:ext cx="3048000" cy="2305050"/>
          </a:xfrm>
          <a:prstGeom prst="irregularSeal1">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Explosión: 8 puntos 8">
            <a:extLst>
              <a:ext uri="{FF2B5EF4-FFF2-40B4-BE49-F238E27FC236}">
                <a16:creationId xmlns:a16="http://schemas.microsoft.com/office/drawing/2014/main" id="{67614D32-89C2-D28A-2AEF-9828242A6965}"/>
              </a:ext>
            </a:extLst>
          </p:cNvPr>
          <p:cNvSpPr/>
          <p:nvPr/>
        </p:nvSpPr>
        <p:spPr>
          <a:xfrm>
            <a:off x="8867775" y="1371600"/>
            <a:ext cx="3048000" cy="2305050"/>
          </a:xfrm>
          <a:prstGeom prst="irregularSeal1">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CuadroTexto 9">
            <a:extLst>
              <a:ext uri="{FF2B5EF4-FFF2-40B4-BE49-F238E27FC236}">
                <a16:creationId xmlns:a16="http://schemas.microsoft.com/office/drawing/2014/main" id="{3C9D09D1-A39E-6279-C3C8-846DD0DBF4F7}"/>
              </a:ext>
            </a:extLst>
          </p:cNvPr>
          <p:cNvSpPr txBox="1"/>
          <p:nvPr/>
        </p:nvSpPr>
        <p:spPr>
          <a:xfrm>
            <a:off x="523875" y="1879600"/>
            <a:ext cx="1857376" cy="4801314"/>
          </a:xfrm>
          <a:prstGeom prst="rect">
            <a:avLst/>
          </a:prstGeom>
          <a:solidFill>
            <a:schemeClr val="accent2">
              <a:lumMod val="20000"/>
              <a:lumOff val="80000"/>
            </a:schemeClr>
          </a:solidFill>
        </p:spPr>
        <p:txBody>
          <a:bodyPr wrap="square" rtlCol="0">
            <a:spAutoFit/>
          </a:bodyPr>
          <a:lstStyle/>
          <a:p>
            <a:r>
              <a:rPr lang="es-MX" dirty="0"/>
              <a:t>La UAEMEX ofrece  de </a:t>
            </a:r>
            <a:r>
              <a:rPr lang="es-MX" b="1" dirty="0"/>
              <a:t>89</a:t>
            </a:r>
            <a:r>
              <a:rPr lang="es-MX" dirty="0"/>
              <a:t> carreras.</a:t>
            </a:r>
          </a:p>
          <a:p>
            <a:endParaRPr lang="es-MX" dirty="0"/>
          </a:p>
          <a:p>
            <a:endParaRPr lang="es-MX" dirty="0"/>
          </a:p>
          <a:p>
            <a:r>
              <a:rPr lang="es-MX" dirty="0"/>
              <a:t>La UNAM ofrece </a:t>
            </a:r>
            <a:r>
              <a:rPr lang="es-MX" b="1" dirty="0"/>
              <a:t>132</a:t>
            </a:r>
            <a:r>
              <a:rPr lang="es-MX" dirty="0"/>
              <a:t> carreras</a:t>
            </a:r>
          </a:p>
          <a:p>
            <a:endParaRPr lang="es-MX" dirty="0"/>
          </a:p>
          <a:p>
            <a:endParaRPr lang="es-MX" dirty="0"/>
          </a:p>
          <a:p>
            <a:r>
              <a:rPr lang="es-MX" dirty="0"/>
              <a:t>La UAM ofrece </a:t>
            </a:r>
            <a:r>
              <a:rPr lang="es-MX" b="1" dirty="0"/>
              <a:t>67</a:t>
            </a:r>
            <a:r>
              <a:rPr lang="es-MX" dirty="0"/>
              <a:t> carreras</a:t>
            </a:r>
          </a:p>
          <a:p>
            <a:endParaRPr lang="es-MX" dirty="0"/>
          </a:p>
          <a:p>
            <a:r>
              <a:rPr lang="es-MX" dirty="0"/>
              <a:t>El </a:t>
            </a:r>
            <a:r>
              <a:rPr lang="es-MX" dirty="0" err="1"/>
              <a:t>Tec</a:t>
            </a:r>
            <a:r>
              <a:rPr lang="es-MX" dirty="0"/>
              <a:t>. de Monterrey ofrece </a:t>
            </a:r>
            <a:r>
              <a:rPr lang="es-MX" b="1" dirty="0"/>
              <a:t>45</a:t>
            </a:r>
            <a:r>
              <a:rPr lang="es-MX" dirty="0"/>
              <a:t> carreras</a:t>
            </a:r>
          </a:p>
          <a:p>
            <a:endParaRPr lang="es-MX" dirty="0"/>
          </a:p>
          <a:p>
            <a:endParaRPr lang="es-MX" dirty="0"/>
          </a:p>
        </p:txBody>
      </p:sp>
    </p:spTree>
    <p:extLst>
      <p:ext uri="{BB962C8B-B14F-4D97-AF65-F5344CB8AC3E}">
        <p14:creationId xmlns:p14="http://schemas.microsoft.com/office/powerpoint/2010/main" val="1419620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FDB0C050-638C-FE63-A06F-FE94021A8906}"/>
              </a:ext>
            </a:extLst>
          </p:cNvPr>
          <p:cNvPicPr>
            <a:picLocks noChangeAspect="1"/>
          </p:cNvPicPr>
          <p:nvPr/>
        </p:nvPicPr>
        <p:blipFill>
          <a:blip r:embed="rId2"/>
          <a:srcRect t="576" b="576"/>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uadroTexto 3">
            <a:extLst>
              <a:ext uri="{FF2B5EF4-FFF2-40B4-BE49-F238E27FC236}">
                <a16:creationId xmlns:a16="http://schemas.microsoft.com/office/drawing/2014/main" id="{F8182D2C-512F-C931-A8A7-63617A709178}"/>
              </a:ext>
            </a:extLst>
          </p:cNvPr>
          <p:cNvSpPr txBox="1"/>
          <p:nvPr/>
        </p:nvSpPr>
        <p:spPr>
          <a:xfrm>
            <a:off x="7531610" y="2434201"/>
            <a:ext cx="3822189"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effectLst>
                  <a:outerShdw blurRad="38100" dist="38100" dir="2700000" algn="tl">
                    <a:srgbClr val="000000">
                      <a:alpha val="43137"/>
                    </a:srgbClr>
                  </a:outerShdw>
                </a:effectLst>
              </a:rPr>
              <a:t>PROPÓSITO GENERAL</a:t>
            </a:r>
          </a:p>
          <a:p>
            <a:pPr indent="-228600">
              <a:lnSpc>
                <a:spcPct val="90000"/>
              </a:lnSpc>
              <a:spcAft>
                <a:spcPts val="600"/>
              </a:spcAft>
              <a:buFont typeface="Arial" panose="020B0604020202020204" pitchFamily="34" charset="0"/>
              <a:buChar char="•"/>
            </a:pPr>
            <a:r>
              <a:rPr lang="en-US" sz="2000"/>
              <a:t>Emplea técnicas para establecer prioridades, desarrollar habilidades intelectuales y la sana convivencia que le permitan el establecimiento de metas y planes en la construcción de su plan de vida y carrera</a:t>
            </a:r>
          </a:p>
        </p:txBody>
      </p:sp>
      <p:sp>
        <p:nvSpPr>
          <p:cNvPr id="2" name="CuadroTexto 1">
            <a:extLst>
              <a:ext uri="{FF2B5EF4-FFF2-40B4-BE49-F238E27FC236}">
                <a16:creationId xmlns:a16="http://schemas.microsoft.com/office/drawing/2014/main" id="{8FB34EEF-7883-D67C-B8EF-A5FAFC2518BB}"/>
              </a:ext>
            </a:extLst>
          </p:cNvPr>
          <p:cNvSpPr txBox="1"/>
          <p:nvPr/>
        </p:nvSpPr>
        <p:spPr>
          <a:xfrm>
            <a:off x="4379976" y="5009083"/>
            <a:ext cx="6976872" cy="134599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sz="4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616748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7"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1028700" y="1967266"/>
            <a:ext cx="2628900" cy="2547257"/>
          </a:xfrm>
          <a:prstGeom prst="rect">
            <a:avLst/>
          </a:prstGeom>
          <a:noFill/>
        </p:spPr>
        <p:txBody>
          <a:bodyPr vert="horz" lIns="91440" tIns="45720" rIns="91440" bIns="45720" rtlCol="0" anchor="ctr">
            <a:normAutofit/>
          </a:bodyPr>
          <a:lstStyle/>
          <a:p>
            <a:pPr algn="ctr">
              <a:lnSpc>
                <a:spcPct val="90000"/>
              </a:lnSpc>
              <a:spcBef>
                <a:spcPct val="0"/>
              </a:spcBef>
              <a:spcAft>
                <a:spcPts val="600"/>
              </a:spcAft>
            </a:pPr>
            <a:r>
              <a:rPr lang="en-US" sz="3600" b="1" kern="1200">
                <a:solidFill>
                  <a:srgbClr val="FFFFFF"/>
                </a:solidFill>
                <a:latin typeface="+mj-lt"/>
                <a:ea typeface="+mj-ea"/>
                <a:cs typeface="+mj-cs"/>
              </a:rPr>
              <a:t>MAPA DEL PERFIL PERSONAL</a:t>
            </a:r>
          </a:p>
        </p:txBody>
      </p:sp>
      <p:pic>
        <p:nvPicPr>
          <p:cNvPr id="3076" name="Picture 4" descr="Ilustraciones gratis de Fotomontaje">
            <a:extLst>
              <a:ext uri="{FF2B5EF4-FFF2-40B4-BE49-F238E27FC236}">
                <a16:creationId xmlns:a16="http://schemas.microsoft.com/office/drawing/2014/main" id="{15AE7A09-55B8-8F0B-8DEF-7B6164DBA5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3" r="1215" b="1"/>
          <a:stretch/>
        </p:blipFill>
        <p:spPr bwMode="auto">
          <a:xfrm>
            <a:off x="4777316" y="1094859"/>
            <a:ext cx="6780700" cy="4665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3411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lustraciones gratis de Web">
            <a:extLst>
              <a:ext uri="{FF2B5EF4-FFF2-40B4-BE49-F238E27FC236}">
                <a16:creationId xmlns:a16="http://schemas.microsoft.com/office/drawing/2014/main" id="{C230DB06-658A-303D-19AC-8D8FF723EC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06" r="14904" b="-1"/>
          <a:stretch/>
        </p:blipFill>
        <p:spPr bwMode="auto">
          <a:xfrm>
            <a:off x="20" y="-247640"/>
            <a:ext cx="12191980" cy="6857990"/>
          </a:xfrm>
          <a:prstGeom prst="rect">
            <a:avLst/>
          </a:prstGeom>
          <a:solidFill>
            <a:schemeClr val="tx1"/>
          </a:solidFill>
        </p:spPr>
      </p:pic>
      <p:sp>
        <p:nvSpPr>
          <p:cNvPr id="2" name="CuadroTexto 1">
            <a:extLst>
              <a:ext uri="{FF2B5EF4-FFF2-40B4-BE49-F238E27FC236}">
                <a16:creationId xmlns:a16="http://schemas.microsoft.com/office/drawing/2014/main" id="{8FB34EEF-7883-D67C-B8EF-A5FAFC2518BB}"/>
              </a:ext>
            </a:extLst>
          </p:cNvPr>
          <p:cNvSpPr txBox="1"/>
          <p:nvPr/>
        </p:nvSpPr>
        <p:spPr>
          <a:xfrm>
            <a:off x="523875" y="425950"/>
            <a:ext cx="11210925" cy="744836"/>
          </a:xfrm>
          <a:prstGeom prst="rect">
            <a:avLst/>
          </a:prstGeom>
          <a:solidFill>
            <a:schemeClr val="accent2">
              <a:lumMod val="20000"/>
              <a:lumOff val="80000"/>
            </a:schemeClr>
          </a:solidFill>
        </p:spPr>
        <p:txBody>
          <a:bodyPr vert="horz" lIns="91440" tIns="45720" rIns="91440" bIns="45720" rtlCol="0" anchor="ctr">
            <a:normAutofit/>
          </a:bodyPr>
          <a:lstStyle/>
          <a:p>
            <a:pPr algn="ctr">
              <a:lnSpc>
                <a:spcPct val="90000"/>
              </a:lnSpc>
              <a:spcBef>
                <a:spcPct val="0"/>
              </a:spcBef>
              <a:spcAft>
                <a:spcPts val="600"/>
              </a:spcAft>
            </a:pPr>
            <a:r>
              <a:rPr lang="es-MX" sz="2400" b="1" dirty="0">
                <a:solidFill>
                  <a:schemeClr val="tx1">
                    <a:lumMod val="85000"/>
                    <a:lumOff val="15000"/>
                  </a:schemeClr>
                </a:solidFill>
                <a:latin typeface="Comic Sans MS" panose="030F0702030302020204" pitchFamily="66" charset="0"/>
                <a:ea typeface="+mj-ea"/>
                <a:cs typeface="+mj-cs"/>
              </a:rPr>
              <a:t>ELABORA EL PERFIL PERSONAL DE LA CARRERA DE MAYOR INTERÉS</a:t>
            </a:r>
          </a:p>
        </p:txBody>
      </p:sp>
      <p:sp>
        <p:nvSpPr>
          <p:cNvPr id="3" name="CuadroTexto 2">
            <a:extLst>
              <a:ext uri="{FF2B5EF4-FFF2-40B4-BE49-F238E27FC236}">
                <a16:creationId xmlns:a16="http://schemas.microsoft.com/office/drawing/2014/main" id="{1DBE8C53-89EB-57C4-8EA2-D5EE1348470E}"/>
              </a:ext>
            </a:extLst>
          </p:cNvPr>
          <p:cNvSpPr txBox="1"/>
          <p:nvPr/>
        </p:nvSpPr>
        <p:spPr>
          <a:xfrm>
            <a:off x="3343566" y="1415292"/>
            <a:ext cx="2478665" cy="4401205"/>
          </a:xfrm>
          <a:prstGeom prst="rect">
            <a:avLst/>
          </a:prstGeom>
          <a:solidFill>
            <a:schemeClr val="accent2">
              <a:lumMod val="20000"/>
              <a:lumOff val="80000"/>
            </a:schemeClr>
          </a:solidFill>
        </p:spPr>
        <p:txBody>
          <a:bodyPr wrap="square" rtlCol="0">
            <a:spAutoFit/>
          </a:bodyPr>
          <a:lstStyle/>
          <a:p>
            <a:r>
              <a:rPr lang="es-MX" sz="2800" dirty="0">
                <a:effectLst>
                  <a:outerShdw blurRad="38100" dist="38100" dir="2700000" algn="tl">
                    <a:srgbClr val="000000">
                      <a:alpha val="43137"/>
                    </a:srgbClr>
                  </a:outerShdw>
                </a:effectLst>
                <a:latin typeface="Comic Sans MS" panose="030F0702030302020204" pitchFamily="66" charset="0"/>
              </a:rPr>
              <a:t>APTITUDES</a:t>
            </a: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latin typeface="Comic Sans MS" panose="030F0702030302020204" pitchFamily="66" charset="0"/>
            </a:endParaRPr>
          </a:p>
        </p:txBody>
      </p:sp>
      <p:sp>
        <p:nvSpPr>
          <p:cNvPr id="4" name="CuadroTexto 3">
            <a:extLst>
              <a:ext uri="{FF2B5EF4-FFF2-40B4-BE49-F238E27FC236}">
                <a16:creationId xmlns:a16="http://schemas.microsoft.com/office/drawing/2014/main" id="{AF396B2C-3891-1333-3F97-AE4A1C1004DD}"/>
              </a:ext>
            </a:extLst>
          </p:cNvPr>
          <p:cNvSpPr txBox="1"/>
          <p:nvPr/>
        </p:nvSpPr>
        <p:spPr>
          <a:xfrm>
            <a:off x="6191322" y="1415292"/>
            <a:ext cx="2478666" cy="4401205"/>
          </a:xfrm>
          <a:prstGeom prst="rect">
            <a:avLst/>
          </a:prstGeom>
          <a:solidFill>
            <a:schemeClr val="accent2">
              <a:lumMod val="20000"/>
              <a:lumOff val="80000"/>
            </a:schemeClr>
          </a:solidFill>
        </p:spPr>
        <p:txBody>
          <a:bodyPr wrap="square" rtlCol="0">
            <a:spAutoFit/>
          </a:bodyPr>
          <a:lstStyle/>
          <a:p>
            <a:r>
              <a:rPr lang="es-MX" sz="2800" dirty="0">
                <a:effectLst>
                  <a:outerShdw blurRad="38100" dist="38100" dir="2700000" algn="tl">
                    <a:srgbClr val="000000">
                      <a:alpha val="43137"/>
                    </a:srgbClr>
                  </a:outerShdw>
                </a:effectLst>
                <a:latin typeface="Comic Sans MS" panose="030F0702030302020204" pitchFamily="66" charset="0"/>
              </a:rPr>
              <a:t>CARRERAS</a:t>
            </a: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latin typeface="Comic Sans MS" panose="030F0702030302020204" pitchFamily="66" charset="0"/>
            </a:endParaRPr>
          </a:p>
        </p:txBody>
      </p:sp>
      <p:sp>
        <p:nvSpPr>
          <p:cNvPr id="5" name="CuadroTexto 4">
            <a:extLst>
              <a:ext uri="{FF2B5EF4-FFF2-40B4-BE49-F238E27FC236}">
                <a16:creationId xmlns:a16="http://schemas.microsoft.com/office/drawing/2014/main" id="{508A8DE8-53C5-F5F4-B8A3-7C1F5F73B9CD}"/>
              </a:ext>
            </a:extLst>
          </p:cNvPr>
          <p:cNvSpPr txBox="1"/>
          <p:nvPr/>
        </p:nvSpPr>
        <p:spPr>
          <a:xfrm>
            <a:off x="9039079" y="1415292"/>
            <a:ext cx="2478666" cy="4401205"/>
          </a:xfrm>
          <a:prstGeom prst="rect">
            <a:avLst/>
          </a:prstGeom>
          <a:solidFill>
            <a:schemeClr val="accent2">
              <a:lumMod val="20000"/>
              <a:lumOff val="80000"/>
            </a:schemeClr>
          </a:solidFill>
        </p:spPr>
        <p:txBody>
          <a:bodyPr wrap="square" rtlCol="0">
            <a:spAutoFit/>
          </a:bodyPr>
          <a:lstStyle/>
          <a:p>
            <a:r>
              <a:rPr lang="es-MX" sz="2800" dirty="0">
                <a:effectLst>
                  <a:outerShdw blurRad="38100" dist="38100" dir="2700000" algn="tl">
                    <a:srgbClr val="000000">
                      <a:alpha val="43137"/>
                    </a:srgbClr>
                  </a:outerShdw>
                </a:effectLst>
                <a:latin typeface="Comic Sans MS" panose="030F0702030302020204" pitchFamily="66" charset="0"/>
              </a:rPr>
              <a:t>VALORES</a:t>
            </a: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effectLst>
                <a:outerShdw blurRad="38100" dist="38100" dir="2700000" algn="tl">
                  <a:srgbClr val="000000">
                    <a:alpha val="43137"/>
                  </a:srgbClr>
                </a:outerShdw>
              </a:effectLst>
              <a:latin typeface="Comic Sans MS" panose="030F0702030302020204" pitchFamily="66" charset="0"/>
            </a:endParaRPr>
          </a:p>
          <a:p>
            <a:endParaRPr lang="es-MX" sz="2800" dirty="0">
              <a:latin typeface="Comic Sans MS" panose="030F0702030302020204" pitchFamily="66" charset="0"/>
            </a:endParaRPr>
          </a:p>
        </p:txBody>
      </p:sp>
      <p:sp>
        <p:nvSpPr>
          <p:cNvPr id="6" name="CuadroTexto 5">
            <a:extLst>
              <a:ext uri="{FF2B5EF4-FFF2-40B4-BE49-F238E27FC236}">
                <a16:creationId xmlns:a16="http://schemas.microsoft.com/office/drawing/2014/main" id="{68221B75-9CBA-FCC3-F47F-4E174882AE1B}"/>
              </a:ext>
            </a:extLst>
          </p:cNvPr>
          <p:cNvSpPr txBox="1"/>
          <p:nvPr/>
        </p:nvSpPr>
        <p:spPr>
          <a:xfrm>
            <a:off x="319951" y="1377497"/>
            <a:ext cx="2478667" cy="4401205"/>
          </a:xfrm>
          <a:prstGeom prst="rect">
            <a:avLst/>
          </a:prstGeom>
          <a:solidFill>
            <a:schemeClr val="accent2">
              <a:lumMod val="20000"/>
              <a:lumOff val="80000"/>
            </a:schemeClr>
          </a:solidFill>
        </p:spPr>
        <p:txBody>
          <a:bodyPr wrap="square" rtlCol="0">
            <a:spAutoFit/>
          </a:bodyPr>
          <a:lstStyle/>
          <a:p>
            <a:r>
              <a:rPr lang="es-MX" sz="2800" dirty="0">
                <a:effectLst>
                  <a:outerShdw blurRad="38100" dist="38100" dir="2700000" algn="tl">
                    <a:srgbClr val="000000">
                      <a:alpha val="43137"/>
                    </a:srgbClr>
                  </a:outerShdw>
                </a:effectLst>
                <a:latin typeface="Comic Sans MS" panose="030F0702030302020204" pitchFamily="66" charset="0"/>
              </a:rPr>
              <a:t>INTERESES</a:t>
            </a:r>
          </a:p>
          <a:p>
            <a:endParaRPr lang="es-MX" sz="3200" dirty="0">
              <a:effectLst>
                <a:outerShdw blurRad="38100" dist="38100" dir="2700000" algn="tl">
                  <a:srgbClr val="000000">
                    <a:alpha val="43137"/>
                  </a:srgbClr>
                </a:outerShdw>
              </a:effectLst>
              <a:latin typeface="Comic Sans MS" panose="030F0702030302020204" pitchFamily="66" charset="0"/>
            </a:endParaRPr>
          </a:p>
          <a:p>
            <a:endParaRPr lang="es-MX" sz="3200" dirty="0">
              <a:effectLst>
                <a:outerShdw blurRad="38100" dist="38100" dir="2700000" algn="tl">
                  <a:srgbClr val="000000">
                    <a:alpha val="43137"/>
                  </a:srgbClr>
                </a:outerShdw>
              </a:effectLst>
              <a:latin typeface="Comic Sans MS" panose="030F0702030302020204" pitchFamily="66" charset="0"/>
            </a:endParaRPr>
          </a:p>
          <a:p>
            <a:endParaRPr lang="es-MX" sz="3200" dirty="0">
              <a:effectLst>
                <a:outerShdw blurRad="38100" dist="38100" dir="2700000" algn="tl">
                  <a:srgbClr val="000000">
                    <a:alpha val="43137"/>
                  </a:srgbClr>
                </a:outerShdw>
              </a:effectLst>
              <a:latin typeface="Comic Sans MS" panose="030F0702030302020204" pitchFamily="66" charset="0"/>
            </a:endParaRPr>
          </a:p>
          <a:p>
            <a:endParaRPr lang="es-MX" sz="3200" dirty="0">
              <a:effectLst>
                <a:outerShdw blurRad="38100" dist="38100" dir="2700000" algn="tl">
                  <a:srgbClr val="000000">
                    <a:alpha val="43137"/>
                  </a:srgbClr>
                </a:outerShdw>
              </a:effectLst>
              <a:latin typeface="Comic Sans MS" panose="030F0702030302020204" pitchFamily="66" charset="0"/>
            </a:endParaRPr>
          </a:p>
          <a:p>
            <a:endParaRPr lang="es-MX" sz="3200" dirty="0">
              <a:effectLst>
                <a:outerShdw blurRad="38100" dist="38100" dir="2700000" algn="tl">
                  <a:srgbClr val="000000">
                    <a:alpha val="43137"/>
                  </a:srgbClr>
                </a:outerShdw>
              </a:effectLst>
              <a:latin typeface="Comic Sans MS" panose="030F0702030302020204" pitchFamily="66" charset="0"/>
            </a:endParaRPr>
          </a:p>
          <a:p>
            <a:endParaRPr lang="es-MX" sz="3200" dirty="0">
              <a:effectLst>
                <a:outerShdw blurRad="38100" dist="38100" dir="2700000" algn="tl">
                  <a:srgbClr val="000000">
                    <a:alpha val="43137"/>
                  </a:srgbClr>
                </a:outerShdw>
              </a:effectLst>
              <a:latin typeface="Comic Sans MS" panose="030F0702030302020204" pitchFamily="66" charset="0"/>
            </a:endParaRPr>
          </a:p>
          <a:p>
            <a:endParaRPr lang="es-MX" sz="3200" dirty="0">
              <a:effectLst>
                <a:outerShdw blurRad="38100" dist="38100" dir="2700000" algn="tl">
                  <a:srgbClr val="000000">
                    <a:alpha val="43137"/>
                  </a:srgbClr>
                </a:outerShdw>
              </a:effectLst>
              <a:latin typeface="Comic Sans MS" panose="030F0702030302020204" pitchFamily="66" charset="0"/>
            </a:endParaRPr>
          </a:p>
          <a:p>
            <a:endParaRPr lang="es-MX" sz="2800" dirty="0">
              <a:latin typeface="Comic Sans MS" panose="030F0702030302020204" pitchFamily="66" charset="0"/>
            </a:endParaRPr>
          </a:p>
        </p:txBody>
      </p:sp>
    </p:spTree>
    <p:extLst>
      <p:ext uri="{BB962C8B-B14F-4D97-AF65-F5344CB8AC3E}">
        <p14:creationId xmlns:p14="http://schemas.microsoft.com/office/powerpoint/2010/main" val="2655376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lustraciones gratis de Web">
            <a:extLst>
              <a:ext uri="{FF2B5EF4-FFF2-40B4-BE49-F238E27FC236}">
                <a16:creationId xmlns:a16="http://schemas.microsoft.com/office/drawing/2014/main" id="{C230DB06-658A-303D-19AC-8D8FF723EC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06" r="14904" b="-1"/>
          <a:stretch/>
        </p:blipFill>
        <p:spPr bwMode="auto">
          <a:xfrm>
            <a:off x="20" y="-247640"/>
            <a:ext cx="12191980" cy="6857990"/>
          </a:xfrm>
          <a:prstGeom prst="rect">
            <a:avLst/>
          </a:prstGeom>
          <a:solidFill>
            <a:schemeClr val="tx1"/>
          </a:solidFill>
        </p:spPr>
      </p:pic>
      <p:sp>
        <p:nvSpPr>
          <p:cNvPr id="2" name="CuadroTexto 1">
            <a:extLst>
              <a:ext uri="{FF2B5EF4-FFF2-40B4-BE49-F238E27FC236}">
                <a16:creationId xmlns:a16="http://schemas.microsoft.com/office/drawing/2014/main" id="{8FB34EEF-7883-D67C-B8EF-A5FAFC2518BB}"/>
              </a:ext>
            </a:extLst>
          </p:cNvPr>
          <p:cNvSpPr txBox="1"/>
          <p:nvPr/>
        </p:nvSpPr>
        <p:spPr>
          <a:xfrm>
            <a:off x="523875" y="-247640"/>
            <a:ext cx="11210925" cy="967306"/>
          </a:xfrm>
          <a:prstGeom prst="rect">
            <a:avLst/>
          </a:prstGeom>
          <a:solidFill>
            <a:schemeClr val="bg1"/>
          </a:solidFill>
        </p:spPr>
        <p:txBody>
          <a:bodyPr vert="horz" lIns="91440" tIns="45720" rIns="91440" bIns="45720" rtlCol="0" anchor="ctr">
            <a:normAutofit/>
          </a:bodyPr>
          <a:lstStyle/>
          <a:p>
            <a:pPr algn="ctr">
              <a:lnSpc>
                <a:spcPct val="90000"/>
              </a:lnSpc>
              <a:spcBef>
                <a:spcPct val="0"/>
              </a:spcBef>
              <a:spcAft>
                <a:spcPts val="600"/>
              </a:spcAft>
            </a:pPr>
            <a:r>
              <a:rPr lang="es-MX" sz="2800" b="1" dirty="0">
                <a:solidFill>
                  <a:schemeClr val="tx1">
                    <a:lumMod val="85000"/>
                    <a:lumOff val="15000"/>
                  </a:schemeClr>
                </a:solidFill>
                <a:latin typeface="Comic Sans MS" panose="030F0702030302020204" pitchFamily="66" charset="0"/>
                <a:ea typeface="+mj-ea"/>
                <a:cs typeface="+mj-cs"/>
              </a:rPr>
              <a:t>JUSTIFICA PORQUE ESTUDIAR ESA CARRERA</a:t>
            </a:r>
            <a:endParaRPr lang="es-MX" sz="1400" b="1" dirty="0">
              <a:solidFill>
                <a:schemeClr val="tx1">
                  <a:lumMod val="85000"/>
                  <a:lumOff val="15000"/>
                </a:schemeClr>
              </a:solidFill>
              <a:latin typeface="Comic Sans MS" panose="030F0702030302020204" pitchFamily="66" charset="0"/>
              <a:ea typeface="+mj-ea"/>
              <a:cs typeface="+mj-cs"/>
            </a:endParaRPr>
          </a:p>
        </p:txBody>
      </p:sp>
      <p:graphicFrame>
        <p:nvGraphicFramePr>
          <p:cNvPr id="4" name="Diagrama 3">
            <a:extLst>
              <a:ext uri="{FF2B5EF4-FFF2-40B4-BE49-F238E27FC236}">
                <a16:creationId xmlns:a16="http://schemas.microsoft.com/office/drawing/2014/main" id="{FC03C542-807D-C1C4-13B3-E7557F8AE30E}"/>
              </a:ext>
            </a:extLst>
          </p:cNvPr>
          <p:cNvGraphicFramePr/>
          <p:nvPr>
            <p:extLst>
              <p:ext uri="{D42A27DB-BD31-4B8C-83A1-F6EECF244321}">
                <p14:modId xmlns:p14="http://schemas.microsoft.com/office/powerpoint/2010/main" val="1520073382"/>
              </p:ext>
            </p:extLst>
          </p:nvPr>
        </p:nvGraphicFramePr>
        <p:xfrm>
          <a:off x="2032000" y="1228724"/>
          <a:ext cx="8128000" cy="4909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047185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FB34EEF-7883-D67C-B8EF-A5FAFC2518BB}"/>
              </a:ext>
            </a:extLst>
          </p:cNvPr>
          <p:cNvSpPr txBox="1"/>
          <p:nvPr/>
        </p:nvSpPr>
        <p:spPr>
          <a:xfrm>
            <a:off x="490536" y="-124768"/>
            <a:ext cx="11210925" cy="744836"/>
          </a:xfrm>
          <a:prstGeom prst="rect">
            <a:avLst/>
          </a:prstGeom>
          <a:solidFill>
            <a:schemeClr val="accent2">
              <a:lumMod val="20000"/>
              <a:lumOff val="80000"/>
            </a:schemeClr>
          </a:solidFill>
        </p:spPr>
        <p:txBody>
          <a:bodyPr vert="horz" lIns="91440" tIns="45720" rIns="91440" bIns="45720" rtlCol="0" anchor="ctr">
            <a:normAutofit fontScale="77500" lnSpcReduction="20000"/>
          </a:bodyPr>
          <a:lstStyle/>
          <a:p>
            <a:pPr algn="ctr">
              <a:lnSpc>
                <a:spcPct val="90000"/>
              </a:lnSpc>
              <a:spcBef>
                <a:spcPct val="0"/>
              </a:spcBef>
              <a:spcAft>
                <a:spcPts val="600"/>
              </a:spcAft>
            </a:pPr>
            <a:r>
              <a:rPr lang="es-MX" sz="3600" b="1" dirty="0">
                <a:solidFill>
                  <a:schemeClr val="tx1">
                    <a:lumMod val="85000"/>
                    <a:lumOff val="15000"/>
                  </a:schemeClr>
                </a:solidFill>
                <a:latin typeface="Comic Sans MS" panose="030F0702030302020204" pitchFamily="66" charset="0"/>
                <a:ea typeface="+mj-ea"/>
                <a:cs typeface="+mj-cs"/>
              </a:rPr>
              <a:t>Enlista 10 beneficios de las actividades que realizamos a lo largo del módulo 4.</a:t>
            </a:r>
          </a:p>
        </p:txBody>
      </p:sp>
      <p:graphicFrame>
        <p:nvGraphicFramePr>
          <p:cNvPr id="4" name="Tabla 4">
            <a:extLst>
              <a:ext uri="{FF2B5EF4-FFF2-40B4-BE49-F238E27FC236}">
                <a16:creationId xmlns:a16="http://schemas.microsoft.com/office/drawing/2014/main" id="{B20C0042-B146-7242-DE25-C294FB8267B1}"/>
              </a:ext>
            </a:extLst>
          </p:cNvPr>
          <p:cNvGraphicFramePr>
            <a:graphicFrameLocks noGrp="1"/>
          </p:cNvGraphicFramePr>
          <p:nvPr>
            <p:extLst>
              <p:ext uri="{D42A27DB-BD31-4B8C-83A1-F6EECF244321}">
                <p14:modId xmlns:p14="http://schemas.microsoft.com/office/powerpoint/2010/main" val="3078515458"/>
              </p:ext>
            </p:extLst>
          </p:nvPr>
        </p:nvGraphicFramePr>
        <p:xfrm>
          <a:off x="1155554" y="1622915"/>
          <a:ext cx="3736975" cy="3984588"/>
        </p:xfrm>
        <a:graphic>
          <a:graphicData uri="http://schemas.openxmlformats.org/drawingml/2006/table">
            <a:tbl>
              <a:tblPr firstRow="1" bandRow="1">
                <a:tableStyleId>{5C22544A-7EE6-4342-B048-85BDC9FD1C3A}</a:tableStyleId>
              </a:tblPr>
              <a:tblGrid>
                <a:gridCol w="3736975">
                  <a:extLst>
                    <a:ext uri="{9D8B030D-6E8A-4147-A177-3AD203B41FA5}">
                      <a16:colId xmlns:a16="http://schemas.microsoft.com/office/drawing/2014/main" val="1452318653"/>
                    </a:ext>
                  </a:extLst>
                </a:gridCol>
              </a:tblGrid>
              <a:tr h="1201096">
                <a:tc>
                  <a:txBody>
                    <a:bodyPr/>
                    <a:lstStyle/>
                    <a:p>
                      <a:pPr algn="ctr"/>
                      <a:endParaRPr lang="es-MX" dirty="0">
                        <a:latin typeface="Comic Sans MS" panose="030F0702030302020204" pitchFamily="66" charset="0"/>
                      </a:endParaRPr>
                    </a:p>
                  </a:txBody>
                  <a:tcPr>
                    <a:solidFill>
                      <a:schemeClr val="accent2">
                        <a:lumMod val="20000"/>
                        <a:lumOff val="80000"/>
                      </a:schemeClr>
                    </a:solidFill>
                  </a:tcPr>
                </a:tc>
                <a:extLst>
                  <a:ext uri="{0D108BD9-81ED-4DB2-BD59-A6C34878D82A}">
                    <a16:rowId xmlns:a16="http://schemas.microsoft.com/office/drawing/2014/main" val="3384186520"/>
                  </a:ext>
                </a:extLst>
              </a:tr>
              <a:tr h="695873">
                <a:tc>
                  <a:txBody>
                    <a:bodyPr/>
                    <a:lstStyle/>
                    <a:p>
                      <a:pPr algn="ctr"/>
                      <a:endParaRPr lang="es-MX" sz="1050" dirty="0">
                        <a:latin typeface="Comic Sans MS" panose="030F0702030302020204" pitchFamily="66" charset="0"/>
                      </a:endParaRPr>
                    </a:p>
                  </a:txBody>
                  <a:tcPr>
                    <a:solidFill>
                      <a:schemeClr val="tx1"/>
                    </a:solidFill>
                  </a:tcPr>
                </a:tc>
                <a:extLst>
                  <a:ext uri="{0D108BD9-81ED-4DB2-BD59-A6C34878D82A}">
                    <a16:rowId xmlns:a16="http://schemas.microsoft.com/office/drawing/2014/main" val="2436734070"/>
                  </a:ext>
                </a:extLst>
              </a:tr>
              <a:tr h="695873">
                <a:tc>
                  <a:txBody>
                    <a:bodyPr/>
                    <a:lstStyle/>
                    <a:p>
                      <a:pPr algn="ctr"/>
                      <a:endParaRPr lang="es-MX" sz="1050" dirty="0">
                        <a:latin typeface="Comic Sans MS" panose="030F0702030302020204" pitchFamily="66" charset="0"/>
                      </a:endParaRPr>
                    </a:p>
                  </a:txBody>
                  <a:tcPr>
                    <a:solidFill>
                      <a:schemeClr val="accent2">
                        <a:lumMod val="20000"/>
                        <a:lumOff val="80000"/>
                      </a:schemeClr>
                    </a:solidFill>
                  </a:tcPr>
                </a:tc>
                <a:extLst>
                  <a:ext uri="{0D108BD9-81ED-4DB2-BD59-A6C34878D82A}">
                    <a16:rowId xmlns:a16="http://schemas.microsoft.com/office/drawing/2014/main" val="2791792988"/>
                  </a:ext>
                </a:extLst>
              </a:tr>
              <a:tr h="695873">
                <a:tc>
                  <a:txBody>
                    <a:bodyPr/>
                    <a:lstStyle/>
                    <a:p>
                      <a:pPr algn="ctr"/>
                      <a:endParaRPr lang="es-MX" sz="1050" dirty="0">
                        <a:latin typeface="Comic Sans MS" panose="030F0702030302020204" pitchFamily="66" charset="0"/>
                      </a:endParaRPr>
                    </a:p>
                  </a:txBody>
                  <a:tcPr>
                    <a:solidFill>
                      <a:schemeClr val="tx1"/>
                    </a:solidFill>
                  </a:tcPr>
                </a:tc>
                <a:extLst>
                  <a:ext uri="{0D108BD9-81ED-4DB2-BD59-A6C34878D82A}">
                    <a16:rowId xmlns:a16="http://schemas.microsoft.com/office/drawing/2014/main" val="538050287"/>
                  </a:ext>
                </a:extLst>
              </a:tr>
              <a:tr h="695873">
                <a:tc>
                  <a:txBody>
                    <a:bodyPr/>
                    <a:lstStyle/>
                    <a:p>
                      <a:pPr algn="ctr"/>
                      <a:endParaRPr lang="es-MX" sz="1050" dirty="0">
                        <a:latin typeface="Comic Sans MS" panose="030F0702030302020204" pitchFamily="66" charset="0"/>
                      </a:endParaRPr>
                    </a:p>
                  </a:txBody>
                  <a:tcPr>
                    <a:solidFill>
                      <a:schemeClr val="accent2">
                        <a:lumMod val="20000"/>
                        <a:lumOff val="80000"/>
                      </a:schemeClr>
                    </a:solidFill>
                  </a:tcPr>
                </a:tc>
                <a:extLst>
                  <a:ext uri="{0D108BD9-81ED-4DB2-BD59-A6C34878D82A}">
                    <a16:rowId xmlns:a16="http://schemas.microsoft.com/office/drawing/2014/main" val="106130104"/>
                  </a:ext>
                </a:extLst>
              </a:tr>
            </a:tbl>
          </a:graphicData>
        </a:graphic>
      </p:graphicFrame>
      <p:graphicFrame>
        <p:nvGraphicFramePr>
          <p:cNvPr id="3" name="Tabla 4">
            <a:extLst>
              <a:ext uri="{FF2B5EF4-FFF2-40B4-BE49-F238E27FC236}">
                <a16:creationId xmlns:a16="http://schemas.microsoft.com/office/drawing/2014/main" id="{5C2C54D3-2394-A38A-1B0E-3A19125DC6CF}"/>
              </a:ext>
            </a:extLst>
          </p:cNvPr>
          <p:cNvGraphicFramePr>
            <a:graphicFrameLocks noGrp="1"/>
          </p:cNvGraphicFramePr>
          <p:nvPr>
            <p:extLst>
              <p:ext uri="{D42A27DB-BD31-4B8C-83A1-F6EECF244321}">
                <p14:modId xmlns:p14="http://schemas.microsoft.com/office/powerpoint/2010/main" val="73941744"/>
              </p:ext>
            </p:extLst>
          </p:nvPr>
        </p:nvGraphicFramePr>
        <p:xfrm>
          <a:off x="6295590" y="1622915"/>
          <a:ext cx="3736975" cy="3984588"/>
        </p:xfrm>
        <a:graphic>
          <a:graphicData uri="http://schemas.openxmlformats.org/drawingml/2006/table">
            <a:tbl>
              <a:tblPr firstRow="1" bandRow="1">
                <a:tableStyleId>{5C22544A-7EE6-4342-B048-85BDC9FD1C3A}</a:tableStyleId>
              </a:tblPr>
              <a:tblGrid>
                <a:gridCol w="3736975">
                  <a:extLst>
                    <a:ext uri="{9D8B030D-6E8A-4147-A177-3AD203B41FA5}">
                      <a16:colId xmlns:a16="http://schemas.microsoft.com/office/drawing/2014/main" val="1452318653"/>
                    </a:ext>
                  </a:extLst>
                </a:gridCol>
              </a:tblGrid>
              <a:tr h="1201096">
                <a:tc>
                  <a:txBody>
                    <a:bodyPr/>
                    <a:lstStyle/>
                    <a:p>
                      <a:pPr algn="ctr"/>
                      <a:endParaRPr lang="es-MX" dirty="0">
                        <a:latin typeface="Comic Sans MS" panose="030F0702030302020204" pitchFamily="66" charset="0"/>
                      </a:endParaRPr>
                    </a:p>
                  </a:txBody>
                  <a:tcPr>
                    <a:solidFill>
                      <a:schemeClr val="accent2">
                        <a:lumMod val="20000"/>
                        <a:lumOff val="80000"/>
                      </a:schemeClr>
                    </a:solidFill>
                  </a:tcPr>
                </a:tc>
                <a:extLst>
                  <a:ext uri="{0D108BD9-81ED-4DB2-BD59-A6C34878D82A}">
                    <a16:rowId xmlns:a16="http://schemas.microsoft.com/office/drawing/2014/main" val="3384186520"/>
                  </a:ext>
                </a:extLst>
              </a:tr>
              <a:tr h="695873">
                <a:tc>
                  <a:txBody>
                    <a:bodyPr/>
                    <a:lstStyle/>
                    <a:p>
                      <a:pPr algn="ctr"/>
                      <a:endParaRPr lang="es-MX" sz="1050" dirty="0">
                        <a:latin typeface="Comic Sans MS" panose="030F0702030302020204" pitchFamily="66" charset="0"/>
                      </a:endParaRPr>
                    </a:p>
                  </a:txBody>
                  <a:tcPr>
                    <a:solidFill>
                      <a:schemeClr val="tx1"/>
                    </a:solidFill>
                  </a:tcPr>
                </a:tc>
                <a:extLst>
                  <a:ext uri="{0D108BD9-81ED-4DB2-BD59-A6C34878D82A}">
                    <a16:rowId xmlns:a16="http://schemas.microsoft.com/office/drawing/2014/main" val="2436734070"/>
                  </a:ext>
                </a:extLst>
              </a:tr>
              <a:tr h="695873">
                <a:tc>
                  <a:txBody>
                    <a:bodyPr/>
                    <a:lstStyle/>
                    <a:p>
                      <a:pPr algn="ctr"/>
                      <a:endParaRPr lang="es-MX" sz="1050" dirty="0">
                        <a:latin typeface="Comic Sans MS" panose="030F0702030302020204" pitchFamily="66" charset="0"/>
                      </a:endParaRPr>
                    </a:p>
                  </a:txBody>
                  <a:tcPr>
                    <a:solidFill>
                      <a:schemeClr val="accent2">
                        <a:lumMod val="20000"/>
                        <a:lumOff val="80000"/>
                      </a:schemeClr>
                    </a:solidFill>
                  </a:tcPr>
                </a:tc>
                <a:extLst>
                  <a:ext uri="{0D108BD9-81ED-4DB2-BD59-A6C34878D82A}">
                    <a16:rowId xmlns:a16="http://schemas.microsoft.com/office/drawing/2014/main" val="2791792988"/>
                  </a:ext>
                </a:extLst>
              </a:tr>
              <a:tr h="695873">
                <a:tc>
                  <a:txBody>
                    <a:bodyPr/>
                    <a:lstStyle/>
                    <a:p>
                      <a:pPr algn="ctr"/>
                      <a:endParaRPr lang="es-MX" sz="1050" dirty="0">
                        <a:latin typeface="Comic Sans MS" panose="030F0702030302020204" pitchFamily="66" charset="0"/>
                      </a:endParaRPr>
                    </a:p>
                  </a:txBody>
                  <a:tcPr>
                    <a:solidFill>
                      <a:schemeClr val="tx1"/>
                    </a:solidFill>
                  </a:tcPr>
                </a:tc>
                <a:extLst>
                  <a:ext uri="{0D108BD9-81ED-4DB2-BD59-A6C34878D82A}">
                    <a16:rowId xmlns:a16="http://schemas.microsoft.com/office/drawing/2014/main" val="538050287"/>
                  </a:ext>
                </a:extLst>
              </a:tr>
              <a:tr h="695873">
                <a:tc>
                  <a:txBody>
                    <a:bodyPr/>
                    <a:lstStyle/>
                    <a:p>
                      <a:pPr algn="ctr"/>
                      <a:endParaRPr lang="es-MX" sz="1050" dirty="0">
                        <a:latin typeface="Comic Sans MS" panose="030F0702030302020204" pitchFamily="66" charset="0"/>
                      </a:endParaRPr>
                    </a:p>
                  </a:txBody>
                  <a:tcPr>
                    <a:solidFill>
                      <a:schemeClr val="accent2">
                        <a:lumMod val="20000"/>
                        <a:lumOff val="80000"/>
                      </a:schemeClr>
                    </a:solidFill>
                  </a:tcPr>
                </a:tc>
                <a:extLst>
                  <a:ext uri="{0D108BD9-81ED-4DB2-BD59-A6C34878D82A}">
                    <a16:rowId xmlns:a16="http://schemas.microsoft.com/office/drawing/2014/main" val="106130104"/>
                  </a:ext>
                </a:extLst>
              </a:tr>
            </a:tbl>
          </a:graphicData>
        </a:graphic>
      </p:graphicFrame>
    </p:spTree>
    <p:extLst>
      <p:ext uri="{BB962C8B-B14F-4D97-AF65-F5344CB8AC3E}">
        <p14:creationId xmlns:p14="http://schemas.microsoft.com/office/powerpoint/2010/main" val="1057990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5" name="Rectangle 1044">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7"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2200" b="1"/>
              <a:t>PROYECTO DE VIDA</a:t>
            </a:r>
          </a:p>
          <a:p>
            <a:pPr indent="-228600">
              <a:lnSpc>
                <a:spcPct val="90000"/>
              </a:lnSpc>
              <a:spcAft>
                <a:spcPts val="600"/>
              </a:spcAft>
              <a:buFont typeface="Arial" panose="020B0604020202020204" pitchFamily="34" charset="0"/>
              <a:buChar char="•"/>
            </a:pPr>
            <a:endParaRPr lang="en-US" sz="2200" b="1"/>
          </a:p>
          <a:p>
            <a:pPr indent="-228600">
              <a:lnSpc>
                <a:spcPct val="90000"/>
              </a:lnSpc>
              <a:spcAft>
                <a:spcPts val="600"/>
              </a:spcAft>
              <a:buFont typeface="Arial" panose="020B0604020202020204" pitchFamily="34" charset="0"/>
              <a:buChar char="•"/>
            </a:pPr>
            <a:r>
              <a:rPr lang="en-US" sz="2200" b="1"/>
              <a:t>Hemos llegado al final del recorrido, no olvides el compromiso de decidir con responsabilidad</a:t>
            </a:r>
          </a:p>
          <a:p>
            <a:pPr indent="-228600">
              <a:lnSpc>
                <a:spcPct val="90000"/>
              </a:lnSpc>
              <a:spcAft>
                <a:spcPts val="600"/>
              </a:spcAft>
              <a:buFont typeface="Arial" panose="020B0604020202020204" pitchFamily="34" charset="0"/>
              <a:buChar char="•"/>
            </a:pPr>
            <a:endParaRPr lang="en-US" sz="2200" b="1"/>
          </a:p>
        </p:txBody>
      </p:sp>
      <p:pic>
        <p:nvPicPr>
          <p:cNvPr id="4" name="Imagen 3">
            <a:extLst>
              <a:ext uri="{FF2B5EF4-FFF2-40B4-BE49-F238E27FC236}">
                <a16:creationId xmlns:a16="http://schemas.microsoft.com/office/drawing/2014/main" id="{0C2624BF-BA1D-EC2C-986D-93CCFA2B7997}"/>
              </a:ext>
            </a:extLst>
          </p:cNvPr>
          <p:cNvPicPr>
            <a:picLocks noChangeAspect="1"/>
          </p:cNvPicPr>
          <p:nvPr/>
        </p:nvPicPr>
        <p:blipFill>
          <a:blip r:embed="rId2"/>
          <a:stretch>
            <a:fillRect/>
          </a:stretch>
        </p:blipFill>
        <p:spPr>
          <a:xfrm>
            <a:off x="4654296" y="1133513"/>
            <a:ext cx="6903720" cy="4590973"/>
          </a:xfrm>
          <a:prstGeom prst="rect">
            <a:avLst/>
          </a:prstGeom>
        </p:spPr>
      </p:pic>
    </p:spTree>
    <p:extLst>
      <p:ext uri="{BB962C8B-B14F-4D97-AF65-F5344CB8AC3E}">
        <p14:creationId xmlns:p14="http://schemas.microsoft.com/office/powerpoint/2010/main" val="6084979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buFont typeface="Arial" panose="020B0604020202020204" pitchFamily="34" charset="0"/>
              <a:buChar char="•"/>
            </a:pPr>
            <a:r>
              <a:rPr lang="en-US" sz="1900" b="1"/>
              <a:t>Referencias</a:t>
            </a:r>
          </a:p>
          <a:p>
            <a:pPr indent="-228600">
              <a:lnSpc>
                <a:spcPct val="90000"/>
              </a:lnSpc>
              <a:buFont typeface="Arial" panose="020B0604020202020204" pitchFamily="34" charset="0"/>
              <a:buChar char="•"/>
            </a:pPr>
            <a:endParaRPr lang="en-US" sz="1900" b="1"/>
          </a:p>
          <a:p>
            <a:pPr indent="-228600">
              <a:lnSpc>
                <a:spcPct val="90000"/>
              </a:lnSpc>
              <a:buFont typeface="Arial" panose="020B0604020202020204" pitchFamily="34" charset="0"/>
              <a:buChar char="•"/>
            </a:pPr>
            <a:r>
              <a:rPr lang="en-US" sz="1900"/>
              <a:t>Moreno, G.B. et al. (2021). Orientación educativa II. 2º. Semestre. Libro de Texto Basado en competencias. Universidad Autónoma del Estado de México </a:t>
            </a:r>
          </a:p>
          <a:p>
            <a:pPr indent="-228600">
              <a:lnSpc>
                <a:spcPct val="90000"/>
              </a:lnSpc>
              <a:buFont typeface="Arial" panose="020B0604020202020204" pitchFamily="34" charset="0"/>
              <a:buChar char="•"/>
            </a:pPr>
            <a:endParaRPr lang="en-US" sz="1900"/>
          </a:p>
          <a:p>
            <a:pPr indent="-228600">
              <a:lnSpc>
                <a:spcPct val="90000"/>
              </a:lnSpc>
              <a:buFont typeface="Arial" panose="020B0604020202020204" pitchFamily="34" charset="0"/>
              <a:buChar char="•"/>
            </a:pPr>
            <a:r>
              <a:rPr lang="en-US" sz="1900"/>
              <a:t>Sandoval, T.S. et al (2017) Programa de Orientación Educativa II. Universidad Autónoma del Estado de México</a:t>
            </a:r>
          </a:p>
          <a:p>
            <a:pPr indent="-228600">
              <a:lnSpc>
                <a:spcPct val="90000"/>
              </a:lnSpc>
              <a:spcBef>
                <a:spcPct val="0"/>
              </a:spcBef>
              <a:spcAft>
                <a:spcPts val="600"/>
              </a:spcAft>
              <a:buFont typeface="Arial" panose="020B0604020202020204" pitchFamily="34" charset="0"/>
              <a:buChar char="•"/>
            </a:pPr>
            <a:endParaRPr lang="en-US" sz="1900" b="1"/>
          </a:p>
        </p:txBody>
      </p:sp>
      <p:pic>
        <p:nvPicPr>
          <p:cNvPr id="4" name="Imagen 3">
            <a:extLst>
              <a:ext uri="{FF2B5EF4-FFF2-40B4-BE49-F238E27FC236}">
                <a16:creationId xmlns:a16="http://schemas.microsoft.com/office/drawing/2014/main" id="{499BD9E0-ED7D-C448-6D47-D1A3052E49FE}"/>
              </a:ext>
            </a:extLst>
          </p:cNvPr>
          <p:cNvPicPr>
            <a:picLocks noChangeAspect="1"/>
          </p:cNvPicPr>
          <p:nvPr/>
        </p:nvPicPr>
        <p:blipFill>
          <a:blip r:embed="rId2"/>
          <a:srcRect t="576" b="576"/>
          <a:stretch/>
        </p:blipFill>
        <p:spPr>
          <a:xfrm>
            <a:off x="4654296" y="980821"/>
            <a:ext cx="6903720" cy="4896357"/>
          </a:xfrm>
          <a:prstGeom prst="rect">
            <a:avLst/>
          </a:prstGeom>
        </p:spPr>
      </p:pic>
    </p:spTree>
    <p:extLst>
      <p:ext uri="{BB962C8B-B14F-4D97-AF65-F5344CB8AC3E}">
        <p14:creationId xmlns:p14="http://schemas.microsoft.com/office/powerpoint/2010/main" val="29843772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200" b="1" dirty="0" err="1"/>
              <a:t>Imágenes</a:t>
            </a:r>
            <a:r>
              <a:rPr lang="en-US" sz="1200" dirty="0"/>
              <a:t> </a:t>
            </a:r>
          </a:p>
          <a:p>
            <a:pPr indent="-228600">
              <a:lnSpc>
                <a:spcPct val="90000"/>
              </a:lnSpc>
              <a:spcAft>
                <a:spcPts val="600"/>
              </a:spcAft>
              <a:buFont typeface="Arial" panose="020B0604020202020204" pitchFamily="34" charset="0"/>
              <a:buChar char="•"/>
            </a:pPr>
            <a:r>
              <a:rPr lang="en-US" sz="1200" b="1" dirty="0"/>
              <a:t>1.-https://pixabay.com/es/photos/sendero-pies-zapatos-4610699/</a:t>
            </a:r>
          </a:p>
          <a:p>
            <a:pPr indent="-228600">
              <a:lnSpc>
                <a:spcPct val="90000"/>
              </a:lnSpc>
              <a:spcAft>
                <a:spcPts val="600"/>
              </a:spcAft>
              <a:buFont typeface="Arial" panose="020B0604020202020204" pitchFamily="34" charset="0"/>
              <a:buChar char="•"/>
            </a:pPr>
            <a:endParaRPr lang="en-US" sz="1200" b="1" dirty="0"/>
          </a:p>
          <a:p>
            <a:pPr indent="-228600">
              <a:lnSpc>
                <a:spcPct val="90000"/>
              </a:lnSpc>
              <a:spcAft>
                <a:spcPts val="600"/>
              </a:spcAft>
              <a:buFont typeface="Arial" panose="020B0604020202020204" pitchFamily="34" charset="0"/>
              <a:buChar char="•"/>
            </a:pPr>
            <a:r>
              <a:rPr lang="en-US" sz="1200" b="1" dirty="0"/>
              <a:t>2. </a:t>
            </a:r>
            <a:r>
              <a:rPr lang="en-US" sz="1200" b="1" dirty="0">
                <a:hlinkClick r:id="rId2">
                  <a:extLst>
                    <a:ext uri="{A12FA001-AC4F-418D-AE19-62706E023703}">
                      <ahyp:hlinkClr xmlns:ahyp="http://schemas.microsoft.com/office/drawing/2018/hyperlinkcolor" val="tx"/>
                    </a:ext>
                  </a:extLst>
                </a:hlinkClick>
              </a:rPr>
              <a:t>https://pixabay.com/es/photos/ni%C3%B1a-cruce-elecci%C3%B3n-manera-2573111/</a:t>
            </a:r>
            <a:endParaRPr lang="en-US" sz="1200" b="1" dirty="0"/>
          </a:p>
          <a:p>
            <a:pPr indent="-228600">
              <a:lnSpc>
                <a:spcPct val="90000"/>
              </a:lnSpc>
              <a:spcAft>
                <a:spcPts val="600"/>
              </a:spcAft>
              <a:buFont typeface="Arial" panose="020B0604020202020204" pitchFamily="34" charset="0"/>
              <a:buChar char="•"/>
            </a:pPr>
            <a:endParaRPr lang="en-US" sz="1200" b="1" dirty="0"/>
          </a:p>
          <a:p>
            <a:pPr indent="-228600">
              <a:lnSpc>
                <a:spcPct val="90000"/>
              </a:lnSpc>
              <a:spcAft>
                <a:spcPts val="600"/>
              </a:spcAft>
              <a:buFont typeface="Arial" panose="020B0604020202020204" pitchFamily="34" charset="0"/>
              <a:buChar char="•"/>
            </a:pPr>
            <a:r>
              <a:rPr lang="en-US" sz="1200" b="1" dirty="0"/>
              <a:t>3.https://pixabay.com/es/illustrations/se%C3%B1alizar-se%C3%B1ales-de-tr%C3%A1fico-firmar-2030781/</a:t>
            </a:r>
          </a:p>
          <a:p>
            <a:pPr indent="-228600">
              <a:lnSpc>
                <a:spcPct val="90000"/>
              </a:lnSpc>
              <a:spcAft>
                <a:spcPts val="600"/>
              </a:spcAft>
              <a:buFont typeface="Arial" panose="020B0604020202020204" pitchFamily="34" charset="0"/>
              <a:buChar char="•"/>
            </a:pPr>
            <a:r>
              <a:rPr lang="en-US" sz="1200" b="1" dirty="0"/>
              <a:t>4.https://pixabay.com/es/photos/l%C3%A1piz-diversidad-equipo-espectro-4552590/</a:t>
            </a:r>
          </a:p>
          <a:p>
            <a:pPr indent="-228600">
              <a:lnSpc>
                <a:spcPct val="90000"/>
              </a:lnSpc>
              <a:spcAft>
                <a:spcPts val="600"/>
              </a:spcAft>
              <a:buFont typeface="Arial" panose="020B0604020202020204" pitchFamily="34" charset="0"/>
              <a:buChar char="•"/>
            </a:pPr>
            <a:r>
              <a:rPr lang="en-US" sz="1200" b="1" dirty="0"/>
              <a:t>5. </a:t>
            </a:r>
            <a:r>
              <a:rPr lang="en-US" sz="1200" b="1" dirty="0">
                <a:hlinkClick r:id="rId3">
                  <a:extLst>
                    <a:ext uri="{A12FA001-AC4F-418D-AE19-62706E023703}">
                      <ahyp:hlinkClr xmlns:ahyp="http://schemas.microsoft.com/office/drawing/2018/hyperlinkcolor" val="tx"/>
                    </a:ext>
                  </a:extLst>
                </a:hlinkClick>
              </a:rPr>
              <a:t>https://pixabay.com/es/photos/algoritmo-bosquejo-fotos-3859549/</a:t>
            </a:r>
            <a:endParaRPr lang="en-US" sz="1200" b="1" dirty="0"/>
          </a:p>
          <a:p>
            <a:pPr indent="-228600">
              <a:lnSpc>
                <a:spcPct val="90000"/>
              </a:lnSpc>
              <a:spcAft>
                <a:spcPts val="600"/>
              </a:spcAft>
              <a:buFont typeface="Arial" panose="020B0604020202020204" pitchFamily="34" charset="0"/>
              <a:buChar char="•"/>
            </a:pPr>
            <a:r>
              <a:rPr lang="en-US" sz="1200" b="1" dirty="0"/>
              <a:t>6. https://pixabay.com/es/photos/ni%C3%B1a-lodo-correr-pendiente-ayuda-1186895/</a:t>
            </a:r>
          </a:p>
        </p:txBody>
      </p:sp>
      <p:pic>
        <p:nvPicPr>
          <p:cNvPr id="4" name="Imagen 3">
            <a:extLst>
              <a:ext uri="{FF2B5EF4-FFF2-40B4-BE49-F238E27FC236}">
                <a16:creationId xmlns:a16="http://schemas.microsoft.com/office/drawing/2014/main" id="{F068338D-B0E1-8534-9F1C-D8C24D3C75C6}"/>
              </a:ext>
            </a:extLst>
          </p:cNvPr>
          <p:cNvPicPr>
            <a:picLocks noChangeAspect="1"/>
          </p:cNvPicPr>
          <p:nvPr/>
        </p:nvPicPr>
        <p:blipFill>
          <a:blip r:embed="rId4"/>
          <a:srcRect t="576" b="576"/>
          <a:stretch/>
        </p:blipFill>
        <p:spPr>
          <a:xfrm>
            <a:off x="4654296" y="980821"/>
            <a:ext cx="6903720" cy="4896357"/>
          </a:xfrm>
          <a:prstGeom prst="rect">
            <a:avLst/>
          </a:prstGeom>
        </p:spPr>
      </p:pic>
    </p:spTree>
    <p:extLst>
      <p:ext uri="{BB962C8B-B14F-4D97-AF65-F5344CB8AC3E}">
        <p14:creationId xmlns:p14="http://schemas.microsoft.com/office/powerpoint/2010/main" val="4107679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BCD19C20-B19C-9AF0-2498-51FB7B298C8B}"/>
              </a:ext>
            </a:extLst>
          </p:cNvPr>
          <p:cNvPicPr>
            <a:picLocks noChangeAspect="1"/>
          </p:cNvPicPr>
          <p:nvPr/>
        </p:nvPicPr>
        <p:blipFill>
          <a:blip r:embed="rId2"/>
          <a:srcRect r="5533" b="2"/>
          <a:stretch/>
        </p:blipFill>
        <p:spPr>
          <a:xfrm>
            <a:off x="0" y="10"/>
            <a:ext cx="11353799" cy="6857990"/>
          </a:xfrm>
          <a:prstGeom prst="rect">
            <a:avLst/>
          </a:prstGeom>
        </p:spPr>
      </p:pic>
      <p:sp>
        <p:nvSpPr>
          <p:cNvPr id="18" name="Rectangle 1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uadroTexto 3">
            <a:extLst>
              <a:ext uri="{FF2B5EF4-FFF2-40B4-BE49-F238E27FC236}">
                <a16:creationId xmlns:a16="http://schemas.microsoft.com/office/drawing/2014/main" id="{F8182D2C-512F-C931-A8A7-63617A709178}"/>
              </a:ext>
            </a:extLst>
          </p:cNvPr>
          <p:cNvSpPr txBox="1"/>
          <p:nvPr/>
        </p:nvSpPr>
        <p:spPr>
          <a:xfrm>
            <a:off x="7531610" y="2434201"/>
            <a:ext cx="3822189"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effectLst>
                  <a:outerShdw blurRad="38100" dist="38100" dir="2700000" algn="tl">
                    <a:srgbClr val="000000">
                      <a:alpha val="43137"/>
                    </a:srgbClr>
                  </a:outerShdw>
                </a:effectLst>
              </a:rPr>
              <a:t>PROPÓSITO DEL MÓDULO 4</a:t>
            </a:r>
          </a:p>
          <a:p>
            <a:pPr indent="-228600">
              <a:lnSpc>
                <a:spcPct val="90000"/>
              </a:lnSpc>
              <a:spcAft>
                <a:spcPts val="600"/>
              </a:spcAft>
              <a:buFont typeface="Arial" panose="020B0604020202020204" pitchFamily="34" charset="0"/>
              <a:buChar char="•"/>
            </a:pPr>
            <a:r>
              <a:rPr lang="en-US" sz="2000"/>
              <a:t>Analiza la información necesaria de las carreras de su interés, así como sus características personales para integrarlas a su plan de vida y carrera.</a:t>
            </a:r>
          </a:p>
        </p:txBody>
      </p:sp>
      <p:sp>
        <p:nvSpPr>
          <p:cNvPr id="2" name="CuadroTexto 1">
            <a:extLst>
              <a:ext uri="{FF2B5EF4-FFF2-40B4-BE49-F238E27FC236}">
                <a16:creationId xmlns:a16="http://schemas.microsoft.com/office/drawing/2014/main" id="{8FB34EEF-7883-D67C-B8EF-A5FAFC2518BB}"/>
              </a:ext>
            </a:extLst>
          </p:cNvPr>
          <p:cNvSpPr txBox="1"/>
          <p:nvPr/>
        </p:nvSpPr>
        <p:spPr>
          <a:xfrm>
            <a:off x="4379976" y="5009083"/>
            <a:ext cx="6976872" cy="134599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sz="4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04856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3" name="Rectangle 104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A0A4FFCA-02C5-7F9C-2519-C711643645CF}"/>
              </a:ext>
            </a:extLst>
          </p:cNvPr>
          <p:cNvPicPr>
            <a:picLocks noChangeAspect="1"/>
          </p:cNvPicPr>
          <p:nvPr/>
        </p:nvPicPr>
        <p:blipFill>
          <a:blip r:embed="rId2"/>
          <a:srcRect t="2480" b="4810"/>
          <a:stretch/>
        </p:blipFill>
        <p:spPr>
          <a:xfrm>
            <a:off x="2522356" y="10"/>
            <a:ext cx="9669642" cy="6857990"/>
          </a:xfrm>
          <a:prstGeom prst="rect">
            <a:avLst/>
          </a:prstGeom>
        </p:spPr>
      </p:pic>
      <p:sp>
        <p:nvSpPr>
          <p:cNvPr id="1045" name="Rectangle 104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uadroTexto 1">
            <a:extLst>
              <a:ext uri="{FF2B5EF4-FFF2-40B4-BE49-F238E27FC236}">
                <a16:creationId xmlns:a16="http://schemas.microsoft.com/office/drawing/2014/main" id="{8FB34EEF-7883-D67C-B8EF-A5FAFC2518BB}"/>
              </a:ext>
            </a:extLst>
          </p:cNvPr>
          <p:cNvSpPr txBox="1"/>
          <p:nvPr/>
        </p:nvSpPr>
        <p:spPr>
          <a:xfrm>
            <a:off x="838200" y="2434201"/>
            <a:ext cx="3822189"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700" b="1"/>
              <a:t>COMPETENCIAS DE LA</a:t>
            </a:r>
          </a:p>
          <a:p>
            <a:pPr indent="-228600">
              <a:lnSpc>
                <a:spcPct val="90000"/>
              </a:lnSpc>
              <a:spcAft>
                <a:spcPts val="600"/>
              </a:spcAft>
              <a:buFont typeface="Arial" panose="020B0604020202020204" pitchFamily="34" charset="0"/>
              <a:buChar char="•"/>
            </a:pPr>
            <a:r>
              <a:rPr lang="en-US" sz="1700" b="1"/>
              <a:t>DIMENSIÓN</a:t>
            </a:r>
          </a:p>
          <a:p>
            <a:pPr marL="114300" indent="-228600">
              <a:lnSpc>
                <a:spcPct val="90000"/>
              </a:lnSpc>
              <a:spcAft>
                <a:spcPts val="600"/>
              </a:spcAft>
              <a:buFont typeface="Arial" panose="020B0604020202020204" pitchFamily="34" charset="0"/>
              <a:buChar char="•"/>
            </a:pPr>
            <a:endParaRPr lang="en-US" sz="1700" b="1"/>
          </a:p>
          <a:p>
            <a:pPr marL="114300" indent="-228600">
              <a:lnSpc>
                <a:spcPct val="90000"/>
              </a:lnSpc>
              <a:spcAft>
                <a:spcPts val="600"/>
              </a:spcAft>
              <a:buFont typeface="Arial" panose="020B0604020202020204" pitchFamily="34" charset="0"/>
              <a:buChar char="•"/>
            </a:pPr>
            <a:r>
              <a:rPr lang="en-US" sz="1700" b="1"/>
              <a:t>A. Humana. Formación personal social. </a:t>
            </a:r>
            <a:r>
              <a:rPr lang="en-US" sz="1700"/>
              <a:t>Actúa 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a:t>
            </a:r>
          </a:p>
        </p:txBody>
      </p:sp>
    </p:spTree>
    <p:extLst>
      <p:ext uri="{BB962C8B-B14F-4D97-AF65-F5344CB8AC3E}">
        <p14:creationId xmlns:p14="http://schemas.microsoft.com/office/powerpoint/2010/main" val="3980551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42BB82E7-BF31-0317-EEE0-1D99FABAEE4B}"/>
              </a:ext>
            </a:extLst>
          </p:cNvPr>
          <p:cNvPicPr>
            <a:picLocks noChangeAspect="1"/>
          </p:cNvPicPr>
          <p:nvPr/>
        </p:nvPicPr>
        <p:blipFill>
          <a:blip r:embed="rId2"/>
          <a:srcRect t="12774" b="31637"/>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2" name="CuadroTexto 1">
            <a:extLst>
              <a:ext uri="{FF2B5EF4-FFF2-40B4-BE49-F238E27FC236}">
                <a16:creationId xmlns:a16="http://schemas.microsoft.com/office/drawing/2014/main" id="{8FB34EEF-7883-D67C-B8EF-A5FAFC2518BB}"/>
              </a:ext>
            </a:extLst>
          </p:cNvPr>
          <p:cNvSpPr txBox="1"/>
          <p:nvPr/>
        </p:nvSpPr>
        <p:spPr>
          <a:xfrm>
            <a:off x="4223982" y="3752850"/>
            <a:ext cx="7485413" cy="245268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1500" b="1"/>
              <a:t>COMPETENCIAS DE LA</a:t>
            </a:r>
          </a:p>
          <a:p>
            <a:pPr indent="-228600">
              <a:lnSpc>
                <a:spcPct val="90000"/>
              </a:lnSpc>
              <a:spcAft>
                <a:spcPts val="600"/>
              </a:spcAft>
              <a:buFont typeface="Arial" panose="020B0604020202020204" pitchFamily="34" charset="0"/>
              <a:buChar char="•"/>
            </a:pPr>
            <a:r>
              <a:rPr lang="en-US" sz="1500" b="1"/>
              <a:t>DIMENSIÓN</a:t>
            </a:r>
          </a:p>
          <a:p>
            <a:pPr marL="114300" indent="-228600">
              <a:lnSpc>
                <a:spcPct val="90000"/>
              </a:lnSpc>
              <a:spcAft>
                <a:spcPts val="600"/>
              </a:spcAft>
              <a:buFont typeface="Arial" panose="020B0604020202020204" pitchFamily="34" charset="0"/>
              <a:buChar char="•"/>
            </a:pPr>
            <a:endParaRPr lang="en-US" sz="1500" b="1"/>
          </a:p>
          <a:p>
            <a:pPr indent="-228600">
              <a:lnSpc>
                <a:spcPct val="90000"/>
              </a:lnSpc>
              <a:buFont typeface="Arial" panose="020B0604020202020204" pitchFamily="34" charset="0"/>
              <a:buChar char="•"/>
            </a:pPr>
            <a:r>
              <a:rPr lang="en-US" sz="1500" b="1"/>
              <a:t>B</a:t>
            </a:r>
            <a:r>
              <a:rPr lang="en-US" sz="1500"/>
              <a:t>. </a:t>
            </a:r>
            <a:r>
              <a:rPr lang="en-US" sz="1500" b="1"/>
              <a:t>Intelectual. Cultura-Ciencia-tecnología-humanidades. </a:t>
            </a:r>
            <a:r>
              <a:rPr lang="en-US" sz="1500"/>
              <a:t>La que promueve el desarrollo de las siguientes competencias: Ciencias Sociales  Utiliza los conocimientos y actitudes sobre la sociedad, entendida desde las diferentes perspectivas, en su concepción dinámica, cambiante y compleja, para interpretar fenómenos y problemas sociales en contextos diversos; tomar decisiones y resolver conflictos, así como para interactuar con otras personas y grupos conforme a normas cívicas basadas en el respeto mutuo.</a:t>
            </a:r>
          </a:p>
        </p:txBody>
      </p:sp>
    </p:spTree>
    <p:extLst>
      <p:ext uri="{BB962C8B-B14F-4D97-AF65-F5344CB8AC3E}">
        <p14:creationId xmlns:p14="http://schemas.microsoft.com/office/powerpoint/2010/main" val="3905023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E2F93FC0-63D5-A626-BB71-4E7480BD3A30}"/>
              </a:ext>
            </a:extLst>
          </p:cNvPr>
          <p:cNvPicPr>
            <a:picLocks noChangeAspect="1"/>
          </p:cNvPicPr>
          <p:nvPr/>
        </p:nvPicPr>
        <p:blipFill>
          <a:blip r:embed="rId2"/>
          <a:srcRect t="38847" b="15728"/>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2" name="CuadroTexto 1">
            <a:extLst>
              <a:ext uri="{FF2B5EF4-FFF2-40B4-BE49-F238E27FC236}">
                <a16:creationId xmlns:a16="http://schemas.microsoft.com/office/drawing/2014/main" id="{8FB34EEF-7883-D67C-B8EF-A5FAFC2518BB}"/>
              </a:ext>
            </a:extLst>
          </p:cNvPr>
          <p:cNvSpPr txBox="1"/>
          <p:nvPr/>
        </p:nvSpPr>
        <p:spPr>
          <a:xfrm>
            <a:off x="4223982" y="3752850"/>
            <a:ext cx="7485413" cy="245268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b="1"/>
              <a:t>COMPETENCIAS DE LA</a:t>
            </a:r>
          </a:p>
          <a:p>
            <a:pPr indent="-228600">
              <a:lnSpc>
                <a:spcPct val="90000"/>
              </a:lnSpc>
              <a:spcAft>
                <a:spcPts val="600"/>
              </a:spcAft>
              <a:buFont typeface="Arial" panose="020B0604020202020204" pitchFamily="34" charset="0"/>
              <a:buChar char="•"/>
            </a:pPr>
            <a:r>
              <a:rPr lang="en-US" b="1"/>
              <a:t>DIMENSIÓN</a:t>
            </a:r>
          </a:p>
          <a:p>
            <a:pPr marL="114300" indent="-228600">
              <a:lnSpc>
                <a:spcPct val="90000"/>
              </a:lnSpc>
              <a:spcAft>
                <a:spcPts val="600"/>
              </a:spcAft>
              <a:buFont typeface="Arial" panose="020B0604020202020204" pitchFamily="34" charset="0"/>
              <a:buChar char="•"/>
            </a:pPr>
            <a:endParaRPr lang="en-US" b="1"/>
          </a:p>
          <a:p>
            <a:pPr indent="-228600">
              <a:lnSpc>
                <a:spcPct val="90000"/>
              </a:lnSpc>
              <a:buFont typeface="Arial" panose="020B0604020202020204" pitchFamily="34" charset="0"/>
              <a:buChar char="•"/>
            </a:pPr>
            <a:r>
              <a:rPr lang="en-US" b="1"/>
              <a:t>C. Compromiso social. </a:t>
            </a:r>
            <a:r>
              <a:rPr lang="en-US"/>
              <a:t>Integración y aplicación responsable del saber. Participa de manera constructiva en las actividades de la comunidad, así como la toma de decisiones para ejercer una ciudadanía con una conciencia cívica responsable para promover la construcción de una sociedad justa y equitativa que favorezca la sostenibilidad</a:t>
            </a:r>
            <a:endParaRPr lang="en-US" b="1"/>
          </a:p>
        </p:txBody>
      </p:sp>
    </p:spTree>
    <p:extLst>
      <p:ext uri="{BB962C8B-B14F-4D97-AF65-F5344CB8AC3E}">
        <p14:creationId xmlns:p14="http://schemas.microsoft.com/office/powerpoint/2010/main" val="1530725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1" name="Rectangle 105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3"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900" b="1"/>
              <a:t>DOMINIOS DE LOS APRENDIZAJES</a:t>
            </a:r>
          </a:p>
          <a:p>
            <a:pPr indent="-228600">
              <a:lnSpc>
                <a:spcPct val="90000"/>
              </a:lnSpc>
              <a:spcBef>
                <a:spcPct val="0"/>
              </a:spcBef>
              <a:spcAft>
                <a:spcPts val="600"/>
              </a:spcAft>
              <a:buFont typeface="Arial" panose="020B0604020202020204" pitchFamily="34" charset="0"/>
              <a:buChar char="•"/>
            </a:pPr>
            <a:r>
              <a:rPr lang="en-US" sz="1900"/>
              <a:t>Conceptual</a:t>
            </a:r>
          </a:p>
          <a:p>
            <a:pPr indent="-228600">
              <a:lnSpc>
                <a:spcPct val="90000"/>
              </a:lnSpc>
              <a:spcBef>
                <a:spcPct val="0"/>
              </a:spcBef>
              <a:spcAft>
                <a:spcPts val="600"/>
              </a:spcAft>
              <a:buFont typeface="Arial" panose="020B0604020202020204" pitchFamily="34" charset="0"/>
              <a:buChar char="•"/>
            </a:pPr>
            <a:endParaRPr lang="en-US" sz="1900"/>
          </a:p>
          <a:p>
            <a:pPr indent="-228600">
              <a:lnSpc>
                <a:spcPct val="90000"/>
              </a:lnSpc>
              <a:spcBef>
                <a:spcPct val="0"/>
              </a:spcBef>
              <a:spcAft>
                <a:spcPts val="600"/>
              </a:spcAft>
              <a:buFont typeface="Arial" panose="020B0604020202020204" pitchFamily="34" charset="0"/>
              <a:buChar char="•"/>
            </a:pPr>
            <a:endParaRPr lang="en-US" sz="1900"/>
          </a:p>
          <a:p>
            <a:pPr indent="-228600">
              <a:lnSpc>
                <a:spcPct val="90000"/>
              </a:lnSpc>
              <a:spcBef>
                <a:spcPct val="0"/>
              </a:spcBef>
              <a:spcAft>
                <a:spcPts val="600"/>
              </a:spcAft>
              <a:buFont typeface="Arial" panose="020B0604020202020204" pitchFamily="34" charset="0"/>
              <a:buChar char="•"/>
            </a:pPr>
            <a:endParaRPr lang="en-US" sz="1900" b="1"/>
          </a:p>
          <a:p>
            <a:pPr indent="-228600">
              <a:lnSpc>
                <a:spcPct val="90000"/>
              </a:lnSpc>
              <a:spcBef>
                <a:spcPct val="0"/>
              </a:spcBef>
              <a:spcAft>
                <a:spcPts val="600"/>
              </a:spcAft>
              <a:buFont typeface="Arial" panose="020B0604020202020204" pitchFamily="34" charset="0"/>
              <a:buChar char="•"/>
            </a:pPr>
            <a:r>
              <a:rPr lang="en-US" sz="1900">
                <a:effectLst>
                  <a:outerShdw blurRad="38100" dist="38100" dir="2700000" algn="tl">
                    <a:srgbClr val="000000">
                      <a:alpha val="43137"/>
                    </a:srgbClr>
                  </a:outerShdw>
                </a:effectLst>
              </a:rPr>
              <a:t>Reconoce sus intereses, aptitudes, habilidades y valores como parte integral y dinámica de su personalidad joven.</a:t>
            </a:r>
            <a:endParaRPr lang="en-US" sz="1900" b="1"/>
          </a:p>
        </p:txBody>
      </p:sp>
      <p:pic>
        <p:nvPicPr>
          <p:cNvPr id="5" name="Imagen 4">
            <a:extLst>
              <a:ext uri="{FF2B5EF4-FFF2-40B4-BE49-F238E27FC236}">
                <a16:creationId xmlns:a16="http://schemas.microsoft.com/office/drawing/2014/main" id="{626A1B43-AE15-D093-AEA7-86535BE9A5E3}"/>
              </a:ext>
            </a:extLst>
          </p:cNvPr>
          <p:cNvPicPr>
            <a:picLocks noChangeAspect="1"/>
          </p:cNvPicPr>
          <p:nvPr/>
        </p:nvPicPr>
        <p:blipFill>
          <a:blip r:embed="rId2"/>
          <a:stretch>
            <a:fillRect/>
          </a:stretch>
        </p:blipFill>
        <p:spPr>
          <a:xfrm>
            <a:off x="4654296" y="1297476"/>
            <a:ext cx="6903720" cy="4263047"/>
          </a:xfrm>
          <a:prstGeom prst="rect">
            <a:avLst/>
          </a:prstGeom>
        </p:spPr>
      </p:pic>
    </p:spTree>
    <p:extLst>
      <p:ext uri="{BB962C8B-B14F-4D97-AF65-F5344CB8AC3E}">
        <p14:creationId xmlns:p14="http://schemas.microsoft.com/office/powerpoint/2010/main" val="1115043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1" name="Rectangle 1050">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Dibujo de una persona&#10;&#10;Descripción generada automáticamente con confianza baja">
            <a:extLst>
              <a:ext uri="{FF2B5EF4-FFF2-40B4-BE49-F238E27FC236}">
                <a16:creationId xmlns:a16="http://schemas.microsoft.com/office/drawing/2014/main" id="{64519329-3800-1C60-5CD2-59C9BB706B0E}"/>
              </a:ext>
            </a:extLst>
          </p:cNvPr>
          <p:cNvPicPr>
            <a:picLocks noChangeAspect="1"/>
          </p:cNvPicPr>
          <p:nvPr/>
        </p:nvPicPr>
        <p:blipFill>
          <a:blip r:embed="rId2"/>
          <a:srcRect t="2480" b="4810"/>
          <a:stretch/>
        </p:blipFill>
        <p:spPr>
          <a:xfrm>
            <a:off x="630936" y="1493164"/>
            <a:ext cx="5458968" cy="3871672"/>
          </a:xfrm>
          <a:prstGeom prst="rect">
            <a:avLst/>
          </a:prstGeom>
        </p:spPr>
      </p:pic>
      <p:sp>
        <p:nvSpPr>
          <p:cNvPr id="1053"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8FB34EEF-7883-D67C-B8EF-A5FAFC2518BB}"/>
              </a:ext>
            </a:extLst>
          </p:cNvPr>
          <p:cNvSpPr txBox="1"/>
          <p:nvPr/>
        </p:nvSpPr>
        <p:spPr>
          <a:xfrm>
            <a:off x="6739128" y="2664886"/>
            <a:ext cx="4818888" cy="3550789"/>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s-MX" sz="1400" b="1" dirty="0"/>
              <a:t>DOMINIOS DE LOS APRENDIZAJES</a:t>
            </a:r>
          </a:p>
          <a:p>
            <a:pPr indent="-228600">
              <a:lnSpc>
                <a:spcPct val="90000"/>
              </a:lnSpc>
              <a:spcBef>
                <a:spcPct val="0"/>
              </a:spcBef>
              <a:spcAft>
                <a:spcPts val="600"/>
              </a:spcAft>
              <a:buFont typeface="Arial" panose="020B0604020202020204" pitchFamily="34" charset="0"/>
              <a:buChar char="•"/>
            </a:pPr>
            <a:r>
              <a:rPr lang="es-MX" sz="1400" dirty="0"/>
              <a:t>Procedimental</a:t>
            </a:r>
          </a:p>
          <a:p>
            <a:pPr indent="-228600">
              <a:lnSpc>
                <a:spcPct val="90000"/>
              </a:lnSpc>
              <a:spcBef>
                <a:spcPct val="0"/>
              </a:spcBef>
              <a:spcAft>
                <a:spcPts val="600"/>
              </a:spcAft>
              <a:buFont typeface="Arial" panose="020B0604020202020204" pitchFamily="34" charset="0"/>
              <a:buChar char="•"/>
            </a:pPr>
            <a:endParaRPr lang="es-MX" sz="1400" dirty="0"/>
          </a:p>
          <a:p>
            <a:pPr indent="-228600">
              <a:lnSpc>
                <a:spcPct val="90000"/>
              </a:lnSpc>
              <a:spcBef>
                <a:spcPct val="0"/>
              </a:spcBef>
              <a:spcAft>
                <a:spcPts val="600"/>
              </a:spcAft>
              <a:buFont typeface="Arial" panose="020B0604020202020204" pitchFamily="34" charset="0"/>
              <a:buChar char="•"/>
            </a:pPr>
            <a:endParaRPr lang="es-MX" sz="1400" dirty="0"/>
          </a:p>
          <a:p>
            <a:pPr indent="-228600">
              <a:lnSpc>
                <a:spcPct val="90000"/>
              </a:lnSpc>
              <a:spcBef>
                <a:spcPct val="0"/>
              </a:spcBef>
              <a:spcAft>
                <a:spcPts val="600"/>
              </a:spcAft>
              <a:buFont typeface="Arial" panose="020B0604020202020204" pitchFamily="34" charset="0"/>
              <a:buChar char="•"/>
            </a:pPr>
            <a:endParaRPr lang="es-MX" sz="1400" b="1" dirty="0"/>
          </a:p>
          <a:p>
            <a:pPr indent="-228600">
              <a:lnSpc>
                <a:spcPct val="90000"/>
              </a:lnSpc>
              <a:spcBef>
                <a:spcPct val="0"/>
              </a:spcBef>
              <a:spcAft>
                <a:spcPts val="600"/>
              </a:spcAft>
              <a:buFont typeface="Arial" panose="020B0604020202020204" pitchFamily="34" charset="0"/>
              <a:buChar char="•"/>
            </a:pPr>
            <a:r>
              <a:rPr lang="es-MX" sz="1400" dirty="0">
                <a:effectLst>
                  <a:outerShdw blurRad="38100" dist="38100" dir="2700000" algn="tl">
                    <a:srgbClr val="000000">
                      <a:alpha val="43137"/>
                    </a:srgbClr>
                  </a:outerShdw>
                </a:effectLst>
              </a:rPr>
              <a:t>Genera su proyecto de vida y carrera a partir de la identificación de sus características personales.</a:t>
            </a:r>
          </a:p>
          <a:p>
            <a:pPr indent="-228600">
              <a:lnSpc>
                <a:spcPct val="90000"/>
              </a:lnSpc>
              <a:spcBef>
                <a:spcPct val="0"/>
              </a:spcBef>
              <a:spcAft>
                <a:spcPts val="600"/>
              </a:spcAft>
              <a:buFont typeface="Arial" panose="020B0604020202020204" pitchFamily="34" charset="0"/>
              <a:buChar char="•"/>
            </a:pPr>
            <a:endParaRPr lang="es-MX" sz="1400" b="1" dirty="0">
              <a:effectLst>
                <a:outerShdw blurRad="38100" dist="38100" dir="2700000" algn="tl">
                  <a:srgbClr val="000000">
                    <a:alpha val="43137"/>
                  </a:srgbClr>
                </a:outerShdw>
              </a:effectLst>
            </a:endParaRPr>
          </a:p>
          <a:p>
            <a:pPr indent="-228600">
              <a:lnSpc>
                <a:spcPct val="90000"/>
              </a:lnSpc>
              <a:spcBef>
                <a:spcPct val="0"/>
              </a:spcBef>
              <a:spcAft>
                <a:spcPts val="600"/>
              </a:spcAft>
              <a:buFont typeface="Arial" panose="020B0604020202020204" pitchFamily="34" charset="0"/>
              <a:buChar char="•"/>
            </a:pPr>
            <a:endParaRPr lang="es-MX" sz="1400" b="1" dirty="0">
              <a:effectLst>
                <a:outerShdw blurRad="38100" dist="38100" dir="2700000" algn="tl">
                  <a:srgbClr val="000000">
                    <a:alpha val="43137"/>
                  </a:srgbClr>
                </a:outerShdw>
              </a:effectLst>
            </a:endParaRPr>
          </a:p>
          <a:p>
            <a:pPr indent="-228600">
              <a:lnSpc>
                <a:spcPct val="90000"/>
              </a:lnSpc>
              <a:spcBef>
                <a:spcPct val="0"/>
              </a:spcBef>
              <a:spcAft>
                <a:spcPts val="600"/>
              </a:spcAft>
              <a:buFont typeface="Arial" panose="020B0604020202020204" pitchFamily="34" charset="0"/>
              <a:buChar char="•"/>
            </a:pPr>
            <a:endParaRPr lang="es-MX" sz="1400" b="1" dirty="0">
              <a:effectLst>
                <a:outerShdw blurRad="38100" dist="38100" dir="2700000" algn="tl">
                  <a:srgbClr val="000000">
                    <a:alpha val="43137"/>
                  </a:srgbClr>
                </a:outerShdw>
              </a:effectLst>
            </a:endParaRPr>
          </a:p>
          <a:p>
            <a:pPr indent="-228600">
              <a:lnSpc>
                <a:spcPct val="90000"/>
              </a:lnSpc>
              <a:spcBef>
                <a:spcPct val="0"/>
              </a:spcBef>
              <a:spcAft>
                <a:spcPts val="600"/>
              </a:spcAft>
              <a:buFont typeface="Arial" panose="020B0604020202020204" pitchFamily="34" charset="0"/>
              <a:buChar char="•"/>
            </a:pPr>
            <a:r>
              <a:rPr lang="es-MX" sz="1400" b="1" dirty="0">
                <a:effectLst>
                  <a:outerShdw blurRad="38100" dist="38100" dir="2700000" algn="tl">
                    <a:srgbClr val="000000">
                      <a:alpha val="43137"/>
                    </a:srgbClr>
                  </a:outerShdw>
                </a:effectLst>
              </a:rPr>
              <a:t>Recuerda que un Proyecto de vida:</a:t>
            </a:r>
          </a:p>
          <a:p>
            <a:pPr indent="-228600">
              <a:lnSpc>
                <a:spcPct val="90000"/>
              </a:lnSpc>
              <a:spcBef>
                <a:spcPct val="0"/>
              </a:spcBef>
              <a:spcAft>
                <a:spcPts val="600"/>
              </a:spcAft>
              <a:buFont typeface="Arial" panose="020B0604020202020204" pitchFamily="34" charset="0"/>
              <a:buChar char="•"/>
            </a:pPr>
            <a:r>
              <a:rPr lang="es-MX" sz="1400" b="1" dirty="0">
                <a:effectLst>
                  <a:outerShdw blurRad="38100" dist="38100" dir="2700000" algn="tl">
                    <a:srgbClr val="000000">
                      <a:alpha val="43137"/>
                    </a:srgbClr>
                  </a:outerShdw>
                </a:effectLst>
              </a:rPr>
              <a:t>Es un plan que una persona traza para conseguir objetivos en la vida, es un camino para alcanzar metas.</a:t>
            </a:r>
          </a:p>
          <a:p>
            <a:pPr indent="-228600">
              <a:lnSpc>
                <a:spcPct val="90000"/>
              </a:lnSpc>
              <a:spcBef>
                <a:spcPct val="0"/>
              </a:spcBef>
              <a:spcAft>
                <a:spcPts val="600"/>
              </a:spcAft>
              <a:buFont typeface="Arial" panose="020B0604020202020204" pitchFamily="34" charset="0"/>
              <a:buChar char="•"/>
            </a:pPr>
            <a:endParaRPr lang="en-US" sz="1400" b="1" dirty="0"/>
          </a:p>
        </p:txBody>
      </p:sp>
    </p:spTree>
    <p:extLst>
      <p:ext uri="{BB962C8B-B14F-4D97-AF65-F5344CB8AC3E}">
        <p14:creationId xmlns:p14="http://schemas.microsoft.com/office/powerpoint/2010/main" val="173093603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868</TotalTime>
  <Words>1312</Words>
  <Application>Microsoft Office PowerPoint</Application>
  <PresentationFormat>Panorámica</PresentationFormat>
  <Paragraphs>247</Paragraphs>
  <Slides>36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36</vt:i4>
      </vt:variant>
    </vt:vector>
  </HeadingPairs>
  <TitlesOfParts>
    <vt:vector size="41" baseType="lpstr">
      <vt:lpstr>Arial</vt:lpstr>
      <vt:lpstr>Calibri</vt:lpstr>
      <vt:lpstr>Calibri Light</vt:lpstr>
      <vt:lpstr>Comic Sans MS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Espinoza Avila</dc:creator>
  <cp:lastModifiedBy>Laura Espinoza Avila</cp:lastModifiedBy>
  <cp:revision>48</cp:revision>
  <dcterms:created xsi:type="dcterms:W3CDTF">2022-09-27T01:58:48Z</dcterms:created>
  <dcterms:modified xsi:type="dcterms:W3CDTF">2024-08-09T16:23:35Z</dcterms:modified>
</cp:coreProperties>
</file>