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6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7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339" r:id="rId2"/>
    <p:sldId id="257" r:id="rId3"/>
    <p:sldId id="258" r:id="rId4"/>
    <p:sldId id="289" r:id="rId5"/>
    <p:sldId id="337" r:id="rId6"/>
    <p:sldId id="334" r:id="rId7"/>
    <p:sldId id="286" r:id="rId8"/>
    <p:sldId id="317" r:id="rId9"/>
    <p:sldId id="340" r:id="rId10"/>
    <p:sldId id="335" r:id="rId11"/>
    <p:sldId id="341" r:id="rId12"/>
    <p:sldId id="342" r:id="rId13"/>
    <p:sldId id="343" r:id="rId14"/>
    <p:sldId id="344" r:id="rId15"/>
    <p:sldId id="345" r:id="rId16"/>
    <p:sldId id="295" r:id="rId17"/>
    <p:sldId id="346" r:id="rId18"/>
    <p:sldId id="347" r:id="rId19"/>
    <p:sldId id="348" r:id="rId20"/>
    <p:sldId id="296" r:id="rId21"/>
    <p:sldId id="349" r:id="rId22"/>
    <p:sldId id="336" r:id="rId23"/>
    <p:sldId id="318" r:id="rId24"/>
    <p:sldId id="350" r:id="rId25"/>
    <p:sldId id="351" r:id="rId26"/>
    <p:sldId id="352" r:id="rId27"/>
    <p:sldId id="332" r:id="rId28"/>
    <p:sldId id="353" r:id="rId29"/>
    <p:sldId id="354" r:id="rId30"/>
    <p:sldId id="312" r:id="rId31"/>
    <p:sldId id="285" r:id="rId3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99CCFF"/>
    <a:srgbClr val="FFFFFF"/>
    <a:srgbClr val="FCDCF6"/>
    <a:srgbClr val="CCFFCC"/>
    <a:srgbClr val="D8EEC0"/>
    <a:srgbClr val="F0F9E7"/>
    <a:srgbClr val="D5EBBE"/>
    <a:srgbClr val="FCA6EA"/>
    <a:srgbClr val="9630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A2C175-6E69-4726-8C13-CE09887E731F}" v="389" dt="2025-10-05T21:39:08.6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35" d="100"/>
          <a:sy n="35" d="100"/>
        </p:scale>
        <p:origin x="32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Espinoza Avila" userId="51c56ab3a37d830e" providerId="LiveId" clId="{CF5C80A7-4195-4BA9-B82C-25337C189486}"/>
    <pc:docChg chg="undo custSel addSld delSld modSld sldOrd">
      <pc:chgData name="Laura Espinoza Avila" userId="51c56ab3a37d830e" providerId="LiveId" clId="{CF5C80A7-4195-4BA9-B82C-25337C189486}" dt="2025-10-05T23:32:04.865" v="3914" actId="478"/>
      <pc:docMkLst>
        <pc:docMk/>
      </pc:docMkLst>
      <pc:sldChg chg="addSp delSp modSp del mod">
        <pc:chgData name="Laura Espinoza Avila" userId="51c56ab3a37d830e" providerId="LiveId" clId="{CF5C80A7-4195-4BA9-B82C-25337C189486}" dt="2025-10-05T18:47:15.041" v="188" actId="47"/>
        <pc:sldMkLst>
          <pc:docMk/>
          <pc:sldMk cId="0" sldId="256"/>
        </pc:sldMkLst>
        <pc:spChg chg="mod">
          <ac:chgData name="Laura Espinoza Avila" userId="51c56ab3a37d830e" providerId="LiveId" clId="{CF5C80A7-4195-4BA9-B82C-25337C189486}" dt="2025-10-05T18:40:48.233" v="63" actId="207"/>
          <ac:spMkLst>
            <pc:docMk/>
            <pc:sldMk cId="0" sldId="256"/>
            <ac:spMk id="3" creationId="{00000000-0000-0000-0000-000000000000}"/>
          </ac:spMkLst>
        </pc:spChg>
        <pc:graphicFrameChg chg="add mod">
          <ac:chgData name="Laura Espinoza Avila" userId="51c56ab3a37d830e" providerId="LiveId" clId="{CF5C80A7-4195-4BA9-B82C-25337C189486}" dt="2025-10-05T18:41:06.384" v="64"/>
          <ac:graphicFrameMkLst>
            <pc:docMk/>
            <pc:sldMk cId="0" sldId="256"/>
            <ac:graphicFrameMk id="8" creationId="{A35ADCBF-AC56-F51B-BE6B-40A537C2D813}"/>
          </ac:graphicFrameMkLst>
        </pc:graphicFrameChg>
        <pc:picChg chg="del">
          <ac:chgData name="Laura Espinoza Avila" userId="51c56ab3a37d830e" providerId="LiveId" clId="{CF5C80A7-4195-4BA9-B82C-25337C189486}" dt="2025-10-05T18:36:28.443" v="2" actId="478"/>
          <ac:picMkLst>
            <pc:docMk/>
            <pc:sldMk cId="0" sldId="256"/>
            <ac:picMk id="2" creationId="{7C579965-48E0-B50D-4884-5AABC0D6C89D}"/>
          </ac:picMkLst>
        </pc:picChg>
        <pc:picChg chg="del">
          <ac:chgData name="Laura Espinoza Avila" userId="51c56ab3a37d830e" providerId="LiveId" clId="{CF5C80A7-4195-4BA9-B82C-25337C189486}" dt="2025-10-05T18:36:25.922" v="1" actId="478"/>
          <ac:picMkLst>
            <pc:docMk/>
            <pc:sldMk cId="0" sldId="256"/>
            <ac:picMk id="6" creationId="{FF94B633-E579-754C-5BB6-6D4CE8D885A9}"/>
          </ac:picMkLst>
        </pc:picChg>
        <pc:picChg chg="del">
          <ac:chgData name="Laura Espinoza Avila" userId="51c56ab3a37d830e" providerId="LiveId" clId="{CF5C80A7-4195-4BA9-B82C-25337C189486}" dt="2025-10-05T18:36:23.789" v="0" actId="478"/>
          <ac:picMkLst>
            <pc:docMk/>
            <pc:sldMk cId="0" sldId="256"/>
            <ac:picMk id="7" creationId="{843CAA38-CF91-57E2-79CF-14884DCBFCF4}"/>
          </ac:picMkLst>
        </pc:picChg>
      </pc:sldChg>
      <pc:sldChg chg="addSp delSp modSp mod">
        <pc:chgData name="Laura Espinoza Avila" userId="51c56ab3a37d830e" providerId="LiveId" clId="{CF5C80A7-4195-4BA9-B82C-25337C189486}" dt="2025-10-05T19:03:59.362" v="529" actId="207"/>
        <pc:sldMkLst>
          <pc:docMk/>
          <pc:sldMk cId="0" sldId="257"/>
        </pc:sldMkLst>
        <pc:spChg chg="mod">
          <ac:chgData name="Laura Espinoza Avila" userId="51c56ab3a37d830e" providerId="LiveId" clId="{CF5C80A7-4195-4BA9-B82C-25337C189486}" dt="2025-10-05T19:03:59.362" v="529" actId="207"/>
          <ac:spMkLst>
            <pc:docMk/>
            <pc:sldMk cId="0" sldId="257"/>
            <ac:spMk id="3" creationId="{00000000-0000-0000-0000-000000000000}"/>
          </ac:spMkLst>
        </pc:spChg>
        <pc:spChg chg="mod">
          <ac:chgData name="Laura Espinoza Avila" userId="51c56ab3a37d830e" providerId="LiveId" clId="{CF5C80A7-4195-4BA9-B82C-25337C189486}" dt="2025-10-05T19:03:14.303" v="525" actId="2711"/>
          <ac:spMkLst>
            <pc:docMk/>
            <pc:sldMk cId="0" sldId="257"/>
            <ac:spMk id="4" creationId="{00000000-0000-0000-0000-000000000000}"/>
          </ac:spMkLst>
        </pc:spChg>
        <pc:spChg chg="del">
          <ac:chgData name="Laura Espinoza Avila" userId="51c56ab3a37d830e" providerId="LiveId" clId="{CF5C80A7-4195-4BA9-B82C-25337C189486}" dt="2025-10-05T19:02:00.830" v="446" actId="26606"/>
          <ac:spMkLst>
            <pc:docMk/>
            <pc:sldMk cId="0" sldId="257"/>
            <ac:spMk id="14" creationId="{352BEC0E-22F8-46D0-9632-375DB541B06C}"/>
          </ac:spMkLst>
        </pc:spChg>
        <pc:spChg chg="del">
          <ac:chgData name="Laura Espinoza Avila" userId="51c56ab3a37d830e" providerId="LiveId" clId="{CF5C80A7-4195-4BA9-B82C-25337C189486}" dt="2025-10-05T19:02:00.830" v="446" actId="26606"/>
          <ac:spMkLst>
            <pc:docMk/>
            <pc:sldMk cId="0" sldId="257"/>
            <ac:spMk id="16" creationId="{3FCFB1DE-0B7E-48CC-BA90-B2AB0889F9D6}"/>
          </ac:spMkLst>
        </pc:spChg>
        <pc:spChg chg="add">
          <ac:chgData name="Laura Espinoza Avila" userId="51c56ab3a37d830e" providerId="LiveId" clId="{CF5C80A7-4195-4BA9-B82C-25337C189486}" dt="2025-10-05T19:02:00.830" v="446" actId="26606"/>
          <ac:spMkLst>
            <pc:docMk/>
            <pc:sldMk cId="0" sldId="257"/>
            <ac:spMk id="21" creationId="{C0763A76-9F1C-4FC5-82B7-DD475DA461B2}"/>
          </ac:spMkLst>
        </pc:spChg>
        <pc:spChg chg="add">
          <ac:chgData name="Laura Espinoza Avila" userId="51c56ab3a37d830e" providerId="LiveId" clId="{CF5C80A7-4195-4BA9-B82C-25337C189486}" dt="2025-10-05T19:02:00.830" v="446" actId="26606"/>
          <ac:spMkLst>
            <pc:docMk/>
            <pc:sldMk cId="0" sldId="257"/>
            <ac:spMk id="23" creationId="{E81BF4F6-F2CF-4984-9D14-D6966D92F99F}"/>
          </ac:spMkLst>
        </pc:spChg>
        <pc:picChg chg="add mod">
          <ac:chgData name="Laura Espinoza Avila" userId="51c56ab3a37d830e" providerId="LiveId" clId="{CF5C80A7-4195-4BA9-B82C-25337C189486}" dt="2025-10-05T19:02:00.830" v="446" actId="26606"/>
          <ac:picMkLst>
            <pc:docMk/>
            <pc:sldMk cId="0" sldId="257"/>
            <ac:picMk id="2" creationId="{4888388F-5BB1-BC5B-B3B6-631708A9B017}"/>
          </ac:picMkLst>
        </pc:picChg>
        <pc:picChg chg="del">
          <ac:chgData name="Laura Espinoza Avila" userId="51c56ab3a37d830e" providerId="LiveId" clId="{CF5C80A7-4195-4BA9-B82C-25337C189486}" dt="2025-10-05T19:01:45.410" v="444" actId="478"/>
          <ac:picMkLst>
            <pc:docMk/>
            <pc:sldMk cId="0" sldId="257"/>
            <ac:picMk id="5" creationId="{8E9E6EBC-62DC-47D5-952F-7584E9993654}"/>
          </ac:picMkLst>
        </pc:picChg>
        <pc:picChg chg="del">
          <ac:chgData name="Laura Espinoza Avila" userId="51c56ab3a37d830e" providerId="LiveId" clId="{CF5C80A7-4195-4BA9-B82C-25337C189486}" dt="2025-10-05T18:36:31.619" v="3" actId="478"/>
          <ac:picMkLst>
            <pc:docMk/>
            <pc:sldMk cId="0" sldId="257"/>
            <ac:picMk id="9" creationId="{FE240698-8D38-7959-37BA-C95246B35241}"/>
          </ac:picMkLst>
        </pc:picChg>
      </pc:sldChg>
      <pc:sldChg chg="delSp modSp mod">
        <pc:chgData name="Laura Espinoza Avila" userId="51c56ab3a37d830e" providerId="LiveId" clId="{CF5C80A7-4195-4BA9-B82C-25337C189486}" dt="2025-10-05T19:09:48.621" v="984" actId="207"/>
        <pc:sldMkLst>
          <pc:docMk/>
          <pc:sldMk cId="0" sldId="258"/>
        </pc:sldMkLst>
        <pc:spChg chg="mod">
          <ac:chgData name="Laura Espinoza Avila" userId="51c56ab3a37d830e" providerId="LiveId" clId="{CF5C80A7-4195-4BA9-B82C-25337C189486}" dt="2025-10-05T19:09:48.621" v="984" actId="207"/>
          <ac:spMkLst>
            <pc:docMk/>
            <pc:sldMk cId="0" sldId="258"/>
            <ac:spMk id="3" creationId="{00000000-0000-0000-0000-000000000000}"/>
          </ac:spMkLst>
        </pc:spChg>
        <pc:spChg chg="mod">
          <ac:chgData name="Laura Espinoza Avila" userId="51c56ab3a37d830e" providerId="LiveId" clId="{CF5C80A7-4195-4BA9-B82C-25337C189486}" dt="2025-10-05T19:09:26.644" v="981" actId="207"/>
          <ac:spMkLst>
            <pc:docMk/>
            <pc:sldMk cId="0" sldId="258"/>
            <ac:spMk id="4" creationId="{00000000-0000-0000-0000-000000000000}"/>
          </ac:spMkLst>
        </pc:spChg>
        <pc:picChg chg="del">
          <ac:chgData name="Laura Espinoza Avila" userId="51c56ab3a37d830e" providerId="LiveId" clId="{CF5C80A7-4195-4BA9-B82C-25337C189486}" dt="2025-10-05T18:36:35.039" v="4" actId="478"/>
          <ac:picMkLst>
            <pc:docMk/>
            <pc:sldMk cId="0" sldId="258"/>
            <ac:picMk id="2" creationId="{6906D0C3-0633-5C8A-96B5-1FF09F2A1A2E}"/>
          </ac:picMkLst>
        </pc:picChg>
        <pc:picChg chg="del">
          <ac:chgData name="Laura Espinoza Avila" userId="51c56ab3a37d830e" providerId="LiveId" clId="{CF5C80A7-4195-4BA9-B82C-25337C189486}" dt="2025-10-05T18:36:36.675" v="5" actId="478"/>
          <ac:picMkLst>
            <pc:docMk/>
            <pc:sldMk cId="0" sldId="258"/>
            <ac:picMk id="6" creationId="{7C3CEC03-D863-A736-2FD8-AB682BF440EC}"/>
          </ac:picMkLst>
        </pc:picChg>
      </pc:sldChg>
      <pc:sldChg chg="modSp mod">
        <pc:chgData name="Laura Espinoza Avila" userId="51c56ab3a37d830e" providerId="LiveId" clId="{CF5C80A7-4195-4BA9-B82C-25337C189486}" dt="2025-10-05T21:35:46.232" v="3839"/>
        <pc:sldMkLst>
          <pc:docMk/>
          <pc:sldMk cId="0" sldId="285"/>
        </pc:sldMkLst>
        <pc:spChg chg="mod">
          <ac:chgData name="Laura Espinoza Avila" userId="51c56ab3a37d830e" providerId="LiveId" clId="{CF5C80A7-4195-4BA9-B82C-25337C189486}" dt="2025-10-05T21:35:46.232" v="3839"/>
          <ac:spMkLst>
            <pc:docMk/>
            <pc:sldMk cId="0" sldId="285"/>
            <ac:spMk id="3" creationId="{00000000-0000-0000-0000-000000000000}"/>
          </ac:spMkLst>
        </pc:spChg>
      </pc:sldChg>
      <pc:sldChg chg="addSp delSp modSp mod setBg">
        <pc:chgData name="Laura Espinoza Avila" userId="51c56ab3a37d830e" providerId="LiveId" clId="{CF5C80A7-4195-4BA9-B82C-25337C189486}" dt="2025-10-05T19:33:16.019" v="1681" actId="113"/>
        <pc:sldMkLst>
          <pc:docMk/>
          <pc:sldMk cId="563837679" sldId="286"/>
        </pc:sldMkLst>
        <pc:spChg chg="add mod">
          <ac:chgData name="Laura Espinoza Avila" userId="51c56ab3a37d830e" providerId="LiveId" clId="{CF5C80A7-4195-4BA9-B82C-25337C189486}" dt="2025-10-05T19:32:45.078" v="1674" actId="2710"/>
          <ac:spMkLst>
            <pc:docMk/>
            <pc:sldMk cId="563837679" sldId="286"/>
            <ac:spMk id="2" creationId="{AE45F869-DDFE-9A5C-EEEA-41369E528BEB}"/>
          </ac:spMkLst>
        </pc:spChg>
        <pc:spChg chg="mod">
          <ac:chgData name="Laura Espinoza Avila" userId="51c56ab3a37d830e" providerId="LiveId" clId="{CF5C80A7-4195-4BA9-B82C-25337C189486}" dt="2025-10-05T19:33:16.019" v="1681" actId="113"/>
          <ac:spMkLst>
            <pc:docMk/>
            <pc:sldMk cId="563837679" sldId="286"/>
            <ac:spMk id="3" creationId="{34F3809C-B46C-F74B-AED1-D9DCEB74D635}"/>
          </ac:spMkLst>
        </pc:spChg>
        <pc:spChg chg="del">
          <ac:chgData name="Laura Espinoza Avila" userId="51c56ab3a37d830e" providerId="LiveId" clId="{CF5C80A7-4195-4BA9-B82C-25337C189486}" dt="2025-10-05T19:27:08.340" v="1317" actId="478"/>
          <ac:spMkLst>
            <pc:docMk/>
            <pc:sldMk cId="563837679" sldId="286"/>
            <ac:spMk id="4" creationId="{2C78A7E2-3EB3-1DD9-8835-4DB18DC3BDD9}"/>
          </ac:spMkLst>
        </pc:spChg>
        <pc:spChg chg="add">
          <ac:chgData name="Laura Espinoza Avila" userId="51c56ab3a37d830e" providerId="LiveId" clId="{CF5C80A7-4195-4BA9-B82C-25337C189486}" dt="2025-10-05T19:31:56.150" v="1664" actId="26606"/>
          <ac:spMkLst>
            <pc:docMk/>
            <pc:sldMk cId="563837679" sldId="286"/>
            <ac:spMk id="11" creationId="{04812C46-200A-4DEB-A05E-3ED6C68C2387}"/>
          </ac:spMkLst>
        </pc:spChg>
        <pc:spChg chg="add">
          <ac:chgData name="Laura Espinoza Avila" userId="51c56ab3a37d830e" providerId="LiveId" clId="{CF5C80A7-4195-4BA9-B82C-25337C189486}" dt="2025-10-05T19:31:56.150" v="1664" actId="26606"/>
          <ac:spMkLst>
            <pc:docMk/>
            <pc:sldMk cId="563837679" sldId="286"/>
            <ac:spMk id="16" creationId="{D1EA859B-E555-4109-94F3-6700E046E008}"/>
          </ac:spMkLst>
        </pc:spChg>
        <pc:picChg chg="del">
          <ac:chgData name="Laura Espinoza Avila" userId="51c56ab3a37d830e" providerId="LiveId" clId="{CF5C80A7-4195-4BA9-B82C-25337C189486}" dt="2025-10-05T19:27:40.107" v="1343" actId="478"/>
          <ac:picMkLst>
            <pc:docMk/>
            <pc:sldMk cId="563837679" sldId="286"/>
            <ac:picMk id="6" creationId="{B55AD6DB-D706-079C-1B2C-871945753BF2}"/>
          </ac:picMkLst>
        </pc:picChg>
        <pc:picChg chg="del">
          <ac:chgData name="Laura Espinoza Avila" userId="51c56ab3a37d830e" providerId="LiveId" clId="{CF5C80A7-4195-4BA9-B82C-25337C189486}" dt="2025-10-05T18:36:56.956" v="12" actId="478"/>
          <ac:picMkLst>
            <pc:docMk/>
            <pc:sldMk cId="563837679" sldId="286"/>
            <ac:picMk id="7" creationId="{241E32FE-BB4C-9CA1-658E-5AEEA404BAED}"/>
          </ac:picMkLst>
        </pc:picChg>
        <pc:picChg chg="del">
          <ac:chgData name="Laura Espinoza Avila" userId="51c56ab3a37d830e" providerId="LiveId" clId="{CF5C80A7-4195-4BA9-B82C-25337C189486}" dt="2025-10-05T18:36:58.530" v="13" actId="478"/>
          <ac:picMkLst>
            <pc:docMk/>
            <pc:sldMk cId="563837679" sldId="286"/>
            <ac:picMk id="8" creationId="{A7F69CC0-6502-E66A-0A2A-D34789B1CCA8}"/>
          </ac:picMkLst>
        </pc:picChg>
        <pc:picChg chg="add mod ord">
          <ac:chgData name="Laura Espinoza Avila" userId="51c56ab3a37d830e" providerId="LiveId" clId="{CF5C80A7-4195-4BA9-B82C-25337C189486}" dt="2025-10-05T19:31:56.150" v="1664" actId="26606"/>
          <ac:picMkLst>
            <pc:docMk/>
            <pc:sldMk cId="563837679" sldId="286"/>
            <ac:picMk id="9" creationId="{EDAED389-9493-2734-5552-3F8530782D3C}"/>
          </ac:picMkLst>
        </pc:picChg>
        <pc:picChg chg="del">
          <ac:chgData name="Laura Espinoza Avila" userId="51c56ab3a37d830e" providerId="LiveId" clId="{CF5C80A7-4195-4BA9-B82C-25337C189486}" dt="2025-10-05T19:27:41.684" v="1344" actId="478"/>
          <ac:picMkLst>
            <pc:docMk/>
            <pc:sldMk cId="563837679" sldId="286"/>
            <ac:picMk id="12" creationId="{91328F40-81B2-6AC3-D233-0CAC31CCAB94}"/>
          </ac:picMkLst>
        </pc:picChg>
        <pc:picChg chg="del">
          <ac:chgData name="Laura Espinoza Avila" userId="51c56ab3a37d830e" providerId="LiveId" clId="{CF5C80A7-4195-4BA9-B82C-25337C189486}" dt="2025-10-05T19:27:43.165" v="1345" actId="478"/>
          <ac:picMkLst>
            <pc:docMk/>
            <pc:sldMk cId="563837679" sldId="286"/>
            <ac:picMk id="14" creationId="{F4EC266E-96B7-8820-3FE7-CF275E3FA20F}"/>
          </ac:picMkLst>
        </pc:picChg>
      </pc:sldChg>
      <pc:sldChg chg="delSp del mod">
        <pc:chgData name="Laura Espinoza Avila" userId="51c56ab3a37d830e" providerId="LiveId" clId="{CF5C80A7-4195-4BA9-B82C-25337C189486}" dt="2025-10-05T21:33:06.235" v="3808" actId="2696"/>
        <pc:sldMkLst>
          <pc:docMk/>
          <pc:sldMk cId="3306505412" sldId="287"/>
        </pc:sldMkLst>
        <pc:picChg chg="del">
          <ac:chgData name="Laura Espinoza Avila" userId="51c56ab3a37d830e" providerId="LiveId" clId="{CF5C80A7-4195-4BA9-B82C-25337C189486}" dt="2025-10-05T18:37:32.320" v="26" actId="478"/>
          <ac:picMkLst>
            <pc:docMk/>
            <pc:sldMk cId="3306505412" sldId="287"/>
            <ac:picMk id="4" creationId="{02A86371-7D01-25F9-579E-74598EEA4D0F}"/>
          </ac:picMkLst>
        </pc:picChg>
        <pc:picChg chg="del">
          <ac:chgData name="Laura Espinoza Avila" userId="51c56ab3a37d830e" providerId="LiveId" clId="{CF5C80A7-4195-4BA9-B82C-25337C189486}" dt="2025-10-05T18:37:29.780" v="25" actId="478"/>
          <ac:picMkLst>
            <pc:docMk/>
            <pc:sldMk cId="3306505412" sldId="287"/>
            <ac:picMk id="5" creationId="{2AD96551-327C-8C31-AC25-3B19CC0DFDE5}"/>
          </ac:picMkLst>
        </pc:picChg>
        <pc:picChg chg="del">
          <ac:chgData name="Laura Espinoza Avila" userId="51c56ab3a37d830e" providerId="LiveId" clId="{CF5C80A7-4195-4BA9-B82C-25337C189486}" dt="2025-10-05T18:37:49.658" v="28" actId="478"/>
          <ac:picMkLst>
            <pc:docMk/>
            <pc:sldMk cId="3306505412" sldId="287"/>
            <ac:picMk id="6" creationId="{C56E4C00-7C68-7359-2474-4F4E7CBC41CB}"/>
          </ac:picMkLst>
        </pc:picChg>
        <pc:picChg chg="del">
          <ac:chgData name="Laura Espinoza Avila" userId="51c56ab3a37d830e" providerId="LiveId" clId="{CF5C80A7-4195-4BA9-B82C-25337C189486}" dt="2025-10-05T18:37:51.922" v="29" actId="478"/>
          <ac:picMkLst>
            <pc:docMk/>
            <pc:sldMk cId="3306505412" sldId="287"/>
            <ac:picMk id="8" creationId="{26ECEBDA-2A32-1EBB-1A33-2B65FB8647D6}"/>
          </ac:picMkLst>
        </pc:picChg>
        <pc:picChg chg="del">
          <ac:chgData name="Laura Espinoza Avila" userId="51c56ab3a37d830e" providerId="LiveId" clId="{CF5C80A7-4195-4BA9-B82C-25337C189486}" dt="2025-10-05T18:37:46.331" v="27" actId="478"/>
          <ac:picMkLst>
            <pc:docMk/>
            <pc:sldMk cId="3306505412" sldId="287"/>
            <ac:picMk id="9" creationId="{DC6D7C13-CE0B-C26B-7681-7B4E468F0C72}"/>
          </ac:picMkLst>
        </pc:picChg>
      </pc:sldChg>
      <pc:sldChg chg="addSp delSp modSp mod">
        <pc:chgData name="Laura Espinoza Avila" userId="51c56ab3a37d830e" providerId="LiveId" clId="{CF5C80A7-4195-4BA9-B82C-25337C189486}" dt="2025-10-05T19:21:30.865" v="1105" actId="478"/>
        <pc:sldMkLst>
          <pc:docMk/>
          <pc:sldMk cId="3295312902" sldId="289"/>
        </pc:sldMkLst>
        <pc:spChg chg="mod">
          <ac:chgData name="Laura Espinoza Avila" userId="51c56ab3a37d830e" providerId="LiveId" clId="{CF5C80A7-4195-4BA9-B82C-25337C189486}" dt="2025-10-05T19:10:22.134" v="986" actId="26606"/>
          <ac:spMkLst>
            <pc:docMk/>
            <pc:sldMk cId="3295312902" sldId="289"/>
            <ac:spMk id="3" creationId="{C2DF90FE-BC35-EC65-B0DC-854E2E01D2E9}"/>
          </ac:spMkLst>
        </pc:spChg>
        <pc:spChg chg="mod ord">
          <ac:chgData name="Laura Espinoza Avila" userId="51c56ab3a37d830e" providerId="LiveId" clId="{CF5C80A7-4195-4BA9-B82C-25337C189486}" dt="2025-10-05T19:10:35.489" v="987"/>
          <ac:spMkLst>
            <pc:docMk/>
            <pc:sldMk cId="3295312902" sldId="289"/>
            <ac:spMk id="4" creationId="{663C6C17-5DEB-57E1-8AD9-EB2C389DDD6E}"/>
          </ac:spMkLst>
        </pc:spChg>
        <pc:spChg chg="del">
          <ac:chgData name="Laura Espinoza Avila" userId="51c56ab3a37d830e" providerId="LiveId" clId="{CF5C80A7-4195-4BA9-B82C-25337C189486}" dt="2025-10-05T19:10:22.134" v="986" actId="26606"/>
          <ac:spMkLst>
            <pc:docMk/>
            <pc:sldMk cId="3295312902" sldId="289"/>
            <ac:spMk id="15" creationId="{D75A5B51-0925-4835-8511-A0DD17EAA97C}"/>
          </ac:spMkLst>
        </pc:spChg>
        <pc:spChg chg="del">
          <ac:chgData name="Laura Espinoza Avila" userId="51c56ab3a37d830e" providerId="LiveId" clId="{CF5C80A7-4195-4BA9-B82C-25337C189486}" dt="2025-10-05T19:10:22.134" v="986" actId="26606"/>
          <ac:spMkLst>
            <pc:docMk/>
            <pc:sldMk cId="3295312902" sldId="289"/>
            <ac:spMk id="16" creationId="{5CDFD20D-8E4F-4E3A-AF87-93F23E0DBFB3}"/>
          </ac:spMkLst>
        </pc:spChg>
        <pc:spChg chg="add">
          <ac:chgData name="Laura Espinoza Avila" userId="51c56ab3a37d830e" providerId="LiveId" clId="{CF5C80A7-4195-4BA9-B82C-25337C189486}" dt="2025-10-05T19:10:22.134" v="986" actId="26606"/>
          <ac:spMkLst>
            <pc:docMk/>
            <pc:sldMk cId="3295312902" sldId="289"/>
            <ac:spMk id="21" creationId="{B210AC1D-4063-4C6E-9528-FA9C4C0C18E6}"/>
          </ac:spMkLst>
        </pc:spChg>
        <pc:spChg chg="add">
          <ac:chgData name="Laura Espinoza Avila" userId="51c56ab3a37d830e" providerId="LiveId" clId="{CF5C80A7-4195-4BA9-B82C-25337C189486}" dt="2025-10-05T19:10:22.134" v="986" actId="26606"/>
          <ac:spMkLst>
            <pc:docMk/>
            <pc:sldMk cId="3295312902" sldId="289"/>
            <ac:spMk id="23" creationId="{02F8C595-E68C-4306-AED8-DC7826A0A506}"/>
          </ac:spMkLst>
        </pc:spChg>
        <pc:picChg chg="del">
          <ac:chgData name="Laura Espinoza Avila" userId="51c56ab3a37d830e" providerId="LiveId" clId="{CF5C80A7-4195-4BA9-B82C-25337C189486}" dt="2025-10-05T18:36:41.324" v="7" actId="478"/>
          <ac:picMkLst>
            <pc:docMk/>
            <pc:sldMk cId="3295312902" sldId="289"/>
            <ac:picMk id="2" creationId="{7FA0EEFA-A3C7-AFAB-E8B2-D1187BD1B8BA}"/>
          </ac:picMkLst>
        </pc:picChg>
        <pc:picChg chg="del">
          <ac:chgData name="Laura Espinoza Avila" userId="51c56ab3a37d830e" providerId="LiveId" clId="{CF5C80A7-4195-4BA9-B82C-25337C189486}" dt="2025-10-05T18:36:42.610" v="8" actId="478"/>
          <ac:picMkLst>
            <pc:docMk/>
            <pc:sldMk cId="3295312902" sldId="289"/>
            <ac:picMk id="5" creationId="{57026B01-B43A-678B-B933-D984693BAFFB}"/>
          </ac:picMkLst>
        </pc:picChg>
        <pc:picChg chg="del">
          <ac:chgData name="Laura Espinoza Avila" userId="51c56ab3a37d830e" providerId="LiveId" clId="{CF5C80A7-4195-4BA9-B82C-25337C189486}" dt="2025-10-05T18:36:39.853" v="6" actId="478"/>
          <ac:picMkLst>
            <pc:docMk/>
            <pc:sldMk cId="3295312902" sldId="289"/>
            <ac:picMk id="6" creationId="{55052EA9-4FA7-E3CA-BA93-6DA325CCD5CD}"/>
          </ac:picMkLst>
        </pc:picChg>
        <pc:picChg chg="add mod">
          <ac:chgData name="Laura Espinoza Avila" userId="51c56ab3a37d830e" providerId="LiveId" clId="{CF5C80A7-4195-4BA9-B82C-25337C189486}" dt="2025-10-05T19:10:22.134" v="986" actId="26606"/>
          <ac:picMkLst>
            <pc:docMk/>
            <pc:sldMk cId="3295312902" sldId="289"/>
            <ac:picMk id="7" creationId="{75C684B3-04C5-FD09-32C4-D8F239FE3E6A}"/>
          </ac:picMkLst>
        </pc:picChg>
        <pc:picChg chg="add del">
          <ac:chgData name="Laura Espinoza Avila" userId="51c56ab3a37d830e" providerId="LiveId" clId="{CF5C80A7-4195-4BA9-B82C-25337C189486}" dt="2025-10-05T19:21:30.865" v="1105" actId="478"/>
          <ac:picMkLst>
            <pc:docMk/>
            <pc:sldMk cId="3295312902" sldId="289"/>
            <ac:picMk id="9" creationId="{45307E26-275B-0F54-6508-5928B31D17CA}"/>
          </ac:picMkLst>
        </pc:picChg>
      </pc:sldChg>
      <pc:sldChg chg="addSp delSp modSp mod">
        <pc:chgData name="Laura Espinoza Avila" userId="51c56ab3a37d830e" providerId="LiveId" clId="{CF5C80A7-4195-4BA9-B82C-25337C189486}" dt="2025-10-05T21:42:58.639" v="3909" actId="20577"/>
        <pc:sldMkLst>
          <pc:docMk/>
          <pc:sldMk cId="2508555955" sldId="295"/>
        </pc:sldMkLst>
        <pc:graphicFrameChg chg="del">
          <ac:chgData name="Laura Espinoza Avila" userId="51c56ab3a37d830e" providerId="LiveId" clId="{CF5C80A7-4195-4BA9-B82C-25337C189486}" dt="2025-10-05T20:07:40.942" v="2086" actId="21"/>
          <ac:graphicFrameMkLst>
            <pc:docMk/>
            <pc:sldMk cId="2508555955" sldId="295"/>
            <ac:graphicFrameMk id="2" creationId="{A688A644-C929-E9FF-EBAE-0C0C33F78BB1}"/>
          </ac:graphicFrameMkLst>
        </pc:graphicFrameChg>
        <pc:graphicFrameChg chg="add mod modGraphic">
          <ac:chgData name="Laura Espinoza Avila" userId="51c56ab3a37d830e" providerId="LiveId" clId="{CF5C80A7-4195-4BA9-B82C-25337C189486}" dt="2025-10-05T20:32:16.134" v="2348" actId="14100"/>
          <ac:graphicFrameMkLst>
            <pc:docMk/>
            <pc:sldMk cId="2508555955" sldId="295"/>
            <ac:graphicFrameMk id="3" creationId="{A688A644-C929-E9FF-EBAE-0C0C33F78BB1}"/>
          </ac:graphicFrameMkLst>
        </pc:graphicFrameChg>
        <pc:graphicFrameChg chg="add del mod modGraphic">
          <ac:chgData name="Laura Espinoza Avila" userId="51c56ab3a37d830e" providerId="LiveId" clId="{CF5C80A7-4195-4BA9-B82C-25337C189486}" dt="2025-10-05T20:33:38.636" v="2355" actId="1032"/>
          <ac:graphicFrameMkLst>
            <pc:docMk/>
            <pc:sldMk cId="2508555955" sldId="295"/>
            <ac:graphicFrameMk id="5" creationId="{9D3A193F-674F-C772-D30E-18C5FC2A5EFC}"/>
          </ac:graphicFrameMkLst>
        </pc:graphicFrameChg>
        <pc:graphicFrameChg chg="add del modGraphic">
          <ac:chgData name="Laura Espinoza Avila" userId="51c56ab3a37d830e" providerId="LiveId" clId="{CF5C80A7-4195-4BA9-B82C-25337C189486}" dt="2025-10-05T20:34:00.209" v="2357" actId="1032"/>
          <ac:graphicFrameMkLst>
            <pc:docMk/>
            <pc:sldMk cId="2508555955" sldId="295"/>
            <ac:graphicFrameMk id="6" creationId="{61BAE417-B076-79F9-9F48-4BBDC7B916C2}"/>
          </ac:graphicFrameMkLst>
        </pc:graphicFrameChg>
        <pc:graphicFrameChg chg="add mod modGraphic">
          <ac:chgData name="Laura Espinoza Avila" userId="51c56ab3a37d830e" providerId="LiveId" clId="{CF5C80A7-4195-4BA9-B82C-25337C189486}" dt="2025-10-05T21:42:58.639" v="3909" actId="20577"/>
          <ac:graphicFrameMkLst>
            <pc:docMk/>
            <pc:sldMk cId="2508555955" sldId="295"/>
            <ac:graphicFrameMk id="9" creationId="{F20FBC46-2048-DFA3-B990-7EBB1D81C5FB}"/>
          </ac:graphicFrameMkLst>
        </pc:graphicFrameChg>
        <pc:picChg chg="del">
          <ac:chgData name="Laura Espinoza Avila" userId="51c56ab3a37d830e" providerId="LiveId" clId="{CF5C80A7-4195-4BA9-B82C-25337C189486}" dt="2025-10-05T20:32:17.788" v="2349" actId="478"/>
          <ac:picMkLst>
            <pc:docMk/>
            <pc:sldMk cId="2508555955" sldId="295"/>
            <ac:picMk id="4" creationId="{62BA6340-19E7-23B7-3D85-76D3D1B74EC1}"/>
          </ac:picMkLst>
        </pc:picChg>
        <pc:picChg chg="del">
          <ac:chgData name="Laura Espinoza Avila" userId="51c56ab3a37d830e" providerId="LiveId" clId="{CF5C80A7-4195-4BA9-B82C-25337C189486}" dt="2025-10-05T18:37:07.217" v="16" actId="478"/>
          <ac:picMkLst>
            <pc:docMk/>
            <pc:sldMk cId="2508555955" sldId="295"/>
            <ac:picMk id="7" creationId="{C4B3250F-1246-EFBC-439A-E99905781A3B}"/>
          </ac:picMkLst>
        </pc:picChg>
        <pc:picChg chg="del">
          <ac:chgData name="Laura Espinoza Avila" userId="51c56ab3a37d830e" providerId="LiveId" clId="{CF5C80A7-4195-4BA9-B82C-25337C189486}" dt="2025-10-05T18:37:08.818" v="17" actId="478"/>
          <ac:picMkLst>
            <pc:docMk/>
            <pc:sldMk cId="2508555955" sldId="295"/>
            <ac:picMk id="8" creationId="{963CCB22-9591-1AD5-E6B2-6C4735B4B88B}"/>
          </ac:picMkLst>
        </pc:picChg>
        <pc:picChg chg="add mod">
          <ac:chgData name="Laura Espinoza Avila" userId="51c56ab3a37d830e" providerId="LiveId" clId="{CF5C80A7-4195-4BA9-B82C-25337C189486}" dt="2025-10-05T20:38:16.368" v="2493" actId="1076"/>
          <ac:picMkLst>
            <pc:docMk/>
            <pc:sldMk cId="2508555955" sldId="295"/>
            <ac:picMk id="10" creationId="{E95DA100-E9ED-CEDD-0E2D-F5529E96B048}"/>
          </ac:picMkLst>
        </pc:picChg>
        <pc:picChg chg="add del mod">
          <ac:chgData name="Laura Espinoza Avila" userId="51c56ab3a37d830e" providerId="LiveId" clId="{CF5C80A7-4195-4BA9-B82C-25337C189486}" dt="2025-10-05T20:37:18.970" v="2485" actId="478"/>
          <ac:picMkLst>
            <pc:docMk/>
            <pc:sldMk cId="2508555955" sldId="295"/>
            <ac:picMk id="11" creationId="{471A43CF-53E3-CBA4-F8F9-7C9556973530}"/>
          </ac:picMkLst>
        </pc:picChg>
        <pc:picChg chg="add del mod">
          <ac:chgData name="Laura Espinoza Avila" userId="51c56ab3a37d830e" providerId="LiveId" clId="{CF5C80A7-4195-4BA9-B82C-25337C189486}" dt="2025-10-05T20:37:20.826" v="2486" actId="478"/>
          <ac:picMkLst>
            <pc:docMk/>
            <pc:sldMk cId="2508555955" sldId="295"/>
            <ac:picMk id="12" creationId="{4C875130-1D79-D72D-AE22-59EA5A28DD1D}"/>
          </ac:picMkLst>
        </pc:picChg>
        <pc:picChg chg="add mod">
          <ac:chgData name="Laura Espinoza Avila" userId="51c56ab3a37d830e" providerId="LiveId" clId="{CF5C80A7-4195-4BA9-B82C-25337C189486}" dt="2025-10-05T20:36:55.075" v="2480" actId="1076"/>
          <ac:picMkLst>
            <pc:docMk/>
            <pc:sldMk cId="2508555955" sldId="295"/>
            <ac:picMk id="13" creationId="{49DDEA0F-0D72-41AA-48DF-C029260555D7}"/>
          </ac:picMkLst>
        </pc:picChg>
        <pc:picChg chg="add mod">
          <ac:chgData name="Laura Espinoza Avila" userId="51c56ab3a37d830e" providerId="LiveId" clId="{CF5C80A7-4195-4BA9-B82C-25337C189486}" dt="2025-10-05T20:36:46.943" v="2479" actId="1076"/>
          <ac:picMkLst>
            <pc:docMk/>
            <pc:sldMk cId="2508555955" sldId="295"/>
            <ac:picMk id="14" creationId="{BD396542-2A06-C68E-A60D-303A58A71888}"/>
          </ac:picMkLst>
        </pc:picChg>
        <pc:picChg chg="add mod">
          <ac:chgData name="Laura Espinoza Avila" userId="51c56ab3a37d830e" providerId="LiveId" clId="{CF5C80A7-4195-4BA9-B82C-25337C189486}" dt="2025-10-05T20:36:43.261" v="2478" actId="1076"/>
          <ac:picMkLst>
            <pc:docMk/>
            <pc:sldMk cId="2508555955" sldId="295"/>
            <ac:picMk id="15" creationId="{9CF95E32-F589-4627-B77A-F19BA43A91A8}"/>
          </ac:picMkLst>
        </pc:picChg>
        <pc:picChg chg="add mod">
          <ac:chgData name="Laura Espinoza Avila" userId="51c56ab3a37d830e" providerId="LiveId" clId="{CF5C80A7-4195-4BA9-B82C-25337C189486}" dt="2025-10-05T20:37:50.446" v="2491" actId="1076"/>
          <ac:picMkLst>
            <pc:docMk/>
            <pc:sldMk cId="2508555955" sldId="295"/>
            <ac:picMk id="16" creationId="{4E66F774-9FEA-8FF2-77ED-C439DB759CF4}"/>
          </ac:picMkLst>
        </pc:picChg>
        <pc:picChg chg="add mod">
          <ac:chgData name="Laura Espinoza Avila" userId="51c56ab3a37d830e" providerId="LiveId" clId="{CF5C80A7-4195-4BA9-B82C-25337C189486}" dt="2025-10-05T20:37:40.773" v="2490" actId="1076"/>
          <ac:picMkLst>
            <pc:docMk/>
            <pc:sldMk cId="2508555955" sldId="295"/>
            <ac:picMk id="17" creationId="{CA26B5ED-7E7A-C3ED-3E60-BD691CF15EC9}"/>
          </ac:picMkLst>
        </pc:picChg>
      </pc:sldChg>
      <pc:sldChg chg="addSp delSp modSp mod">
        <pc:chgData name="Laura Espinoza Avila" userId="51c56ab3a37d830e" providerId="LiveId" clId="{CF5C80A7-4195-4BA9-B82C-25337C189486}" dt="2025-10-05T20:53:20.273" v="2869"/>
        <pc:sldMkLst>
          <pc:docMk/>
          <pc:sldMk cId="2207821957" sldId="296"/>
        </pc:sldMkLst>
        <pc:spChg chg="mod">
          <ac:chgData name="Laura Espinoza Avila" userId="51c56ab3a37d830e" providerId="LiveId" clId="{CF5C80A7-4195-4BA9-B82C-25337C189486}" dt="2025-10-05T20:52:50.641" v="2861" actId="20577"/>
          <ac:spMkLst>
            <pc:docMk/>
            <pc:sldMk cId="2207821957" sldId="296"/>
            <ac:spMk id="3" creationId="{A3302309-2DF3-62DB-9144-6500EFC21554}"/>
          </ac:spMkLst>
        </pc:spChg>
        <pc:spChg chg="add del">
          <ac:chgData name="Laura Espinoza Avila" userId="51c56ab3a37d830e" providerId="LiveId" clId="{CF5C80A7-4195-4BA9-B82C-25337C189486}" dt="2025-10-05T20:49:53.969" v="2842" actId="26606"/>
          <ac:spMkLst>
            <pc:docMk/>
            <pc:sldMk cId="2207821957" sldId="296"/>
            <ac:spMk id="13" creationId="{6B92FAF7-0AD3-4B47-9111-D0E9CD79E247}"/>
          </ac:spMkLst>
        </pc:spChg>
        <pc:spChg chg="add del">
          <ac:chgData name="Laura Espinoza Avila" userId="51c56ab3a37d830e" providerId="LiveId" clId="{CF5C80A7-4195-4BA9-B82C-25337C189486}" dt="2025-10-05T20:49:49.687" v="2839" actId="26606"/>
          <ac:spMkLst>
            <pc:docMk/>
            <pc:sldMk cId="2207821957" sldId="296"/>
            <ac:spMk id="30" creationId="{04812C46-200A-4DEB-A05E-3ED6C68C2387}"/>
          </ac:spMkLst>
        </pc:spChg>
        <pc:spChg chg="add del">
          <ac:chgData name="Laura Espinoza Avila" userId="51c56ab3a37d830e" providerId="LiveId" clId="{CF5C80A7-4195-4BA9-B82C-25337C189486}" dt="2025-10-05T20:49:49.687" v="2839" actId="26606"/>
          <ac:spMkLst>
            <pc:docMk/>
            <pc:sldMk cId="2207821957" sldId="296"/>
            <ac:spMk id="32" creationId="{D1EA859B-E555-4109-94F3-6700E046E008}"/>
          </ac:spMkLst>
        </pc:spChg>
        <pc:grpChg chg="add del">
          <ac:chgData name="Laura Espinoza Avila" userId="51c56ab3a37d830e" providerId="LiveId" clId="{CF5C80A7-4195-4BA9-B82C-25337C189486}" dt="2025-10-05T20:49:53.969" v="2842" actId="26606"/>
          <ac:grpSpMkLst>
            <pc:docMk/>
            <pc:sldMk cId="2207821957" sldId="296"/>
            <ac:grpSpMk id="15" creationId="{D6A77139-BADB-4B2C-BD41-B67A4D37D758}"/>
          </ac:grpSpMkLst>
        </pc:grpChg>
        <pc:grpChg chg="add del">
          <ac:chgData name="Laura Espinoza Avila" userId="51c56ab3a37d830e" providerId="LiveId" clId="{CF5C80A7-4195-4BA9-B82C-25337C189486}" dt="2025-10-05T20:49:53.969" v="2842" actId="26606"/>
          <ac:grpSpMkLst>
            <pc:docMk/>
            <pc:sldMk cId="2207821957" sldId="296"/>
            <ac:grpSpMk id="21" creationId="{2786ABD8-AB9F-46F2-A7D9-36F1F7338CF9}"/>
          </ac:grpSpMkLst>
        </pc:grpChg>
        <pc:grpChg chg="add del">
          <ac:chgData name="Laura Espinoza Avila" userId="51c56ab3a37d830e" providerId="LiveId" clId="{CF5C80A7-4195-4BA9-B82C-25337C189486}" dt="2025-10-05T20:49:53.953" v="2841" actId="26606"/>
          <ac:grpSpMkLst>
            <pc:docMk/>
            <pc:sldMk cId="2207821957" sldId="296"/>
            <ac:grpSpMk id="34" creationId="{5EFBDE31-BB3E-6CFC-23CD-B5976DA38438}"/>
          </ac:grpSpMkLst>
        </pc:grpChg>
        <pc:graphicFrameChg chg="del mod ord modGraphic">
          <ac:chgData name="Laura Espinoza Avila" userId="51c56ab3a37d830e" providerId="LiveId" clId="{CF5C80A7-4195-4BA9-B82C-25337C189486}" dt="2025-10-05T20:49:59.510" v="2843" actId="478"/>
          <ac:graphicFrameMkLst>
            <pc:docMk/>
            <pc:sldMk cId="2207821957" sldId="296"/>
            <ac:graphicFrameMk id="4" creationId="{FFBAB463-0C1C-F944-B3AD-AA6E72831493}"/>
          </ac:graphicFrameMkLst>
        </pc:graphicFrameChg>
        <pc:picChg chg="add mod ord">
          <ac:chgData name="Laura Espinoza Avila" userId="51c56ab3a37d830e" providerId="LiveId" clId="{CF5C80A7-4195-4BA9-B82C-25337C189486}" dt="2025-10-05T20:49:53.969" v="2842" actId="26606"/>
          <ac:picMkLst>
            <pc:docMk/>
            <pc:sldMk cId="2207821957" sldId="296"/>
            <ac:picMk id="2" creationId="{8675179C-9085-51F8-2D2C-6291B4AED5AE}"/>
          </ac:picMkLst>
        </pc:picChg>
        <pc:picChg chg="add del mod">
          <ac:chgData name="Laura Espinoza Avila" userId="51c56ab3a37d830e" providerId="LiveId" clId="{CF5C80A7-4195-4BA9-B82C-25337C189486}" dt="2025-10-05T20:52:53.194" v="2862" actId="478"/>
          <ac:picMkLst>
            <pc:docMk/>
            <pc:sldMk cId="2207821957" sldId="296"/>
            <ac:picMk id="6" creationId="{ADB2BC89-B8BE-900C-456A-EC4B8049E150}"/>
          </ac:picMkLst>
        </pc:picChg>
        <pc:picChg chg="del">
          <ac:chgData name="Laura Espinoza Avila" userId="51c56ab3a37d830e" providerId="LiveId" clId="{CF5C80A7-4195-4BA9-B82C-25337C189486}" dt="2025-10-05T18:37:14.233" v="19" actId="478"/>
          <ac:picMkLst>
            <pc:docMk/>
            <pc:sldMk cId="2207821957" sldId="296"/>
            <ac:picMk id="7" creationId="{1ABA75BC-CA1E-D58B-5976-5D2BF08146DD}"/>
          </ac:picMkLst>
        </pc:picChg>
        <pc:picChg chg="del">
          <ac:chgData name="Laura Espinoza Avila" userId="51c56ab3a37d830e" providerId="LiveId" clId="{CF5C80A7-4195-4BA9-B82C-25337C189486}" dt="2025-10-05T18:37:12.773" v="18" actId="478"/>
          <ac:picMkLst>
            <pc:docMk/>
            <pc:sldMk cId="2207821957" sldId="296"/>
            <ac:picMk id="8" creationId="{D43F69AB-DF99-467C-A815-B121B466C2D4}"/>
          </ac:picMkLst>
        </pc:picChg>
        <pc:picChg chg="add mod">
          <ac:chgData name="Laura Espinoza Avila" userId="51c56ab3a37d830e" providerId="LiveId" clId="{CF5C80A7-4195-4BA9-B82C-25337C189486}" dt="2025-10-05T20:53:20.273" v="2869"/>
          <ac:picMkLst>
            <pc:docMk/>
            <pc:sldMk cId="2207821957" sldId="296"/>
            <ac:picMk id="10" creationId="{5B858BF4-D3D7-A332-F4DC-31AD22645147}"/>
          </ac:picMkLst>
        </pc:picChg>
      </pc:sldChg>
      <pc:sldChg chg="delSp modSp mod">
        <pc:chgData name="Laura Espinoza Avila" userId="51c56ab3a37d830e" providerId="LiveId" clId="{CF5C80A7-4195-4BA9-B82C-25337C189486}" dt="2025-10-05T23:32:04.865" v="3914" actId="478"/>
        <pc:sldMkLst>
          <pc:docMk/>
          <pc:sldMk cId="2798287024" sldId="312"/>
        </pc:sldMkLst>
        <pc:spChg chg="mod">
          <ac:chgData name="Laura Espinoza Avila" userId="51c56ab3a37d830e" providerId="LiveId" clId="{CF5C80A7-4195-4BA9-B82C-25337C189486}" dt="2025-10-05T21:40:48.315" v="3905" actId="6549"/>
          <ac:spMkLst>
            <pc:docMk/>
            <pc:sldMk cId="2798287024" sldId="312"/>
            <ac:spMk id="4" creationId="{76F4BCE1-6A93-A0A6-15FD-F3569A1E51D3}"/>
          </ac:spMkLst>
        </pc:spChg>
        <pc:picChg chg="del">
          <ac:chgData name="Laura Espinoza Avila" userId="51c56ab3a37d830e" providerId="LiveId" clId="{CF5C80A7-4195-4BA9-B82C-25337C189486}" dt="2025-10-05T23:32:04.865" v="3914" actId="478"/>
          <ac:picMkLst>
            <pc:docMk/>
            <pc:sldMk cId="2798287024" sldId="312"/>
            <ac:picMk id="6" creationId="{6E1CC947-B860-7F6C-91DB-F9FE0ECAA7A3}"/>
          </ac:picMkLst>
        </pc:picChg>
      </pc:sldChg>
      <pc:sldChg chg="addSp delSp modSp mod">
        <pc:chgData name="Laura Espinoza Avila" userId="51c56ab3a37d830e" providerId="LiveId" clId="{CF5C80A7-4195-4BA9-B82C-25337C189486}" dt="2025-10-05T19:37:01.222" v="1763" actId="207"/>
        <pc:sldMkLst>
          <pc:docMk/>
          <pc:sldMk cId="243486135" sldId="317"/>
        </pc:sldMkLst>
        <pc:spChg chg="mod">
          <ac:chgData name="Laura Espinoza Avila" userId="51c56ab3a37d830e" providerId="LiveId" clId="{CF5C80A7-4195-4BA9-B82C-25337C189486}" dt="2025-10-05T19:37:01.222" v="1763" actId="207"/>
          <ac:spMkLst>
            <pc:docMk/>
            <pc:sldMk cId="243486135" sldId="317"/>
            <ac:spMk id="3" creationId="{031D94ED-F8A2-EEBE-FEB4-2B9438D86EE5}"/>
          </ac:spMkLst>
        </pc:spChg>
        <pc:spChg chg="del mod">
          <ac:chgData name="Laura Espinoza Avila" userId="51c56ab3a37d830e" providerId="LiveId" clId="{CF5C80A7-4195-4BA9-B82C-25337C189486}" dt="2025-10-05T19:34:18.562" v="1703" actId="478"/>
          <ac:spMkLst>
            <pc:docMk/>
            <pc:sldMk cId="243486135" sldId="317"/>
            <ac:spMk id="4" creationId="{C513B85B-067D-4EF7-B340-5511E6C8605B}"/>
          </ac:spMkLst>
        </pc:spChg>
        <pc:graphicFrameChg chg="add mod modGraphic">
          <ac:chgData name="Laura Espinoza Avila" userId="51c56ab3a37d830e" providerId="LiveId" clId="{CF5C80A7-4195-4BA9-B82C-25337C189486}" dt="2025-10-05T19:36:00.765" v="1746"/>
          <ac:graphicFrameMkLst>
            <pc:docMk/>
            <pc:sldMk cId="243486135" sldId="317"/>
            <ac:graphicFrameMk id="2" creationId="{3E9D2F14-B58E-F272-F6FB-EBC319F62BCC}"/>
          </ac:graphicFrameMkLst>
        </pc:graphicFrameChg>
        <pc:picChg chg="del">
          <ac:chgData name="Laura Espinoza Avila" userId="51c56ab3a37d830e" providerId="LiveId" clId="{CF5C80A7-4195-4BA9-B82C-25337C189486}" dt="2025-10-05T19:34:50.352" v="1708" actId="478"/>
          <ac:picMkLst>
            <pc:docMk/>
            <pc:sldMk cId="243486135" sldId="317"/>
            <ac:picMk id="7" creationId="{552DF691-B4AF-ABE9-91E8-7F0AF3D827B8}"/>
          </ac:picMkLst>
        </pc:picChg>
        <pc:picChg chg="del">
          <ac:chgData name="Laura Espinoza Avila" userId="51c56ab3a37d830e" providerId="LiveId" clId="{CF5C80A7-4195-4BA9-B82C-25337C189486}" dt="2025-10-05T19:34:47.068" v="1707" actId="478"/>
          <ac:picMkLst>
            <pc:docMk/>
            <pc:sldMk cId="243486135" sldId="317"/>
            <ac:picMk id="8" creationId="{7A69EA4F-4C3F-B7C3-D23B-BB00CE462468}"/>
          </ac:picMkLst>
        </pc:picChg>
        <pc:picChg chg="del">
          <ac:chgData name="Laura Espinoza Avila" userId="51c56ab3a37d830e" providerId="LiveId" clId="{CF5C80A7-4195-4BA9-B82C-25337C189486}" dt="2025-10-05T19:34:10.689" v="1701" actId="478"/>
          <ac:picMkLst>
            <pc:docMk/>
            <pc:sldMk cId="243486135" sldId="317"/>
            <ac:picMk id="10" creationId="{330F1E5B-3BFC-80A8-DC05-B523C407C2EA}"/>
          </ac:picMkLst>
        </pc:picChg>
      </pc:sldChg>
      <pc:sldChg chg="addSp delSp modSp mod setBg">
        <pc:chgData name="Laura Espinoza Avila" userId="51c56ab3a37d830e" providerId="LiveId" clId="{CF5C80A7-4195-4BA9-B82C-25337C189486}" dt="2025-10-05T21:08:17.120" v="3285" actId="14100"/>
        <pc:sldMkLst>
          <pc:docMk/>
          <pc:sldMk cId="3535467940" sldId="318"/>
        </pc:sldMkLst>
        <pc:spChg chg="mod">
          <ac:chgData name="Laura Espinoza Avila" userId="51c56ab3a37d830e" providerId="LiveId" clId="{CF5C80A7-4195-4BA9-B82C-25337C189486}" dt="2025-10-05T21:06:35.844" v="3222" actId="790"/>
          <ac:spMkLst>
            <pc:docMk/>
            <pc:sldMk cId="3535467940" sldId="318"/>
            <ac:spMk id="3" creationId="{05C6B72C-0AD8-0B4B-D7E2-CDD5087C0310}"/>
          </ac:spMkLst>
        </pc:spChg>
        <pc:spChg chg="mod">
          <ac:chgData name="Laura Espinoza Avila" userId="51c56ab3a37d830e" providerId="LiveId" clId="{CF5C80A7-4195-4BA9-B82C-25337C189486}" dt="2025-10-05T21:08:17.120" v="3285" actId="14100"/>
          <ac:spMkLst>
            <pc:docMk/>
            <pc:sldMk cId="3535467940" sldId="318"/>
            <ac:spMk id="4" creationId="{2207EA26-3876-E8B0-000E-9C182B59DE54}"/>
          </ac:spMkLst>
        </pc:spChg>
        <pc:spChg chg="add">
          <ac:chgData name="Laura Espinoza Avila" userId="51c56ab3a37d830e" providerId="LiveId" clId="{CF5C80A7-4195-4BA9-B82C-25337C189486}" dt="2025-10-05T21:06:08.248" v="3218" actId="26606"/>
          <ac:spMkLst>
            <pc:docMk/>
            <pc:sldMk cId="3535467940" sldId="318"/>
            <ac:spMk id="12" creationId="{C73BBEEF-B456-4A39-B44B-5A53E698A15D}"/>
          </ac:spMkLst>
        </pc:spChg>
        <pc:spChg chg="add">
          <ac:chgData name="Laura Espinoza Avila" userId="51c56ab3a37d830e" providerId="LiveId" clId="{CF5C80A7-4195-4BA9-B82C-25337C189486}" dt="2025-10-05T21:06:08.248" v="3218" actId="26606"/>
          <ac:spMkLst>
            <pc:docMk/>
            <pc:sldMk cId="3535467940" sldId="318"/>
            <ac:spMk id="14" creationId="{13A48C6C-3CC4-4EE5-A773-EC1EB7F59CD4}"/>
          </ac:spMkLst>
        </pc:spChg>
        <pc:spChg chg="add">
          <ac:chgData name="Laura Espinoza Avila" userId="51c56ab3a37d830e" providerId="LiveId" clId="{CF5C80A7-4195-4BA9-B82C-25337C189486}" dt="2025-10-05T21:06:08.248" v="3218" actId="26606"/>
          <ac:spMkLst>
            <pc:docMk/>
            <pc:sldMk cId="3535467940" sldId="318"/>
            <ac:spMk id="16" creationId="{F489C2E0-4895-4B72-85EA-7EE9FAFFDC7E}"/>
          </ac:spMkLst>
        </pc:spChg>
        <pc:picChg chg="del">
          <ac:chgData name="Laura Espinoza Avila" userId="51c56ab3a37d830e" providerId="LiveId" clId="{CF5C80A7-4195-4BA9-B82C-25337C189486}" dt="2025-10-05T18:37:25.412" v="23" actId="478"/>
          <ac:picMkLst>
            <pc:docMk/>
            <pc:sldMk cId="3535467940" sldId="318"/>
            <ac:picMk id="2" creationId="{07001CEC-28BB-4991-1B5F-46792FFE5FC6}"/>
          </ac:picMkLst>
        </pc:picChg>
        <pc:picChg chg="del">
          <ac:chgData name="Laura Espinoza Avila" userId="51c56ab3a37d830e" providerId="LiveId" clId="{CF5C80A7-4195-4BA9-B82C-25337C189486}" dt="2025-10-05T18:37:26.606" v="24" actId="478"/>
          <ac:picMkLst>
            <pc:docMk/>
            <pc:sldMk cId="3535467940" sldId="318"/>
            <ac:picMk id="5" creationId="{6E41F833-FA3A-2F59-3EE3-28E6A891DC7E}"/>
          </ac:picMkLst>
        </pc:picChg>
        <pc:picChg chg="del">
          <ac:chgData name="Laura Espinoza Avila" userId="51c56ab3a37d830e" providerId="LiveId" clId="{CF5C80A7-4195-4BA9-B82C-25337C189486}" dt="2025-10-05T18:37:23.853" v="22" actId="478"/>
          <ac:picMkLst>
            <pc:docMk/>
            <pc:sldMk cId="3535467940" sldId="318"/>
            <ac:picMk id="6" creationId="{4A9834FE-931B-5D19-2F03-BB25C69852A1}"/>
          </ac:picMkLst>
        </pc:picChg>
        <pc:picChg chg="add mod ord">
          <ac:chgData name="Laura Espinoza Avila" userId="51c56ab3a37d830e" providerId="LiveId" clId="{CF5C80A7-4195-4BA9-B82C-25337C189486}" dt="2025-10-05T21:06:08.248" v="3218" actId="26606"/>
          <ac:picMkLst>
            <pc:docMk/>
            <pc:sldMk cId="3535467940" sldId="318"/>
            <ac:picMk id="7" creationId="{4C5BB5B4-72A2-5678-13D8-4C32DB9125F9}"/>
          </ac:picMkLst>
        </pc:picChg>
      </pc:sldChg>
      <pc:sldChg chg="delSp del mod">
        <pc:chgData name="Laura Espinoza Avila" userId="51c56ab3a37d830e" providerId="LiveId" clId="{CF5C80A7-4195-4BA9-B82C-25337C189486}" dt="2025-10-05T21:33:09.497" v="3809" actId="2696"/>
        <pc:sldMkLst>
          <pc:docMk/>
          <pc:sldMk cId="3437343778" sldId="319"/>
        </pc:sldMkLst>
        <pc:picChg chg="del">
          <ac:chgData name="Laura Espinoza Avila" userId="51c56ab3a37d830e" providerId="LiveId" clId="{CF5C80A7-4195-4BA9-B82C-25337C189486}" dt="2025-10-05T18:38:47.963" v="39" actId="478"/>
          <ac:picMkLst>
            <pc:docMk/>
            <pc:sldMk cId="3437343778" sldId="319"/>
            <ac:picMk id="4" creationId="{826241A7-6AAF-765D-888C-B06EBC8C5D27}"/>
          </ac:picMkLst>
        </pc:picChg>
        <pc:picChg chg="del">
          <ac:chgData name="Laura Espinoza Avila" userId="51c56ab3a37d830e" providerId="LiveId" clId="{CF5C80A7-4195-4BA9-B82C-25337C189486}" dt="2025-10-05T18:38:40.293" v="35" actId="478"/>
          <ac:picMkLst>
            <pc:docMk/>
            <pc:sldMk cId="3437343778" sldId="319"/>
            <ac:picMk id="5" creationId="{70521D54-16FD-D994-3745-3A02EA71862F}"/>
          </ac:picMkLst>
        </pc:picChg>
        <pc:picChg chg="del">
          <ac:chgData name="Laura Espinoza Avila" userId="51c56ab3a37d830e" providerId="LiveId" clId="{CF5C80A7-4195-4BA9-B82C-25337C189486}" dt="2025-10-05T18:38:43.766" v="37" actId="478"/>
          <ac:picMkLst>
            <pc:docMk/>
            <pc:sldMk cId="3437343778" sldId="319"/>
            <ac:picMk id="6" creationId="{FB9B2117-83DD-472E-45B2-DBC9ECE548A5}"/>
          </ac:picMkLst>
        </pc:picChg>
        <pc:picChg chg="del">
          <ac:chgData name="Laura Espinoza Avila" userId="51c56ab3a37d830e" providerId="LiveId" clId="{CF5C80A7-4195-4BA9-B82C-25337C189486}" dt="2025-10-05T18:38:45.414" v="38" actId="478"/>
          <ac:picMkLst>
            <pc:docMk/>
            <pc:sldMk cId="3437343778" sldId="319"/>
            <ac:picMk id="8" creationId="{B30AE98C-0661-AAB8-BB98-0FB662E2B77C}"/>
          </ac:picMkLst>
        </pc:picChg>
        <pc:picChg chg="del">
          <ac:chgData name="Laura Espinoza Avila" userId="51c56ab3a37d830e" providerId="LiveId" clId="{CF5C80A7-4195-4BA9-B82C-25337C189486}" dt="2025-10-05T18:38:42.235" v="36" actId="478"/>
          <ac:picMkLst>
            <pc:docMk/>
            <pc:sldMk cId="3437343778" sldId="319"/>
            <ac:picMk id="9" creationId="{C3477B8C-99F8-5DC8-8211-99F5C2F50C18}"/>
          </ac:picMkLst>
        </pc:picChg>
      </pc:sldChg>
      <pc:sldChg chg="addSp delSp del mod">
        <pc:chgData name="Laura Espinoza Avila" userId="51c56ab3a37d830e" providerId="LiveId" clId="{CF5C80A7-4195-4BA9-B82C-25337C189486}" dt="2025-10-05T21:25:19.724" v="3688" actId="47"/>
        <pc:sldMkLst>
          <pc:docMk/>
          <pc:sldMk cId="2444049412" sldId="320"/>
        </pc:sldMkLst>
        <pc:graphicFrameChg chg="add del">
          <ac:chgData name="Laura Espinoza Avila" userId="51c56ab3a37d830e" providerId="LiveId" clId="{CF5C80A7-4195-4BA9-B82C-25337C189486}" dt="2025-10-05T18:39:13.635" v="48" actId="478"/>
          <ac:graphicFrameMkLst>
            <pc:docMk/>
            <pc:sldMk cId="2444049412" sldId="320"/>
            <ac:graphicFrameMk id="2" creationId="{2213F84A-252C-08B7-715E-41820BB7F32C}"/>
          </ac:graphicFrameMkLst>
        </pc:graphicFrameChg>
        <pc:picChg chg="del">
          <ac:chgData name="Laura Espinoza Avila" userId="51c56ab3a37d830e" providerId="LiveId" clId="{CF5C80A7-4195-4BA9-B82C-25337C189486}" dt="2025-10-05T18:39:15.796" v="49" actId="478"/>
          <ac:picMkLst>
            <pc:docMk/>
            <pc:sldMk cId="2444049412" sldId="320"/>
            <ac:picMk id="4" creationId="{E4AE5AD4-6491-E406-8093-88E03D294DB3}"/>
          </ac:picMkLst>
        </pc:picChg>
        <pc:picChg chg="del">
          <ac:chgData name="Laura Espinoza Avila" userId="51c56ab3a37d830e" providerId="LiveId" clId="{CF5C80A7-4195-4BA9-B82C-25337C189486}" dt="2025-10-05T18:39:05.682" v="45" actId="478"/>
          <ac:picMkLst>
            <pc:docMk/>
            <pc:sldMk cId="2444049412" sldId="320"/>
            <ac:picMk id="5" creationId="{AEAD0AA4-D09B-F43B-D123-87FCCC24AA74}"/>
          </ac:picMkLst>
        </pc:picChg>
        <pc:picChg chg="del">
          <ac:chgData name="Laura Espinoza Avila" userId="51c56ab3a37d830e" providerId="LiveId" clId="{CF5C80A7-4195-4BA9-B82C-25337C189486}" dt="2025-10-05T18:39:19.369" v="51" actId="478"/>
          <ac:picMkLst>
            <pc:docMk/>
            <pc:sldMk cId="2444049412" sldId="320"/>
            <ac:picMk id="6" creationId="{AD79C3F6-A6D8-7FD6-3A52-24B488A3D04E}"/>
          </ac:picMkLst>
        </pc:picChg>
        <pc:picChg chg="del">
          <ac:chgData name="Laura Espinoza Avila" userId="51c56ab3a37d830e" providerId="LiveId" clId="{CF5C80A7-4195-4BA9-B82C-25337C189486}" dt="2025-10-05T18:39:17.565" v="50" actId="478"/>
          <ac:picMkLst>
            <pc:docMk/>
            <pc:sldMk cId="2444049412" sldId="320"/>
            <ac:picMk id="8" creationId="{72DF78D1-E408-6F17-6F96-B4E0CFA3345E}"/>
          </ac:picMkLst>
        </pc:picChg>
        <pc:picChg chg="del">
          <ac:chgData name="Laura Espinoza Avila" userId="51c56ab3a37d830e" providerId="LiveId" clId="{CF5C80A7-4195-4BA9-B82C-25337C189486}" dt="2025-10-05T18:39:07.657" v="46" actId="478"/>
          <ac:picMkLst>
            <pc:docMk/>
            <pc:sldMk cId="2444049412" sldId="320"/>
            <ac:picMk id="9" creationId="{3ED7748B-FF69-CA15-3453-329942745D59}"/>
          </ac:picMkLst>
        </pc:picChg>
      </pc:sldChg>
      <pc:sldChg chg="del">
        <pc:chgData name="Laura Espinoza Avila" userId="51c56ab3a37d830e" providerId="LiveId" clId="{CF5C80A7-4195-4BA9-B82C-25337C189486}" dt="2025-10-05T21:25:16.523" v="3686" actId="47"/>
        <pc:sldMkLst>
          <pc:docMk/>
          <pc:sldMk cId="4222273861" sldId="321"/>
        </pc:sldMkLst>
      </pc:sldChg>
      <pc:sldChg chg="del">
        <pc:chgData name="Laura Espinoza Avila" userId="51c56ab3a37d830e" providerId="LiveId" clId="{CF5C80A7-4195-4BA9-B82C-25337C189486}" dt="2025-10-05T21:25:15.046" v="3684" actId="47"/>
        <pc:sldMkLst>
          <pc:docMk/>
          <pc:sldMk cId="4249438730" sldId="322"/>
        </pc:sldMkLst>
      </pc:sldChg>
      <pc:sldChg chg="del">
        <pc:chgData name="Laura Espinoza Avila" userId="51c56ab3a37d830e" providerId="LiveId" clId="{CF5C80A7-4195-4BA9-B82C-25337C189486}" dt="2025-10-05T21:25:12.898" v="3681" actId="47"/>
        <pc:sldMkLst>
          <pc:docMk/>
          <pc:sldMk cId="3403520648" sldId="323"/>
        </pc:sldMkLst>
      </pc:sldChg>
      <pc:sldChg chg="del">
        <pc:chgData name="Laura Espinoza Avila" userId="51c56ab3a37d830e" providerId="LiveId" clId="{CF5C80A7-4195-4BA9-B82C-25337C189486}" dt="2025-10-05T21:25:14.378" v="3683" actId="47"/>
        <pc:sldMkLst>
          <pc:docMk/>
          <pc:sldMk cId="1438263721" sldId="324"/>
        </pc:sldMkLst>
      </pc:sldChg>
      <pc:sldChg chg="delSp del mod">
        <pc:chgData name="Laura Espinoza Avila" userId="51c56ab3a37d830e" providerId="LiveId" clId="{CF5C80A7-4195-4BA9-B82C-25337C189486}" dt="2025-10-05T21:25:21.709" v="3690" actId="47"/>
        <pc:sldMkLst>
          <pc:docMk/>
          <pc:sldMk cId="383510378" sldId="325"/>
        </pc:sldMkLst>
        <pc:picChg chg="del">
          <ac:chgData name="Laura Espinoza Avila" userId="51c56ab3a37d830e" providerId="LiveId" clId="{CF5C80A7-4195-4BA9-B82C-25337C189486}" dt="2025-10-05T18:38:06.389" v="34" actId="478"/>
          <ac:picMkLst>
            <pc:docMk/>
            <pc:sldMk cId="383510378" sldId="325"/>
            <ac:picMk id="4" creationId="{D28770EA-AB52-518F-1D60-6D7CA7C08465}"/>
          </ac:picMkLst>
        </pc:picChg>
        <pc:picChg chg="del">
          <ac:chgData name="Laura Espinoza Avila" userId="51c56ab3a37d830e" providerId="LiveId" clId="{CF5C80A7-4195-4BA9-B82C-25337C189486}" dt="2025-10-05T18:37:56.340" v="30" actId="478"/>
          <ac:picMkLst>
            <pc:docMk/>
            <pc:sldMk cId="383510378" sldId="325"/>
            <ac:picMk id="5" creationId="{9F0B8B49-592B-CBEB-F24A-809F1FC47A3A}"/>
          </ac:picMkLst>
        </pc:picChg>
        <pc:picChg chg="del">
          <ac:chgData name="Laura Espinoza Avila" userId="51c56ab3a37d830e" providerId="LiveId" clId="{CF5C80A7-4195-4BA9-B82C-25337C189486}" dt="2025-10-05T18:38:00.550" v="32" actId="478"/>
          <ac:picMkLst>
            <pc:docMk/>
            <pc:sldMk cId="383510378" sldId="325"/>
            <ac:picMk id="6" creationId="{52EA299F-8952-E871-591F-ADEF604D687E}"/>
          </ac:picMkLst>
        </pc:picChg>
        <pc:picChg chg="del">
          <ac:chgData name="Laura Espinoza Avila" userId="51c56ab3a37d830e" providerId="LiveId" clId="{CF5C80A7-4195-4BA9-B82C-25337C189486}" dt="2025-10-05T18:38:04.525" v="33" actId="478"/>
          <ac:picMkLst>
            <pc:docMk/>
            <pc:sldMk cId="383510378" sldId="325"/>
            <ac:picMk id="8" creationId="{BDDC70D1-D132-8B2D-87F3-8CD57A87169D}"/>
          </ac:picMkLst>
        </pc:picChg>
        <pc:picChg chg="del">
          <ac:chgData name="Laura Espinoza Avila" userId="51c56ab3a37d830e" providerId="LiveId" clId="{CF5C80A7-4195-4BA9-B82C-25337C189486}" dt="2025-10-05T18:37:58.432" v="31" actId="478"/>
          <ac:picMkLst>
            <pc:docMk/>
            <pc:sldMk cId="383510378" sldId="325"/>
            <ac:picMk id="9" creationId="{C07FB6B0-786A-B5F5-8E93-39475358DB78}"/>
          </ac:picMkLst>
        </pc:picChg>
      </pc:sldChg>
      <pc:sldChg chg="delSp del mod">
        <pc:chgData name="Laura Espinoza Avila" userId="51c56ab3a37d830e" providerId="LiveId" clId="{CF5C80A7-4195-4BA9-B82C-25337C189486}" dt="2025-10-05T21:25:20.614" v="3689" actId="47"/>
        <pc:sldMkLst>
          <pc:docMk/>
          <pc:sldMk cId="2395171407" sldId="326"/>
        </pc:sldMkLst>
        <pc:picChg chg="del">
          <ac:chgData name="Laura Espinoza Avila" userId="51c56ab3a37d830e" providerId="LiveId" clId="{CF5C80A7-4195-4BA9-B82C-25337C189486}" dt="2025-10-05T18:39:00.008" v="44" actId="478"/>
          <ac:picMkLst>
            <pc:docMk/>
            <pc:sldMk cId="2395171407" sldId="326"/>
            <ac:picMk id="4" creationId="{DD4CC22D-39D2-3948-172F-3BD205F18882}"/>
          </ac:picMkLst>
        </pc:picChg>
        <pc:picChg chg="del">
          <ac:chgData name="Laura Espinoza Avila" userId="51c56ab3a37d830e" providerId="LiveId" clId="{CF5C80A7-4195-4BA9-B82C-25337C189486}" dt="2025-10-05T18:38:50.754" v="40" actId="478"/>
          <ac:picMkLst>
            <pc:docMk/>
            <pc:sldMk cId="2395171407" sldId="326"/>
            <ac:picMk id="5" creationId="{657F6CEF-55BE-4A95-0730-12AA9FF57483}"/>
          </ac:picMkLst>
        </pc:picChg>
        <pc:picChg chg="del">
          <ac:chgData name="Laura Espinoza Avila" userId="51c56ab3a37d830e" providerId="LiveId" clId="{CF5C80A7-4195-4BA9-B82C-25337C189486}" dt="2025-10-05T18:38:55.153" v="42" actId="478"/>
          <ac:picMkLst>
            <pc:docMk/>
            <pc:sldMk cId="2395171407" sldId="326"/>
            <ac:picMk id="6" creationId="{99EE4BA3-9BEE-2810-10EC-9313B32ADB62}"/>
          </ac:picMkLst>
        </pc:picChg>
        <pc:picChg chg="del">
          <ac:chgData name="Laura Espinoza Avila" userId="51c56ab3a37d830e" providerId="LiveId" clId="{CF5C80A7-4195-4BA9-B82C-25337C189486}" dt="2025-10-05T18:38:57.981" v="43" actId="478"/>
          <ac:picMkLst>
            <pc:docMk/>
            <pc:sldMk cId="2395171407" sldId="326"/>
            <ac:picMk id="8" creationId="{2093B6C1-86A4-BFF7-E526-8752E7DA6AB6}"/>
          </ac:picMkLst>
        </pc:picChg>
        <pc:picChg chg="del">
          <ac:chgData name="Laura Espinoza Avila" userId="51c56ab3a37d830e" providerId="LiveId" clId="{CF5C80A7-4195-4BA9-B82C-25337C189486}" dt="2025-10-05T18:38:52.718" v="41" actId="478"/>
          <ac:picMkLst>
            <pc:docMk/>
            <pc:sldMk cId="2395171407" sldId="326"/>
            <ac:picMk id="9" creationId="{973F322A-C4AF-8FA1-CD5D-0CDE4592E767}"/>
          </ac:picMkLst>
        </pc:picChg>
      </pc:sldChg>
      <pc:sldChg chg="delSp del mod">
        <pc:chgData name="Laura Espinoza Avila" userId="51c56ab3a37d830e" providerId="LiveId" clId="{CF5C80A7-4195-4BA9-B82C-25337C189486}" dt="2025-10-05T21:25:18.644" v="3687" actId="47"/>
        <pc:sldMkLst>
          <pc:docMk/>
          <pc:sldMk cId="2681473377" sldId="327"/>
        </pc:sldMkLst>
        <pc:picChg chg="del">
          <ac:chgData name="Laura Espinoza Avila" userId="51c56ab3a37d830e" providerId="LiveId" clId="{CF5C80A7-4195-4BA9-B82C-25337C189486}" dt="2025-10-05T18:39:36.189" v="56" actId="478"/>
          <ac:picMkLst>
            <pc:docMk/>
            <pc:sldMk cId="2681473377" sldId="327"/>
            <ac:picMk id="4" creationId="{AD2C0426-B7EF-E671-F6F2-90B463F32776}"/>
          </ac:picMkLst>
        </pc:picChg>
        <pc:picChg chg="del">
          <ac:chgData name="Laura Espinoza Avila" userId="51c56ab3a37d830e" providerId="LiveId" clId="{CF5C80A7-4195-4BA9-B82C-25337C189486}" dt="2025-10-05T18:39:27.580" v="52" actId="478"/>
          <ac:picMkLst>
            <pc:docMk/>
            <pc:sldMk cId="2681473377" sldId="327"/>
            <ac:picMk id="5" creationId="{B0B838DE-49BB-E41D-1831-BF0DED7B1CB8}"/>
          </ac:picMkLst>
        </pc:picChg>
        <pc:picChg chg="del">
          <ac:chgData name="Laura Espinoza Avila" userId="51c56ab3a37d830e" providerId="LiveId" clId="{CF5C80A7-4195-4BA9-B82C-25337C189486}" dt="2025-10-05T18:39:31.080" v="54" actId="478"/>
          <ac:picMkLst>
            <pc:docMk/>
            <pc:sldMk cId="2681473377" sldId="327"/>
            <ac:picMk id="6" creationId="{E83EFA0C-848C-E62C-B9AC-0D4FC5283BFA}"/>
          </ac:picMkLst>
        </pc:picChg>
        <pc:picChg chg="del">
          <ac:chgData name="Laura Espinoza Avila" userId="51c56ab3a37d830e" providerId="LiveId" clId="{CF5C80A7-4195-4BA9-B82C-25337C189486}" dt="2025-10-05T18:39:33.819" v="55" actId="478"/>
          <ac:picMkLst>
            <pc:docMk/>
            <pc:sldMk cId="2681473377" sldId="327"/>
            <ac:picMk id="8" creationId="{A858E0F3-5FEB-C8C1-6351-E8C99878377D}"/>
          </ac:picMkLst>
        </pc:picChg>
        <pc:picChg chg="del">
          <ac:chgData name="Laura Espinoza Avila" userId="51c56ab3a37d830e" providerId="LiveId" clId="{CF5C80A7-4195-4BA9-B82C-25337C189486}" dt="2025-10-05T18:39:29.457" v="53" actId="478"/>
          <ac:picMkLst>
            <pc:docMk/>
            <pc:sldMk cId="2681473377" sldId="327"/>
            <ac:picMk id="9" creationId="{BC86AE74-D14A-E427-3BE4-0E514BFC211A}"/>
          </ac:picMkLst>
        </pc:picChg>
      </pc:sldChg>
      <pc:sldChg chg="del">
        <pc:chgData name="Laura Espinoza Avila" userId="51c56ab3a37d830e" providerId="LiveId" clId="{CF5C80A7-4195-4BA9-B82C-25337C189486}" dt="2025-10-05T21:25:15.787" v="3685" actId="47"/>
        <pc:sldMkLst>
          <pc:docMk/>
          <pc:sldMk cId="3570356757" sldId="328"/>
        </pc:sldMkLst>
      </pc:sldChg>
      <pc:sldChg chg="del">
        <pc:chgData name="Laura Espinoza Avila" userId="51c56ab3a37d830e" providerId="LiveId" clId="{CF5C80A7-4195-4BA9-B82C-25337C189486}" dt="2025-10-05T21:25:13.629" v="3682" actId="47"/>
        <pc:sldMkLst>
          <pc:docMk/>
          <pc:sldMk cId="1627996665" sldId="329"/>
        </pc:sldMkLst>
      </pc:sldChg>
      <pc:sldChg chg="delSp del mod">
        <pc:chgData name="Laura Espinoza Avila" userId="51c56ab3a37d830e" providerId="LiveId" clId="{CF5C80A7-4195-4BA9-B82C-25337C189486}" dt="2025-10-05T21:25:12.137" v="3680" actId="47"/>
        <pc:sldMkLst>
          <pc:docMk/>
          <pc:sldMk cId="797097316" sldId="330"/>
        </pc:sldMkLst>
        <pc:picChg chg="del">
          <ac:chgData name="Laura Espinoza Avila" userId="51c56ab3a37d830e" providerId="LiveId" clId="{CF5C80A7-4195-4BA9-B82C-25337C189486}" dt="2025-10-05T18:39:45.984" v="59" actId="478"/>
          <ac:picMkLst>
            <pc:docMk/>
            <pc:sldMk cId="797097316" sldId="330"/>
            <ac:picMk id="2" creationId="{6B6998E8-60B1-492E-93E5-988769BF257C}"/>
          </ac:picMkLst>
        </pc:picChg>
        <pc:picChg chg="del">
          <ac:chgData name="Laura Espinoza Avila" userId="51c56ab3a37d830e" providerId="LiveId" clId="{CF5C80A7-4195-4BA9-B82C-25337C189486}" dt="2025-10-05T18:39:43.122" v="57" actId="478"/>
          <ac:picMkLst>
            <pc:docMk/>
            <pc:sldMk cId="797097316" sldId="330"/>
            <ac:picMk id="5" creationId="{929C021C-8B45-90E4-EB36-A60A074D810B}"/>
          </ac:picMkLst>
        </pc:picChg>
        <pc:picChg chg="del">
          <ac:chgData name="Laura Espinoza Avila" userId="51c56ab3a37d830e" providerId="LiveId" clId="{CF5C80A7-4195-4BA9-B82C-25337C189486}" dt="2025-10-05T18:39:44.696" v="58" actId="478"/>
          <ac:picMkLst>
            <pc:docMk/>
            <pc:sldMk cId="797097316" sldId="330"/>
            <ac:picMk id="6" creationId="{D9B843F0-5F94-89FA-DEEE-CC3D8F75129C}"/>
          </ac:picMkLst>
        </pc:picChg>
      </pc:sldChg>
      <pc:sldChg chg="delSp del mod">
        <pc:chgData name="Laura Espinoza Avila" userId="51c56ab3a37d830e" providerId="LiveId" clId="{CF5C80A7-4195-4BA9-B82C-25337C189486}" dt="2025-10-05T21:25:11.012" v="3679" actId="47"/>
        <pc:sldMkLst>
          <pc:docMk/>
          <pc:sldMk cId="1791974848" sldId="331"/>
        </pc:sldMkLst>
        <pc:picChg chg="del">
          <ac:chgData name="Laura Espinoza Avila" userId="51c56ab3a37d830e" providerId="LiveId" clId="{CF5C80A7-4195-4BA9-B82C-25337C189486}" dt="2025-10-05T18:39:50.662" v="60" actId="478"/>
          <ac:picMkLst>
            <pc:docMk/>
            <pc:sldMk cId="1791974848" sldId="331"/>
            <ac:picMk id="2" creationId="{EDE8C788-5070-CA0E-0788-6CE73804239B}"/>
          </ac:picMkLst>
        </pc:picChg>
        <pc:picChg chg="del">
          <ac:chgData name="Laura Espinoza Avila" userId="51c56ab3a37d830e" providerId="LiveId" clId="{CF5C80A7-4195-4BA9-B82C-25337C189486}" dt="2025-10-05T18:39:52.077" v="61" actId="478"/>
          <ac:picMkLst>
            <pc:docMk/>
            <pc:sldMk cId="1791974848" sldId="331"/>
            <ac:picMk id="5" creationId="{80C8A2C7-3DB6-8B27-6221-C3D22FDE9F00}"/>
          </ac:picMkLst>
        </pc:picChg>
        <pc:picChg chg="del">
          <ac:chgData name="Laura Espinoza Avila" userId="51c56ab3a37d830e" providerId="LiveId" clId="{CF5C80A7-4195-4BA9-B82C-25337C189486}" dt="2025-10-05T18:39:53.576" v="62" actId="478"/>
          <ac:picMkLst>
            <pc:docMk/>
            <pc:sldMk cId="1791974848" sldId="331"/>
            <ac:picMk id="6" creationId="{F95C6227-F229-4DB1-54E4-5A018EFE030E}"/>
          </ac:picMkLst>
        </pc:picChg>
      </pc:sldChg>
      <pc:sldChg chg="addSp delSp modSp mod setBg addAnim">
        <pc:chgData name="Laura Espinoza Avila" userId="51c56ab3a37d830e" providerId="LiveId" clId="{CF5C80A7-4195-4BA9-B82C-25337C189486}" dt="2025-10-05T21:35:15.386" v="3833" actId="790"/>
        <pc:sldMkLst>
          <pc:docMk/>
          <pc:sldMk cId="231513090" sldId="332"/>
        </pc:sldMkLst>
        <pc:spChg chg="mod">
          <ac:chgData name="Laura Espinoza Avila" userId="51c56ab3a37d830e" providerId="LiveId" clId="{CF5C80A7-4195-4BA9-B82C-25337C189486}" dt="2025-10-05T21:35:15.386" v="3833" actId="790"/>
          <ac:spMkLst>
            <pc:docMk/>
            <pc:sldMk cId="231513090" sldId="332"/>
            <ac:spMk id="3" creationId="{BB5508DE-31AA-2E1E-7F4B-8BA700028534}"/>
          </ac:spMkLst>
        </pc:spChg>
        <pc:spChg chg="mod ord">
          <ac:chgData name="Laura Espinoza Avila" userId="51c56ab3a37d830e" providerId="LiveId" clId="{CF5C80A7-4195-4BA9-B82C-25337C189486}" dt="2025-10-05T21:34:39.390" v="3825" actId="26606"/>
          <ac:spMkLst>
            <pc:docMk/>
            <pc:sldMk cId="231513090" sldId="332"/>
            <ac:spMk id="4" creationId="{6871F22F-A4B1-931E-2479-F7701AD5EC4E}"/>
          </ac:spMkLst>
        </pc:spChg>
        <pc:spChg chg="add">
          <ac:chgData name="Laura Espinoza Avila" userId="51c56ab3a37d830e" providerId="LiveId" clId="{CF5C80A7-4195-4BA9-B82C-25337C189486}" dt="2025-10-05T21:34:39.390" v="3825" actId="26606"/>
          <ac:spMkLst>
            <pc:docMk/>
            <pc:sldMk cId="231513090" sldId="332"/>
            <ac:spMk id="12" creationId="{06DA9DF9-31F7-4056-B42E-878CC92417B8}"/>
          </ac:spMkLst>
        </pc:spChg>
        <pc:picChg chg="del">
          <ac:chgData name="Laura Espinoza Avila" userId="51c56ab3a37d830e" providerId="LiveId" clId="{CF5C80A7-4195-4BA9-B82C-25337C189486}" dt="2025-10-05T21:33:24.508" v="3811" actId="478"/>
          <ac:picMkLst>
            <pc:docMk/>
            <pc:sldMk cId="231513090" sldId="332"/>
            <ac:picMk id="2" creationId="{A9011484-1D17-16F5-7578-9C4A277CD2DA}"/>
          </ac:picMkLst>
        </pc:picChg>
        <pc:picChg chg="del">
          <ac:chgData name="Laura Espinoza Avila" userId="51c56ab3a37d830e" providerId="LiveId" clId="{CF5C80A7-4195-4BA9-B82C-25337C189486}" dt="2025-10-05T21:33:25.706" v="3812" actId="478"/>
          <ac:picMkLst>
            <pc:docMk/>
            <pc:sldMk cId="231513090" sldId="332"/>
            <ac:picMk id="5" creationId="{2F7CE9B1-C8BB-B8D6-FAED-677A4B8D7110}"/>
          </ac:picMkLst>
        </pc:picChg>
        <pc:picChg chg="del">
          <ac:chgData name="Laura Espinoza Avila" userId="51c56ab3a37d830e" providerId="LiveId" clId="{CF5C80A7-4195-4BA9-B82C-25337C189486}" dt="2025-10-05T21:33:27.096" v="3813" actId="478"/>
          <ac:picMkLst>
            <pc:docMk/>
            <pc:sldMk cId="231513090" sldId="332"/>
            <ac:picMk id="6" creationId="{B18DE76B-8DEA-DFC9-3A86-900B704E8C7F}"/>
          </ac:picMkLst>
        </pc:picChg>
        <pc:picChg chg="add mod">
          <ac:chgData name="Laura Espinoza Avila" userId="51c56ab3a37d830e" providerId="LiveId" clId="{CF5C80A7-4195-4BA9-B82C-25337C189486}" dt="2025-10-05T21:34:39.390" v="3825" actId="26606"/>
          <ac:picMkLst>
            <pc:docMk/>
            <pc:sldMk cId="231513090" sldId="332"/>
            <ac:picMk id="7" creationId="{05C4AEBC-3DC3-F60E-AEE9-A53D57A481F2}"/>
          </ac:picMkLst>
        </pc:picChg>
      </pc:sldChg>
      <pc:sldChg chg="del">
        <pc:chgData name="Laura Espinoza Avila" userId="51c56ab3a37d830e" providerId="LiveId" clId="{CF5C80A7-4195-4BA9-B82C-25337C189486}" dt="2025-10-05T21:25:09.518" v="3678" actId="47"/>
        <pc:sldMkLst>
          <pc:docMk/>
          <pc:sldMk cId="778796777" sldId="333"/>
        </pc:sldMkLst>
      </pc:sldChg>
      <pc:sldChg chg="addSp delSp modSp mod addAnim">
        <pc:chgData name="Laura Espinoza Avila" userId="51c56ab3a37d830e" providerId="LiveId" clId="{CF5C80A7-4195-4BA9-B82C-25337C189486}" dt="2025-10-05T19:26:47.616" v="1316" actId="20577"/>
        <pc:sldMkLst>
          <pc:docMk/>
          <pc:sldMk cId="543391620" sldId="334"/>
        </pc:sldMkLst>
        <pc:spChg chg="mod ord">
          <ac:chgData name="Laura Espinoza Avila" userId="51c56ab3a37d830e" providerId="LiveId" clId="{CF5C80A7-4195-4BA9-B82C-25337C189486}" dt="2025-10-05T19:26:47.616" v="1316" actId="20577"/>
          <ac:spMkLst>
            <pc:docMk/>
            <pc:sldMk cId="543391620" sldId="334"/>
            <ac:spMk id="3" creationId="{9942A352-ED10-FEF1-7779-6AA61E2C7E3D}"/>
          </ac:spMkLst>
        </pc:spChg>
        <pc:spChg chg="del mod">
          <ac:chgData name="Laura Espinoza Avila" userId="51c56ab3a37d830e" providerId="LiveId" clId="{CF5C80A7-4195-4BA9-B82C-25337C189486}" dt="2025-10-05T19:21:23.478" v="1102" actId="478"/>
          <ac:spMkLst>
            <pc:docMk/>
            <pc:sldMk cId="543391620" sldId="334"/>
            <ac:spMk id="4" creationId="{85E79D6C-0705-BE08-BC63-76CDA5308B42}"/>
          </ac:spMkLst>
        </pc:spChg>
        <pc:spChg chg="del">
          <ac:chgData name="Laura Espinoza Avila" userId="51c56ab3a37d830e" providerId="LiveId" clId="{CF5C80A7-4195-4BA9-B82C-25337C189486}" dt="2025-10-05T19:21:43.269" v="1107" actId="26606"/>
          <ac:spMkLst>
            <pc:docMk/>
            <pc:sldMk cId="543391620" sldId="334"/>
            <ac:spMk id="17" creationId="{388AE9F5-413D-EA83-F602-62B0633E83D9}"/>
          </ac:spMkLst>
        </pc:spChg>
        <pc:spChg chg="add del">
          <ac:chgData name="Laura Espinoza Avila" userId="51c56ab3a37d830e" providerId="LiveId" clId="{CF5C80A7-4195-4BA9-B82C-25337C189486}" dt="2025-10-05T19:25:49.364" v="1305" actId="26606"/>
          <ac:spMkLst>
            <pc:docMk/>
            <pc:sldMk cId="543391620" sldId="334"/>
            <ac:spMk id="23" creationId="{C73BBEEF-B456-4A39-B44B-5A53E698A15D}"/>
          </ac:spMkLst>
        </pc:spChg>
        <pc:spChg chg="add del">
          <ac:chgData name="Laura Espinoza Avila" userId="51c56ab3a37d830e" providerId="LiveId" clId="{CF5C80A7-4195-4BA9-B82C-25337C189486}" dt="2025-10-05T19:25:49.364" v="1305" actId="26606"/>
          <ac:spMkLst>
            <pc:docMk/>
            <pc:sldMk cId="543391620" sldId="334"/>
            <ac:spMk id="25" creationId="{13A48C6C-3CC4-4EE5-A773-EC1EB7F59CD4}"/>
          </ac:spMkLst>
        </pc:spChg>
        <pc:spChg chg="add del">
          <ac:chgData name="Laura Espinoza Avila" userId="51c56ab3a37d830e" providerId="LiveId" clId="{CF5C80A7-4195-4BA9-B82C-25337C189486}" dt="2025-10-05T19:25:49.364" v="1305" actId="26606"/>
          <ac:spMkLst>
            <pc:docMk/>
            <pc:sldMk cId="543391620" sldId="334"/>
            <ac:spMk id="27" creationId="{F489C2E0-4895-4B72-85EA-7EE9FAFFDC7E}"/>
          </ac:spMkLst>
        </pc:spChg>
        <pc:spChg chg="add del">
          <ac:chgData name="Laura Espinoza Avila" userId="51c56ab3a37d830e" providerId="LiveId" clId="{CF5C80A7-4195-4BA9-B82C-25337C189486}" dt="2025-10-05T19:25:49.364" v="1304" actId="26606"/>
          <ac:spMkLst>
            <pc:docMk/>
            <pc:sldMk cId="543391620" sldId="334"/>
            <ac:spMk id="32" creationId="{A8CCCB6D-5162-4AAE-A5E3-3AC55410DBCE}"/>
          </ac:spMkLst>
        </pc:spChg>
        <pc:spChg chg="add del">
          <ac:chgData name="Laura Espinoza Avila" userId="51c56ab3a37d830e" providerId="LiveId" clId="{CF5C80A7-4195-4BA9-B82C-25337C189486}" dt="2025-10-05T19:25:49.364" v="1304" actId="26606"/>
          <ac:spMkLst>
            <pc:docMk/>
            <pc:sldMk cId="543391620" sldId="334"/>
            <ac:spMk id="34" creationId="{0BCD8C04-CC7B-40EF-82EB-E9821F79BB86}"/>
          </ac:spMkLst>
        </pc:spChg>
        <pc:spChg chg="add">
          <ac:chgData name="Laura Espinoza Avila" userId="51c56ab3a37d830e" providerId="LiveId" clId="{CF5C80A7-4195-4BA9-B82C-25337C189486}" dt="2025-10-05T19:25:49.364" v="1305" actId="26606"/>
          <ac:spMkLst>
            <pc:docMk/>
            <pc:sldMk cId="543391620" sldId="334"/>
            <ac:spMk id="36" creationId="{3EABC900-F5AB-6164-3B01-CB8B289EDE5A}"/>
          </ac:spMkLst>
        </pc:spChg>
        <pc:spChg chg="add">
          <ac:chgData name="Laura Espinoza Avila" userId="51c56ab3a37d830e" providerId="LiveId" clId="{CF5C80A7-4195-4BA9-B82C-25337C189486}" dt="2025-10-05T19:25:49.364" v="1305" actId="26606"/>
          <ac:spMkLst>
            <pc:docMk/>
            <pc:sldMk cId="543391620" sldId="334"/>
            <ac:spMk id="37" creationId="{77FBDC91-B74F-41CA-A697-314781DE28D5}"/>
          </ac:spMkLst>
        </pc:spChg>
        <pc:spChg chg="add">
          <ac:chgData name="Laura Espinoza Avila" userId="51c56ab3a37d830e" providerId="LiveId" clId="{CF5C80A7-4195-4BA9-B82C-25337C189486}" dt="2025-10-05T19:25:49.364" v="1305" actId="26606"/>
          <ac:spMkLst>
            <pc:docMk/>
            <pc:sldMk cId="543391620" sldId="334"/>
            <ac:spMk id="38" creationId="{D85E9A4A-0183-4A3C-B68E-A229278915E2}"/>
          </ac:spMkLst>
        </pc:spChg>
        <pc:spChg chg="add">
          <ac:chgData name="Laura Espinoza Avila" userId="51c56ab3a37d830e" providerId="LiveId" clId="{CF5C80A7-4195-4BA9-B82C-25337C189486}" dt="2025-10-05T19:25:49.364" v="1305" actId="26606"/>
          <ac:spMkLst>
            <pc:docMk/>
            <pc:sldMk cId="543391620" sldId="334"/>
            <ac:spMk id="39" creationId="{D09620DB-6964-4BA3-9239-A5174696BCB1}"/>
          </ac:spMkLst>
        </pc:spChg>
        <pc:picChg chg="del">
          <ac:chgData name="Laura Espinoza Avila" userId="51c56ab3a37d830e" providerId="LiveId" clId="{CF5C80A7-4195-4BA9-B82C-25337C189486}" dt="2025-10-05T19:20:38.108" v="1086" actId="478"/>
          <ac:picMkLst>
            <pc:docMk/>
            <pc:sldMk cId="543391620" sldId="334"/>
            <ac:picMk id="5" creationId="{294B6E66-4EE2-C3FA-937D-D601A3762226}"/>
          </ac:picMkLst>
        </pc:picChg>
        <pc:picChg chg="add del">
          <ac:chgData name="Laura Espinoza Avila" userId="51c56ab3a37d830e" providerId="LiveId" clId="{CF5C80A7-4195-4BA9-B82C-25337C189486}" dt="2025-10-05T19:21:27.409" v="1104" actId="478"/>
          <ac:picMkLst>
            <pc:docMk/>
            <pc:sldMk cId="543391620" sldId="334"/>
            <ac:picMk id="6" creationId="{8C2587C4-FF51-86AB-487D-FF5FC5679B40}"/>
          </ac:picMkLst>
        </pc:picChg>
        <pc:picChg chg="del">
          <ac:chgData name="Laura Espinoza Avila" userId="51c56ab3a37d830e" providerId="LiveId" clId="{CF5C80A7-4195-4BA9-B82C-25337C189486}" dt="2025-10-05T18:36:52.289" v="10" actId="478"/>
          <ac:picMkLst>
            <pc:docMk/>
            <pc:sldMk cId="543391620" sldId="334"/>
            <ac:picMk id="7" creationId="{ACCB2738-F93D-14F8-A55C-EFD016AFE249}"/>
          </ac:picMkLst>
        </pc:picChg>
        <pc:picChg chg="del">
          <ac:chgData name="Laura Espinoza Avila" userId="51c56ab3a37d830e" providerId="LiveId" clId="{CF5C80A7-4195-4BA9-B82C-25337C189486}" dt="2025-10-05T18:36:53.664" v="11" actId="478"/>
          <ac:picMkLst>
            <pc:docMk/>
            <pc:sldMk cId="543391620" sldId="334"/>
            <ac:picMk id="8" creationId="{9EF62B05-EFB4-A098-7100-1608DE50CBC6}"/>
          </ac:picMkLst>
        </pc:picChg>
        <pc:picChg chg="add mod">
          <ac:chgData name="Laura Espinoza Avila" userId="51c56ab3a37d830e" providerId="LiveId" clId="{CF5C80A7-4195-4BA9-B82C-25337C189486}" dt="2025-10-05T19:25:49.364" v="1305" actId="26606"/>
          <ac:picMkLst>
            <pc:docMk/>
            <pc:sldMk cId="543391620" sldId="334"/>
            <ac:picMk id="9" creationId="{A63CDA79-5364-FA30-57D6-704B8F2E395D}"/>
          </ac:picMkLst>
        </pc:picChg>
        <pc:picChg chg="add mod">
          <ac:chgData name="Laura Espinoza Avila" userId="51c56ab3a37d830e" providerId="LiveId" clId="{CF5C80A7-4195-4BA9-B82C-25337C189486}" dt="2025-10-05T19:25:54.089" v="1306" actId="14100"/>
          <ac:picMkLst>
            <pc:docMk/>
            <pc:sldMk cId="543391620" sldId="334"/>
            <ac:picMk id="11" creationId="{FB6BBDF3-58A1-91A3-4919-4BA692D6C390}"/>
          </ac:picMkLst>
        </pc:picChg>
        <pc:cxnChg chg="del">
          <ac:chgData name="Laura Espinoza Avila" userId="51c56ab3a37d830e" providerId="LiveId" clId="{CF5C80A7-4195-4BA9-B82C-25337C189486}" dt="2025-10-05T19:21:43.269" v="1107" actId="26606"/>
          <ac:cxnSpMkLst>
            <pc:docMk/>
            <pc:sldMk cId="543391620" sldId="334"/>
            <ac:cxnSpMk id="18" creationId="{A9EB308F-7BCF-52A4-D6D8-8F3EB672302E}"/>
          </ac:cxnSpMkLst>
        </pc:cxnChg>
      </pc:sldChg>
      <pc:sldChg chg="addSp delSp modSp mod setBg">
        <pc:chgData name="Laura Espinoza Avila" userId="51c56ab3a37d830e" providerId="LiveId" clId="{CF5C80A7-4195-4BA9-B82C-25337C189486}" dt="2025-10-05T19:45:19.963" v="1912" actId="255"/>
        <pc:sldMkLst>
          <pc:docMk/>
          <pc:sldMk cId="2042956822" sldId="335"/>
        </pc:sldMkLst>
        <pc:spChg chg="mod">
          <ac:chgData name="Laura Espinoza Avila" userId="51c56ab3a37d830e" providerId="LiveId" clId="{CF5C80A7-4195-4BA9-B82C-25337C189486}" dt="2025-10-05T19:45:19.963" v="1912" actId="255"/>
          <ac:spMkLst>
            <pc:docMk/>
            <pc:sldMk cId="2042956822" sldId="335"/>
            <ac:spMk id="3" creationId="{67910670-C90A-8D69-3513-A9C5530F14E0}"/>
          </ac:spMkLst>
        </pc:spChg>
        <pc:spChg chg="del">
          <ac:chgData name="Laura Espinoza Avila" userId="51c56ab3a37d830e" providerId="LiveId" clId="{CF5C80A7-4195-4BA9-B82C-25337C189486}" dt="2025-10-05T19:44:41.541" v="1905" actId="478"/>
          <ac:spMkLst>
            <pc:docMk/>
            <pc:sldMk cId="2042956822" sldId="335"/>
            <ac:spMk id="4" creationId="{F23C4EBD-49FE-69E2-5BEF-7602DC0D6BB1}"/>
          </ac:spMkLst>
        </pc:spChg>
        <pc:spChg chg="add">
          <ac:chgData name="Laura Espinoza Avila" userId="51c56ab3a37d830e" providerId="LiveId" clId="{CF5C80A7-4195-4BA9-B82C-25337C189486}" dt="2025-10-05T19:44:52.286" v="1908" actId="26606"/>
          <ac:spMkLst>
            <pc:docMk/>
            <pc:sldMk cId="2042956822" sldId="335"/>
            <ac:spMk id="11" creationId="{D12DDE76-C203-4047-9998-63900085B5E8}"/>
          </ac:spMkLst>
        </pc:spChg>
        <pc:picChg chg="del">
          <ac:chgData name="Laura Espinoza Avila" userId="51c56ab3a37d830e" providerId="LiveId" clId="{CF5C80A7-4195-4BA9-B82C-25337C189486}" dt="2025-10-05T19:44:43.317" v="1906" actId="478"/>
          <ac:picMkLst>
            <pc:docMk/>
            <pc:sldMk cId="2042956822" sldId="335"/>
            <ac:picMk id="5" creationId="{E150D743-35A1-D18E-A4F8-0EF5D41ED323}"/>
          </ac:picMkLst>
        </pc:picChg>
        <pc:picChg chg="add mod">
          <ac:chgData name="Laura Espinoza Avila" userId="51c56ab3a37d830e" providerId="LiveId" clId="{CF5C80A7-4195-4BA9-B82C-25337C189486}" dt="2025-10-05T19:44:52.286" v="1908" actId="26606"/>
          <ac:picMkLst>
            <pc:docMk/>
            <pc:sldMk cId="2042956822" sldId="335"/>
            <ac:picMk id="6" creationId="{F3A03D8D-295B-B5F4-ED60-6B764DE2460F}"/>
          </ac:picMkLst>
        </pc:picChg>
        <pc:picChg chg="del">
          <ac:chgData name="Laura Espinoza Avila" userId="51c56ab3a37d830e" providerId="LiveId" clId="{CF5C80A7-4195-4BA9-B82C-25337C189486}" dt="2025-10-05T18:37:02.384" v="14" actId="478"/>
          <ac:picMkLst>
            <pc:docMk/>
            <pc:sldMk cId="2042956822" sldId="335"/>
            <ac:picMk id="7" creationId="{569AE451-7F0B-0E3B-1EBB-4BBD238BA049}"/>
          </ac:picMkLst>
        </pc:picChg>
        <pc:picChg chg="del">
          <ac:chgData name="Laura Espinoza Avila" userId="51c56ab3a37d830e" providerId="LiveId" clId="{CF5C80A7-4195-4BA9-B82C-25337C189486}" dt="2025-10-05T18:37:03.644" v="15" actId="478"/>
          <ac:picMkLst>
            <pc:docMk/>
            <pc:sldMk cId="2042956822" sldId="335"/>
            <ac:picMk id="8" creationId="{E6BEDA85-26DA-52CC-20EF-37F8F528AE27}"/>
          </ac:picMkLst>
        </pc:picChg>
      </pc:sldChg>
      <pc:sldChg chg="addSp delSp modSp mod setBg">
        <pc:chgData name="Laura Espinoza Avila" userId="51c56ab3a37d830e" providerId="LiveId" clId="{CF5C80A7-4195-4BA9-B82C-25337C189486}" dt="2025-10-05T21:04:20.229" v="3087" actId="14100"/>
        <pc:sldMkLst>
          <pc:docMk/>
          <pc:sldMk cId="1179821379" sldId="336"/>
        </pc:sldMkLst>
        <pc:spChg chg="mod">
          <ac:chgData name="Laura Espinoza Avila" userId="51c56ab3a37d830e" providerId="LiveId" clId="{CF5C80A7-4195-4BA9-B82C-25337C189486}" dt="2025-10-05T21:04:09.204" v="3086" actId="14100"/>
          <ac:spMkLst>
            <pc:docMk/>
            <pc:sldMk cId="1179821379" sldId="336"/>
            <ac:spMk id="3" creationId="{E205F44E-549D-824F-CAF4-6EA60F6D2779}"/>
          </ac:spMkLst>
        </pc:spChg>
        <pc:spChg chg="add">
          <ac:chgData name="Laura Espinoza Avila" userId="51c56ab3a37d830e" providerId="LiveId" clId="{CF5C80A7-4195-4BA9-B82C-25337C189486}" dt="2025-10-05T21:00:28.629" v="3057" actId="26606"/>
          <ac:spMkLst>
            <pc:docMk/>
            <pc:sldMk cId="1179821379" sldId="336"/>
            <ac:spMk id="5" creationId="{06DA9DF9-31F7-4056-B42E-878CC92417B8}"/>
          </ac:spMkLst>
        </pc:spChg>
        <pc:graphicFrameChg chg="del mod modGraphic">
          <ac:chgData name="Laura Espinoza Avila" userId="51c56ab3a37d830e" providerId="LiveId" clId="{CF5C80A7-4195-4BA9-B82C-25337C189486}" dt="2025-10-05T20:59:54.700" v="3055" actId="478"/>
          <ac:graphicFrameMkLst>
            <pc:docMk/>
            <pc:sldMk cId="1179821379" sldId="336"/>
            <ac:graphicFrameMk id="4" creationId="{D4745CA4-B3EB-D7FD-EA2A-32F190BA68E6}"/>
          </ac:graphicFrameMkLst>
        </pc:graphicFrameChg>
        <pc:picChg chg="add mod">
          <ac:chgData name="Laura Espinoza Avila" userId="51c56ab3a37d830e" providerId="LiveId" clId="{CF5C80A7-4195-4BA9-B82C-25337C189486}" dt="2025-10-05T21:00:28.629" v="3057" actId="26606"/>
          <ac:picMkLst>
            <pc:docMk/>
            <pc:sldMk cId="1179821379" sldId="336"/>
            <ac:picMk id="2" creationId="{47EF992B-2CC1-71D4-3F01-EBF81BF21306}"/>
          </ac:picMkLst>
        </pc:picChg>
        <pc:picChg chg="del">
          <ac:chgData name="Laura Espinoza Avila" userId="51c56ab3a37d830e" providerId="LiveId" clId="{CF5C80A7-4195-4BA9-B82C-25337C189486}" dt="2025-10-05T18:37:21.263" v="21" actId="478"/>
          <ac:picMkLst>
            <pc:docMk/>
            <pc:sldMk cId="1179821379" sldId="336"/>
            <ac:picMk id="7" creationId="{E42D3567-BB4F-C7B2-D8BC-D1CAE15D42BE}"/>
          </ac:picMkLst>
        </pc:picChg>
        <pc:picChg chg="del">
          <ac:chgData name="Laura Espinoza Avila" userId="51c56ab3a37d830e" providerId="LiveId" clId="{CF5C80A7-4195-4BA9-B82C-25337C189486}" dt="2025-10-05T18:37:19.939" v="20" actId="478"/>
          <ac:picMkLst>
            <pc:docMk/>
            <pc:sldMk cId="1179821379" sldId="336"/>
            <ac:picMk id="8" creationId="{5B125166-0AAC-559B-DA3B-376D90E0F4F0}"/>
          </ac:picMkLst>
        </pc:picChg>
        <pc:picChg chg="add mod">
          <ac:chgData name="Laura Espinoza Avila" userId="51c56ab3a37d830e" providerId="LiveId" clId="{CF5C80A7-4195-4BA9-B82C-25337C189486}" dt="2025-10-05T21:01:33.265" v="3071" actId="1076"/>
          <ac:picMkLst>
            <pc:docMk/>
            <pc:sldMk cId="1179821379" sldId="336"/>
            <ac:picMk id="9" creationId="{01E30CFF-886A-AE10-0F26-F59E47B3327B}"/>
          </ac:picMkLst>
        </pc:picChg>
        <pc:picChg chg="add mod">
          <ac:chgData name="Laura Espinoza Avila" userId="51c56ab3a37d830e" providerId="LiveId" clId="{CF5C80A7-4195-4BA9-B82C-25337C189486}" dt="2025-10-05T21:02:08.518" v="3074" actId="14100"/>
          <ac:picMkLst>
            <pc:docMk/>
            <pc:sldMk cId="1179821379" sldId="336"/>
            <ac:picMk id="11" creationId="{18EDD32B-A543-46B0-DCCD-8BCA3A504A20}"/>
          </ac:picMkLst>
        </pc:picChg>
        <pc:picChg chg="add mod">
          <ac:chgData name="Laura Espinoza Avila" userId="51c56ab3a37d830e" providerId="LiveId" clId="{CF5C80A7-4195-4BA9-B82C-25337C189486}" dt="2025-10-05T21:04:20.229" v="3087" actId="14100"/>
          <ac:picMkLst>
            <pc:docMk/>
            <pc:sldMk cId="1179821379" sldId="336"/>
            <ac:picMk id="13" creationId="{8ED3F34F-37FF-8E2A-255D-AC3BF36E388E}"/>
          </ac:picMkLst>
        </pc:picChg>
        <pc:picChg chg="add mod">
          <ac:chgData name="Laura Espinoza Avila" userId="51c56ab3a37d830e" providerId="LiveId" clId="{CF5C80A7-4195-4BA9-B82C-25337C189486}" dt="2025-10-05T21:03:27.690" v="3082" actId="14100"/>
          <ac:picMkLst>
            <pc:docMk/>
            <pc:sldMk cId="1179821379" sldId="336"/>
            <ac:picMk id="15" creationId="{17E94632-E177-67C8-224A-A7A27B0BFB08}"/>
          </ac:picMkLst>
        </pc:picChg>
      </pc:sldChg>
      <pc:sldChg chg="addSp delSp modSp mod">
        <pc:chgData name="Laura Espinoza Avila" userId="51c56ab3a37d830e" providerId="LiveId" clId="{CF5C80A7-4195-4BA9-B82C-25337C189486}" dt="2025-10-05T19:20:29.201" v="1085" actId="14100"/>
        <pc:sldMkLst>
          <pc:docMk/>
          <pc:sldMk cId="1920684673" sldId="337"/>
        </pc:sldMkLst>
        <pc:spChg chg="add mod">
          <ac:chgData name="Laura Espinoza Avila" userId="51c56ab3a37d830e" providerId="LiveId" clId="{CF5C80A7-4195-4BA9-B82C-25337C189486}" dt="2025-10-05T19:14:06.347" v="1054" actId="2711"/>
          <ac:spMkLst>
            <pc:docMk/>
            <pc:sldMk cId="1920684673" sldId="337"/>
            <ac:spMk id="3" creationId="{8AEB885C-52D7-AE09-7505-9C69AF03995B}"/>
          </ac:spMkLst>
        </pc:spChg>
        <pc:spChg chg="del mod">
          <ac:chgData name="Laura Espinoza Avila" userId="51c56ab3a37d830e" providerId="LiveId" clId="{CF5C80A7-4195-4BA9-B82C-25337C189486}" dt="2025-10-05T19:11:28.690" v="991" actId="478"/>
          <ac:spMkLst>
            <pc:docMk/>
            <pc:sldMk cId="1920684673" sldId="337"/>
            <ac:spMk id="11" creationId="{1449225B-60B1-FBCE-358F-FF8EF71D412A}"/>
          </ac:spMkLst>
        </pc:spChg>
        <pc:spChg chg="del">
          <ac:chgData name="Laura Espinoza Avila" userId="51c56ab3a37d830e" providerId="LiveId" clId="{CF5C80A7-4195-4BA9-B82C-25337C189486}" dt="2025-10-05T19:11:23.760" v="989" actId="478"/>
          <ac:spMkLst>
            <pc:docMk/>
            <pc:sldMk cId="1920684673" sldId="337"/>
            <ac:spMk id="12" creationId="{07180A83-23E4-32E3-546D-50471CE7C718}"/>
          </ac:spMkLst>
        </pc:spChg>
        <pc:graphicFrameChg chg="add mod modGraphic">
          <ac:chgData name="Laura Espinoza Avila" userId="51c56ab3a37d830e" providerId="LiveId" clId="{CF5C80A7-4195-4BA9-B82C-25337C189486}" dt="2025-10-05T19:17:32.869" v="1066"/>
          <ac:graphicFrameMkLst>
            <pc:docMk/>
            <pc:sldMk cId="1920684673" sldId="337"/>
            <ac:graphicFrameMk id="2" creationId="{6795FC80-DAEE-1BB9-7810-90961C7C57E5}"/>
          </ac:graphicFrameMkLst>
        </pc:graphicFrameChg>
        <pc:graphicFrameChg chg="del">
          <ac:chgData name="Laura Espinoza Avila" userId="51c56ab3a37d830e" providerId="LiveId" clId="{CF5C80A7-4195-4BA9-B82C-25337C189486}" dt="2025-10-05T19:11:21.385" v="988" actId="478"/>
          <ac:graphicFrameMkLst>
            <pc:docMk/>
            <pc:sldMk cId="1920684673" sldId="337"/>
            <ac:graphicFrameMk id="10" creationId="{CBB89357-7A85-915E-CC1C-F9F34A990825}"/>
          </ac:graphicFrameMkLst>
        </pc:graphicFrameChg>
        <pc:picChg chg="add mod">
          <ac:chgData name="Laura Espinoza Avila" userId="51c56ab3a37d830e" providerId="LiveId" clId="{CF5C80A7-4195-4BA9-B82C-25337C189486}" dt="2025-10-05T19:15:35.732" v="1061" actId="14100"/>
          <ac:picMkLst>
            <pc:docMk/>
            <pc:sldMk cId="1920684673" sldId="337"/>
            <ac:picMk id="5" creationId="{77A22E75-0AEE-4C3A-E1E4-8DAD5F10E971}"/>
          </ac:picMkLst>
        </pc:picChg>
        <pc:picChg chg="del">
          <ac:chgData name="Laura Espinoza Avila" userId="51c56ab3a37d830e" providerId="LiveId" clId="{CF5C80A7-4195-4BA9-B82C-25337C189486}" dt="2025-10-05T18:36:46.918" v="9" actId="478"/>
          <ac:picMkLst>
            <pc:docMk/>
            <pc:sldMk cId="1920684673" sldId="337"/>
            <ac:picMk id="7" creationId="{F94309F6-A615-8C15-F531-EDD893B303A5}"/>
          </ac:picMkLst>
        </pc:picChg>
        <pc:picChg chg="add mod">
          <ac:chgData name="Laura Espinoza Avila" userId="51c56ab3a37d830e" providerId="LiveId" clId="{CF5C80A7-4195-4BA9-B82C-25337C189486}" dt="2025-10-05T19:19:09.984" v="1080" actId="14100"/>
          <ac:picMkLst>
            <pc:docMk/>
            <pc:sldMk cId="1920684673" sldId="337"/>
            <ac:picMk id="8" creationId="{601D99A6-A769-AEDA-E0DE-80402856CC3C}"/>
          </ac:picMkLst>
        </pc:picChg>
        <pc:picChg chg="add mod">
          <ac:chgData name="Laura Espinoza Avila" userId="51c56ab3a37d830e" providerId="LiveId" clId="{CF5C80A7-4195-4BA9-B82C-25337C189486}" dt="2025-10-05T19:20:29.201" v="1085" actId="14100"/>
          <ac:picMkLst>
            <pc:docMk/>
            <pc:sldMk cId="1920684673" sldId="337"/>
            <ac:picMk id="13" creationId="{AD8126D1-889B-27B3-E93B-462F1383EEA4}"/>
          </ac:picMkLst>
        </pc:picChg>
      </pc:sldChg>
      <pc:sldChg chg="addSp modSp add del mod setBg">
        <pc:chgData name="Laura Espinoza Avila" userId="51c56ab3a37d830e" providerId="LiveId" clId="{CF5C80A7-4195-4BA9-B82C-25337C189486}" dt="2025-10-05T19:02:10.242" v="447" actId="2696"/>
        <pc:sldMkLst>
          <pc:docMk/>
          <pc:sldMk cId="1711562006" sldId="338"/>
        </pc:sldMkLst>
        <pc:spChg chg="mod">
          <ac:chgData name="Laura Espinoza Avila" userId="51c56ab3a37d830e" providerId="LiveId" clId="{CF5C80A7-4195-4BA9-B82C-25337C189486}" dt="2025-10-05T18:50:40.893" v="270"/>
          <ac:spMkLst>
            <pc:docMk/>
            <pc:sldMk cId="1711562006" sldId="338"/>
            <ac:spMk id="3" creationId="{25EA3EE8-CFC0-586C-54C0-262222945860}"/>
          </ac:spMkLst>
        </pc:spChg>
        <pc:spChg chg="mod">
          <ac:chgData name="Laura Espinoza Avila" userId="51c56ab3a37d830e" providerId="LiveId" clId="{CF5C80A7-4195-4BA9-B82C-25337C189486}" dt="2025-10-05T18:56:12.246" v="291" actId="1076"/>
          <ac:spMkLst>
            <pc:docMk/>
            <pc:sldMk cId="1711562006" sldId="338"/>
            <ac:spMk id="4" creationId="{7495225F-4EBB-2A83-5B4D-5E892C8015CB}"/>
          </ac:spMkLst>
        </pc:spChg>
        <pc:picChg chg="add mod ord">
          <ac:chgData name="Laura Espinoza Avila" userId="51c56ab3a37d830e" providerId="LiveId" clId="{CF5C80A7-4195-4BA9-B82C-25337C189486}" dt="2025-10-05T18:56:24.151" v="293" actId="1076"/>
          <ac:picMkLst>
            <pc:docMk/>
            <pc:sldMk cId="1711562006" sldId="338"/>
            <ac:picMk id="6" creationId="{AB20DADD-845C-7FA1-BFC7-5A6226FADBC0}"/>
          </ac:picMkLst>
        </pc:picChg>
      </pc:sldChg>
      <pc:sldChg chg="addSp modSp new mod setBg">
        <pc:chgData name="Laura Espinoza Avila" userId="51c56ab3a37d830e" providerId="LiveId" clId="{CF5C80A7-4195-4BA9-B82C-25337C189486}" dt="2025-10-05T18:58:09.010" v="304" actId="1076"/>
        <pc:sldMkLst>
          <pc:docMk/>
          <pc:sldMk cId="781681105" sldId="339"/>
        </pc:sldMkLst>
        <pc:spChg chg="add mod">
          <ac:chgData name="Laura Espinoza Avila" userId="51c56ab3a37d830e" providerId="LiveId" clId="{CF5C80A7-4195-4BA9-B82C-25337C189486}" dt="2025-10-05T18:58:09.010" v="304" actId="1076"/>
          <ac:spMkLst>
            <pc:docMk/>
            <pc:sldMk cId="781681105" sldId="339"/>
            <ac:spMk id="4" creationId="{E738DF0B-4968-81D4-A0C6-8E0785A08EC1}"/>
          </ac:spMkLst>
        </pc:spChg>
        <pc:spChg chg="add">
          <ac:chgData name="Laura Espinoza Avila" userId="51c56ab3a37d830e" providerId="LiveId" clId="{CF5C80A7-4195-4BA9-B82C-25337C189486}" dt="2025-10-05T18:57:20.159" v="298" actId="26606"/>
          <ac:spMkLst>
            <pc:docMk/>
            <pc:sldMk cId="781681105" sldId="339"/>
            <ac:spMk id="8" creationId="{42A4FC2C-047E-45A5-965D-8E1E3BF09BC6}"/>
          </ac:spMkLst>
        </pc:spChg>
        <pc:picChg chg="add mod">
          <ac:chgData name="Laura Espinoza Avila" userId="51c56ab3a37d830e" providerId="LiveId" clId="{CF5C80A7-4195-4BA9-B82C-25337C189486}" dt="2025-10-05T18:57:20.159" v="298" actId="26606"/>
          <ac:picMkLst>
            <pc:docMk/>
            <pc:sldMk cId="781681105" sldId="339"/>
            <ac:picMk id="3" creationId="{C084F270-5583-482B-2A57-3E7CE9CBC3E0}"/>
          </ac:picMkLst>
        </pc:picChg>
        <pc:picChg chg="add mod">
          <ac:chgData name="Laura Espinoza Avila" userId="51c56ab3a37d830e" providerId="LiveId" clId="{CF5C80A7-4195-4BA9-B82C-25337C189486}" dt="2025-10-05T18:57:55.957" v="302"/>
          <ac:picMkLst>
            <pc:docMk/>
            <pc:sldMk cId="781681105" sldId="339"/>
            <ac:picMk id="5" creationId="{7F3EE1C1-B8D6-E5C2-F6B0-4B54C8278291}"/>
          </ac:picMkLst>
        </pc:picChg>
        <pc:picChg chg="add mod">
          <ac:chgData name="Laura Espinoza Avila" userId="51c56ab3a37d830e" providerId="LiveId" clId="{CF5C80A7-4195-4BA9-B82C-25337C189486}" dt="2025-10-05T18:58:04.013" v="303"/>
          <ac:picMkLst>
            <pc:docMk/>
            <pc:sldMk cId="781681105" sldId="339"/>
            <ac:picMk id="6" creationId="{F25936D0-C263-5D23-FE24-3FA003D85157}"/>
          </ac:picMkLst>
        </pc:picChg>
      </pc:sldChg>
      <pc:sldChg chg="addSp delSp modSp add mod setBg delDesignElem">
        <pc:chgData name="Laura Espinoza Avila" userId="51c56ab3a37d830e" providerId="LiveId" clId="{CF5C80A7-4195-4BA9-B82C-25337C189486}" dt="2025-10-05T19:41:11.048" v="1872"/>
        <pc:sldMkLst>
          <pc:docMk/>
          <pc:sldMk cId="3853464682" sldId="340"/>
        </pc:sldMkLst>
        <pc:spChg chg="mod">
          <ac:chgData name="Laura Espinoza Avila" userId="51c56ab3a37d830e" providerId="LiveId" clId="{CF5C80A7-4195-4BA9-B82C-25337C189486}" dt="2025-10-05T19:38:12.868" v="1771" actId="14100"/>
          <ac:spMkLst>
            <pc:docMk/>
            <pc:sldMk cId="3853464682" sldId="340"/>
            <ac:spMk id="3" creationId="{752E4BE7-FDB2-905D-D968-D847B986EE8F}"/>
          </ac:spMkLst>
        </pc:spChg>
        <pc:spChg chg="add">
          <ac:chgData name="Laura Espinoza Avila" userId="51c56ab3a37d830e" providerId="LiveId" clId="{CF5C80A7-4195-4BA9-B82C-25337C189486}" dt="2025-10-05T19:37:42.038" v="1764" actId="26606"/>
          <ac:spMkLst>
            <pc:docMk/>
            <pc:sldMk cId="3853464682" sldId="340"/>
            <ac:spMk id="8" creationId="{7D144591-E9E9-4209-8701-3BB48A917D51}"/>
          </ac:spMkLst>
        </pc:spChg>
        <pc:spChg chg="del">
          <ac:chgData name="Laura Espinoza Avila" userId="51c56ab3a37d830e" providerId="LiveId" clId="{CF5C80A7-4195-4BA9-B82C-25337C189486}" dt="2025-10-05T19:36:35.393" v="1748"/>
          <ac:spMkLst>
            <pc:docMk/>
            <pc:sldMk cId="3853464682" sldId="340"/>
            <ac:spMk id="13" creationId="{B7F14677-8981-DABC-F1CB-5C2476EE0CF5}"/>
          </ac:spMkLst>
        </pc:spChg>
        <pc:spChg chg="del">
          <ac:chgData name="Laura Espinoza Avila" userId="51c56ab3a37d830e" providerId="LiveId" clId="{CF5C80A7-4195-4BA9-B82C-25337C189486}" dt="2025-10-05T19:36:35.393" v="1748"/>
          <ac:spMkLst>
            <pc:docMk/>
            <pc:sldMk cId="3853464682" sldId="340"/>
            <ac:spMk id="21" creationId="{4307CD20-8FC5-CAAD-76C5-9C3045845685}"/>
          </ac:spMkLst>
        </pc:spChg>
        <pc:grpChg chg="del">
          <ac:chgData name="Laura Espinoza Avila" userId="51c56ab3a37d830e" providerId="LiveId" clId="{CF5C80A7-4195-4BA9-B82C-25337C189486}" dt="2025-10-05T19:36:35.393" v="1748"/>
          <ac:grpSpMkLst>
            <pc:docMk/>
            <pc:sldMk cId="3853464682" sldId="340"/>
            <ac:grpSpMk id="15" creationId="{A7AEAC0C-A243-DEFD-30DC-ED8A788EAA46}"/>
          </ac:grpSpMkLst>
        </pc:grpChg>
        <pc:graphicFrameChg chg="mod modGraphic">
          <ac:chgData name="Laura Espinoza Avila" userId="51c56ab3a37d830e" providerId="LiveId" clId="{CF5C80A7-4195-4BA9-B82C-25337C189486}" dt="2025-10-05T19:40:56.732" v="1870"/>
          <ac:graphicFrameMkLst>
            <pc:docMk/>
            <pc:sldMk cId="3853464682" sldId="340"/>
            <ac:graphicFrameMk id="2" creationId="{2DA3A52E-3399-0E67-0598-71E8280510AE}"/>
          </ac:graphicFrameMkLst>
        </pc:graphicFrameChg>
        <pc:graphicFrameChg chg="add mod">
          <ac:chgData name="Laura Espinoza Avila" userId="51c56ab3a37d830e" providerId="LiveId" clId="{CF5C80A7-4195-4BA9-B82C-25337C189486}" dt="2025-10-05T19:41:04.693" v="1871"/>
          <ac:graphicFrameMkLst>
            <pc:docMk/>
            <pc:sldMk cId="3853464682" sldId="340"/>
            <ac:graphicFrameMk id="4" creationId="{68EF2263-81E1-203E-E39B-69965F4DB8C6}"/>
          </ac:graphicFrameMkLst>
        </pc:graphicFrameChg>
        <pc:graphicFrameChg chg="add mod">
          <ac:chgData name="Laura Espinoza Avila" userId="51c56ab3a37d830e" providerId="LiveId" clId="{CF5C80A7-4195-4BA9-B82C-25337C189486}" dt="2025-10-05T19:41:11.048" v="1872"/>
          <ac:graphicFrameMkLst>
            <pc:docMk/>
            <pc:sldMk cId="3853464682" sldId="340"/>
            <ac:graphicFrameMk id="5" creationId="{1F00CB49-A5F0-74E1-E9AF-242EDC9C5CA4}"/>
          </ac:graphicFrameMkLst>
        </pc:graphicFrameChg>
      </pc:sldChg>
      <pc:sldChg chg="addSp delSp modSp add mod setBg">
        <pc:chgData name="Laura Espinoza Avila" userId="51c56ab3a37d830e" providerId="LiveId" clId="{CF5C80A7-4195-4BA9-B82C-25337C189486}" dt="2025-10-05T20:10:34.444" v="2112" actId="207"/>
        <pc:sldMkLst>
          <pc:docMk/>
          <pc:sldMk cId="2474365171" sldId="341"/>
        </pc:sldMkLst>
        <pc:spChg chg="mod">
          <ac:chgData name="Laura Espinoza Avila" userId="51c56ab3a37d830e" providerId="LiveId" clId="{CF5C80A7-4195-4BA9-B82C-25337C189486}" dt="2025-10-05T20:10:33.539" v="2111" actId="207"/>
          <ac:spMkLst>
            <pc:docMk/>
            <pc:sldMk cId="2474365171" sldId="341"/>
            <ac:spMk id="3" creationId="{926EB8B9-0C8A-4A27-CD23-1398D1765F28}"/>
          </ac:spMkLst>
        </pc:spChg>
        <pc:spChg chg="add del mod">
          <ac:chgData name="Laura Espinoza Avila" userId="51c56ab3a37d830e" providerId="LiveId" clId="{CF5C80A7-4195-4BA9-B82C-25337C189486}" dt="2025-10-05T19:58:21.040" v="1979" actId="21"/>
          <ac:spMkLst>
            <pc:docMk/>
            <pc:sldMk cId="2474365171" sldId="341"/>
            <ac:spMk id="6" creationId="{B98B573A-42F4-217F-51C9-FD728F07C357}"/>
          </ac:spMkLst>
        </pc:spChg>
        <pc:spChg chg="add">
          <ac:chgData name="Laura Espinoza Avila" userId="51c56ab3a37d830e" providerId="LiveId" clId="{CF5C80A7-4195-4BA9-B82C-25337C189486}" dt="2025-10-05T19:54:21.736" v="1931" actId="26606"/>
          <ac:spMkLst>
            <pc:docMk/>
            <pc:sldMk cId="2474365171" sldId="341"/>
            <ac:spMk id="7" creationId="{D12DDE76-C203-4047-9998-63900085B5E8}"/>
          </ac:spMkLst>
        </pc:spChg>
        <pc:graphicFrameChg chg="del">
          <ac:chgData name="Laura Espinoza Avila" userId="51c56ab3a37d830e" providerId="LiveId" clId="{CF5C80A7-4195-4BA9-B82C-25337C189486}" dt="2025-10-05T19:53:57.958" v="1928" actId="21"/>
          <ac:graphicFrameMkLst>
            <pc:docMk/>
            <pc:sldMk cId="2474365171" sldId="341"/>
            <ac:graphicFrameMk id="2" creationId="{B8233BA0-DE19-74E2-56C0-AF4DB1F3A4CE}"/>
          </ac:graphicFrameMkLst>
        </pc:graphicFrameChg>
        <pc:graphicFrameChg chg="add mod modGraphic">
          <ac:chgData name="Laura Espinoza Avila" userId="51c56ab3a37d830e" providerId="LiveId" clId="{CF5C80A7-4195-4BA9-B82C-25337C189486}" dt="2025-10-05T20:10:34.444" v="2112" actId="207"/>
          <ac:graphicFrameMkLst>
            <pc:docMk/>
            <pc:sldMk cId="2474365171" sldId="341"/>
            <ac:graphicFrameMk id="8" creationId="{92377928-B752-26EE-A32F-C5970B98DAA9}"/>
          </ac:graphicFrameMkLst>
        </pc:graphicFrameChg>
        <pc:picChg chg="add mod ord">
          <ac:chgData name="Laura Espinoza Avila" userId="51c56ab3a37d830e" providerId="LiveId" clId="{CF5C80A7-4195-4BA9-B82C-25337C189486}" dt="2025-10-05T20:09:58.166" v="2108"/>
          <ac:picMkLst>
            <pc:docMk/>
            <pc:sldMk cId="2474365171" sldId="341"/>
            <ac:picMk id="5" creationId="{CAFAEA4D-A884-4193-44B8-76E27280C80B}"/>
          </ac:picMkLst>
        </pc:picChg>
        <pc:picChg chg="del">
          <ac:chgData name="Laura Espinoza Avila" userId="51c56ab3a37d830e" providerId="LiveId" clId="{CF5C80A7-4195-4BA9-B82C-25337C189486}" dt="2025-10-05T19:54:01.946" v="1929" actId="21"/>
          <ac:picMkLst>
            <pc:docMk/>
            <pc:sldMk cId="2474365171" sldId="341"/>
            <ac:picMk id="10" creationId="{862BB3C0-D458-BF41-72DA-C63B2940B711}"/>
          </ac:picMkLst>
        </pc:picChg>
      </pc:sldChg>
      <pc:sldChg chg="addSp delSp modSp add mod setBg delDesignElem">
        <pc:chgData name="Laura Espinoza Avila" userId="51c56ab3a37d830e" providerId="LiveId" clId="{CF5C80A7-4195-4BA9-B82C-25337C189486}" dt="2025-10-05T20:11:02.315" v="2114" actId="207"/>
        <pc:sldMkLst>
          <pc:docMk/>
          <pc:sldMk cId="1208309674" sldId="342"/>
        </pc:sldMkLst>
        <pc:spChg chg="add del mod">
          <ac:chgData name="Laura Espinoza Avila" userId="51c56ab3a37d830e" providerId="LiveId" clId="{CF5C80A7-4195-4BA9-B82C-25337C189486}" dt="2025-10-05T20:04:35.634" v="2076" actId="21"/>
          <ac:spMkLst>
            <pc:docMk/>
            <pc:sldMk cId="1208309674" sldId="342"/>
            <ac:spMk id="6" creationId="{C5CEF311-650D-8E64-A73C-5B9701031137}"/>
          </ac:spMkLst>
        </pc:spChg>
        <pc:spChg chg="del">
          <ac:chgData name="Laura Espinoza Avila" userId="51c56ab3a37d830e" providerId="LiveId" clId="{CF5C80A7-4195-4BA9-B82C-25337C189486}" dt="2025-10-05T19:59:32.840" v="2020"/>
          <ac:spMkLst>
            <pc:docMk/>
            <pc:sldMk cId="1208309674" sldId="342"/>
            <ac:spMk id="7" creationId="{EB9BEFD8-043A-3298-C018-3BB36BDCF8EA}"/>
          </ac:spMkLst>
        </pc:spChg>
        <pc:spChg chg="add mod">
          <ac:chgData name="Laura Espinoza Avila" userId="51c56ab3a37d830e" providerId="LiveId" clId="{CF5C80A7-4195-4BA9-B82C-25337C189486}" dt="2025-10-05T20:11:02.315" v="2114" actId="207"/>
          <ac:spMkLst>
            <pc:docMk/>
            <pc:sldMk cId="1208309674" sldId="342"/>
            <ac:spMk id="9" creationId="{6943CC9E-2FCD-BD57-B15E-417E045E9A7C}"/>
          </ac:spMkLst>
        </pc:spChg>
        <pc:graphicFrameChg chg="modGraphic">
          <ac:chgData name="Laura Espinoza Avila" userId="51c56ab3a37d830e" providerId="LiveId" clId="{CF5C80A7-4195-4BA9-B82C-25337C189486}" dt="2025-10-05T20:06:27.714" v="2083" actId="207"/>
          <ac:graphicFrameMkLst>
            <pc:docMk/>
            <pc:sldMk cId="1208309674" sldId="342"/>
            <ac:graphicFrameMk id="8" creationId="{C01F6C31-2069-8435-6359-66BD67A54BCC}"/>
          </ac:graphicFrameMkLst>
        </pc:graphicFrameChg>
        <pc:picChg chg="add mod">
          <ac:chgData name="Laura Espinoza Avila" userId="51c56ab3a37d830e" providerId="LiveId" clId="{CF5C80A7-4195-4BA9-B82C-25337C189486}" dt="2025-10-05T20:09:24.054" v="2107"/>
          <ac:picMkLst>
            <pc:docMk/>
            <pc:sldMk cId="1208309674" sldId="342"/>
            <ac:picMk id="4" creationId="{37C23B80-9548-8F5B-8ABA-A34E1128FA22}"/>
          </ac:picMkLst>
        </pc:picChg>
        <pc:picChg chg="del">
          <ac:chgData name="Laura Espinoza Avila" userId="51c56ab3a37d830e" providerId="LiveId" clId="{CF5C80A7-4195-4BA9-B82C-25337C189486}" dt="2025-10-05T20:00:32.732" v="2021" actId="478"/>
          <ac:picMkLst>
            <pc:docMk/>
            <pc:sldMk cId="1208309674" sldId="342"/>
            <ac:picMk id="5" creationId="{DC0C06FA-2B20-BE35-7986-60A6F8345F9A}"/>
          </ac:picMkLst>
        </pc:picChg>
      </pc:sldChg>
      <pc:sldChg chg="addSp delSp modSp add mod">
        <pc:chgData name="Laura Espinoza Avila" userId="51c56ab3a37d830e" providerId="LiveId" clId="{CF5C80A7-4195-4BA9-B82C-25337C189486}" dt="2025-10-05T20:11:57.049" v="2117" actId="1076"/>
        <pc:sldMkLst>
          <pc:docMk/>
          <pc:sldMk cId="2657389681" sldId="343"/>
        </pc:sldMkLst>
        <pc:spChg chg="mod">
          <ac:chgData name="Laura Espinoza Avila" userId="51c56ab3a37d830e" providerId="LiveId" clId="{CF5C80A7-4195-4BA9-B82C-25337C189486}" dt="2025-10-05T20:08:06.232" v="2100" actId="120"/>
          <ac:spMkLst>
            <pc:docMk/>
            <pc:sldMk cId="2657389681" sldId="343"/>
            <ac:spMk id="9" creationId="{4D71B2C3-9B3D-2657-B646-3880243C5EA3}"/>
          </ac:spMkLst>
        </pc:spChg>
        <pc:graphicFrameChg chg="mod">
          <ac:chgData name="Laura Espinoza Avila" userId="51c56ab3a37d830e" providerId="LiveId" clId="{CF5C80A7-4195-4BA9-B82C-25337C189486}" dt="2025-10-05T20:11:52.216" v="2116" actId="1076"/>
          <ac:graphicFrameMkLst>
            <pc:docMk/>
            <pc:sldMk cId="2657389681" sldId="343"/>
            <ac:graphicFrameMk id="8" creationId="{CCFC9398-697F-6940-49C5-8CB19FDA29BC}"/>
          </ac:graphicFrameMkLst>
        </pc:graphicFrameChg>
        <pc:picChg chg="del">
          <ac:chgData name="Laura Espinoza Avila" userId="51c56ab3a37d830e" providerId="LiveId" clId="{CF5C80A7-4195-4BA9-B82C-25337C189486}" dt="2025-10-05T20:08:31.982" v="2101" actId="478"/>
          <ac:picMkLst>
            <pc:docMk/>
            <pc:sldMk cId="2657389681" sldId="343"/>
            <ac:picMk id="4" creationId="{B8969CA7-3062-A985-B9FC-2786A9F61BC4}"/>
          </ac:picMkLst>
        </pc:picChg>
        <pc:picChg chg="add mod">
          <ac:chgData name="Laura Espinoza Avila" userId="51c56ab3a37d830e" providerId="LiveId" clId="{CF5C80A7-4195-4BA9-B82C-25337C189486}" dt="2025-10-05T20:11:57.049" v="2117" actId="1076"/>
          <ac:picMkLst>
            <pc:docMk/>
            <pc:sldMk cId="2657389681" sldId="343"/>
            <ac:picMk id="5" creationId="{9282F7B1-199D-1B55-2725-A303689F2605}"/>
          </ac:picMkLst>
        </pc:picChg>
      </pc:sldChg>
      <pc:sldChg chg="delSp modSp add setBg delDesignElem">
        <pc:chgData name="Laura Espinoza Avila" userId="51c56ab3a37d830e" providerId="LiveId" clId="{CF5C80A7-4195-4BA9-B82C-25337C189486}" dt="2025-10-05T20:15:15.635" v="2206"/>
        <pc:sldMkLst>
          <pc:docMk/>
          <pc:sldMk cId="845148693" sldId="344"/>
        </pc:sldMkLst>
        <pc:spChg chg="mod">
          <ac:chgData name="Laura Espinoza Avila" userId="51c56ab3a37d830e" providerId="LiveId" clId="{CF5C80A7-4195-4BA9-B82C-25337C189486}" dt="2025-10-05T20:15:15.635" v="2206"/>
          <ac:spMkLst>
            <pc:docMk/>
            <pc:sldMk cId="845148693" sldId="344"/>
            <ac:spMk id="4" creationId="{C4AD419B-67D1-D59B-C08B-CED3032433B1}"/>
          </ac:spMkLst>
        </pc:spChg>
        <pc:spChg chg="del">
          <ac:chgData name="Laura Espinoza Avila" userId="51c56ab3a37d830e" providerId="LiveId" clId="{CF5C80A7-4195-4BA9-B82C-25337C189486}" dt="2025-10-05T20:14:48.938" v="2205"/>
          <ac:spMkLst>
            <pc:docMk/>
            <pc:sldMk cId="845148693" sldId="344"/>
            <ac:spMk id="21" creationId="{159213F9-29C5-DDC2-5972-C7BE22348A95}"/>
          </ac:spMkLst>
        </pc:spChg>
        <pc:spChg chg="del">
          <ac:chgData name="Laura Espinoza Avila" userId="51c56ab3a37d830e" providerId="LiveId" clId="{CF5C80A7-4195-4BA9-B82C-25337C189486}" dt="2025-10-05T20:14:48.938" v="2205"/>
          <ac:spMkLst>
            <pc:docMk/>
            <pc:sldMk cId="845148693" sldId="344"/>
            <ac:spMk id="23" creationId="{8CF6257B-3BC7-7F30-1F46-DA537E53BC82}"/>
          </ac:spMkLst>
        </pc:spChg>
      </pc:sldChg>
      <pc:sldChg chg="addSp delSp modSp add mod">
        <pc:chgData name="Laura Espinoza Avila" userId="51c56ab3a37d830e" providerId="LiveId" clId="{CF5C80A7-4195-4BA9-B82C-25337C189486}" dt="2025-10-05T20:26:35.311" v="2330" actId="14100"/>
        <pc:sldMkLst>
          <pc:docMk/>
          <pc:sldMk cId="855831626" sldId="345"/>
        </pc:sldMkLst>
        <pc:spChg chg="add mod">
          <ac:chgData name="Laura Espinoza Avila" userId="51c56ab3a37d830e" providerId="LiveId" clId="{CF5C80A7-4195-4BA9-B82C-25337C189486}" dt="2025-10-05T20:17:59.145" v="2254" actId="208"/>
          <ac:spMkLst>
            <pc:docMk/>
            <pc:sldMk cId="855831626" sldId="345"/>
            <ac:spMk id="5" creationId="{9907DBEC-C222-E976-CE33-C4B43FD91444}"/>
          </ac:spMkLst>
        </pc:spChg>
        <pc:spChg chg="add mod">
          <ac:chgData name="Laura Espinoza Avila" userId="51c56ab3a37d830e" providerId="LiveId" clId="{CF5C80A7-4195-4BA9-B82C-25337C189486}" dt="2025-10-05T20:17:39.737" v="2251" actId="14100"/>
          <ac:spMkLst>
            <pc:docMk/>
            <pc:sldMk cId="855831626" sldId="345"/>
            <ac:spMk id="6" creationId="{51CA44A2-BE58-2B6E-93B8-CCC63D666A97}"/>
          </ac:spMkLst>
        </pc:spChg>
        <pc:grpChg chg="add mod">
          <ac:chgData name="Laura Espinoza Avila" userId="51c56ab3a37d830e" providerId="LiveId" clId="{CF5C80A7-4195-4BA9-B82C-25337C189486}" dt="2025-10-05T20:17:49.690" v="2253" actId="14100"/>
          <ac:grpSpMkLst>
            <pc:docMk/>
            <pc:sldMk cId="855831626" sldId="345"/>
            <ac:grpSpMk id="2" creationId="{35F59C8A-3D64-551F-A230-AFB99E1866F2}"/>
          </ac:grpSpMkLst>
        </pc:grpChg>
        <pc:graphicFrameChg chg="del modGraphic">
          <ac:chgData name="Laura Espinoza Avila" userId="51c56ab3a37d830e" providerId="LiveId" clId="{CF5C80A7-4195-4BA9-B82C-25337C189486}" dt="2025-10-05T20:16:38.445" v="2243" actId="21"/>
          <ac:graphicFrameMkLst>
            <pc:docMk/>
            <pc:sldMk cId="855831626" sldId="345"/>
            <ac:graphicFrameMk id="3" creationId="{A0C4D858-2D16-5B7D-E4CC-BF5B237AFCF3}"/>
          </ac:graphicFrameMkLst>
        </pc:graphicFrameChg>
        <pc:graphicFrameChg chg="add mod modGraphic">
          <ac:chgData name="Laura Espinoza Avila" userId="51c56ab3a37d830e" providerId="LiveId" clId="{CF5C80A7-4195-4BA9-B82C-25337C189486}" dt="2025-10-05T20:19:04.132" v="2303"/>
          <ac:graphicFrameMkLst>
            <pc:docMk/>
            <pc:sldMk cId="855831626" sldId="345"/>
            <ac:graphicFrameMk id="7" creationId="{D2BAB786-8B0C-159B-89B8-2DF927D47835}"/>
          </ac:graphicFrameMkLst>
        </pc:graphicFrameChg>
        <pc:picChg chg="del">
          <ac:chgData name="Laura Espinoza Avila" userId="51c56ab3a37d830e" providerId="LiveId" clId="{CF5C80A7-4195-4BA9-B82C-25337C189486}" dt="2025-10-05T20:16:40.656" v="2244" actId="478"/>
          <ac:picMkLst>
            <pc:docMk/>
            <pc:sldMk cId="855831626" sldId="345"/>
            <ac:picMk id="4" creationId="{B52D7169-561F-B0A0-C6A3-27C02B825BC7}"/>
          </ac:picMkLst>
        </pc:picChg>
        <pc:picChg chg="add del mod">
          <ac:chgData name="Laura Espinoza Avila" userId="51c56ab3a37d830e" providerId="LiveId" clId="{CF5C80A7-4195-4BA9-B82C-25337C189486}" dt="2025-10-05T20:21:55.028" v="2307" actId="478"/>
          <ac:picMkLst>
            <pc:docMk/>
            <pc:sldMk cId="855831626" sldId="345"/>
            <ac:picMk id="9" creationId="{1FBD6526-A5AE-487C-1776-94EDA33E03D4}"/>
          </ac:picMkLst>
        </pc:picChg>
        <pc:picChg chg="add mod">
          <ac:chgData name="Laura Espinoza Avila" userId="51c56ab3a37d830e" providerId="LiveId" clId="{CF5C80A7-4195-4BA9-B82C-25337C189486}" dt="2025-10-05T20:22:07.918" v="2311" actId="1076"/>
          <ac:picMkLst>
            <pc:docMk/>
            <pc:sldMk cId="855831626" sldId="345"/>
            <ac:picMk id="11" creationId="{509139A5-D67D-5613-3E9C-A2A3102DD42B}"/>
          </ac:picMkLst>
        </pc:picChg>
        <pc:picChg chg="add mod">
          <ac:chgData name="Laura Espinoza Avila" userId="51c56ab3a37d830e" providerId="LiveId" clId="{CF5C80A7-4195-4BA9-B82C-25337C189486}" dt="2025-10-05T20:23:13.963" v="2316" actId="14100"/>
          <ac:picMkLst>
            <pc:docMk/>
            <pc:sldMk cId="855831626" sldId="345"/>
            <ac:picMk id="13" creationId="{99326456-55C2-9CEF-8387-AAEACD9CFD04}"/>
          </ac:picMkLst>
        </pc:picChg>
        <pc:picChg chg="add mod">
          <ac:chgData name="Laura Espinoza Avila" userId="51c56ab3a37d830e" providerId="LiveId" clId="{CF5C80A7-4195-4BA9-B82C-25337C189486}" dt="2025-10-05T20:26:35.311" v="2330" actId="14100"/>
          <ac:picMkLst>
            <pc:docMk/>
            <pc:sldMk cId="855831626" sldId="345"/>
            <ac:picMk id="15" creationId="{2061F1A9-5EBD-FBCF-7209-145CB34F237F}"/>
          </ac:picMkLst>
        </pc:picChg>
      </pc:sldChg>
      <pc:sldChg chg="addSp delSp modSp add mod">
        <pc:chgData name="Laura Espinoza Avila" userId="51c56ab3a37d830e" providerId="LiveId" clId="{CF5C80A7-4195-4BA9-B82C-25337C189486}" dt="2025-10-05T20:42:07.465" v="2615" actId="1076"/>
        <pc:sldMkLst>
          <pc:docMk/>
          <pc:sldMk cId="3658106797" sldId="346"/>
        </pc:sldMkLst>
        <pc:graphicFrameChg chg="modGraphic">
          <ac:chgData name="Laura Espinoza Avila" userId="51c56ab3a37d830e" providerId="LiveId" clId="{CF5C80A7-4195-4BA9-B82C-25337C189486}" dt="2025-10-05T20:39:10.234" v="2517" actId="20577"/>
          <ac:graphicFrameMkLst>
            <pc:docMk/>
            <pc:sldMk cId="3658106797" sldId="346"/>
            <ac:graphicFrameMk id="3" creationId="{00165E50-45FF-1C6D-F95A-1083A467C0C8}"/>
          </ac:graphicFrameMkLst>
        </pc:graphicFrameChg>
        <pc:graphicFrameChg chg="mod modGraphic">
          <ac:chgData name="Laura Espinoza Avila" userId="51c56ab3a37d830e" providerId="LiveId" clId="{CF5C80A7-4195-4BA9-B82C-25337C189486}" dt="2025-10-05T20:40:06.286" v="2585" actId="12100"/>
          <ac:graphicFrameMkLst>
            <pc:docMk/>
            <pc:sldMk cId="3658106797" sldId="346"/>
            <ac:graphicFrameMk id="9" creationId="{E185E998-84B9-B2E4-2C77-B2E8A3FC0A68}"/>
          </ac:graphicFrameMkLst>
        </pc:graphicFrameChg>
        <pc:picChg chg="add mod">
          <ac:chgData name="Laura Espinoza Avila" userId="51c56ab3a37d830e" providerId="LiveId" clId="{CF5C80A7-4195-4BA9-B82C-25337C189486}" dt="2025-10-05T20:41:26.496" v="2609" actId="1076"/>
          <ac:picMkLst>
            <pc:docMk/>
            <pc:sldMk cId="3658106797" sldId="346"/>
            <ac:picMk id="2" creationId="{04D989ED-D72B-B0FA-9EA7-8E0EFBEEB873}"/>
          </ac:picMkLst>
        </pc:picChg>
        <pc:picChg chg="add mod">
          <ac:chgData name="Laura Espinoza Avila" userId="51c56ab3a37d830e" providerId="LiveId" clId="{CF5C80A7-4195-4BA9-B82C-25337C189486}" dt="2025-10-05T20:41:22.848" v="2608" actId="1076"/>
          <ac:picMkLst>
            <pc:docMk/>
            <pc:sldMk cId="3658106797" sldId="346"/>
            <ac:picMk id="4" creationId="{BCC9E717-7D1B-BAA2-76EA-49A3013D3C7D}"/>
          </ac:picMkLst>
        </pc:picChg>
        <pc:picChg chg="add mod">
          <ac:chgData name="Laura Espinoza Avila" userId="51c56ab3a37d830e" providerId="LiveId" clId="{CF5C80A7-4195-4BA9-B82C-25337C189486}" dt="2025-10-05T20:41:18.491" v="2607" actId="1076"/>
          <ac:picMkLst>
            <pc:docMk/>
            <pc:sldMk cId="3658106797" sldId="346"/>
            <ac:picMk id="5" creationId="{01609E20-ECE0-BC8C-E709-CED6A7F597A1}"/>
          </ac:picMkLst>
        </pc:picChg>
        <pc:picChg chg="add del mod">
          <ac:chgData name="Laura Espinoza Avila" userId="51c56ab3a37d830e" providerId="LiveId" clId="{CF5C80A7-4195-4BA9-B82C-25337C189486}" dt="2025-10-05T20:41:12.152" v="2606" actId="478"/>
          <ac:picMkLst>
            <pc:docMk/>
            <pc:sldMk cId="3658106797" sldId="346"/>
            <ac:picMk id="6" creationId="{7529FD92-0ABC-037A-FE0B-2522D3682C0F}"/>
          </ac:picMkLst>
        </pc:picChg>
        <pc:picChg chg="add del mod">
          <ac:chgData name="Laura Espinoza Avila" userId="51c56ab3a37d830e" providerId="LiveId" clId="{CF5C80A7-4195-4BA9-B82C-25337C189486}" dt="2025-10-05T20:41:11.404" v="2605" actId="478"/>
          <ac:picMkLst>
            <pc:docMk/>
            <pc:sldMk cId="3658106797" sldId="346"/>
            <ac:picMk id="7" creationId="{52FC5811-A7A9-79F9-3644-9C44B5B27F0F}"/>
          </ac:picMkLst>
        </pc:picChg>
        <pc:picChg chg="add mod">
          <ac:chgData name="Laura Espinoza Avila" userId="51c56ab3a37d830e" providerId="LiveId" clId="{CF5C80A7-4195-4BA9-B82C-25337C189486}" dt="2025-10-05T20:41:57.437" v="2614" actId="1076"/>
          <ac:picMkLst>
            <pc:docMk/>
            <pc:sldMk cId="3658106797" sldId="346"/>
            <ac:picMk id="8" creationId="{1F341301-2A2F-1CAA-29C1-AD0D0B45FFC0}"/>
          </ac:picMkLst>
        </pc:picChg>
        <pc:picChg chg="del">
          <ac:chgData name="Laura Espinoza Avila" userId="51c56ab3a37d830e" providerId="LiveId" clId="{CF5C80A7-4195-4BA9-B82C-25337C189486}" dt="2025-10-05T20:40:09.238" v="2586" actId="478"/>
          <ac:picMkLst>
            <pc:docMk/>
            <pc:sldMk cId="3658106797" sldId="346"/>
            <ac:picMk id="10" creationId="{1CEEE7C5-1BF7-4F84-720C-582BC9C6FFA4}"/>
          </ac:picMkLst>
        </pc:picChg>
        <pc:picChg chg="add mod">
          <ac:chgData name="Laura Espinoza Avila" userId="51c56ab3a37d830e" providerId="LiveId" clId="{CF5C80A7-4195-4BA9-B82C-25337C189486}" dt="2025-10-05T20:42:07.465" v="2615" actId="1076"/>
          <ac:picMkLst>
            <pc:docMk/>
            <pc:sldMk cId="3658106797" sldId="346"/>
            <ac:picMk id="11" creationId="{F7FABB68-A22C-5B7D-ED4A-34A16CE52283}"/>
          </ac:picMkLst>
        </pc:picChg>
        <pc:picChg chg="add mod">
          <ac:chgData name="Laura Espinoza Avila" userId="51c56ab3a37d830e" providerId="LiveId" clId="{CF5C80A7-4195-4BA9-B82C-25337C189486}" dt="2025-10-05T20:41:37.641" v="2612" actId="1076"/>
          <ac:picMkLst>
            <pc:docMk/>
            <pc:sldMk cId="3658106797" sldId="346"/>
            <ac:picMk id="12" creationId="{36EC96F4-3CD7-58BC-72FF-B0575C51861F}"/>
          </ac:picMkLst>
        </pc:picChg>
        <pc:picChg chg="del">
          <ac:chgData name="Laura Espinoza Avila" userId="51c56ab3a37d830e" providerId="LiveId" clId="{CF5C80A7-4195-4BA9-B82C-25337C189486}" dt="2025-10-05T20:40:15.227" v="2589" actId="478"/>
          <ac:picMkLst>
            <pc:docMk/>
            <pc:sldMk cId="3658106797" sldId="346"/>
            <ac:picMk id="13" creationId="{B12862FA-2936-63C4-58C2-89FC5D6542FA}"/>
          </ac:picMkLst>
        </pc:picChg>
        <pc:picChg chg="del">
          <ac:chgData name="Laura Espinoza Avila" userId="51c56ab3a37d830e" providerId="LiveId" clId="{CF5C80A7-4195-4BA9-B82C-25337C189486}" dt="2025-10-05T20:40:16.729" v="2590" actId="478"/>
          <ac:picMkLst>
            <pc:docMk/>
            <pc:sldMk cId="3658106797" sldId="346"/>
            <ac:picMk id="14" creationId="{8137E2E8-C139-97E8-CFBC-E47C1EFE2E59}"/>
          </ac:picMkLst>
        </pc:picChg>
        <pc:picChg chg="del">
          <ac:chgData name="Laura Espinoza Avila" userId="51c56ab3a37d830e" providerId="LiveId" clId="{CF5C80A7-4195-4BA9-B82C-25337C189486}" dt="2025-10-05T20:40:18.302" v="2591" actId="478"/>
          <ac:picMkLst>
            <pc:docMk/>
            <pc:sldMk cId="3658106797" sldId="346"/>
            <ac:picMk id="15" creationId="{C564E0D8-6B81-1A6F-5F15-8E6B4B50B970}"/>
          </ac:picMkLst>
        </pc:picChg>
        <pc:picChg chg="del">
          <ac:chgData name="Laura Espinoza Avila" userId="51c56ab3a37d830e" providerId="LiveId" clId="{CF5C80A7-4195-4BA9-B82C-25337C189486}" dt="2025-10-05T20:40:11.759" v="2587" actId="478"/>
          <ac:picMkLst>
            <pc:docMk/>
            <pc:sldMk cId="3658106797" sldId="346"/>
            <ac:picMk id="16" creationId="{B1F8BA21-501E-F26E-C68B-2749D64AA3DD}"/>
          </ac:picMkLst>
        </pc:picChg>
        <pc:picChg chg="del">
          <ac:chgData name="Laura Espinoza Avila" userId="51c56ab3a37d830e" providerId="LiveId" clId="{CF5C80A7-4195-4BA9-B82C-25337C189486}" dt="2025-10-05T20:40:13.476" v="2588" actId="478"/>
          <ac:picMkLst>
            <pc:docMk/>
            <pc:sldMk cId="3658106797" sldId="346"/>
            <ac:picMk id="17" creationId="{FD830529-3127-EE2C-F565-A54E5F5455F3}"/>
          </ac:picMkLst>
        </pc:picChg>
      </pc:sldChg>
      <pc:sldChg chg="addSp delSp modSp add mod">
        <pc:chgData name="Laura Espinoza Avila" userId="51c56ab3a37d830e" providerId="LiveId" clId="{CF5C80A7-4195-4BA9-B82C-25337C189486}" dt="2025-10-05T20:46:09.549" v="2781" actId="1076"/>
        <pc:sldMkLst>
          <pc:docMk/>
          <pc:sldMk cId="74147091" sldId="347"/>
        </pc:sldMkLst>
        <pc:graphicFrameChg chg="modGraphic">
          <ac:chgData name="Laura Espinoza Avila" userId="51c56ab3a37d830e" providerId="LiveId" clId="{CF5C80A7-4195-4BA9-B82C-25337C189486}" dt="2025-10-05T20:43:35.146" v="2645" actId="20577"/>
          <ac:graphicFrameMkLst>
            <pc:docMk/>
            <pc:sldMk cId="74147091" sldId="347"/>
            <ac:graphicFrameMk id="3" creationId="{B2B7C5FA-63F3-8C0F-7ADD-E73E6808BAE9}"/>
          </ac:graphicFrameMkLst>
        </pc:graphicFrameChg>
        <pc:graphicFrameChg chg="modGraphic">
          <ac:chgData name="Laura Espinoza Avila" userId="51c56ab3a37d830e" providerId="LiveId" clId="{CF5C80A7-4195-4BA9-B82C-25337C189486}" dt="2025-10-05T20:44:46.379" v="2765" actId="20577"/>
          <ac:graphicFrameMkLst>
            <pc:docMk/>
            <pc:sldMk cId="74147091" sldId="347"/>
            <ac:graphicFrameMk id="9" creationId="{6274B8E9-2FFB-E588-FAB8-3E7DD9AFF3AA}"/>
          </ac:graphicFrameMkLst>
        </pc:graphicFrameChg>
        <pc:picChg chg="add mod">
          <ac:chgData name="Laura Espinoza Avila" userId="51c56ab3a37d830e" providerId="LiveId" clId="{CF5C80A7-4195-4BA9-B82C-25337C189486}" dt="2025-10-05T20:45:06.706" v="2767" actId="1076"/>
          <ac:picMkLst>
            <pc:docMk/>
            <pc:sldMk cId="74147091" sldId="347"/>
            <ac:picMk id="2" creationId="{FA70B69C-2476-8EC1-8BBA-D1E618C3FC33}"/>
          </ac:picMkLst>
        </pc:picChg>
        <pc:picChg chg="add mod">
          <ac:chgData name="Laura Espinoza Avila" userId="51c56ab3a37d830e" providerId="LiveId" clId="{CF5C80A7-4195-4BA9-B82C-25337C189486}" dt="2025-10-05T20:45:26.855" v="2772" actId="1076"/>
          <ac:picMkLst>
            <pc:docMk/>
            <pc:sldMk cId="74147091" sldId="347"/>
            <ac:picMk id="4" creationId="{44F8C4DE-589B-9345-6EE1-9F926BD79911}"/>
          </ac:picMkLst>
        </pc:picChg>
        <pc:picChg chg="add mod">
          <ac:chgData name="Laura Espinoza Avila" userId="51c56ab3a37d830e" providerId="LiveId" clId="{CF5C80A7-4195-4BA9-B82C-25337C189486}" dt="2025-10-05T20:45:14.944" v="2771" actId="1076"/>
          <ac:picMkLst>
            <pc:docMk/>
            <pc:sldMk cId="74147091" sldId="347"/>
            <ac:picMk id="5" creationId="{801D7E7C-CA69-573B-1BF5-ADDCB1B20A4C}"/>
          </ac:picMkLst>
        </pc:picChg>
        <pc:picChg chg="add mod">
          <ac:chgData name="Laura Espinoza Avila" userId="51c56ab3a37d830e" providerId="LiveId" clId="{CF5C80A7-4195-4BA9-B82C-25337C189486}" dt="2025-10-05T20:46:09.549" v="2781" actId="1076"/>
          <ac:picMkLst>
            <pc:docMk/>
            <pc:sldMk cId="74147091" sldId="347"/>
            <ac:picMk id="6" creationId="{F0A65D1A-C62A-5924-61A9-753485C5A19A}"/>
          </ac:picMkLst>
        </pc:picChg>
        <pc:picChg chg="add mod">
          <ac:chgData name="Laura Espinoza Avila" userId="51c56ab3a37d830e" providerId="LiveId" clId="{CF5C80A7-4195-4BA9-B82C-25337C189486}" dt="2025-10-05T20:46:01.396" v="2780" actId="1076"/>
          <ac:picMkLst>
            <pc:docMk/>
            <pc:sldMk cId="74147091" sldId="347"/>
            <ac:picMk id="7" creationId="{E564A840-8F9D-8CAF-AB82-51D33855AA66}"/>
          </ac:picMkLst>
        </pc:picChg>
        <pc:picChg chg="add mod">
          <ac:chgData name="Laura Espinoza Avila" userId="51c56ab3a37d830e" providerId="LiveId" clId="{CF5C80A7-4195-4BA9-B82C-25337C189486}" dt="2025-10-05T20:45:52.488" v="2779" actId="1076"/>
          <ac:picMkLst>
            <pc:docMk/>
            <pc:sldMk cId="74147091" sldId="347"/>
            <ac:picMk id="8" creationId="{5630C706-99C8-1C37-752E-ADA047F08C5B}"/>
          </ac:picMkLst>
        </pc:picChg>
        <pc:picChg chg="del">
          <ac:chgData name="Laura Espinoza Avila" userId="51c56ab3a37d830e" providerId="LiveId" clId="{CF5C80A7-4195-4BA9-B82C-25337C189486}" dt="2025-10-05T20:43:02.802" v="2616" actId="478"/>
          <ac:picMkLst>
            <pc:docMk/>
            <pc:sldMk cId="74147091" sldId="347"/>
            <ac:picMk id="10" creationId="{C1F174B6-B885-D942-301C-FD55696E42B7}"/>
          </ac:picMkLst>
        </pc:picChg>
        <pc:picChg chg="del">
          <ac:chgData name="Laura Espinoza Avila" userId="51c56ab3a37d830e" providerId="LiveId" clId="{CF5C80A7-4195-4BA9-B82C-25337C189486}" dt="2025-10-05T20:43:08.107" v="2619" actId="478"/>
          <ac:picMkLst>
            <pc:docMk/>
            <pc:sldMk cId="74147091" sldId="347"/>
            <ac:picMk id="13" creationId="{9413FDD4-F57E-5A3D-7873-13D3CB3D3107}"/>
          </ac:picMkLst>
        </pc:picChg>
        <pc:picChg chg="del">
          <ac:chgData name="Laura Espinoza Avila" userId="51c56ab3a37d830e" providerId="LiveId" clId="{CF5C80A7-4195-4BA9-B82C-25337C189486}" dt="2025-10-05T20:43:13.675" v="2620" actId="478"/>
          <ac:picMkLst>
            <pc:docMk/>
            <pc:sldMk cId="74147091" sldId="347"/>
            <ac:picMk id="14" creationId="{4C88865F-F8A2-6A37-9F38-F4BC347CE2BF}"/>
          </ac:picMkLst>
        </pc:picChg>
        <pc:picChg chg="del">
          <ac:chgData name="Laura Espinoza Avila" userId="51c56ab3a37d830e" providerId="LiveId" clId="{CF5C80A7-4195-4BA9-B82C-25337C189486}" dt="2025-10-05T20:43:15.382" v="2621" actId="478"/>
          <ac:picMkLst>
            <pc:docMk/>
            <pc:sldMk cId="74147091" sldId="347"/>
            <ac:picMk id="15" creationId="{F5EC6878-2F91-92F1-0541-E412608361EE}"/>
          </ac:picMkLst>
        </pc:picChg>
        <pc:picChg chg="del">
          <ac:chgData name="Laura Espinoza Avila" userId="51c56ab3a37d830e" providerId="LiveId" clId="{CF5C80A7-4195-4BA9-B82C-25337C189486}" dt="2025-10-05T20:43:04.265" v="2617" actId="478"/>
          <ac:picMkLst>
            <pc:docMk/>
            <pc:sldMk cId="74147091" sldId="347"/>
            <ac:picMk id="16" creationId="{7B8F789F-0EBF-2EEB-FDC7-EE3CF5AD64F6}"/>
          </ac:picMkLst>
        </pc:picChg>
        <pc:picChg chg="del">
          <ac:chgData name="Laura Espinoza Avila" userId="51c56ab3a37d830e" providerId="LiveId" clId="{CF5C80A7-4195-4BA9-B82C-25337C189486}" dt="2025-10-05T20:43:05.665" v="2618" actId="478"/>
          <ac:picMkLst>
            <pc:docMk/>
            <pc:sldMk cId="74147091" sldId="347"/>
            <ac:picMk id="17" creationId="{7413FBF2-C938-F2C9-ADA4-58DA8FCCA180}"/>
          </ac:picMkLst>
        </pc:picChg>
      </pc:sldChg>
      <pc:sldChg chg="add ord setBg">
        <pc:chgData name="Laura Espinoza Avila" userId="51c56ab3a37d830e" providerId="LiveId" clId="{CF5C80A7-4195-4BA9-B82C-25337C189486}" dt="2025-10-05T20:54:02.548" v="2871"/>
        <pc:sldMkLst>
          <pc:docMk/>
          <pc:sldMk cId="2514946212" sldId="348"/>
        </pc:sldMkLst>
      </pc:sldChg>
      <pc:sldChg chg="addSp delSp modSp add mod setBg">
        <pc:chgData name="Laura Espinoza Avila" userId="51c56ab3a37d830e" providerId="LiveId" clId="{CF5C80A7-4195-4BA9-B82C-25337C189486}" dt="2025-10-05T20:55:29.585" v="2903"/>
        <pc:sldMkLst>
          <pc:docMk/>
          <pc:sldMk cId="3620004805" sldId="349"/>
        </pc:sldMkLst>
        <pc:spChg chg="mod">
          <ac:chgData name="Laura Espinoza Avila" userId="51c56ab3a37d830e" providerId="LiveId" clId="{CF5C80A7-4195-4BA9-B82C-25337C189486}" dt="2025-10-05T20:54:29.301" v="2895" actId="20577"/>
          <ac:spMkLst>
            <pc:docMk/>
            <pc:sldMk cId="3620004805" sldId="349"/>
            <ac:spMk id="3" creationId="{C595ADB9-412E-0793-DF26-2B33079EFEA9}"/>
          </ac:spMkLst>
        </pc:spChg>
        <pc:picChg chg="add mod">
          <ac:chgData name="Laura Espinoza Avila" userId="51c56ab3a37d830e" providerId="LiveId" clId="{CF5C80A7-4195-4BA9-B82C-25337C189486}" dt="2025-10-05T20:55:29.585" v="2903"/>
          <ac:picMkLst>
            <pc:docMk/>
            <pc:sldMk cId="3620004805" sldId="349"/>
            <ac:picMk id="5" creationId="{12F42E4A-2CA7-28F3-5995-FCD0F50269A8}"/>
          </ac:picMkLst>
        </pc:picChg>
        <pc:picChg chg="del">
          <ac:chgData name="Laura Espinoza Avila" userId="51c56ab3a37d830e" providerId="LiveId" clId="{CF5C80A7-4195-4BA9-B82C-25337C189486}" dt="2025-10-05T20:54:31.585" v="2896" actId="478"/>
          <ac:picMkLst>
            <pc:docMk/>
            <pc:sldMk cId="3620004805" sldId="349"/>
            <ac:picMk id="6" creationId="{F2641E5B-DE2E-CF60-055B-7892930FAF1E}"/>
          </ac:picMkLst>
        </pc:picChg>
      </pc:sldChg>
      <pc:sldChg chg="addSp delSp modSp add mod setBg delDesignElem">
        <pc:chgData name="Laura Espinoza Avila" userId="51c56ab3a37d830e" providerId="LiveId" clId="{CF5C80A7-4195-4BA9-B82C-25337C189486}" dt="2025-10-05T21:14:32.066" v="3522" actId="27636"/>
        <pc:sldMkLst>
          <pc:docMk/>
          <pc:sldMk cId="2372300540" sldId="350"/>
        </pc:sldMkLst>
        <pc:spChg chg="mod">
          <ac:chgData name="Laura Espinoza Avila" userId="51c56ab3a37d830e" providerId="LiveId" clId="{CF5C80A7-4195-4BA9-B82C-25337C189486}" dt="2025-10-05T21:14:14.958" v="3517" actId="27636"/>
          <ac:spMkLst>
            <pc:docMk/>
            <pc:sldMk cId="2372300540" sldId="350"/>
            <ac:spMk id="3" creationId="{6C8475E3-C914-5B8B-10B3-E1A452626687}"/>
          </ac:spMkLst>
        </pc:spChg>
        <pc:spChg chg="mod">
          <ac:chgData name="Laura Espinoza Avila" userId="51c56ab3a37d830e" providerId="LiveId" clId="{CF5C80A7-4195-4BA9-B82C-25337C189486}" dt="2025-10-05T21:14:32.066" v="3522" actId="27636"/>
          <ac:spMkLst>
            <pc:docMk/>
            <pc:sldMk cId="2372300540" sldId="350"/>
            <ac:spMk id="4" creationId="{8CFC5D42-2E99-75D7-6B6D-E731BF68975B}"/>
          </ac:spMkLst>
        </pc:spChg>
        <pc:spChg chg="add del">
          <ac:chgData name="Laura Espinoza Avila" userId="51c56ab3a37d830e" providerId="LiveId" clId="{CF5C80A7-4195-4BA9-B82C-25337C189486}" dt="2025-10-05T21:13:52.998" v="3505" actId="26606"/>
          <ac:spMkLst>
            <pc:docMk/>
            <pc:sldMk cId="2372300540" sldId="350"/>
            <ac:spMk id="9" creationId="{6ECA6DCB-B7E1-40A9-9524-540C6DA40B1B}"/>
          </ac:spMkLst>
        </pc:spChg>
        <pc:spChg chg="del">
          <ac:chgData name="Laura Espinoza Avila" userId="51c56ab3a37d830e" providerId="LiveId" clId="{CF5C80A7-4195-4BA9-B82C-25337C189486}" dt="2025-10-05T21:09:19.938" v="3287"/>
          <ac:spMkLst>
            <pc:docMk/>
            <pc:sldMk cId="2372300540" sldId="350"/>
            <ac:spMk id="12" creationId="{895CCB12-70AD-FFA5-31F8-E9588B13513E}"/>
          </ac:spMkLst>
        </pc:spChg>
        <pc:spChg chg="del">
          <ac:chgData name="Laura Espinoza Avila" userId="51c56ab3a37d830e" providerId="LiveId" clId="{CF5C80A7-4195-4BA9-B82C-25337C189486}" dt="2025-10-05T21:09:19.938" v="3287"/>
          <ac:spMkLst>
            <pc:docMk/>
            <pc:sldMk cId="2372300540" sldId="350"/>
            <ac:spMk id="14" creationId="{F4963E66-A684-7826-CBB1-FA100CD1E216}"/>
          </ac:spMkLst>
        </pc:spChg>
        <pc:spChg chg="del">
          <ac:chgData name="Laura Espinoza Avila" userId="51c56ab3a37d830e" providerId="LiveId" clId="{CF5C80A7-4195-4BA9-B82C-25337C189486}" dt="2025-10-05T21:09:19.938" v="3287"/>
          <ac:spMkLst>
            <pc:docMk/>
            <pc:sldMk cId="2372300540" sldId="350"/>
            <ac:spMk id="16" creationId="{8D0F25BB-AC6C-C7BA-A83E-05F23593D999}"/>
          </ac:spMkLst>
        </pc:spChg>
        <pc:spChg chg="add del">
          <ac:chgData name="Laura Espinoza Avila" userId="51c56ab3a37d830e" providerId="LiveId" clId="{CF5C80A7-4195-4BA9-B82C-25337C189486}" dt="2025-10-05T21:13:52.998" v="3505" actId="26606"/>
          <ac:spMkLst>
            <pc:docMk/>
            <pc:sldMk cId="2372300540" sldId="350"/>
            <ac:spMk id="18" creationId="{3873B707-463F-40B0-8227-E8CC6C67EB25}"/>
          </ac:spMkLst>
        </pc:spChg>
        <pc:spChg chg="add del">
          <ac:chgData name="Laura Espinoza Avila" userId="51c56ab3a37d830e" providerId="LiveId" clId="{CF5C80A7-4195-4BA9-B82C-25337C189486}" dt="2025-10-05T21:13:52.998" v="3505" actId="26606"/>
          <ac:spMkLst>
            <pc:docMk/>
            <pc:sldMk cId="2372300540" sldId="350"/>
            <ac:spMk id="20" creationId="{C13237C8-E62C-4F0D-A318-BD6FB6C2D138}"/>
          </ac:spMkLst>
        </pc:spChg>
        <pc:spChg chg="add del">
          <ac:chgData name="Laura Espinoza Avila" userId="51c56ab3a37d830e" providerId="LiveId" clId="{CF5C80A7-4195-4BA9-B82C-25337C189486}" dt="2025-10-05T21:13:52.998" v="3505" actId="26606"/>
          <ac:spMkLst>
            <pc:docMk/>
            <pc:sldMk cId="2372300540" sldId="350"/>
            <ac:spMk id="22" creationId="{19C9EAEA-39D0-4B0E-A0EB-51E7B26740B1}"/>
          </ac:spMkLst>
        </pc:spChg>
        <pc:spChg chg="add del">
          <ac:chgData name="Laura Espinoza Avila" userId="51c56ab3a37d830e" providerId="LiveId" clId="{CF5C80A7-4195-4BA9-B82C-25337C189486}" dt="2025-10-05T21:13:52.998" v="3505" actId="26606"/>
          <ac:spMkLst>
            <pc:docMk/>
            <pc:sldMk cId="2372300540" sldId="350"/>
            <ac:spMk id="24" creationId="{8CB5D2D7-DF65-4E86-BFBA-FFB9B5ACEB64}"/>
          </ac:spMkLst>
        </pc:spChg>
        <pc:spChg chg="add">
          <ac:chgData name="Laura Espinoza Avila" userId="51c56ab3a37d830e" providerId="LiveId" clId="{CF5C80A7-4195-4BA9-B82C-25337C189486}" dt="2025-10-05T21:13:53.001" v="3506" actId="26606"/>
          <ac:spMkLst>
            <pc:docMk/>
            <pc:sldMk cId="2372300540" sldId="350"/>
            <ac:spMk id="26" creationId="{D2B783EE-0239-4717-BBEA-8C9EAC61C824}"/>
          </ac:spMkLst>
        </pc:spChg>
        <pc:spChg chg="add">
          <ac:chgData name="Laura Espinoza Avila" userId="51c56ab3a37d830e" providerId="LiveId" clId="{CF5C80A7-4195-4BA9-B82C-25337C189486}" dt="2025-10-05T21:13:53.001" v="3506" actId="26606"/>
          <ac:spMkLst>
            <pc:docMk/>
            <pc:sldMk cId="2372300540" sldId="350"/>
            <ac:spMk id="27" creationId="{A7B99495-F43F-4D80-A44F-2CB4764EB90B}"/>
          </ac:spMkLst>
        </pc:spChg>
        <pc:spChg chg="add">
          <ac:chgData name="Laura Espinoza Avila" userId="51c56ab3a37d830e" providerId="LiveId" clId="{CF5C80A7-4195-4BA9-B82C-25337C189486}" dt="2025-10-05T21:13:53.001" v="3506" actId="26606"/>
          <ac:spMkLst>
            <pc:docMk/>
            <pc:sldMk cId="2372300540" sldId="350"/>
            <ac:spMk id="28" creationId="{70BEB1E7-2F88-40BC-B73D-42E5B6F80BFC}"/>
          </ac:spMkLst>
        </pc:spChg>
        <pc:grpChg chg="add del">
          <ac:chgData name="Laura Espinoza Avila" userId="51c56ab3a37d830e" providerId="LiveId" clId="{CF5C80A7-4195-4BA9-B82C-25337C189486}" dt="2025-10-05T21:13:52.998" v="3505" actId="26606"/>
          <ac:grpSpMkLst>
            <pc:docMk/>
            <pc:sldMk cId="2372300540" sldId="350"/>
            <ac:grpSpMk id="10" creationId="{1DE889C7-FAD6-4397-98E2-05D503484459}"/>
          </ac:grpSpMkLst>
        </pc:grpChg>
        <pc:picChg chg="add mod">
          <ac:chgData name="Laura Espinoza Avila" userId="51c56ab3a37d830e" providerId="LiveId" clId="{CF5C80A7-4195-4BA9-B82C-25337C189486}" dt="2025-10-05T21:14:03.106" v="3508" actId="27614"/>
          <ac:picMkLst>
            <pc:docMk/>
            <pc:sldMk cId="2372300540" sldId="350"/>
            <ac:picMk id="5" creationId="{5774120E-CB16-2BE4-3380-81C18F13A326}"/>
          </ac:picMkLst>
        </pc:picChg>
        <pc:picChg chg="mod ord">
          <ac:chgData name="Laura Espinoza Avila" userId="51c56ab3a37d830e" providerId="LiveId" clId="{CF5C80A7-4195-4BA9-B82C-25337C189486}" dt="2025-10-05T21:14:03.474" v="3510" actId="27614"/>
          <ac:picMkLst>
            <pc:docMk/>
            <pc:sldMk cId="2372300540" sldId="350"/>
            <ac:picMk id="7" creationId="{229306D4-2D3F-E84F-8926-538E515FE13B}"/>
          </ac:picMkLst>
        </pc:picChg>
      </pc:sldChg>
      <pc:sldChg chg="addSp delSp modSp add mod setBg delDesignElem">
        <pc:chgData name="Laura Espinoza Avila" userId="51c56ab3a37d830e" providerId="LiveId" clId="{CF5C80A7-4195-4BA9-B82C-25337C189486}" dt="2025-10-05T21:44:00.254" v="3913" actId="6549"/>
        <pc:sldMkLst>
          <pc:docMk/>
          <pc:sldMk cId="1622273029" sldId="351"/>
        </pc:sldMkLst>
        <pc:spChg chg="mod">
          <ac:chgData name="Laura Espinoza Avila" userId="51c56ab3a37d830e" providerId="LiveId" clId="{CF5C80A7-4195-4BA9-B82C-25337C189486}" dt="2025-10-05T21:23:22.814" v="3665" actId="207"/>
          <ac:spMkLst>
            <pc:docMk/>
            <pc:sldMk cId="1622273029" sldId="351"/>
            <ac:spMk id="3" creationId="{BDCA5A0A-5880-2956-DBD8-694EC479A4BD}"/>
          </ac:spMkLst>
        </pc:spChg>
        <pc:spChg chg="mod">
          <ac:chgData name="Laura Espinoza Avila" userId="51c56ab3a37d830e" providerId="LiveId" clId="{CF5C80A7-4195-4BA9-B82C-25337C189486}" dt="2025-10-05T21:44:00.254" v="3913" actId="6549"/>
          <ac:spMkLst>
            <pc:docMk/>
            <pc:sldMk cId="1622273029" sldId="351"/>
            <ac:spMk id="4" creationId="{0320D75D-4504-BDBC-727A-5761731DDACA}"/>
          </ac:spMkLst>
        </pc:spChg>
        <pc:spChg chg="add">
          <ac:chgData name="Laura Espinoza Avila" userId="51c56ab3a37d830e" providerId="LiveId" clId="{CF5C80A7-4195-4BA9-B82C-25337C189486}" dt="2025-10-05T21:19:59.656" v="3642" actId="26606"/>
          <ac:spMkLst>
            <pc:docMk/>
            <pc:sldMk cId="1622273029" sldId="351"/>
            <ac:spMk id="9" creationId="{D2B783EE-0239-4717-BBEA-8C9EAC61C824}"/>
          </ac:spMkLst>
        </pc:spChg>
        <pc:spChg chg="add">
          <ac:chgData name="Laura Espinoza Avila" userId="51c56ab3a37d830e" providerId="LiveId" clId="{CF5C80A7-4195-4BA9-B82C-25337C189486}" dt="2025-10-05T21:19:59.656" v="3642" actId="26606"/>
          <ac:spMkLst>
            <pc:docMk/>
            <pc:sldMk cId="1622273029" sldId="351"/>
            <ac:spMk id="10" creationId="{A7B99495-F43F-4D80-A44F-2CB4764EB90B}"/>
          </ac:spMkLst>
        </pc:spChg>
        <pc:spChg chg="add">
          <ac:chgData name="Laura Espinoza Avila" userId="51c56ab3a37d830e" providerId="LiveId" clId="{CF5C80A7-4195-4BA9-B82C-25337C189486}" dt="2025-10-05T21:19:59.656" v="3642" actId="26606"/>
          <ac:spMkLst>
            <pc:docMk/>
            <pc:sldMk cId="1622273029" sldId="351"/>
            <ac:spMk id="11" creationId="{70BEB1E7-2F88-40BC-B73D-42E5B6F80BFC}"/>
          </ac:spMkLst>
        </pc:spChg>
        <pc:spChg chg="del">
          <ac:chgData name="Laura Espinoza Avila" userId="51c56ab3a37d830e" providerId="LiveId" clId="{CF5C80A7-4195-4BA9-B82C-25337C189486}" dt="2025-10-05T21:09:21.165" v="3289"/>
          <ac:spMkLst>
            <pc:docMk/>
            <pc:sldMk cId="1622273029" sldId="351"/>
            <ac:spMk id="12" creationId="{DA681E75-38C7-6671-210F-5B69266F0460}"/>
          </ac:spMkLst>
        </pc:spChg>
        <pc:spChg chg="del">
          <ac:chgData name="Laura Espinoza Avila" userId="51c56ab3a37d830e" providerId="LiveId" clId="{CF5C80A7-4195-4BA9-B82C-25337C189486}" dt="2025-10-05T21:09:21.165" v="3289"/>
          <ac:spMkLst>
            <pc:docMk/>
            <pc:sldMk cId="1622273029" sldId="351"/>
            <ac:spMk id="14" creationId="{9E3EA18F-2117-063A-3068-15F7205B4B64}"/>
          </ac:spMkLst>
        </pc:spChg>
        <pc:spChg chg="del">
          <ac:chgData name="Laura Espinoza Avila" userId="51c56ab3a37d830e" providerId="LiveId" clId="{CF5C80A7-4195-4BA9-B82C-25337C189486}" dt="2025-10-05T21:09:21.165" v="3289"/>
          <ac:spMkLst>
            <pc:docMk/>
            <pc:sldMk cId="1622273029" sldId="351"/>
            <ac:spMk id="16" creationId="{49B760FE-4BDA-9435-ADF6-D3C65693B580}"/>
          </ac:spMkLst>
        </pc:spChg>
        <pc:picChg chg="add mod">
          <ac:chgData name="Laura Espinoza Avila" userId="51c56ab3a37d830e" providerId="LiveId" clId="{CF5C80A7-4195-4BA9-B82C-25337C189486}" dt="2025-10-05T21:20:26.159" v="3644" actId="27614"/>
          <ac:picMkLst>
            <pc:docMk/>
            <pc:sldMk cId="1622273029" sldId="351"/>
            <ac:picMk id="5" creationId="{9088D8C4-8F72-0582-3597-67A157D6AD4D}"/>
          </ac:picMkLst>
        </pc:picChg>
        <pc:picChg chg="mod ord">
          <ac:chgData name="Laura Espinoza Avila" userId="51c56ab3a37d830e" providerId="LiveId" clId="{CF5C80A7-4195-4BA9-B82C-25337C189486}" dt="2025-10-05T21:20:26.586" v="3646" actId="27614"/>
          <ac:picMkLst>
            <pc:docMk/>
            <pc:sldMk cId="1622273029" sldId="351"/>
            <ac:picMk id="7" creationId="{30430E45-6EFE-3E96-5BDC-2D4E2EA6FD4D}"/>
          </ac:picMkLst>
        </pc:picChg>
      </pc:sldChg>
      <pc:sldChg chg="addSp delSp modSp add mod setBg delDesignElem">
        <pc:chgData name="Laura Espinoza Avila" userId="51c56ab3a37d830e" providerId="LiveId" clId="{CF5C80A7-4195-4BA9-B82C-25337C189486}" dt="2025-10-05T21:32:12.772" v="3807" actId="255"/>
        <pc:sldMkLst>
          <pc:docMk/>
          <pc:sldMk cId="2907018283" sldId="352"/>
        </pc:sldMkLst>
        <pc:spChg chg="mod">
          <ac:chgData name="Laura Espinoza Avila" userId="51c56ab3a37d830e" providerId="LiveId" clId="{CF5C80A7-4195-4BA9-B82C-25337C189486}" dt="2025-10-05T21:32:12.772" v="3807" actId="255"/>
          <ac:spMkLst>
            <pc:docMk/>
            <pc:sldMk cId="2907018283" sldId="352"/>
            <ac:spMk id="3" creationId="{90E96E7A-3329-A33A-BA81-3EA91DEE4A07}"/>
          </ac:spMkLst>
        </pc:spChg>
        <pc:spChg chg="mod ord">
          <ac:chgData name="Laura Espinoza Avila" userId="51c56ab3a37d830e" providerId="LiveId" clId="{CF5C80A7-4195-4BA9-B82C-25337C189486}" dt="2025-10-05T21:31:02.824" v="3792" actId="26606"/>
          <ac:spMkLst>
            <pc:docMk/>
            <pc:sldMk cId="2907018283" sldId="352"/>
            <ac:spMk id="4" creationId="{7BFE299E-B696-6860-8FE9-9C5B62D7FDCA}"/>
          </ac:spMkLst>
        </pc:spChg>
        <pc:spChg chg="add mod">
          <ac:chgData name="Laura Espinoza Avila" userId="51c56ab3a37d830e" providerId="LiveId" clId="{CF5C80A7-4195-4BA9-B82C-25337C189486}" dt="2025-10-05T21:31:44.034" v="3801" actId="14100"/>
          <ac:spMkLst>
            <pc:docMk/>
            <pc:sldMk cId="2907018283" sldId="352"/>
            <ac:spMk id="5" creationId="{90433951-FAF5-8746-808E-6A81300D0140}"/>
          </ac:spMkLst>
        </pc:spChg>
        <pc:spChg chg="add del">
          <ac:chgData name="Laura Espinoza Avila" userId="51c56ab3a37d830e" providerId="LiveId" clId="{CF5C80A7-4195-4BA9-B82C-25337C189486}" dt="2025-10-05T21:31:02.824" v="3792" actId="26606"/>
          <ac:spMkLst>
            <pc:docMk/>
            <pc:sldMk cId="2907018283" sldId="352"/>
            <ac:spMk id="9" creationId="{79BB35BC-D5C2-4C8B-A22A-A71E6191913B}"/>
          </ac:spMkLst>
        </pc:spChg>
        <pc:spChg chg="add">
          <ac:chgData name="Laura Espinoza Avila" userId="51c56ab3a37d830e" providerId="LiveId" clId="{CF5C80A7-4195-4BA9-B82C-25337C189486}" dt="2025-10-05T21:31:02.824" v="3792" actId="26606"/>
          <ac:spMkLst>
            <pc:docMk/>
            <pc:sldMk cId="2907018283" sldId="352"/>
            <ac:spMk id="11" creationId="{99F1FFA9-D672-408C-9220-ADEEC6ABDD09}"/>
          </ac:spMkLst>
        </pc:spChg>
        <pc:spChg chg="del">
          <ac:chgData name="Laura Espinoza Avila" userId="51c56ab3a37d830e" providerId="LiveId" clId="{CF5C80A7-4195-4BA9-B82C-25337C189486}" dt="2025-10-05T21:09:21.919" v="3291"/>
          <ac:spMkLst>
            <pc:docMk/>
            <pc:sldMk cId="2907018283" sldId="352"/>
            <ac:spMk id="12" creationId="{BAB6AA58-3603-64DB-74E4-C239A1AAF716}"/>
          </ac:spMkLst>
        </pc:spChg>
        <pc:spChg chg="del">
          <ac:chgData name="Laura Espinoza Avila" userId="51c56ab3a37d830e" providerId="LiveId" clId="{CF5C80A7-4195-4BA9-B82C-25337C189486}" dt="2025-10-05T21:09:21.919" v="3291"/>
          <ac:spMkLst>
            <pc:docMk/>
            <pc:sldMk cId="2907018283" sldId="352"/>
            <ac:spMk id="14" creationId="{51D4B3DC-2DAD-0C4B-AC12-384F0BA60AEA}"/>
          </ac:spMkLst>
        </pc:spChg>
        <pc:spChg chg="del">
          <ac:chgData name="Laura Espinoza Avila" userId="51c56ab3a37d830e" providerId="LiveId" clId="{CF5C80A7-4195-4BA9-B82C-25337C189486}" dt="2025-10-05T21:09:21.919" v="3291"/>
          <ac:spMkLst>
            <pc:docMk/>
            <pc:sldMk cId="2907018283" sldId="352"/>
            <ac:spMk id="16" creationId="{9E21BF3D-0AEA-6F20-E09D-AAD27C65C65C}"/>
          </ac:spMkLst>
        </pc:spChg>
        <pc:picChg chg="mod ord">
          <ac:chgData name="Laura Espinoza Avila" userId="51c56ab3a37d830e" providerId="LiveId" clId="{CF5C80A7-4195-4BA9-B82C-25337C189486}" dt="2025-10-05T21:31:02.824" v="3792" actId="26606"/>
          <ac:picMkLst>
            <pc:docMk/>
            <pc:sldMk cId="2907018283" sldId="352"/>
            <ac:picMk id="7" creationId="{7391E4B2-D122-A353-5DEA-2BC899ADEC60}"/>
          </ac:picMkLst>
        </pc:picChg>
        <pc:picChg chg="add mod">
          <ac:chgData name="Laura Espinoza Avila" userId="51c56ab3a37d830e" providerId="LiveId" clId="{CF5C80A7-4195-4BA9-B82C-25337C189486}" dt="2025-10-05T21:31:08.354" v="3794" actId="27614"/>
          <ac:picMkLst>
            <pc:docMk/>
            <pc:sldMk cId="2907018283" sldId="352"/>
            <ac:picMk id="8" creationId="{80AAC2CC-2F1C-3366-22B2-C0A3DA07AC06}"/>
          </ac:picMkLst>
        </pc:picChg>
      </pc:sldChg>
      <pc:sldChg chg="addSp delSp modSp add mod setBg delDesignElem">
        <pc:chgData name="Laura Espinoza Avila" userId="51c56ab3a37d830e" providerId="LiveId" clId="{CF5C80A7-4195-4BA9-B82C-25337C189486}" dt="2025-10-05T21:37:27.543" v="3863" actId="22"/>
        <pc:sldMkLst>
          <pc:docMk/>
          <pc:sldMk cId="311933714" sldId="353"/>
        </pc:sldMkLst>
        <pc:spChg chg="mod">
          <ac:chgData name="Laura Espinoza Avila" userId="51c56ab3a37d830e" providerId="LiveId" clId="{CF5C80A7-4195-4BA9-B82C-25337C189486}" dt="2025-10-05T21:37:09.547" v="3861" actId="120"/>
          <ac:spMkLst>
            <pc:docMk/>
            <pc:sldMk cId="311933714" sldId="353"/>
            <ac:spMk id="3" creationId="{FB996B24-606D-3CDF-DBFF-3F32E2996B7C}"/>
          </ac:spMkLst>
        </pc:spChg>
        <pc:spChg chg="add del">
          <ac:chgData name="Laura Espinoza Avila" userId="51c56ab3a37d830e" providerId="LiveId" clId="{CF5C80A7-4195-4BA9-B82C-25337C189486}" dt="2025-10-05T21:37:27.543" v="3863" actId="22"/>
          <ac:spMkLst>
            <pc:docMk/>
            <pc:sldMk cId="311933714" sldId="353"/>
            <ac:spMk id="5" creationId="{0E914447-7D2C-0078-3B2F-BCFB3D6550DF}"/>
          </ac:spMkLst>
        </pc:spChg>
        <pc:spChg chg="del">
          <ac:chgData name="Laura Espinoza Avila" userId="51c56ab3a37d830e" providerId="LiveId" clId="{CF5C80A7-4195-4BA9-B82C-25337C189486}" dt="2025-10-05T21:36:02.344" v="3841"/>
          <ac:spMkLst>
            <pc:docMk/>
            <pc:sldMk cId="311933714" sldId="353"/>
            <ac:spMk id="12" creationId="{074E575F-4D36-1AA3-D04F-C5879618E9C7}"/>
          </ac:spMkLst>
        </pc:spChg>
      </pc:sldChg>
      <pc:sldChg chg="modSp add mod">
        <pc:chgData name="Laura Espinoza Avila" userId="51c56ab3a37d830e" providerId="LiveId" clId="{CF5C80A7-4195-4BA9-B82C-25337C189486}" dt="2025-10-05T21:39:08.708" v="3891" actId="27636"/>
        <pc:sldMkLst>
          <pc:docMk/>
          <pc:sldMk cId="181419996" sldId="354"/>
        </pc:sldMkLst>
        <pc:spChg chg="mod">
          <ac:chgData name="Laura Espinoza Avila" userId="51c56ab3a37d830e" providerId="LiveId" clId="{CF5C80A7-4195-4BA9-B82C-25337C189486}" dt="2025-10-05T21:39:08.708" v="3891" actId="27636"/>
          <ac:spMkLst>
            <pc:docMk/>
            <pc:sldMk cId="181419996" sldId="354"/>
            <ac:spMk id="3" creationId="{D23997EA-F19C-789B-A728-9DFDA93083A3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170CE0-071D-48B2-9C3C-5FE8FB18287F}" type="doc">
      <dgm:prSet loTypeId="urn:microsoft.com/office/officeart/2005/8/layout/hProcess7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s-MX"/>
        </a:p>
      </dgm:t>
    </dgm:pt>
    <dgm:pt modelId="{151FFFEE-01D0-4B41-B207-F4F8056D60D2}">
      <dgm:prSet phldrT="[Texto]" phldr="0"/>
      <dgm:spPr/>
      <dgm:t>
        <a:bodyPr/>
        <a:lstStyle/>
        <a:p>
          <a:r>
            <a:rPr lang="es-MX" dirty="0"/>
            <a:t>*</a:t>
          </a:r>
        </a:p>
      </dgm:t>
    </dgm:pt>
    <dgm:pt modelId="{77650DB7-FC1F-4A54-989E-BB61FCC6A1C1}" type="parTrans" cxnId="{C30753D6-ECF4-4E25-8AF4-90BC28E7B6EE}">
      <dgm:prSet/>
      <dgm:spPr/>
      <dgm:t>
        <a:bodyPr/>
        <a:lstStyle/>
        <a:p>
          <a:endParaRPr lang="es-MX"/>
        </a:p>
      </dgm:t>
    </dgm:pt>
    <dgm:pt modelId="{825F6E53-F97E-4E13-8FC6-09FA1F36835F}" type="sibTrans" cxnId="{C30753D6-ECF4-4E25-8AF4-90BC28E7B6EE}">
      <dgm:prSet/>
      <dgm:spPr/>
      <dgm:t>
        <a:bodyPr/>
        <a:lstStyle/>
        <a:p>
          <a:endParaRPr lang="es-MX"/>
        </a:p>
      </dgm:t>
    </dgm:pt>
    <dgm:pt modelId="{5888780A-0EBF-401F-8174-C3C0E84B89D0}">
      <dgm:prSet phldrT="[Texto]" phldr="0"/>
      <dgm:spPr/>
      <dgm:t>
        <a:bodyPr/>
        <a:lstStyle/>
        <a:p>
          <a:r>
            <a:rPr lang="es-MX" dirty="0"/>
            <a:t>MOVIMIENTO</a:t>
          </a:r>
        </a:p>
      </dgm:t>
    </dgm:pt>
    <dgm:pt modelId="{91E33B64-6979-417D-B651-B9A8D2A8CB3C}" type="parTrans" cxnId="{A17AFBDA-EBEB-4F88-8C58-69D08A2E30F6}">
      <dgm:prSet/>
      <dgm:spPr/>
      <dgm:t>
        <a:bodyPr/>
        <a:lstStyle/>
        <a:p>
          <a:endParaRPr lang="es-MX"/>
        </a:p>
      </dgm:t>
    </dgm:pt>
    <dgm:pt modelId="{00A83202-DC2B-4D5B-AAC3-248E6E57CA51}" type="sibTrans" cxnId="{A17AFBDA-EBEB-4F88-8C58-69D08A2E30F6}">
      <dgm:prSet/>
      <dgm:spPr/>
      <dgm:t>
        <a:bodyPr/>
        <a:lstStyle/>
        <a:p>
          <a:endParaRPr lang="es-MX"/>
        </a:p>
      </dgm:t>
    </dgm:pt>
    <dgm:pt modelId="{9CCEA94F-5010-4D4F-A4BA-78D6368D4E4E}">
      <dgm:prSet phldrT="[Texto]" phldr="0"/>
      <dgm:spPr/>
      <dgm:t>
        <a:bodyPr/>
        <a:lstStyle/>
        <a:p>
          <a:r>
            <a:rPr lang="es-MX" dirty="0"/>
            <a:t>*</a:t>
          </a:r>
        </a:p>
      </dgm:t>
    </dgm:pt>
    <dgm:pt modelId="{845503B8-0C5E-4A05-9D96-FF53B4610FE3}" type="parTrans" cxnId="{0CD4DD4D-34B6-44AF-9BEC-D41B75084F1A}">
      <dgm:prSet/>
      <dgm:spPr/>
      <dgm:t>
        <a:bodyPr/>
        <a:lstStyle/>
        <a:p>
          <a:endParaRPr lang="es-MX"/>
        </a:p>
      </dgm:t>
    </dgm:pt>
    <dgm:pt modelId="{71917A6D-C3BE-44C5-8E1B-64B285A7E7DC}" type="sibTrans" cxnId="{0CD4DD4D-34B6-44AF-9BEC-D41B75084F1A}">
      <dgm:prSet/>
      <dgm:spPr/>
      <dgm:t>
        <a:bodyPr/>
        <a:lstStyle/>
        <a:p>
          <a:endParaRPr lang="es-MX"/>
        </a:p>
      </dgm:t>
    </dgm:pt>
    <dgm:pt modelId="{1A46C89E-E3A2-47C3-82B5-B17E7712C6D3}">
      <dgm:prSet phldrT="[Texto]" phldr="0"/>
      <dgm:spPr/>
      <dgm:t>
        <a:bodyPr/>
        <a:lstStyle/>
        <a:p>
          <a:r>
            <a:rPr lang="es-MX" dirty="0"/>
            <a:t>CONEXIÓN</a:t>
          </a:r>
        </a:p>
      </dgm:t>
    </dgm:pt>
    <dgm:pt modelId="{D772C2B6-9015-4DA3-9F4C-5AD959636003}" type="parTrans" cxnId="{D687F501-A2D1-4598-A695-E3F952860A10}">
      <dgm:prSet/>
      <dgm:spPr/>
      <dgm:t>
        <a:bodyPr/>
        <a:lstStyle/>
        <a:p>
          <a:endParaRPr lang="es-MX"/>
        </a:p>
      </dgm:t>
    </dgm:pt>
    <dgm:pt modelId="{0FC15E47-B40E-48E7-8D98-14687C645EC2}" type="sibTrans" cxnId="{D687F501-A2D1-4598-A695-E3F952860A10}">
      <dgm:prSet/>
      <dgm:spPr/>
      <dgm:t>
        <a:bodyPr/>
        <a:lstStyle/>
        <a:p>
          <a:endParaRPr lang="es-MX"/>
        </a:p>
      </dgm:t>
    </dgm:pt>
    <dgm:pt modelId="{CA5138ED-D0D5-4C9D-960A-4CE4B2F63B29}">
      <dgm:prSet phldrT="[Texto]" phldr="0"/>
      <dgm:spPr/>
      <dgm:t>
        <a:bodyPr/>
        <a:lstStyle/>
        <a:p>
          <a:r>
            <a:rPr lang="es-MX" dirty="0"/>
            <a:t>*</a:t>
          </a:r>
        </a:p>
      </dgm:t>
    </dgm:pt>
    <dgm:pt modelId="{AB6F9EA6-D8E0-4730-B1F7-F7E64073EEFE}" type="parTrans" cxnId="{59DDC358-EC89-4183-BC98-79BEFA04F87A}">
      <dgm:prSet/>
      <dgm:spPr/>
      <dgm:t>
        <a:bodyPr/>
        <a:lstStyle/>
        <a:p>
          <a:endParaRPr lang="es-MX"/>
        </a:p>
      </dgm:t>
    </dgm:pt>
    <dgm:pt modelId="{806C2883-49D1-448E-A46C-BE6CFC2A89EC}" type="sibTrans" cxnId="{59DDC358-EC89-4183-BC98-79BEFA04F87A}">
      <dgm:prSet/>
      <dgm:spPr/>
      <dgm:t>
        <a:bodyPr/>
        <a:lstStyle/>
        <a:p>
          <a:endParaRPr lang="es-MX"/>
        </a:p>
      </dgm:t>
    </dgm:pt>
    <dgm:pt modelId="{5527B779-D320-4D8F-9D34-9BD46DC1B490}">
      <dgm:prSet phldrT="[Texto]" phldr="0"/>
      <dgm:spPr/>
      <dgm:t>
        <a:bodyPr/>
        <a:lstStyle/>
        <a:p>
          <a:r>
            <a:rPr lang="es-MX" dirty="0"/>
            <a:t>ENTORNO</a:t>
          </a:r>
        </a:p>
      </dgm:t>
    </dgm:pt>
    <dgm:pt modelId="{AA3C590A-F7C7-491A-90DE-89E7E9F939EC}" type="parTrans" cxnId="{BB7A8E21-5BD4-4BA9-8004-BB23FC01F62C}">
      <dgm:prSet/>
      <dgm:spPr/>
      <dgm:t>
        <a:bodyPr/>
        <a:lstStyle/>
        <a:p>
          <a:endParaRPr lang="es-MX"/>
        </a:p>
      </dgm:t>
    </dgm:pt>
    <dgm:pt modelId="{12DE0BDE-608B-47C0-A0D2-B88899936A81}" type="sibTrans" cxnId="{BB7A8E21-5BD4-4BA9-8004-BB23FC01F62C}">
      <dgm:prSet/>
      <dgm:spPr/>
      <dgm:t>
        <a:bodyPr/>
        <a:lstStyle/>
        <a:p>
          <a:endParaRPr lang="es-MX"/>
        </a:p>
      </dgm:t>
    </dgm:pt>
    <dgm:pt modelId="{D2E74C33-CFBC-4DFD-BDE4-A3B02ADB50CC}" type="pres">
      <dgm:prSet presAssocID="{93170CE0-071D-48B2-9C3C-5FE8FB18287F}" presName="Name0" presStyleCnt="0">
        <dgm:presLayoutVars>
          <dgm:dir/>
          <dgm:animLvl val="lvl"/>
          <dgm:resizeHandles val="exact"/>
        </dgm:presLayoutVars>
      </dgm:prSet>
      <dgm:spPr/>
    </dgm:pt>
    <dgm:pt modelId="{9F6005CB-BD4F-43E2-AEC9-FE5DCF0E8E17}" type="pres">
      <dgm:prSet presAssocID="{151FFFEE-01D0-4B41-B207-F4F8056D60D2}" presName="compositeNode" presStyleCnt="0">
        <dgm:presLayoutVars>
          <dgm:bulletEnabled val="1"/>
        </dgm:presLayoutVars>
      </dgm:prSet>
      <dgm:spPr/>
    </dgm:pt>
    <dgm:pt modelId="{EEAC7491-381F-49C5-898E-C7EAC347260C}" type="pres">
      <dgm:prSet presAssocID="{151FFFEE-01D0-4B41-B207-F4F8056D60D2}" presName="bgRect" presStyleLbl="node1" presStyleIdx="0" presStyleCnt="3"/>
      <dgm:spPr/>
    </dgm:pt>
    <dgm:pt modelId="{A3E4ECE2-7ACE-483D-9733-A366F9DCDE02}" type="pres">
      <dgm:prSet presAssocID="{151FFFEE-01D0-4B41-B207-F4F8056D60D2}" presName="parentNode" presStyleLbl="node1" presStyleIdx="0" presStyleCnt="3">
        <dgm:presLayoutVars>
          <dgm:chMax val="0"/>
          <dgm:bulletEnabled val="1"/>
        </dgm:presLayoutVars>
      </dgm:prSet>
      <dgm:spPr/>
    </dgm:pt>
    <dgm:pt modelId="{C0A5AB48-2F09-45A2-96DA-D21C398889FC}" type="pres">
      <dgm:prSet presAssocID="{151FFFEE-01D0-4B41-B207-F4F8056D60D2}" presName="childNode" presStyleLbl="node1" presStyleIdx="0" presStyleCnt="3">
        <dgm:presLayoutVars>
          <dgm:bulletEnabled val="1"/>
        </dgm:presLayoutVars>
      </dgm:prSet>
      <dgm:spPr/>
    </dgm:pt>
    <dgm:pt modelId="{BCE91C7E-5461-4373-8E82-533FC72CE535}" type="pres">
      <dgm:prSet presAssocID="{825F6E53-F97E-4E13-8FC6-09FA1F36835F}" presName="hSp" presStyleCnt="0"/>
      <dgm:spPr/>
    </dgm:pt>
    <dgm:pt modelId="{0C4658AB-EB02-49AD-A0E1-DD5E0E2C33E3}" type="pres">
      <dgm:prSet presAssocID="{825F6E53-F97E-4E13-8FC6-09FA1F36835F}" presName="vProcSp" presStyleCnt="0"/>
      <dgm:spPr/>
    </dgm:pt>
    <dgm:pt modelId="{0AFE2C12-0B41-4ED4-A7BC-7C28F527DCDF}" type="pres">
      <dgm:prSet presAssocID="{825F6E53-F97E-4E13-8FC6-09FA1F36835F}" presName="vSp1" presStyleCnt="0"/>
      <dgm:spPr/>
    </dgm:pt>
    <dgm:pt modelId="{35287A25-8398-4800-A420-8C9AEC002AC8}" type="pres">
      <dgm:prSet presAssocID="{825F6E53-F97E-4E13-8FC6-09FA1F36835F}" presName="simulatedConn" presStyleLbl="solidFgAcc1" presStyleIdx="0" presStyleCnt="2"/>
      <dgm:spPr/>
    </dgm:pt>
    <dgm:pt modelId="{6C297120-7FBA-4067-9633-0FE53A475282}" type="pres">
      <dgm:prSet presAssocID="{825F6E53-F97E-4E13-8FC6-09FA1F36835F}" presName="vSp2" presStyleCnt="0"/>
      <dgm:spPr/>
    </dgm:pt>
    <dgm:pt modelId="{9D80E01A-BFD5-4024-A57D-7DB1F0590B55}" type="pres">
      <dgm:prSet presAssocID="{825F6E53-F97E-4E13-8FC6-09FA1F36835F}" presName="sibTrans" presStyleCnt="0"/>
      <dgm:spPr/>
    </dgm:pt>
    <dgm:pt modelId="{D02FC481-381E-4184-A308-A37B9556A672}" type="pres">
      <dgm:prSet presAssocID="{9CCEA94F-5010-4D4F-A4BA-78D6368D4E4E}" presName="compositeNode" presStyleCnt="0">
        <dgm:presLayoutVars>
          <dgm:bulletEnabled val="1"/>
        </dgm:presLayoutVars>
      </dgm:prSet>
      <dgm:spPr/>
    </dgm:pt>
    <dgm:pt modelId="{C095FD64-BF73-4A4C-81A1-298507D424E5}" type="pres">
      <dgm:prSet presAssocID="{9CCEA94F-5010-4D4F-A4BA-78D6368D4E4E}" presName="bgRect" presStyleLbl="node1" presStyleIdx="1" presStyleCnt="3"/>
      <dgm:spPr/>
    </dgm:pt>
    <dgm:pt modelId="{69C8443E-CF49-42B8-B9C7-4A5847E2D43C}" type="pres">
      <dgm:prSet presAssocID="{9CCEA94F-5010-4D4F-A4BA-78D6368D4E4E}" presName="parentNode" presStyleLbl="node1" presStyleIdx="1" presStyleCnt="3">
        <dgm:presLayoutVars>
          <dgm:chMax val="0"/>
          <dgm:bulletEnabled val="1"/>
        </dgm:presLayoutVars>
      </dgm:prSet>
      <dgm:spPr/>
    </dgm:pt>
    <dgm:pt modelId="{0EF0E661-B2AD-45D4-9D06-2A6691DF5C51}" type="pres">
      <dgm:prSet presAssocID="{9CCEA94F-5010-4D4F-A4BA-78D6368D4E4E}" presName="childNode" presStyleLbl="node1" presStyleIdx="1" presStyleCnt="3">
        <dgm:presLayoutVars>
          <dgm:bulletEnabled val="1"/>
        </dgm:presLayoutVars>
      </dgm:prSet>
      <dgm:spPr/>
    </dgm:pt>
    <dgm:pt modelId="{7FAD0B1D-A738-4AA6-A4B3-40F7EE9A1403}" type="pres">
      <dgm:prSet presAssocID="{71917A6D-C3BE-44C5-8E1B-64B285A7E7DC}" presName="hSp" presStyleCnt="0"/>
      <dgm:spPr/>
    </dgm:pt>
    <dgm:pt modelId="{F84695DB-3B63-4639-9C4D-0F99A3487726}" type="pres">
      <dgm:prSet presAssocID="{71917A6D-C3BE-44C5-8E1B-64B285A7E7DC}" presName="vProcSp" presStyleCnt="0"/>
      <dgm:spPr/>
    </dgm:pt>
    <dgm:pt modelId="{0597CF9C-9694-4966-B19E-F4FACDF24665}" type="pres">
      <dgm:prSet presAssocID="{71917A6D-C3BE-44C5-8E1B-64B285A7E7DC}" presName="vSp1" presStyleCnt="0"/>
      <dgm:spPr/>
    </dgm:pt>
    <dgm:pt modelId="{F62F1470-2679-4AD3-8DD1-A77218CEC91E}" type="pres">
      <dgm:prSet presAssocID="{71917A6D-C3BE-44C5-8E1B-64B285A7E7DC}" presName="simulatedConn" presStyleLbl="solidFgAcc1" presStyleIdx="1" presStyleCnt="2"/>
      <dgm:spPr/>
    </dgm:pt>
    <dgm:pt modelId="{121B2261-BEF4-459A-A303-D264AF0B7F76}" type="pres">
      <dgm:prSet presAssocID="{71917A6D-C3BE-44C5-8E1B-64B285A7E7DC}" presName="vSp2" presStyleCnt="0"/>
      <dgm:spPr/>
    </dgm:pt>
    <dgm:pt modelId="{0CE72DA0-E5A2-4B69-BCEA-36352140027E}" type="pres">
      <dgm:prSet presAssocID="{71917A6D-C3BE-44C5-8E1B-64B285A7E7DC}" presName="sibTrans" presStyleCnt="0"/>
      <dgm:spPr/>
    </dgm:pt>
    <dgm:pt modelId="{4CA65B64-FB1A-44D3-B798-0B3D69C48C07}" type="pres">
      <dgm:prSet presAssocID="{CA5138ED-D0D5-4C9D-960A-4CE4B2F63B29}" presName="compositeNode" presStyleCnt="0">
        <dgm:presLayoutVars>
          <dgm:bulletEnabled val="1"/>
        </dgm:presLayoutVars>
      </dgm:prSet>
      <dgm:spPr/>
    </dgm:pt>
    <dgm:pt modelId="{DA680E14-3AB6-4406-82B3-9AB544DE8D88}" type="pres">
      <dgm:prSet presAssocID="{CA5138ED-D0D5-4C9D-960A-4CE4B2F63B29}" presName="bgRect" presStyleLbl="node1" presStyleIdx="2" presStyleCnt="3"/>
      <dgm:spPr/>
    </dgm:pt>
    <dgm:pt modelId="{52C7BE1C-0EAA-46E5-8BCF-24AE094DC802}" type="pres">
      <dgm:prSet presAssocID="{CA5138ED-D0D5-4C9D-960A-4CE4B2F63B29}" presName="parentNode" presStyleLbl="node1" presStyleIdx="2" presStyleCnt="3">
        <dgm:presLayoutVars>
          <dgm:chMax val="0"/>
          <dgm:bulletEnabled val="1"/>
        </dgm:presLayoutVars>
      </dgm:prSet>
      <dgm:spPr/>
    </dgm:pt>
    <dgm:pt modelId="{B304A8D7-5004-4550-B366-6AF9DE3D2379}" type="pres">
      <dgm:prSet presAssocID="{CA5138ED-D0D5-4C9D-960A-4CE4B2F63B29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D687F501-A2D1-4598-A695-E3F952860A10}" srcId="{9CCEA94F-5010-4D4F-A4BA-78D6368D4E4E}" destId="{1A46C89E-E3A2-47C3-82B5-B17E7712C6D3}" srcOrd="0" destOrd="0" parTransId="{D772C2B6-9015-4DA3-9F4C-5AD959636003}" sibTransId="{0FC15E47-B40E-48E7-8D98-14687C645EC2}"/>
    <dgm:cxn modelId="{19044F07-D75C-412B-9599-D24564220462}" type="presOf" srcId="{151FFFEE-01D0-4B41-B207-F4F8056D60D2}" destId="{A3E4ECE2-7ACE-483D-9733-A366F9DCDE02}" srcOrd="1" destOrd="0" presId="urn:microsoft.com/office/officeart/2005/8/layout/hProcess7"/>
    <dgm:cxn modelId="{BB7A8E21-5BD4-4BA9-8004-BB23FC01F62C}" srcId="{CA5138ED-D0D5-4C9D-960A-4CE4B2F63B29}" destId="{5527B779-D320-4D8F-9D34-9BD46DC1B490}" srcOrd="0" destOrd="0" parTransId="{AA3C590A-F7C7-491A-90DE-89E7E9F939EC}" sibTransId="{12DE0BDE-608B-47C0-A0D2-B88899936A81}"/>
    <dgm:cxn modelId="{899D792A-56F1-4C9B-8771-BCF1A99B863E}" type="presOf" srcId="{CA5138ED-D0D5-4C9D-960A-4CE4B2F63B29}" destId="{52C7BE1C-0EAA-46E5-8BCF-24AE094DC802}" srcOrd="1" destOrd="0" presId="urn:microsoft.com/office/officeart/2005/8/layout/hProcess7"/>
    <dgm:cxn modelId="{4F240F39-CC14-45AC-B11E-59389C2228F1}" type="presOf" srcId="{5527B779-D320-4D8F-9D34-9BD46DC1B490}" destId="{B304A8D7-5004-4550-B366-6AF9DE3D2379}" srcOrd="0" destOrd="0" presId="urn:microsoft.com/office/officeart/2005/8/layout/hProcess7"/>
    <dgm:cxn modelId="{CBB11F43-5F1F-48C4-A330-E0E99EF520CA}" type="presOf" srcId="{9CCEA94F-5010-4D4F-A4BA-78D6368D4E4E}" destId="{C095FD64-BF73-4A4C-81A1-298507D424E5}" srcOrd="0" destOrd="0" presId="urn:microsoft.com/office/officeart/2005/8/layout/hProcess7"/>
    <dgm:cxn modelId="{0CD4DD4D-34B6-44AF-9BEC-D41B75084F1A}" srcId="{93170CE0-071D-48B2-9C3C-5FE8FB18287F}" destId="{9CCEA94F-5010-4D4F-A4BA-78D6368D4E4E}" srcOrd="1" destOrd="0" parTransId="{845503B8-0C5E-4A05-9D96-FF53B4610FE3}" sibTransId="{71917A6D-C3BE-44C5-8E1B-64B285A7E7DC}"/>
    <dgm:cxn modelId="{59DDC358-EC89-4183-BC98-79BEFA04F87A}" srcId="{93170CE0-071D-48B2-9C3C-5FE8FB18287F}" destId="{CA5138ED-D0D5-4C9D-960A-4CE4B2F63B29}" srcOrd="2" destOrd="0" parTransId="{AB6F9EA6-D8E0-4730-B1F7-F7E64073EEFE}" sibTransId="{806C2883-49D1-448E-A46C-BE6CFC2A89EC}"/>
    <dgm:cxn modelId="{F7500B91-76BE-44F4-99DD-2B796397AB74}" type="presOf" srcId="{9CCEA94F-5010-4D4F-A4BA-78D6368D4E4E}" destId="{69C8443E-CF49-42B8-B9C7-4A5847E2D43C}" srcOrd="1" destOrd="0" presId="urn:microsoft.com/office/officeart/2005/8/layout/hProcess7"/>
    <dgm:cxn modelId="{5A3BC793-C47C-4263-9C29-FD994BA1EC0C}" type="presOf" srcId="{1A46C89E-E3A2-47C3-82B5-B17E7712C6D3}" destId="{0EF0E661-B2AD-45D4-9D06-2A6691DF5C51}" srcOrd="0" destOrd="0" presId="urn:microsoft.com/office/officeart/2005/8/layout/hProcess7"/>
    <dgm:cxn modelId="{2C8D7F98-BC32-4F21-9A65-803C77E41012}" type="presOf" srcId="{CA5138ED-D0D5-4C9D-960A-4CE4B2F63B29}" destId="{DA680E14-3AB6-4406-82B3-9AB544DE8D88}" srcOrd="0" destOrd="0" presId="urn:microsoft.com/office/officeart/2005/8/layout/hProcess7"/>
    <dgm:cxn modelId="{DFB78298-21A6-4B61-9CD3-DBFD55588910}" type="presOf" srcId="{5888780A-0EBF-401F-8174-C3C0E84B89D0}" destId="{C0A5AB48-2F09-45A2-96DA-D21C398889FC}" srcOrd="0" destOrd="0" presId="urn:microsoft.com/office/officeart/2005/8/layout/hProcess7"/>
    <dgm:cxn modelId="{CD51DAB6-56FC-4A02-96E0-9B2AC5BD0CEC}" type="presOf" srcId="{151FFFEE-01D0-4B41-B207-F4F8056D60D2}" destId="{EEAC7491-381F-49C5-898E-C7EAC347260C}" srcOrd="0" destOrd="0" presId="urn:microsoft.com/office/officeart/2005/8/layout/hProcess7"/>
    <dgm:cxn modelId="{CA0D30BF-E726-4153-BA09-FBA2759C55C1}" type="presOf" srcId="{93170CE0-071D-48B2-9C3C-5FE8FB18287F}" destId="{D2E74C33-CFBC-4DFD-BDE4-A3B02ADB50CC}" srcOrd="0" destOrd="0" presId="urn:microsoft.com/office/officeart/2005/8/layout/hProcess7"/>
    <dgm:cxn modelId="{C30753D6-ECF4-4E25-8AF4-90BC28E7B6EE}" srcId="{93170CE0-071D-48B2-9C3C-5FE8FB18287F}" destId="{151FFFEE-01D0-4B41-B207-F4F8056D60D2}" srcOrd="0" destOrd="0" parTransId="{77650DB7-FC1F-4A54-989E-BB61FCC6A1C1}" sibTransId="{825F6E53-F97E-4E13-8FC6-09FA1F36835F}"/>
    <dgm:cxn modelId="{A17AFBDA-EBEB-4F88-8C58-69D08A2E30F6}" srcId="{151FFFEE-01D0-4B41-B207-F4F8056D60D2}" destId="{5888780A-0EBF-401F-8174-C3C0E84B89D0}" srcOrd="0" destOrd="0" parTransId="{91E33B64-6979-417D-B651-B9A8D2A8CB3C}" sibTransId="{00A83202-DC2B-4D5B-AAC3-248E6E57CA51}"/>
    <dgm:cxn modelId="{4E043C9C-384F-4B60-BEBD-0F26C4B2134B}" type="presParOf" srcId="{D2E74C33-CFBC-4DFD-BDE4-A3B02ADB50CC}" destId="{9F6005CB-BD4F-43E2-AEC9-FE5DCF0E8E17}" srcOrd="0" destOrd="0" presId="urn:microsoft.com/office/officeart/2005/8/layout/hProcess7"/>
    <dgm:cxn modelId="{36A84CED-7B97-4005-A9AD-8CA1517DD7D9}" type="presParOf" srcId="{9F6005CB-BD4F-43E2-AEC9-FE5DCF0E8E17}" destId="{EEAC7491-381F-49C5-898E-C7EAC347260C}" srcOrd="0" destOrd="0" presId="urn:microsoft.com/office/officeart/2005/8/layout/hProcess7"/>
    <dgm:cxn modelId="{7124BFC7-B6B6-4A0A-A0B6-E0C34B4E1B58}" type="presParOf" srcId="{9F6005CB-BD4F-43E2-AEC9-FE5DCF0E8E17}" destId="{A3E4ECE2-7ACE-483D-9733-A366F9DCDE02}" srcOrd="1" destOrd="0" presId="urn:microsoft.com/office/officeart/2005/8/layout/hProcess7"/>
    <dgm:cxn modelId="{14B3423B-3AAE-4D51-A4CC-D1500D348668}" type="presParOf" srcId="{9F6005CB-BD4F-43E2-AEC9-FE5DCF0E8E17}" destId="{C0A5AB48-2F09-45A2-96DA-D21C398889FC}" srcOrd="2" destOrd="0" presId="urn:microsoft.com/office/officeart/2005/8/layout/hProcess7"/>
    <dgm:cxn modelId="{2AA87300-C18D-474E-A61D-A41A77C926D1}" type="presParOf" srcId="{D2E74C33-CFBC-4DFD-BDE4-A3B02ADB50CC}" destId="{BCE91C7E-5461-4373-8E82-533FC72CE535}" srcOrd="1" destOrd="0" presId="urn:microsoft.com/office/officeart/2005/8/layout/hProcess7"/>
    <dgm:cxn modelId="{50DB7706-C7E6-4705-A78A-F73641D4E8E1}" type="presParOf" srcId="{D2E74C33-CFBC-4DFD-BDE4-A3B02ADB50CC}" destId="{0C4658AB-EB02-49AD-A0E1-DD5E0E2C33E3}" srcOrd="2" destOrd="0" presId="urn:microsoft.com/office/officeart/2005/8/layout/hProcess7"/>
    <dgm:cxn modelId="{CF545F5B-5F67-4697-BDDB-83EC0CA9D461}" type="presParOf" srcId="{0C4658AB-EB02-49AD-A0E1-DD5E0E2C33E3}" destId="{0AFE2C12-0B41-4ED4-A7BC-7C28F527DCDF}" srcOrd="0" destOrd="0" presId="urn:microsoft.com/office/officeart/2005/8/layout/hProcess7"/>
    <dgm:cxn modelId="{55B9D6A4-26E0-4E48-8CB9-D247C811EEA4}" type="presParOf" srcId="{0C4658AB-EB02-49AD-A0E1-DD5E0E2C33E3}" destId="{35287A25-8398-4800-A420-8C9AEC002AC8}" srcOrd="1" destOrd="0" presId="urn:microsoft.com/office/officeart/2005/8/layout/hProcess7"/>
    <dgm:cxn modelId="{56005D88-C6E2-4685-BC91-9BE09F156C8F}" type="presParOf" srcId="{0C4658AB-EB02-49AD-A0E1-DD5E0E2C33E3}" destId="{6C297120-7FBA-4067-9633-0FE53A475282}" srcOrd="2" destOrd="0" presId="urn:microsoft.com/office/officeart/2005/8/layout/hProcess7"/>
    <dgm:cxn modelId="{5FCFEAAE-F866-471C-A5D4-96D1DACE13B4}" type="presParOf" srcId="{D2E74C33-CFBC-4DFD-BDE4-A3B02ADB50CC}" destId="{9D80E01A-BFD5-4024-A57D-7DB1F0590B55}" srcOrd="3" destOrd="0" presId="urn:microsoft.com/office/officeart/2005/8/layout/hProcess7"/>
    <dgm:cxn modelId="{F1E80A3E-3508-4F87-89C8-59390143A079}" type="presParOf" srcId="{D2E74C33-CFBC-4DFD-BDE4-A3B02ADB50CC}" destId="{D02FC481-381E-4184-A308-A37B9556A672}" srcOrd="4" destOrd="0" presId="urn:microsoft.com/office/officeart/2005/8/layout/hProcess7"/>
    <dgm:cxn modelId="{E186C4A8-3542-4CAB-B6DE-75DB949945E7}" type="presParOf" srcId="{D02FC481-381E-4184-A308-A37B9556A672}" destId="{C095FD64-BF73-4A4C-81A1-298507D424E5}" srcOrd="0" destOrd="0" presId="urn:microsoft.com/office/officeart/2005/8/layout/hProcess7"/>
    <dgm:cxn modelId="{9E7C7368-CE3C-4BD6-8359-E731C3040891}" type="presParOf" srcId="{D02FC481-381E-4184-A308-A37B9556A672}" destId="{69C8443E-CF49-42B8-B9C7-4A5847E2D43C}" srcOrd="1" destOrd="0" presId="urn:microsoft.com/office/officeart/2005/8/layout/hProcess7"/>
    <dgm:cxn modelId="{9C82BD10-D981-49E2-BBE3-C63893883D1C}" type="presParOf" srcId="{D02FC481-381E-4184-A308-A37B9556A672}" destId="{0EF0E661-B2AD-45D4-9D06-2A6691DF5C51}" srcOrd="2" destOrd="0" presId="urn:microsoft.com/office/officeart/2005/8/layout/hProcess7"/>
    <dgm:cxn modelId="{D8C20C76-C68E-4772-B658-F066FC06561F}" type="presParOf" srcId="{D2E74C33-CFBC-4DFD-BDE4-A3B02ADB50CC}" destId="{7FAD0B1D-A738-4AA6-A4B3-40F7EE9A1403}" srcOrd="5" destOrd="0" presId="urn:microsoft.com/office/officeart/2005/8/layout/hProcess7"/>
    <dgm:cxn modelId="{EA13A15F-8BB2-4AA1-B64D-B09EE9A25B52}" type="presParOf" srcId="{D2E74C33-CFBC-4DFD-BDE4-A3B02ADB50CC}" destId="{F84695DB-3B63-4639-9C4D-0F99A3487726}" srcOrd="6" destOrd="0" presId="urn:microsoft.com/office/officeart/2005/8/layout/hProcess7"/>
    <dgm:cxn modelId="{E2769BCD-971D-4267-A677-3CD196658C97}" type="presParOf" srcId="{F84695DB-3B63-4639-9C4D-0F99A3487726}" destId="{0597CF9C-9694-4966-B19E-F4FACDF24665}" srcOrd="0" destOrd="0" presId="urn:microsoft.com/office/officeart/2005/8/layout/hProcess7"/>
    <dgm:cxn modelId="{8A68122A-31F2-4FA0-A81C-E18B4B434AA3}" type="presParOf" srcId="{F84695DB-3B63-4639-9C4D-0F99A3487726}" destId="{F62F1470-2679-4AD3-8DD1-A77218CEC91E}" srcOrd="1" destOrd="0" presId="urn:microsoft.com/office/officeart/2005/8/layout/hProcess7"/>
    <dgm:cxn modelId="{E2D827FD-A561-4807-986D-9548FE3CD864}" type="presParOf" srcId="{F84695DB-3B63-4639-9C4D-0F99A3487726}" destId="{121B2261-BEF4-459A-A303-D264AF0B7F76}" srcOrd="2" destOrd="0" presId="urn:microsoft.com/office/officeart/2005/8/layout/hProcess7"/>
    <dgm:cxn modelId="{A53E6963-3C9D-40BD-AE75-6E7823349BCA}" type="presParOf" srcId="{D2E74C33-CFBC-4DFD-BDE4-A3B02ADB50CC}" destId="{0CE72DA0-E5A2-4B69-BCEA-36352140027E}" srcOrd="7" destOrd="0" presId="urn:microsoft.com/office/officeart/2005/8/layout/hProcess7"/>
    <dgm:cxn modelId="{5D51019A-9506-4132-ACFD-8A551782B842}" type="presParOf" srcId="{D2E74C33-CFBC-4DFD-BDE4-A3B02ADB50CC}" destId="{4CA65B64-FB1A-44D3-B798-0B3D69C48C07}" srcOrd="8" destOrd="0" presId="urn:microsoft.com/office/officeart/2005/8/layout/hProcess7"/>
    <dgm:cxn modelId="{221146E2-4733-4EEA-B0E1-D12E933F25EB}" type="presParOf" srcId="{4CA65B64-FB1A-44D3-B798-0B3D69C48C07}" destId="{DA680E14-3AB6-4406-82B3-9AB544DE8D88}" srcOrd="0" destOrd="0" presId="urn:microsoft.com/office/officeart/2005/8/layout/hProcess7"/>
    <dgm:cxn modelId="{3A72C527-5C4B-4604-852B-67670EBB6916}" type="presParOf" srcId="{4CA65B64-FB1A-44D3-B798-0B3D69C48C07}" destId="{52C7BE1C-0EAA-46E5-8BCF-24AE094DC802}" srcOrd="1" destOrd="0" presId="urn:microsoft.com/office/officeart/2005/8/layout/hProcess7"/>
    <dgm:cxn modelId="{49B6F32D-B66E-4F11-9065-3E99FF799DF3}" type="presParOf" srcId="{4CA65B64-FB1A-44D3-B798-0B3D69C48C07}" destId="{B304A8D7-5004-4550-B366-6AF9DE3D2379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62AB05F-1D89-46E7-ADFB-BCF69A6188AA}" type="doc">
      <dgm:prSet loTypeId="urn:microsoft.com/office/officeart/2005/8/layout/lProcess2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s-MX"/>
        </a:p>
      </dgm:t>
    </dgm:pt>
    <dgm:pt modelId="{5F699D0C-5FC1-481A-A8CE-9A26F0B8B48F}">
      <dgm:prSet phldrT="[Texto]" phldr="0"/>
      <dgm:spPr/>
      <dgm:t>
        <a:bodyPr/>
        <a:lstStyle/>
        <a:p>
          <a:r>
            <a:rPr lang="es-MX" dirty="0"/>
            <a:t>*</a:t>
          </a:r>
        </a:p>
      </dgm:t>
    </dgm:pt>
    <dgm:pt modelId="{05361B80-AF8C-4DCC-A194-1AF6FC6F0349}" type="parTrans" cxnId="{583F4C60-6C05-4BB2-A955-191DA334F28E}">
      <dgm:prSet/>
      <dgm:spPr/>
      <dgm:t>
        <a:bodyPr/>
        <a:lstStyle/>
        <a:p>
          <a:endParaRPr lang="es-MX"/>
        </a:p>
      </dgm:t>
    </dgm:pt>
    <dgm:pt modelId="{E107CC07-5FCE-4468-9DD7-E448622EEAD0}" type="sibTrans" cxnId="{583F4C60-6C05-4BB2-A955-191DA334F28E}">
      <dgm:prSet/>
      <dgm:spPr/>
      <dgm:t>
        <a:bodyPr/>
        <a:lstStyle/>
        <a:p>
          <a:endParaRPr lang="es-MX"/>
        </a:p>
      </dgm:t>
    </dgm:pt>
    <dgm:pt modelId="{088DAF80-ADBC-496E-AFC1-89D2F57FA403}">
      <dgm:prSet phldrT="[Texto]" phldr="0"/>
      <dgm:spPr/>
      <dgm:t>
        <a:bodyPr/>
        <a:lstStyle/>
        <a:p>
          <a:r>
            <a:rPr lang="es-MX" dirty="0"/>
            <a:t>PENSAMIENTOS</a:t>
          </a:r>
        </a:p>
      </dgm:t>
    </dgm:pt>
    <dgm:pt modelId="{3F7E1F28-AF64-41EA-ADA3-987EA670A4B1}" type="parTrans" cxnId="{239F84D1-ECDD-4030-BCF6-342ABFF4F756}">
      <dgm:prSet/>
      <dgm:spPr/>
      <dgm:t>
        <a:bodyPr/>
        <a:lstStyle/>
        <a:p>
          <a:endParaRPr lang="es-MX"/>
        </a:p>
      </dgm:t>
    </dgm:pt>
    <dgm:pt modelId="{5284D8E0-E362-4F84-9CC4-939EB78F2C01}" type="sibTrans" cxnId="{239F84D1-ECDD-4030-BCF6-342ABFF4F756}">
      <dgm:prSet/>
      <dgm:spPr/>
      <dgm:t>
        <a:bodyPr/>
        <a:lstStyle/>
        <a:p>
          <a:endParaRPr lang="es-MX"/>
        </a:p>
      </dgm:t>
    </dgm:pt>
    <dgm:pt modelId="{46769833-717D-4A43-813A-4EE9252EC6C5}">
      <dgm:prSet phldrT="[Texto]" phldr="0"/>
      <dgm:spPr/>
      <dgm:t>
        <a:bodyPr/>
        <a:lstStyle/>
        <a:p>
          <a:r>
            <a:rPr lang="es-MX" dirty="0"/>
            <a:t>*</a:t>
          </a:r>
        </a:p>
      </dgm:t>
    </dgm:pt>
    <dgm:pt modelId="{391998ED-CC6E-4BF8-853C-264571D6BD14}" type="parTrans" cxnId="{6D4C0441-FDA1-427F-B176-6EA06F132E63}">
      <dgm:prSet/>
      <dgm:spPr/>
      <dgm:t>
        <a:bodyPr/>
        <a:lstStyle/>
        <a:p>
          <a:endParaRPr lang="es-MX"/>
        </a:p>
      </dgm:t>
    </dgm:pt>
    <dgm:pt modelId="{A4CB3D9A-F179-4B1E-9CCF-A8A61495D147}" type="sibTrans" cxnId="{6D4C0441-FDA1-427F-B176-6EA06F132E63}">
      <dgm:prSet/>
      <dgm:spPr/>
      <dgm:t>
        <a:bodyPr/>
        <a:lstStyle/>
        <a:p>
          <a:endParaRPr lang="es-MX"/>
        </a:p>
      </dgm:t>
    </dgm:pt>
    <dgm:pt modelId="{00CA811F-3EF3-400D-BA9A-E497B9F0C60F}">
      <dgm:prSet phldrT="[Texto]" phldr="0"/>
      <dgm:spPr/>
      <dgm:t>
        <a:bodyPr/>
        <a:lstStyle/>
        <a:p>
          <a:r>
            <a:rPr lang="es-MX" dirty="0"/>
            <a:t>*</a:t>
          </a:r>
        </a:p>
      </dgm:t>
    </dgm:pt>
    <dgm:pt modelId="{8B6CD857-21C1-45B7-976F-02A8AE3AE227}" type="parTrans" cxnId="{F457EB9C-F1E9-4CD8-B084-0919C3B7B443}">
      <dgm:prSet/>
      <dgm:spPr/>
      <dgm:t>
        <a:bodyPr/>
        <a:lstStyle/>
        <a:p>
          <a:endParaRPr lang="es-MX"/>
        </a:p>
      </dgm:t>
    </dgm:pt>
    <dgm:pt modelId="{CE00CBB6-9AD3-4D31-B90A-1A40DCE97814}" type="sibTrans" cxnId="{F457EB9C-F1E9-4CD8-B084-0919C3B7B443}">
      <dgm:prSet/>
      <dgm:spPr/>
      <dgm:t>
        <a:bodyPr/>
        <a:lstStyle/>
        <a:p>
          <a:endParaRPr lang="es-MX"/>
        </a:p>
      </dgm:t>
    </dgm:pt>
    <dgm:pt modelId="{F48E3764-198F-4A7C-9AAD-8C65C5311D02}">
      <dgm:prSet phldrT="[Texto]" phldr="0"/>
      <dgm:spPr/>
      <dgm:t>
        <a:bodyPr/>
        <a:lstStyle/>
        <a:p>
          <a:r>
            <a:rPr lang="es-MX" dirty="0"/>
            <a:t>IDEAS</a:t>
          </a:r>
        </a:p>
      </dgm:t>
    </dgm:pt>
    <dgm:pt modelId="{206B05D9-D3FE-44E5-9BF5-FB7D6FB96231}" type="parTrans" cxnId="{900B8CF4-646C-4572-B312-E0BAC9200A2A}">
      <dgm:prSet/>
      <dgm:spPr/>
      <dgm:t>
        <a:bodyPr/>
        <a:lstStyle/>
        <a:p>
          <a:endParaRPr lang="es-MX"/>
        </a:p>
      </dgm:t>
    </dgm:pt>
    <dgm:pt modelId="{57B834FC-5176-4087-AFC5-EFB5C73B3B16}" type="sibTrans" cxnId="{900B8CF4-646C-4572-B312-E0BAC9200A2A}">
      <dgm:prSet/>
      <dgm:spPr/>
      <dgm:t>
        <a:bodyPr/>
        <a:lstStyle/>
        <a:p>
          <a:endParaRPr lang="es-MX"/>
        </a:p>
      </dgm:t>
    </dgm:pt>
    <dgm:pt modelId="{0A89B13C-BA24-425B-9887-D9809F64F008}">
      <dgm:prSet phldrT="[Texto]" phldr="0"/>
      <dgm:spPr/>
      <dgm:t>
        <a:bodyPr/>
        <a:lstStyle/>
        <a:p>
          <a:r>
            <a:rPr lang="es-MX" dirty="0"/>
            <a:t>*</a:t>
          </a:r>
        </a:p>
      </dgm:t>
    </dgm:pt>
    <dgm:pt modelId="{A7A023C3-89E0-4AA9-9756-8A219EC0B21D}" type="parTrans" cxnId="{BDD3C8D5-2540-4882-BE0F-6C7226031A2B}">
      <dgm:prSet/>
      <dgm:spPr/>
      <dgm:t>
        <a:bodyPr/>
        <a:lstStyle/>
        <a:p>
          <a:endParaRPr lang="es-MX"/>
        </a:p>
      </dgm:t>
    </dgm:pt>
    <dgm:pt modelId="{5C0B197B-856E-479B-9CBE-90B537458BAD}" type="sibTrans" cxnId="{BDD3C8D5-2540-4882-BE0F-6C7226031A2B}">
      <dgm:prSet/>
      <dgm:spPr/>
      <dgm:t>
        <a:bodyPr/>
        <a:lstStyle/>
        <a:p>
          <a:endParaRPr lang="es-MX"/>
        </a:p>
      </dgm:t>
    </dgm:pt>
    <dgm:pt modelId="{03B1E972-4B4A-4E48-9AA8-B5650D95F1EC}">
      <dgm:prSet phldrT="[Texto]" phldr="0"/>
      <dgm:spPr/>
      <dgm:t>
        <a:bodyPr/>
        <a:lstStyle/>
        <a:p>
          <a:r>
            <a:rPr lang="es-MX" dirty="0"/>
            <a:t>*</a:t>
          </a:r>
        </a:p>
      </dgm:t>
    </dgm:pt>
    <dgm:pt modelId="{3F76ED9D-43BD-426A-806A-29E166E19463}" type="parTrans" cxnId="{E3DAC664-1623-44F1-9C18-7466D6523191}">
      <dgm:prSet/>
      <dgm:spPr/>
      <dgm:t>
        <a:bodyPr/>
        <a:lstStyle/>
        <a:p>
          <a:endParaRPr lang="es-MX"/>
        </a:p>
      </dgm:t>
    </dgm:pt>
    <dgm:pt modelId="{BCECCDA6-7B22-46F4-8401-EC9925D350F9}" type="sibTrans" cxnId="{E3DAC664-1623-44F1-9C18-7466D6523191}">
      <dgm:prSet/>
      <dgm:spPr/>
      <dgm:t>
        <a:bodyPr/>
        <a:lstStyle/>
        <a:p>
          <a:endParaRPr lang="es-MX"/>
        </a:p>
      </dgm:t>
    </dgm:pt>
    <dgm:pt modelId="{1F4BFCA4-A669-4FBE-B5CC-ECA88DA854E9}">
      <dgm:prSet phldrT="[Texto]" phldr="0"/>
      <dgm:spPr/>
      <dgm:t>
        <a:bodyPr/>
        <a:lstStyle/>
        <a:p>
          <a:r>
            <a:rPr lang="es-MX" dirty="0"/>
            <a:t>IMÁGENES</a:t>
          </a:r>
        </a:p>
      </dgm:t>
    </dgm:pt>
    <dgm:pt modelId="{B20BFAD8-4711-4BBE-B3A9-06E380DDB880}" type="parTrans" cxnId="{9AEB6690-08E7-40BA-BD9B-EEEA2D313844}">
      <dgm:prSet/>
      <dgm:spPr/>
      <dgm:t>
        <a:bodyPr/>
        <a:lstStyle/>
        <a:p>
          <a:endParaRPr lang="es-MX"/>
        </a:p>
      </dgm:t>
    </dgm:pt>
    <dgm:pt modelId="{883AF32B-8C6A-4233-99FF-1E626BFD4A1A}" type="sibTrans" cxnId="{9AEB6690-08E7-40BA-BD9B-EEEA2D313844}">
      <dgm:prSet/>
      <dgm:spPr/>
      <dgm:t>
        <a:bodyPr/>
        <a:lstStyle/>
        <a:p>
          <a:endParaRPr lang="es-MX"/>
        </a:p>
      </dgm:t>
    </dgm:pt>
    <dgm:pt modelId="{5075A212-60FB-4921-9211-4DB1948FF668}">
      <dgm:prSet phldrT="[Texto]" phldr="0"/>
      <dgm:spPr/>
      <dgm:t>
        <a:bodyPr/>
        <a:lstStyle/>
        <a:p>
          <a:r>
            <a:rPr lang="es-MX" dirty="0"/>
            <a:t>*</a:t>
          </a:r>
        </a:p>
      </dgm:t>
    </dgm:pt>
    <dgm:pt modelId="{84849050-4408-4D5F-A1E5-CC6DB53AF881}" type="parTrans" cxnId="{C3708AC8-5F46-4C73-B539-9E36C9F658FE}">
      <dgm:prSet/>
      <dgm:spPr/>
      <dgm:t>
        <a:bodyPr/>
        <a:lstStyle/>
        <a:p>
          <a:endParaRPr lang="es-MX"/>
        </a:p>
      </dgm:t>
    </dgm:pt>
    <dgm:pt modelId="{E6AE237A-93D8-463B-BAEC-D88552E1DAA4}" type="sibTrans" cxnId="{C3708AC8-5F46-4C73-B539-9E36C9F658FE}">
      <dgm:prSet/>
      <dgm:spPr/>
      <dgm:t>
        <a:bodyPr/>
        <a:lstStyle/>
        <a:p>
          <a:endParaRPr lang="es-MX"/>
        </a:p>
      </dgm:t>
    </dgm:pt>
    <dgm:pt modelId="{DBD1CFA4-EDEE-417C-A68B-EFBEC15973E2}" type="pres">
      <dgm:prSet presAssocID="{562AB05F-1D89-46E7-ADFB-BCF69A6188AA}" presName="theList" presStyleCnt="0">
        <dgm:presLayoutVars>
          <dgm:dir/>
          <dgm:animLvl val="lvl"/>
          <dgm:resizeHandles val="exact"/>
        </dgm:presLayoutVars>
      </dgm:prSet>
      <dgm:spPr/>
    </dgm:pt>
    <dgm:pt modelId="{D69DA77B-C373-4D76-86CA-BCB89EBBFC12}" type="pres">
      <dgm:prSet presAssocID="{5F699D0C-5FC1-481A-A8CE-9A26F0B8B48F}" presName="compNode" presStyleCnt="0"/>
      <dgm:spPr/>
    </dgm:pt>
    <dgm:pt modelId="{99632344-75C3-43B4-B682-419AF5C1ADE9}" type="pres">
      <dgm:prSet presAssocID="{5F699D0C-5FC1-481A-A8CE-9A26F0B8B48F}" presName="aNode" presStyleLbl="bgShp" presStyleIdx="0" presStyleCnt="3"/>
      <dgm:spPr/>
    </dgm:pt>
    <dgm:pt modelId="{92F9D703-F924-47CF-8680-FC83FF046C48}" type="pres">
      <dgm:prSet presAssocID="{5F699D0C-5FC1-481A-A8CE-9A26F0B8B48F}" presName="textNode" presStyleLbl="bgShp" presStyleIdx="0" presStyleCnt="3"/>
      <dgm:spPr/>
    </dgm:pt>
    <dgm:pt modelId="{5C552F7A-6943-40DD-8769-7F43ED7760A3}" type="pres">
      <dgm:prSet presAssocID="{5F699D0C-5FC1-481A-A8CE-9A26F0B8B48F}" presName="compChildNode" presStyleCnt="0"/>
      <dgm:spPr/>
    </dgm:pt>
    <dgm:pt modelId="{E007AB8C-A6BF-4FA2-ACA7-F89C1BC61D48}" type="pres">
      <dgm:prSet presAssocID="{5F699D0C-5FC1-481A-A8CE-9A26F0B8B48F}" presName="theInnerList" presStyleCnt="0"/>
      <dgm:spPr/>
    </dgm:pt>
    <dgm:pt modelId="{E1BDCAC4-9654-4F1C-B6A0-F361DC459DD4}" type="pres">
      <dgm:prSet presAssocID="{088DAF80-ADBC-496E-AFC1-89D2F57FA403}" presName="childNode" presStyleLbl="node1" presStyleIdx="0" presStyleCnt="6">
        <dgm:presLayoutVars>
          <dgm:bulletEnabled val="1"/>
        </dgm:presLayoutVars>
      </dgm:prSet>
      <dgm:spPr/>
    </dgm:pt>
    <dgm:pt modelId="{F3E4254A-2A86-4551-AAC8-FE1D7CC4AE89}" type="pres">
      <dgm:prSet presAssocID="{088DAF80-ADBC-496E-AFC1-89D2F57FA403}" presName="aSpace2" presStyleCnt="0"/>
      <dgm:spPr/>
    </dgm:pt>
    <dgm:pt modelId="{9ED35953-D299-4CEF-ADB7-1493D257A918}" type="pres">
      <dgm:prSet presAssocID="{46769833-717D-4A43-813A-4EE9252EC6C5}" presName="childNode" presStyleLbl="node1" presStyleIdx="1" presStyleCnt="6">
        <dgm:presLayoutVars>
          <dgm:bulletEnabled val="1"/>
        </dgm:presLayoutVars>
      </dgm:prSet>
      <dgm:spPr/>
    </dgm:pt>
    <dgm:pt modelId="{608252C8-F85C-4E1A-B94E-C985A805673D}" type="pres">
      <dgm:prSet presAssocID="{5F699D0C-5FC1-481A-A8CE-9A26F0B8B48F}" presName="aSpace" presStyleCnt="0"/>
      <dgm:spPr/>
    </dgm:pt>
    <dgm:pt modelId="{24F72C6B-7FF4-4CA5-A4E7-469C2E880676}" type="pres">
      <dgm:prSet presAssocID="{00CA811F-3EF3-400D-BA9A-E497B9F0C60F}" presName="compNode" presStyleCnt="0"/>
      <dgm:spPr/>
    </dgm:pt>
    <dgm:pt modelId="{70909359-CF8D-4CB2-BFD8-C20B7D4D824D}" type="pres">
      <dgm:prSet presAssocID="{00CA811F-3EF3-400D-BA9A-E497B9F0C60F}" presName="aNode" presStyleLbl="bgShp" presStyleIdx="1" presStyleCnt="3"/>
      <dgm:spPr/>
    </dgm:pt>
    <dgm:pt modelId="{EE025CEC-1480-409C-8FC6-3328E85C13CD}" type="pres">
      <dgm:prSet presAssocID="{00CA811F-3EF3-400D-BA9A-E497B9F0C60F}" presName="textNode" presStyleLbl="bgShp" presStyleIdx="1" presStyleCnt="3"/>
      <dgm:spPr/>
    </dgm:pt>
    <dgm:pt modelId="{40B1866D-3AAF-4EED-917C-F451BEDEE13D}" type="pres">
      <dgm:prSet presAssocID="{00CA811F-3EF3-400D-BA9A-E497B9F0C60F}" presName="compChildNode" presStyleCnt="0"/>
      <dgm:spPr/>
    </dgm:pt>
    <dgm:pt modelId="{2FEF8EDF-E04C-4BB2-B1D4-B1898270DEAD}" type="pres">
      <dgm:prSet presAssocID="{00CA811F-3EF3-400D-BA9A-E497B9F0C60F}" presName="theInnerList" presStyleCnt="0"/>
      <dgm:spPr/>
    </dgm:pt>
    <dgm:pt modelId="{20078B17-E609-4FB3-9115-583C64B833A9}" type="pres">
      <dgm:prSet presAssocID="{F48E3764-198F-4A7C-9AAD-8C65C5311D02}" presName="childNode" presStyleLbl="node1" presStyleIdx="2" presStyleCnt="6">
        <dgm:presLayoutVars>
          <dgm:bulletEnabled val="1"/>
        </dgm:presLayoutVars>
      </dgm:prSet>
      <dgm:spPr/>
    </dgm:pt>
    <dgm:pt modelId="{930ACB16-B0D4-42AD-8F24-3C310B74C6D4}" type="pres">
      <dgm:prSet presAssocID="{F48E3764-198F-4A7C-9AAD-8C65C5311D02}" presName="aSpace2" presStyleCnt="0"/>
      <dgm:spPr/>
    </dgm:pt>
    <dgm:pt modelId="{D380450E-A439-4A72-9298-BE17FD2817BF}" type="pres">
      <dgm:prSet presAssocID="{0A89B13C-BA24-425B-9887-D9809F64F008}" presName="childNode" presStyleLbl="node1" presStyleIdx="3" presStyleCnt="6">
        <dgm:presLayoutVars>
          <dgm:bulletEnabled val="1"/>
        </dgm:presLayoutVars>
      </dgm:prSet>
      <dgm:spPr/>
    </dgm:pt>
    <dgm:pt modelId="{3A02BA35-A4A9-42B1-A42E-CA02EFBC6047}" type="pres">
      <dgm:prSet presAssocID="{00CA811F-3EF3-400D-BA9A-E497B9F0C60F}" presName="aSpace" presStyleCnt="0"/>
      <dgm:spPr/>
    </dgm:pt>
    <dgm:pt modelId="{9CDCA5C1-ECA0-477F-B0A0-1AEE30F87966}" type="pres">
      <dgm:prSet presAssocID="{03B1E972-4B4A-4E48-9AA8-B5650D95F1EC}" presName="compNode" presStyleCnt="0"/>
      <dgm:spPr/>
    </dgm:pt>
    <dgm:pt modelId="{5F9E163A-FEF2-4F00-A30E-D8C87A9B67F9}" type="pres">
      <dgm:prSet presAssocID="{03B1E972-4B4A-4E48-9AA8-B5650D95F1EC}" presName="aNode" presStyleLbl="bgShp" presStyleIdx="2" presStyleCnt="3"/>
      <dgm:spPr/>
    </dgm:pt>
    <dgm:pt modelId="{D89DB69D-819E-4B9D-BE11-1B167EE435D0}" type="pres">
      <dgm:prSet presAssocID="{03B1E972-4B4A-4E48-9AA8-B5650D95F1EC}" presName="textNode" presStyleLbl="bgShp" presStyleIdx="2" presStyleCnt="3"/>
      <dgm:spPr/>
    </dgm:pt>
    <dgm:pt modelId="{3A880672-C57D-4437-BF88-4EA4F52211EA}" type="pres">
      <dgm:prSet presAssocID="{03B1E972-4B4A-4E48-9AA8-B5650D95F1EC}" presName="compChildNode" presStyleCnt="0"/>
      <dgm:spPr/>
    </dgm:pt>
    <dgm:pt modelId="{4EC4DAD6-372F-4460-8895-C62096418956}" type="pres">
      <dgm:prSet presAssocID="{03B1E972-4B4A-4E48-9AA8-B5650D95F1EC}" presName="theInnerList" presStyleCnt="0"/>
      <dgm:spPr/>
    </dgm:pt>
    <dgm:pt modelId="{0A1A01CF-BD48-4ADE-9C9F-45C14DBCCBF2}" type="pres">
      <dgm:prSet presAssocID="{1F4BFCA4-A669-4FBE-B5CC-ECA88DA854E9}" presName="childNode" presStyleLbl="node1" presStyleIdx="4" presStyleCnt="6">
        <dgm:presLayoutVars>
          <dgm:bulletEnabled val="1"/>
        </dgm:presLayoutVars>
      </dgm:prSet>
      <dgm:spPr/>
    </dgm:pt>
    <dgm:pt modelId="{E82A0135-7817-4631-A2E8-9818DBC7DD7F}" type="pres">
      <dgm:prSet presAssocID="{1F4BFCA4-A669-4FBE-B5CC-ECA88DA854E9}" presName="aSpace2" presStyleCnt="0"/>
      <dgm:spPr/>
    </dgm:pt>
    <dgm:pt modelId="{52F8567D-8720-49EC-9FF4-3327234BB185}" type="pres">
      <dgm:prSet presAssocID="{5075A212-60FB-4921-9211-4DB1948FF668}" presName="childNode" presStyleLbl="node1" presStyleIdx="5" presStyleCnt="6">
        <dgm:presLayoutVars>
          <dgm:bulletEnabled val="1"/>
        </dgm:presLayoutVars>
      </dgm:prSet>
      <dgm:spPr/>
    </dgm:pt>
  </dgm:ptLst>
  <dgm:cxnLst>
    <dgm:cxn modelId="{D6749802-0F53-4987-95BE-683202BD37A4}" type="presOf" srcId="{F48E3764-198F-4A7C-9AAD-8C65C5311D02}" destId="{20078B17-E609-4FB3-9115-583C64B833A9}" srcOrd="0" destOrd="0" presId="urn:microsoft.com/office/officeart/2005/8/layout/lProcess2"/>
    <dgm:cxn modelId="{7F3C6F32-EB10-455A-AD42-6C5291F131E5}" type="presOf" srcId="{562AB05F-1D89-46E7-ADFB-BCF69A6188AA}" destId="{DBD1CFA4-EDEE-417C-A68B-EFBEC15973E2}" srcOrd="0" destOrd="0" presId="urn:microsoft.com/office/officeart/2005/8/layout/lProcess2"/>
    <dgm:cxn modelId="{C2CF7834-B0B9-4534-A231-3D03CDA59132}" type="presOf" srcId="{1F4BFCA4-A669-4FBE-B5CC-ECA88DA854E9}" destId="{0A1A01CF-BD48-4ADE-9C9F-45C14DBCCBF2}" srcOrd="0" destOrd="0" presId="urn:microsoft.com/office/officeart/2005/8/layout/lProcess2"/>
    <dgm:cxn modelId="{583F4C60-6C05-4BB2-A955-191DA334F28E}" srcId="{562AB05F-1D89-46E7-ADFB-BCF69A6188AA}" destId="{5F699D0C-5FC1-481A-A8CE-9A26F0B8B48F}" srcOrd="0" destOrd="0" parTransId="{05361B80-AF8C-4DCC-A194-1AF6FC6F0349}" sibTransId="{E107CC07-5FCE-4468-9DD7-E448622EEAD0}"/>
    <dgm:cxn modelId="{6D4C0441-FDA1-427F-B176-6EA06F132E63}" srcId="{5F699D0C-5FC1-481A-A8CE-9A26F0B8B48F}" destId="{46769833-717D-4A43-813A-4EE9252EC6C5}" srcOrd="1" destOrd="0" parTransId="{391998ED-CC6E-4BF8-853C-264571D6BD14}" sibTransId="{A4CB3D9A-F179-4B1E-9CCF-A8A61495D147}"/>
    <dgm:cxn modelId="{E3DAC664-1623-44F1-9C18-7466D6523191}" srcId="{562AB05F-1D89-46E7-ADFB-BCF69A6188AA}" destId="{03B1E972-4B4A-4E48-9AA8-B5650D95F1EC}" srcOrd="2" destOrd="0" parTransId="{3F76ED9D-43BD-426A-806A-29E166E19463}" sibTransId="{BCECCDA6-7B22-46F4-8401-EC9925D350F9}"/>
    <dgm:cxn modelId="{20E9856C-2012-45D9-ABFD-0887611551A3}" type="presOf" srcId="{5F699D0C-5FC1-481A-A8CE-9A26F0B8B48F}" destId="{99632344-75C3-43B4-B682-419AF5C1ADE9}" srcOrd="0" destOrd="0" presId="urn:microsoft.com/office/officeart/2005/8/layout/lProcess2"/>
    <dgm:cxn modelId="{D3C5594F-2971-4277-9A70-44AA0FA1CEFC}" type="presOf" srcId="{0A89B13C-BA24-425B-9887-D9809F64F008}" destId="{D380450E-A439-4A72-9298-BE17FD2817BF}" srcOrd="0" destOrd="0" presId="urn:microsoft.com/office/officeart/2005/8/layout/lProcess2"/>
    <dgm:cxn modelId="{CA8E4872-C312-446C-A8F3-2542EE862206}" type="presOf" srcId="{00CA811F-3EF3-400D-BA9A-E497B9F0C60F}" destId="{70909359-CF8D-4CB2-BFD8-C20B7D4D824D}" srcOrd="0" destOrd="0" presId="urn:microsoft.com/office/officeart/2005/8/layout/lProcess2"/>
    <dgm:cxn modelId="{1C89D177-6290-40E8-94FD-8FD875E9CEE5}" type="presOf" srcId="{088DAF80-ADBC-496E-AFC1-89D2F57FA403}" destId="{E1BDCAC4-9654-4F1C-B6A0-F361DC459DD4}" srcOrd="0" destOrd="0" presId="urn:microsoft.com/office/officeart/2005/8/layout/lProcess2"/>
    <dgm:cxn modelId="{9AEB6690-08E7-40BA-BD9B-EEEA2D313844}" srcId="{03B1E972-4B4A-4E48-9AA8-B5650D95F1EC}" destId="{1F4BFCA4-A669-4FBE-B5CC-ECA88DA854E9}" srcOrd="0" destOrd="0" parTransId="{B20BFAD8-4711-4BBE-B3A9-06E380DDB880}" sibTransId="{883AF32B-8C6A-4233-99FF-1E626BFD4A1A}"/>
    <dgm:cxn modelId="{F457EB9C-F1E9-4CD8-B084-0919C3B7B443}" srcId="{562AB05F-1D89-46E7-ADFB-BCF69A6188AA}" destId="{00CA811F-3EF3-400D-BA9A-E497B9F0C60F}" srcOrd="1" destOrd="0" parTransId="{8B6CD857-21C1-45B7-976F-02A8AE3AE227}" sibTransId="{CE00CBB6-9AD3-4D31-B90A-1A40DCE97814}"/>
    <dgm:cxn modelId="{13C278C5-5CB6-41E4-9F8D-A7AD4BFB3547}" type="presOf" srcId="{00CA811F-3EF3-400D-BA9A-E497B9F0C60F}" destId="{EE025CEC-1480-409C-8FC6-3328E85C13CD}" srcOrd="1" destOrd="0" presId="urn:microsoft.com/office/officeart/2005/8/layout/lProcess2"/>
    <dgm:cxn modelId="{C3708AC8-5F46-4C73-B539-9E36C9F658FE}" srcId="{03B1E972-4B4A-4E48-9AA8-B5650D95F1EC}" destId="{5075A212-60FB-4921-9211-4DB1948FF668}" srcOrd="1" destOrd="0" parTransId="{84849050-4408-4D5F-A1E5-CC6DB53AF881}" sibTransId="{E6AE237A-93D8-463B-BAEC-D88552E1DAA4}"/>
    <dgm:cxn modelId="{6C5109CE-FA99-4CA6-8EB6-BBEC1712E5F3}" type="presOf" srcId="{03B1E972-4B4A-4E48-9AA8-B5650D95F1EC}" destId="{5F9E163A-FEF2-4F00-A30E-D8C87A9B67F9}" srcOrd="0" destOrd="0" presId="urn:microsoft.com/office/officeart/2005/8/layout/lProcess2"/>
    <dgm:cxn modelId="{239F84D1-ECDD-4030-BCF6-342ABFF4F756}" srcId="{5F699D0C-5FC1-481A-A8CE-9A26F0B8B48F}" destId="{088DAF80-ADBC-496E-AFC1-89D2F57FA403}" srcOrd="0" destOrd="0" parTransId="{3F7E1F28-AF64-41EA-ADA3-987EA670A4B1}" sibTransId="{5284D8E0-E362-4F84-9CC4-939EB78F2C01}"/>
    <dgm:cxn modelId="{AC43C0D2-78CA-490F-8246-7CA8BBD71F8B}" type="presOf" srcId="{46769833-717D-4A43-813A-4EE9252EC6C5}" destId="{9ED35953-D299-4CEF-ADB7-1493D257A918}" srcOrd="0" destOrd="0" presId="urn:microsoft.com/office/officeart/2005/8/layout/lProcess2"/>
    <dgm:cxn modelId="{BDD3C8D5-2540-4882-BE0F-6C7226031A2B}" srcId="{00CA811F-3EF3-400D-BA9A-E497B9F0C60F}" destId="{0A89B13C-BA24-425B-9887-D9809F64F008}" srcOrd="1" destOrd="0" parTransId="{A7A023C3-89E0-4AA9-9756-8A219EC0B21D}" sibTransId="{5C0B197B-856E-479B-9CBE-90B537458BAD}"/>
    <dgm:cxn modelId="{9DA6DAE7-965A-4B0C-9212-CD5E0E916237}" type="presOf" srcId="{03B1E972-4B4A-4E48-9AA8-B5650D95F1EC}" destId="{D89DB69D-819E-4B9D-BE11-1B167EE435D0}" srcOrd="1" destOrd="0" presId="urn:microsoft.com/office/officeart/2005/8/layout/lProcess2"/>
    <dgm:cxn modelId="{2A733BEA-1B56-448E-92FF-3FF95BBC8463}" type="presOf" srcId="{5F699D0C-5FC1-481A-A8CE-9A26F0B8B48F}" destId="{92F9D703-F924-47CF-8680-FC83FF046C48}" srcOrd="1" destOrd="0" presId="urn:microsoft.com/office/officeart/2005/8/layout/lProcess2"/>
    <dgm:cxn modelId="{900B8CF4-646C-4572-B312-E0BAC9200A2A}" srcId="{00CA811F-3EF3-400D-BA9A-E497B9F0C60F}" destId="{F48E3764-198F-4A7C-9AAD-8C65C5311D02}" srcOrd="0" destOrd="0" parTransId="{206B05D9-D3FE-44E5-9BF5-FB7D6FB96231}" sibTransId="{57B834FC-5176-4087-AFC5-EFB5C73B3B16}"/>
    <dgm:cxn modelId="{F0ED7DF7-D403-407B-BAF0-A34ED9C68393}" type="presOf" srcId="{5075A212-60FB-4921-9211-4DB1948FF668}" destId="{52F8567D-8720-49EC-9FF4-3327234BB185}" srcOrd="0" destOrd="0" presId="urn:microsoft.com/office/officeart/2005/8/layout/lProcess2"/>
    <dgm:cxn modelId="{DB923EFE-6B1F-4EEF-9266-84398F3D65ED}" type="presParOf" srcId="{DBD1CFA4-EDEE-417C-A68B-EFBEC15973E2}" destId="{D69DA77B-C373-4D76-86CA-BCB89EBBFC12}" srcOrd="0" destOrd="0" presId="urn:microsoft.com/office/officeart/2005/8/layout/lProcess2"/>
    <dgm:cxn modelId="{FE3D3BF2-8FC2-4212-B7DF-029889B8FAE1}" type="presParOf" srcId="{D69DA77B-C373-4D76-86CA-BCB89EBBFC12}" destId="{99632344-75C3-43B4-B682-419AF5C1ADE9}" srcOrd="0" destOrd="0" presId="urn:microsoft.com/office/officeart/2005/8/layout/lProcess2"/>
    <dgm:cxn modelId="{99B3C23F-BF03-4B12-A98C-ABA7A088D671}" type="presParOf" srcId="{D69DA77B-C373-4D76-86CA-BCB89EBBFC12}" destId="{92F9D703-F924-47CF-8680-FC83FF046C48}" srcOrd="1" destOrd="0" presId="urn:microsoft.com/office/officeart/2005/8/layout/lProcess2"/>
    <dgm:cxn modelId="{85645A58-A30E-4DD4-BDE7-AAF2B9C91DC7}" type="presParOf" srcId="{D69DA77B-C373-4D76-86CA-BCB89EBBFC12}" destId="{5C552F7A-6943-40DD-8769-7F43ED7760A3}" srcOrd="2" destOrd="0" presId="urn:microsoft.com/office/officeart/2005/8/layout/lProcess2"/>
    <dgm:cxn modelId="{9E31E9C4-E3A4-48D9-8FF0-22E77BD430A3}" type="presParOf" srcId="{5C552F7A-6943-40DD-8769-7F43ED7760A3}" destId="{E007AB8C-A6BF-4FA2-ACA7-F89C1BC61D48}" srcOrd="0" destOrd="0" presId="urn:microsoft.com/office/officeart/2005/8/layout/lProcess2"/>
    <dgm:cxn modelId="{A1CF8685-C792-40CE-A162-14FC13685054}" type="presParOf" srcId="{E007AB8C-A6BF-4FA2-ACA7-F89C1BC61D48}" destId="{E1BDCAC4-9654-4F1C-B6A0-F361DC459DD4}" srcOrd="0" destOrd="0" presId="urn:microsoft.com/office/officeart/2005/8/layout/lProcess2"/>
    <dgm:cxn modelId="{57934AF9-58FE-4A71-AF65-D5C612DA2A97}" type="presParOf" srcId="{E007AB8C-A6BF-4FA2-ACA7-F89C1BC61D48}" destId="{F3E4254A-2A86-4551-AAC8-FE1D7CC4AE89}" srcOrd="1" destOrd="0" presId="urn:microsoft.com/office/officeart/2005/8/layout/lProcess2"/>
    <dgm:cxn modelId="{2A2230D6-3F06-4E4C-91E2-D32FC500DEA4}" type="presParOf" srcId="{E007AB8C-A6BF-4FA2-ACA7-F89C1BC61D48}" destId="{9ED35953-D299-4CEF-ADB7-1493D257A918}" srcOrd="2" destOrd="0" presId="urn:microsoft.com/office/officeart/2005/8/layout/lProcess2"/>
    <dgm:cxn modelId="{04FD8DDE-444C-421D-991D-D6F7036A6885}" type="presParOf" srcId="{DBD1CFA4-EDEE-417C-A68B-EFBEC15973E2}" destId="{608252C8-F85C-4E1A-B94E-C985A805673D}" srcOrd="1" destOrd="0" presId="urn:microsoft.com/office/officeart/2005/8/layout/lProcess2"/>
    <dgm:cxn modelId="{3E3B6D75-A710-43A6-9FE1-D35078BC8EB8}" type="presParOf" srcId="{DBD1CFA4-EDEE-417C-A68B-EFBEC15973E2}" destId="{24F72C6B-7FF4-4CA5-A4E7-469C2E880676}" srcOrd="2" destOrd="0" presId="urn:microsoft.com/office/officeart/2005/8/layout/lProcess2"/>
    <dgm:cxn modelId="{A8759A8C-F5D8-406E-8506-B6EE3C81AD24}" type="presParOf" srcId="{24F72C6B-7FF4-4CA5-A4E7-469C2E880676}" destId="{70909359-CF8D-4CB2-BFD8-C20B7D4D824D}" srcOrd="0" destOrd="0" presId="urn:microsoft.com/office/officeart/2005/8/layout/lProcess2"/>
    <dgm:cxn modelId="{3B854A22-173A-4A2D-A4E4-805793859C9B}" type="presParOf" srcId="{24F72C6B-7FF4-4CA5-A4E7-469C2E880676}" destId="{EE025CEC-1480-409C-8FC6-3328E85C13CD}" srcOrd="1" destOrd="0" presId="urn:microsoft.com/office/officeart/2005/8/layout/lProcess2"/>
    <dgm:cxn modelId="{16DA0613-74F8-406E-B386-0FD9534EE8F1}" type="presParOf" srcId="{24F72C6B-7FF4-4CA5-A4E7-469C2E880676}" destId="{40B1866D-3AAF-4EED-917C-F451BEDEE13D}" srcOrd="2" destOrd="0" presId="urn:microsoft.com/office/officeart/2005/8/layout/lProcess2"/>
    <dgm:cxn modelId="{A08333D6-B848-4671-A4E2-7484B1C2A6CD}" type="presParOf" srcId="{40B1866D-3AAF-4EED-917C-F451BEDEE13D}" destId="{2FEF8EDF-E04C-4BB2-B1D4-B1898270DEAD}" srcOrd="0" destOrd="0" presId="urn:microsoft.com/office/officeart/2005/8/layout/lProcess2"/>
    <dgm:cxn modelId="{20F46300-B27D-4456-B67A-5CC112A098E2}" type="presParOf" srcId="{2FEF8EDF-E04C-4BB2-B1D4-B1898270DEAD}" destId="{20078B17-E609-4FB3-9115-583C64B833A9}" srcOrd="0" destOrd="0" presId="urn:microsoft.com/office/officeart/2005/8/layout/lProcess2"/>
    <dgm:cxn modelId="{BAECE13A-7780-4C36-86CD-2CF950560C08}" type="presParOf" srcId="{2FEF8EDF-E04C-4BB2-B1D4-B1898270DEAD}" destId="{930ACB16-B0D4-42AD-8F24-3C310B74C6D4}" srcOrd="1" destOrd="0" presId="urn:microsoft.com/office/officeart/2005/8/layout/lProcess2"/>
    <dgm:cxn modelId="{A74928B9-DDA6-4E30-B931-E28CF1DDFCAC}" type="presParOf" srcId="{2FEF8EDF-E04C-4BB2-B1D4-B1898270DEAD}" destId="{D380450E-A439-4A72-9298-BE17FD2817BF}" srcOrd="2" destOrd="0" presId="urn:microsoft.com/office/officeart/2005/8/layout/lProcess2"/>
    <dgm:cxn modelId="{A4D9E27E-BFEC-486F-870C-D9726BD0A5F7}" type="presParOf" srcId="{DBD1CFA4-EDEE-417C-A68B-EFBEC15973E2}" destId="{3A02BA35-A4A9-42B1-A42E-CA02EFBC6047}" srcOrd="3" destOrd="0" presId="urn:microsoft.com/office/officeart/2005/8/layout/lProcess2"/>
    <dgm:cxn modelId="{78AC4335-E822-4B71-BACA-25740DA3B4AD}" type="presParOf" srcId="{DBD1CFA4-EDEE-417C-A68B-EFBEC15973E2}" destId="{9CDCA5C1-ECA0-477F-B0A0-1AEE30F87966}" srcOrd="4" destOrd="0" presId="urn:microsoft.com/office/officeart/2005/8/layout/lProcess2"/>
    <dgm:cxn modelId="{B0582933-FE87-48C5-8204-1BC3B65D8491}" type="presParOf" srcId="{9CDCA5C1-ECA0-477F-B0A0-1AEE30F87966}" destId="{5F9E163A-FEF2-4F00-A30E-D8C87A9B67F9}" srcOrd="0" destOrd="0" presId="urn:microsoft.com/office/officeart/2005/8/layout/lProcess2"/>
    <dgm:cxn modelId="{59A1F249-FBF9-4650-98AC-5CB5D2465018}" type="presParOf" srcId="{9CDCA5C1-ECA0-477F-B0A0-1AEE30F87966}" destId="{D89DB69D-819E-4B9D-BE11-1B167EE435D0}" srcOrd="1" destOrd="0" presId="urn:microsoft.com/office/officeart/2005/8/layout/lProcess2"/>
    <dgm:cxn modelId="{A4E5EAE0-38B4-4A04-8C13-0ACE11994B39}" type="presParOf" srcId="{9CDCA5C1-ECA0-477F-B0A0-1AEE30F87966}" destId="{3A880672-C57D-4437-BF88-4EA4F52211EA}" srcOrd="2" destOrd="0" presId="urn:microsoft.com/office/officeart/2005/8/layout/lProcess2"/>
    <dgm:cxn modelId="{83721F4E-AB2B-45CA-9F72-38BB96D439F7}" type="presParOf" srcId="{3A880672-C57D-4437-BF88-4EA4F52211EA}" destId="{4EC4DAD6-372F-4460-8895-C62096418956}" srcOrd="0" destOrd="0" presId="urn:microsoft.com/office/officeart/2005/8/layout/lProcess2"/>
    <dgm:cxn modelId="{9B4BCB10-9449-4E65-A4DA-9F1F14689542}" type="presParOf" srcId="{4EC4DAD6-372F-4460-8895-C62096418956}" destId="{0A1A01CF-BD48-4ADE-9C9F-45C14DBCCBF2}" srcOrd="0" destOrd="0" presId="urn:microsoft.com/office/officeart/2005/8/layout/lProcess2"/>
    <dgm:cxn modelId="{429F9B65-C13D-4BC2-B2D0-055879C32D23}" type="presParOf" srcId="{4EC4DAD6-372F-4460-8895-C62096418956}" destId="{E82A0135-7817-4631-A2E8-9818DBC7DD7F}" srcOrd="1" destOrd="0" presId="urn:microsoft.com/office/officeart/2005/8/layout/lProcess2"/>
    <dgm:cxn modelId="{79A30B32-A08C-4CB0-B340-5B151EEAD1F0}" type="presParOf" srcId="{4EC4DAD6-372F-4460-8895-C62096418956}" destId="{52F8567D-8720-49EC-9FF4-3327234BB185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B77E76D-E0CE-42F0-99FC-53C54D2C5731}" type="doc">
      <dgm:prSet loTypeId="urn:microsoft.com/office/officeart/2005/8/layout/hierarchy4" loCatId="list" qsTypeId="urn:microsoft.com/office/officeart/2005/8/quickstyle/3d3" qsCatId="3D" csTypeId="urn:microsoft.com/office/officeart/2005/8/colors/accent1_5" csCatId="accent1" phldr="1"/>
      <dgm:spPr/>
      <dgm:t>
        <a:bodyPr/>
        <a:lstStyle/>
        <a:p>
          <a:endParaRPr lang="es-MX"/>
        </a:p>
      </dgm:t>
    </dgm:pt>
    <dgm:pt modelId="{7725C3F2-6493-485C-828B-FFCFC23B2BE0}">
      <dgm:prSet phldrT="[Texto]" phldr="0" custT="1"/>
      <dgm:spPr/>
      <dgm:t>
        <a:bodyPr/>
        <a:lstStyle/>
        <a:p>
          <a:r>
            <a:rPr lang="es-MX" sz="4100" dirty="0"/>
            <a:t>COMPONENTES CONDUCTUALES</a:t>
          </a:r>
          <a:endParaRPr lang="es-MX" sz="2400" dirty="0"/>
        </a:p>
      </dgm:t>
    </dgm:pt>
    <dgm:pt modelId="{029EF15F-EA39-43F5-B442-38BA2FB8057A}" type="parTrans" cxnId="{AD747550-5CFF-458A-B4C2-E74AA1C3373A}">
      <dgm:prSet/>
      <dgm:spPr/>
      <dgm:t>
        <a:bodyPr/>
        <a:lstStyle/>
        <a:p>
          <a:endParaRPr lang="es-MX"/>
        </a:p>
      </dgm:t>
    </dgm:pt>
    <dgm:pt modelId="{BF956521-AB6C-41FC-BB43-2A1CB7672823}" type="sibTrans" cxnId="{AD747550-5CFF-458A-B4C2-E74AA1C3373A}">
      <dgm:prSet/>
      <dgm:spPr/>
      <dgm:t>
        <a:bodyPr/>
        <a:lstStyle/>
        <a:p>
          <a:endParaRPr lang="es-MX"/>
        </a:p>
      </dgm:t>
    </dgm:pt>
    <dgm:pt modelId="{05F45A7E-F8DD-4995-A102-35A8F26CABE4}" type="pres">
      <dgm:prSet presAssocID="{AB77E76D-E0CE-42F0-99FC-53C54D2C573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6DE5BCC-B45A-4507-BA52-05439EA3F85C}" type="pres">
      <dgm:prSet presAssocID="{7725C3F2-6493-485C-828B-FFCFC23B2BE0}" presName="vertOne" presStyleCnt="0"/>
      <dgm:spPr/>
    </dgm:pt>
    <dgm:pt modelId="{68989094-B8D9-4A5E-A4D1-71A9D72D0F54}" type="pres">
      <dgm:prSet presAssocID="{7725C3F2-6493-485C-828B-FFCFC23B2BE0}" presName="txOne" presStyleLbl="node0" presStyleIdx="0" presStyleCnt="1" custLinFactNeighborX="993" custLinFactNeighborY="-2687">
        <dgm:presLayoutVars>
          <dgm:chPref val="3"/>
        </dgm:presLayoutVars>
      </dgm:prSet>
      <dgm:spPr/>
    </dgm:pt>
    <dgm:pt modelId="{E506B180-4B7A-4825-B95B-AAEE12C3C00F}" type="pres">
      <dgm:prSet presAssocID="{7725C3F2-6493-485C-828B-FFCFC23B2BE0}" presName="horzOne" presStyleCnt="0"/>
      <dgm:spPr/>
    </dgm:pt>
  </dgm:ptLst>
  <dgm:cxnLst>
    <dgm:cxn modelId="{AD747550-5CFF-458A-B4C2-E74AA1C3373A}" srcId="{AB77E76D-E0CE-42F0-99FC-53C54D2C5731}" destId="{7725C3F2-6493-485C-828B-FFCFC23B2BE0}" srcOrd="0" destOrd="0" parTransId="{029EF15F-EA39-43F5-B442-38BA2FB8057A}" sibTransId="{BF956521-AB6C-41FC-BB43-2A1CB7672823}"/>
    <dgm:cxn modelId="{3041EB77-F6CC-48E2-A064-F57AF53E985F}" type="presOf" srcId="{7725C3F2-6493-485C-828B-FFCFC23B2BE0}" destId="{68989094-B8D9-4A5E-A4D1-71A9D72D0F54}" srcOrd="0" destOrd="0" presId="urn:microsoft.com/office/officeart/2005/8/layout/hierarchy4"/>
    <dgm:cxn modelId="{26E414F2-7CCA-4698-936C-E79FA837E666}" type="presOf" srcId="{AB77E76D-E0CE-42F0-99FC-53C54D2C5731}" destId="{05F45A7E-F8DD-4995-A102-35A8F26CABE4}" srcOrd="0" destOrd="0" presId="urn:microsoft.com/office/officeart/2005/8/layout/hierarchy4"/>
    <dgm:cxn modelId="{1FB40FF8-F36F-46BB-903C-613810463C9A}" type="presParOf" srcId="{05F45A7E-F8DD-4995-A102-35A8F26CABE4}" destId="{76DE5BCC-B45A-4507-BA52-05439EA3F85C}" srcOrd="0" destOrd="0" presId="urn:microsoft.com/office/officeart/2005/8/layout/hierarchy4"/>
    <dgm:cxn modelId="{E2EAFB68-9DE9-40B5-85C5-1FB22081E580}" type="presParOf" srcId="{76DE5BCC-B45A-4507-BA52-05439EA3F85C}" destId="{68989094-B8D9-4A5E-A4D1-71A9D72D0F54}" srcOrd="0" destOrd="0" presId="urn:microsoft.com/office/officeart/2005/8/layout/hierarchy4"/>
    <dgm:cxn modelId="{4E3486FD-794B-4BEC-B93A-C7C6D7365812}" type="presParOf" srcId="{76DE5BCC-B45A-4507-BA52-05439EA3F85C}" destId="{E506B180-4B7A-4825-B95B-AAEE12C3C00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62AB05F-1D89-46E7-ADFB-BCF69A6188AA}" type="doc">
      <dgm:prSet loTypeId="urn:microsoft.com/office/officeart/2005/8/layout/lProcess2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es-MX"/>
        </a:p>
      </dgm:t>
    </dgm:pt>
    <dgm:pt modelId="{5F699D0C-5FC1-481A-A8CE-9A26F0B8B48F}">
      <dgm:prSet phldrT="[Texto]" phldr="0"/>
      <dgm:spPr/>
      <dgm:t>
        <a:bodyPr/>
        <a:lstStyle/>
        <a:p>
          <a:r>
            <a:rPr lang="es-MX" dirty="0"/>
            <a:t>*</a:t>
          </a:r>
        </a:p>
      </dgm:t>
    </dgm:pt>
    <dgm:pt modelId="{05361B80-AF8C-4DCC-A194-1AF6FC6F0349}" type="parTrans" cxnId="{583F4C60-6C05-4BB2-A955-191DA334F28E}">
      <dgm:prSet/>
      <dgm:spPr/>
      <dgm:t>
        <a:bodyPr/>
        <a:lstStyle/>
        <a:p>
          <a:endParaRPr lang="es-MX"/>
        </a:p>
      </dgm:t>
    </dgm:pt>
    <dgm:pt modelId="{E107CC07-5FCE-4468-9DD7-E448622EEAD0}" type="sibTrans" cxnId="{583F4C60-6C05-4BB2-A955-191DA334F28E}">
      <dgm:prSet/>
      <dgm:spPr/>
      <dgm:t>
        <a:bodyPr/>
        <a:lstStyle/>
        <a:p>
          <a:endParaRPr lang="es-MX"/>
        </a:p>
      </dgm:t>
    </dgm:pt>
    <dgm:pt modelId="{088DAF80-ADBC-496E-AFC1-89D2F57FA403}">
      <dgm:prSet phldrT="[Texto]" phldr="0"/>
      <dgm:spPr/>
      <dgm:t>
        <a:bodyPr/>
        <a:lstStyle/>
        <a:p>
          <a:r>
            <a:rPr lang="es-MX" dirty="0"/>
            <a:t>INQUIETUD</a:t>
          </a:r>
        </a:p>
      </dgm:t>
    </dgm:pt>
    <dgm:pt modelId="{3F7E1F28-AF64-41EA-ADA3-987EA670A4B1}" type="parTrans" cxnId="{239F84D1-ECDD-4030-BCF6-342ABFF4F756}">
      <dgm:prSet/>
      <dgm:spPr/>
      <dgm:t>
        <a:bodyPr/>
        <a:lstStyle/>
        <a:p>
          <a:endParaRPr lang="es-MX"/>
        </a:p>
      </dgm:t>
    </dgm:pt>
    <dgm:pt modelId="{5284D8E0-E362-4F84-9CC4-939EB78F2C01}" type="sibTrans" cxnId="{239F84D1-ECDD-4030-BCF6-342ABFF4F756}">
      <dgm:prSet/>
      <dgm:spPr/>
      <dgm:t>
        <a:bodyPr/>
        <a:lstStyle/>
        <a:p>
          <a:endParaRPr lang="es-MX"/>
        </a:p>
      </dgm:t>
    </dgm:pt>
    <dgm:pt modelId="{46769833-717D-4A43-813A-4EE9252EC6C5}">
      <dgm:prSet phldrT="[Texto]" phldr="0"/>
      <dgm:spPr/>
      <dgm:t>
        <a:bodyPr/>
        <a:lstStyle/>
        <a:p>
          <a:r>
            <a:rPr lang="es-MX" dirty="0"/>
            <a:t>SALTAR</a:t>
          </a:r>
        </a:p>
      </dgm:t>
    </dgm:pt>
    <dgm:pt modelId="{391998ED-CC6E-4BF8-853C-264571D6BD14}" type="parTrans" cxnId="{6D4C0441-FDA1-427F-B176-6EA06F132E63}">
      <dgm:prSet/>
      <dgm:spPr/>
      <dgm:t>
        <a:bodyPr/>
        <a:lstStyle/>
        <a:p>
          <a:endParaRPr lang="es-MX"/>
        </a:p>
      </dgm:t>
    </dgm:pt>
    <dgm:pt modelId="{A4CB3D9A-F179-4B1E-9CCF-A8A61495D147}" type="sibTrans" cxnId="{6D4C0441-FDA1-427F-B176-6EA06F132E63}">
      <dgm:prSet/>
      <dgm:spPr/>
      <dgm:t>
        <a:bodyPr/>
        <a:lstStyle/>
        <a:p>
          <a:endParaRPr lang="es-MX"/>
        </a:p>
      </dgm:t>
    </dgm:pt>
    <dgm:pt modelId="{00CA811F-3EF3-400D-BA9A-E497B9F0C60F}">
      <dgm:prSet phldrT="[Texto]" phldr="0"/>
      <dgm:spPr/>
      <dgm:t>
        <a:bodyPr/>
        <a:lstStyle/>
        <a:p>
          <a:r>
            <a:rPr lang="es-MX" dirty="0"/>
            <a:t>*</a:t>
          </a:r>
        </a:p>
      </dgm:t>
    </dgm:pt>
    <dgm:pt modelId="{8B6CD857-21C1-45B7-976F-02A8AE3AE227}" type="parTrans" cxnId="{F457EB9C-F1E9-4CD8-B084-0919C3B7B443}">
      <dgm:prSet/>
      <dgm:spPr/>
      <dgm:t>
        <a:bodyPr/>
        <a:lstStyle/>
        <a:p>
          <a:endParaRPr lang="es-MX"/>
        </a:p>
      </dgm:t>
    </dgm:pt>
    <dgm:pt modelId="{CE00CBB6-9AD3-4D31-B90A-1A40DCE97814}" type="sibTrans" cxnId="{F457EB9C-F1E9-4CD8-B084-0919C3B7B443}">
      <dgm:prSet/>
      <dgm:spPr/>
      <dgm:t>
        <a:bodyPr/>
        <a:lstStyle/>
        <a:p>
          <a:endParaRPr lang="es-MX"/>
        </a:p>
      </dgm:t>
    </dgm:pt>
    <dgm:pt modelId="{F48E3764-198F-4A7C-9AAD-8C65C5311D02}">
      <dgm:prSet phldrT="[Texto]" phldr="0"/>
      <dgm:spPr/>
      <dgm:t>
        <a:bodyPr/>
        <a:lstStyle/>
        <a:p>
          <a:r>
            <a:rPr lang="es-MX" dirty="0"/>
            <a:t>MOVIMIENTOS CONSTANTES DE LAS MANOS O PIES</a:t>
          </a:r>
        </a:p>
      </dgm:t>
    </dgm:pt>
    <dgm:pt modelId="{206B05D9-D3FE-44E5-9BF5-FB7D6FB96231}" type="parTrans" cxnId="{900B8CF4-646C-4572-B312-E0BAC9200A2A}">
      <dgm:prSet/>
      <dgm:spPr/>
      <dgm:t>
        <a:bodyPr/>
        <a:lstStyle/>
        <a:p>
          <a:endParaRPr lang="es-MX"/>
        </a:p>
      </dgm:t>
    </dgm:pt>
    <dgm:pt modelId="{57B834FC-5176-4087-AFC5-EFB5C73B3B16}" type="sibTrans" cxnId="{900B8CF4-646C-4572-B312-E0BAC9200A2A}">
      <dgm:prSet/>
      <dgm:spPr/>
      <dgm:t>
        <a:bodyPr/>
        <a:lstStyle/>
        <a:p>
          <a:endParaRPr lang="es-MX"/>
        </a:p>
      </dgm:t>
    </dgm:pt>
    <dgm:pt modelId="{0A89B13C-BA24-425B-9887-D9809F64F008}">
      <dgm:prSet phldrT="[Texto]" phldr="0"/>
      <dgm:spPr/>
      <dgm:t>
        <a:bodyPr/>
        <a:lstStyle/>
        <a:p>
          <a:r>
            <a:rPr lang="es-MX" dirty="0"/>
            <a:t>CORRER</a:t>
          </a:r>
        </a:p>
      </dgm:t>
    </dgm:pt>
    <dgm:pt modelId="{A7A023C3-89E0-4AA9-9756-8A219EC0B21D}" type="parTrans" cxnId="{BDD3C8D5-2540-4882-BE0F-6C7226031A2B}">
      <dgm:prSet/>
      <dgm:spPr/>
      <dgm:t>
        <a:bodyPr/>
        <a:lstStyle/>
        <a:p>
          <a:endParaRPr lang="es-MX"/>
        </a:p>
      </dgm:t>
    </dgm:pt>
    <dgm:pt modelId="{5C0B197B-856E-479B-9CBE-90B537458BAD}" type="sibTrans" cxnId="{BDD3C8D5-2540-4882-BE0F-6C7226031A2B}">
      <dgm:prSet/>
      <dgm:spPr/>
      <dgm:t>
        <a:bodyPr/>
        <a:lstStyle/>
        <a:p>
          <a:endParaRPr lang="es-MX"/>
        </a:p>
      </dgm:t>
    </dgm:pt>
    <dgm:pt modelId="{03B1E972-4B4A-4E48-9AA8-B5650D95F1EC}">
      <dgm:prSet phldrT="[Texto]" phldr="0"/>
      <dgm:spPr/>
      <dgm:t>
        <a:bodyPr/>
        <a:lstStyle/>
        <a:p>
          <a:r>
            <a:rPr lang="es-MX" dirty="0"/>
            <a:t>*</a:t>
          </a:r>
        </a:p>
      </dgm:t>
    </dgm:pt>
    <dgm:pt modelId="{3F76ED9D-43BD-426A-806A-29E166E19463}" type="parTrans" cxnId="{E3DAC664-1623-44F1-9C18-7466D6523191}">
      <dgm:prSet/>
      <dgm:spPr/>
      <dgm:t>
        <a:bodyPr/>
        <a:lstStyle/>
        <a:p>
          <a:endParaRPr lang="es-MX"/>
        </a:p>
      </dgm:t>
    </dgm:pt>
    <dgm:pt modelId="{BCECCDA6-7B22-46F4-8401-EC9925D350F9}" type="sibTrans" cxnId="{E3DAC664-1623-44F1-9C18-7466D6523191}">
      <dgm:prSet/>
      <dgm:spPr/>
      <dgm:t>
        <a:bodyPr/>
        <a:lstStyle/>
        <a:p>
          <a:endParaRPr lang="es-MX"/>
        </a:p>
      </dgm:t>
    </dgm:pt>
    <dgm:pt modelId="{1F4BFCA4-A669-4FBE-B5CC-ECA88DA854E9}">
      <dgm:prSet phldrT="[Texto]" phldr="0"/>
      <dgm:spPr/>
      <dgm:t>
        <a:bodyPr/>
        <a:lstStyle/>
        <a:p>
          <a:r>
            <a:rPr lang="es-MX" dirty="0"/>
            <a:t>TRASTORNOS DEL SUEÑO O ALIMENTICIOS</a:t>
          </a:r>
        </a:p>
      </dgm:t>
    </dgm:pt>
    <dgm:pt modelId="{B20BFAD8-4711-4BBE-B3A9-06E380DDB880}" type="parTrans" cxnId="{9AEB6690-08E7-40BA-BD9B-EEEA2D313844}">
      <dgm:prSet/>
      <dgm:spPr/>
      <dgm:t>
        <a:bodyPr/>
        <a:lstStyle/>
        <a:p>
          <a:endParaRPr lang="es-MX"/>
        </a:p>
      </dgm:t>
    </dgm:pt>
    <dgm:pt modelId="{883AF32B-8C6A-4233-99FF-1E626BFD4A1A}" type="sibTrans" cxnId="{9AEB6690-08E7-40BA-BD9B-EEEA2D313844}">
      <dgm:prSet/>
      <dgm:spPr/>
      <dgm:t>
        <a:bodyPr/>
        <a:lstStyle/>
        <a:p>
          <a:endParaRPr lang="es-MX"/>
        </a:p>
      </dgm:t>
    </dgm:pt>
    <dgm:pt modelId="{5075A212-60FB-4921-9211-4DB1948FF668}">
      <dgm:prSet phldrT="[Texto]" phldr="0"/>
      <dgm:spPr/>
      <dgm:t>
        <a:bodyPr/>
        <a:lstStyle/>
        <a:p>
          <a:r>
            <a:rPr lang="es-MX" dirty="0"/>
            <a:t>GRITAR</a:t>
          </a:r>
        </a:p>
      </dgm:t>
    </dgm:pt>
    <dgm:pt modelId="{84849050-4408-4D5F-A1E5-CC6DB53AF881}" type="parTrans" cxnId="{C3708AC8-5F46-4C73-B539-9E36C9F658FE}">
      <dgm:prSet/>
      <dgm:spPr/>
      <dgm:t>
        <a:bodyPr/>
        <a:lstStyle/>
        <a:p>
          <a:endParaRPr lang="es-MX"/>
        </a:p>
      </dgm:t>
    </dgm:pt>
    <dgm:pt modelId="{E6AE237A-93D8-463B-BAEC-D88552E1DAA4}" type="sibTrans" cxnId="{C3708AC8-5F46-4C73-B539-9E36C9F658FE}">
      <dgm:prSet/>
      <dgm:spPr/>
      <dgm:t>
        <a:bodyPr/>
        <a:lstStyle/>
        <a:p>
          <a:endParaRPr lang="es-MX"/>
        </a:p>
      </dgm:t>
    </dgm:pt>
    <dgm:pt modelId="{DBD1CFA4-EDEE-417C-A68B-EFBEC15973E2}" type="pres">
      <dgm:prSet presAssocID="{562AB05F-1D89-46E7-ADFB-BCF69A6188AA}" presName="theList" presStyleCnt="0">
        <dgm:presLayoutVars>
          <dgm:dir/>
          <dgm:animLvl val="lvl"/>
          <dgm:resizeHandles val="exact"/>
        </dgm:presLayoutVars>
      </dgm:prSet>
      <dgm:spPr/>
    </dgm:pt>
    <dgm:pt modelId="{D69DA77B-C373-4D76-86CA-BCB89EBBFC12}" type="pres">
      <dgm:prSet presAssocID="{5F699D0C-5FC1-481A-A8CE-9A26F0B8B48F}" presName="compNode" presStyleCnt="0"/>
      <dgm:spPr/>
    </dgm:pt>
    <dgm:pt modelId="{99632344-75C3-43B4-B682-419AF5C1ADE9}" type="pres">
      <dgm:prSet presAssocID="{5F699D0C-5FC1-481A-A8CE-9A26F0B8B48F}" presName="aNode" presStyleLbl="bgShp" presStyleIdx="0" presStyleCnt="3"/>
      <dgm:spPr/>
    </dgm:pt>
    <dgm:pt modelId="{92F9D703-F924-47CF-8680-FC83FF046C48}" type="pres">
      <dgm:prSet presAssocID="{5F699D0C-5FC1-481A-A8CE-9A26F0B8B48F}" presName="textNode" presStyleLbl="bgShp" presStyleIdx="0" presStyleCnt="3"/>
      <dgm:spPr/>
    </dgm:pt>
    <dgm:pt modelId="{5C552F7A-6943-40DD-8769-7F43ED7760A3}" type="pres">
      <dgm:prSet presAssocID="{5F699D0C-5FC1-481A-A8CE-9A26F0B8B48F}" presName="compChildNode" presStyleCnt="0"/>
      <dgm:spPr/>
    </dgm:pt>
    <dgm:pt modelId="{E007AB8C-A6BF-4FA2-ACA7-F89C1BC61D48}" type="pres">
      <dgm:prSet presAssocID="{5F699D0C-5FC1-481A-A8CE-9A26F0B8B48F}" presName="theInnerList" presStyleCnt="0"/>
      <dgm:spPr/>
    </dgm:pt>
    <dgm:pt modelId="{E1BDCAC4-9654-4F1C-B6A0-F361DC459DD4}" type="pres">
      <dgm:prSet presAssocID="{088DAF80-ADBC-496E-AFC1-89D2F57FA403}" presName="childNode" presStyleLbl="node1" presStyleIdx="0" presStyleCnt="6">
        <dgm:presLayoutVars>
          <dgm:bulletEnabled val="1"/>
        </dgm:presLayoutVars>
      </dgm:prSet>
      <dgm:spPr/>
    </dgm:pt>
    <dgm:pt modelId="{F3E4254A-2A86-4551-AAC8-FE1D7CC4AE89}" type="pres">
      <dgm:prSet presAssocID="{088DAF80-ADBC-496E-AFC1-89D2F57FA403}" presName="aSpace2" presStyleCnt="0"/>
      <dgm:spPr/>
    </dgm:pt>
    <dgm:pt modelId="{9ED35953-D299-4CEF-ADB7-1493D257A918}" type="pres">
      <dgm:prSet presAssocID="{46769833-717D-4A43-813A-4EE9252EC6C5}" presName="childNode" presStyleLbl="node1" presStyleIdx="1" presStyleCnt="6">
        <dgm:presLayoutVars>
          <dgm:bulletEnabled val="1"/>
        </dgm:presLayoutVars>
      </dgm:prSet>
      <dgm:spPr/>
    </dgm:pt>
    <dgm:pt modelId="{608252C8-F85C-4E1A-B94E-C985A805673D}" type="pres">
      <dgm:prSet presAssocID="{5F699D0C-5FC1-481A-A8CE-9A26F0B8B48F}" presName="aSpace" presStyleCnt="0"/>
      <dgm:spPr/>
    </dgm:pt>
    <dgm:pt modelId="{24F72C6B-7FF4-4CA5-A4E7-469C2E880676}" type="pres">
      <dgm:prSet presAssocID="{00CA811F-3EF3-400D-BA9A-E497B9F0C60F}" presName="compNode" presStyleCnt="0"/>
      <dgm:spPr/>
    </dgm:pt>
    <dgm:pt modelId="{70909359-CF8D-4CB2-BFD8-C20B7D4D824D}" type="pres">
      <dgm:prSet presAssocID="{00CA811F-3EF3-400D-BA9A-E497B9F0C60F}" presName="aNode" presStyleLbl="bgShp" presStyleIdx="1" presStyleCnt="3"/>
      <dgm:spPr/>
    </dgm:pt>
    <dgm:pt modelId="{EE025CEC-1480-409C-8FC6-3328E85C13CD}" type="pres">
      <dgm:prSet presAssocID="{00CA811F-3EF3-400D-BA9A-E497B9F0C60F}" presName="textNode" presStyleLbl="bgShp" presStyleIdx="1" presStyleCnt="3"/>
      <dgm:spPr/>
    </dgm:pt>
    <dgm:pt modelId="{40B1866D-3AAF-4EED-917C-F451BEDEE13D}" type="pres">
      <dgm:prSet presAssocID="{00CA811F-3EF3-400D-BA9A-E497B9F0C60F}" presName="compChildNode" presStyleCnt="0"/>
      <dgm:spPr/>
    </dgm:pt>
    <dgm:pt modelId="{2FEF8EDF-E04C-4BB2-B1D4-B1898270DEAD}" type="pres">
      <dgm:prSet presAssocID="{00CA811F-3EF3-400D-BA9A-E497B9F0C60F}" presName="theInnerList" presStyleCnt="0"/>
      <dgm:spPr/>
    </dgm:pt>
    <dgm:pt modelId="{20078B17-E609-4FB3-9115-583C64B833A9}" type="pres">
      <dgm:prSet presAssocID="{F48E3764-198F-4A7C-9AAD-8C65C5311D02}" presName="childNode" presStyleLbl="node1" presStyleIdx="2" presStyleCnt="6">
        <dgm:presLayoutVars>
          <dgm:bulletEnabled val="1"/>
        </dgm:presLayoutVars>
      </dgm:prSet>
      <dgm:spPr/>
    </dgm:pt>
    <dgm:pt modelId="{930ACB16-B0D4-42AD-8F24-3C310B74C6D4}" type="pres">
      <dgm:prSet presAssocID="{F48E3764-198F-4A7C-9AAD-8C65C5311D02}" presName="aSpace2" presStyleCnt="0"/>
      <dgm:spPr/>
    </dgm:pt>
    <dgm:pt modelId="{D380450E-A439-4A72-9298-BE17FD2817BF}" type="pres">
      <dgm:prSet presAssocID="{0A89B13C-BA24-425B-9887-D9809F64F008}" presName="childNode" presStyleLbl="node1" presStyleIdx="3" presStyleCnt="6">
        <dgm:presLayoutVars>
          <dgm:bulletEnabled val="1"/>
        </dgm:presLayoutVars>
      </dgm:prSet>
      <dgm:spPr/>
    </dgm:pt>
    <dgm:pt modelId="{3A02BA35-A4A9-42B1-A42E-CA02EFBC6047}" type="pres">
      <dgm:prSet presAssocID="{00CA811F-3EF3-400D-BA9A-E497B9F0C60F}" presName="aSpace" presStyleCnt="0"/>
      <dgm:spPr/>
    </dgm:pt>
    <dgm:pt modelId="{9CDCA5C1-ECA0-477F-B0A0-1AEE30F87966}" type="pres">
      <dgm:prSet presAssocID="{03B1E972-4B4A-4E48-9AA8-B5650D95F1EC}" presName="compNode" presStyleCnt="0"/>
      <dgm:spPr/>
    </dgm:pt>
    <dgm:pt modelId="{5F9E163A-FEF2-4F00-A30E-D8C87A9B67F9}" type="pres">
      <dgm:prSet presAssocID="{03B1E972-4B4A-4E48-9AA8-B5650D95F1EC}" presName="aNode" presStyleLbl="bgShp" presStyleIdx="2" presStyleCnt="3"/>
      <dgm:spPr/>
    </dgm:pt>
    <dgm:pt modelId="{D89DB69D-819E-4B9D-BE11-1B167EE435D0}" type="pres">
      <dgm:prSet presAssocID="{03B1E972-4B4A-4E48-9AA8-B5650D95F1EC}" presName="textNode" presStyleLbl="bgShp" presStyleIdx="2" presStyleCnt="3"/>
      <dgm:spPr/>
    </dgm:pt>
    <dgm:pt modelId="{3A880672-C57D-4437-BF88-4EA4F52211EA}" type="pres">
      <dgm:prSet presAssocID="{03B1E972-4B4A-4E48-9AA8-B5650D95F1EC}" presName="compChildNode" presStyleCnt="0"/>
      <dgm:spPr/>
    </dgm:pt>
    <dgm:pt modelId="{4EC4DAD6-372F-4460-8895-C62096418956}" type="pres">
      <dgm:prSet presAssocID="{03B1E972-4B4A-4E48-9AA8-B5650D95F1EC}" presName="theInnerList" presStyleCnt="0"/>
      <dgm:spPr/>
    </dgm:pt>
    <dgm:pt modelId="{0A1A01CF-BD48-4ADE-9C9F-45C14DBCCBF2}" type="pres">
      <dgm:prSet presAssocID="{1F4BFCA4-A669-4FBE-B5CC-ECA88DA854E9}" presName="childNode" presStyleLbl="node1" presStyleIdx="4" presStyleCnt="6">
        <dgm:presLayoutVars>
          <dgm:bulletEnabled val="1"/>
        </dgm:presLayoutVars>
      </dgm:prSet>
      <dgm:spPr/>
    </dgm:pt>
    <dgm:pt modelId="{E82A0135-7817-4631-A2E8-9818DBC7DD7F}" type="pres">
      <dgm:prSet presAssocID="{1F4BFCA4-A669-4FBE-B5CC-ECA88DA854E9}" presName="aSpace2" presStyleCnt="0"/>
      <dgm:spPr/>
    </dgm:pt>
    <dgm:pt modelId="{52F8567D-8720-49EC-9FF4-3327234BB185}" type="pres">
      <dgm:prSet presAssocID="{5075A212-60FB-4921-9211-4DB1948FF668}" presName="childNode" presStyleLbl="node1" presStyleIdx="5" presStyleCnt="6">
        <dgm:presLayoutVars>
          <dgm:bulletEnabled val="1"/>
        </dgm:presLayoutVars>
      </dgm:prSet>
      <dgm:spPr/>
    </dgm:pt>
  </dgm:ptLst>
  <dgm:cxnLst>
    <dgm:cxn modelId="{D6749802-0F53-4987-95BE-683202BD37A4}" type="presOf" srcId="{F48E3764-198F-4A7C-9AAD-8C65C5311D02}" destId="{20078B17-E609-4FB3-9115-583C64B833A9}" srcOrd="0" destOrd="0" presId="urn:microsoft.com/office/officeart/2005/8/layout/lProcess2"/>
    <dgm:cxn modelId="{7F3C6F32-EB10-455A-AD42-6C5291F131E5}" type="presOf" srcId="{562AB05F-1D89-46E7-ADFB-BCF69A6188AA}" destId="{DBD1CFA4-EDEE-417C-A68B-EFBEC15973E2}" srcOrd="0" destOrd="0" presId="urn:microsoft.com/office/officeart/2005/8/layout/lProcess2"/>
    <dgm:cxn modelId="{C2CF7834-B0B9-4534-A231-3D03CDA59132}" type="presOf" srcId="{1F4BFCA4-A669-4FBE-B5CC-ECA88DA854E9}" destId="{0A1A01CF-BD48-4ADE-9C9F-45C14DBCCBF2}" srcOrd="0" destOrd="0" presId="urn:microsoft.com/office/officeart/2005/8/layout/lProcess2"/>
    <dgm:cxn modelId="{583F4C60-6C05-4BB2-A955-191DA334F28E}" srcId="{562AB05F-1D89-46E7-ADFB-BCF69A6188AA}" destId="{5F699D0C-5FC1-481A-A8CE-9A26F0B8B48F}" srcOrd="0" destOrd="0" parTransId="{05361B80-AF8C-4DCC-A194-1AF6FC6F0349}" sibTransId="{E107CC07-5FCE-4468-9DD7-E448622EEAD0}"/>
    <dgm:cxn modelId="{6D4C0441-FDA1-427F-B176-6EA06F132E63}" srcId="{5F699D0C-5FC1-481A-A8CE-9A26F0B8B48F}" destId="{46769833-717D-4A43-813A-4EE9252EC6C5}" srcOrd="1" destOrd="0" parTransId="{391998ED-CC6E-4BF8-853C-264571D6BD14}" sibTransId="{A4CB3D9A-F179-4B1E-9CCF-A8A61495D147}"/>
    <dgm:cxn modelId="{E3DAC664-1623-44F1-9C18-7466D6523191}" srcId="{562AB05F-1D89-46E7-ADFB-BCF69A6188AA}" destId="{03B1E972-4B4A-4E48-9AA8-B5650D95F1EC}" srcOrd="2" destOrd="0" parTransId="{3F76ED9D-43BD-426A-806A-29E166E19463}" sibTransId="{BCECCDA6-7B22-46F4-8401-EC9925D350F9}"/>
    <dgm:cxn modelId="{20E9856C-2012-45D9-ABFD-0887611551A3}" type="presOf" srcId="{5F699D0C-5FC1-481A-A8CE-9A26F0B8B48F}" destId="{99632344-75C3-43B4-B682-419AF5C1ADE9}" srcOrd="0" destOrd="0" presId="urn:microsoft.com/office/officeart/2005/8/layout/lProcess2"/>
    <dgm:cxn modelId="{D3C5594F-2971-4277-9A70-44AA0FA1CEFC}" type="presOf" srcId="{0A89B13C-BA24-425B-9887-D9809F64F008}" destId="{D380450E-A439-4A72-9298-BE17FD2817BF}" srcOrd="0" destOrd="0" presId="urn:microsoft.com/office/officeart/2005/8/layout/lProcess2"/>
    <dgm:cxn modelId="{CA8E4872-C312-446C-A8F3-2542EE862206}" type="presOf" srcId="{00CA811F-3EF3-400D-BA9A-E497B9F0C60F}" destId="{70909359-CF8D-4CB2-BFD8-C20B7D4D824D}" srcOrd="0" destOrd="0" presId="urn:microsoft.com/office/officeart/2005/8/layout/lProcess2"/>
    <dgm:cxn modelId="{1C89D177-6290-40E8-94FD-8FD875E9CEE5}" type="presOf" srcId="{088DAF80-ADBC-496E-AFC1-89D2F57FA403}" destId="{E1BDCAC4-9654-4F1C-B6A0-F361DC459DD4}" srcOrd="0" destOrd="0" presId="urn:microsoft.com/office/officeart/2005/8/layout/lProcess2"/>
    <dgm:cxn modelId="{9AEB6690-08E7-40BA-BD9B-EEEA2D313844}" srcId="{03B1E972-4B4A-4E48-9AA8-B5650D95F1EC}" destId="{1F4BFCA4-A669-4FBE-B5CC-ECA88DA854E9}" srcOrd="0" destOrd="0" parTransId="{B20BFAD8-4711-4BBE-B3A9-06E380DDB880}" sibTransId="{883AF32B-8C6A-4233-99FF-1E626BFD4A1A}"/>
    <dgm:cxn modelId="{F457EB9C-F1E9-4CD8-B084-0919C3B7B443}" srcId="{562AB05F-1D89-46E7-ADFB-BCF69A6188AA}" destId="{00CA811F-3EF3-400D-BA9A-E497B9F0C60F}" srcOrd="1" destOrd="0" parTransId="{8B6CD857-21C1-45B7-976F-02A8AE3AE227}" sibTransId="{CE00CBB6-9AD3-4D31-B90A-1A40DCE97814}"/>
    <dgm:cxn modelId="{13C278C5-5CB6-41E4-9F8D-A7AD4BFB3547}" type="presOf" srcId="{00CA811F-3EF3-400D-BA9A-E497B9F0C60F}" destId="{EE025CEC-1480-409C-8FC6-3328E85C13CD}" srcOrd="1" destOrd="0" presId="urn:microsoft.com/office/officeart/2005/8/layout/lProcess2"/>
    <dgm:cxn modelId="{C3708AC8-5F46-4C73-B539-9E36C9F658FE}" srcId="{03B1E972-4B4A-4E48-9AA8-B5650D95F1EC}" destId="{5075A212-60FB-4921-9211-4DB1948FF668}" srcOrd="1" destOrd="0" parTransId="{84849050-4408-4D5F-A1E5-CC6DB53AF881}" sibTransId="{E6AE237A-93D8-463B-BAEC-D88552E1DAA4}"/>
    <dgm:cxn modelId="{6C5109CE-FA99-4CA6-8EB6-BBEC1712E5F3}" type="presOf" srcId="{03B1E972-4B4A-4E48-9AA8-B5650D95F1EC}" destId="{5F9E163A-FEF2-4F00-A30E-D8C87A9B67F9}" srcOrd="0" destOrd="0" presId="urn:microsoft.com/office/officeart/2005/8/layout/lProcess2"/>
    <dgm:cxn modelId="{239F84D1-ECDD-4030-BCF6-342ABFF4F756}" srcId="{5F699D0C-5FC1-481A-A8CE-9A26F0B8B48F}" destId="{088DAF80-ADBC-496E-AFC1-89D2F57FA403}" srcOrd="0" destOrd="0" parTransId="{3F7E1F28-AF64-41EA-ADA3-987EA670A4B1}" sibTransId="{5284D8E0-E362-4F84-9CC4-939EB78F2C01}"/>
    <dgm:cxn modelId="{AC43C0D2-78CA-490F-8246-7CA8BBD71F8B}" type="presOf" srcId="{46769833-717D-4A43-813A-4EE9252EC6C5}" destId="{9ED35953-D299-4CEF-ADB7-1493D257A918}" srcOrd="0" destOrd="0" presId="urn:microsoft.com/office/officeart/2005/8/layout/lProcess2"/>
    <dgm:cxn modelId="{BDD3C8D5-2540-4882-BE0F-6C7226031A2B}" srcId="{00CA811F-3EF3-400D-BA9A-E497B9F0C60F}" destId="{0A89B13C-BA24-425B-9887-D9809F64F008}" srcOrd="1" destOrd="0" parTransId="{A7A023C3-89E0-4AA9-9756-8A219EC0B21D}" sibTransId="{5C0B197B-856E-479B-9CBE-90B537458BAD}"/>
    <dgm:cxn modelId="{9DA6DAE7-965A-4B0C-9212-CD5E0E916237}" type="presOf" srcId="{03B1E972-4B4A-4E48-9AA8-B5650D95F1EC}" destId="{D89DB69D-819E-4B9D-BE11-1B167EE435D0}" srcOrd="1" destOrd="0" presId="urn:microsoft.com/office/officeart/2005/8/layout/lProcess2"/>
    <dgm:cxn modelId="{2A733BEA-1B56-448E-92FF-3FF95BBC8463}" type="presOf" srcId="{5F699D0C-5FC1-481A-A8CE-9A26F0B8B48F}" destId="{92F9D703-F924-47CF-8680-FC83FF046C48}" srcOrd="1" destOrd="0" presId="urn:microsoft.com/office/officeart/2005/8/layout/lProcess2"/>
    <dgm:cxn modelId="{900B8CF4-646C-4572-B312-E0BAC9200A2A}" srcId="{00CA811F-3EF3-400D-BA9A-E497B9F0C60F}" destId="{F48E3764-198F-4A7C-9AAD-8C65C5311D02}" srcOrd="0" destOrd="0" parTransId="{206B05D9-D3FE-44E5-9BF5-FB7D6FB96231}" sibTransId="{57B834FC-5176-4087-AFC5-EFB5C73B3B16}"/>
    <dgm:cxn modelId="{F0ED7DF7-D403-407B-BAF0-A34ED9C68393}" type="presOf" srcId="{5075A212-60FB-4921-9211-4DB1948FF668}" destId="{52F8567D-8720-49EC-9FF4-3327234BB185}" srcOrd="0" destOrd="0" presId="urn:microsoft.com/office/officeart/2005/8/layout/lProcess2"/>
    <dgm:cxn modelId="{DB923EFE-6B1F-4EEF-9266-84398F3D65ED}" type="presParOf" srcId="{DBD1CFA4-EDEE-417C-A68B-EFBEC15973E2}" destId="{D69DA77B-C373-4D76-86CA-BCB89EBBFC12}" srcOrd="0" destOrd="0" presId="urn:microsoft.com/office/officeart/2005/8/layout/lProcess2"/>
    <dgm:cxn modelId="{FE3D3BF2-8FC2-4212-B7DF-029889B8FAE1}" type="presParOf" srcId="{D69DA77B-C373-4D76-86CA-BCB89EBBFC12}" destId="{99632344-75C3-43B4-B682-419AF5C1ADE9}" srcOrd="0" destOrd="0" presId="urn:microsoft.com/office/officeart/2005/8/layout/lProcess2"/>
    <dgm:cxn modelId="{99B3C23F-BF03-4B12-A98C-ABA7A088D671}" type="presParOf" srcId="{D69DA77B-C373-4D76-86CA-BCB89EBBFC12}" destId="{92F9D703-F924-47CF-8680-FC83FF046C48}" srcOrd="1" destOrd="0" presId="urn:microsoft.com/office/officeart/2005/8/layout/lProcess2"/>
    <dgm:cxn modelId="{85645A58-A30E-4DD4-BDE7-AAF2B9C91DC7}" type="presParOf" srcId="{D69DA77B-C373-4D76-86CA-BCB89EBBFC12}" destId="{5C552F7A-6943-40DD-8769-7F43ED7760A3}" srcOrd="2" destOrd="0" presId="urn:microsoft.com/office/officeart/2005/8/layout/lProcess2"/>
    <dgm:cxn modelId="{9E31E9C4-E3A4-48D9-8FF0-22E77BD430A3}" type="presParOf" srcId="{5C552F7A-6943-40DD-8769-7F43ED7760A3}" destId="{E007AB8C-A6BF-4FA2-ACA7-F89C1BC61D48}" srcOrd="0" destOrd="0" presId="urn:microsoft.com/office/officeart/2005/8/layout/lProcess2"/>
    <dgm:cxn modelId="{A1CF8685-C792-40CE-A162-14FC13685054}" type="presParOf" srcId="{E007AB8C-A6BF-4FA2-ACA7-F89C1BC61D48}" destId="{E1BDCAC4-9654-4F1C-B6A0-F361DC459DD4}" srcOrd="0" destOrd="0" presId="urn:microsoft.com/office/officeart/2005/8/layout/lProcess2"/>
    <dgm:cxn modelId="{57934AF9-58FE-4A71-AF65-D5C612DA2A97}" type="presParOf" srcId="{E007AB8C-A6BF-4FA2-ACA7-F89C1BC61D48}" destId="{F3E4254A-2A86-4551-AAC8-FE1D7CC4AE89}" srcOrd="1" destOrd="0" presId="urn:microsoft.com/office/officeart/2005/8/layout/lProcess2"/>
    <dgm:cxn modelId="{2A2230D6-3F06-4E4C-91E2-D32FC500DEA4}" type="presParOf" srcId="{E007AB8C-A6BF-4FA2-ACA7-F89C1BC61D48}" destId="{9ED35953-D299-4CEF-ADB7-1493D257A918}" srcOrd="2" destOrd="0" presId="urn:microsoft.com/office/officeart/2005/8/layout/lProcess2"/>
    <dgm:cxn modelId="{04FD8DDE-444C-421D-991D-D6F7036A6885}" type="presParOf" srcId="{DBD1CFA4-EDEE-417C-A68B-EFBEC15973E2}" destId="{608252C8-F85C-4E1A-B94E-C985A805673D}" srcOrd="1" destOrd="0" presId="urn:microsoft.com/office/officeart/2005/8/layout/lProcess2"/>
    <dgm:cxn modelId="{3E3B6D75-A710-43A6-9FE1-D35078BC8EB8}" type="presParOf" srcId="{DBD1CFA4-EDEE-417C-A68B-EFBEC15973E2}" destId="{24F72C6B-7FF4-4CA5-A4E7-469C2E880676}" srcOrd="2" destOrd="0" presId="urn:microsoft.com/office/officeart/2005/8/layout/lProcess2"/>
    <dgm:cxn modelId="{A8759A8C-F5D8-406E-8506-B6EE3C81AD24}" type="presParOf" srcId="{24F72C6B-7FF4-4CA5-A4E7-469C2E880676}" destId="{70909359-CF8D-4CB2-BFD8-C20B7D4D824D}" srcOrd="0" destOrd="0" presId="urn:microsoft.com/office/officeart/2005/8/layout/lProcess2"/>
    <dgm:cxn modelId="{3B854A22-173A-4A2D-A4E4-805793859C9B}" type="presParOf" srcId="{24F72C6B-7FF4-4CA5-A4E7-469C2E880676}" destId="{EE025CEC-1480-409C-8FC6-3328E85C13CD}" srcOrd="1" destOrd="0" presId="urn:microsoft.com/office/officeart/2005/8/layout/lProcess2"/>
    <dgm:cxn modelId="{16DA0613-74F8-406E-B386-0FD9534EE8F1}" type="presParOf" srcId="{24F72C6B-7FF4-4CA5-A4E7-469C2E880676}" destId="{40B1866D-3AAF-4EED-917C-F451BEDEE13D}" srcOrd="2" destOrd="0" presId="urn:microsoft.com/office/officeart/2005/8/layout/lProcess2"/>
    <dgm:cxn modelId="{A08333D6-B848-4671-A4E2-7484B1C2A6CD}" type="presParOf" srcId="{40B1866D-3AAF-4EED-917C-F451BEDEE13D}" destId="{2FEF8EDF-E04C-4BB2-B1D4-B1898270DEAD}" srcOrd="0" destOrd="0" presId="urn:microsoft.com/office/officeart/2005/8/layout/lProcess2"/>
    <dgm:cxn modelId="{20F46300-B27D-4456-B67A-5CC112A098E2}" type="presParOf" srcId="{2FEF8EDF-E04C-4BB2-B1D4-B1898270DEAD}" destId="{20078B17-E609-4FB3-9115-583C64B833A9}" srcOrd="0" destOrd="0" presId="urn:microsoft.com/office/officeart/2005/8/layout/lProcess2"/>
    <dgm:cxn modelId="{BAECE13A-7780-4C36-86CD-2CF950560C08}" type="presParOf" srcId="{2FEF8EDF-E04C-4BB2-B1D4-B1898270DEAD}" destId="{930ACB16-B0D4-42AD-8F24-3C310B74C6D4}" srcOrd="1" destOrd="0" presId="urn:microsoft.com/office/officeart/2005/8/layout/lProcess2"/>
    <dgm:cxn modelId="{A74928B9-DDA6-4E30-B931-E28CF1DDFCAC}" type="presParOf" srcId="{2FEF8EDF-E04C-4BB2-B1D4-B1898270DEAD}" destId="{D380450E-A439-4A72-9298-BE17FD2817BF}" srcOrd="2" destOrd="0" presId="urn:microsoft.com/office/officeart/2005/8/layout/lProcess2"/>
    <dgm:cxn modelId="{A4D9E27E-BFEC-486F-870C-D9726BD0A5F7}" type="presParOf" srcId="{DBD1CFA4-EDEE-417C-A68B-EFBEC15973E2}" destId="{3A02BA35-A4A9-42B1-A42E-CA02EFBC6047}" srcOrd="3" destOrd="0" presId="urn:microsoft.com/office/officeart/2005/8/layout/lProcess2"/>
    <dgm:cxn modelId="{78AC4335-E822-4B71-BACA-25740DA3B4AD}" type="presParOf" srcId="{DBD1CFA4-EDEE-417C-A68B-EFBEC15973E2}" destId="{9CDCA5C1-ECA0-477F-B0A0-1AEE30F87966}" srcOrd="4" destOrd="0" presId="urn:microsoft.com/office/officeart/2005/8/layout/lProcess2"/>
    <dgm:cxn modelId="{B0582933-FE87-48C5-8204-1BC3B65D8491}" type="presParOf" srcId="{9CDCA5C1-ECA0-477F-B0A0-1AEE30F87966}" destId="{5F9E163A-FEF2-4F00-A30E-D8C87A9B67F9}" srcOrd="0" destOrd="0" presId="urn:microsoft.com/office/officeart/2005/8/layout/lProcess2"/>
    <dgm:cxn modelId="{59A1F249-FBF9-4650-98AC-5CB5D2465018}" type="presParOf" srcId="{9CDCA5C1-ECA0-477F-B0A0-1AEE30F87966}" destId="{D89DB69D-819E-4B9D-BE11-1B167EE435D0}" srcOrd="1" destOrd="0" presId="urn:microsoft.com/office/officeart/2005/8/layout/lProcess2"/>
    <dgm:cxn modelId="{A4E5EAE0-38B4-4A04-8C13-0ACE11994B39}" type="presParOf" srcId="{9CDCA5C1-ECA0-477F-B0A0-1AEE30F87966}" destId="{3A880672-C57D-4437-BF88-4EA4F52211EA}" srcOrd="2" destOrd="0" presId="urn:microsoft.com/office/officeart/2005/8/layout/lProcess2"/>
    <dgm:cxn modelId="{83721F4E-AB2B-45CA-9F72-38BB96D439F7}" type="presParOf" srcId="{3A880672-C57D-4437-BF88-4EA4F52211EA}" destId="{4EC4DAD6-372F-4460-8895-C62096418956}" srcOrd="0" destOrd="0" presId="urn:microsoft.com/office/officeart/2005/8/layout/lProcess2"/>
    <dgm:cxn modelId="{9B4BCB10-9449-4E65-A4DA-9F1F14689542}" type="presParOf" srcId="{4EC4DAD6-372F-4460-8895-C62096418956}" destId="{0A1A01CF-BD48-4ADE-9C9F-45C14DBCCBF2}" srcOrd="0" destOrd="0" presId="urn:microsoft.com/office/officeart/2005/8/layout/lProcess2"/>
    <dgm:cxn modelId="{429F9B65-C13D-4BC2-B2D0-055879C32D23}" type="presParOf" srcId="{4EC4DAD6-372F-4460-8895-C62096418956}" destId="{E82A0135-7817-4631-A2E8-9818DBC7DD7F}" srcOrd="1" destOrd="0" presId="urn:microsoft.com/office/officeart/2005/8/layout/lProcess2"/>
    <dgm:cxn modelId="{79A30B32-A08C-4CB0-B340-5B151EEAD1F0}" type="presParOf" srcId="{4EC4DAD6-372F-4460-8895-C62096418956}" destId="{52F8567D-8720-49EC-9FF4-3327234BB185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BA6299-2F0F-42B6-952E-D556C55E0D50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s-MX"/>
        </a:p>
      </dgm:t>
    </dgm:pt>
    <dgm:pt modelId="{F47D219B-3F20-4787-9B1F-3448667CC9EF}">
      <dgm:prSet phldrT="[Texto]" phldr="0"/>
      <dgm:spPr/>
      <dgm:t>
        <a:bodyPr/>
        <a:lstStyle/>
        <a:p>
          <a:r>
            <a:rPr lang="es-MX" dirty="0"/>
            <a:t>TRISTEZA</a:t>
          </a:r>
        </a:p>
      </dgm:t>
    </dgm:pt>
    <dgm:pt modelId="{82667681-401D-4EC1-8B15-1A8E098C8DCA}" type="parTrans" cxnId="{12C27DCA-B25D-4B9F-95DC-84933C2A24BE}">
      <dgm:prSet/>
      <dgm:spPr/>
      <dgm:t>
        <a:bodyPr/>
        <a:lstStyle/>
        <a:p>
          <a:endParaRPr lang="es-MX"/>
        </a:p>
      </dgm:t>
    </dgm:pt>
    <dgm:pt modelId="{86D5ED79-30A7-44BA-81C1-CC34B812352C}" type="sibTrans" cxnId="{12C27DCA-B25D-4B9F-95DC-84933C2A24BE}">
      <dgm:prSet/>
      <dgm:spPr/>
      <dgm:t>
        <a:bodyPr/>
        <a:lstStyle/>
        <a:p>
          <a:r>
            <a:rPr lang="es-MX" dirty="0"/>
            <a:t>ALEGRIA</a:t>
          </a:r>
        </a:p>
      </dgm:t>
    </dgm:pt>
    <dgm:pt modelId="{B81C2C75-8B1C-4B5F-B033-9F3F5BB19CBD}">
      <dgm:prSet phldrT="[Texto]" phldr="0"/>
      <dgm:spPr/>
      <dgm:t>
        <a:bodyPr/>
        <a:lstStyle/>
        <a:p>
          <a:r>
            <a:rPr lang="es-MX" dirty="0"/>
            <a:t>IRA</a:t>
          </a:r>
        </a:p>
      </dgm:t>
    </dgm:pt>
    <dgm:pt modelId="{DC2BF8AE-1CF1-4B6E-AC3E-0001A2EFC04E}" type="parTrans" cxnId="{84D2755F-1EE4-4DFD-8AB9-D9ECF49C1FE5}">
      <dgm:prSet/>
      <dgm:spPr/>
      <dgm:t>
        <a:bodyPr/>
        <a:lstStyle/>
        <a:p>
          <a:endParaRPr lang="es-MX"/>
        </a:p>
      </dgm:t>
    </dgm:pt>
    <dgm:pt modelId="{353F110D-F52C-4B0F-B0E9-E8BF3EBBFD23}" type="sibTrans" cxnId="{84D2755F-1EE4-4DFD-8AB9-D9ECF49C1FE5}">
      <dgm:prSet/>
      <dgm:spPr/>
      <dgm:t>
        <a:bodyPr/>
        <a:lstStyle/>
        <a:p>
          <a:r>
            <a:rPr lang="es-MX" dirty="0"/>
            <a:t>ASCO</a:t>
          </a:r>
        </a:p>
      </dgm:t>
    </dgm:pt>
    <dgm:pt modelId="{1859CB2F-D9CA-454C-AA0E-68EF0B27B84D}">
      <dgm:prSet phldrT="[Texto]" phldr="0"/>
      <dgm:spPr/>
      <dgm:t>
        <a:bodyPr/>
        <a:lstStyle/>
        <a:p>
          <a:r>
            <a:rPr lang="es-MX" dirty="0"/>
            <a:t>SORPRESA</a:t>
          </a:r>
        </a:p>
      </dgm:t>
    </dgm:pt>
    <dgm:pt modelId="{F7875893-E359-4C4C-836E-420DE0CC8BFC}" type="parTrans" cxnId="{E73D6CCD-2922-4658-BBFF-A6A787F73E24}">
      <dgm:prSet/>
      <dgm:spPr/>
      <dgm:t>
        <a:bodyPr/>
        <a:lstStyle/>
        <a:p>
          <a:endParaRPr lang="es-MX"/>
        </a:p>
      </dgm:t>
    </dgm:pt>
    <dgm:pt modelId="{B701A7CC-9FA1-4289-A196-1CD991F18029}" type="sibTrans" cxnId="{E73D6CCD-2922-4658-BBFF-A6A787F73E24}">
      <dgm:prSet/>
      <dgm:spPr/>
      <dgm:t>
        <a:bodyPr/>
        <a:lstStyle/>
        <a:p>
          <a:r>
            <a:rPr lang="es-MX" dirty="0"/>
            <a:t>MIEDO</a:t>
          </a:r>
        </a:p>
      </dgm:t>
    </dgm:pt>
    <dgm:pt modelId="{199A1B5E-E686-4C75-B586-03FF7A37B5B3}" type="pres">
      <dgm:prSet presAssocID="{9FBA6299-2F0F-42B6-952E-D556C55E0D50}" presName="Name0" presStyleCnt="0">
        <dgm:presLayoutVars>
          <dgm:chMax/>
          <dgm:chPref/>
          <dgm:dir/>
          <dgm:animLvl val="lvl"/>
        </dgm:presLayoutVars>
      </dgm:prSet>
      <dgm:spPr/>
    </dgm:pt>
    <dgm:pt modelId="{40DF6E2A-077D-43CB-8496-535C10736098}" type="pres">
      <dgm:prSet presAssocID="{F47D219B-3F20-4787-9B1F-3448667CC9EF}" presName="composite" presStyleCnt="0"/>
      <dgm:spPr/>
    </dgm:pt>
    <dgm:pt modelId="{218011FF-CABC-405F-AE71-CE8456B14598}" type="pres">
      <dgm:prSet presAssocID="{F47D219B-3F20-4787-9B1F-3448667CC9EF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12D6CC13-A124-4DFF-B71A-3EB642C5AAC5}" type="pres">
      <dgm:prSet presAssocID="{F47D219B-3F20-4787-9B1F-3448667CC9EF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5B8B6A2C-23B8-4C0C-A943-54A7A94F6F4B}" type="pres">
      <dgm:prSet presAssocID="{F47D219B-3F20-4787-9B1F-3448667CC9EF}" presName="BalanceSpacing" presStyleCnt="0"/>
      <dgm:spPr/>
    </dgm:pt>
    <dgm:pt modelId="{4799B9F3-45A1-409E-BB42-6FD5093EB2BA}" type="pres">
      <dgm:prSet presAssocID="{F47D219B-3F20-4787-9B1F-3448667CC9EF}" presName="BalanceSpacing1" presStyleCnt="0"/>
      <dgm:spPr/>
    </dgm:pt>
    <dgm:pt modelId="{F973DE75-F148-4FC9-BA59-4C688C4826C7}" type="pres">
      <dgm:prSet presAssocID="{86D5ED79-30A7-44BA-81C1-CC34B812352C}" presName="Accent1Text" presStyleLbl="node1" presStyleIdx="1" presStyleCnt="6"/>
      <dgm:spPr/>
    </dgm:pt>
    <dgm:pt modelId="{A08B7D8E-163B-401E-A808-1BB46EF647EC}" type="pres">
      <dgm:prSet presAssocID="{86D5ED79-30A7-44BA-81C1-CC34B812352C}" presName="spaceBetweenRectangles" presStyleCnt="0"/>
      <dgm:spPr/>
    </dgm:pt>
    <dgm:pt modelId="{062C0B38-418F-4C25-82FF-3BA8A6EAF38F}" type="pres">
      <dgm:prSet presAssocID="{B81C2C75-8B1C-4B5F-B033-9F3F5BB19CBD}" presName="composite" presStyleCnt="0"/>
      <dgm:spPr/>
    </dgm:pt>
    <dgm:pt modelId="{310C0388-FB94-4C79-805E-52179832F0F2}" type="pres">
      <dgm:prSet presAssocID="{B81C2C75-8B1C-4B5F-B033-9F3F5BB19CBD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41FCF8F4-2DD2-49DE-A45B-760B76CDEA3B}" type="pres">
      <dgm:prSet presAssocID="{B81C2C75-8B1C-4B5F-B033-9F3F5BB19CBD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02C70BB6-C70C-48DB-B21F-39945135ACD2}" type="pres">
      <dgm:prSet presAssocID="{B81C2C75-8B1C-4B5F-B033-9F3F5BB19CBD}" presName="BalanceSpacing" presStyleCnt="0"/>
      <dgm:spPr/>
    </dgm:pt>
    <dgm:pt modelId="{B13CCC4A-466D-41E6-BBCA-CA8CE8C6EC0A}" type="pres">
      <dgm:prSet presAssocID="{B81C2C75-8B1C-4B5F-B033-9F3F5BB19CBD}" presName="BalanceSpacing1" presStyleCnt="0"/>
      <dgm:spPr/>
    </dgm:pt>
    <dgm:pt modelId="{664DF604-0A71-4FF6-B31E-A979CC585CD2}" type="pres">
      <dgm:prSet presAssocID="{353F110D-F52C-4B0F-B0E9-E8BF3EBBFD23}" presName="Accent1Text" presStyleLbl="node1" presStyleIdx="3" presStyleCnt="6"/>
      <dgm:spPr/>
    </dgm:pt>
    <dgm:pt modelId="{18771E6C-02B0-4BC0-91B4-E3456C333D0A}" type="pres">
      <dgm:prSet presAssocID="{353F110D-F52C-4B0F-B0E9-E8BF3EBBFD23}" presName="spaceBetweenRectangles" presStyleCnt="0"/>
      <dgm:spPr/>
    </dgm:pt>
    <dgm:pt modelId="{BF526341-6EE9-40C6-983F-4D23ECA248EA}" type="pres">
      <dgm:prSet presAssocID="{1859CB2F-D9CA-454C-AA0E-68EF0B27B84D}" presName="composite" presStyleCnt="0"/>
      <dgm:spPr/>
    </dgm:pt>
    <dgm:pt modelId="{3C3D62AC-2615-4D65-A883-D898E08C5267}" type="pres">
      <dgm:prSet presAssocID="{1859CB2F-D9CA-454C-AA0E-68EF0B27B84D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8A7EDA32-6B49-48DD-BF7F-35AAF37CA0F1}" type="pres">
      <dgm:prSet presAssocID="{1859CB2F-D9CA-454C-AA0E-68EF0B27B84D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52F7F255-19E4-432D-8CD2-9CEECAA9501C}" type="pres">
      <dgm:prSet presAssocID="{1859CB2F-D9CA-454C-AA0E-68EF0B27B84D}" presName="BalanceSpacing" presStyleCnt="0"/>
      <dgm:spPr/>
    </dgm:pt>
    <dgm:pt modelId="{8F6F033E-015B-43D7-8565-173D4DD45C2B}" type="pres">
      <dgm:prSet presAssocID="{1859CB2F-D9CA-454C-AA0E-68EF0B27B84D}" presName="BalanceSpacing1" presStyleCnt="0"/>
      <dgm:spPr/>
    </dgm:pt>
    <dgm:pt modelId="{81DB675C-3B70-4598-84A1-CA53D4CE2687}" type="pres">
      <dgm:prSet presAssocID="{B701A7CC-9FA1-4289-A196-1CD991F18029}" presName="Accent1Text" presStyleLbl="node1" presStyleIdx="5" presStyleCnt="6"/>
      <dgm:spPr/>
    </dgm:pt>
  </dgm:ptLst>
  <dgm:cxnLst>
    <dgm:cxn modelId="{D2F7B731-F1C9-4564-B140-1146B6415E2C}" type="presOf" srcId="{B701A7CC-9FA1-4289-A196-1CD991F18029}" destId="{81DB675C-3B70-4598-84A1-CA53D4CE2687}" srcOrd="0" destOrd="0" presId="urn:microsoft.com/office/officeart/2008/layout/AlternatingHexagons"/>
    <dgm:cxn modelId="{DA0D0D39-6DEB-4735-A3F4-6E8C77A6CEDC}" type="presOf" srcId="{86D5ED79-30A7-44BA-81C1-CC34B812352C}" destId="{F973DE75-F148-4FC9-BA59-4C688C4826C7}" srcOrd="0" destOrd="0" presId="urn:microsoft.com/office/officeart/2008/layout/AlternatingHexagons"/>
    <dgm:cxn modelId="{84D2755F-1EE4-4DFD-8AB9-D9ECF49C1FE5}" srcId="{9FBA6299-2F0F-42B6-952E-D556C55E0D50}" destId="{B81C2C75-8B1C-4B5F-B033-9F3F5BB19CBD}" srcOrd="1" destOrd="0" parTransId="{DC2BF8AE-1CF1-4B6E-AC3E-0001A2EFC04E}" sibTransId="{353F110D-F52C-4B0F-B0E9-E8BF3EBBFD23}"/>
    <dgm:cxn modelId="{29252A62-6285-4A25-88A3-50F16B50BB76}" type="presOf" srcId="{F47D219B-3F20-4787-9B1F-3448667CC9EF}" destId="{218011FF-CABC-405F-AE71-CE8456B14598}" srcOrd="0" destOrd="0" presId="urn:microsoft.com/office/officeart/2008/layout/AlternatingHexagons"/>
    <dgm:cxn modelId="{CE214078-F6BA-489F-A9F9-F47A5DCB9131}" type="presOf" srcId="{9FBA6299-2F0F-42B6-952E-D556C55E0D50}" destId="{199A1B5E-E686-4C75-B586-03FF7A37B5B3}" srcOrd="0" destOrd="0" presId="urn:microsoft.com/office/officeart/2008/layout/AlternatingHexagons"/>
    <dgm:cxn modelId="{AF75708D-E775-4352-9155-FADEE72EE5DA}" type="presOf" srcId="{353F110D-F52C-4B0F-B0E9-E8BF3EBBFD23}" destId="{664DF604-0A71-4FF6-B31E-A979CC585CD2}" srcOrd="0" destOrd="0" presId="urn:microsoft.com/office/officeart/2008/layout/AlternatingHexagons"/>
    <dgm:cxn modelId="{A1037F93-5CE5-4685-B96B-CC923BA22B09}" type="presOf" srcId="{B81C2C75-8B1C-4B5F-B033-9F3F5BB19CBD}" destId="{310C0388-FB94-4C79-805E-52179832F0F2}" srcOrd="0" destOrd="0" presId="urn:microsoft.com/office/officeart/2008/layout/AlternatingHexagons"/>
    <dgm:cxn modelId="{4D3705B8-DDFD-47FF-8F26-FE5DEB5E817A}" type="presOf" srcId="{1859CB2F-D9CA-454C-AA0E-68EF0B27B84D}" destId="{3C3D62AC-2615-4D65-A883-D898E08C5267}" srcOrd="0" destOrd="0" presId="urn:microsoft.com/office/officeart/2008/layout/AlternatingHexagons"/>
    <dgm:cxn modelId="{12C27DCA-B25D-4B9F-95DC-84933C2A24BE}" srcId="{9FBA6299-2F0F-42B6-952E-D556C55E0D50}" destId="{F47D219B-3F20-4787-9B1F-3448667CC9EF}" srcOrd="0" destOrd="0" parTransId="{82667681-401D-4EC1-8B15-1A8E098C8DCA}" sibTransId="{86D5ED79-30A7-44BA-81C1-CC34B812352C}"/>
    <dgm:cxn modelId="{E73D6CCD-2922-4658-BBFF-A6A787F73E24}" srcId="{9FBA6299-2F0F-42B6-952E-D556C55E0D50}" destId="{1859CB2F-D9CA-454C-AA0E-68EF0B27B84D}" srcOrd="2" destOrd="0" parTransId="{F7875893-E359-4C4C-836E-420DE0CC8BFC}" sibTransId="{B701A7CC-9FA1-4289-A196-1CD991F18029}"/>
    <dgm:cxn modelId="{5255F8AB-4449-4AAA-97A3-C69625BE9965}" type="presParOf" srcId="{199A1B5E-E686-4C75-B586-03FF7A37B5B3}" destId="{40DF6E2A-077D-43CB-8496-535C10736098}" srcOrd="0" destOrd="0" presId="urn:microsoft.com/office/officeart/2008/layout/AlternatingHexagons"/>
    <dgm:cxn modelId="{28460B45-3745-469A-98FB-15C83524A412}" type="presParOf" srcId="{40DF6E2A-077D-43CB-8496-535C10736098}" destId="{218011FF-CABC-405F-AE71-CE8456B14598}" srcOrd="0" destOrd="0" presId="urn:microsoft.com/office/officeart/2008/layout/AlternatingHexagons"/>
    <dgm:cxn modelId="{3A004682-ADDC-4FB4-AAB1-F002F0CD70AB}" type="presParOf" srcId="{40DF6E2A-077D-43CB-8496-535C10736098}" destId="{12D6CC13-A124-4DFF-B71A-3EB642C5AAC5}" srcOrd="1" destOrd="0" presId="urn:microsoft.com/office/officeart/2008/layout/AlternatingHexagons"/>
    <dgm:cxn modelId="{9240C132-F07A-456C-B55A-D7D201B8C841}" type="presParOf" srcId="{40DF6E2A-077D-43CB-8496-535C10736098}" destId="{5B8B6A2C-23B8-4C0C-A943-54A7A94F6F4B}" srcOrd="2" destOrd="0" presId="urn:microsoft.com/office/officeart/2008/layout/AlternatingHexagons"/>
    <dgm:cxn modelId="{2352D29F-45A2-4751-BF8E-42F1974E7283}" type="presParOf" srcId="{40DF6E2A-077D-43CB-8496-535C10736098}" destId="{4799B9F3-45A1-409E-BB42-6FD5093EB2BA}" srcOrd="3" destOrd="0" presId="urn:microsoft.com/office/officeart/2008/layout/AlternatingHexagons"/>
    <dgm:cxn modelId="{99F6BC64-B6D7-4500-93B9-1897A7A209FE}" type="presParOf" srcId="{40DF6E2A-077D-43CB-8496-535C10736098}" destId="{F973DE75-F148-4FC9-BA59-4C688C4826C7}" srcOrd="4" destOrd="0" presId="urn:microsoft.com/office/officeart/2008/layout/AlternatingHexagons"/>
    <dgm:cxn modelId="{C3B52FE0-0146-4704-8EC9-C3D949A8A265}" type="presParOf" srcId="{199A1B5E-E686-4C75-B586-03FF7A37B5B3}" destId="{A08B7D8E-163B-401E-A808-1BB46EF647EC}" srcOrd="1" destOrd="0" presId="urn:microsoft.com/office/officeart/2008/layout/AlternatingHexagons"/>
    <dgm:cxn modelId="{0656E2D1-0EDF-4491-BE2C-987EB07F5F2A}" type="presParOf" srcId="{199A1B5E-E686-4C75-B586-03FF7A37B5B3}" destId="{062C0B38-418F-4C25-82FF-3BA8A6EAF38F}" srcOrd="2" destOrd="0" presId="urn:microsoft.com/office/officeart/2008/layout/AlternatingHexagons"/>
    <dgm:cxn modelId="{0B4D1ACF-544D-4864-B7B3-589CEE60EF0E}" type="presParOf" srcId="{062C0B38-418F-4C25-82FF-3BA8A6EAF38F}" destId="{310C0388-FB94-4C79-805E-52179832F0F2}" srcOrd="0" destOrd="0" presId="urn:microsoft.com/office/officeart/2008/layout/AlternatingHexagons"/>
    <dgm:cxn modelId="{7460088D-4D5E-4D99-837A-913F680DD111}" type="presParOf" srcId="{062C0B38-418F-4C25-82FF-3BA8A6EAF38F}" destId="{41FCF8F4-2DD2-49DE-A45B-760B76CDEA3B}" srcOrd="1" destOrd="0" presId="urn:microsoft.com/office/officeart/2008/layout/AlternatingHexagons"/>
    <dgm:cxn modelId="{AFB77EE1-0C57-4005-BC3A-42B331AEB234}" type="presParOf" srcId="{062C0B38-418F-4C25-82FF-3BA8A6EAF38F}" destId="{02C70BB6-C70C-48DB-B21F-39945135ACD2}" srcOrd="2" destOrd="0" presId="urn:microsoft.com/office/officeart/2008/layout/AlternatingHexagons"/>
    <dgm:cxn modelId="{985BFEC9-A35D-4F34-A61B-F2CCA3C9AADF}" type="presParOf" srcId="{062C0B38-418F-4C25-82FF-3BA8A6EAF38F}" destId="{B13CCC4A-466D-41E6-BBCA-CA8CE8C6EC0A}" srcOrd="3" destOrd="0" presId="urn:microsoft.com/office/officeart/2008/layout/AlternatingHexagons"/>
    <dgm:cxn modelId="{1B85A918-8D50-41D7-97E0-7E378D8C7926}" type="presParOf" srcId="{062C0B38-418F-4C25-82FF-3BA8A6EAF38F}" destId="{664DF604-0A71-4FF6-B31E-A979CC585CD2}" srcOrd="4" destOrd="0" presId="urn:microsoft.com/office/officeart/2008/layout/AlternatingHexagons"/>
    <dgm:cxn modelId="{F973B6D6-08F7-4810-92A5-EBE238B87C5F}" type="presParOf" srcId="{199A1B5E-E686-4C75-B586-03FF7A37B5B3}" destId="{18771E6C-02B0-4BC0-91B4-E3456C333D0A}" srcOrd="3" destOrd="0" presId="urn:microsoft.com/office/officeart/2008/layout/AlternatingHexagons"/>
    <dgm:cxn modelId="{DA6F5844-FACB-4F59-BDD2-F4C9DEAE24ED}" type="presParOf" srcId="{199A1B5E-E686-4C75-B586-03FF7A37B5B3}" destId="{BF526341-6EE9-40C6-983F-4D23ECA248EA}" srcOrd="4" destOrd="0" presId="urn:microsoft.com/office/officeart/2008/layout/AlternatingHexagons"/>
    <dgm:cxn modelId="{94D95125-5413-4291-8D73-ECC97C8DD730}" type="presParOf" srcId="{BF526341-6EE9-40C6-983F-4D23ECA248EA}" destId="{3C3D62AC-2615-4D65-A883-D898E08C5267}" srcOrd="0" destOrd="0" presId="urn:microsoft.com/office/officeart/2008/layout/AlternatingHexagons"/>
    <dgm:cxn modelId="{F4B63235-47B3-494A-8363-2829DC11239F}" type="presParOf" srcId="{BF526341-6EE9-40C6-983F-4D23ECA248EA}" destId="{8A7EDA32-6B49-48DD-BF7F-35AAF37CA0F1}" srcOrd="1" destOrd="0" presId="urn:microsoft.com/office/officeart/2008/layout/AlternatingHexagons"/>
    <dgm:cxn modelId="{135D7DDE-12C5-4BB3-B88D-82BAE160F2C6}" type="presParOf" srcId="{BF526341-6EE9-40C6-983F-4D23ECA248EA}" destId="{52F7F255-19E4-432D-8CD2-9CEECAA9501C}" srcOrd="2" destOrd="0" presId="urn:microsoft.com/office/officeart/2008/layout/AlternatingHexagons"/>
    <dgm:cxn modelId="{3A7447CF-6CEA-44F1-943B-7A2D491B678E}" type="presParOf" srcId="{BF526341-6EE9-40C6-983F-4D23ECA248EA}" destId="{8F6F033E-015B-43D7-8565-173D4DD45C2B}" srcOrd="3" destOrd="0" presId="urn:microsoft.com/office/officeart/2008/layout/AlternatingHexagons"/>
    <dgm:cxn modelId="{58B85AC6-B98A-47AB-864A-692CB1E14757}" type="presParOf" srcId="{BF526341-6EE9-40C6-983F-4D23ECA248EA}" destId="{81DB675C-3B70-4598-84A1-CA53D4CE2687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BA6299-2F0F-42B6-952E-D556C55E0D50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F47D219B-3F20-4787-9B1F-3448667CC9EF}">
      <dgm:prSet phldrT="[Texto]" phldr="0"/>
      <dgm:spPr/>
      <dgm:t>
        <a:bodyPr/>
        <a:lstStyle/>
        <a:p>
          <a:r>
            <a:rPr lang="es-MX" dirty="0"/>
            <a:t>PLACER</a:t>
          </a:r>
        </a:p>
      </dgm:t>
    </dgm:pt>
    <dgm:pt modelId="{82667681-401D-4EC1-8B15-1A8E098C8DCA}" type="parTrans" cxnId="{12C27DCA-B25D-4B9F-95DC-84933C2A24BE}">
      <dgm:prSet/>
      <dgm:spPr/>
      <dgm:t>
        <a:bodyPr/>
        <a:lstStyle/>
        <a:p>
          <a:endParaRPr lang="es-MX"/>
        </a:p>
      </dgm:t>
    </dgm:pt>
    <dgm:pt modelId="{86D5ED79-30A7-44BA-81C1-CC34B812352C}" type="sibTrans" cxnId="{12C27DCA-B25D-4B9F-95DC-84933C2A24BE}">
      <dgm:prSet/>
      <dgm:spPr/>
      <dgm:t>
        <a:bodyPr/>
        <a:lstStyle/>
        <a:p>
          <a:r>
            <a:rPr lang="es-MX" dirty="0"/>
            <a:t>VERGUENZA</a:t>
          </a:r>
        </a:p>
      </dgm:t>
    </dgm:pt>
    <dgm:pt modelId="{B81C2C75-8B1C-4B5F-B033-9F3F5BB19CBD}">
      <dgm:prSet phldrT="[Texto]" phldr="0"/>
      <dgm:spPr/>
      <dgm:t>
        <a:bodyPr/>
        <a:lstStyle/>
        <a:p>
          <a:r>
            <a:rPr lang="es-MX" dirty="0"/>
            <a:t>ORGULLO</a:t>
          </a:r>
        </a:p>
      </dgm:t>
    </dgm:pt>
    <dgm:pt modelId="{DC2BF8AE-1CF1-4B6E-AC3E-0001A2EFC04E}" type="parTrans" cxnId="{84D2755F-1EE4-4DFD-8AB9-D9ECF49C1FE5}">
      <dgm:prSet/>
      <dgm:spPr/>
      <dgm:t>
        <a:bodyPr/>
        <a:lstStyle/>
        <a:p>
          <a:endParaRPr lang="es-MX"/>
        </a:p>
      </dgm:t>
    </dgm:pt>
    <dgm:pt modelId="{353F110D-F52C-4B0F-B0E9-E8BF3EBBFD23}" type="sibTrans" cxnId="{84D2755F-1EE4-4DFD-8AB9-D9ECF49C1FE5}">
      <dgm:prSet/>
      <dgm:spPr/>
      <dgm:t>
        <a:bodyPr/>
        <a:lstStyle/>
        <a:p>
          <a:r>
            <a:rPr lang="es-MX" dirty="0"/>
            <a:t>CELOS</a:t>
          </a:r>
        </a:p>
      </dgm:t>
    </dgm:pt>
    <dgm:pt modelId="{1859CB2F-D9CA-454C-AA0E-68EF0B27B84D}">
      <dgm:prSet phldrT="[Texto]" phldr="0"/>
      <dgm:spPr/>
      <dgm:t>
        <a:bodyPr/>
        <a:lstStyle/>
        <a:p>
          <a:r>
            <a:rPr lang="es-MX" dirty="0"/>
            <a:t>CULPA</a:t>
          </a:r>
        </a:p>
      </dgm:t>
    </dgm:pt>
    <dgm:pt modelId="{F7875893-E359-4C4C-836E-420DE0CC8BFC}" type="parTrans" cxnId="{E73D6CCD-2922-4658-BBFF-A6A787F73E24}">
      <dgm:prSet/>
      <dgm:spPr/>
      <dgm:t>
        <a:bodyPr/>
        <a:lstStyle/>
        <a:p>
          <a:endParaRPr lang="es-MX"/>
        </a:p>
      </dgm:t>
    </dgm:pt>
    <dgm:pt modelId="{B701A7CC-9FA1-4289-A196-1CD991F18029}" type="sibTrans" cxnId="{E73D6CCD-2922-4658-BBFF-A6A787F73E24}">
      <dgm:prSet/>
      <dgm:spPr/>
      <dgm:t>
        <a:bodyPr/>
        <a:lstStyle/>
        <a:p>
          <a:endParaRPr lang="es-MX" dirty="0"/>
        </a:p>
      </dgm:t>
    </dgm:pt>
    <dgm:pt modelId="{743C4EDF-DBF6-4AA1-9D31-0E1AFFFC2E40}" type="pres">
      <dgm:prSet presAssocID="{9FBA6299-2F0F-42B6-952E-D556C55E0D50}" presName="Name0" presStyleCnt="0">
        <dgm:presLayoutVars>
          <dgm:chMax/>
          <dgm:chPref/>
          <dgm:dir/>
          <dgm:animLvl val="lvl"/>
        </dgm:presLayoutVars>
      </dgm:prSet>
      <dgm:spPr/>
    </dgm:pt>
    <dgm:pt modelId="{E87FD94C-78B2-4038-8004-EFB286E7F66B}" type="pres">
      <dgm:prSet presAssocID="{F47D219B-3F20-4787-9B1F-3448667CC9EF}" presName="composite" presStyleCnt="0"/>
      <dgm:spPr/>
    </dgm:pt>
    <dgm:pt modelId="{82F4D6B2-A35A-4E4D-ACDE-7BD33C253B3F}" type="pres">
      <dgm:prSet presAssocID="{F47D219B-3F20-4787-9B1F-3448667CC9EF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BDD248F5-9CB7-45DE-B1C6-A6FC475CDDB4}" type="pres">
      <dgm:prSet presAssocID="{F47D219B-3F20-4787-9B1F-3448667CC9EF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AE53AF8E-77B9-42D9-A01F-5ECB0615EAE1}" type="pres">
      <dgm:prSet presAssocID="{F47D219B-3F20-4787-9B1F-3448667CC9EF}" presName="BalanceSpacing" presStyleCnt="0"/>
      <dgm:spPr/>
    </dgm:pt>
    <dgm:pt modelId="{44623511-5914-4A2E-A516-DD50C1358C56}" type="pres">
      <dgm:prSet presAssocID="{F47D219B-3F20-4787-9B1F-3448667CC9EF}" presName="BalanceSpacing1" presStyleCnt="0"/>
      <dgm:spPr/>
    </dgm:pt>
    <dgm:pt modelId="{010D5353-41A7-4C3A-91A9-181709F918E4}" type="pres">
      <dgm:prSet presAssocID="{86D5ED79-30A7-44BA-81C1-CC34B812352C}" presName="Accent1Text" presStyleLbl="node1" presStyleIdx="1" presStyleCnt="6"/>
      <dgm:spPr/>
    </dgm:pt>
    <dgm:pt modelId="{94455699-DF08-42D2-BD91-8E369C7D14D2}" type="pres">
      <dgm:prSet presAssocID="{86D5ED79-30A7-44BA-81C1-CC34B812352C}" presName="spaceBetweenRectangles" presStyleCnt="0"/>
      <dgm:spPr/>
    </dgm:pt>
    <dgm:pt modelId="{6E5A8F60-491F-409D-9CE7-ACB266D854AE}" type="pres">
      <dgm:prSet presAssocID="{B81C2C75-8B1C-4B5F-B033-9F3F5BB19CBD}" presName="composite" presStyleCnt="0"/>
      <dgm:spPr/>
    </dgm:pt>
    <dgm:pt modelId="{872DE627-036A-48DC-B9A1-1C8779155D57}" type="pres">
      <dgm:prSet presAssocID="{B81C2C75-8B1C-4B5F-B033-9F3F5BB19CBD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88D2B254-4AB8-4D97-A2C8-0D3D3E5C0748}" type="pres">
      <dgm:prSet presAssocID="{B81C2C75-8B1C-4B5F-B033-9F3F5BB19CBD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013C01D0-20D6-4F57-B9E7-589C2E23B758}" type="pres">
      <dgm:prSet presAssocID="{B81C2C75-8B1C-4B5F-B033-9F3F5BB19CBD}" presName="BalanceSpacing" presStyleCnt="0"/>
      <dgm:spPr/>
    </dgm:pt>
    <dgm:pt modelId="{084A83D1-373F-48C7-88BA-203E10B37A98}" type="pres">
      <dgm:prSet presAssocID="{B81C2C75-8B1C-4B5F-B033-9F3F5BB19CBD}" presName="BalanceSpacing1" presStyleCnt="0"/>
      <dgm:spPr/>
    </dgm:pt>
    <dgm:pt modelId="{9F429885-A43C-44ED-8A78-FDD6F9844477}" type="pres">
      <dgm:prSet presAssocID="{353F110D-F52C-4B0F-B0E9-E8BF3EBBFD23}" presName="Accent1Text" presStyleLbl="node1" presStyleIdx="3" presStyleCnt="6"/>
      <dgm:spPr/>
    </dgm:pt>
    <dgm:pt modelId="{70B8F70A-40E9-4E49-B5D2-47C8075E2B2B}" type="pres">
      <dgm:prSet presAssocID="{353F110D-F52C-4B0F-B0E9-E8BF3EBBFD23}" presName="spaceBetweenRectangles" presStyleCnt="0"/>
      <dgm:spPr/>
    </dgm:pt>
    <dgm:pt modelId="{DABBF021-C9BB-4ACE-922E-11F4AD0EBB47}" type="pres">
      <dgm:prSet presAssocID="{1859CB2F-D9CA-454C-AA0E-68EF0B27B84D}" presName="composite" presStyleCnt="0"/>
      <dgm:spPr/>
    </dgm:pt>
    <dgm:pt modelId="{68F1F3D5-CD5E-4F58-97BD-4AFAE7657546}" type="pres">
      <dgm:prSet presAssocID="{1859CB2F-D9CA-454C-AA0E-68EF0B27B84D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DBA376E6-BE6F-4124-AFD0-EA6D33CF425B}" type="pres">
      <dgm:prSet presAssocID="{1859CB2F-D9CA-454C-AA0E-68EF0B27B84D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AB3A351E-1804-4C0D-8604-4640EFC2BB40}" type="pres">
      <dgm:prSet presAssocID="{1859CB2F-D9CA-454C-AA0E-68EF0B27B84D}" presName="BalanceSpacing" presStyleCnt="0"/>
      <dgm:spPr/>
    </dgm:pt>
    <dgm:pt modelId="{8DE52E9F-57DC-4C62-AC1B-EFC5A701A536}" type="pres">
      <dgm:prSet presAssocID="{1859CB2F-D9CA-454C-AA0E-68EF0B27B84D}" presName="BalanceSpacing1" presStyleCnt="0"/>
      <dgm:spPr/>
    </dgm:pt>
    <dgm:pt modelId="{9260C96B-3E31-4CC1-B781-C9A112E293AA}" type="pres">
      <dgm:prSet presAssocID="{B701A7CC-9FA1-4289-A196-1CD991F18029}" presName="Accent1Text" presStyleLbl="node1" presStyleIdx="5" presStyleCnt="6" custFlipVert="1" custFlipHor="1" custScaleX="29439" custScaleY="32021" custLinFactNeighborX="-38649" custLinFactNeighborY="-76186"/>
      <dgm:spPr/>
    </dgm:pt>
  </dgm:ptLst>
  <dgm:cxnLst>
    <dgm:cxn modelId="{7C30442A-69EE-4EFE-BE44-EFFF77B98D45}" type="presOf" srcId="{F47D219B-3F20-4787-9B1F-3448667CC9EF}" destId="{82F4D6B2-A35A-4E4D-ACDE-7BD33C253B3F}" srcOrd="0" destOrd="0" presId="urn:microsoft.com/office/officeart/2008/layout/AlternatingHexagons"/>
    <dgm:cxn modelId="{1D7F2B37-3043-448E-8BEC-58477240E0DB}" type="presOf" srcId="{1859CB2F-D9CA-454C-AA0E-68EF0B27B84D}" destId="{68F1F3D5-CD5E-4F58-97BD-4AFAE7657546}" srcOrd="0" destOrd="0" presId="urn:microsoft.com/office/officeart/2008/layout/AlternatingHexagons"/>
    <dgm:cxn modelId="{843C7F5E-50F8-4DD9-AFD8-562E7EDA4E1A}" type="presOf" srcId="{9FBA6299-2F0F-42B6-952E-D556C55E0D50}" destId="{743C4EDF-DBF6-4AA1-9D31-0E1AFFFC2E40}" srcOrd="0" destOrd="0" presId="urn:microsoft.com/office/officeart/2008/layout/AlternatingHexagons"/>
    <dgm:cxn modelId="{84D2755F-1EE4-4DFD-8AB9-D9ECF49C1FE5}" srcId="{9FBA6299-2F0F-42B6-952E-D556C55E0D50}" destId="{B81C2C75-8B1C-4B5F-B033-9F3F5BB19CBD}" srcOrd="1" destOrd="0" parTransId="{DC2BF8AE-1CF1-4B6E-AC3E-0001A2EFC04E}" sibTransId="{353F110D-F52C-4B0F-B0E9-E8BF3EBBFD23}"/>
    <dgm:cxn modelId="{18FAFC42-8275-4224-8322-36B1059E44CA}" type="presOf" srcId="{B81C2C75-8B1C-4B5F-B033-9F3F5BB19CBD}" destId="{872DE627-036A-48DC-B9A1-1C8779155D57}" srcOrd="0" destOrd="0" presId="urn:microsoft.com/office/officeart/2008/layout/AlternatingHexagons"/>
    <dgm:cxn modelId="{9FBE5BA9-BBAC-4254-8DAF-726CFD92CE57}" type="presOf" srcId="{353F110D-F52C-4B0F-B0E9-E8BF3EBBFD23}" destId="{9F429885-A43C-44ED-8A78-FDD6F9844477}" srcOrd="0" destOrd="0" presId="urn:microsoft.com/office/officeart/2008/layout/AlternatingHexagons"/>
    <dgm:cxn modelId="{12C27DCA-B25D-4B9F-95DC-84933C2A24BE}" srcId="{9FBA6299-2F0F-42B6-952E-D556C55E0D50}" destId="{F47D219B-3F20-4787-9B1F-3448667CC9EF}" srcOrd="0" destOrd="0" parTransId="{82667681-401D-4EC1-8B15-1A8E098C8DCA}" sibTransId="{86D5ED79-30A7-44BA-81C1-CC34B812352C}"/>
    <dgm:cxn modelId="{E73D6CCD-2922-4658-BBFF-A6A787F73E24}" srcId="{9FBA6299-2F0F-42B6-952E-D556C55E0D50}" destId="{1859CB2F-D9CA-454C-AA0E-68EF0B27B84D}" srcOrd="2" destOrd="0" parTransId="{F7875893-E359-4C4C-836E-420DE0CC8BFC}" sibTransId="{B701A7CC-9FA1-4289-A196-1CD991F18029}"/>
    <dgm:cxn modelId="{6618DCE4-031B-46EB-A00A-931716F480CD}" type="presOf" srcId="{B701A7CC-9FA1-4289-A196-1CD991F18029}" destId="{9260C96B-3E31-4CC1-B781-C9A112E293AA}" srcOrd="0" destOrd="0" presId="urn:microsoft.com/office/officeart/2008/layout/AlternatingHexagons"/>
    <dgm:cxn modelId="{D90246E6-0228-4AD6-BC38-739BA3C6FD4B}" type="presOf" srcId="{86D5ED79-30A7-44BA-81C1-CC34B812352C}" destId="{010D5353-41A7-4C3A-91A9-181709F918E4}" srcOrd="0" destOrd="0" presId="urn:microsoft.com/office/officeart/2008/layout/AlternatingHexagons"/>
    <dgm:cxn modelId="{D86EDBF1-C308-4498-8B99-D668291508C7}" type="presParOf" srcId="{743C4EDF-DBF6-4AA1-9D31-0E1AFFFC2E40}" destId="{E87FD94C-78B2-4038-8004-EFB286E7F66B}" srcOrd="0" destOrd="0" presId="urn:microsoft.com/office/officeart/2008/layout/AlternatingHexagons"/>
    <dgm:cxn modelId="{0891C868-E0E1-41CD-9E41-895B5E800D11}" type="presParOf" srcId="{E87FD94C-78B2-4038-8004-EFB286E7F66B}" destId="{82F4D6B2-A35A-4E4D-ACDE-7BD33C253B3F}" srcOrd="0" destOrd="0" presId="urn:microsoft.com/office/officeart/2008/layout/AlternatingHexagons"/>
    <dgm:cxn modelId="{35C4F976-9F32-4639-B0FE-36024A5A3BB5}" type="presParOf" srcId="{E87FD94C-78B2-4038-8004-EFB286E7F66B}" destId="{BDD248F5-9CB7-45DE-B1C6-A6FC475CDDB4}" srcOrd="1" destOrd="0" presId="urn:microsoft.com/office/officeart/2008/layout/AlternatingHexagons"/>
    <dgm:cxn modelId="{6676FA89-B35E-4B95-B607-FF532148DF13}" type="presParOf" srcId="{E87FD94C-78B2-4038-8004-EFB286E7F66B}" destId="{AE53AF8E-77B9-42D9-A01F-5ECB0615EAE1}" srcOrd="2" destOrd="0" presId="urn:microsoft.com/office/officeart/2008/layout/AlternatingHexagons"/>
    <dgm:cxn modelId="{A58DD3B1-9EC6-435C-AAE8-3251DAAF8AE9}" type="presParOf" srcId="{E87FD94C-78B2-4038-8004-EFB286E7F66B}" destId="{44623511-5914-4A2E-A516-DD50C1358C56}" srcOrd="3" destOrd="0" presId="urn:microsoft.com/office/officeart/2008/layout/AlternatingHexagons"/>
    <dgm:cxn modelId="{9D240316-01BA-4C0E-9734-12F40F5AA6DE}" type="presParOf" srcId="{E87FD94C-78B2-4038-8004-EFB286E7F66B}" destId="{010D5353-41A7-4C3A-91A9-181709F918E4}" srcOrd="4" destOrd="0" presId="urn:microsoft.com/office/officeart/2008/layout/AlternatingHexagons"/>
    <dgm:cxn modelId="{CD4D58B7-E4DB-4169-93D8-DF6A76965D32}" type="presParOf" srcId="{743C4EDF-DBF6-4AA1-9D31-0E1AFFFC2E40}" destId="{94455699-DF08-42D2-BD91-8E369C7D14D2}" srcOrd="1" destOrd="0" presId="urn:microsoft.com/office/officeart/2008/layout/AlternatingHexagons"/>
    <dgm:cxn modelId="{993BA8F0-1F75-472B-A18A-5C33957EC4B4}" type="presParOf" srcId="{743C4EDF-DBF6-4AA1-9D31-0E1AFFFC2E40}" destId="{6E5A8F60-491F-409D-9CE7-ACB266D854AE}" srcOrd="2" destOrd="0" presId="urn:microsoft.com/office/officeart/2008/layout/AlternatingHexagons"/>
    <dgm:cxn modelId="{9EF64AA4-62C2-4778-9F67-E3197BDE5E1D}" type="presParOf" srcId="{6E5A8F60-491F-409D-9CE7-ACB266D854AE}" destId="{872DE627-036A-48DC-B9A1-1C8779155D57}" srcOrd="0" destOrd="0" presId="urn:microsoft.com/office/officeart/2008/layout/AlternatingHexagons"/>
    <dgm:cxn modelId="{398D34C7-C955-4B6D-80AA-47D55A3119FA}" type="presParOf" srcId="{6E5A8F60-491F-409D-9CE7-ACB266D854AE}" destId="{88D2B254-4AB8-4D97-A2C8-0D3D3E5C0748}" srcOrd="1" destOrd="0" presId="urn:microsoft.com/office/officeart/2008/layout/AlternatingHexagons"/>
    <dgm:cxn modelId="{1FCAEC7B-4A67-4953-AE8C-E1DBA7597841}" type="presParOf" srcId="{6E5A8F60-491F-409D-9CE7-ACB266D854AE}" destId="{013C01D0-20D6-4F57-B9E7-589C2E23B758}" srcOrd="2" destOrd="0" presId="urn:microsoft.com/office/officeart/2008/layout/AlternatingHexagons"/>
    <dgm:cxn modelId="{557DF5C4-964B-49E9-8884-B46E1CCA23BB}" type="presParOf" srcId="{6E5A8F60-491F-409D-9CE7-ACB266D854AE}" destId="{084A83D1-373F-48C7-88BA-203E10B37A98}" srcOrd="3" destOrd="0" presId="urn:microsoft.com/office/officeart/2008/layout/AlternatingHexagons"/>
    <dgm:cxn modelId="{2EA78C0F-BD9D-4A89-9A18-09574180F280}" type="presParOf" srcId="{6E5A8F60-491F-409D-9CE7-ACB266D854AE}" destId="{9F429885-A43C-44ED-8A78-FDD6F9844477}" srcOrd="4" destOrd="0" presId="urn:microsoft.com/office/officeart/2008/layout/AlternatingHexagons"/>
    <dgm:cxn modelId="{B778B19D-116A-45F5-937F-436FE5124B41}" type="presParOf" srcId="{743C4EDF-DBF6-4AA1-9D31-0E1AFFFC2E40}" destId="{70B8F70A-40E9-4E49-B5D2-47C8075E2B2B}" srcOrd="3" destOrd="0" presId="urn:microsoft.com/office/officeart/2008/layout/AlternatingHexagons"/>
    <dgm:cxn modelId="{16AFFA44-974E-42DA-918D-6BA3930CC649}" type="presParOf" srcId="{743C4EDF-DBF6-4AA1-9D31-0E1AFFFC2E40}" destId="{DABBF021-C9BB-4ACE-922E-11F4AD0EBB47}" srcOrd="4" destOrd="0" presId="urn:microsoft.com/office/officeart/2008/layout/AlternatingHexagons"/>
    <dgm:cxn modelId="{380CCC18-32BB-48AD-A1E5-AC0CB85A3255}" type="presParOf" srcId="{DABBF021-C9BB-4ACE-922E-11F4AD0EBB47}" destId="{68F1F3D5-CD5E-4F58-97BD-4AFAE7657546}" srcOrd="0" destOrd="0" presId="urn:microsoft.com/office/officeart/2008/layout/AlternatingHexagons"/>
    <dgm:cxn modelId="{DFD7D0DC-09B2-4C3E-9F85-E5766E7B822F}" type="presParOf" srcId="{DABBF021-C9BB-4ACE-922E-11F4AD0EBB47}" destId="{DBA376E6-BE6F-4124-AFD0-EA6D33CF425B}" srcOrd="1" destOrd="0" presId="urn:microsoft.com/office/officeart/2008/layout/AlternatingHexagons"/>
    <dgm:cxn modelId="{80DF15F6-36DC-4E23-B63D-2222D7C6ED31}" type="presParOf" srcId="{DABBF021-C9BB-4ACE-922E-11F4AD0EBB47}" destId="{AB3A351E-1804-4C0D-8604-4640EFC2BB40}" srcOrd="2" destOrd="0" presId="urn:microsoft.com/office/officeart/2008/layout/AlternatingHexagons"/>
    <dgm:cxn modelId="{9170E6C1-8AA4-4E49-AAA7-1A9C57FF27FE}" type="presParOf" srcId="{DABBF021-C9BB-4ACE-922E-11F4AD0EBB47}" destId="{8DE52E9F-57DC-4C62-AC1B-EFC5A701A536}" srcOrd="3" destOrd="0" presId="urn:microsoft.com/office/officeart/2008/layout/AlternatingHexagons"/>
    <dgm:cxn modelId="{311FEB10-F1C5-447D-832E-578280F5AE92}" type="presParOf" srcId="{DABBF021-C9BB-4ACE-922E-11F4AD0EBB47}" destId="{9260C96B-3E31-4CC1-B781-C9A112E293AA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BA6299-2F0F-42B6-952E-D556C55E0D50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F47D219B-3F20-4787-9B1F-3448667CC9EF}">
      <dgm:prSet phldrT="[Texto]" phldr="0"/>
      <dgm:spPr/>
      <dgm:t>
        <a:bodyPr/>
        <a:lstStyle/>
        <a:p>
          <a:r>
            <a:rPr lang="es-MX" dirty="0"/>
            <a:t>PLACER</a:t>
          </a:r>
        </a:p>
      </dgm:t>
    </dgm:pt>
    <dgm:pt modelId="{82667681-401D-4EC1-8B15-1A8E098C8DCA}" type="parTrans" cxnId="{12C27DCA-B25D-4B9F-95DC-84933C2A24BE}">
      <dgm:prSet/>
      <dgm:spPr/>
      <dgm:t>
        <a:bodyPr/>
        <a:lstStyle/>
        <a:p>
          <a:endParaRPr lang="es-MX"/>
        </a:p>
      </dgm:t>
    </dgm:pt>
    <dgm:pt modelId="{86D5ED79-30A7-44BA-81C1-CC34B812352C}" type="sibTrans" cxnId="{12C27DCA-B25D-4B9F-95DC-84933C2A24BE}">
      <dgm:prSet/>
      <dgm:spPr/>
      <dgm:t>
        <a:bodyPr/>
        <a:lstStyle/>
        <a:p>
          <a:r>
            <a:rPr lang="es-MX" dirty="0"/>
            <a:t>VERGUENZA</a:t>
          </a:r>
        </a:p>
      </dgm:t>
    </dgm:pt>
    <dgm:pt modelId="{B81C2C75-8B1C-4B5F-B033-9F3F5BB19CBD}">
      <dgm:prSet phldrT="[Texto]" phldr="0"/>
      <dgm:spPr/>
      <dgm:t>
        <a:bodyPr/>
        <a:lstStyle/>
        <a:p>
          <a:r>
            <a:rPr lang="es-MX" dirty="0"/>
            <a:t>ORGULLO</a:t>
          </a:r>
        </a:p>
      </dgm:t>
    </dgm:pt>
    <dgm:pt modelId="{DC2BF8AE-1CF1-4B6E-AC3E-0001A2EFC04E}" type="parTrans" cxnId="{84D2755F-1EE4-4DFD-8AB9-D9ECF49C1FE5}">
      <dgm:prSet/>
      <dgm:spPr/>
      <dgm:t>
        <a:bodyPr/>
        <a:lstStyle/>
        <a:p>
          <a:endParaRPr lang="es-MX"/>
        </a:p>
      </dgm:t>
    </dgm:pt>
    <dgm:pt modelId="{353F110D-F52C-4B0F-B0E9-E8BF3EBBFD23}" type="sibTrans" cxnId="{84D2755F-1EE4-4DFD-8AB9-D9ECF49C1FE5}">
      <dgm:prSet/>
      <dgm:spPr/>
      <dgm:t>
        <a:bodyPr/>
        <a:lstStyle/>
        <a:p>
          <a:r>
            <a:rPr lang="es-MX" dirty="0"/>
            <a:t>CELOS</a:t>
          </a:r>
        </a:p>
      </dgm:t>
    </dgm:pt>
    <dgm:pt modelId="{1859CB2F-D9CA-454C-AA0E-68EF0B27B84D}">
      <dgm:prSet phldrT="[Texto]" phldr="0"/>
      <dgm:spPr/>
      <dgm:t>
        <a:bodyPr/>
        <a:lstStyle/>
        <a:p>
          <a:r>
            <a:rPr lang="es-MX"/>
            <a:t>CULPA</a:t>
          </a:r>
          <a:endParaRPr lang="es-MX" dirty="0"/>
        </a:p>
      </dgm:t>
    </dgm:pt>
    <dgm:pt modelId="{F7875893-E359-4C4C-836E-420DE0CC8BFC}" type="parTrans" cxnId="{E73D6CCD-2922-4658-BBFF-A6A787F73E24}">
      <dgm:prSet/>
      <dgm:spPr/>
      <dgm:t>
        <a:bodyPr/>
        <a:lstStyle/>
        <a:p>
          <a:endParaRPr lang="es-MX"/>
        </a:p>
      </dgm:t>
    </dgm:pt>
    <dgm:pt modelId="{B701A7CC-9FA1-4289-A196-1CD991F18029}" type="sibTrans" cxnId="{E73D6CCD-2922-4658-BBFF-A6A787F73E24}">
      <dgm:prSet/>
      <dgm:spPr/>
      <dgm:t>
        <a:bodyPr/>
        <a:lstStyle/>
        <a:p>
          <a:endParaRPr lang="es-MX" dirty="0"/>
        </a:p>
      </dgm:t>
    </dgm:pt>
    <dgm:pt modelId="{743C4EDF-DBF6-4AA1-9D31-0E1AFFFC2E40}" type="pres">
      <dgm:prSet presAssocID="{9FBA6299-2F0F-42B6-952E-D556C55E0D50}" presName="Name0" presStyleCnt="0">
        <dgm:presLayoutVars>
          <dgm:chMax/>
          <dgm:chPref/>
          <dgm:dir/>
          <dgm:animLvl val="lvl"/>
        </dgm:presLayoutVars>
      </dgm:prSet>
      <dgm:spPr/>
    </dgm:pt>
    <dgm:pt modelId="{E87FD94C-78B2-4038-8004-EFB286E7F66B}" type="pres">
      <dgm:prSet presAssocID="{F47D219B-3F20-4787-9B1F-3448667CC9EF}" presName="composite" presStyleCnt="0"/>
      <dgm:spPr/>
    </dgm:pt>
    <dgm:pt modelId="{82F4D6B2-A35A-4E4D-ACDE-7BD33C253B3F}" type="pres">
      <dgm:prSet presAssocID="{F47D219B-3F20-4787-9B1F-3448667CC9EF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BDD248F5-9CB7-45DE-B1C6-A6FC475CDDB4}" type="pres">
      <dgm:prSet presAssocID="{F47D219B-3F20-4787-9B1F-3448667CC9EF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AE53AF8E-77B9-42D9-A01F-5ECB0615EAE1}" type="pres">
      <dgm:prSet presAssocID="{F47D219B-3F20-4787-9B1F-3448667CC9EF}" presName="BalanceSpacing" presStyleCnt="0"/>
      <dgm:spPr/>
    </dgm:pt>
    <dgm:pt modelId="{44623511-5914-4A2E-A516-DD50C1358C56}" type="pres">
      <dgm:prSet presAssocID="{F47D219B-3F20-4787-9B1F-3448667CC9EF}" presName="BalanceSpacing1" presStyleCnt="0"/>
      <dgm:spPr/>
    </dgm:pt>
    <dgm:pt modelId="{010D5353-41A7-4C3A-91A9-181709F918E4}" type="pres">
      <dgm:prSet presAssocID="{86D5ED79-30A7-44BA-81C1-CC34B812352C}" presName="Accent1Text" presStyleLbl="node1" presStyleIdx="1" presStyleCnt="6"/>
      <dgm:spPr/>
    </dgm:pt>
    <dgm:pt modelId="{94455699-DF08-42D2-BD91-8E369C7D14D2}" type="pres">
      <dgm:prSet presAssocID="{86D5ED79-30A7-44BA-81C1-CC34B812352C}" presName="spaceBetweenRectangles" presStyleCnt="0"/>
      <dgm:spPr/>
    </dgm:pt>
    <dgm:pt modelId="{6E5A8F60-491F-409D-9CE7-ACB266D854AE}" type="pres">
      <dgm:prSet presAssocID="{B81C2C75-8B1C-4B5F-B033-9F3F5BB19CBD}" presName="composite" presStyleCnt="0"/>
      <dgm:spPr/>
    </dgm:pt>
    <dgm:pt modelId="{872DE627-036A-48DC-B9A1-1C8779155D57}" type="pres">
      <dgm:prSet presAssocID="{B81C2C75-8B1C-4B5F-B033-9F3F5BB19CBD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88D2B254-4AB8-4D97-A2C8-0D3D3E5C0748}" type="pres">
      <dgm:prSet presAssocID="{B81C2C75-8B1C-4B5F-B033-9F3F5BB19CBD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013C01D0-20D6-4F57-B9E7-589C2E23B758}" type="pres">
      <dgm:prSet presAssocID="{B81C2C75-8B1C-4B5F-B033-9F3F5BB19CBD}" presName="BalanceSpacing" presStyleCnt="0"/>
      <dgm:spPr/>
    </dgm:pt>
    <dgm:pt modelId="{084A83D1-373F-48C7-88BA-203E10B37A98}" type="pres">
      <dgm:prSet presAssocID="{B81C2C75-8B1C-4B5F-B033-9F3F5BB19CBD}" presName="BalanceSpacing1" presStyleCnt="0"/>
      <dgm:spPr/>
    </dgm:pt>
    <dgm:pt modelId="{9F429885-A43C-44ED-8A78-FDD6F9844477}" type="pres">
      <dgm:prSet presAssocID="{353F110D-F52C-4B0F-B0E9-E8BF3EBBFD23}" presName="Accent1Text" presStyleLbl="node1" presStyleIdx="3" presStyleCnt="6"/>
      <dgm:spPr/>
    </dgm:pt>
    <dgm:pt modelId="{70B8F70A-40E9-4E49-B5D2-47C8075E2B2B}" type="pres">
      <dgm:prSet presAssocID="{353F110D-F52C-4B0F-B0E9-E8BF3EBBFD23}" presName="spaceBetweenRectangles" presStyleCnt="0"/>
      <dgm:spPr/>
    </dgm:pt>
    <dgm:pt modelId="{DABBF021-C9BB-4ACE-922E-11F4AD0EBB47}" type="pres">
      <dgm:prSet presAssocID="{1859CB2F-D9CA-454C-AA0E-68EF0B27B84D}" presName="composite" presStyleCnt="0"/>
      <dgm:spPr/>
    </dgm:pt>
    <dgm:pt modelId="{68F1F3D5-CD5E-4F58-97BD-4AFAE7657546}" type="pres">
      <dgm:prSet presAssocID="{1859CB2F-D9CA-454C-AA0E-68EF0B27B84D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DBA376E6-BE6F-4124-AFD0-EA6D33CF425B}" type="pres">
      <dgm:prSet presAssocID="{1859CB2F-D9CA-454C-AA0E-68EF0B27B84D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AB3A351E-1804-4C0D-8604-4640EFC2BB40}" type="pres">
      <dgm:prSet presAssocID="{1859CB2F-D9CA-454C-AA0E-68EF0B27B84D}" presName="BalanceSpacing" presStyleCnt="0"/>
      <dgm:spPr/>
    </dgm:pt>
    <dgm:pt modelId="{8DE52E9F-57DC-4C62-AC1B-EFC5A701A536}" type="pres">
      <dgm:prSet presAssocID="{1859CB2F-D9CA-454C-AA0E-68EF0B27B84D}" presName="BalanceSpacing1" presStyleCnt="0"/>
      <dgm:spPr/>
    </dgm:pt>
    <dgm:pt modelId="{9260C96B-3E31-4CC1-B781-C9A112E293AA}" type="pres">
      <dgm:prSet presAssocID="{B701A7CC-9FA1-4289-A196-1CD991F18029}" presName="Accent1Text" presStyleLbl="node1" presStyleIdx="5" presStyleCnt="6" custFlipVert="1" custFlipHor="1" custScaleX="29439" custScaleY="32021" custLinFactNeighborX="-38649" custLinFactNeighborY="-76186"/>
      <dgm:spPr/>
    </dgm:pt>
  </dgm:ptLst>
  <dgm:cxnLst>
    <dgm:cxn modelId="{7C30442A-69EE-4EFE-BE44-EFFF77B98D45}" type="presOf" srcId="{F47D219B-3F20-4787-9B1F-3448667CC9EF}" destId="{82F4D6B2-A35A-4E4D-ACDE-7BD33C253B3F}" srcOrd="0" destOrd="0" presId="urn:microsoft.com/office/officeart/2008/layout/AlternatingHexagons"/>
    <dgm:cxn modelId="{1D7F2B37-3043-448E-8BEC-58477240E0DB}" type="presOf" srcId="{1859CB2F-D9CA-454C-AA0E-68EF0B27B84D}" destId="{68F1F3D5-CD5E-4F58-97BD-4AFAE7657546}" srcOrd="0" destOrd="0" presId="urn:microsoft.com/office/officeart/2008/layout/AlternatingHexagons"/>
    <dgm:cxn modelId="{843C7F5E-50F8-4DD9-AFD8-562E7EDA4E1A}" type="presOf" srcId="{9FBA6299-2F0F-42B6-952E-D556C55E0D50}" destId="{743C4EDF-DBF6-4AA1-9D31-0E1AFFFC2E40}" srcOrd="0" destOrd="0" presId="urn:microsoft.com/office/officeart/2008/layout/AlternatingHexagons"/>
    <dgm:cxn modelId="{84D2755F-1EE4-4DFD-8AB9-D9ECF49C1FE5}" srcId="{9FBA6299-2F0F-42B6-952E-D556C55E0D50}" destId="{B81C2C75-8B1C-4B5F-B033-9F3F5BB19CBD}" srcOrd="1" destOrd="0" parTransId="{DC2BF8AE-1CF1-4B6E-AC3E-0001A2EFC04E}" sibTransId="{353F110D-F52C-4B0F-B0E9-E8BF3EBBFD23}"/>
    <dgm:cxn modelId="{18FAFC42-8275-4224-8322-36B1059E44CA}" type="presOf" srcId="{B81C2C75-8B1C-4B5F-B033-9F3F5BB19CBD}" destId="{872DE627-036A-48DC-B9A1-1C8779155D57}" srcOrd="0" destOrd="0" presId="urn:microsoft.com/office/officeart/2008/layout/AlternatingHexagons"/>
    <dgm:cxn modelId="{9FBE5BA9-BBAC-4254-8DAF-726CFD92CE57}" type="presOf" srcId="{353F110D-F52C-4B0F-B0E9-E8BF3EBBFD23}" destId="{9F429885-A43C-44ED-8A78-FDD6F9844477}" srcOrd="0" destOrd="0" presId="urn:microsoft.com/office/officeart/2008/layout/AlternatingHexagons"/>
    <dgm:cxn modelId="{12C27DCA-B25D-4B9F-95DC-84933C2A24BE}" srcId="{9FBA6299-2F0F-42B6-952E-D556C55E0D50}" destId="{F47D219B-3F20-4787-9B1F-3448667CC9EF}" srcOrd="0" destOrd="0" parTransId="{82667681-401D-4EC1-8B15-1A8E098C8DCA}" sibTransId="{86D5ED79-30A7-44BA-81C1-CC34B812352C}"/>
    <dgm:cxn modelId="{E73D6CCD-2922-4658-BBFF-A6A787F73E24}" srcId="{9FBA6299-2F0F-42B6-952E-D556C55E0D50}" destId="{1859CB2F-D9CA-454C-AA0E-68EF0B27B84D}" srcOrd="2" destOrd="0" parTransId="{F7875893-E359-4C4C-836E-420DE0CC8BFC}" sibTransId="{B701A7CC-9FA1-4289-A196-1CD991F18029}"/>
    <dgm:cxn modelId="{6618DCE4-031B-46EB-A00A-931716F480CD}" type="presOf" srcId="{B701A7CC-9FA1-4289-A196-1CD991F18029}" destId="{9260C96B-3E31-4CC1-B781-C9A112E293AA}" srcOrd="0" destOrd="0" presId="urn:microsoft.com/office/officeart/2008/layout/AlternatingHexagons"/>
    <dgm:cxn modelId="{D90246E6-0228-4AD6-BC38-739BA3C6FD4B}" type="presOf" srcId="{86D5ED79-30A7-44BA-81C1-CC34B812352C}" destId="{010D5353-41A7-4C3A-91A9-181709F918E4}" srcOrd="0" destOrd="0" presId="urn:microsoft.com/office/officeart/2008/layout/AlternatingHexagons"/>
    <dgm:cxn modelId="{D86EDBF1-C308-4498-8B99-D668291508C7}" type="presParOf" srcId="{743C4EDF-DBF6-4AA1-9D31-0E1AFFFC2E40}" destId="{E87FD94C-78B2-4038-8004-EFB286E7F66B}" srcOrd="0" destOrd="0" presId="urn:microsoft.com/office/officeart/2008/layout/AlternatingHexagons"/>
    <dgm:cxn modelId="{0891C868-E0E1-41CD-9E41-895B5E800D11}" type="presParOf" srcId="{E87FD94C-78B2-4038-8004-EFB286E7F66B}" destId="{82F4D6B2-A35A-4E4D-ACDE-7BD33C253B3F}" srcOrd="0" destOrd="0" presId="urn:microsoft.com/office/officeart/2008/layout/AlternatingHexagons"/>
    <dgm:cxn modelId="{35C4F976-9F32-4639-B0FE-36024A5A3BB5}" type="presParOf" srcId="{E87FD94C-78B2-4038-8004-EFB286E7F66B}" destId="{BDD248F5-9CB7-45DE-B1C6-A6FC475CDDB4}" srcOrd="1" destOrd="0" presId="urn:microsoft.com/office/officeart/2008/layout/AlternatingHexagons"/>
    <dgm:cxn modelId="{6676FA89-B35E-4B95-B607-FF532148DF13}" type="presParOf" srcId="{E87FD94C-78B2-4038-8004-EFB286E7F66B}" destId="{AE53AF8E-77B9-42D9-A01F-5ECB0615EAE1}" srcOrd="2" destOrd="0" presId="urn:microsoft.com/office/officeart/2008/layout/AlternatingHexagons"/>
    <dgm:cxn modelId="{A58DD3B1-9EC6-435C-AAE8-3251DAAF8AE9}" type="presParOf" srcId="{E87FD94C-78B2-4038-8004-EFB286E7F66B}" destId="{44623511-5914-4A2E-A516-DD50C1358C56}" srcOrd="3" destOrd="0" presId="urn:microsoft.com/office/officeart/2008/layout/AlternatingHexagons"/>
    <dgm:cxn modelId="{9D240316-01BA-4C0E-9734-12F40F5AA6DE}" type="presParOf" srcId="{E87FD94C-78B2-4038-8004-EFB286E7F66B}" destId="{010D5353-41A7-4C3A-91A9-181709F918E4}" srcOrd="4" destOrd="0" presId="urn:microsoft.com/office/officeart/2008/layout/AlternatingHexagons"/>
    <dgm:cxn modelId="{CD4D58B7-E4DB-4169-93D8-DF6A76965D32}" type="presParOf" srcId="{743C4EDF-DBF6-4AA1-9D31-0E1AFFFC2E40}" destId="{94455699-DF08-42D2-BD91-8E369C7D14D2}" srcOrd="1" destOrd="0" presId="urn:microsoft.com/office/officeart/2008/layout/AlternatingHexagons"/>
    <dgm:cxn modelId="{993BA8F0-1F75-472B-A18A-5C33957EC4B4}" type="presParOf" srcId="{743C4EDF-DBF6-4AA1-9D31-0E1AFFFC2E40}" destId="{6E5A8F60-491F-409D-9CE7-ACB266D854AE}" srcOrd="2" destOrd="0" presId="urn:microsoft.com/office/officeart/2008/layout/AlternatingHexagons"/>
    <dgm:cxn modelId="{9EF64AA4-62C2-4778-9F67-E3197BDE5E1D}" type="presParOf" srcId="{6E5A8F60-491F-409D-9CE7-ACB266D854AE}" destId="{872DE627-036A-48DC-B9A1-1C8779155D57}" srcOrd="0" destOrd="0" presId="urn:microsoft.com/office/officeart/2008/layout/AlternatingHexagons"/>
    <dgm:cxn modelId="{398D34C7-C955-4B6D-80AA-47D55A3119FA}" type="presParOf" srcId="{6E5A8F60-491F-409D-9CE7-ACB266D854AE}" destId="{88D2B254-4AB8-4D97-A2C8-0D3D3E5C0748}" srcOrd="1" destOrd="0" presId="urn:microsoft.com/office/officeart/2008/layout/AlternatingHexagons"/>
    <dgm:cxn modelId="{1FCAEC7B-4A67-4953-AE8C-E1DBA7597841}" type="presParOf" srcId="{6E5A8F60-491F-409D-9CE7-ACB266D854AE}" destId="{013C01D0-20D6-4F57-B9E7-589C2E23B758}" srcOrd="2" destOrd="0" presId="urn:microsoft.com/office/officeart/2008/layout/AlternatingHexagons"/>
    <dgm:cxn modelId="{557DF5C4-964B-49E9-8884-B46E1CCA23BB}" type="presParOf" srcId="{6E5A8F60-491F-409D-9CE7-ACB266D854AE}" destId="{084A83D1-373F-48C7-88BA-203E10B37A98}" srcOrd="3" destOrd="0" presId="urn:microsoft.com/office/officeart/2008/layout/AlternatingHexagons"/>
    <dgm:cxn modelId="{2EA78C0F-BD9D-4A89-9A18-09574180F280}" type="presParOf" srcId="{6E5A8F60-491F-409D-9CE7-ACB266D854AE}" destId="{9F429885-A43C-44ED-8A78-FDD6F9844477}" srcOrd="4" destOrd="0" presId="urn:microsoft.com/office/officeart/2008/layout/AlternatingHexagons"/>
    <dgm:cxn modelId="{B778B19D-116A-45F5-937F-436FE5124B41}" type="presParOf" srcId="{743C4EDF-DBF6-4AA1-9D31-0E1AFFFC2E40}" destId="{70B8F70A-40E9-4E49-B5D2-47C8075E2B2B}" srcOrd="3" destOrd="0" presId="urn:microsoft.com/office/officeart/2008/layout/AlternatingHexagons"/>
    <dgm:cxn modelId="{16AFFA44-974E-42DA-918D-6BA3930CC649}" type="presParOf" srcId="{743C4EDF-DBF6-4AA1-9D31-0E1AFFFC2E40}" destId="{DABBF021-C9BB-4ACE-922E-11F4AD0EBB47}" srcOrd="4" destOrd="0" presId="urn:microsoft.com/office/officeart/2008/layout/AlternatingHexagons"/>
    <dgm:cxn modelId="{380CCC18-32BB-48AD-A1E5-AC0CB85A3255}" type="presParOf" srcId="{DABBF021-C9BB-4ACE-922E-11F4AD0EBB47}" destId="{68F1F3D5-CD5E-4F58-97BD-4AFAE7657546}" srcOrd="0" destOrd="0" presId="urn:microsoft.com/office/officeart/2008/layout/AlternatingHexagons"/>
    <dgm:cxn modelId="{DFD7D0DC-09B2-4C3E-9F85-E5766E7B822F}" type="presParOf" srcId="{DABBF021-C9BB-4ACE-922E-11F4AD0EBB47}" destId="{DBA376E6-BE6F-4124-AFD0-EA6D33CF425B}" srcOrd="1" destOrd="0" presId="urn:microsoft.com/office/officeart/2008/layout/AlternatingHexagons"/>
    <dgm:cxn modelId="{80DF15F6-36DC-4E23-B63D-2222D7C6ED31}" type="presParOf" srcId="{DABBF021-C9BB-4ACE-922E-11F4AD0EBB47}" destId="{AB3A351E-1804-4C0D-8604-4640EFC2BB40}" srcOrd="2" destOrd="0" presId="urn:microsoft.com/office/officeart/2008/layout/AlternatingHexagons"/>
    <dgm:cxn modelId="{9170E6C1-8AA4-4E49-AAA7-1A9C57FF27FE}" type="presParOf" srcId="{DABBF021-C9BB-4ACE-922E-11F4AD0EBB47}" destId="{8DE52E9F-57DC-4C62-AC1B-EFC5A701A536}" srcOrd="3" destOrd="0" presId="urn:microsoft.com/office/officeart/2008/layout/AlternatingHexagons"/>
    <dgm:cxn modelId="{311FEB10-F1C5-447D-832E-578280F5AE92}" type="presParOf" srcId="{DABBF021-C9BB-4ACE-922E-11F4AD0EBB47}" destId="{9260C96B-3E31-4CC1-B781-C9A112E293AA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FBA6299-2F0F-42B6-952E-D556C55E0D50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F47D219B-3F20-4787-9B1F-3448667CC9EF}">
      <dgm:prSet phldrT="[Texto]" phldr="0"/>
      <dgm:spPr/>
      <dgm:t>
        <a:bodyPr/>
        <a:lstStyle/>
        <a:p>
          <a:r>
            <a:rPr lang="es-MX" dirty="0"/>
            <a:t>PLACER</a:t>
          </a:r>
        </a:p>
      </dgm:t>
    </dgm:pt>
    <dgm:pt modelId="{82667681-401D-4EC1-8B15-1A8E098C8DCA}" type="parTrans" cxnId="{12C27DCA-B25D-4B9F-95DC-84933C2A24BE}">
      <dgm:prSet/>
      <dgm:spPr/>
      <dgm:t>
        <a:bodyPr/>
        <a:lstStyle/>
        <a:p>
          <a:endParaRPr lang="es-MX"/>
        </a:p>
      </dgm:t>
    </dgm:pt>
    <dgm:pt modelId="{86D5ED79-30A7-44BA-81C1-CC34B812352C}" type="sibTrans" cxnId="{12C27DCA-B25D-4B9F-95DC-84933C2A24BE}">
      <dgm:prSet/>
      <dgm:spPr/>
      <dgm:t>
        <a:bodyPr/>
        <a:lstStyle/>
        <a:p>
          <a:r>
            <a:rPr lang="es-MX" dirty="0"/>
            <a:t>VERGUENZA</a:t>
          </a:r>
        </a:p>
      </dgm:t>
    </dgm:pt>
    <dgm:pt modelId="{B81C2C75-8B1C-4B5F-B033-9F3F5BB19CBD}">
      <dgm:prSet phldrT="[Texto]" phldr="0"/>
      <dgm:spPr/>
      <dgm:t>
        <a:bodyPr/>
        <a:lstStyle/>
        <a:p>
          <a:r>
            <a:rPr lang="es-MX" dirty="0"/>
            <a:t>ORGULLO</a:t>
          </a:r>
        </a:p>
      </dgm:t>
    </dgm:pt>
    <dgm:pt modelId="{DC2BF8AE-1CF1-4B6E-AC3E-0001A2EFC04E}" type="parTrans" cxnId="{84D2755F-1EE4-4DFD-8AB9-D9ECF49C1FE5}">
      <dgm:prSet/>
      <dgm:spPr/>
      <dgm:t>
        <a:bodyPr/>
        <a:lstStyle/>
        <a:p>
          <a:endParaRPr lang="es-MX"/>
        </a:p>
      </dgm:t>
    </dgm:pt>
    <dgm:pt modelId="{353F110D-F52C-4B0F-B0E9-E8BF3EBBFD23}" type="sibTrans" cxnId="{84D2755F-1EE4-4DFD-8AB9-D9ECF49C1FE5}">
      <dgm:prSet/>
      <dgm:spPr/>
      <dgm:t>
        <a:bodyPr/>
        <a:lstStyle/>
        <a:p>
          <a:r>
            <a:rPr lang="es-MX" dirty="0"/>
            <a:t>CELOS</a:t>
          </a:r>
        </a:p>
      </dgm:t>
    </dgm:pt>
    <dgm:pt modelId="{1859CB2F-D9CA-454C-AA0E-68EF0B27B84D}">
      <dgm:prSet phldrT="[Texto]" phldr="0"/>
      <dgm:spPr/>
      <dgm:t>
        <a:bodyPr/>
        <a:lstStyle/>
        <a:p>
          <a:r>
            <a:rPr lang="es-MX"/>
            <a:t>CULPA</a:t>
          </a:r>
          <a:endParaRPr lang="es-MX" dirty="0"/>
        </a:p>
      </dgm:t>
    </dgm:pt>
    <dgm:pt modelId="{F7875893-E359-4C4C-836E-420DE0CC8BFC}" type="parTrans" cxnId="{E73D6CCD-2922-4658-BBFF-A6A787F73E24}">
      <dgm:prSet/>
      <dgm:spPr/>
      <dgm:t>
        <a:bodyPr/>
        <a:lstStyle/>
        <a:p>
          <a:endParaRPr lang="es-MX"/>
        </a:p>
      </dgm:t>
    </dgm:pt>
    <dgm:pt modelId="{B701A7CC-9FA1-4289-A196-1CD991F18029}" type="sibTrans" cxnId="{E73D6CCD-2922-4658-BBFF-A6A787F73E24}">
      <dgm:prSet/>
      <dgm:spPr/>
      <dgm:t>
        <a:bodyPr/>
        <a:lstStyle/>
        <a:p>
          <a:endParaRPr lang="es-MX" dirty="0"/>
        </a:p>
      </dgm:t>
    </dgm:pt>
    <dgm:pt modelId="{743C4EDF-DBF6-4AA1-9D31-0E1AFFFC2E40}" type="pres">
      <dgm:prSet presAssocID="{9FBA6299-2F0F-42B6-952E-D556C55E0D50}" presName="Name0" presStyleCnt="0">
        <dgm:presLayoutVars>
          <dgm:chMax/>
          <dgm:chPref/>
          <dgm:dir/>
          <dgm:animLvl val="lvl"/>
        </dgm:presLayoutVars>
      </dgm:prSet>
      <dgm:spPr/>
    </dgm:pt>
    <dgm:pt modelId="{E87FD94C-78B2-4038-8004-EFB286E7F66B}" type="pres">
      <dgm:prSet presAssocID="{F47D219B-3F20-4787-9B1F-3448667CC9EF}" presName="composite" presStyleCnt="0"/>
      <dgm:spPr/>
    </dgm:pt>
    <dgm:pt modelId="{82F4D6B2-A35A-4E4D-ACDE-7BD33C253B3F}" type="pres">
      <dgm:prSet presAssocID="{F47D219B-3F20-4787-9B1F-3448667CC9EF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BDD248F5-9CB7-45DE-B1C6-A6FC475CDDB4}" type="pres">
      <dgm:prSet presAssocID="{F47D219B-3F20-4787-9B1F-3448667CC9EF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AE53AF8E-77B9-42D9-A01F-5ECB0615EAE1}" type="pres">
      <dgm:prSet presAssocID="{F47D219B-3F20-4787-9B1F-3448667CC9EF}" presName="BalanceSpacing" presStyleCnt="0"/>
      <dgm:spPr/>
    </dgm:pt>
    <dgm:pt modelId="{44623511-5914-4A2E-A516-DD50C1358C56}" type="pres">
      <dgm:prSet presAssocID="{F47D219B-3F20-4787-9B1F-3448667CC9EF}" presName="BalanceSpacing1" presStyleCnt="0"/>
      <dgm:spPr/>
    </dgm:pt>
    <dgm:pt modelId="{010D5353-41A7-4C3A-91A9-181709F918E4}" type="pres">
      <dgm:prSet presAssocID="{86D5ED79-30A7-44BA-81C1-CC34B812352C}" presName="Accent1Text" presStyleLbl="node1" presStyleIdx="1" presStyleCnt="6"/>
      <dgm:spPr/>
    </dgm:pt>
    <dgm:pt modelId="{94455699-DF08-42D2-BD91-8E369C7D14D2}" type="pres">
      <dgm:prSet presAssocID="{86D5ED79-30A7-44BA-81C1-CC34B812352C}" presName="spaceBetweenRectangles" presStyleCnt="0"/>
      <dgm:spPr/>
    </dgm:pt>
    <dgm:pt modelId="{6E5A8F60-491F-409D-9CE7-ACB266D854AE}" type="pres">
      <dgm:prSet presAssocID="{B81C2C75-8B1C-4B5F-B033-9F3F5BB19CBD}" presName="composite" presStyleCnt="0"/>
      <dgm:spPr/>
    </dgm:pt>
    <dgm:pt modelId="{872DE627-036A-48DC-B9A1-1C8779155D57}" type="pres">
      <dgm:prSet presAssocID="{B81C2C75-8B1C-4B5F-B033-9F3F5BB19CBD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88D2B254-4AB8-4D97-A2C8-0D3D3E5C0748}" type="pres">
      <dgm:prSet presAssocID="{B81C2C75-8B1C-4B5F-B033-9F3F5BB19CBD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013C01D0-20D6-4F57-B9E7-589C2E23B758}" type="pres">
      <dgm:prSet presAssocID="{B81C2C75-8B1C-4B5F-B033-9F3F5BB19CBD}" presName="BalanceSpacing" presStyleCnt="0"/>
      <dgm:spPr/>
    </dgm:pt>
    <dgm:pt modelId="{084A83D1-373F-48C7-88BA-203E10B37A98}" type="pres">
      <dgm:prSet presAssocID="{B81C2C75-8B1C-4B5F-B033-9F3F5BB19CBD}" presName="BalanceSpacing1" presStyleCnt="0"/>
      <dgm:spPr/>
    </dgm:pt>
    <dgm:pt modelId="{9F429885-A43C-44ED-8A78-FDD6F9844477}" type="pres">
      <dgm:prSet presAssocID="{353F110D-F52C-4B0F-B0E9-E8BF3EBBFD23}" presName="Accent1Text" presStyleLbl="node1" presStyleIdx="3" presStyleCnt="6"/>
      <dgm:spPr/>
    </dgm:pt>
    <dgm:pt modelId="{70B8F70A-40E9-4E49-B5D2-47C8075E2B2B}" type="pres">
      <dgm:prSet presAssocID="{353F110D-F52C-4B0F-B0E9-E8BF3EBBFD23}" presName="spaceBetweenRectangles" presStyleCnt="0"/>
      <dgm:spPr/>
    </dgm:pt>
    <dgm:pt modelId="{DABBF021-C9BB-4ACE-922E-11F4AD0EBB47}" type="pres">
      <dgm:prSet presAssocID="{1859CB2F-D9CA-454C-AA0E-68EF0B27B84D}" presName="composite" presStyleCnt="0"/>
      <dgm:spPr/>
    </dgm:pt>
    <dgm:pt modelId="{68F1F3D5-CD5E-4F58-97BD-4AFAE7657546}" type="pres">
      <dgm:prSet presAssocID="{1859CB2F-D9CA-454C-AA0E-68EF0B27B84D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DBA376E6-BE6F-4124-AFD0-EA6D33CF425B}" type="pres">
      <dgm:prSet presAssocID="{1859CB2F-D9CA-454C-AA0E-68EF0B27B84D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AB3A351E-1804-4C0D-8604-4640EFC2BB40}" type="pres">
      <dgm:prSet presAssocID="{1859CB2F-D9CA-454C-AA0E-68EF0B27B84D}" presName="BalanceSpacing" presStyleCnt="0"/>
      <dgm:spPr/>
    </dgm:pt>
    <dgm:pt modelId="{8DE52E9F-57DC-4C62-AC1B-EFC5A701A536}" type="pres">
      <dgm:prSet presAssocID="{1859CB2F-D9CA-454C-AA0E-68EF0B27B84D}" presName="BalanceSpacing1" presStyleCnt="0"/>
      <dgm:spPr/>
    </dgm:pt>
    <dgm:pt modelId="{9260C96B-3E31-4CC1-B781-C9A112E293AA}" type="pres">
      <dgm:prSet presAssocID="{B701A7CC-9FA1-4289-A196-1CD991F18029}" presName="Accent1Text" presStyleLbl="node1" presStyleIdx="5" presStyleCnt="6" custFlipVert="1" custFlipHor="1" custScaleX="29439" custScaleY="32021" custLinFactNeighborX="-38649" custLinFactNeighborY="-76186"/>
      <dgm:spPr/>
    </dgm:pt>
  </dgm:ptLst>
  <dgm:cxnLst>
    <dgm:cxn modelId="{7C30442A-69EE-4EFE-BE44-EFFF77B98D45}" type="presOf" srcId="{F47D219B-3F20-4787-9B1F-3448667CC9EF}" destId="{82F4D6B2-A35A-4E4D-ACDE-7BD33C253B3F}" srcOrd="0" destOrd="0" presId="urn:microsoft.com/office/officeart/2008/layout/AlternatingHexagons"/>
    <dgm:cxn modelId="{1D7F2B37-3043-448E-8BEC-58477240E0DB}" type="presOf" srcId="{1859CB2F-D9CA-454C-AA0E-68EF0B27B84D}" destId="{68F1F3D5-CD5E-4F58-97BD-4AFAE7657546}" srcOrd="0" destOrd="0" presId="urn:microsoft.com/office/officeart/2008/layout/AlternatingHexagons"/>
    <dgm:cxn modelId="{843C7F5E-50F8-4DD9-AFD8-562E7EDA4E1A}" type="presOf" srcId="{9FBA6299-2F0F-42B6-952E-D556C55E0D50}" destId="{743C4EDF-DBF6-4AA1-9D31-0E1AFFFC2E40}" srcOrd="0" destOrd="0" presId="urn:microsoft.com/office/officeart/2008/layout/AlternatingHexagons"/>
    <dgm:cxn modelId="{84D2755F-1EE4-4DFD-8AB9-D9ECF49C1FE5}" srcId="{9FBA6299-2F0F-42B6-952E-D556C55E0D50}" destId="{B81C2C75-8B1C-4B5F-B033-9F3F5BB19CBD}" srcOrd="1" destOrd="0" parTransId="{DC2BF8AE-1CF1-4B6E-AC3E-0001A2EFC04E}" sibTransId="{353F110D-F52C-4B0F-B0E9-E8BF3EBBFD23}"/>
    <dgm:cxn modelId="{18FAFC42-8275-4224-8322-36B1059E44CA}" type="presOf" srcId="{B81C2C75-8B1C-4B5F-B033-9F3F5BB19CBD}" destId="{872DE627-036A-48DC-B9A1-1C8779155D57}" srcOrd="0" destOrd="0" presId="urn:microsoft.com/office/officeart/2008/layout/AlternatingHexagons"/>
    <dgm:cxn modelId="{9FBE5BA9-BBAC-4254-8DAF-726CFD92CE57}" type="presOf" srcId="{353F110D-F52C-4B0F-B0E9-E8BF3EBBFD23}" destId="{9F429885-A43C-44ED-8A78-FDD6F9844477}" srcOrd="0" destOrd="0" presId="urn:microsoft.com/office/officeart/2008/layout/AlternatingHexagons"/>
    <dgm:cxn modelId="{12C27DCA-B25D-4B9F-95DC-84933C2A24BE}" srcId="{9FBA6299-2F0F-42B6-952E-D556C55E0D50}" destId="{F47D219B-3F20-4787-9B1F-3448667CC9EF}" srcOrd="0" destOrd="0" parTransId="{82667681-401D-4EC1-8B15-1A8E098C8DCA}" sibTransId="{86D5ED79-30A7-44BA-81C1-CC34B812352C}"/>
    <dgm:cxn modelId="{E73D6CCD-2922-4658-BBFF-A6A787F73E24}" srcId="{9FBA6299-2F0F-42B6-952E-D556C55E0D50}" destId="{1859CB2F-D9CA-454C-AA0E-68EF0B27B84D}" srcOrd="2" destOrd="0" parTransId="{F7875893-E359-4C4C-836E-420DE0CC8BFC}" sibTransId="{B701A7CC-9FA1-4289-A196-1CD991F18029}"/>
    <dgm:cxn modelId="{6618DCE4-031B-46EB-A00A-931716F480CD}" type="presOf" srcId="{B701A7CC-9FA1-4289-A196-1CD991F18029}" destId="{9260C96B-3E31-4CC1-B781-C9A112E293AA}" srcOrd="0" destOrd="0" presId="urn:microsoft.com/office/officeart/2008/layout/AlternatingHexagons"/>
    <dgm:cxn modelId="{D90246E6-0228-4AD6-BC38-739BA3C6FD4B}" type="presOf" srcId="{86D5ED79-30A7-44BA-81C1-CC34B812352C}" destId="{010D5353-41A7-4C3A-91A9-181709F918E4}" srcOrd="0" destOrd="0" presId="urn:microsoft.com/office/officeart/2008/layout/AlternatingHexagons"/>
    <dgm:cxn modelId="{D86EDBF1-C308-4498-8B99-D668291508C7}" type="presParOf" srcId="{743C4EDF-DBF6-4AA1-9D31-0E1AFFFC2E40}" destId="{E87FD94C-78B2-4038-8004-EFB286E7F66B}" srcOrd="0" destOrd="0" presId="urn:microsoft.com/office/officeart/2008/layout/AlternatingHexagons"/>
    <dgm:cxn modelId="{0891C868-E0E1-41CD-9E41-895B5E800D11}" type="presParOf" srcId="{E87FD94C-78B2-4038-8004-EFB286E7F66B}" destId="{82F4D6B2-A35A-4E4D-ACDE-7BD33C253B3F}" srcOrd="0" destOrd="0" presId="urn:microsoft.com/office/officeart/2008/layout/AlternatingHexagons"/>
    <dgm:cxn modelId="{35C4F976-9F32-4639-B0FE-36024A5A3BB5}" type="presParOf" srcId="{E87FD94C-78B2-4038-8004-EFB286E7F66B}" destId="{BDD248F5-9CB7-45DE-B1C6-A6FC475CDDB4}" srcOrd="1" destOrd="0" presId="urn:microsoft.com/office/officeart/2008/layout/AlternatingHexagons"/>
    <dgm:cxn modelId="{6676FA89-B35E-4B95-B607-FF532148DF13}" type="presParOf" srcId="{E87FD94C-78B2-4038-8004-EFB286E7F66B}" destId="{AE53AF8E-77B9-42D9-A01F-5ECB0615EAE1}" srcOrd="2" destOrd="0" presId="urn:microsoft.com/office/officeart/2008/layout/AlternatingHexagons"/>
    <dgm:cxn modelId="{A58DD3B1-9EC6-435C-AAE8-3251DAAF8AE9}" type="presParOf" srcId="{E87FD94C-78B2-4038-8004-EFB286E7F66B}" destId="{44623511-5914-4A2E-A516-DD50C1358C56}" srcOrd="3" destOrd="0" presId="urn:microsoft.com/office/officeart/2008/layout/AlternatingHexagons"/>
    <dgm:cxn modelId="{9D240316-01BA-4C0E-9734-12F40F5AA6DE}" type="presParOf" srcId="{E87FD94C-78B2-4038-8004-EFB286E7F66B}" destId="{010D5353-41A7-4C3A-91A9-181709F918E4}" srcOrd="4" destOrd="0" presId="urn:microsoft.com/office/officeart/2008/layout/AlternatingHexagons"/>
    <dgm:cxn modelId="{CD4D58B7-E4DB-4169-93D8-DF6A76965D32}" type="presParOf" srcId="{743C4EDF-DBF6-4AA1-9D31-0E1AFFFC2E40}" destId="{94455699-DF08-42D2-BD91-8E369C7D14D2}" srcOrd="1" destOrd="0" presId="urn:microsoft.com/office/officeart/2008/layout/AlternatingHexagons"/>
    <dgm:cxn modelId="{993BA8F0-1F75-472B-A18A-5C33957EC4B4}" type="presParOf" srcId="{743C4EDF-DBF6-4AA1-9D31-0E1AFFFC2E40}" destId="{6E5A8F60-491F-409D-9CE7-ACB266D854AE}" srcOrd="2" destOrd="0" presId="urn:microsoft.com/office/officeart/2008/layout/AlternatingHexagons"/>
    <dgm:cxn modelId="{9EF64AA4-62C2-4778-9F67-E3197BDE5E1D}" type="presParOf" srcId="{6E5A8F60-491F-409D-9CE7-ACB266D854AE}" destId="{872DE627-036A-48DC-B9A1-1C8779155D57}" srcOrd="0" destOrd="0" presId="urn:microsoft.com/office/officeart/2008/layout/AlternatingHexagons"/>
    <dgm:cxn modelId="{398D34C7-C955-4B6D-80AA-47D55A3119FA}" type="presParOf" srcId="{6E5A8F60-491F-409D-9CE7-ACB266D854AE}" destId="{88D2B254-4AB8-4D97-A2C8-0D3D3E5C0748}" srcOrd="1" destOrd="0" presId="urn:microsoft.com/office/officeart/2008/layout/AlternatingHexagons"/>
    <dgm:cxn modelId="{1FCAEC7B-4A67-4953-AE8C-E1DBA7597841}" type="presParOf" srcId="{6E5A8F60-491F-409D-9CE7-ACB266D854AE}" destId="{013C01D0-20D6-4F57-B9E7-589C2E23B758}" srcOrd="2" destOrd="0" presId="urn:microsoft.com/office/officeart/2008/layout/AlternatingHexagons"/>
    <dgm:cxn modelId="{557DF5C4-964B-49E9-8884-B46E1CCA23BB}" type="presParOf" srcId="{6E5A8F60-491F-409D-9CE7-ACB266D854AE}" destId="{084A83D1-373F-48C7-88BA-203E10B37A98}" srcOrd="3" destOrd="0" presId="urn:microsoft.com/office/officeart/2008/layout/AlternatingHexagons"/>
    <dgm:cxn modelId="{2EA78C0F-BD9D-4A89-9A18-09574180F280}" type="presParOf" srcId="{6E5A8F60-491F-409D-9CE7-ACB266D854AE}" destId="{9F429885-A43C-44ED-8A78-FDD6F9844477}" srcOrd="4" destOrd="0" presId="urn:microsoft.com/office/officeart/2008/layout/AlternatingHexagons"/>
    <dgm:cxn modelId="{B778B19D-116A-45F5-937F-436FE5124B41}" type="presParOf" srcId="{743C4EDF-DBF6-4AA1-9D31-0E1AFFFC2E40}" destId="{70B8F70A-40E9-4E49-B5D2-47C8075E2B2B}" srcOrd="3" destOrd="0" presId="urn:microsoft.com/office/officeart/2008/layout/AlternatingHexagons"/>
    <dgm:cxn modelId="{16AFFA44-974E-42DA-918D-6BA3930CC649}" type="presParOf" srcId="{743C4EDF-DBF6-4AA1-9D31-0E1AFFFC2E40}" destId="{DABBF021-C9BB-4ACE-922E-11F4AD0EBB47}" srcOrd="4" destOrd="0" presId="urn:microsoft.com/office/officeart/2008/layout/AlternatingHexagons"/>
    <dgm:cxn modelId="{380CCC18-32BB-48AD-A1E5-AC0CB85A3255}" type="presParOf" srcId="{DABBF021-C9BB-4ACE-922E-11F4AD0EBB47}" destId="{68F1F3D5-CD5E-4F58-97BD-4AFAE7657546}" srcOrd="0" destOrd="0" presId="urn:microsoft.com/office/officeart/2008/layout/AlternatingHexagons"/>
    <dgm:cxn modelId="{DFD7D0DC-09B2-4C3E-9F85-E5766E7B822F}" type="presParOf" srcId="{DABBF021-C9BB-4ACE-922E-11F4AD0EBB47}" destId="{DBA376E6-BE6F-4124-AFD0-EA6D33CF425B}" srcOrd="1" destOrd="0" presId="urn:microsoft.com/office/officeart/2008/layout/AlternatingHexagons"/>
    <dgm:cxn modelId="{80DF15F6-36DC-4E23-B63D-2222D7C6ED31}" type="presParOf" srcId="{DABBF021-C9BB-4ACE-922E-11F4AD0EBB47}" destId="{AB3A351E-1804-4C0D-8604-4640EFC2BB40}" srcOrd="2" destOrd="0" presId="urn:microsoft.com/office/officeart/2008/layout/AlternatingHexagons"/>
    <dgm:cxn modelId="{9170E6C1-8AA4-4E49-AAA7-1A9C57FF27FE}" type="presParOf" srcId="{DABBF021-C9BB-4ACE-922E-11F4AD0EBB47}" destId="{8DE52E9F-57DC-4C62-AC1B-EFC5A701A536}" srcOrd="3" destOrd="0" presId="urn:microsoft.com/office/officeart/2008/layout/AlternatingHexagons"/>
    <dgm:cxn modelId="{311FEB10-F1C5-447D-832E-578280F5AE92}" type="presParOf" srcId="{DABBF021-C9BB-4ACE-922E-11F4AD0EBB47}" destId="{9260C96B-3E31-4CC1-B781-C9A112E293AA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A81E96C-1E2B-4DBA-85FF-F4C5C5D671C8}" type="doc">
      <dgm:prSet loTypeId="urn:microsoft.com/office/officeart/2005/8/layout/vList3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MX"/>
        </a:p>
      </dgm:t>
    </dgm:pt>
    <dgm:pt modelId="{292D3E7F-83F0-4EB8-BD3A-C621CE3AD83F}">
      <dgm:prSet phldrT="[Texto]" phldr="0"/>
      <dgm:spPr/>
      <dgm:t>
        <a:bodyPr/>
        <a:lstStyle/>
        <a:p>
          <a:r>
            <a:rPr lang="es-MX" dirty="0"/>
            <a:t>FISIOLÓGICOS</a:t>
          </a:r>
        </a:p>
      </dgm:t>
    </dgm:pt>
    <dgm:pt modelId="{B2EE5E4B-CFC3-4F49-9DC8-7C943A5E4184}" type="parTrans" cxnId="{B2249E46-3CAC-4DE0-8E55-A524467E8AEA}">
      <dgm:prSet/>
      <dgm:spPr/>
      <dgm:t>
        <a:bodyPr/>
        <a:lstStyle/>
        <a:p>
          <a:endParaRPr lang="es-MX"/>
        </a:p>
      </dgm:t>
    </dgm:pt>
    <dgm:pt modelId="{1D86BA8B-50A8-4C02-BC0B-9958129B6397}" type="sibTrans" cxnId="{B2249E46-3CAC-4DE0-8E55-A524467E8AEA}">
      <dgm:prSet/>
      <dgm:spPr/>
      <dgm:t>
        <a:bodyPr/>
        <a:lstStyle/>
        <a:p>
          <a:endParaRPr lang="es-MX"/>
        </a:p>
      </dgm:t>
    </dgm:pt>
    <dgm:pt modelId="{F8599C71-E7AE-4D88-86A0-A6E24DE6942C}">
      <dgm:prSet phldrT="[Texto]" phldr="0"/>
      <dgm:spPr/>
      <dgm:t>
        <a:bodyPr/>
        <a:lstStyle/>
        <a:p>
          <a:r>
            <a:rPr lang="es-MX" dirty="0"/>
            <a:t>COGNITIVOS</a:t>
          </a:r>
        </a:p>
      </dgm:t>
    </dgm:pt>
    <dgm:pt modelId="{478F5C0C-A7EE-4F9B-892A-C6A3E7E937FA}" type="parTrans" cxnId="{C82AB8D6-3787-48AB-A0DC-48D60B01EC53}">
      <dgm:prSet/>
      <dgm:spPr/>
      <dgm:t>
        <a:bodyPr/>
        <a:lstStyle/>
        <a:p>
          <a:endParaRPr lang="es-MX"/>
        </a:p>
      </dgm:t>
    </dgm:pt>
    <dgm:pt modelId="{7A49AB41-01A5-4988-BBF1-42AA122A869A}" type="sibTrans" cxnId="{C82AB8D6-3787-48AB-A0DC-48D60B01EC53}">
      <dgm:prSet/>
      <dgm:spPr/>
      <dgm:t>
        <a:bodyPr/>
        <a:lstStyle/>
        <a:p>
          <a:endParaRPr lang="es-MX"/>
        </a:p>
      </dgm:t>
    </dgm:pt>
    <dgm:pt modelId="{10BD6C60-169E-46CF-8546-7BA9CD17C542}">
      <dgm:prSet phldrT="[Texto]" phldr="0"/>
      <dgm:spPr/>
      <dgm:t>
        <a:bodyPr/>
        <a:lstStyle/>
        <a:p>
          <a:r>
            <a:rPr lang="es-MX" dirty="0"/>
            <a:t>CONDUCTUALES</a:t>
          </a:r>
        </a:p>
      </dgm:t>
    </dgm:pt>
    <dgm:pt modelId="{EE9F9943-A116-4D45-AFB2-D5FD631A6D3E}" type="parTrans" cxnId="{26A85379-35B4-4015-9068-BA27856867F8}">
      <dgm:prSet/>
      <dgm:spPr/>
      <dgm:t>
        <a:bodyPr/>
        <a:lstStyle/>
        <a:p>
          <a:endParaRPr lang="es-MX"/>
        </a:p>
      </dgm:t>
    </dgm:pt>
    <dgm:pt modelId="{966213D6-9C94-46C3-8E79-96E7FCE0E28D}" type="sibTrans" cxnId="{26A85379-35B4-4015-9068-BA27856867F8}">
      <dgm:prSet/>
      <dgm:spPr/>
      <dgm:t>
        <a:bodyPr/>
        <a:lstStyle/>
        <a:p>
          <a:endParaRPr lang="es-MX"/>
        </a:p>
      </dgm:t>
    </dgm:pt>
    <dgm:pt modelId="{B7C74EB4-393B-4648-A7EB-3AD9DC567722}" type="pres">
      <dgm:prSet presAssocID="{1A81E96C-1E2B-4DBA-85FF-F4C5C5D671C8}" presName="linearFlow" presStyleCnt="0">
        <dgm:presLayoutVars>
          <dgm:dir/>
          <dgm:resizeHandles val="exact"/>
        </dgm:presLayoutVars>
      </dgm:prSet>
      <dgm:spPr/>
    </dgm:pt>
    <dgm:pt modelId="{D461DAD0-739C-49BB-8399-53C9D8DBD6B9}" type="pres">
      <dgm:prSet presAssocID="{292D3E7F-83F0-4EB8-BD3A-C621CE3AD83F}" presName="composite" presStyleCnt="0"/>
      <dgm:spPr/>
    </dgm:pt>
    <dgm:pt modelId="{F4775680-E5C1-480D-97A5-ABC51E3736EB}" type="pres">
      <dgm:prSet presAssocID="{292D3E7F-83F0-4EB8-BD3A-C621CE3AD83F}" presName="imgShp" presStyleLbl="fgImgPlace1" presStyleIdx="0" presStyleCnt="3"/>
      <dgm:spPr/>
    </dgm:pt>
    <dgm:pt modelId="{27FEB85D-1DC8-48F4-8275-C041300A19D4}" type="pres">
      <dgm:prSet presAssocID="{292D3E7F-83F0-4EB8-BD3A-C621CE3AD83F}" presName="txShp" presStyleLbl="node1" presStyleIdx="0" presStyleCnt="3">
        <dgm:presLayoutVars>
          <dgm:bulletEnabled val="1"/>
        </dgm:presLayoutVars>
      </dgm:prSet>
      <dgm:spPr/>
    </dgm:pt>
    <dgm:pt modelId="{B4CFC008-1A30-4DB8-8633-BA480829B2B6}" type="pres">
      <dgm:prSet presAssocID="{1D86BA8B-50A8-4C02-BC0B-9958129B6397}" presName="spacing" presStyleCnt="0"/>
      <dgm:spPr/>
    </dgm:pt>
    <dgm:pt modelId="{890A9091-EE5C-4DAE-AE7C-86373A41C3FB}" type="pres">
      <dgm:prSet presAssocID="{F8599C71-E7AE-4D88-86A0-A6E24DE6942C}" presName="composite" presStyleCnt="0"/>
      <dgm:spPr/>
    </dgm:pt>
    <dgm:pt modelId="{EEFF0596-4C54-461D-A54F-BC82E1D5ECDE}" type="pres">
      <dgm:prSet presAssocID="{F8599C71-E7AE-4D88-86A0-A6E24DE6942C}" presName="imgShp" presStyleLbl="fgImgPlace1" presStyleIdx="1" presStyleCnt="3"/>
      <dgm:spPr/>
    </dgm:pt>
    <dgm:pt modelId="{CF191CDE-080F-4BDD-BC6C-99200CEA288F}" type="pres">
      <dgm:prSet presAssocID="{F8599C71-E7AE-4D88-86A0-A6E24DE6942C}" presName="txShp" presStyleLbl="node1" presStyleIdx="1" presStyleCnt="3">
        <dgm:presLayoutVars>
          <dgm:bulletEnabled val="1"/>
        </dgm:presLayoutVars>
      </dgm:prSet>
      <dgm:spPr/>
    </dgm:pt>
    <dgm:pt modelId="{7D161EFA-103B-4E99-BE2F-0C12CB20B5D2}" type="pres">
      <dgm:prSet presAssocID="{7A49AB41-01A5-4988-BBF1-42AA122A869A}" presName="spacing" presStyleCnt="0"/>
      <dgm:spPr/>
    </dgm:pt>
    <dgm:pt modelId="{C17168D7-1ECE-44B5-AF78-BBC7EB6AFC96}" type="pres">
      <dgm:prSet presAssocID="{10BD6C60-169E-46CF-8546-7BA9CD17C542}" presName="composite" presStyleCnt="0"/>
      <dgm:spPr/>
    </dgm:pt>
    <dgm:pt modelId="{D6058BF2-2A4F-4B02-8195-11E170C8F69F}" type="pres">
      <dgm:prSet presAssocID="{10BD6C60-169E-46CF-8546-7BA9CD17C542}" presName="imgShp" presStyleLbl="fgImgPlace1" presStyleIdx="2" presStyleCnt="3"/>
      <dgm:spPr/>
    </dgm:pt>
    <dgm:pt modelId="{EF4C2FD4-CF74-4174-AE09-3B00CA7088AE}" type="pres">
      <dgm:prSet presAssocID="{10BD6C60-169E-46CF-8546-7BA9CD17C542}" presName="txShp" presStyleLbl="node1" presStyleIdx="2" presStyleCnt="3">
        <dgm:presLayoutVars>
          <dgm:bulletEnabled val="1"/>
        </dgm:presLayoutVars>
      </dgm:prSet>
      <dgm:spPr/>
    </dgm:pt>
  </dgm:ptLst>
  <dgm:cxnLst>
    <dgm:cxn modelId="{E7B4F739-F6DB-4AF3-AFD9-C388D57CE3BB}" type="presOf" srcId="{F8599C71-E7AE-4D88-86A0-A6E24DE6942C}" destId="{CF191CDE-080F-4BDD-BC6C-99200CEA288F}" srcOrd="0" destOrd="0" presId="urn:microsoft.com/office/officeart/2005/8/layout/vList3"/>
    <dgm:cxn modelId="{616EA03C-D9B9-47C7-85E3-55BAB0E7D607}" type="presOf" srcId="{10BD6C60-169E-46CF-8546-7BA9CD17C542}" destId="{EF4C2FD4-CF74-4174-AE09-3B00CA7088AE}" srcOrd="0" destOrd="0" presId="urn:microsoft.com/office/officeart/2005/8/layout/vList3"/>
    <dgm:cxn modelId="{B2249E46-3CAC-4DE0-8E55-A524467E8AEA}" srcId="{1A81E96C-1E2B-4DBA-85FF-F4C5C5D671C8}" destId="{292D3E7F-83F0-4EB8-BD3A-C621CE3AD83F}" srcOrd="0" destOrd="0" parTransId="{B2EE5E4B-CFC3-4F49-9DC8-7C943A5E4184}" sibTransId="{1D86BA8B-50A8-4C02-BC0B-9958129B6397}"/>
    <dgm:cxn modelId="{26A85379-35B4-4015-9068-BA27856867F8}" srcId="{1A81E96C-1E2B-4DBA-85FF-F4C5C5D671C8}" destId="{10BD6C60-169E-46CF-8546-7BA9CD17C542}" srcOrd="2" destOrd="0" parTransId="{EE9F9943-A116-4D45-AFB2-D5FD631A6D3E}" sibTransId="{966213D6-9C94-46C3-8E79-96E7FCE0E28D}"/>
    <dgm:cxn modelId="{45334E95-5A2C-44BC-9763-FA25407EB53E}" type="presOf" srcId="{292D3E7F-83F0-4EB8-BD3A-C621CE3AD83F}" destId="{27FEB85D-1DC8-48F4-8275-C041300A19D4}" srcOrd="0" destOrd="0" presId="urn:microsoft.com/office/officeart/2005/8/layout/vList3"/>
    <dgm:cxn modelId="{A9A2BFC3-2CE5-437E-9D3C-CF64D1DFA112}" type="presOf" srcId="{1A81E96C-1E2B-4DBA-85FF-F4C5C5D671C8}" destId="{B7C74EB4-393B-4648-A7EB-3AD9DC567722}" srcOrd="0" destOrd="0" presId="urn:microsoft.com/office/officeart/2005/8/layout/vList3"/>
    <dgm:cxn modelId="{C82AB8D6-3787-48AB-A0DC-48D60B01EC53}" srcId="{1A81E96C-1E2B-4DBA-85FF-F4C5C5D671C8}" destId="{F8599C71-E7AE-4D88-86A0-A6E24DE6942C}" srcOrd="1" destOrd="0" parTransId="{478F5C0C-A7EE-4F9B-892A-C6A3E7E937FA}" sibTransId="{7A49AB41-01A5-4988-BBF1-42AA122A869A}"/>
    <dgm:cxn modelId="{05B27B43-1465-46F9-9592-D0D429A33CC4}" type="presParOf" srcId="{B7C74EB4-393B-4648-A7EB-3AD9DC567722}" destId="{D461DAD0-739C-49BB-8399-53C9D8DBD6B9}" srcOrd="0" destOrd="0" presId="urn:microsoft.com/office/officeart/2005/8/layout/vList3"/>
    <dgm:cxn modelId="{F73A4FF3-3084-44ED-8AED-B3B595FA9849}" type="presParOf" srcId="{D461DAD0-739C-49BB-8399-53C9D8DBD6B9}" destId="{F4775680-E5C1-480D-97A5-ABC51E3736EB}" srcOrd="0" destOrd="0" presId="urn:microsoft.com/office/officeart/2005/8/layout/vList3"/>
    <dgm:cxn modelId="{5FD0A2A2-B316-4BDB-8DAF-5EB11E058EEE}" type="presParOf" srcId="{D461DAD0-739C-49BB-8399-53C9D8DBD6B9}" destId="{27FEB85D-1DC8-48F4-8275-C041300A19D4}" srcOrd="1" destOrd="0" presId="urn:microsoft.com/office/officeart/2005/8/layout/vList3"/>
    <dgm:cxn modelId="{48B74861-834D-452C-85C2-B6275F732E83}" type="presParOf" srcId="{B7C74EB4-393B-4648-A7EB-3AD9DC567722}" destId="{B4CFC008-1A30-4DB8-8633-BA480829B2B6}" srcOrd="1" destOrd="0" presId="urn:microsoft.com/office/officeart/2005/8/layout/vList3"/>
    <dgm:cxn modelId="{53A0AECC-1E7A-44F8-9677-7A14ECE8DE74}" type="presParOf" srcId="{B7C74EB4-393B-4648-A7EB-3AD9DC567722}" destId="{890A9091-EE5C-4DAE-AE7C-86373A41C3FB}" srcOrd="2" destOrd="0" presId="urn:microsoft.com/office/officeart/2005/8/layout/vList3"/>
    <dgm:cxn modelId="{7907BB21-D0FB-46D9-881B-C5725B193997}" type="presParOf" srcId="{890A9091-EE5C-4DAE-AE7C-86373A41C3FB}" destId="{EEFF0596-4C54-461D-A54F-BC82E1D5ECDE}" srcOrd="0" destOrd="0" presId="urn:microsoft.com/office/officeart/2005/8/layout/vList3"/>
    <dgm:cxn modelId="{14A5F65A-4919-409B-A5D3-574E5823C485}" type="presParOf" srcId="{890A9091-EE5C-4DAE-AE7C-86373A41C3FB}" destId="{CF191CDE-080F-4BDD-BC6C-99200CEA288F}" srcOrd="1" destOrd="0" presId="urn:microsoft.com/office/officeart/2005/8/layout/vList3"/>
    <dgm:cxn modelId="{4DA8458F-4C47-4B9F-B051-FF70334A2CCA}" type="presParOf" srcId="{B7C74EB4-393B-4648-A7EB-3AD9DC567722}" destId="{7D161EFA-103B-4E99-BE2F-0C12CB20B5D2}" srcOrd="3" destOrd="0" presId="urn:microsoft.com/office/officeart/2005/8/layout/vList3"/>
    <dgm:cxn modelId="{D8611673-3769-4B6E-9300-CE6BDE6FA1B1}" type="presParOf" srcId="{B7C74EB4-393B-4648-A7EB-3AD9DC567722}" destId="{C17168D7-1ECE-44B5-AF78-BBC7EB6AFC96}" srcOrd="4" destOrd="0" presId="urn:microsoft.com/office/officeart/2005/8/layout/vList3"/>
    <dgm:cxn modelId="{D3558ADA-B93D-4FBB-AEDF-07895B115FEA}" type="presParOf" srcId="{C17168D7-1ECE-44B5-AF78-BBC7EB6AFC96}" destId="{D6058BF2-2A4F-4B02-8195-11E170C8F69F}" srcOrd="0" destOrd="0" presId="urn:microsoft.com/office/officeart/2005/8/layout/vList3"/>
    <dgm:cxn modelId="{2EA4B27C-72A9-41CA-98E6-6712FD9FAA0A}" type="presParOf" srcId="{C17168D7-1ECE-44B5-AF78-BBC7EB6AFC96}" destId="{EF4C2FD4-CF74-4174-AE09-3B00CA7088A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B77E76D-E0CE-42F0-99FC-53C54D2C5731}" type="doc">
      <dgm:prSet loTypeId="urn:microsoft.com/office/officeart/2005/8/layout/hierarchy4" loCatId="list" qsTypeId="urn:microsoft.com/office/officeart/2005/8/quickstyle/3d3" qsCatId="3D" csTypeId="urn:microsoft.com/office/officeart/2005/8/colors/accent1_5" csCatId="accent1" phldr="1"/>
      <dgm:spPr/>
      <dgm:t>
        <a:bodyPr/>
        <a:lstStyle/>
        <a:p>
          <a:endParaRPr lang="es-MX"/>
        </a:p>
      </dgm:t>
    </dgm:pt>
    <dgm:pt modelId="{7725C3F2-6493-485C-828B-FFCFC23B2BE0}">
      <dgm:prSet phldrT="[Texto]" phldr="0" custT="1"/>
      <dgm:spPr/>
      <dgm:t>
        <a:bodyPr/>
        <a:lstStyle/>
        <a:p>
          <a:r>
            <a:rPr lang="es-MX" sz="4100" dirty="0"/>
            <a:t>COMPONENTES FISIOLÓGICOS</a:t>
          </a:r>
          <a:endParaRPr lang="es-MX" sz="2400" dirty="0"/>
        </a:p>
      </dgm:t>
    </dgm:pt>
    <dgm:pt modelId="{029EF15F-EA39-43F5-B442-38BA2FB8057A}" type="parTrans" cxnId="{AD747550-5CFF-458A-B4C2-E74AA1C3373A}">
      <dgm:prSet/>
      <dgm:spPr/>
      <dgm:t>
        <a:bodyPr/>
        <a:lstStyle/>
        <a:p>
          <a:endParaRPr lang="es-MX"/>
        </a:p>
      </dgm:t>
    </dgm:pt>
    <dgm:pt modelId="{BF956521-AB6C-41FC-BB43-2A1CB7672823}" type="sibTrans" cxnId="{AD747550-5CFF-458A-B4C2-E74AA1C3373A}">
      <dgm:prSet/>
      <dgm:spPr/>
      <dgm:t>
        <a:bodyPr/>
        <a:lstStyle/>
        <a:p>
          <a:endParaRPr lang="es-MX"/>
        </a:p>
      </dgm:t>
    </dgm:pt>
    <dgm:pt modelId="{05F45A7E-F8DD-4995-A102-35A8F26CABE4}" type="pres">
      <dgm:prSet presAssocID="{AB77E76D-E0CE-42F0-99FC-53C54D2C573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6DE5BCC-B45A-4507-BA52-05439EA3F85C}" type="pres">
      <dgm:prSet presAssocID="{7725C3F2-6493-485C-828B-FFCFC23B2BE0}" presName="vertOne" presStyleCnt="0"/>
      <dgm:spPr/>
    </dgm:pt>
    <dgm:pt modelId="{68989094-B8D9-4A5E-A4D1-71A9D72D0F54}" type="pres">
      <dgm:prSet presAssocID="{7725C3F2-6493-485C-828B-FFCFC23B2BE0}" presName="txOne" presStyleLbl="node0" presStyleIdx="0" presStyleCnt="1" custLinFactNeighborX="993" custLinFactNeighborY="-2687">
        <dgm:presLayoutVars>
          <dgm:chPref val="3"/>
        </dgm:presLayoutVars>
      </dgm:prSet>
      <dgm:spPr/>
    </dgm:pt>
    <dgm:pt modelId="{E506B180-4B7A-4825-B95B-AAEE12C3C00F}" type="pres">
      <dgm:prSet presAssocID="{7725C3F2-6493-485C-828B-FFCFC23B2BE0}" presName="horzOne" presStyleCnt="0"/>
      <dgm:spPr/>
    </dgm:pt>
  </dgm:ptLst>
  <dgm:cxnLst>
    <dgm:cxn modelId="{AD747550-5CFF-458A-B4C2-E74AA1C3373A}" srcId="{AB77E76D-E0CE-42F0-99FC-53C54D2C5731}" destId="{7725C3F2-6493-485C-828B-FFCFC23B2BE0}" srcOrd="0" destOrd="0" parTransId="{029EF15F-EA39-43F5-B442-38BA2FB8057A}" sibTransId="{BF956521-AB6C-41FC-BB43-2A1CB7672823}"/>
    <dgm:cxn modelId="{3041EB77-F6CC-48E2-A064-F57AF53E985F}" type="presOf" srcId="{7725C3F2-6493-485C-828B-FFCFC23B2BE0}" destId="{68989094-B8D9-4A5E-A4D1-71A9D72D0F54}" srcOrd="0" destOrd="0" presId="urn:microsoft.com/office/officeart/2005/8/layout/hierarchy4"/>
    <dgm:cxn modelId="{26E414F2-7CCA-4698-936C-E79FA837E666}" type="presOf" srcId="{AB77E76D-E0CE-42F0-99FC-53C54D2C5731}" destId="{05F45A7E-F8DD-4995-A102-35A8F26CABE4}" srcOrd="0" destOrd="0" presId="urn:microsoft.com/office/officeart/2005/8/layout/hierarchy4"/>
    <dgm:cxn modelId="{1FB40FF8-F36F-46BB-903C-613810463C9A}" type="presParOf" srcId="{05F45A7E-F8DD-4995-A102-35A8F26CABE4}" destId="{76DE5BCC-B45A-4507-BA52-05439EA3F85C}" srcOrd="0" destOrd="0" presId="urn:microsoft.com/office/officeart/2005/8/layout/hierarchy4"/>
    <dgm:cxn modelId="{E2EAFB68-9DE9-40B5-85C5-1FB22081E580}" type="presParOf" srcId="{76DE5BCC-B45A-4507-BA52-05439EA3F85C}" destId="{68989094-B8D9-4A5E-A4D1-71A9D72D0F54}" srcOrd="0" destOrd="0" presId="urn:microsoft.com/office/officeart/2005/8/layout/hierarchy4"/>
    <dgm:cxn modelId="{4E3486FD-794B-4BEC-B93A-C7C6D7365812}" type="presParOf" srcId="{76DE5BCC-B45A-4507-BA52-05439EA3F85C}" destId="{E506B180-4B7A-4825-B95B-AAEE12C3C00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62AB05F-1D89-46E7-ADFB-BCF69A6188AA}" type="doc">
      <dgm:prSet loTypeId="urn:microsoft.com/office/officeart/2005/8/layout/lProcess2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es-MX"/>
        </a:p>
      </dgm:t>
    </dgm:pt>
    <dgm:pt modelId="{5F699D0C-5FC1-481A-A8CE-9A26F0B8B48F}">
      <dgm:prSet phldrT="[Texto]" phldr="0"/>
      <dgm:spPr/>
      <dgm:t>
        <a:bodyPr/>
        <a:lstStyle/>
        <a:p>
          <a:r>
            <a:rPr lang="es-MX" dirty="0"/>
            <a:t>*</a:t>
          </a:r>
        </a:p>
      </dgm:t>
    </dgm:pt>
    <dgm:pt modelId="{05361B80-AF8C-4DCC-A194-1AF6FC6F0349}" type="parTrans" cxnId="{583F4C60-6C05-4BB2-A955-191DA334F28E}">
      <dgm:prSet/>
      <dgm:spPr/>
      <dgm:t>
        <a:bodyPr/>
        <a:lstStyle/>
        <a:p>
          <a:endParaRPr lang="es-MX"/>
        </a:p>
      </dgm:t>
    </dgm:pt>
    <dgm:pt modelId="{E107CC07-5FCE-4468-9DD7-E448622EEAD0}" type="sibTrans" cxnId="{583F4C60-6C05-4BB2-A955-191DA334F28E}">
      <dgm:prSet/>
      <dgm:spPr/>
      <dgm:t>
        <a:bodyPr/>
        <a:lstStyle/>
        <a:p>
          <a:endParaRPr lang="es-MX"/>
        </a:p>
      </dgm:t>
    </dgm:pt>
    <dgm:pt modelId="{088DAF80-ADBC-496E-AFC1-89D2F57FA403}">
      <dgm:prSet phldrT="[Texto]" phldr="0"/>
      <dgm:spPr/>
      <dgm:t>
        <a:bodyPr/>
        <a:lstStyle/>
        <a:p>
          <a:r>
            <a:rPr lang="es-MX" dirty="0"/>
            <a:t>SUDORACIÓN</a:t>
          </a:r>
        </a:p>
      </dgm:t>
    </dgm:pt>
    <dgm:pt modelId="{3F7E1F28-AF64-41EA-ADA3-987EA670A4B1}" type="parTrans" cxnId="{239F84D1-ECDD-4030-BCF6-342ABFF4F756}">
      <dgm:prSet/>
      <dgm:spPr/>
      <dgm:t>
        <a:bodyPr/>
        <a:lstStyle/>
        <a:p>
          <a:endParaRPr lang="es-MX"/>
        </a:p>
      </dgm:t>
    </dgm:pt>
    <dgm:pt modelId="{5284D8E0-E362-4F84-9CC4-939EB78F2C01}" type="sibTrans" cxnId="{239F84D1-ECDD-4030-BCF6-342ABFF4F756}">
      <dgm:prSet/>
      <dgm:spPr/>
      <dgm:t>
        <a:bodyPr/>
        <a:lstStyle/>
        <a:p>
          <a:endParaRPr lang="es-MX"/>
        </a:p>
      </dgm:t>
    </dgm:pt>
    <dgm:pt modelId="{46769833-717D-4A43-813A-4EE9252EC6C5}">
      <dgm:prSet phldrT="[Texto]" phldr="0"/>
      <dgm:spPr/>
      <dgm:t>
        <a:bodyPr/>
        <a:lstStyle/>
        <a:p>
          <a:r>
            <a:rPr lang="es-MX" dirty="0"/>
            <a:t>LATIDOS DEL CORAZÓN</a:t>
          </a:r>
        </a:p>
      </dgm:t>
    </dgm:pt>
    <dgm:pt modelId="{391998ED-CC6E-4BF8-853C-264571D6BD14}" type="parTrans" cxnId="{6D4C0441-FDA1-427F-B176-6EA06F132E63}">
      <dgm:prSet/>
      <dgm:spPr/>
      <dgm:t>
        <a:bodyPr/>
        <a:lstStyle/>
        <a:p>
          <a:endParaRPr lang="es-MX"/>
        </a:p>
      </dgm:t>
    </dgm:pt>
    <dgm:pt modelId="{A4CB3D9A-F179-4B1E-9CCF-A8A61495D147}" type="sibTrans" cxnId="{6D4C0441-FDA1-427F-B176-6EA06F132E63}">
      <dgm:prSet/>
      <dgm:spPr/>
      <dgm:t>
        <a:bodyPr/>
        <a:lstStyle/>
        <a:p>
          <a:endParaRPr lang="es-MX"/>
        </a:p>
      </dgm:t>
    </dgm:pt>
    <dgm:pt modelId="{00CA811F-3EF3-400D-BA9A-E497B9F0C60F}">
      <dgm:prSet phldrT="[Texto]" phldr="0"/>
      <dgm:spPr/>
      <dgm:t>
        <a:bodyPr/>
        <a:lstStyle/>
        <a:p>
          <a:r>
            <a:rPr lang="es-MX" dirty="0"/>
            <a:t>*</a:t>
          </a:r>
        </a:p>
      </dgm:t>
    </dgm:pt>
    <dgm:pt modelId="{8B6CD857-21C1-45B7-976F-02A8AE3AE227}" type="parTrans" cxnId="{F457EB9C-F1E9-4CD8-B084-0919C3B7B443}">
      <dgm:prSet/>
      <dgm:spPr/>
      <dgm:t>
        <a:bodyPr/>
        <a:lstStyle/>
        <a:p>
          <a:endParaRPr lang="es-MX"/>
        </a:p>
      </dgm:t>
    </dgm:pt>
    <dgm:pt modelId="{CE00CBB6-9AD3-4D31-B90A-1A40DCE97814}" type="sibTrans" cxnId="{F457EB9C-F1E9-4CD8-B084-0919C3B7B443}">
      <dgm:prSet/>
      <dgm:spPr/>
      <dgm:t>
        <a:bodyPr/>
        <a:lstStyle/>
        <a:p>
          <a:endParaRPr lang="es-MX"/>
        </a:p>
      </dgm:t>
    </dgm:pt>
    <dgm:pt modelId="{F48E3764-198F-4A7C-9AAD-8C65C5311D02}">
      <dgm:prSet phldrT="[Texto]" phldr="0"/>
      <dgm:spPr/>
      <dgm:t>
        <a:bodyPr/>
        <a:lstStyle/>
        <a:p>
          <a:r>
            <a:rPr lang="es-MX" dirty="0"/>
            <a:t>SONROJARSE</a:t>
          </a:r>
        </a:p>
      </dgm:t>
    </dgm:pt>
    <dgm:pt modelId="{206B05D9-D3FE-44E5-9BF5-FB7D6FB96231}" type="parTrans" cxnId="{900B8CF4-646C-4572-B312-E0BAC9200A2A}">
      <dgm:prSet/>
      <dgm:spPr/>
      <dgm:t>
        <a:bodyPr/>
        <a:lstStyle/>
        <a:p>
          <a:endParaRPr lang="es-MX"/>
        </a:p>
      </dgm:t>
    </dgm:pt>
    <dgm:pt modelId="{57B834FC-5176-4087-AFC5-EFB5C73B3B16}" type="sibTrans" cxnId="{900B8CF4-646C-4572-B312-E0BAC9200A2A}">
      <dgm:prSet/>
      <dgm:spPr/>
      <dgm:t>
        <a:bodyPr/>
        <a:lstStyle/>
        <a:p>
          <a:endParaRPr lang="es-MX"/>
        </a:p>
      </dgm:t>
    </dgm:pt>
    <dgm:pt modelId="{0A89B13C-BA24-425B-9887-D9809F64F008}">
      <dgm:prSet phldrT="[Texto]" phldr="0"/>
      <dgm:spPr/>
      <dgm:t>
        <a:bodyPr/>
        <a:lstStyle/>
        <a:p>
          <a:r>
            <a:rPr lang="es-MX" dirty="0"/>
            <a:t>DILATACIÓN EN LAS PUPILAS</a:t>
          </a:r>
        </a:p>
      </dgm:t>
    </dgm:pt>
    <dgm:pt modelId="{A7A023C3-89E0-4AA9-9756-8A219EC0B21D}" type="parTrans" cxnId="{BDD3C8D5-2540-4882-BE0F-6C7226031A2B}">
      <dgm:prSet/>
      <dgm:spPr/>
      <dgm:t>
        <a:bodyPr/>
        <a:lstStyle/>
        <a:p>
          <a:endParaRPr lang="es-MX"/>
        </a:p>
      </dgm:t>
    </dgm:pt>
    <dgm:pt modelId="{5C0B197B-856E-479B-9CBE-90B537458BAD}" type="sibTrans" cxnId="{BDD3C8D5-2540-4882-BE0F-6C7226031A2B}">
      <dgm:prSet/>
      <dgm:spPr/>
      <dgm:t>
        <a:bodyPr/>
        <a:lstStyle/>
        <a:p>
          <a:endParaRPr lang="es-MX"/>
        </a:p>
      </dgm:t>
    </dgm:pt>
    <dgm:pt modelId="{03B1E972-4B4A-4E48-9AA8-B5650D95F1EC}">
      <dgm:prSet phldrT="[Texto]" phldr="0"/>
      <dgm:spPr/>
      <dgm:t>
        <a:bodyPr/>
        <a:lstStyle/>
        <a:p>
          <a:r>
            <a:rPr lang="es-MX" dirty="0"/>
            <a:t>*</a:t>
          </a:r>
        </a:p>
      </dgm:t>
    </dgm:pt>
    <dgm:pt modelId="{3F76ED9D-43BD-426A-806A-29E166E19463}" type="parTrans" cxnId="{E3DAC664-1623-44F1-9C18-7466D6523191}">
      <dgm:prSet/>
      <dgm:spPr/>
      <dgm:t>
        <a:bodyPr/>
        <a:lstStyle/>
        <a:p>
          <a:endParaRPr lang="es-MX"/>
        </a:p>
      </dgm:t>
    </dgm:pt>
    <dgm:pt modelId="{BCECCDA6-7B22-46F4-8401-EC9925D350F9}" type="sibTrans" cxnId="{E3DAC664-1623-44F1-9C18-7466D6523191}">
      <dgm:prSet/>
      <dgm:spPr/>
      <dgm:t>
        <a:bodyPr/>
        <a:lstStyle/>
        <a:p>
          <a:endParaRPr lang="es-MX"/>
        </a:p>
      </dgm:t>
    </dgm:pt>
    <dgm:pt modelId="{1F4BFCA4-A669-4FBE-B5CC-ECA88DA854E9}">
      <dgm:prSet phldrT="[Texto]" phldr="0"/>
      <dgm:spPr/>
      <dgm:t>
        <a:bodyPr/>
        <a:lstStyle/>
        <a:p>
          <a:r>
            <a:rPr lang="es-MX" dirty="0"/>
            <a:t>RESPIRACIÓN AGITADA</a:t>
          </a:r>
        </a:p>
      </dgm:t>
    </dgm:pt>
    <dgm:pt modelId="{B20BFAD8-4711-4BBE-B3A9-06E380DDB880}" type="parTrans" cxnId="{9AEB6690-08E7-40BA-BD9B-EEEA2D313844}">
      <dgm:prSet/>
      <dgm:spPr/>
      <dgm:t>
        <a:bodyPr/>
        <a:lstStyle/>
        <a:p>
          <a:endParaRPr lang="es-MX"/>
        </a:p>
      </dgm:t>
    </dgm:pt>
    <dgm:pt modelId="{883AF32B-8C6A-4233-99FF-1E626BFD4A1A}" type="sibTrans" cxnId="{9AEB6690-08E7-40BA-BD9B-EEEA2D313844}">
      <dgm:prSet/>
      <dgm:spPr/>
      <dgm:t>
        <a:bodyPr/>
        <a:lstStyle/>
        <a:p>
          <a:endParaRPr lang="es-MX"/>
        </a:p>
      </dgm:t>
    </dgm:pt>
    <dgm:pt modelId="{5075A212-60FB-4921-9211-4DB1948FF668}">
      <dgm:prSet phldrT="[Texto]" phldr="0"/>
      <dgm:spPr/>
      <dgm:t>
        <a:bodyPr/>
        <a:lstStyle/>
        <a:p>
          <a:r>
            <a:rPr lang="es-MX" dirty="0"/>
            <a:t>VACIO EN EL ESTÓMAGO</a:t>
          </a:r>
        </a:p>
      </dgm:t>
    </dgm:pt>
    <dgm:pt modelId="{84849050-4408-4D5F-A1E5-CC6DB53AF881}" type="parTrans" cxnId="{C3708AC8-5F46-4C73-B539-9E36C9F658FE}">
      <dgm:prSet/>
      <dgm:spPr/>
      <dgm:t>
        <a:bodyPr/>
        <a:lstStyle/>
        <a:p>
          <a:endParaRPr lang="es-MX"/>
        </a:p>
      </dgm:t>
    </dgm:pt>
    <dgm:pt modelId="{E6AE237A-93D8-463B-BAEC-D88552E1DAA4}" type="sibTrans" cxnId="{C3708AC8-5F46-4C73-B539-9E36C9F658FE}">
      <dgm:prSet/>
      <dgm:spPr/>
      <dgm:t>
        <a:bodyPr/>
        <a:lstStyle/>
        <a:p>
          <a:endParaRPr lang="es-MX"/>
        </a:p>
      </dgm:t>
    </dgm:pt>
    <dgm:pt modelId="{DBD1CFA4-EDEE-417C-A68B-EFBEC15973E2}" type="pres">
      <dgm:prSet presAssocID="{562AB05F-1D89-46E7-ADFB-BCF69A6188AA}" presName="theList" presStyleCnt="0">
        <dgm:presLayoutVars>
          <dgm:dir/>
          <dgm:animLvl val="lvl"/>
          <dgm:resizeHandles val="exact"/>
        </dgm:presLayoutVars>
      </dgm:prSet>
      <dgm:spPr/>
    </dgm:pt>
    <dgm:pt modelId="{D69DA77B-C373-4D76-86CA-BCB89EBBFC12}" type="pres">
      <dgm:prSet presAssocID="{5F699D0C-5FC1-481A-A8CE-9A26F0B8B48F}" presName="compNode" presStyleCnt="0"/>
      <dgm:spPr/>
    </dgm:pt>
    <dgm:pt modelId="{99632344-75C3-43B4-B682-419AF5C1ADE9}" type="pres">
      <dgm:prSet presAssocID="{5F699D0C-5FC1-481A-A8CE-9A26F0B8B48F}" presName="aNode" presStyleLbl="bgShp" presStyleIdx="0" presStyleCnt="3"/>
      <dgm:spPr/>
    </dgm:pt>
    <dgm:pt modelId="{92F9D703-F924-47CF-8680-FC83FF046C48}" type="pres">
      <dgm:prSet presAssocID="{5F699D0C-5FC1-481A-A8CE-9A26F0B8B48F}" presName="textNode" presStyleLbl="bgShp" presStyleIdx="0" presStyleCnt="3"/>
      <dgm:spPr/>
    </dgm:pt>
    <dgm:pt modelId="{5C552F7A-6943-40DD-8769-7F43ED7760A3}" type="pres">
      <dgm:prSet presAssocID="{5F699D0C-5FC1-481A-A8CE-9A26F0B8B48F}" presName="compChildNode" presStyleCnt="0"/>
      <dgm:spPr/>
    </dgm:pt>
    <dgm:pt modelId="{E007AB8C-A6BF-4FA2-ACA7-F89C1BC61D48}" type="pres">
      <dgm:prSet presAssocID="{5F699D0C-5FC1-481A-A8CE-9A26F0B8B48F}" presName="theInnerList" presStyleCnt="0"/>
      <dgm:spPr/>
    </dgm:pt>
    <dgm:pt modelId="{E1BDCAC4-9654-4F1C-B6A0-F361DC459DD4}" type="pres">
      <dgm:prSet presAssocID="{088DAF80-ADBC-496E-AFC1-89D2F57FA403}" presName="childNode" presStyleLbl="node1" presStyleIdx="0" presStyleCnt="6">
        <dgm:presLayoutVars>
          <dgm:bulletEnabled val="1"/>
        </dgm:presLayoutVars>
      </dgm:prSet>
      <dgm:spPr/>
    </dgm:pt>
    <dgm:pt modelId="{F3E4254A-2A86-4551-AAC8-FE1D7CC4AE89}" type="pres">
      <dgm:prSet presAssocID="{088DAF80-ADBC-496E-AFC1-89D2F57FA403}" presName="aSpace2" presStyleCnt="0"/>
      <dgm:spPr/>
    </dgm:pt>
    <dgm:pt modelId="{9ED35953-D299-4CEF-ADB7-1493D257A918}" type="pres">
      <dgm:prSet presAssocID="{46769833-717D-4A43-813A-4EE9252EC6C5}" presName="childNode" presStyleLbl="node1" presStyleIdx="1" presStyleCnt="6">
        <dgm:presLayoutVars>
          <dgm:bulletEnabled val="1"/>
        </dgm:presLayoutVars>
      </dgm:prSet>
      <dgm:spPr/>
    </dgm:pt>
    <dgm:pt modelId="{608252C8-F85C-4E1A-B94E-C985A805673D}" type="pres">
      <dgm:prSet presAssocID="{5F699D0C-5FC1-481A-A8CE-9A26F0B8B48F}" presName="aSpace" presStyleCnt="0"/>
      <dgm:spPr/>
    </dgm:pt>
    <dgm:pt modelId="{24F72C6B-7FF4-4CA5-A4E7-469C2E880676}" type="pres">
      <dgm:prSet presAssocID="{00CA811F-3EF3-400D-BA9A-E497B9F0C60F}" presName="compNode" presStyleCnt="0"/>
      <dgm:spPr/>
    </dgm:pt>
    <dgm:pt modelId="{70909359-CF8D-4CB2-BFD8-C20B7D4D824D}" type="pres">
      <dgm:prSet presAssocID="{00CA811F-3EF3-400D-BA9A-E497B9F0C60F}" presName="aNode" presStyleLbl="bgShp" presStyleIdx="1" presStyleCnt="3"/>
      <dgm:spPr/>
    </dgm:pt>
    <dgm:pt modelId="{EE025CEC-1480-409C-8FC6-3328E85C13CD}" type="pres">
      <dgm:prSet presAssocID="{00CA811F-3EF3-400D-BA9A-E497B9F0C60F}" presName="textNode" presStyleLbl="bgShp" presStyleIdx="1" presStyleCnt="3"/>
      <dgm:spPr/>
    </dgm:pt>
    <dgm:pt modelId="{40B1866D-3AAF-4EED-917C-F451BEDEE13D}" type="pres">
      <dgm:prSet presAssocID="{00CA811F-3EF3-400D-BA9A-E497B9F0C60F}" presName="compChildNode" presStyleCnt="0"/>
      <dgm:spPr/>
    </dgm:pt>
    <dgm:pt modelId="{2FEF8EDF-E04C-4BB2-B1D4-B1898270DEAD}" type="pres">
      <dgm:prSet presAssocID="{00CA811F-3EF3-400D-BA9A-E497B9F0C60F}" presName="theInnerList" presStyleCnt="0"/>
      <dgm:spPr/>
    </dgm:pt>
    <dgm:pt modelId="{20078B17-E609-4FB3-9115-583C64B833A9}" type="pres">
      <dgm:prSet presAssocID="{F48E3764-198F-4A7C-9AAD-8C65C5311D02}" presName="childNode" presStyleLbl="node1" presStyleIdx="2" presStyleCnt="6">
        <dgm:presLayoutVars>
          <dgm:bulletEnabled val="1"/>
        </dgm:presLayoutVars>
      </dgm:prSet>
      <dgm:spPr/>
    </dgm:pt>
    <dgm:pt modelId="{930ACB16-B0D4-42AD-8F24-3C310B74C6D4}" type="pres">
      <dgm:prSet presAssocID="{F48E3764-198F-4A7C-9AAD-8C65C5311D02}" presName="aSpace2" presStyleCnt="0"/>
      <dgm:spPr/>
    </dgm:pt>
    <dgm:pt modelId="{D380450E-A439-4A72-9298-BE17FD2817BF}" type="pres">
      <dgm:prSet presAssocID="{0A89B13C-BA24-425B-9887-D9809F64F008}" presName="childNode" presStyleLbl="node1" presStyleIdx="3" presStyleCnt="6">
        <dgm:presLayoutVars>
          <dgm:bulletEnabled val="1"/>
        </dgm:presLayoutVars>
      </dgm:prSet>
      <dgm:spPr/>
    </dgm:pt>
    <dgm:pt modelId="{3A02BA35-A4A9-42B1-A42E-CA02EFBC6047}" type="pres">
      <dgm:prSet presAssocID="{00CA811F-3EF3-400D-BA9A-E497B9F0C60F}" presName="aSpace" presStyleCnt="0"/>
      <dgm:spPr/>
    </dgm:pt>
    <dgm:pt modelId="{9CDCA5C1-ECA0-477F-B0A0-1AEE30F87966}" type="pres">
      <dgm:prSet presAssocID="{03B1E972-4B4A-4E48-9AA8-B5650D95F1EC}" presName="compNode" presStyleCnt="0"/>
      <dgm:spPr/>
    </dgm:pt>
    <dgm:pt modelId="{5F9E163A-FEF2-4F00-A30E-D8C87A9B67F9}" type="pres">
      <dgm:prSet presAssocID="{03B1E972-4B4A-4E48-9AA8-B5650D95F1EC}" presName="aNode" presStyleLbl="bgShp" presStyleIdx="2" presStyleCnt="3"/>
      <dgm:spPr/>
    </dgm:pt>
    <dgm:pt modelId="{D89DB69D-819E-4B9D-BE11-1B167EE435D0}" type="pres">
      <dgm:prSet presAssocID="{03B1E972-4B4A-4E48-9AA8-B5650D95F1EC}" presName="textNode" presStyleLbl="bgShp" presStyleIdx="2" presStyleCnt="3"/>
      <dgm:spPr/>
    </dgm:pt>
    <dgm:pt modelId="{3A880672-C57D-4437-BF88-4EA4F52211EA}" type="pres">
      <dgm:prSet presAssocID="{03B1E972-4B4A-4E48-9AA8-B5650D95F1EC}" presName="compChildNode" presStyleCnt="0"/>
      <dgm:spPr/>
    </dgm:pt>
    <dgm:pt modelId="{4EC4DAD6-372F-4460-8895-C62096418956}" type="pres">
      <dgm:prSet presAssocID="{03B1E972-4B4A-4E48-9AA8-B5650D95F1EC}" presName="theInnerList" presStyleCnt="0"/>
      <dgm:spPr/>
    </dgm:pt>
    <dgm:pt modelId="{0A1A01CF-BD48-4ADE-9C9F-45C14DBCCBF2}" type="pres">
      <dgm:prSet presAssocID="{1F4BFCA4-A669-4FBE-B5CC-ECA88DA854E9}" presName="childNode" presStyleLbl="node1" presStyleIdx="4" presStyleCnt="6">
        <dgm:presLayoutVars>
          <dgm:bulletEnabled val="1"/>
        </dgm:presLayoutVars>
      </dgm:prSet>
      <dgm:spPr/>
    </dgm:pt>
    <dgm:pt modelId="{E82A0135-7817-4631-A2E8-9818DBC7DD7F}" type="pres">
      <dgm:prSet presAssocID="{1F4BFCA4-A669-4FBE-B5CC-ECA88DA854E9}" presName="aSpace2" presStyleCnt="0"/>
      <dgm:spPr/>
    </dgm:pt>
    <dgm:pt modelId="{52F8567D-8720-49EC-9FF4-3327234BB185}" type="pres">
      <dgm:prSet presAssocID="{5075A212-60FB-4921-9211-4DB1948FF668}" presName="childNode" presStyleLbl="node1" presStyleIdx="5" presStyleCnt="6">
        <dgm:presLayoutVars>
          <dgm:bulletEnabled val="1"/>
        </dgm:presLayoutVars>
      </dgm:prSet>
      <dgm:spPr/>
    </dgm:pt>
  </dgm:ptLst>
  <dgm:cxnLst>
    <dgm:cxn modelId="{D6749802-0F53-4987-95BE-683202BD37A4}" type="presOf" srcId="{F48E3764-198F-4A7C-9AAD-8C65C5311D02}" destId="{20078B17-E609-4FB3-9115-583C64B833A9}" srcOrd="0" destOrd="0" presId="urn:microsoft.com/office/officeart/2005/8/layout/lProcess2"/>
    <dgm:cxn modelId="{7F3C6F32-EB10-455A-AD42-6C5291F131E5}" type="presOf" srcId="{562AB05F-1D89-46E7-ADFB-BCF69A6188AA}" destId="{DBD1CFA4-EDEE-417C-A68B-EFBEC15973E2}" srcOrd="0" destOrd="0" presId="urn:microsoft.com/office/officeart/2005/8/layout/lProcess2"/>
    <dgm:cxn modelId="{C2CF7834-B0B9-4534-A231-3D03CDA59132}" type="presOf" srcId="{1F4BFCA4-A669-4FBE-B5CC-ECA88DA854E9}" destId="{0A1A01CF-BD48-4ADE-9C9F-45C14DBCCBF2}" srcOrd="0" destOrd="0" presId="urn:microsoft.com/office/officeart/2005/8/layout/lProcess2"/>
    <dgm:cxn modelId="{583F4C60-6C05-4BB2-A955-191DA334F28E}" srcId="{562AB05F-1D89-46E7-ADFB-BCF69A6188AA}" destId="{5F699D0C-5FC1-481A-A8CE-9A26F0B8B48F}" srcOrd="0" destOrd="0" parTransId="{05361B80-AF8C-4DCC-A194-1AF6FC6F0349}" sibTransId="{E107CC07-5FCE-4468-9DD7-E448622EEAD0}"/>
    <dgm:cxn modelId="{6D4C0441-FDA1-427F-B176-6EA06F132E63}" srcId="{5F699D0C-5FC1-481A-A8CE-9A26F0B8B48F}" destId="{46769833-717D-4A43-813A-4EE9252EC6C5}" srcOrd="1" destOrd="0" parTransId="{391998ED-CC6E-4BF8-853C-264571D6BD14}" sibTransId="{A4CB3D9A-F179-4B1E-9CCF-A8A61495D147}"/>
    <dgm:cxn modelId="{E3DAC664-1623-44F1-9C18-7466D6523191}" srcId="{562AB05F-1D89-46E7-ADFB-BCF69A6188AA}" destId="{03B1E972-4B4A-4E48-9AA8-B5650D95F1EC}" srcOrd="2" destOrd="0" parTransId="{3F76ED9D-43BD-426A-806A-29E166E19463}" sibTransId="{BCECCDA6-7B22-46F4-8401-EC9925D350F9}"/>
    <dgm:cxn modelId="{20E9856C-2012-45D9-ABFD-0887611551A3}" type="presOf" srcId="{5F699D0C-5FC1-481A-A8CE-9A26F0B8B48F}" destId="{99632344-75C3-43B4-B682-419AF5C1ADE9}" srcOrd="0" destOrd="0" presId="urn:microsoft.com/office/officeart/2005/8/layout/lProcess2"/>
    <dgm:cxn modelId="{D3C5594F-2971-4277-9A70-44AA0FA1CEFC}" type="presOf" srcId="{0A89B13C-BA24-425B-9887-D9809F64F008}" destId="{D380450E-A439-4A72-9298-BE17FD2817BF}" srcOrd="0" destOrd="0" presId="urn:microsoft.com/office/officeart/2005/8/layout/lProcess2"/>
    <dgm:cxn modelId="{CA8E4872-C312-446C-A8F3-2542EE862206}" type="presOf" srcId="{00CA811F-3EF3-400D-BA9A-E497B9F0C60F}" destId="{70909359-CF8D-4CB2-BFD8-C20B7D4D824D}" srcOrd="0" destOrd="0" presId="urn:microsoft.com/office/officeart/2005/8/layout/lProcess2"/>
    <dgm:cxn modelId="{1C89D177-6290-40E8-94FD-8FD875E9CEE5}" type="presOf" srcId="{088DAF80-ADBC-496E-AFC1-89D2F57FA403}" destId="{E1BDCAC4-9654-4F1C-B6A0-F361DC459DD4}" srcOrd="0" destOrd="0" presId="urn:microsoft.com/office/officeart/2005/8/layout/lProcess2"/>
    <dgm:cxn modelId="{9AEB6690-08E7-40BA-BD9B-EEEA2D313844}" srcId="{03B1E972-4B4A-4E48-9AA8-B5650D95F1EC}" destId="{1F4BFCA4-A669-4FBE-B5CC-ECA88DA854E9}" srcOrd="0" destOrd="0" parTransId="{B20BFAD8-4711-4BBE-B3A9-06E380DDB880}" sibTransId="{883AF32B-8C6A-4233-99FF-1E626BFD4A1A}"/>
    <dgm:cxn modelId="{F457EB9C-F1E9-4CD8-B084-0919C3B7B443}" srcId="{562AB05F-1D89-46E7-ADFB-BCF69A6188AA}" destId="{00CA811F-3EF3-400D-BA9A-E497B9F0C60F}" srcOrd="1" destOrd="0" parTransId="{8B6CD857-21C1-45B7-976F-02A8AE3AE227}" sibTransId="{CE00CBB6-9AD3-4D31-B90A-1A40DCE97814}"/>
    <dgm:cxn modelId="{13C278C5-5CB6-41E4-9F8D-A7AD4BFB3547}" type="presOf" srcId="{00CA811F-3EF3-400D-BA9A-E497B9F0C60F}" destId="{EE025CEC-1480-409C-8FC6-3328E85C13CD}" srcOrd="1" destOrd="0" presId="urn:microsoft.com/office/officeart/2005/8/layout/lProcess2"/>
    <dgm:cxn modelId="{C3708AC8-5F46-4C73-B539-9E36C9F658FE}" srcId="{03B1E972-4B4A-4E48-9AA8-B5650D95F1EC}" destId="{5075A212-60FB-4921-9211-4DB1948FF668}" srcOrd="1" destOrd="0" parTransId="{84849050-4408-4D5F-A1E5-CC6DB53AF881}" sibTransId="{E6AE237A-93D8-463B-BAEC-D88552E1DAA4}"/>
    <dgm:cxn modelId="{6C5109CE-FA99-4CA6-8EB6-BBEC1712E5F3}" type="presOf" srcId="{03B1E972-4B4A-4E48-9AA8-B5650D95F1EC}" destId="{5F9E163A-FEF2-4F00-A30E-D8C87A9B67F9}" srcOrd="0" destOrd="0" presId="urn:microsoft.com/office/officeart/2005/8/layout/lProcess2"/>
    <dgm:cxn modelId="{239F84D1-ECDD-4030-BCF6-342ABFF4F756}" srcId="{5F699D0C-5FC1-481A-A8CE-9A26F0B8B48F}" destId="{088DAF80-ADBC-496E-AFC1-89D2F57FA403}" srcOrd="0" destOrd="0" parTransId="{3F7E1F28-AF64-41EA-ADA3-987EA670A4B1}" sibTransId="{5284D8E0-E362-4F84-9CC4-939EB78F2C01}"/>
    <dgm:cxn modelId="{AC43C0D2-78CA-490F-8246-7CA8BBD71F8B}" type="presOf" srcId="{46769833-717D-4A43-813A-4EE9252EC6C5}" destId="{9ED35953-D299-4CEF-ADB7-1493D257A918}" srcOrd="0" destOrd="0" presId="urn:microsoft.com/office/officeart/2005/8/layout/lProcess2"/>
    <dgm:cxn modelId="{BDD3C8D5-2540-4882-BE0F-6C7226031A2B}" srcId="{00CA811F-3EF3-400D-BA9A-E497B9F0C60F}" destId="{0A89B13C-BA24-425B-9887-D9809F64F008}" srcOrd="1" destOrd="0" parTransId="{A7A023C3-89E0-4AA9-9756-8A219EC0B21D}" sibTransId="{5C0B197B-856E-479B-9CBE-90B537458BAD}"/>
    <dgm:cxn modelId="{9DA6DAE7-965A-4B0C-9212-CD5E0E916237}" type="presOf" srcId="{03B1E972-4B4A-4E48-9AA8-B5650D95F1EC}" destId="{D89DB69D-819E-4B9D-BE11-1B167EE435D0}" srcOrd="1" destOrd="0" presId="urn:microsoft.com/office/officeart/2005/8/layout/lProcess2"/>
    <dgm:cxn modelId="{2A733BEA-1B56-448E-92FF-3FF95BBC8463}" type="presOf" srcId="{5F699D0C-5FC1-481A-A8CE-9A26F0B8B48F}" destId="{92F9D703-F924-47CF-8680-FC83FF046C48}" srcOrd="1" destOrd="0" presId="urn:microsoft.com/office/officeart/2005/8/layout/lProcess2"/>
    <dgm:cxn modelId="{900B8CF4-646C-4572-B312-E0BAC9200A2A}" srcId="{00CA811F-3EF3-400D-BA9A-E497B9F0C60F}" destId="{F48E3764-198F-4A7C-9AAD-8C65C5311D02}" srcOrd="0" destOrd="0" parTransId="{206B05D9-D3FE-44E5-9BF5-FB7D6FB96231}" sibTransId="{57B834FC-5176-4087-AFC5-EFB5C73B3B16}"/>
    <dgm:cxn modelId="{F0ED7DF7-D403-407B-BAF0-A34ED9C68393}" type="presOf" srcId="{5075A212-60FB-4921-9211-4DB1948FF668}" destId="{52F8567D-8720-49EC-9FF4-3327234BB185}" srcOrd="0" destOrd="0" presId="urn:microsoft.com/office/officeart/2005/8/layout/lProcess2"/>
    <dgm:cxn modelId="{DB923EFE-6B1F-4EEF-9266-84398F3D65ED}" type="presParOf" srcId="{DBD1CFA4-EDEE-417C-A68B-EFBEC15973E2}" destId="{D69DA77B-C373-4D76-86CA-BCB89EBBFC12}" srcOrd="0" destOrd="0" presId="urn:microsoft.com/office/officeart/2005/8/layout/lProcess2"/>
    <dgm:cxn modelId="{FE3D3BF2-8FC2-4212-B7DF-029889B8FAE1}" type="presParOf" srcId="{D69DA77B-C373-4D76-86CA-BCB89EBBFC12}" destId="{99632344-75C3-43B4-B682-419AF5C1ADE9}" srcOrd="0" destOrd="0" presId="urn:microsoft.com/office/officeart/2005/8/layout/lProcess2"/>
    <dgm:cxn modelId="{99B3C23F-BF03-4B12-A98C-ABA7A088D671}" type="presParOf" srcId="{D69DA77B-C373-4D76-86CA-BCB89EBBFC12}" destId="{92F9D703-F924-47CF-8680-FC83FF046C48}" srcOrd="1" destOrd="0" presId="urn:microsoft.com/office/officeart/2005/8/layout/lProcess2"/>
    <dgm:cxn modelId="{85645A58-A30E-4DD4-BDE7-AAF2B9C91DC7}" type="presParOf" srcId="{D69DA77B-C373-4D76-86CA-BCB89EBBFC12}" destId="{5C552F7A-6943-40DD-8769-7F43ED7760A3}" srcOrd="2" destOrd="0" presId="urn:microsoft.com/office/officeart/2005/8/layout/lProcess2"/>
    <dgm:cxn modelId="{9E31E9C4-E3A4-48D9-8FF0-22E77BD430A3}" type="presParOf" srcId="{5C552F7A-6943-40DD-8769-7F43ED7760A3}" destId="{E007AB8C-A6BF-4FA2-ACA7-F89C1BC61D48}" srcOrd="0" destOrd="0" presId="urn:microsoft.com/office/officeart/2005/8/layout/lProcess2"/>
    <dgm:cxn modelId="{A1CF8685-C792-40CE-A162-14FC13685054}" type="presParOf" srcId="{E007AB8C-A6BF-4FA2-ACA7-F89C1BC61D48}" destId="{E1BDCAC4-9654-4F1C-B6A0-F361DC459DD4}" srcOrd="0" destOrd="0" presId="urn:microsoft.com/office/officeart/2005/8/layout/lProcess2"/>
    <dgm:cxn modelId="{57934AF9-58FE-4A71-AF65-D5C612DA2A97}" type="presParOf" srcId="{E007AB8C-A6BF-4FA2-ACA7-F89C1BC61D48}" destId="{F3E4254A-2A86-4551-AAC8-FE1D7CC4AE89}" srcOrd="1" destOrd="0" presId="urn:microsoft.com/office/officeart/2005/8/layout/lProcess2"/>
    <dgm:cxn modelId="{2A2230D6-3F06-4E4C-91E2-D32FC500DEA4}" type="presParOf" srcId="{E007AB8C-A6BF-4FA2-ACA7-F89C1BC61D48}" destId="{9ED35953-D299-4CEF-ADB7-1493D257A918}" srcOrd="2" destOrd="0" presId="urn:microsoft.com/office/officeart/2005/8/layout/lProcess2"/>
    <dgm:cxn modelId="{04FD8DDE-444C-421D-991D-D6F7036A6885}" type="presParOf" srcId="{DBD1CFA4-EDEE-417C-A68B-EFBEC15973E2}" destId="{608252C8-F85C-4E1A-B94E-C985A805673D}" srcOrd="1" destOrd="0" presId="urn:microsoft.com/office/officeart/2005/8/layout/lProcess2"/>
    <dgm:cxn modelId="{3E3B6D75-A710-43A6-9FE1-D35078BC8EB8}" type="presParOf" srcId="{DBD1CFA4-EDEE-417C-A68B-EFBEC15973E2}" destId="{24F72C6B-7FF4-4CA5-A4E7-469C2E880676}" srcOrd="2" destOrd="0" presId="urn:microsoft.com/office/officeart/2005/8/layout/lProcess2"/>
    <dgm:cxn modelId="{A8759A8C-F5D8-406E-8506-B6EE3C81AD24}" type="presParOf" srcId="{24F72C6B-7FF4-4CA5-A4E7-469C2E880676}" destId="{70909359-CF8D-4CB2-BFD8-C20B7D4D824D}" srcOrd="0" destOrd="0" presId="urn:microsoft.com/office/officeart/2005/8/layout/lProcess2"/>
    <dgm:cxn modelId="{3B854A22-173A-4A2D-A4E4-805793859C9B}" type="presParOf" srcId="{24F72C6B-7FF4-4CA5-A4E7-469C2E880676}" destId="{EE025CEC-1480-409C-8FC6-3328E85C13CD}" srcOrd="1" destOrd="0" presId="urn:microsoft.com/office/officeart/2005/8/layout/lProcess2"/>
    <dgm:cxn modelId="{16DA0613-74F8-406E-B386-0FD9534EE8F1}" type="presParOf" srcId="{24F72C6B-7FF4-4CA5-A4E7-469C2E880676}" destId="{40B1866D-3AAF-4EED-917C-F451BEDEE13D}" srcOrd="2" destOrd="0" presId="urn:microsoft.com/office/officeart/2005/8/layout/lProcess2"/>
    <dgm:cxn modelId="{A08333D6-B848-4671-A4E2-7484B1C2A6CD}" type="presParOf" srcId="{40B1866D-3AAF-4EED-917C-F451BEDEE13D}" destId="{2FEF8EDF-E04C-4BB2-B1D4-B1898270DEAD}" srcOrd="0" destOrd="0" presId="urn:microsoft.com/office/officeart/2005/8/layout/lProcess2"/>
    <dgm:cxn modelId="{20F46300-B27D-4456-B67A-5CC112A098E2}" type="presParOf" srcId="{2FEF8EDF-E04C-4BB2-B1D4-B1898270DEAD}" destId="{20078B17-E609-4FB3-9115-583C64B833A9}" srcOrd="0" destOrd="0" presId="urn:microsoft.com/office/officeart/2005/8/layout/lProcess2"/>
    <dgm:cxn modelId="{BAECE13A-7780-4C36-86CD-2CF950560C08}" type="presParOf" srcId="{2FEF8EDF-E04C-4BB2-B1D4-B1898270DEAD}" destId="{930ACB16-B0D4-42AD-8F24-3C310B74C6D4}" srcOrd="1" destOrd="0" presId="urn:microsoft.com/office/officeart/2005/8/layout/lProcess2"/>
    <dgm:cxn modelId="{A74928B9-DDA6-4E30-B931-E28CF1DDFCAC}" type="presParOf" srcId="{2FEF8EDF-E04C-4BB2-B1D4-B1898270DEAD}" destId="{D380450E-A439-4A72-9298-BE17FD2817BF}" srcOrd="2" destOrd="0" presId="urn:microsoft.com/office/officeart/2005/8/layout/lProcess2"/>
    <dgm:cxn modelId="{A4D9E27E-BFEC-486F-870C-D9726BD0A5F7}" type="presParOf" srcId="{DBD1CFA4-EDEE-417C-A68B-EFBEC15973E2}" destId="{3A02BA35-A4A9-42B1-A42E-CA02EFBC6047}" srcOrd="3" destOrd="0" presId="urn:microsoft.com/office/officeart/2005/8/layout/lProcess2"/>
    <dgm:cxn modelId="{78AC4335-E822-4B71-BACA-25740DA3B4AD}" type="presParOf" srcId="{DBD1CFA4-EDEE-417C-A68B-EFBEC15973E2}" destId="{9CDCA5C1-ECA0-477F-B0A0-1AEE30F87966}" srcOrd="4" destOrd="0" presId="urn:microsoft.com/office/officeart/2005/8/layout/lProcess2"/>
    <dgm:cxn modelId="{B0582933-FE87-48C5-8204-1BC3B65D8491}" type="presParOf" srcId="{9CDCA5C1-ECA0-477F-B0A0-1AEE30F87966}" destId="{5F9E163A-FEF2-4F00-A30E-D8C87A9B67F9}" srcOrd="0" destOrd="0" presId="urn:microsoft.com/office/officeart/2005/8/layout/lProcess2"/>
    <dgm:cxn modelId="{59A1F249-FBF9-4650-98AC-5CB5D2465018}" type="presParOf" srcId="{9CDCA5C1-ECA0-477F-B0A0-1AEE30F87966}" destId="{D89DB69D-819E-4B9D-BE11-1B167EE435D0}" srcOrd="1" destOrd="0" presId="urn:microsoft.com/office/officeart/2005/8/layout/lProcess2"/>
    <dgm:cxn modelId="{A4E5EAE0-38B4-4A04-8C13-0ACE11994B39}" type="presParOf" srcId="{9CDCA5C1-ECA0-477F-B0A0-1AEE30F87966}" destId="{3A880672-C57D-4437-BF88-4EA4F52211EA}" srcOrd="2" destOrd="0" presId="urn:microsoft.com/office/officeart/2005/8/layout/lProcess2"/>
    <dgm:cxn modelId="{83721F4E-AB2B-45CA-9F72-38BB96D439F7}" type="presParOf" srcId="{3A880672-C57D-4437-BF88-4EA4F52211EA}" destId="{4EC4DAD6-372F-4460-8895-C62096418956}" srcOrd="0" destOrd="0" presId="urn:microsoft.com/office/officeart/2005/8/layout/lProcess2"/>
    <dgm:cxn modelId="{9B4BCB10-9449-4E65-A4DA-9F1F14689542}" type="presParOf" srcId="{4EC4DAD6-372F-4460-8895-C62096418956}" destId="{0A1A01CF-BD48-4ADE-9C9F-45C14DBCCBF2}" srcOrd="0" destOrd="0" presId="urn:microsoft.com/office/officeart/2005/8/layout/lProcess2"/>
    <dgm:cxn modelId="{429F9B65-C13D-4BC2-B2D0-055879C32D23}" type="presParOf" srcId="{4EC4DAD6-372F-4460-8895-C62096418956}" destId="{E82A0135-7817-4631-A2E8-9818DBC7DD7F}" srcOrd="1" destOrd="0" presId="urn:microsoft.com/office/officeart/2005/8/layout/lProcess2"/>
    <dgm:cxn modelId="{79A30B32-A08C-4CB0-B340-5B151EEAD1F0}" type="presParOf" srcId="{4EC4DAD6-372F-4460-8895-C62096418956}" destId="{52F8567D-8720-49EC-9FF4-3327234BB185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B77E76D-E0CE-42F0-99FC-53C54D2C5731}" type="doc">
      <dgm:prSet loTypeId="urn:microsoft.com/office/officeart/2005/8/layout/hierarchy4" loCatId="list" qsTypeId="urn:microsoft.com/office/officeart/2005/8/quickstyle/3d3" qsCatId="3D" csTypeId="urn:microsoft.com/office/officeart/2005/8/colors/accent1_5" csCatId="accent1" phldr="1"/>
      <dgm:spPr/>
      <dgm:t>
        <a:bodyPr/>
        <a:lstStyle/>
        <a:p>
          <a:endParaRPr lang="es-MX"/>
        </a:p>
      </dgm:t>
    </dgm:pt>
    <dgm:pt modelId="{7725C3F2-6493-485C-828B-FFCFC23B2BE0}">
      <dgm:prSet phldrT="[Texto]" phldr="0" custT="1"/>
      <dgm:spPr/>
      <dgm:t>
        <a:bodyPr/>
        <a:lstStyle/>
        <a:p>
          <a:r>
            <a:rPr lang="es-MX" sz="4100" dirty="0"/>
            <a:t>COMPONENTES COGNITIVOS</a:t>
          </a:r>
          <a:endParaRPr lang="es-MX" sz="2400" dirty="0"/>
        </a:p>
      </dgm:t>
    </dgm:pt>
    <dgm:pt modelId="{029EF15F-EA39-43F5-B442-38BA2FB8057A}" type="parTrans" cxnId="{AD747550-5CFF-458A-B4C2-E74AA1C3373A}">
      <dgm:prSet/>
      <dgm:spPr/>
      <dgm:t>
        <a:bodyPr/>
        <a:lstStyle/>
        <a:p>
          <a:endParaRPr lang="es-MX"/>
        </a:p>
      </dgm:t>
    </dgm:pt>
    <dgm:pt modelId="{BF956521-AB6C-41FC-BB43-2A1CB7672823}" type="sibTrans" cxnId="{AD747550-5CFF-458A-B4C2-E74AA1C3373A}">
      <dgm:prSet/>
      <dgm:spPr/>
      <dgm:t>
        <a:bodyPr/>
        <a:lstStyle/>
        <a:p>
          <a:endParaRPr lang="es-MX"/>
        </a:p>
      </dgm:t>
    </dgm:pt>
    <dgm:pt modelId="{05F45A7E-F8DD-4995-A102-35A8F26CABE4}" type="pres">
      <dgm:prSet presAssocID="{AB77E76D-E0CE-42F0-99FC-53C54D2C573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6DE5BCC-B45A-4507-BA52-05439EA3F85C}" type="pres">
      <dgm:prSet presAssocID="{7725C3F2-6493-485C-828B-FFCFC23B2BE0}" presName="vertOne" presStyleCnt="0"/>
      <dgm:spPr/>
    </dgm:pt>
    <dgm:pt modelId="{68989094-B8D9-4A5E-A4D1-71A9D72D0F54}" type="pres">
      <dgm:prSet presAssocID="{7725C3F2-6493-485C-828B-FFCFC23B2BE0}" presName="txOne" presStyleLbl="node0" presStyleIdx="0" presStyleCnt="1" custLinFactNeighborX="993" custLinFactNeighborY="-2687">
        <dgm:presLayoutVars>
          <dgm:chPref val="3"/>
        </dgm:presLayoutVars>
      </dgm:prSet>
      <dgm:spPr/>
    </dgm:pt>
    <dgm:pt modelId="{E506B180-4B7A-4825-B95B-AAEE12C3C00F}" type="pres">
      <dgm:prSet presAssocID="{7725C3F2-6493-485C-828B-FFCFC23B2BE0}" presName="horzOne" presStyleCnt="0"/>
      <dgm:spPr/>
    </dgm:pt>
  </dgm:ptLst>
  <dgm:cxnLst>
    <dgm:cxn modelId="{AD747550-5CFF-458A-B4C2-E74AA1C3373A}" srcId="{AB77E76D-E0CE-42F0-99FC-53C54D2C5731}" destId="{7725C3F2-6493-485C-828B-FFCFC23B2BE0}" srcOrd="0" destOrd="0" parTransId="{029EF15F-EA39-43F5-B442-38BA2FB8057A}" sibTransId="{BF956521-AB6C-41FC-BB43-2A1CB7672823}"/>
    <dgm:cxn modelId="{3041EB77-F6CC-48E2-A064-F57AF53E985F}" type="presOf" srcId="{7725C3F2-6493-485C-828B-FFCFC23B2BE0}" destId="{68989094-B8D9-4A5E-A4D1-71A9D72D0F54}" srcOrd="0" destOrd="0" presId="urn:microsoft.com/office/officeart/2005/8/layout/hierarchy4"/>
    <dgm:cxn modelId="{26E414F2-7CCA-4698-936C-E79FA837E666}" type="presOf" srcId="{AB77E76D-E0CE-42F0-99FC-53C54D2C5731}" destId="{05F45A7E-F8DD-4995-A102-35A8F26CABE4}" srcOrd="0" destOrd="0" presId="urn:microsoft.com/office/officeart/2005/8/layout/hierarchy4"/>
    <dgm:cxn modelId="{1FB40FF8-F36F-46BB-903C-613810463C9A}" type="presParOf" srcId="{05F45A7E-F8DD-4995-A102-35A8F26CABE4}" destId="{76DE5BCC-B45A-4507-BA52-05439EA3F85C}" srcOrd="0" destOrd="0" presId="urn:microsoft.com/office/officeart/2005/8/layout/hierarchy4"/>
    <dgm:cxn modelId="{E2EAFB68-9DE9-40B5-85C5-1FB22081E580}" type="presParOf" srcId="{76DE5BCC-B45A-4507-BA52-05439EA3F85C}" destId="{68989094-B8D9-4A5E-A4D1-71A9D72D0F54}" srcOrd="0" destOrd="0" presId="urn:microsoft.com/office/officeart/2005/8/layout/hierarchy4"/>
    <dgm:cxn modelId="{4E3486FD-794B-4BEC-B93A-C7C6D7365812}" type="presParOf" srcId="{76DE5BCC-B45A-4507-BA52-05439EA3F85C}" destId="{E506B180-4B7A-4825-B95B-AAEE12C3C00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AC7491-381F-49C5-898E-C7EAC347260C}">
      <dsp:nvSpPr>
        <dsp:cNvPr id="0" name=""/>
        <dsp:cNvSpPr/>
      </dsp:nvSpPr>
      <dsp:spPr>
        <a:xfrm>
          <a:off x="615" y="1121039"/>
          <a:ext cx="2647156" cy="3176587"/>
        </a:xfrm>
        <a:prstGeom prst="roundRect">
          <a:avLst>
            <a:gd name="adj" fmla="val 5000"/>
          </a:avLst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133350" bIns="0" numCol="1" spcCol="1270" anchor="t" anchorCtr="0">
          <a:noAutofit/>
        </a:bodyPr>
        <a:lstStyle/>
        <a:p>
          <a:pPr marL="0" lvl="0" indent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000" kern="1200" dirty="0"/>
            <a:t>*</a:t>
          </a:r>
        </a:p>
      </dsp:txBody>
      <dsp:txXfrm rot="16200000">
        <a:off x="-1037070" y="2158725"/>
        <a:ext cx="2604801" cy="529431"/>
      </dsp:txXfrm>
    </dsp:sp>
    <dsp:sp modelId="{C0A5AB48-2F09-45A2-96DA-D21C398889FC}">
      <dsp:nvSpPr>
        <dsp:cNvPr id="0" name=""/>
        <dsp:cNvSpPr/>
      </dsp:nvSpPr>
      <dsp:spPr>
        <a:xfrm>
          <a:off x="530046" y="1121039"/>
          <a:ext cx="1972131" cy="317658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2583" rIns="0" bIns="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 dirty="0"/>
            <a:t>MOVIMIENTO</a:t>
          </a:r>
        </a:p>
      </dsp:txBody>
      <dsp:txXfrm>
        <a:off x="530046" y="1121039"/>
        <a:ext cx="1972131" cy="3176587"/>
      </dsp:txXfrm>
    </dsp:sp>
    <dsp:sp modelId="{C095FD64-BF73-4A4C-81A1-298507D424E5}">
      <dsp:nvSpPr>
        <dsp:cNvPr id="0" name=""/>
        <dsp:cNvSpPr/>
      </dsp:nvSpPr>
      <dsp:spPr>
        <a:xfrm>
          <a:off x="2740421" y="1121039"/>
          <a:ext cx="2647156" cy="3176587"/>
        </a:xfrm>
        <a:prstGeom prst="roundRect">
          <a:avLst>
            <a:gd name="adj" fmla="val 5000"/>
          </a:avLst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133350" bIns="0" numCol="1" spcCol="1270" anchor="t" anchorCtr="0">
          <a:noAutofit/>
        </a:bodyPr>
        <a:lstStyle/>
        <a:p>
          <a:pPr marL="0" lvl="0" indent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000" kern="1200" dirty="0"/>
            <a:t>*</a:t>
          </a:r>
        </a:p>
      </dsp:txBody>
      <dsp:txXfrm rot="16200000">
        <a:off x="1702736" y="2158725"/>
        <a:ext cx="2604801" cy="529431"/>
      </dsp:txXfrm>
    </dsp:sp>
    <dsp:sp modelId="{35287A25-8398-4800-A420-8C9AEC002AC8}">
      <dsp:nvSpPr>
        <dsp:cNvPr id="0" name=""/>
        <dsp:cNvSpPr/>
      </dsp:nvSpPr>
      <dsp:spPr>
        <a:xfrm rot="5400000">
          <a:off x="2520299" y="3645011"/>
          <a:ext cx="466715" cy="39707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F0E661-B2AD-45D4-9D06-2A6691DF5C51}">
      <dsp:nvSpPr>
        <dsp:cNvPr id="0" name=""/>
        <dsp:cNvSpPr/>
      </dsp:nvSpPr>
      <dsp:spPr>
        <a:xfrm>
          <a:off x="3269853" y="1121039"/>
          <a:ext cx="1972131" cy="317658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2583" rIns="0" bIns="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 dirty="0"/>
            <a:t>CONEXIÓN</a:t>
          </a:r>
        </a:p>
      </dsp:txBody>
      <dsp:txXfrm>
        <a:off x="3269853" y="1121039"/>
        <a:ext cx="1972131" cy="3176587"/>
      </dsp:txXfrm>
    </dsp:sp>
    <dsp:sp modelId="{DA680E14-3AB6-4406-82B3-9AB544DE8D88}">
      <dsp:nvSpPr>
        <dsp:cNvPr id="0" name=""/>
        <dsp:cNvSpPr/>
      </dsp:nvSpPr>
      <dsp:spPr>
        <a:xfrm>
          <a:off x="5480228" y="1121039"/>
          <a:ext cx="2647156" cy="3176587"/>
        </a:xfrm>
        <a:prstGeom prst="roundRect">
          <a:avLst>
            <a:gd name="adj" fmla="val 5000"/>
          </a:avLst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133350" bIns="0" numCol="1" spcCol="1270" anchor="t" anchorCtr="0">
          <a:noAutofit/>
        </a:bodyPr>
        <a:lstStyle/>
        <a:p>
          <a:pPr marL="0" lvl="0" indent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000" kern="1200" dirty="0"/>
            <a:t>*</a:t>
          </a:r>
        </a:p>
      </dsp:txBody>
      <dsp:txXfrm rot="16200000">
        <a:off x="4442543" y="2158725"/>
        <a:ext cx="2604801" cy="529431"/>
      </dsp:txXfrm>
    </dsp:sp>
    <dsp:sp modelId="{F62F1470-2679-4AD3-8DD1-A77218CEC91E}">
      <dsp:nvSpPr>
        <dsp:cNvPr id="0" name=""/>
        <dsp:cNvSpPr/>
      </dsp:nvSpPr>
      <dsp:spPr>
        <a:xfrm rot="5400000">
          <a:off x="5260106" y="3645011"/>
          <a:ext cx="466715" cy="39707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04A8D7-5004-4550-B366-6AF9DE3D2379}">
      <dsp:nvSpPr>
        <dsp:cNvPr id="0" name=""/>
        <dsp:cNvSpPr/>
      </dsp:nvSpPr>
      <dsp:spPr>
        <a:xfrm>
          <a:off x="6009659" y="1121039"/>
          <a:ext cx="1972131" cy="317658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2583" rIns="0" bIns="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 dirty="0"/>
            <a:t>ENTORNO</a:t>
          </a:r>
        </a:p>
      </dsp:txBody>
      <dsp:txXfrm>
        <a:off x="6009659" y="1121039"/>
        <a:ext cx="1972131" cy="317658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632344-75C3-43B4-B682-419AF5C1ADE9}">
      <dsp:nvSpPr>
        <dsp:cNvPr id="0" name=""/>
        <dsp:cNvSpPr/>
      </dsp:nvSpPr>
      <dsp:spPr>
        <a:xfrm>
          <a:off x="992" y="0"/>
          <a:ext cx="2579687" cy="4181942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800" kern="1200" dirty="0"/>
            <a:t>*</a:t>
          </a:r>
        </a:p>
      </dsp:txBody>
      <dsp:txXfrm>
        <a:off x="992" y="0"/>
        <a:ext cx="2579687" cy="1254582"/>
      </dsp:txXfrm>
    </dsp:sp>
    <dsp:sp modelId="{E1BDCAC4-9654-4F1C-B6A0-F361DC459DD4}">
      <dsp:nvSpPr>
        <dsp:cNvPr id="0" name=""/>
        <dsp:cNvSpPr/>
      </dsp:nvSpPr>
      <dsp:spPr>
        <a:xfrm>
          <a:off x="258960" y="1255807"/>
          <a:ext cx="2063749" cy="12609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PENSAMIENTOS</a:t>
          </a:r>
        </a:p>
      </dsp:txBody>
      <dsp:txXfrm>
        <a:off x="295891" y="1292738"/>
        <a:ext cx="1989887" cy="1187050"/>
      </dsp:txXfrm>
    </dsp:sp>
    <dsp:sp modelId="{9ED35953-D299-4CEF-ADB7-1493D257A918}">
      <dsp:nvSpPr>
        <dsp:cNvPr id="0" name=""/>
        <dsp:cNvSpPr/>
      </dsp:nvSpPr>
      <dsp:spPr>
        <a:xfrm>
          <a:off x="258960" y="2710707"/>
          <a:ext cx="2063749" cy="12609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*</a:t>
          </a:r>
        </a:p>
      </dsp:txBody>
      <dsp:txXfrm>
        <a:off x="295891" y="2747638"/>
        <a:ext cx="1989887" cy="1187050"/>
      </dsp:txXfrm>
    </dsp:sp>
    <dsp:sp modelId="{70909359-CF8D-4CB2-BFD8-C20B7D4D824D}">
      <dsp:nvSpPr>
        <dsp:cNvPr id="0" name=""/>
        <dsp:cNvSpPr/>
      </dsp:nvSpPr>
      <dsp:spPr>
        <a:xfrm>
          <a:off x="2774156" y="0"/>
          <a:ext cx="2579687" cy="4181942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800" kern="1200" dirty="0"/>
            <a:t>*</a:t>
          </a:r>
        </a:p>
      </dsp:txBody>
      <dsp:txXfrm>
        <a:off x="2774156" y="0"/>
        <a:ext cx="2579687" cy="1254582"/>
      </dsp:txXfrm>
    </dsp:sp>
    <dsp:sp modelId="{20078B17-E609-4FB3-9115-583C64B833A9}">
      <dsp:nvSpPr>
        <dsp:cNvPr id="0" name=""/>
        <dsp:cNvSpPr/>
      </dsp:nvSpPr>
      <dsp:spPr>
        <a:xfrm>
          <a:off x="3032125" y="1255807"/>
          <a:ext cx="2063749" cy="12609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IDEAS</a:t>
          </a:r>
        </a:p>
      </dsp:txBody>
      <dsp:txXfrm>
        <a:off x="3069056" y="1292738"/>
        <a:ext cx="1989887" cy="1187050"/>
      </dsp:txXfrm>
    </dsp:sp>
    <dsp:sp modelId="{D380450E-A439-4A72-9298-BE17FD2817BF}">
      <dsp:nvSpPr>
        <dsp:cNvPr id="0" name=""/>
        <dsp:cNvSpPr/>
      </dsp:nvSpPr>
      <dsp:spPr>
        <a:xfrm>
          <a:off x="3032125" y="2710707"/>
          <a:ext cx="2063749" cy="12609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*</a:t>
          </a:r>
        </a:p>
      </dsp:txBody>
      <dsp:txXfrm>
        <a:off x="3069056" y="2747638"/>
        <a:ext cx="1989887" cy="1187050"/>
      </dsp:txXfrm>
    </dsp:sp>
    <dsp:sp modelId="{5F9E163A-FEF2-4F00-A30E-D8C87A9B67F9}">
      <dsp:nvSpPr>
        <dsp:cNvPr id="0" name=""/>
        <dsp:cNvSpPr/>
      </dsp:nvSpPr>
      <dsp:spPr>
        <a:xfrm>
          <a:off x="5547320" y="0"/>
          <a:ext cx="2579687" cy="4181942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800" kern="1200" dirty="0"/>
            <a:t>*</a:t>
          </a:r>
        </a:p>
      </dsp:txBody>
      <dsp:txXfrm>
        <a:off x="5547320" y="0"/>
        <a:ext cx="2579687" cy="1254582"/>
      </dsp:txXfrm>
    </dsp:sp>
    <dsp:sp modelId="{0A1A01CF-BD48-4ADE-9C9F-45C14DBCCBF2}">
      <dsp:nvSpPr>
        <dsp:cNvPr id="0" name=""/>
        <dsp:cNvSpPr/>
      </dsp:nvSpPr>
      <dsp:spPr>
        <a:xfrm>
          <a:off x="5805289" y="1255807"/>
          <a:ext cx="2063749" cy="12609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IMÁGENES</a:t>
          </a:r>
        </a:p>
      </dsp:txBody>
      <dsp:txXfrm>
        <a:off x="5842220" y="1292738"/>
        <a:ext cx="1989887" cy="1187050"/>
      </dsp:txXfrm>
    </dsp:sp>
    <dsp:sp modelId="{52F8567D-8720-49EC-9FF4-3327234BB185}">
      <dsp:nvSpPr>
        <dsp:cNvPr id="0" name=""/>
        <dsp:cNvSpPr/>
      </dsp:nvSpPr>
      <dsp:spPr>
        <a:xfrm>
          <a:off x="5805289" y="2710707"/>
          <a:ext cx="2063749" cy="12609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*</a:t>
          </a:r>
        </a:p>
      </dsp:txBody>
      <dsp:txXfrm>
        <a:off x="5842220" y="2747638"/>
        <a:ext cx="1989887" cy="118705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989094-B8D9-4A5E-A4D1-71A9D72D0F54}">
      <dsp:nvSpPr>
        <dsp:cNvPr id="0" name=""/>
        <dsp:cNvSpPr/>
      </dsp:nvSpPr>
      <dsp:spPr>
        <a:xfrm>
          <a:off x="0" y="0"/>
          <a:ext cx="8568660" cy="1403499"/>
        </a:xfrm>
        <a:prstGeom prst="roundRect">
          <a:avLst>
            <a:gd name="adj" fmla="val 10000"/>
          </a:avLst>
        </a:prstGeom>
        <a:solidFill>
          <a:schemeClr val="accent1">
            <a:alpha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100" kern="1200" dirty="0"/>
            <a:t>COMPONENTES CONDUCTUALES</a:t>
          </a:r>
          <a:endParaRPr lang="es-MX" sz="2400" kern="1200" dirty="0"/>
        </a:p>
      </dsp:txBody>
      <dsp:txXfrm>
        <a:off x="41107" y="41107"/>
        <a:ext cx="8486446" cy="132128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632344-75C3-43B4-B682-419AF5C1ADE9}">
      <dsp:nvSpPr>
        <dsp:cNvPr id="0" name=""/>
        <dsp:cNvSpPr/>
      </dsp:nvSpPr>
      <dsp:spPr>
        <a:xfrm>
          <a:off x="992" y="0"/>
          <a:ext cx="2579687" cy="4181942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800" kern="1200" dirty="0"/>
            <a:t>*</a:t>
          </a:r>
        </a:p>
      </dsp:txBody>
      <dsp:txXfrm>
        <a:off x="992" y="0"/>
        <a:ext cx="2579687" cy="1254582"/>
      </dsp:txXfrm>
    </dsp:sp>
    <dsp:sp modelId="{E1BDCAC4-9654-4F1C-B6A0-F361DC459DD4}">
      <dsp:nvSpPr>
        <dsp:cNvPr id="0" name=""/>
        <dsp:cNvSpPr/>
      </dsp:nvSpPr>
      <dsp:spPr>
        <a:xfrm>
          <a:off x="258960" y="1255807"/>
          <a:ext cx="2063749" cy="1260912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INQUIETUD</a:t>
          </a:r>
        </a:p>
      </dsp:txBody>
      <dsp:txXfrm>
        <a:off x="295891" y="1292738"/>
        <a:ext cx="1989887" cy="1187050"/>
      </dsp:txXfrm>
    </dsp:sp>
    <dsp:sp modelId="{9ED35953-D299-4CEF-ADB7-1493D257A918}">
      <dsp:nvSpPr>
        <dsp:cNvPr id="0" name=""/>
        <dsp:cNvSpPr/>
      </dsp:nvSpPr>
      <dsp:spPr>
        <a:xfrm>
          <a:off x="258960" y="2710707"/>
          <a:ext cx="2063749" cy="1260912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8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SALTAR</a:t>
          </a:r>
        </a:p>
      </dsp:txBody>
      <dsp:txXfrm>
        <a:off x="295891" y="2747638"/>
        <a:ext cx="1989887" cy="1187050"/>
      </dsp:txXfrm>
    </dsp:sp>
    <dsp:sp modelId="{70909359-CF8D-4CB2-BFD8-C20B7D4D824D}">
      <dsp:nvSpPr>
        <dsp:cNvPr id="0" name=""/>
        <dsp:cNvSpPr/>
      </dsp:nvSpPr>
      <dsp:spPr>
        <a:xfrm>
          <a:off x="2774156" y="0"/>
          <a:ext cx="2579687" cy="4181942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800" kern="1200" dirty="0"/>
            <a:t>*</a:t>
          </a:r>
        </a:p>
      </dsp:txBody>
      <dsp:txXfrm>
        <a:off x="2774156" y="0"/>
        <a:ext cx="2579687" cy="1254582"/>
      </dsp:txXfrm>
    </dsp:sp>
    <dsp:sp modelId="{20078B17-E609-4FB3-9115-583C64B833A9}">
      <dsp:nvSpPr>
        <dsp:cNvPr id="0" name=""/>
        <dsp:cNvSpPr/>
      </dsp:nvSpPr>
      <dsp:spPr>
        <a:xfrm>
          <a:off x="3032125" y="1255807"/>
          <a:ext cx="2063749" cy="1260912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16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MOVIMIENTOS CONSTANTES DE LAS MANOS O PIES</a:t>
          </a:r>
        </a:p>
      </dsp:txBody>
      <dsp:txXfrm>
        <a:off x="3069056" y="1292738"/>
        <a:ext cx="1989887" cy="1187050"/>
      </dsp:txXfrm>
    </dsp:sp>
    <dsp:sp modelId="{D380450E-A439-4A72-9298-BE17FD2817BF}">
      <dsp:nvSpPr>
        <dsp:cNvPr id="0" name=""/>
        <dsp:cNvSpPr/>
      </dsp:nvSpPr>
      <dsp:spPr>
        <a:xfrm>
          <a:off x="3032125" y="2710707"/>
          <a:ext cx="2063749" cy="1260912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24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CORRER</a:t>
          </a:r>
        </a:p>
      </dsp:txBody>
      <dsp:txXfrm>
        <a:off x="3069056" y="2747638"/>
        <a:ext cx="1989887" cy="1187050"/>
      </dsp:txXfrm>
    </dsp:sp>
    <dsp:sp modelId="{5F9E163A-FEF2-4F00-A30E-D8C87A9B67F9}">
      <dsp:nvSpPr>
        <dsp:cNvPr id="0" name=""/>
        <dsp:cNvSpPr/>
      </dsp:nvSpPr>
      <dsp:spPr>
        <a:xfrm>
          <a:off x="5547320" y="0"/>
          <a:ext cx="2579687" cy="4181942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800" kern="1200" dirty="0"/>
            <a:t>*</a:t>
          </a:r>
        </a:p>
      </dsp:txBody>
      <dsp:txXfrm>
        <a:off x="5547320" y="0"/>
        <a:ext cx="2579687" cy="1254582"/>
      </dsp:txXfrm>
    </dsp:sp>
    <dsp:sp modelId="{0A1A01CF-BD48-4ADE-9C9F-45C14DBCCBF2}">
      <dsp:nvSpPr>
        <dsp:cNvPr id="0" name=""/>
        <dsp:cNvSpPr/>
      </dsp:nvSpPr>
      <dsp:spPr>
        <a:xfrm>
          <a:off x="5805289" y="1255807"/>
          <a:ext cx="2063749" cy="1260912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32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TRASTORNOS DEL SUEÑO O ALIMENTICIOS</a:t>
          </a:r>
        </a:p>
      </dsp:txBody>
      <dsp:txXfrm>
        <a:off x="5842220" y="1292738"/>
        <a:ext cx="1989887" cy="1187050"/>
      </dsp:txXfrm>
    </dsp:sp>
    <dsp:sp modelId="{52F8567D-8720-49EC-9FF4-3327234BB185}">
      <dsp:nvSpPr>
        <dsp:cNvPr id="0" name=""/>
        <dsp:cNvSpPr/>
      </dsp:nvSpPr>
      <dsp:spPr>
        <a:xfrm>
          <a:off x="5805289" y="2710707"/>
          <a:ext cx="2063749" cy="1260912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GRITAR</a:t>
          </a:r>
        </a:p>
      </dsp:txBody>
      <dsp:txXfrm>
        <a:off x="5842220" y="2747638"/>
        <a:ext cx="1989887" cy="11870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8011FF-CABC-405F-AE71-CE8456B14598}">
      <dsp:nvSpPr>
        <dsp:cNvPr id="0" name=""/>
        <dsp:cNvSpPr/>
      </dsp:nvSpPr>
      <dsp:spPr>
        <a:xfrm rot="5400000">
          <a:off x="3506806" y="130656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TRISTEZA</a:t>
          </a:r>
        </a:p>
      </dsp:txBody>
      <dsp:txXfrm rot="-5400000">
        <a:off x="3909687" y="313106"/>
        <a:ext cx="1202866" cy="1382606"/>
      </dsp:txXfrm>
    </dsp:sp>
    <dsp:sp modelId="{12D6CC13-A124-4DFF-B71A-3EB642C5AAC5}">
      <dsp:nvSpPr>
        <dsp:cNvPr id="0" name=""/>
        <dsp:cNvSpPr/>
      </dsp:nvSpPr>
      <dsp:spPr>
        <a:xfrm>
          <a:off x="5437901" y="401821"/>
          <a:ext cx="2241629" cy="1205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73DE75-F148-4FC9-BA59-4C688C4826C7}">
      <dsp:nvSpPr>
        <dsp:cNvPr id="0" name=""/>
        <dsp:cNvSpPr/>
      </dsp:nvSpPr>
      <dsp:spPr>
        <a:xfrm rot="5400000">
          <a:off x="1619499" y="130656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alpha val="90000"/>
            <a:hueOff val="0"/>
            <a:satOff val="0"/>
            <a:lumOff val="0"/>
            <a:alphaOff val="-8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 dirty="0"/>
            <a:t>ALEGRIA</a:t>
          </a:r>
        </a:p>
      </dsp:txBody>
      <dsp:txXfrm rot="-5400000">
        <a:off x="2022380" y="313106"/>
        <a:ext cx="1202866" cy="1382606"/>
      </dsp:txXfrm>
    </dsp:sp>
    <dsp:sp modelId="{310C0388-FB94-4C79-805E-52179832F0F2}">
      <dsp:nvSpPr>
        <dsp:cNvPr id="0" name=""/>
        <dsp:cNvSpPr/>
      </dsp:nvSpPr>
      <dsp:spPr>
        <a:xfrm rot="5400000">
          <a:off x="2559537" y="1835580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alpha val="90000"/>
            <a:hueOff val="0"/>
            <a:satOff val="0"/>
            <a:lumOff val="0"/>
            <a:alphaOff val="-16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IRA</a:t>
          </a:r>
        </a:p>
      </dsp:txBody>
      <dsp:txXfrm rot="-5400000">
        <a:off x="2962418" y="2018030"/>
        <a:ext cx="1202866" cy="1382606"/>
      </dsp:txXfrm>
    </dsp:sp>
    <dsp:sp modelId="{41FCF8F4-2DD2-49DE-A45B-760B76CDEA3B}">
      <dsp:nvSpPr>
        <dsp:cNvPr id="0" name=""/>
        <dsp:cNvSpPr/>
      </dsp:nvSpPr>
      <dsp:spPr>
        <a:xfrm>
          <a:off x="448468" y="2106744"/>
          <a:ext cx="2169318" cy="1205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4DF604-0A71-4FF6-B31E-A979CC585CD2}">
      <dsp:nvSpPr>
        <dsp:cNvPr id="0" name=""/>
        <dsp:cNvSpPr/>
      </dsp:nvSpPr>
      <dsp:spPr>
        <a:xfrm rot="5400000">
          <a:off x="4446844" y="1835580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alpha val="90000"/>
            <a:hueOff val="0"/>
            <a:satOff val="0"/>
            <a:lumOff val="0"/>
            <a:alphaOff val="-24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600" kern="1200" dirty="0"/>
            <a:t>ASCO</a:t>
          </a:r>
        </a:p>
      </dsp:txBody>
      <dsp:txXfrm rot="-5400000">
        <a:off x="4849725" y="2018030"/>
        <a:ext cx="1202866" cy="1382606"/>
      </dsp:txXfrm>
    </dsp:sp>
    <dsp:sp modelId="{3C3D62AC-2615-4D65-A883-D898E08C5267}">
      <dsp:nvSpPr>
        <dsp:cNvPr id="0" name=""/>
        <dsp:cNvSpPr/>
      </dsp:nvSpPr>
      <dsp:spPr>
        <a:xfrm rot="5400000">
          <a:off x="3506806" y="3540503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alpha val="90000"/>
            <a:hueOff val="0"/>
            <a:satOff val="0"/>
            <a:lumOff val="0"/>
            <a:alphaOff val="-32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SORPRESA</a:t>
          </a:r>
        </a:p>
      </dsp:txBody>
      <dsp:txXfrm rot="-5400000">
        <a:off x="3909687" y="3722953"/>
        <a:ext cx="1202866" cy="1382606"/>
      </dsp:txXfrm>
    </dsp:sp>
    <dsp:sp modelId="{8A7EDA32-6B49-48DD-BF7F-35AAF37CA0F1}">
      <dsp:nvSpPr>
        <dsp:cNvPr id="0" name=""/>
        <dsp:cNvSpPr/>
      </dsp:nvSpPr>
      <dsp:spPr>
        <a:xfrm>
          <a:off x="5437901" y="3811668"/>
          <a:ext cx="2241629" cy="1205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B675C-3B70-4598-84A1-CA53D4CE2687}">
      <dsp:nvSpPr>
        <dsp:cNvPr id="0" name=""/>
        <dsp:cNvSpPr/>
      </dsp:nvSpPr>
      <dsp:spPr>
        <a:xfrm rot="5400000">
          <a:off x="1619499" y="3540503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/>
            <a:t>MIEDO</a:t>
          </a:r>
        </a:p>
      </dsp:txBody>
      <dsp:txXfrm rot="-5400000">
        <a:off x="2022380" y="3722953"/>
        <a:ext cx="1202866" cy="13826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F4D6B2-A35A-4E4D-ACDE-7BD33C253B3F}">
      <dsp:nvSpPr>
        <dsp:cNvPr id="0" name=""/>
        <dsp:cNvSpPr/>
      </dsp:nvSpPr>
      <dsp:spPr>
        <a:xfrm rot="5400000">
          <a:off x="2804195" y="387950"/>
          <a:ext cx="1841715" cy="160229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PLACER</a:t>
          </a:r>
        </a:p>
      </dsp:txBody>
      <dsp:txXfrm rot="-5400000">
        <a:off x="3173596" y="555240"/>
        <a:ext cx="1102912" cy="1267713"/>
      </dsp:txXfrm>
    </dsp:sp>
    <dsp:sp modelId="{BDD248F5-9CB7-45DE-B1C6-A6FC475CDDB4}">
      <dsp:nvSpPr>
        <dsp:cNvPr id="0" name=""/>
        <dsp:cNvSpPr/>
      </dsp:nvSpPr>
      <dsp:spPr>
        <a:xfrm>
          <a:off x="4574820" y="636581"/>
          <a:ext cx="2055353" cy="1105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0D5353-41A7-4C3A-91A9-181709F918E4}">
      <dsp:nvSpPr>
        <dsp:cNvPr id="0" name=""/>
        <dsp:cNvSpPr/>
      </dsp:nvSpPr>
      <dsp:spPr>
        <a:xfrm rot="5400000">
          <a:off x="1073719" y="387950"/>
          <a:ext cx="1841715" cy="160229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134164"/>
            <a:satOff val="-3267"/>
            <a:lumOff val="1429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VERGUENZA</a:t>
          </a:r>
        </a:p>
      </dsp:txBody>
      <dsp:txXfrm rot="-5400000">
        <a:off x="1443120" y="555240"/>
        <a:ext cx="1102912" cy="1267713"/>
      </dsp:txXfrm>
    </dsp:sp>
    <dsp:sp modelId="{872DE627-036A-48DC-B9A1-1C8779155D57}">
      <dsp:nvSpPr>
        <dsp:cNvPr id="0" name=""/>
        <dsp:cNvSpPr/>
      </dsp:nvSpPr>
      <dsp:spPr>
        <a:xfrm rot="5400000">
          <a:off x="1935642" y="1951197"/>
          <a:ext cx="1841715" cy="160229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268329"/>
            <a:satOff val="-6535"/>
            <a:lumOff val="285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ORGULLO</a:t>
          </a:r>
        </a:p>
      </dsp:txBody>
      <dsp:txXfrm rot="-5400000">
        <a:off x="2305043" y="2118487"/>
        <a:ext cx="1102912" cy="1267713"/>
      </dsp:txXfrm>
    </dsp:sp>
    <dsp:sp modelId="{88D2B254-4AB8-4D97-A2C8-0D3D3E5C0748}">
      <dsp:nvSpPr>
        <dsp:cNvPr id="0" name=""/>
        <dsp:cNvSpPr/>
      </dsp:nvSpPr>
      <dsp:spPr>
        <a:xfrm>
          <a:off x="0" y="2199829"/>
          <a:ext cx="1989052" cy="1105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429885-A43C-44ED-8A78-FDD6F9844477}">
      <dsp:nvSpPr>
        <dsp:cNvPr id="0" name=""/>
        <dsp:cNvSpPr/>
      </dsp:nvSpPr>
      <dsp:spPr>
        <a:xfrm rot="5400000">
          <a:off x="3666117" y="1951197"/>
          <a:ext cx="1841715" cy="160229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402493"/>
            <a:satOff val="-9802"/>
            <a:lumOff val="4289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400" kern="1200" dirty="0"/>
            <a:t>CELOS</a:t>
          </a:r>
        </a:p>
      </dsp:txBody>
      <dsp:txXfrm rot="-5400000">
        <a:off x="4035518" y="2118487"/>
        <a:ext cx="1102912" cy="1267713"/>
      </dsp:txXfrm>
    </dsp:sp>
    <dsp:sp modelId="{68F1F3D5-CD5E-4F58-97BD-4AFAE7657546}">
      <dsp:nvSpPr>
        <dsp:cNvPr id="0" name=""/>
        <dsp:cNvSpPr/>
      </dsp:nvSpPr>
      <dsp:spPr>
        <a:xfrm rot="5400000">
          <a:off x="2804195" y="3514445"/>
          <a:ext cx="1841715" cy="160229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268329"/>
            <a:satOff val="-6535"/>
            <a:lumOff val="285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CULPA</a:t>
          </a:r>
        </a:p>
      </dsp:txBody>
      <dsp:txXfrm rot="-5400000">
        <a:off x="3173596" y="3681735"/>
        <a:ext cx="1102912" cy="1267713"/>
      </dsp:txXfrm>
    </dsp:sp>
    <dsp:sp modelId="{DBA376E6-BE6F-4124-AFD0-EA6D33CF425B}">
      <dsp:nvSpPr>
        <dsp:cNvPr id="0" name=""/>
        <dsp:cNvSpPr/>
      </dsp:nvSpPr>
      <dsp:spPr>
        <a:xfrm>
          <a:off x="4574820" y="3763077"/>
          <a:ext cx="2055353" cy="1105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60C96B-3E31-4CC1-B781-C9A112E293AA}">
      <dsp:nvSpPr>
        <dsp:cNvPr id="0" name=""/>
        <dsp:cNvSpPr/>
      </dsp:nvSpPr>
      <dsp:spPr>
        <a:xfrm rot="5400000" flipH="1" flipV="1">
          <a:off x="1080439" y="2676613"/>
          <a:ext cx="589735" cy="47169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134164"/>
            <a:satOff val="-3267"/>
            <a:lumOff val="1429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900" kern="1200" dirty="0"/>
        </a:p>
      </dsp:txBody>
      <dsp:txXfrm rot="-5400000">
        <a:off x="1210206" y="2706048"/>
        <a:ext cx="330200" cy="4128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F4D6B2-A35A-4E4D-ACDE-7BD33C253B3F}">
      <dsp:nvSpPr>
        <dsp:cNvPr id="0" name=""/>
        <dsp:cNvSpPr/>
      </dsp:nvSpPr>
      <dsp:spPr>
        <a:xfrm rot="5400000">
          <a:off x="2804195" y="387950"/>
          <a:ext cx="1841715" cy="160229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PLACER</a:t>
          </a:r>
        </a:p>
      </dsp:txBody>
      <dsp:txXfrm rot="-5400000">
        <a:off x="3173596" y="555240"/>
        <a:ext cx="1102912" cy="1267713"/>
      </dsp:txXfrm>
    </dsp:sp>
    <dsp:sp modelId="{BDD248F5-9CB7-45DE-B1C6-A6FC475CDDB4}">
      <dsp:nvSpPr>
        <dsp:cNvPr id="0" name=""/>
        <dsp:cNvSpPr/>
      </dsp:nvSpPr>
      <dsp:spPr>
        <a:xfrm>
          <a:off x="4574820" y="636581"/>
          <a:ext cx="2055353" cy="1105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0D5353-41A7-4C3A-91A9-181709F918E4}">
      <dsp:nvSpPr>
        <dsp:cNvPr id="0" name=""/>
        <dsp:cNvSpPr/>
      </dsp:nvSpPr>
      <dsp:spPr>
        <a:xfrm rot="5400000">
          <a:off x="1073719" y="387950"/>
          <a:ext cx="1841715" cy="160229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134164"/>
            <a:satOff val="-3267"/>
            <a:lumOff val="1429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VERGUENZA</a:t>
          </a:r>
        </a:p>
      </dsp:txBody>
      <dsp:txXfrm rot="-5400000">
        <a:off x="1443120" y="555240"/>
        <a:ext cx="1102912" cy="1267713"/>
      </dsp:txXfrm>
    </dsp:sp>
    <dsp:sp modelId="{872DE627-036A-48DC-B9A1-1C8779155D57}">
      <dsp:nvSpPr>
        <dsp:cNvPr id="0" name=""/>
        <dsp:cNvSpPr/>
      </dsp:nvSpPr>
      <dsp:spPr>
        <a:xfrm rot="5400000">
          <a:off x="1935642" y="1951197"/>
          <a:ext cx="1841715" cy="160229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268329"/>
            <a:satOff val="-6535"/>
            <a:lumOff val="285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ORGULLO</a:t>
          </a:r>
        </a:p>
      </dsp:txBody>
      <dsp:txXfrm rot="-5400000">
        <a:off x="2305043" y="2118487"/>
        <a:ext cx="1102912" cy="1267713"/>
      </dsp:txXfrm>
    </dsp:sp>
    <dsp:sp modelId="{88D2B254-4AB8-4D97-A2C8-0D3D3E5C0748}">
      <dsp:nvSpPr>
        <dsp:cNvPr id="0" name=""/>
        <dsp:cNvSpPr/>
      </dsp:nvSpPr>
      <dsp:spPr>
        <a:xfrm>
          <a:off x="0" y="2199829"/>
          <a:ext cx="1989052" cy="1105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429885-A43C-44ED-8A78-FDD6F9844477}">
      <dsp:nvSpPr>
        <dsp:cNvPr id="0" name=""/>
        <dsp:cNvSpPr/>
      </dsp:nvSpPr>
      <dsp:spPr>
        <a:xfrm rot="5400000">
          <a:off x="3666117" y="1951197"/>
          <a:ext cx="1841715" cy="160229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402493"/>
            <a:satOff val="-9802"/>
            <a:lumOff val="4289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400" kern="1200" dirty="0"/>
            <a:t>CELOS</a:t>
          </a:r>
        </a:p>
      </dsp:txBody>
      <dsp:txXfrm rot="-5400000">
        <a:off x="4035518" y="2118487"/>
        <a:ext cx="1102912" cy="1267713"/>
      </dsp:txXfrm>
    </dsp:sp>
    <dsp:sp modelId="{68F1F3D5-CD5E-4F58-97BD-4AFAE7657546}">
      <dsp:nvSpPr>
        <dsp:cNvPr id="0" name=""/>
        <dsp:cNvSpPr/>
      </dsp:nvSpPr>
      <dsp:spPr>
        <a:xfrm rot="5400000">
          <a:off x="2804195" y="3514445"/>
          <a:ext cx="1841715" cy="160229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268329"/>
            <a:satOff val="-6535"/>
            <a:lumOff val="285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/>
            <a:t>CULPA</a:t>
          </a:r>
          <a:endParaRPr lang="es-MX" sz="1900" kern="1200" dirty="0"/>
        </a:p>
      </dsp:txBody>
      <dsp:txXfrm rot="-5400000">
        <a:off x="3173596" y="3681735"/>
        <a:ext cx="1102912" cy="1267713"/>
      </dsp:txXfrm>
    </dsp:sp>
    <dsp:sp modelId="{DBA376E6-BE6F-4124-AFD0-EA6D33CF425B}">
      <dsp:nvSpPr>
        <dsp:cNvPr id="0" name=""/>
        <dsp:cNvSpPr/>
      </dsp:nvSpPr>
      <dsp:spPr>
        <a:xfrm>
          <a:off x="4574820" y="3763077"/>
          <a:ext cx="2055353" cy="1105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60C96B-3E31-4CC1-B781-C9A112E293AA}">
      <dsp:nvSpPr>
        <dsp:cNvPr id="0" name=""/>
        <dsp:cNvSpPr/>
      </dsp:nvSpPr>
      <dsp:spPr>
        <a:xfrm rot="5400000" flipH="1" flipV="1">
          <a:off x="1080439" y="2676613"/>
          <a:ext cx="589735" cy="47169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134164"/>
            <a:satOff val="-3267"/>
            <a:lumOff val="1429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900" kern="1200" dirty="0"/>
        </a:p>
      </dsp:txBody>
      <dsp:txXfrm rot="-5400000">
        <a:off x="1210206" y="2706048"/>
        <a:ext cx="330200" cy="41282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F4D6B2-A35A-4E4D-ACDE-7BD33C253B3F}">
      <dsp:nvSpPr>
        <dsp:cNvPr id="0" name=""/>
        <dsp:cNvSpPr/>
      </dsp:nvSpPr>
      <dsp:spPr>
        <a:xfrm rot="5400000">
          <a:off x="2804195" y="387950"/>
          <a:ext cx="1841715" cy="160229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PLACER</a:t>
          </a:r>
        </a:p>
      </dsp:txBody>
      <dsp:txXfrm rot="-5400000">
        <a:off x="3173596" y="555240"/>
        <a:ext cx="1102912" cy="1267713"/>
      </dsp:txXfrm>
    </dsp:sp>
    <dsp:sp modelId="{BDD248F5-9CB7-45DE-B1C6-A6FC475CDDB4}">
      <dsp:nvSpPr>
        <dsp:cNvPr id="0" name=""/>
        <dsp:cNvSpPr/>
      </dsp:nvSpPr>
      <dsp:spPr>
        <a:xfrm>
          <a:off x="4574820" y="636581"/>
          <a:ext cx="2055353" cy="1105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0D5353-41A7-4C3A-91A9-181709F918E4}">
      <dsp:nvSpPr>
        <dsp:cNvPr id="0" name=""/>
        <dsp:cNvSpPr/>
      </dsp:nvSpPr>
      <dsp:spPr>
        <a:xfrm rot="5400000">
          <a:off x="1073719" y="387950"/>
          <a:ext cx="1841715" cy="160229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134164"/>
            <a:satOff val="-3267"/>
            <a:lumOff val="1429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VERGUENZA</a:t>
          </a:r>
        </a:p>
      </dsp:txBody>
      <dsp:txXfrm rot="-5400000">
        <a:off x="1443120" y="555240"/>
        <a:ext cx="1102912" cy="1267713"/>
      </dsp:txXfrm>
    </dsp:sp>
    <dsp:sp modelId="{872DE627-036A-48DC-B9A1-1C8779155D57}">
      <dsp:nvSpPr>
        <dsp:cNvPr id="0" name=""/>
        <dsp:cNvSpPr/>
      </dsp:nvSpPr>
      <dsp:spPr>
        <a:xfrm rot="5400000">
          <a:off x="1935642" y="1951197"/>
          <a:ext cx="1841715" cy="160229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268329"/>
            <a:satOff val="-6535"/>
            <a:lumOff val="285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ORGULLO</a:t>
          </a:r>
        </a:p>
      </dsp:txBody>
      <dsp:txXfrm rot="-5400000">
        <a:off x="2305043" y="2118487"/>
        <a:ext cx="1102912" cy="1267713"/>
      </dsp:txXfrm>
    </dsp:sp>
    <dsp:sp modelId="{88D2B254-4AB8-4D97-A2C8-0D3D3E5C0748}">
      <dsp:nvSpPr>
        <dsp:cNvPr id="0" name=""/>
        <dsp:cNvSpPr/>
      </dsp:nvSpPr>
      <dsp:spPr>
        <a:xfrm>
          <a:off x="0" y="2199829"/>
          <a:ext cx="1989052" cy="1105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429885-A43C-44ED-8A78-FDD6F9844477}">
      <dsp:nvSpPr>
        <dsp:cNvPr id="0" name=""/>
        <dsp:cNvSpPr/>
      </dsp:nvSpPr>
      <dsp:spPr>
        <a:xfrm rot="5400000">
          <a:off x="3666117" y="1951197"/>
          <a:ext cx="1841715" cy="160229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402493"/>
            <a:satOff val="-9802"/>
            <a:lumOff val="4289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400" kern="1200" dirty="0"/>
            <a:t>CELOS</a:t>
          </a:r>
        </a:p>
      </dsp:txBody>
      <dsp:txXfrm rot="-5400000">
        <a:off x="4035518" y="2118487"/>
        <a:ext cx="1102912" cy="1267713"/>
      </dsp:txXfrm>
    </dsp:sp>
    <dsp:sp modelId="{68F1F3D5-CD5E-4F58-97BD-4AFAE7657546}">
      <dsp:nvSpPr>
        <dsp:cNvPr id="0" name=""/>
        <dsp:cNvSpPr/>
      </dsp:nvSpPr>
      <dsp:spPr>
        <a:xfrm rot="5400000">
          <a:off x="2804195" y="3514445"/>
          <a:ext cx="1841715" cy="160229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268329"/>
            <a:satOff val="-6535"/>
            <a:lumOff val="285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/>
            <a:t>CULPA</a:t>
          </a:r>
          <a:endParaRPr lang="es-MX" sz="1900" kern="1200" dirty="0"/>
        </a:p>
      </dsp:txBody>
      <dsp:txXfrm rot="-5400000">
        <a:off x="3173596" y="3681735"/>
        <a:ext cx="1102912" cy="1267713"/>
      </dsp:txXfrm>
    </dsp:sp>
    <dsp:sp modelId="{DBA376E6-BE6F-4124-AFD0-EA6D33CF425B}">
      <dsp:nvSpPr>
        <dsp:cNvPr id="0" name=""/>
        <dsp:cNvSpPr/>
      </dsp:nvSpPr>
      <dsp:spPr>
        <a:xfrm>
          <a:off x="4574820" y="3763077"/>
          <a:ext cx="2055353" cy="1105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60C96B-3E31-4CC1-B781-C9A112E293AA}">
      <dsp:nvSpPr>
        <dsp:cNvPr id="0" name=""/>
        <dsp:cNvSpPr/>
      </dsp:nvSpPr>
      <dsp:spPr>
        <a:xfrm rot="5400000" flipH="1" flipV="1">
          <a:off x="1080439" y="2676613"/>
          <a:ext cx="589735" cy="47169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134164"/>
            <a:satOff val="-3267"/>
            <a:lumOff val="1429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900" kern="1200" dirty="0"/>
        </a:p>
      </dsp:txBody>
      <dsp:txXfrm rot="-5400000">
        <a:off x="1210206" y="2706048"/>
        <a:ext cx="330200" cy="41282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FEB85D-1DC8-48F4-8275-C041300A19D4}">
      <dsp:nvSpPr>
        <dsp:cNvPr id="0" name=""/>
        <dsp:cNvSpPr/>
      </dsp:nvSpPr>
      <dsp:spPr>
        <a:xfrm rot="10800000">
          <a:off x="1684639" y="1177"/>
          <a:ext cx="5342269" cy="1356121"/>
        </a:xfrm>
        <a:prstGeom prst="homePlat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8012" tIns="140970" rIns="263144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kern="1200" dirty="0"/>
            <a:t>FISIOLÓGICOS</a:t>
          </a:r>
        </a:p>
      </dsp:txBody>
      <dsp:txXfrm rot="10800000">
        <a:off x="2023669" y="1177"/>
        <a:ext cx="5003239" cy="1356121"/>
      </dsp:txXfrm>
    </dsp:sp>
    <dsp:sp modelId="{F4775680-E5C1-480D-97A5-ABC51E3736EB}">
      <dsp:nvSpPr>
        <dsp:cNvPr id="0" name=""/>
        <dsp:cNvSpPr/>
      </dsp:nvSpPr>
      <dsp:spPr>
        <a:xfrm>
          <a:off x="1006578" y="1177"/>
          <a:ext cx="1356121" cy="135612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191CDE-080F-4BDD-BC6C-99200CEA288F}">
      <dsp:nvSpPr>
        <dsp:cNvPr id="0" name=""/>
        <dsp:cNvSpPr/>
      </dsp:nvSpPr>
      <dsp:spPr>
        <a:xfrm rot="10800000">
          <a:off x="1684639" y="1762111"/>
          <a:ext cx="5342269" cy="1356121"/>
        </a:xfrm>
        <a:prstGeom prst="homePlate">
          <a:avLst/>
        </a:prstGeom>
        <a:solidFill>
          <a:schemeClr val="accent1">
            <a:shade val="80000"/>
            <a:hueOff val="174641"/>
            <a:satOff val="-3128"/>
            <a:lumOff val="1329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8012" tIns="140970" rIns="263144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kern="1200" dirty="0"/>
            <a:t>COGNITIVOS</a:t>
          </a:r>
        </a:p>
      </dsp:txBody>
      <dsp:txXfrm rot="10800000">
        <a:off x="2023669" y="1762111"/>
        <a:ext cx="5003239" cy="1356121"/>
      </dsp:txXfrm>
    </dsp:sp>
    <dsp:sp modelId="{EEFF0596-4C54-461D-A54F-BC82E1D5ECDE}">
      <dsp:nvSpPr>
        <dsp:cNvPr id="0" name=""/>
        <dsp:cNvSpPr/>
      </dsp:nvSpPr>
      <dsp:spPr>
        <a:xfrm>
          <a:off x="1006578" y="1762111"/>
          <a:ext cx="1356121" cy="1356121"/>
        </a:xfrm>
        <a:prstGeom prst="ellipse">
          <a:avLst/>
        </a:prstGeom>
        <a:solidFill>
          <a:schemeClr val="accent1">
            <a:tint val="50000"/>
            <a:hueOff val="26189"/>
            <a:satOff val="-1446"/>
            <a:lumOff val="55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4C2FD4-CF74-4174-AE09-3B00CA7088AE}">
      <dsp:nvSpPr>
        <dsp:cNvPr id="0" name=""/>
        <dsp:cNvSpPr/>
      </dsp:nvSpPr>
      <dsp:spPr>
        <a:xfrm rot="10800000">
          <a:off x="1684639" y="3523045"/>
          <a:ext cx="5342269" cy="1356121"/>
        </a:xfrm>
        <a:prstGeom prst="homePlate">
          <a:avLst/>
        </a:prstGeom>
        <a:solidFill>
          <a:schemeClr val="accent1">
            <a:shade val="80000"/>
            <a:hueOff val="349283"/>
            <a:satOff val="-6256"/>
            <a:lumOff val="265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8012" tIns="140970" rIns="263144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kern="1200" dirty="0"/>
            <a:t>CONDUCTUALES</a:t>
          </a:r>
        </a:p>
      </dsp:txBody>
      <dsp:txXfrm rot="10800000">
        <a:off x="2023669" y="3523045"/>
        <a:ext cx="5003239" cy="1356121"/>
      </dsp:txXfrm>
    </dsp:sp>
    <dsp:sp modelId="{D6058BF2-2A4F-4B02-8195-11E170C8F69F}">
      <dsp:nvSpPr>
        <dsp:cNvPr id="0" name=""/>
        <dsp:cNvSpPr/>
      </dsp:nvSpPr>
      <dsp:spPr>
        <a:xfrm>
          <a:off x="1006578" y="3523045"/>
          <a:ext cx="1356121" cy="1356121"/>
        </a:xfrm>
        <a:prstGeom prst="ellipse">
          <a:avLst/>
        </a:prstGeom>
        <a:solidFill>
          <a:schemeClr val="accent1">
            <a:tint val="50000"/>
            <a:hueOff val="52377"/>
            <a:satOff val="-2891"/>
            <a:lumOff val="1116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989094-B8D9-4A5E-A4D1-71A9D72D0F54}">
      <dsp:nvSpPr>
        <dsp:cNvPr id="0" name=""/>
        <dsp:cNvSpPr/>
      </dsp:nvSpPr>
      <dsp:spPr>
        <a:xfrm>
          <a:off x="0" y="0"/>
          <a:ext cx="8568660" cy="1403499"/>
        </a:xfrm>
        <a:prstGeom prst="roundRect">
          <a:avLst>
            <a:gd name="adj" fmla="val 10000"/>
          </a:avLst>
        </a:prstGeom>
        <a:solidFill>
          <a:schemeClr val="accent1">
            <a:alpha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100" kern="1200" dirty="0"/>
            <a:t>COMPONENTES FISIOLÓGICOS</a:t>
          </a:r>
          <a:endParaRPr lang="es-MX" sz="2400" kern="1200" dirty="0"/>
        </a:p>
      </dsp:txBody>
      <dsp:txXfrm>
        <a:off x="41107" y="41107"/>
        <a:ext cx="8486446" cy="132128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632344-75C3-43B4-B682-419AF5C1ADE9}">
      <dsp:nvSpPr>
        <dsp:cNvPr id="0" name=""/>
        <dsp:cNvSpPr/>
      </dsp:nvSpPr>
      <dsp:spPr>
        <a:xfrm>
          <a:off x="992" y="0"/>
          <a:ext cx="2579687" cy="4181942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800" kern="1200" dirty="0"/>
            <a:t>*</a:t>
          </a:r>
        </a:p>
      </dsp:txBody>
      <dsp:txXfrm>
        <a:off x="992" y="0"/>
        <a:ext cx="2579687" cy="1254582"/>
      </dsp:txXfrm>
    </dsp:sp>
    <dsp:sp modelId="{E1BDCAC4-9654-4F1C-B6A0-F361DC459DD4}">
      <dsp:nvSpPr>
        <dsp:cNvPr id="0" name=""/>
        <dsp:cNvSpPr/>
      </dsp:nvSpPr>
      <dsp:spPr>
        <a:xfrm>
          <a:off x="258960" y="1255807"/>
          <a:ext cx="2063749" cy="1260912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SUDORACIÓN</a:t>
          </a:r>
        </a:p>
      </dsp:txBody>
      <dsp:txXfrm>
        <a:off x="295891" y="1292738"/>
        <a:ext cx="1989887" cy="1187050"/>
      </dsp:txXfrm>
    </dsp:sp>
    <dsp:sp modelId="{9ED35953-D299-4CEF-ADB7-1493D257A918}">
      <dsp:nvSpPr>
        <dsp:cNvPr id="0" name=""/>
        <dsp:cNvSpPr/>
      </dsp:nvSpPr>
      <dsp:spPr>
        <a:xfrm>
          <a:off x="258960" y="2710707"/>
          <a:ext cx="2063749" cy="1260912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8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LATIDOS DEL CORAZÓN</a:t>
          </a:r>
        </a:p>
      </dsp:txBody>
      <dsp:txXfrm>
        <a:off x="295891" y="2747638"/>
        <a:ext cx="1989887" cy="1187050"/>
      </dsp:txXfrm>
    </dsp:sp>
    <dsp:sp modelId="{70909359-CF8D-4CB2-BFD8-C20B7D4D824D}">
      <dsp:nvSpPr>
        <dsp:cNvPr id="0" name=""/>
        <dsp:cNvSpPr/>
      </dsp:nvSpPr>
      <dsp:spPr>
        <a:xfrm>
          <a:off x="2774156" y="0"/>
          <a:ext cx="2579687" cy="4181942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800" kern="1200" dirty="0"/>
            <a:t>*</a:t>
          </a:r>
        </a:p>
      </dsp:txBody>
      <dsp:txXfrm>
        <a:off x="2774156" y="0"/>
        <a:ext cx="2579687" cy="1254582"/>
      </dsp:txXfrm>
    </dsp:sp>
    <dsp:sp modelId="{20078B17-E609-4FB3-9115-583C64B833A9}">
      <dsp:nvSpPr>
        <dsp:cNvPr id="0" name=""/>
        <dsp:cNvSpPr/>
      </dsp:nvSpPr>
      <dsp:spPr>
        <a:xfrm>
          <a:off x="3032125" y="1255807"/>
          <a:ext cx="2063749" cy="1260912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16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SONROJARSE</a:t>
          </a:r>
        </a:p>
      </dsp:txBody>
      <dsp:txXfrm>
        <a:off x="3069056" y="1292738"/>
        <a:ext cx="1989887" cy="1187050"/>
      </dsp:txXfrm>
    </dsp:sp>
    <dsp:sp modelId="{D380450E-A439-4A72-9298-BE17FD2817BF}">
      <dsp:nvSpPr>
        <dsp:cNvPr id="0" name=""/>
        <dsp:cNvSpPr/>
      </dsp:nvSpPr>
      <dsp:spPr>
        <a:xfrm>
          <a:off x="3032125" y="2710707"/>
          <a:ext cx="2063749" cy="1260912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24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DILATACIÓN EN LAS PUPILAS</a:t>
          </a:r>
        </a:p>
      </dsp:txBody>
      <dsp:txXfrm>
        <a:off x="3069056" y="2747638"/>
        <a:ext cx="1989887" cy="1187050"/>
      </dsp:txXfrm>
    </dsp:sp>
    <dsp:sp modelId="{5F9E163A-FEF2-4F00-A30E-D8C87A9B67F9}">
      <dsp:nvSpPr>
        <dsp:cNvPr id="0" name=""/>
        <dsp:cNvSpPr/>
      </dsp:nvSpPr>
      <dsp:spPr>
        <a:xfrm>
          <a:off x="5547320" y="0"/>
          <a:ext cx="2579687" cy="4181942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800" kern="1200" dirty="0"/>
            <a:t>*</a:t>
          </a:r>
        </a:p>
      </dsp:txBody>
      <dsp:txXfrm>
        <a:off x="5547320" y="0"/>
        <a:ext cx="2579687" cy="1254582"/>
      </dsp:txXfrm>
    </dsp:sp>
    <dsp:sp modelId="{0A1A01CF-BD48-4ADE-9C9F-45C14DBCCBF2}">
      <dsp:nvSpPr>
        <dsp:cNvPr id="0" name=""/>
        <dsp:cNvSpPr/>
      </dsp:nvSpPr>
      <dsp:spPr>
        <a:xfrm>
          <a:off x="5805289" y="1255807"/>
          <a:ext cx="2063749" cy="1260912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32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RESPIRACIÓN AGITADA</a:t>
          </a:r>
        </a:p>
      </dsp:txBody>
      <dsp:txXfrm>
        <a:off x="5842220" y="1292738"/>
        <a:ext cx="1989887" cy="1187050"/>
      </dsp:txXfrm>
    </dsp:sp>
    <dsp:sp modelId="{52F8567D-8720-49EC-9FF4-3327234BB185}">
      <dsp:nvSpPr>
        <dsp:cNvPr id="0" name=""/>
        <dsp:cNvSpPr/>
      </dsp:nvSpPr>
      <dsp:spPr>
        <a:xfrm>
          <a:off x="5805289" y="2710707"/>
          <a:ext cx="2063749" cy="1260912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VACIO EN EL ESTÓMAGO</a:t>
          </a:r>
        </a:p>
      </dsp:txBody>
      <dsp:txXfrm>
        <a:off x="5842220" y="2747638"/>
        <a:ext cx="1989887" cy="118705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989094-B8D9-4A5E-A4D1-71A9D72D0F54}">
      <dsp:nvSpPr>
        <dsp:cNvPr id="0" name=""/>
        <dsp:cNvSpPr/>
      </dsp:nvSpPr>
      <dsp:spPr>
        <a:xfrm>
          <a:off x="0" y="0"/>
          <a:ext cx="8568660" cy="1403499"/>
        </a:xfrm>
        <a:prstGeom prst="roundRect">
          <a:avLst>
            <a:gd name="adj" fmla="val 10000"/>
          </a:avLst>
        </a:prstGeom>
        <a:solidFill>
          <a:schemeClr val="accent1">
            <a:alpha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100" kern="1200" dirty="0"/>
            <a:t>COMPONENTES COGNITIVOS</a:t>
          </a:r>
          <a:endParaRPr lang="es-MX" sz="2400" kern="1200" dirty="0"/>
        </a:p>
      </dsp:txBody>
      <dsp:txXfrm>
        <a:off x="41107" y="41107"/>
        <a:ext cx="8486446" cy="13212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1987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62AA5B-BDCA-CD81-C3EE-F758E62F4A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A0ACC0-D358-B3CE-A1BF-0051BD8B4A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C9D015-558B-F22E-7F76-32B0C10750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6DBCEA-5A85-DA4F-41EC-D807D13A89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324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C54280-2FCA-5AC5-883C-1261C1ED59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FB758C-7BEB-5FD5-68B8-FC3D9BCE56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988C21-87C4-5533-D8D6-153FDFB15E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2EBD34-309F-B389-D66A-58356566E6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0471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0A5B3C-EDC4-FDC6-974B-275CA964B7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C2E9E6-13A6-8FA9-4EE1-2553547989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E1B401-DC84-041D-E39F-A99D8F5490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DF6B61-9B78-77E2-6DA5-C3DEE283CF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7545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69AD2E-75A1-2A29-B4E6-0479D035F4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33E946-3279-8E66-177A-1A83212448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83B44D9-49E6-C2A8-5C3D-BFFAAD060B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8E3EC0-0670-1CBA-A245-1CA5EBEBF6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214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44C923-475A-89E2-D804-D05CC0BE4A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2BCCEB4-347A-4D7F-8DF4-6202F41C16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AA47DCE-438D-7249-5BF4-0A578F9E9A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78C6B3-488A-625E-C74D-478DDC2613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7798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E31D99-369E-1DF4-4B37-5B591995D9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C579AD3-EB1B-E86A-70E0-3923C56170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9543B3-48F4-5181-F2A9-FBF6129BD5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1ABC96-DB8C-706F-9A9B-FC2F7F1971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1240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A1251E-9279-9D16-2028-834B0D4121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983C96-9180-3CE2-5CCB-BD34DE893E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1084E0-A692-ABC8-6E91-C6EA56398E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A9B304-2FAC-A706-8B42-67F0A4AE17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4325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58996D-606D-AD94-5422-0E8998EB9D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4E5551-74AE-DAA5-35F7-332BF42F79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68E369-C92A-AA1F-DB23-414EAF535D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5527C6-F98E-E92F-C7DB-7AA1AC3A2B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6862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0B8BA0-7FF5-86D2-2EAD-D55BCBA5E8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8E20D9-C4EB-9DFA-F618-D62FA11D1B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DE0573-4D06-6389-8238-51BD31FC20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B1513C-C4C2-2D21-9432-4E36FB0EDD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5764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04FC0-4077-6A56-0FF9-4C8E39ED0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E86DEE-64B5-203A-681B-997564CF9D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1C77B5-A9A4-5EC4-3D45-F67B82CDDC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82B475-392C-7AAD-B489-23C5442D53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295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8E8FDE-EAAB-C647-DECB-22C666C425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1CA046-6001-3D1C-EC13-259261E57C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2D4C25-4C76-3E85-9322-1033569419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5BCD7A-74BF-272E-926F-2CA3B01512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1163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72A70A-8DB8-9FF4-DCBA-FD26585E66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84919F-EC9D-8E67-C7A5-493F5A2374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8FD0D3-7E63-160D-032D-16F8562059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30283A-BA40-7B5F-00F0-8FD77CCF29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743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3E32D6-12E1-E1E7-337A-398DAB8C81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FBF5728-952A-ECE3-6F52-C9EF28BEF5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AD923F-529A-4B47-6127-41662789E9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0E35B9-2B7A-ABBD-8577-F4162EDE2B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9358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48A805-C126-CA30-C921-A07146B579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647AF9A-9D79-8374-9E18-AEB1086955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360B67-E7D7-2A12-06DD-76A2F97983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4E569C-8945-E27A-ABF9-CAF35E34E3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6687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9F8E73-357C-EF9C-0DA9-AE33CE7854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2D0251-83BD-FE25-9364-1699F9E2AF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86C826-0885-6D87-167D-894E0BB2CE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BE2C6A-219A-4E11-EFF9-7D1E7E584A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4582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0A192E-4745-4736-FD6C-8A638DFF2F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A2F43F3-9B71-6259-CD71-3E52AD9006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61D5A8-C7A6-A67B-A0FF-0262C407C7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9E4845-7528-FB53-E332-2A7834841D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86313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72892F-F525-BE4A-67E4-4F6F2D5E4C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8ECA59-324B-6775-D451-B81ADD9C01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7DAF34-B604-318D-599F-92134F1324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3B13C1-1660-81AA-B147-B25F98C6BF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8373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3B189E-A049-EAD1-A7CA-B41F0B0BE4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FF5885-8999-BBCF-D880-A65685791E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AF263E-AF01-1FE8-7047-30EED8E329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D171A6-0419-32FE-480B-6C1675B55D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4840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590010-16CC-B8CA-1EA8-33C703D7E9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C504D6-FE60-0F81-4DE5-5C702CEA67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B6B5D64-1356-0355-B3AA-36CA077612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E9167C-8B04-2AA7-2BC0-808F079DD7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9014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C6485B-9A3C-2DEE-5F0A-AD78619114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00378C-5536-BBA1-CA65-B798CC1C05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019F8C-E4AD-F415-DAF4-C6C801C05F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EB64C8-76F4-0819-3B6D-8AA9D19402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834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318AF5-3E68-CAA3-588D-152FBB6154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4DA022-41E1-EB2E-698A-5208E1AA41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246422-B6FB-5E25-FC4D-D554ACB4DC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E91404-70A9-449B-74AF-58B6AAD72C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50594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7A487D-1A50-1D1A-6C47-8FFD57314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DDEC1E-D6C4-9FA4-477C-D21E3514BB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D5EA70-8BAD-D551-DF82-A559722914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2656BC-3716-7DB7-3EDD-EFD7F757AF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103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65DBAF-1479-CC9C-DD2B-3636272447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FDC0FC-164B-6CEE-D83E-3E9D2A2EC7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D5CD5F-FC63-776F-F5EE-E9688CA734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DED379-D2F9-CFB0-BFF6-FF5F390211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505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6A7848-0237-99A4-3FE1-D127683044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A4331C-8214-FED8-0E63-7CE17F628E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835913-EEB7-1BD3-B8F4-B4E5FFB9FD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B905C2-C659-08E5-59E5-CD4DFBB55F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1550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F0A20E-FCBA-547B-608A-3D622EAC1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C09936-EC31-D34F-597F-0D81F1AE25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F28141F-14FA-A52C-80B5-1DD7A79DDE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1FEF3E-06CC-EB4E-3932-12D578B6FF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6217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92C1B-3DDE-5125-1D84-EF4D1BF8BD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71A8C97-3195-0A1C-F620-FCC96F0EC8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10F859-8FA7-42C0-856C-F71B52A6C8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BB063D-12F8-4F78-7C20-CEE3C8F0912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557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669E1C-76AD-299F-4674-B54A9A8084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7405407-942A-3276-937F-3D370EF0AF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E581BD-2A7B-5FA0-F6C6-3F3FE7BA3F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461E24-BAC7-546C-DE83-2C24F1E4AB5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365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SITIONLESS_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>
            <a:spLocks noGrp="1"/>
          </p:cNvSpPr>
          <p:nvPr>
            <p:ph type="title" idx="100" hasCustomPrompt="1"/>
          </p:nvPr>
        </p:nvSpPr>
        <p:spPr>
          <a:xfrm>
            <a:off x="0" y="0"/>
            <a:ext cx="9144000" cy="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>
              <a:buNone/>
              <a:defRPr lang="en-US" dirty="0"/>
            </a:lvl1pPr>
          </a:lstStyle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Enter your title here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17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13" Type="http://schemas.openxmlformats.org/officeDocument/2006/relationships/image" Target="../media/image15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8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13" Type="http://schemas.openxmlformats.org/officeDocument/2006/relationships/image" Target="../media/image16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microsoft.com/office/2007/relationships/diagramDrawing" Target="../diagrams/drawing10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11" Type="http://schemas.openxmlformats.org/officeDocument/2006/relationships/diagramColors" Target="../diagrams/colors10.xml"/><Relationship Id="rId5" Type="http://schemas.openxmlformats.org/officeDocument/2006/relationships/diagramQuickStyle" Target="../diagrams/quickStyle9.xml"/><Relationship Id="rId10" Type="http://schemas.openxmlformats.org/officeDocument/2006/relationships/diagramQuickStyle" Target="../diagrams/quickStyle10.xml"/><Relationship Id="rId4" Type="http://schemas.openxmlformats.org/officeDocument/2006/relationships/diagramLayout" Target="../diagrams/layout9.xml"/><Relationship Id="rId9" Type="http://schemas.openxmlformats.org/officeDocument/2006/relationships/diagramLayout" Target="../diagrams/layout10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2.xml"/><Relationship Id="rId13" Type="http://schemas.openxmlformats.org/officeDocument/2006/relationships/image" Target="../media/image17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12" Type="http://schemas.microsoft.com/office/2007/relationships/diagramDrawing" Target="../diagrams/drawing1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11" Type="http://schemas.openxmlformats.org/officeDocument/2006/relationships/diagramColors" Target="../diagrams/colors12.xml"/><Relationship Id="rId5" Type="http://schemas.openxmlformats.org/officeDocument/2006/relationships/diagramQuickStyle" Target="../diagrams/quickStyle11.xml"/><Relationship Id="rId10" Type="http://schemas.openxmlformats.org/officeDocument/2006/relationships/diagramQuickStyle" Target="../diagrams/quickStyle12.xml"/><Relationship Id="rId4" Type="http://schemas.openxmlformats.org/officeDocument/2006/relationships/diagramLayout" Target="../diagrams/layout11.xml"/><Relationship Id="rId9" Type="http://schemas.openxmlformats.org/officeDocument/2006/relationships/diagramLayout" Target="../diagrams/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stockphoto.com/search/2/image?phrase=CONDUCTUALES&amp;page=2" TargetMode="External"/><Relationship Id="rId3" Type="http://schemas.openxmlformats.org/officeDocument/2006/relationships/hyperlink" Target="https://app.edcafe.ai/share/slidedeck/desarrollo-social-68cccb6bb9f9ed8ab15ba1e8" TargetMode="External"/><Relationship Id="rId7" Type="http://schemas.openxmlformats.org/officeDocument/2006/relationships/hyperlink" Target="https://www.istockphoto.com/search/2/image?family=creative&amp;phrase=COGNITIVOS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stockphoto.com/photo/medical-research-gm876806722-244706921?utm_source=pexels&amp;utm_medium=affiliate&amp;utm_campaign=sponsored_photo&amp;utm_content=srp_inline_media&amp;utm_term=FISIOLOGIA" TargetMode="External"/><Relationship Id="rId5" Type="http://schemas.openxmlformats.org/officeDocument/2006/relationships/hyperlink" Target="https://www.facebook.com/photo/?fbid=1856527077804695&amp;set=pcb.1856527827804620" TargetMode="External"/><Relationship Id="rId10" Type="http://schemas.openxmlformats.org/officeDocument/2006/relationships/hyperlink" Target="https://www.istockphoto.com/vector/group-of-diverse-people-talking-chatting-bonding-gm2208901213-626032353" TargetMode="External"/><Relationship Id="rId4" Type="http://schemas.openxmlformats.org/officeDocument/2006/relationships/hyperlink" Target="https://www.istockphoto.com/photo/microscopic-of-neural-network-brain-cells-gm2150401896-571571379" TargetMode="External"/><Relationship Id="rId9" Type="http://schemas.openxmlformats.org/officeDocument/2006/relationships/hyperlink" Target="https://www.istockphoto.com/search/2/image?phrase=adaptativa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diagramData" Target="../diagrams/data5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1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6" Type="http://schemas.openxmlformats.org/officeDocument/2006/relationships/diagramColors" Target="../diagrams/colors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Relationship Id="rId1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084F270-5583-482B-2A57-3E7CE9CBC3E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056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4" name="Text 0">
            <a:extLst>
              <a:ext uri="{FF2B5EF4-FFF2-40B4-BE49-F238E27FC236}">
                <a16:creationId xmlns:a16="http://schemas.microsoft.com/office/drawing/2014/main" id="{E738DF0B-4968-81D4-A0C6-8E0785A08EC1}"/>
              </a:ext>
            </a:extLst>
          </p:cNvPr>
          <p:cNvSpPr txBox="1">
            <a:spLocks/>
          </p:cNvSpPr>
          <p:nvPr/>
        </p:nvSpPr>
        <p:spPr>
          <a:xfrm>
            <a:off x="2386631" y="1196784"/>
            <a:ext cx="7708671" cy="5303095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txBody>
          <a:bodyPr wrap="square" lIns="0" tIns="0" rIns="0" bIns="0" rtlCol="0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2200" b="1" dirty="0">
                <a:solidFill>
                  <a:srgbClr val="222DAC"/>
                </a:solidFill>
              </a:rPr>
            </a:br>
            <a:r>
              <a:rPr lang="en-US" sz="2400" b="1" dirty="0"/>
              <a:t>UNIVERSIDAD AUTONOMA DEL ESTADO DE MÉXICO</a:t>
            </a:r>
            <a:br>
              <a:rPr lang="en-US" sz="2400" b="1" dirty="0"/>
            </a:br>
            <a:br>
              <a:rPr lang="en-US" sz="2400" b="1" dirty="0"/>
            </a:br>
            <a:r>
              <a:rPr lang="en-US" sz="2400" b="1" dirty="0"/>
              <a:t>PLANTEL NEZAHUALCÓYOTL DE LA ESCUELA PREPARATORIA</a:t>
            </a:r>
            <a:br>
              <a:rPr lang="en-US" sz="2200" b="1" dirty="0"/>
            </a:br>
            <a:br>
              <a:rPr lang="en-US" sz="2200" b="1" dirty="0"/>
            </a:b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ASIGNATURA: DESARROLLO PERSONAL Y EMOCIONAL</a:t>
            </a:r>
            <a:b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SEGUNDO SEMESTE</a:t>
            </a:r>
            <a:b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200" b="1" dirty="0"/>
              <a:t>CURRICULUM DEL BACHILLERATO UNIVERSITARIO 2024</a:t>
            </a:r>
            <a:br>
              <a:rPr lang="en-US" sz="2200" b="1" dirty="0"/>
            </a:br>
            <a:br>
              <a:rPr lang="en-US" sz="2200" b="1" dirty="0"/>
            </a:b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Módulo I. Las emociones y su influencia en mi vida cotidiana	</a:t>
            </a:r>
            <a:br>
              <a:rPr lang="en-US" sz="2800" b="1" dirty="0"/>
            </a:br>
            <a:r>
              <a:rPr lang="en-US" sz="2200" b="1" dirty="0"/>
              <a:t>  										</a:t>
            </a:r>
            <a:br>
              <a:rPr lang="en-US" sz="2200" b="1" dirty="0"/>
            </a:b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DOCENTE: LAURA ESPINOZA AVILA</a:t>
            </a:r>
            <a:br>
              <a:rPr lang="en-US" sz="2200" b="1" dirty="0"/>
            </a:br>
            <a:r>
              <a:rPr lang="en-US" sz="2200" b="1" dirty="0"/>
              <a:t>FEBRERO 2025A</a:t>
            </a:r>
            <a:endParaRPr lang="en-US" sz="22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F3EE1C1-B8D6-E5C2-F6B0-4B54C8278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77" y="-8158"/>
            <a:ext cx="1511378" cy="139707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25936D0-C263-5D23-FE24-3FA003D851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92618" y="1"/>
            <a:ext cx="1685205" cy="1388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6811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493BB6E-2889-828E-2A76-9B83A3F0DC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lowchart: Document 10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0">
            <a:extLst>
              <a:ext uri="{FF2B5EF4-FFF2-40B4-BE49-F238E27FC236}">
                <a16:creationId xmlns:a16="http://schemas.microsoft.com/office/drawing/2014/main" id="{67910670-C90A-8D69-3513-A9C5530F14E0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838200" y="171162"/>
            <a:ext cx="2840182" cy="2371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l">
              <a:lnSpc>
                <a:spcPct val="150000"/>
              </a:lnSpc>
            </a:pPr>
            <a:r>
              <a:rPr lang="en-US" sz="2400" b="1" kern="1200" noProof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RUEDA DE LAS EMOCIONES </a:t>
            </a:r>
            <a:br>
              <a:rPr lang="en-US" sz="2400" b="1" kern="1200" noProof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en-US" sz="2400" b="1" kern="1200" noProof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PLUTCHIK</a:t>
            </a:r>
            <a:endParaRPr lang="en-US" sz="2400" kern="1200" dirty="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3A03D8D-295B-B5F4-ED60-6B764DE24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6418" y="640080"/>
            <a:ext cx="6130567" cy="557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956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8A3A87-5715-2A4A-6B4A-2D79B1113B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9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rgbClr val="1E49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0">
            <a:extLst>
              <a:ext uri="{FF2B5EF4-FFF2-40B4-BE49-F238E27FC236}">
                <a16:creationId xmlns:a16="http://schemas.microsoft.com/office/drawing/2014/main" id="{926EB8B9-0C8A-4A27-CD23-1398D1765F28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838200" y="171162"/>
            <a:ext cx="2840182" cy="2371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indent="0" algn="l">
              <a:lnSpc>
                <a:spcPct val="200000"/>
              </a:lnSpc>
            </a:pPr>
            <a:br>
              <a:rPr lang="en-US" sz="3200" b="1" kern="1200" dirty="0">
                <a:solidFill>
                  <a:srgbClr val="FFFFFF"/>
                </a:solidFill>
                <a:latin typeface="Comic Sans MS" panose="030F0702030302020204" pitchFamily="66" charset="0"/>
              </a:rPr>
            </a:br>
            <a:r>
              <a:rPr lang="en-US" sz="3200" b="1" kern="1200" dirty="0">
                <a:solidFill>
                  <a:srgbClr val="FFFFFF"/>
                </a:solidFill>
                <a:latin typeface="Comic Sans MS" panose="030F0702030302020204" pitchFamily="66" charset="0"/>
              </a:rPr>
              <a:t>DIADA PRIMARIA</a:t>
            </a:r>
            <a:r>
              <a:rPr lang="en-US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
</a:t>
            </a:r>
            <a:endParaRPr lang="en-US" sz="32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AFAEA4D-A884-4193-44B8-76E27280C80B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64483" y="1108022"/>
            <a:ext cx="4783833" cy="55788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92377928-B752-26EE-A32F-C5970B98DA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573546"/>
              </p:ext>
            </p:extLst>
          </p:nvPr>
        </p:nvGraphicFramePr>
        <p:xfrm>
          <a:off x="4954772" y="467942"/>
          <a:ext cx="4976037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5076">
                  <a:extLst>
                    <a:ext uri="{9D8B030D-6E8A-4147-A177-3AD203B41FA5}">
                      <a16:colId xmlns:a16="http://schemas.microsoft.com/office/drawing/2014/main" val="1207605183"/>
                    </a:ext>
                  </a:extLst>
                </a:gridCol>
                <a:gridCol w="1735076">
                  <a:extLst>
                    <a:ext uri="{9D8B030D-6E8A-4147-A177-3AD203B41FA5}">
                      <a16:colId xmlns:a16="http://schemas.microsoft.com/office/drawing/2014/main" val="2556050922"/>
                    </a:ext>
                  </a:extLst>
                </a:gridCol>
                <a:gridCol w="1505885">
                  <a:extLst>
                    <a:ext uri="{9D8B030D-6E8A-4147-A177-3AD203B41FA5}">
                      <a16:colId xmlns:a16="http://schemas.microsoft.com/office/drawing/2014/main" val="9886082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EMOCIÓN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EMOCIÓN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EMOCIÓN COMPUESTA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18596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4365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E03F2F-9E33-9421-2F5A-17DFF2CEDB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ED43474F-A2F3-62C2-17AE-9E58E751EB71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838200" y="171162"/>
            <a:ext cx="2840182" cy="2371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indent="0" algn="l">
              <a:lnSpc>
                <a:spcPct val="200000"/>
              </a:lnSpc>
            </a:pPr>
            <a:br>
              <a:rPr lang="en-US" sz="3200" b="1" kern="1200" dirty="0">
                <a:solidFill>
                  <a:srgbClr val="FFFFFF"/>
                </a:solidFill>
                <a:latin typeface="Comic Sans MS" panose="030F0702030302020204" pitchFamily="66" charset="0"/>
              </a:rPr>
            </a:br>
            <a:r>
              <a:rPr lang="en-US" sz="3200" b="1" kern="1200" dirty="0">
                <a:solidFill>
                  <a:srgbClr val="FFFFFF"/>
                </a:solidFill>
                <a:latin typeface="Comic Sans MS" panose="030F0702030302020204" pitchFamily="66" charset="0"/>
              </a:rPr>
              <a:t>DIADA PRIMARIA</a:t>
            </a:r>
            <a:r>
              <a:rPr lang="en-US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
</a:t>
            </a:r>
            <a:endParaRPr lang="en-US" sz="32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C01F6C31-2069-8435-6359-66BD67A54B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100378"/>
              </p:ext>
            </p:extLst>
          </p:nvPr>
        </p:nvGraphicFramePr>
        <p:xfrm>
          <a:off x="4954772" y="467942"/>
          <a:ext cx="4976037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5076">
                  <a:extLst>
                    <a:ext uri="{9D8B030D-6E8A-4147-A177-3AD203B41FA5}">
                      <a16:colId xmlns:a16="http://schemas.microsoft.com/office/drawing/2014/main" val="1207605183"/>
                    </a:ext>
                  </a:extLst>
                </a:gridCol>
                <a:gridCol w="1735076">
                  <a:extLst>
                    <a:ext uri="{9D8B030D-6E8A-4147-A177-3AD203B41FA5}">
                      <a16:colId xmlns:a16="http://schemas.microsoft.com/office/drawing/2014/main" val="2556050922"/>
                    </a:ext>
                  </a:extLst>
                </a:gridCol>
                <a:gridCol w="1505885">
                  <a:extLst>
                    <a:ext uri="{9D8B030D-6E8A-4147-A177-3AD203B41FA5}">
                      <a16:colId xmlns:a16="http://schemas.microsoft.com/office/drawing/2014/main" val="9886082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bg1"/>
                          </a:solidFill>
                        </a:rPr>
                        <a:t>EMOCIÓN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bg1"/>
                          </a:solidFill>
                        </a:rPr>
                        <a:t>EMOCIÓN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>
                          <a:solidFill>
                            <a:schemeClr val="bg1"/>
                          </a:solidFill>
                        </a:rPr>
                        <a:t>EMOCIÓN COMPUESTA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1859604"/>
                  </a:ext>
                </a:extLst>
              </a:tr>
            </a:tbl>
          </a:graphicData>
        </a:graphic>
      </p:graphicFrame>
      <p:pic>
        <p:nvPicPr>
          <p:cNvPr id="4" name="Imagen 3">
            <a:extLst>
              <a:ext uri="{FF2B5EF4-FFF2-40B4-BE49-F238E27FC236}">
                <a16:creationId xmlns:a16="http://schemas.microsoft.com/office/drawing/2014/main" id="{37C23B80-9548-8F5B-8ABA-A34E1128FA22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54772" y="1108022"/>
            <a:ext cx="4976037" cy="5484164"/>
          </a:xfrm>
          <a:prstGeom prst="rect">
            <a:avLst/>
          </a:prstGeom>
        </p:spPr>
      </p:pic>
      <p:sp>
        <p:nvSpPr>
          <p:cNvPr id="9" name="Rectángulo: una sola esquina cortada 8">
            <a:extLst>
              <a:ext uri="{FF2B5EF4-FFF2-40B4-BE49-F238E27FC236}">
                <a16:creationId xmlns:a16="http://schemas.microsoft.com/office/drawing/2014/main" id="{6943CC9E-2FCD-BD57-B15E-417E045E9A7C}"/>
              </a:ext>
            </a:extLst>
          </p:cNvPr>
          <p:cNvSpPr/>
          <p:nvPr/>
        </p:nvSpPr>
        <p:spPr>
          <a:xfrm>
            <a:off x="595422" y="467942"/>
            <a:ext cx="2679405" cy="2232728"/>
          </a:xfrm>
          <a:prstGeom prst="snip1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es-MX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DIADA SECUNDARIA</a:t>
            </a:r>
          </a:p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083096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5F7B2C-44D7-5544-4D6D-2CD1764C70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6CD91BD1-5FE1-B5F2-EE86-D9B55A3940F4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838200" y="171162"/>
            <a:ext cx="2840182" cy="2371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indent="0" algn="l">
              <a:lnSpc>
                <a:spcPct val="200000"/>
              </a:lnSpc>
            </a:pPr>
            <a:br>
              <a:rPr lang="en-US" sz="3200" b="1" kern="1200" dirty="0">
                <a:solidFill>
                  <a:srgbClr val="FFFFFF"/>
                </a:solidFill>
                <a:latin typeface="Comic Sans MS" panose="030F0702030302020204" pitchFamily="66" charset="0"/>
              </a:rPr>
            </a:br>
            <a:r>
              <a:rPr lang="en-US" sz="3200" b="1" kern="1200" dirty="0">
                <a:solidFill>
                  <a:srgbClr val="FFFFFF"/>
                </a:solidFill>
                <a:latin typeface="Comic Sans MS" panose="030F0702030302020204" pitchFamily="66" charset="0"/>
              </a:rPr>
              <a:t>DIADA PRIMARIA</a:t>
            </a:r>
            <a:r>
              <a:rPr lang="en-US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
</a:t>
            </a:r>
            <a:endParaRPr lang="en-US" sz="32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CCFC9398-697F-6940-49C5-8CB19FDA29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24448"/>
              </p:ext>
            </p:extLst>
          </p:nvPr>
        </p:nvGraphicFramePr>
        <p:xfrm>
          <a:off x="4954772" y="171271"/>
          <a:ext cx="4976037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5076">
                  <a:extLst>
                    <a:ext uri="{9D8B030D-6E8A-4147-A177-3AD203B41FA5}">
                      <a16:colId xmlns:a16="http://schemas.microsoft.com/office/drawing/2014/main" val="1207605183"/>
                    </a:ext>
                  </a:extLst>
                </a:gridCol>
                <a:gridCol w="1735076">
                  <a:extLst>
                    <a:ext uri="{9D8B030D-6E8A-4147-A177-3AD203B41FA5}">
                      <a16:colId xmlns:a16="http://schemas.microsoft.com/office/drawing/2014/main" val="2556050922"/>
                    </a:ext>
                  </a:extLst>
                </a:gridCol>
                <a:gridCol w="1505885">
                  <a:extLst>
                    <a:ext uri="{9D8B030D-6E8A-4147-A177-3AD203B41FA5}">
                      <a16:colId xmlns:a16="http://schemas.microsoft.com/office/drawing/2014/main" val="9886082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bg1"/>
                          </a:solidFill>
                        </a:rPr>
                        <a:t>EMOCIÓN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bg1"/>
                          </a:solidFill>
                        </a:rPr>
                        <a:t>EMOCIÓN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>
                          <a:solidFill>
                            <a:schemeClr val="bg1"/>
                          </a:solidFill>
                        </a:rPr>
                        <a:t>EMOCIÓN COMPUESTA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1859604"/>
                  </a:ext>
                </a:extLst>
              </a:tr>
            </a:tbl>
          </a:graphicData>
        </a:graphic>
      </p:graphicFrame>
      <p:sp>
        <p:nvSpPr>
          <p:cNvPr id="9" name="Rectángulo: una sola esquina cortada 8">
            <a:extLst>
              <a:ext uri="{FF2B5EF4-FFF2-40B4-BE49-F238E27FC236}">
                <a16:creationId xmlns:a16="http://schemas.microsoft.com/office/drawing/2014/main" id="{4D71B2C3-9B3D-2657-B646-3880243C5EA3}"/>
              </a:ext>
            </a:extLst>
          </p:cNvPr>
          <p:cNvSpPr/>
          <p:nvPr/>
        </p:nvSpPr>
        <p:spPr>
          <a:xfrm>
            <a:off x="595422" y="467942"/>
            <a:ext cx="2679405" cy="2232728"/>
          </a:xfrm>
          <a:prstGeom prst="snip1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es-MX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DIADA </a:t>
            </a:r>
          </a:p>
          <a:p>
            <a:pPr>
              <a:lnSpc>
                <a:spcPct val="200000"/>
              </a:lnSpc>
            </a:pPr>
            <a:r>
              <a:rPr lang="es-MX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TERCIARIA</a:t>
            </a:r>
          </a:p>
          <a:p>
            <a:pPr algn="ctr">
              <a:lnSpc>
                <a:spcPct val="200000"/>
              </a:lnSpc>
            </a:pPr>
            <a:endParaRPr lang="es-MX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282F7B1-199D-1B55-2725-A303689F26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54773" y="864109"/>
            <a:ext cx="4976036" cy="5822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3896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204800-A5F1-5C73-0202-E96D22E964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EC6AC435-6F64-33DF-C060-B8F6607326B9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6803409" y="762001"/>
            <a:ext cx="4156512" cy="17082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l">
              <a:lnSpc>
                <a:spcPct val="90000"/>
              </a:lnSpc>
            </a:pPr>
            <a:r>
              <a:rPr lang="en-US" sz="4000" b="1" noProof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Contenido temático</a:t>
            </a:r>
            <a:r>
              <a:rPr lang="en-US" sz="4000" b="1"/>
              <a:t>
</a:t>
            </a:r>
            <a:endParaRPr lang="en-US" sz="400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AEB0792-1614-84F4-E97A-2E7D6E4BD0E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088" r="22689"/>
          <a:stretch>
            <a:fillRect/>
          </a:stretch>
        </p:blipFill>
        <p:spPr>
          <a:xfrm>
            <a:off x="-1" y="-2"/>
            <a:ext cx="6096001" cy="6858002"/>
          </a:xfrm>
          <a:prstGeom prst="rect">
            <a:avLst/>
          </a:prstGeom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 1">
            <a:extLst>
              <a:ext uri="{FF2B5EF4-FFF2-40B4-BE49-F238E27FC236}">
                <a16:creationId xmlns:a16="http://schemas.microsoft.com/office/drawing/2014/main" id="{C4AD419B-67D1-D59B-C08B-CED3032433B1}"/>
              </a:ext>
            </a:extLst>
          </p:cNvPr>
          <p:cNvSpPr txBox="1"/>
          <p:nvPr/>
        </p:nvSpPr>
        <p:spPr>
          <a:xfrm>
            <a:off x="6803409" y="2470245"/>
            <a:ext cx="4156512" cy="3769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1.2. Componentes de las emociones: fisiológicos, cognitivos y conductuales.</a:t>
            </a:r>
          </a:p>
          <a:p>
            <a:pPr mar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000" noProof="0" dirty="0"/>
          </a:p>
          <a:p>
            <a:pPr mar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451486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158265-7DFB-E182-701D-B072092BA3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35F59C8A-3D64-551F-A230-AFB99E1866F2}"/>
              </a:ext>
            </a:extLst>
          </p:cNvPr>
          <p:cNvGrpSpPr/>
          <p:nvPr/>
        </p:nvGrpSpPr>
        <p:grpSpPr>
          <a:xfrm>
            <a:off x="1761365" y="219600"/>
            <a:ext cx="8562333" cy="1237060"/>
            <a:chOff x="6326" y="0"/>
            <a:chExt cx="8562333" cy="1825536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5" name="Rectángulo: esquinas redondeadas 4">
              <a:extLst>
                <a:ext uri="{FF2B5EF4-FFF2-40B4-BE49-F238E27FC236}">
                  <a16:creationId xmlns:a16="http://schemas.microsoft.com/office/drawing/2014/main" id="{9907DBEC-C222-E976-CE33-C4B43FD91444}"/>
                </a:ext>
              </a:extLst>
            </p:cNvPr>
            <p:cNvSpPr/>
            <p:nvPr/>
          </p:nvSpPr>
          <p:spPr>
            <a:xfrm>
              <a:off x="6326" y="0"/>
              <a:ext cx="8562333" cy="1825536"/>
            </a:xfrm>
            <a:prstGeom prst="roundRect">
              <a:avLst>
                <a:gd name="adj" fmla="val 10000"/>
              </a:avLst>
            </a:prstGeom>
            <a:ln>
              <a:solidFill>
                <a:srgbClr val="002060"/>
              </a:solidFill>
            </a:ln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MX"/>
            </a:p>
          </p:txBody>
        </p:sp>
        <p:sp>
          <p:nvSpPr>
            <p:cNvPr id="6" name="Rectángulo: esquinas redondeadas 4">
              <a:extLst>
                <a:ext uri="{FF2B5EF4-FFF2-40B4-BE49-F238E27FC236}">
                  <a16:creationId xmlns:a16="http://schemas.microsoft.com/office/drawing/2014/main" id="{51CA44A2-BE58-2B6E-93B8-CCC63D666A97}"/>
                </a:ext>
              </a:extLst>
            </p:cNvPr>
            <p:cNvSpPr txBox="1"/>
            <p:nvPr/>
          </p:nvSpPr>
          <p:spPr>
            <a:xfrm>
              <a:off x="59794" y="53468"/>
              <a:ext cx="8455397" cy="118359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6210" tIns="156210" rIns="156210" bIns="156210" numCol="1" spcCol="1270" anchor="ctr" anchorCtr="0">
              <a:noAutofit/>
            </a:bodyPr>
            <a:lstStyle/>
            <a:p>
              <a:pPr marL="0" lvl="0" indent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MX" sz="4100" kern="1200" dirty="0"/>
                <a:t>COMPONENTES DE LAS EMOCIONES</a:t>
              </a:r>
              <a:endParaRPr lang="es-MX" sz="2400" kern="1200" dirty="0"/>
            </a:p>
          </p:txBody>
        </p:sp>
      </p:grp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D2BAB786-8B0C-159B-89B8-2DF927D478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8476358"/>
              </p:ext>
            </p:extLst>
          </p:nvPr>
        </p:nvGraphicFramePr>
        <p:xfrm>
          <a:off x="2126512" y="1626781"/>
          <a:ext cx="8033488" cy="4880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Imagen 10">
            <a:extLst>
              <a:ext uri="{FF2B5EF4-FFF2-40B4-BE49-F238E27FC236}">
                <a16:creationId xmlns:a16="http://schemas.microsoft.com/office/drawing/2014/main" id="{509139A5-D67D-5613-3E9C-A2A3102DD4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06725" y="1765004"/>
            <a:ext cx="1002125" cy="1068687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99326456-55C2-9CEF-8387-AAEACD9CFD0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06725" y="3565499"/>
            <a:ext cx="1002125" cy="917622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2061F1A9-5EBD-FBCF-7209-145CB34F237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06724" y="5321895"/>
            <a:ext cx="1002125" cy="106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8316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E4F353-F9D7-7C73-EE4C-DFE18DD647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A688A644-C929-E9FF-EBAE-0C0C33F78B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2741335"/>
              </p:ext>
            </p:extLst>
          </p:nvPr>
        </p:nvGraphicFramePr>
        <p:xfrm>
          <a:off x="1702658" y="361506"/>
          <a:ext cx="8568660" cy="1403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F20FBC46-2048-DFA3-B990-7EBB1D81C5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87019801"/>
              </p:ext>
            </p:extLst>
          </p:nvPr>
        </p:nvGraphicFramePr>
        <p:xfrm>
          <a:off x="2032000" y="1956391"/>
          <a:ext cx="8128000" cy="4181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0" name="Imagen 9">
            <a:extLst>
              <a:ext uri="{FF2B5EF4-FFF2-40B4-BE49-F238E27FC236}">
                <a16:creationId xmlns:a16="http://schemas.microsoft.com/office/drawing/2014/main" id="{E95DA100-E9ED-CEDD-0E2D-F5529E96B04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732501" y="2360313"/>
            <a:ext cx="1002126" cy="1068687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9DDEA0F-0D72-41AA-48DF-C029260555D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566169" y="2299347"/>
            <a:ext cx="1002125" cy="1068687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BD396542-2A06-C68E-A60D-303A58A7188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910076" y="3689772"/>
            <a:ext cx="1002125" cy="1068687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9CF95E32-F589-4627-B77A-F19BA43A91A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189875" y="5069646"/>
            <a:ext cx="1002125" cy="106868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4E66F774-9FEA-8FF2-77ED-C439DB759CF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279799" y="3801960"/>
            <a:ext cx="1002126" cy="1068687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CA26B5ED-7E7A-C3ED-3E60-BD691CF15EC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-1" y="5069646"/>
            <a:ext cx="1002126" cy="106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5559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57A9E8-8A74-CE34-5735-5E3C58F068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00165E50-45FF-1C6D-F95A-1083A467C0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0987350"/>
              </p:ext>
            </p:extLst>
          </p:nvPr>
        </p:nvGraphicFramePr>
        <p:xfrm>
          <a:off x="1702658" y="361506"/>
          <a:ext cx="8568660" cy="1403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E185E998-84B9-B2E4-2C77-B2E8A3FC0A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64528159"/>
              </p:ext>
            </p:extLst>
          </p:nvPr>
        </p:nvGraphicFramePr>
        <p:xfrm>
          <a:off x="2032000" y="1956391"/>
          <a:ext cx="8128000" cy="4181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04D989ED-D72B-B0FA-9EA7-8E0EFBEEB8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1765005"/>
            <a:ext cx="1464958" cy="134142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BCC9E717-7D1B-BAA2-76EA-49A3013D3C7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7042" y="3428999"/>
            <a:ext cx="1464958" cy="1341427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1609E20-ECE0-BC8C-E709-CED6A7F597A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5467619"/>
            <a:ext cx="1464958" cy="134142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1F341301-2A2F-1CAA-29C1-AD0D0B45FFC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10588819" y="1765005"/>
            <a:ext cx="1416464" cy="134142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F7FABB68-A22C-5B7D-ED4A-34A16CE5228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10271318" y="3428999"/>
            <a:ext cx="1416464" cy="134142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36EC96F4-3CD7-58BC-72FF-B0575C51861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10775536" y="5516573"/>
            <a:ext cx="1416464" cy="1341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1067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53434-B99F-F39C-8EB2-2810C0EE99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B2B7C5FA-63F3-8C0F-7ADD-E73E6808BA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9572289"/>
              </p:ext>
            </p:extLst>
          </p:nvPr>
        </p:nvGraphicFramePr>
        <p:xfrm>
          <a:off x="1702658" y="361506"/>
          <a:ext cx="8568660" cy="1403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6274B8E9-2FFB-E588-FAB8-3E7DD9AFF3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4235672"/>
              </p:ext>
            </p:extLst>
          </p:nvPr>
        </p:nvGraphicFramePr>
        <p:xfrm>
          <a:off x="2032000" y="1956391"/>
          <a:ext cx="8128000" cy="4181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FA70B69C-2476-8EC1-8BBA-D1E618C3FC3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0752" y="3429000"/>
            <a:ext cx="1002125" cy="106868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44F8C4DE-589B-9345-6EE1-9F926BD7991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9377" y="4901609"/>
            <a:ext cx="1002125" cy="1068687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01D7E7C-CA69-573B-1BF5-ADDCB1B20A4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0752" y="1956391"/>
            <a:ext cx="1002125" cy="106868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0A65D1A-C62A-5924-61A9-753485C5A19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11034823" y="1956390"/>
            <a:ext cx="903766" cy="106868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564A840-8F9D-8CAF-AB82-51D33855AA6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11066721" y="3428999"/>
            <a:ext cx="903766" cy="106868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630C706-99C8-1C37-752E-ADA047F08C5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11066721" y="4849689"/>
            <a:ext cx="903766" cy="106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470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FF9764-3606-5419-67A9-9A19AFE123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8F42B956-B46B-B0C9-5FDD-41A126F84E47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6417733" y="490537"/>
            <a:ext cx="5291663" cy="16287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31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EJEMPLOS DE EMOCIONES CON COMPONENTES FISIOLÓGICOS</a:t>
            </a:r>
            <a:r>
              <a:rPr lang="en-US" sz="3100" b="1"/>
              <a:t>
</a:t>
            </a:r>
            <a:endParaRPr lang="en-US" sz="310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E05B8DE-3A6F-476E-DF0D-9F681201A48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083" r="22683" b="-1"/>
          <a:stretch>
            <a:fillRect/>
          </a:stretch>
        </p:blipFill>
        <p:spPr>
          <a:xfrm>
            <a:off x="2" y="1587"/>
            <a:ext cx="6095999" cy="6856413"/>
          </a:xfrm>
          <a:custGeom>
            <a:avLst/>
            <a:gdLst/>
            <a:ahLst/>
            <a:cxnLst/>
            <a:rect l="l" t="t" r="r" b="b"/>
            <a:pathLst>
              <a:path w="6649908" h="6856413">
                <a:moveTo>
                  <a:pt x="0" y="0"/>
                </a:moveTo>
                <a:lnTo>
                  <a:pt x="6559859" y="0"/>
                </a:lnTo>
                <a:lnTo>
                  <a:pt x="6572145" y="79394"/>
                </a:lnTo>
                <a:cubicBezTo>
                  <a:pt x="6857782" y="2230562"/>
                  <a:pt x="6243159" y="4473353"/>
                  <a:pt x="6528796" y="6624522"/>
                </a:cubicBezTo>
                <a:lnTo>
                  <a:pt x="6564680" y="6856413"/>
                </a:lnTo>
                <a:lnTo>
                  <a:pt x="0" y="6856413"/>
                </a:lnTo>
                <a:close/>
              </a:path>
            </a:pathLst>
          </a:custGeom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7DB1FFF-8615-DB51-38C8-7F8E36F6913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333476" y="3429000"/>
            <a:ext cx="5263215" cy="1165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46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0"/>
          <p:cNvSpPr txBox="1">
            <a:spLocks noGrp="1"/>
          </p:cNvSpPr>
          <p:nvPr>
            <p:ph type="title" idx="100" hasCustomPrompt="1"/>
          </p:nvPr>
        </p:nvSpPr>
        <p:spPr>
          <a:xfrm>
            <a:off x="489098" y="350196"/>
            <a:ext cx="4919609" cy="16245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indent="0" algn="l">
              <a:lnSpc>
                <a:spcPct val="90000"/>
              </a:lnSpc>
            </a:pPr>
            <a:r>
              <a:rPr lang="es-MX" sz="4000" b="1" noProof="0" dirty="0">
                <a:latin typeface="Comic Sans MS" panose="030F0702030302020204" pitchFamily="66" charset="0"/>
              </a:rPr>
              <a:t>Propósito del módulo</a:t>
            </a:r>
            <a:r>
              <a:rPr lang="en-US" sz="4000" b="1" dirty="0">
                <a:latin typeface="Comic Sans MS" panose="030F0702030302020204" pitchFamily="66" charset="0"/>
              </a:rPr>
              <a:t>
</a:t>
            </a:r>
            <a:endParaRPr lang="en-US" sz="4000" dirty="0">
              <a:latin typeface="Comic Sans MS" panose="030F0702030302020204" pitchFamily="66" charset="0"/>
            </a:endParaRPr>
          </a:p>
        </p:txBody>
      </p:sp>
      <p:sp>
        <p:nvSpPr>
          <p:cNvPr id="4" name="Text 1"/>
          <p:cNvSpPr txBox="1"/>
          <p:nvPr/>
        </p:nvSpPr>
        <p:spPr>
          <a:xfrm>
            <a:off x="761802" y="2743200"/>
            <a:ext cx="4646905" cy="36131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3600" b="1" noProof="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Identifica sus emociones en su vida cotidiana para una vida saludable</a:t>
            </a:r>
            <a:r>
              <a:rPr lang="es-MX" sz="3600" b="1" noProof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3600" noProof="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888388F-5BB1-BC5B-B3B6-631708A9B01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059" r="22660"/>
          <a:stretch>
            <a:fillRect/>
          </a:stretch>
        </p:blipFill>
        <p:spPr>
          <a:xfrm>
            <a:off x="6096000" y="1"/>
            <a:ext cx="6102825" cy="6858000"/>
          </a:xfrm>
          <a:prstGeom prst="rect">
            <a:avLst/>
          </a:prstGeom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116372-2696-F3FD-47CE-FFD1F17A5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A3302309-2DF3-62DB-9144-6500EFC21554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6417733" y="490537"/>
            <a:ext cx="5291663" cy="16287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EJEMPLOS DE EMOCIONES CON COMPONENTES COGNITIVOS</a:t>
            </a:r>
            <a:r>
              <a:rPr lang="en-US" sz="3100" b="1" dirty="0"/>
              <a:t>
</a:t>
            </a:r>
            <a:endParaRPr lang="en-US" sz="31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675179C-9085-51F8-2D2C-6291B4AED5A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083" r="22683" b="-1"/>
          <a:stretch>
            <a:fillRect/>
          </a:stretch>
        </p:blipFill>
        <p:spPr>
          <a:xfrm>
            <a:off x="2" y="1587"/>
            <a:ext cx="6095999" cy="6856413"/>
          </a:xfrm>
          <a:custGeom>
            <a:avLst/>
            <a:gdLst/>
            <a:ahLst/>
            <a:cxnLst/>
            <a:rect l="l" t="t" r="r" b="b"/>
            <a:pathLst>
              <a:path w="6649908" h="6856413">
                <a:moveTo>
                  <a:pt x="0" y="0"/>
                </a:moveTo>
                <a:lnTo>
                  <a:pt x="6559859" y="0"/>
                </a:lnTo>
                <a:lnTo>
                  <a:pt x="6572145" y="79394"/>
                </a:lnTo>
                <a:cubicBezTo>
                  <a:pt x="6857782" y="2230562"/>
                  <a:pt x="6243159" y="4473353"/>
                  <a:pt x="6528796" y="6624522"/>
                </a:cubicBezTo>
                <a:lnTo>
                  <a:pt x="6564680" y="6856413"/>
                </a:lnTo>
                <a:lnTo>
                  <a:pt x="0" y="6856413"/>
                </a:lnTo>
                <a:close/>
              </a:path>
            </a:pathLst>
          </a:custGeom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B858BF4-D3D7-A332-F4DC-31AD22645147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010507" y="3640873"/>
            <a:ext cx="6181491" cy="1097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8219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E6FC66-C6E9-2C8D-84A8-4B5EAD2BF4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C595ADB9-412E-0793-DF26-2B33079EFEA9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6417733" y="490537"/>
            <a:ext cx="5291663" cy="16287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EJEMPLOS DE EMOCIONES CON COMPONENTES CONDUCTUALES</a:t>
            </a:r>
            <a:r>
              <a:rPr lang="en-US" sz="3100" b="1" dirty="0"/>
              <a:t>
</a:t>
            </a:r>
            <a:endParaRPr lang="en-US" sz="31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5460177-B0EF-407E-828A-807F92AD20B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083" r="22683" b="-1"/>
          <a:stretch>
            <a:fillRect/>
          </a:stretch>
        </p:blipFill>
        <p:spPr>
          <a:xfrm>
            <a:off x="2" y="1587"/>
            <a:ext cx="6095999" cy="6856413"/>
          </a:xfrm>
          <a:custGeom>
            <a:avLst/>
            <a:gdLst/>
            <a:ahLst/>
            <a:cxnLst/>
            <a:rect l="l" t="t" r="r" b="b"/>
            <a:pathLst>
              <a:path w="6649908" h="6856413">
                <a:moveTo>
                  <a:pt x="0" y="0"/>
                </a:moveTo>
                <a:lnTo>
                  <a:pt x="6559859" y="0"/>
                </a:lnTo>
                <a:lnTo>
                  <a:pt x="6572145" y="79394"/>
                </a:lnTo>
                <a:cubicBezTo>
                  <a:pt x="6857782" y="2230562"/>
                  <a:pt x="6243159" y="4473353"/>
                  <a:pt x="6528796" y="6624522"/>
                </a:cubicBezTo>
                <a:lnTo>
                  <a:pt x="6564680" y="6856413"/>
                </a:lnTo>
                <a:lnTo>
                  <a:pt x="0" y="6856413"/>
                </a:lnTo>
                <a:close/>
              </a:path>
            </a:pathLst>
          </a:custGeom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2F42E4A-2CA7-28F3-5995-FCD0F50269A8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553975" y="3736990"/>
            <a:ext cx="5638023" cy="85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0048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14BBB4-18BB-1C47-1534-E88CEED75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06DA9DF9-31F7-4056-B42E-878CC9241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0">
            <a:extLst>
              <a:ext uri="{FF2B5EF4-FFF2-40B4-BE49-F238E27FC236}">
                <a16:creationId xmlns:a16="http://schemas.microsoft.com/office/drawing/2014/main" id="{E205F44E-549D-824F-CAF4-6EA60F6D2779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202019" y="340242"/>
            <a:ext cx="5962785" cy="131843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 algn="l">
              <a:lnSpc>
                <a:spcPct val="90000"/>
              </a:lnSpc>
            </a:pPr>
            <a:r>
              <a:rPr lang="es-MX" sz="2400" noProof="0" dirty="0" err="1">
                <a:solidFill>
                  <a:schemeClr val="bg1"/>
                </a:solidFill>
                <a:latin typeface="Comic Sans MS" panose="030F0702030302020204" pitchFamily="66" charset="0"/>
              </a:rPr>
              <a:t>Brackett</a:t>
            </a:r>
            <a:r>
              <a:rPr lang="es-MX" sz="2400" noProof="0" dirty="0">
                <a:solidFill>
                  <a:schemeClr val="bg1"/>
                </a:solidFill>
                <a:latin typeface="Comic Sans MS" panose="030F0702030302020204" pitchFamily="66" charset="0"/>
              </a:rPr>
              <a:t>  nos dice que, de acuerdo con Nuestro nivel de energía y satisfacción Podemos nombrar nuestras emociones.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7EF992B-2CC1-71D4-3F01-EBF81BF2130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659" r="23260"/>
          <a:stretch>
            <a:fillRect/>
          </a:stretch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1E30CFF-886A-AE10-0F26-F59E47B332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743" y="2488019"/>
            <a:ext cx="2101958" cy="107320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8EDD32B-A543-46B0-DCCD-8BCA3A504A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6737" y="2488019"/>
            <a:ext cx="2426049" cy="107320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8ED3F34F-37FF-8E2A-255D-AC3BF36E38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743" y="4224423"/>
            <a:ext cx="2101958" cy="1073205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17E94632-E177-67C8-224A-A7A27B0BFB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36738" y="4224423"/>
            <a:ext cx="2426048" cy="1073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8213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A821876-400D-83E2-1D9C-92583980C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Slide Background">
            <a:extLst>
              <a:ext uri="{FF2B5EF4-FFF2-40B4-BE49-F238E27FC236}">
                <a16:creationId xmlns:a16="http://schemas.microsoft.com/office/drawing/2014/main" id="{C73BBEEF-B456-4A39-B44B-5A53E698A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C5BB5B4-72A2-5678-13D8-4C32DB9125F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088" r="22690"/>
          <a:stretch>
            <a:fillRect/>
          </a:stretch>
        </p:blipFill>
        <p:spPr>
          <a:xfrm>
            <a:off x="1" y="10"/>
            <a:ext cx="6096000" cy="6857990"/>
          </a:xfrm>
          <a:prstGeom prst="rect">
            <a:avLst/>
          </a:prstGeom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13A48C6C-3CC4-4EE5-A773-EC1EB7F59C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ln>
            <a:noFill/>
          </a:ln>
          <a:effectLst>
            <a:outerShdw blurRad="596900" dist="330200" dir="8820000" sx="87000" sy="87000" algn="t" rotWithShape="0">
              <a:srgbClr val="000000">
                <a:alpha val="2666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0">
            <a:extLst>
              <a:ext uri="{FF2B5EF4-FFF2-40B4-BE49-F238E27FC236}">
                <a16:creationId xmlns:a16="http://schemas.microsoft.com/office/drawing/2014/main" id="{05C6B72C-0AD8-0B4B-D7E2-CDD5087C0310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6807575" y="771099"/>
            <a:ext cx="5179986" cy="36303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l">
              <a:lnSpc>
                <a:spcPct val="90000"/>
              </a:lnSpc>
            </a:pPr>
            <a:r>
              <a:rPr lang="es-MX" sz="4800" b="1" noProof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Contenido temático</a:t>
            </a:r>
            <a:r>
              <a:rPr lang="en-US" sz="4800" b="1" dirty="0"/>
              <a:t>
</a:t>
            </a:r>
            <a:endParaRPr lang="en-US" sz="4800" dirty="0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F489C2E0-4895-4B72-85EA-7EE9FAFFDC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5143500"/>
            <a:ext cx="6096000" cy="1714500"/>
          </a:xfrm>
          <a:prstGeom prst="rect">
            <a:avLst/>
          </a:prstGeom>
          <a:ln>
            <a:noFill/>
          </a:ln>
          <a:effectLst>
            <a:outerShdw blurRad="342900" dist="127000" dir="2400000" sx="90000" sy="90000" algn="t" rotWithShape="0">
              <a:srgbClr val="000000">
                <a:alpha val="2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1">
            <a:extLst>
              <a:ext uri="{FF2B5EF4-FFF2-40B4-BE49-F238E27FC236}">
                <a16:creationId xmlns:a16="http://schemas.microsoft.com/office/drawing/2014/main" id="{2207EA26-3876-E8B0-000E-9C182B59DE54}"/>
              </a:ext>
            </a:extLst>
          </p:cNvPr>
          <p:cNvSpPr txBox="1"/>
          <p:nvPr/>
        </p:nvSpPr>
        <p:spPr>
          <a:xfrm>
            <a:off x="6546637" y="2338324"/>
            <a:ext cx="5179985" cy="25013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</a:pPr>
            <a:r>
              <a:rPr lang="es-MX" sz="2000" b="1" noProof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1.3. Funciones de las emociones y su relación con mi entorno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</a:pPr>
            <a: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1.3.1. Adaptativa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</a:pPr>
            <a:r>
              <a:rPr lang="es-MX" sz="2000" b="1" noProof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1.3.2. Social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</a:pPr>
            <a:r>
              <a:rPr lang="es-MX" sz="2000" b="1" noProof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1.3.3. Motivacional</a:t>
            </a:r>
          </a:p>
        </p:txBody>
      </p:sp>
    </p:spTree>
    <p:extLst>
      <p:ext uri="{BB962C8B-B14F-4D97-AF65-F5344CB8AC3E}">
        <p14:creationId xmlns:p14="http://schemas.microsoft.com/office/powerpoint/2010/main" val="35354679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102C69D-7302-F683-684E-DC5BEA43BD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11">
            <a:extLst>
              <a:ext uri="{FF2B5EF4-FFF2-40B4-BE49-F238E27FC236}">
                <a16:creationId xmlns:a16="http://schemas.microsoft.com/office/drawing/2014/main" id="{D2B783EE-0239-4717-BBEA-8C9EAC61C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0">
            <a:extLst>
              <a:ext uri="{FF2B5EF4-FFF2-40B4-BE49-F238E27FC236}">
                <a16:creationId xmlns:a16="http://schemas.microsoft.com/office/drawing/2014/main" id="{6C8475E3-C914-5B8B-10B3-E1A452626687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838201" y="345810"/>
            <a:ext cx="51205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indent="0" algn="l">
              <a:lnSpc>
                <a:spcPct val="90000"/>
              </a:lnSpc>
            </a:pPr>
            <a:r>
              <a:rPr lang="en-US" kern="1200" noProof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FUNCIÓN ADAPTATIVA</a:t>
            </a:r>
            <a:r>
              <a:rPr lang="en-US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
</a:t>
            </a:r>
            <a:endParaRPr lang="en-US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1">
            <a:extLst>
              <a:ext uri="{FF2B5EF4-FFF2-40B4-BE49-F238E27FC236}">
                <a16:creationId xmlns:a16="http://schemas.microsoft.com/office/drawing/2014/main" id="{8CFC5D42-2E99-75D7-6B6D-E731BF68975B}"/>
              </a:ext>
            </a:extLst>
          </p:cNvPr>
          <p:cNvSpPr txBox="1"/>
          <p:nvPr/>
        </p:nvSpPr>
        <p:spPr>
          <a:xfrm>
            <a:off x="200722" y="1825625"/>
            <a:ext cx="59017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600" noProof="0" dirty="0">
                <a:solidFill>
                  <a:srgbClr val="002060"/>
                </a:solidFill>
              </a:rPr>
              <a:t>Se basa en “preparar al organismo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600" noProof="0" dirty="0">
                <a:solidFill>
                  <a:srgbClr val="002060"/>
                </a:solidFill>
              </a:rPr>
              <a:t>para que ejecute eficazmente la conducta exigida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600" noProof="0" dirty="0">
                <a:solidFill>
                  <a:srgbClr val="002060"/>
                </a:solidFill>
              </a:rPr>
              <a:t>por las condiciones ambientales, movilizando la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600" noProof="0" dirty="0">
                <a:solidFill>
                  <a:srgbClr val="002060"/>
                </a:solidFill>
              </a:rPr>
              <a:t>energía necesaria para ello, así como dirigiendo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600" noProof="0" dirty="0">
                <a:solidFill>
                  <a:srgbClr val="002060"/>
                </a:solidFill>
              </a:rPr>
              <a:t>la conducta (acercando o alejando) hacia un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600" noProof="0" dirty="0">
                <a:solidFill>
                  <a:srgbClr val="002060"/>
                </a:solidFill>
              </a:rPr>
              <a:t>objetivo determinado”.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sz="1600" noProof="0" dirty="0">
              <a:solidFill>
                <a:srgbClr val="002060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600" noProof="0" dirty="0">
                <a:solidFill>
                  <a:srgbClr val="002060"/>
                </a:solidFill>
              </a:rPr>
              <a:t>“La emoción sirve para facilitar la conducta apropiada, lo cual le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600" noProof="0" dirty="0">
                <a:solidFill>
                  <a:srgbClr val="002060"/>
                </a:solidFill>
              </a:rPr>
              <a:t>confiere un papel de extraordinaria relevancia en la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600" noProof="0" dirty="0">
                <a:solidFill>
                  <a:srgbClr val="002060"/>
                </a:solidFill>
              </a:rPr>
              <a:t>adaptación”.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sz="1600" noProof="0" dirty="0">
              <a:solidFill>
                <a:srgbClr val="002060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600" noProof="0" dirty="0">
                <a:solidFill>
                  <a:srgbClr val="002060"/>
                </a:solidFill>
              </a:rPr>
              <a:t>Esta función controla, en cierto modo, la expresión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600" noProof="0" dirty="0">
                <a:solidFill>
                  <a:srgbClr val="002060"/>
                </a:solidFill>
              </a:rPr>
              <a:t>de las emociones y ayuda al individuo a ajustarse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600" noProof="0" dirty="0">
                <a:solidFill>
                  <a:srgbClr val="002060"/>
                </a:solidFill>
              </a:rPr>
              <a:t>a las circunstancias en las que se encuentra, las emociones son como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600" noProof="0" dirty="0">
                <a:solidFill>
                  <a:srgbClr val="002060"/>
                </a:solidFill>
              </a:rPr>
              <a:t>una brújula que nos guía en situaciones nuevas o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600" noProof="0" dirty="0">
                <a:solidFill>
                  <a:srgbClr val="002060"/>
                </a:solidFill>
              </a:rPr>
              <a:t>desafiantes.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300" b="1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Oval 13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20569" y="1364732"/>
            <a:ext cx="947488" cy="9217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n 4" descr="Dibujo animado de un personaje de caricatura&#10;&#10;El contenido generado por IA puede ser incorrecto.">
            <a:extLst>
              <a:ext uri="{FF2B5EF4-FFF2-40B4-BE49-F238E27FC236}">
                <a16:creationId xmlns:a16="http://schemas.microsoft.com/office/drawing/2014/main" id="{5774120E-CB16-2BE4-3380-81C18F13A32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558" r="34473" b="1"/>
          <a:stretch>
            <a:fillRect/>
          </a:stretch>
        </p:blipFill>
        <p:spPr>
          <a:xfrm>
            <a:off x="7901259" y="2727729"/>
            <a:ext cx="4290741" cy="4130271"/>
          </a:xfrm>
          <a:custGeom>
            <a:avLst/>
            <a:gdLst/>
            <a:ahLst/>
            <a:cxnLst/>
            <a:rect l="l" t="t" r="r" b="b"/>
            <a:pathLst>
              <a:path w="4290741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</p:spPr>
      </p:pic>
      <p:sp>
        <p:nvSpPr>
          <p:cNvPr id="28" name="Arc 15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4759070" flipV="1">
            <a:off x="6034138" y="-673140"/>
            <a:ext cx="4021193" cy="402119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Imagen 6" descr="Imagen en blanco y negro&#10;&#10;El contenido generado por IA puede ser incorrecto.">
            <a:extLst>
              <a:ext uri="{FF2B5EF4-FFF2-40B4-BE49-F238E27FC236}">
                <a16:creationId xmlns:a16="http://schemas.microsoft.com/office/drawing/2014/main" id="{229306D4-2D3F-E84F-8926-538E515FE13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6829" r="14434" b="3"/>
          <a:stretch>
            <a:fillRect/>
          </a:stretch>
        </p:blipFill>
        <p:spPr>
          <a:xfrm>
            <a:off x="6261607" y="1"/>
            <a:ext cx="3519312" cy="3007909"/>
          </a:xfrm>
          <a:custGeom>
            <a:avLst/>
            <a:gdLst/>
            <a:ahLst/>
            <a:cxnLst/>
            <a:rect l="l" t="t" r="r" b="b"/>
            <a:pathLst>
              <a:path w="3519312" h="3007909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3723005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5C982AB-D99C-1647-3852-D7FBB50843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11">
            <a:extLst>
              <a:ext uri="{FF2B5EF4-FFF2-40B4-BE49-F238E27FC236}">
                <a16:creationId xmlns:a16="http://schemas.microsoft.com/office/drawing/2014/main" id="{D2B783EE-0239-4717-BBEA-8C9EAC61C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0">
            <a:extLst>
              <a:ext uri="{FF2B5EF4-FFF2-40B4-BE49-F238E27FC236}">
                <a16:creationId xmlns:a16="http://schemas.microsoft.com/office/drawing/2014/main" id="{BDCA5A0A-5880-2956-DBD8-694EC479A4BD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838201" y="345810"/>
            <a:ext cx="51205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FUNCIÓN SOCIAL</a:t>
            </a:r>
            <a:r>
              <a:rPr lang="en-US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
</a:t>
            </a:r>
            <a:endParaRPr lang="en-US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1">
            <a:extLst>
              <a:ext uri="{FF2B5EF4-FFF2-40B4-BE49-F238E27FC236}">
                <a16:creationId xmlns:a16="http://schemas.microsoft.com/office/drawing/2014/main" id="{0320D75D-4504-BDBC-727A-5761731DDACA}"/>
              </a:ext>
            </a:extLst>
          </p:cNvPr>
          <p:cNvSpPr txBox="1"/>
          <p:nvPr/>
        </p:nvSpPr>
        <p:spPr>
          <a:xfrm>
            <a:off x="379140" y="1515519"/>
            <a:ext cx="6032811" cy="5032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MX" sz="2400" noProof="0" dirty="0">
                <a:solidFill>
                  <a:srgbClr val="002060"/>
                </a:solidFill>
              </a:rPr>
              <a:t>Se centra en “facilitar la aparición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MX" sz="2400" noProof="0" dirty="0">
                <a:solidFill>
                  <a:srgbClr val="002060"/>
                </a:solidFill>
              </a:rPr>
              <a:t>de las conductas apropiadas, la expresión de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MX" sz="2400" noProof="0" dirty="0">
                <a:solidFill>
                  <a:srgbClr val="002060"/>
                </a:solidFill>
              </a:rPr>
              <a:t>las emociones permite a los demás predecir el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MX" sz="2400" noProof="0" dirty="0">
                <a:solidFill>
                  <a:srgbClr val="002060"/>
                </a:solidFill>
              </a:rPr>
              <a:t>comportamiento asociado con las mismas, </a:t>
            </a:r>
            <a:r>
              <a:rPr lang="es-MX" sz="2400" noProof="0">
                <a:solidFill>
                  <a:srgbClr val="002060"/>
                </a:solidFill>
              </a:rPr>
              <a:t>lo cual tiene </a:t>
            </a:r>
            <a:r>
              <a:rPr lang="es-MX" sz="2400" noProof="0" dirty="0">
                <a:solidFill>
                  <a:srgbClr val="002060"/>
                </a:solidFill>
              </a:rPr>
              <a:t>un indudable valor en los procesos </a:t>
            </a:r>
            <a:r>
              <a:rPr lang="es-MX" sz="2400" noProof="0">
                <a:solidFill>
                  <a:srgbClr val="002060"/>
                </a:solidFill>
              </a:rPr>
              <a:t>de relación interpersonal</a:t>
            </a:r>
            <a:r>
              <a:rPr lang="es-MX" sz="2400" noProof="0" dirty="0">
                <a:solidFill>
                  <a:srgbClr val="002060"/>
                </a:solidFill>
              </a:rPr>
              <a:t>”.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s-MX" sz="2400" noProof="0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MX" sz="2400" noProof="0" dirty="0">
                <a:solidFill>
                  <a:srgbClr val="002060"/>
                </a:solidFill>
              </a:rPr>
              <a:t>“Gracias a esta función se facilita la interacción social, permite controlar la conducta de los demás, identificar las emociones interpersonales y permite la expresión del estado emocional afectivo”.</a:t>
            </a:r>
          </a:p>
        </p:txBody>
      </p:sp>
      <p:sp>
        <p:nvSpPr>
          <p:cNvPr id="10" name="Oval 13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20569" y="1364732"/>
            <a:ext cx="947488" cy="9217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n 6" descr="Imagen en blanco y negro&#10;&#10;El contenido generado por IA puede ser incorrecto.">
            <a:extLst>
              <a:ext uri="{FF2B5EF4-FFF2-40B4-BE49-F238E27FC236}">
                <a16:creationId xmlns:a16="http://schemas.microsoft.com/office/drawing/2014/main" id="{30430E45-6EFE-3E96-5BDC-2D4E2EA6FD4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0683" r="18286" b="2"/>
          <a:stretch>
            <a:fillRect/>
          </a:stretch>
        </p:blipFill>
        <p:spPr>
          <a:xfrm>
            <a:off x="7901259" y="2727729"/>
            <a:ext cx="4290741" cy="4130271"/>
          </a:xfrm>
          <a:custGeom>
            <a:avLst/>
            <a:gdLst/>
            <a:ahLst/>
            <a:cxnLst/>
            <a:rect l="l" t="t" r="r" b="b"/>
            <a:pathLst>
              <a:path w="4290741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Arc 15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4759070" flipV="1">
            <a:off x="6034138" y="-673140"/>
            <a:ext cx="4021193" cy="402119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9088D8C4-8F72-0582-3597-67A157D6AD4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694" r="9233" b="-2"/>
          <a:stretch>
            <a:fillRect/>
          </a:stretch>
        </p:blipFill>
        <p:spPr>
          <a:xfrm>
            <a:off x="6261607" y="1"/>
            <a:ext cx="3519312" cy="3007909"/>
          </a:xfrm>
          <a:custGeom>
            <a:avLst/>
            <a:gdLst/>
            <a:ahLst/>
            <a:cxnLst/>
            <a:rect l="l" t="t" r="r" b="b"/>
            <a:pathLst>
              <a:path w="3519312" h="3007909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222730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C2B0611-AFA2-32B9-8C11-1E9BF1F836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3">
            <a:extLst>
              <a:ext uri="{FF2B5EF4-FFF2-40B4-BE49-F238E27FC236}">
                <a16:creationId xmlns:a16="http://schemas.microsoft.com/office/drawing/2014/main" id="{99F1FFA9-D672-408C-9220-ADEEC6ABD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0">
            <a:extLst>
              <a:ext uri="{FF2B5EF4-FFF2-40B4-BE49-F238E27FC236}">
                <a16:creationId xmlns:a16="http://schemas.microsoft.com/office/drawing/2014/main" id="{90E96E7A-3329-A33A-BA81-3EA91DEE4A07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156117" y="365125"/>
            <a:ext cx="6556917" cy="19380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l">
              <a:lnSpc>
                <a:spcPct val="90000"/>
              </a:lnSpc>
            </a:pPr>
            <a:r>
              <a:rPr lang="en-US" sz="4000" b="1" kern="1200" noProof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FUNCIÓN MOTIVACIONAL</a:t>
            </a:r>
            <a:r>
              <a:rPr lang="en-US" b="1" kern="12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
</a:t>
            </a:r>
            <a:endParaRPr lang="en-US" kern="1200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0433951-FAF5-8746-808E-6A81300D0140}"/>
              </a:ext>
            </a:extLst>
          </p:cNvPr>
          <p:cNvSpPr txBox="1"/>
          <p:nvPr/>
        </p:nvSpPr>
        <p:spPr>
          <a:xfrm>
            <a:off x="156117" y="2040673"/>
            <a:ext cx="4498180" cy="41362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MX" sz="1600" b="0" i="0" u="none" strike="noStrike" baseline="0" noProof="0" dirty="0">
                <a:solidFill>
                  <a:srgbClr val="002060"/>
                </a:solidFill>
              </a:rPr>
              <a:t>La emoción energiza la conducta motivada.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MX" sz="1600" b="0" i="0" u="none" strike="noStrike" baseline="0" noProof="0" dirty="0">
                <a:solidFill>
                  <a:srgbClr val="002060"/>
                </a:solidFill>
              </a:rPr>
              <a:t>Una conducta “cargada” emocionalmente se realiza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MX" sz="1600" b="0" i="0" u="none" strike="noStrike" baseline="0" noProof="0" dirty="0">
                <a:solidFill>
                  <a:srgbClr val="002060"/>
                </a:solidFill>
              </a:rPr>
              <a:t>de forma más vigorosa.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s-MX" sz="1600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MX" sz="1600" b="0" i="0" u="none" strike="noStrike" baseline="0" noProof="0" dirty="0">
                <a:solidFill>
                  <a:srgbClr val="002060"/>
                </a:solidFill>
              </a:rPr>
              <a:t>Por otro lado, dirige la conducta, en el sentido que facilita el acercamiento o la evitación del objetivo de la conducta motivada en función de las características de la emoción.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s-MX" sz="1600" b="0" i="0" u="none" strike="noStrike" baseline="0" noProof="0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MX" sz="1600" b="0" i="0" u="none" strike="noStrike" baseline="0" noProof="0" dirty="0">
                <a:solidFill>
                  <a:srgbClr val="002060"/>
                </a:solidFill>
              </a:rPr>
              <a:t>Por lo tanto, una emoción puede influir en la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MX" sz="1600" b="0" i="0" u="none" strike="noStrike" baseline="0" noProof="0" dirty="0">
                <a:solidFill>
                  <a:srgbClr val="002060"/>
                </a:solidFill>
              </a:rPr>
              <a:t>aparición de una conducta motivada a la vez que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MX" sz="1600" b="0" i="0" u="none" strike="noStrike" baseline="0" noProof="0" dirty="0">
                <a:solidFill>
                  <a:srgbClr val="002060"/>
                </a:solidFill>
              </a:rPr>
              <a:t>encaminarla hacia un objetivo y hacer que esta se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MX" sz="1600" b="0" i="0" u="none" strike="noStrike" baseline="0" noProof="0" dirty="0">
                <a:solidFill>
                  <a:srgbClr val="002060"/>
                </a:solidFill>
              </a:rPr>
              <a:t>realice con una determinada intensidad.</a:t>
            </a:r>
            <a:endParaRPr lang="es-MX" sz="1600" dirty="0">
              <a:solidFill>
                <a:srgbClr val="002060"/>
              </a:solidFill>
            </a:endParaRPr>
          </a:p>
        </p:txBody>
      </p:sp>
      <p:pic>
        <p:nvPicPr>
          <p:cNvPr id="8" name="Imagen 7" descr="Diagrama&#10;&#10;El contenido generado por IA puede ser incorrecto.">
            <a:extLst>
              <a:ext uri="{FF2B5EF4-FFF2-40B4-BE49-F238E27FC236}">
                <a16:creationId xmlns:a16="http://schemas.microsoft.com/office/drawing/2014/main" id="{80AAC2CC-2F1C-3366-22B2-C0A3DA07AC0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-1" b="29099"/>
          <a:stretch>
            <a:fillRect/>
          </a:stretch>
        </p:blipFill>
        <p:spPr>
          <a:xfrm>
            <a:off x="4904316" y="-4"/>
            <a:ext cx="7287684" cy="3694372"/>
          </a:xfrm>
          <a:custGeom>
            <a:avLst/>
            <a:gdLst/>
            <a:ahLst/>
            <a:cxnLst/>
            <a:rect l="l" t="t" r="r" b="b"/>
            <a:pathLst>
              <a:path w="7287684" h="3694372">
                <a:moveTo>
                  <a:pt x="1047969" y="0"/>
                </a:moveTo>
                <a:lnTo>
                  <a:pt x="7287684" y="0"/>
                </a:lnTo>
                <a:lnTo>
                  <a:pt x="7287684" y="814388"/>
                </a:lnTo>
                <a:lnTo>
                  <a:pt x="7287684" y="3694372"/>
                </a:lnTo>
                <a:lnTo>
                  <a:pt x="471411" y="3694372"/>
                </a:lnTo>
                <a:lnTo>
                  <a:pt x="470992" y="3686621"/>
                </a:lnTo>
                <a:cubicBezTo>
                  <a:pt x="458999" y="3642419"/>
                  <a:pt x="427907" y="3602236"/>
                  <a:pt x="376383" y="3554015"/>
                </a:cubicBezTo>
                <a:cubicBezTo>
                  <a:pt x="315976" y="3500438"/>
                  <a:pt x="255568" y="3454003"/>
                  <a:pt x="170288" y="3407569"/>
                </a:cubicBezTo>
                <a:cubicBezTo>
                  <a:pt x="365723" y="3382565"/>
                  <a:pt x="163181" y="3296841"/>
                  <a:pt x="230695" y="3243263"/>
                </a:cubicBezTo>
                <a:cubicBezTo>
                  <a:pt x="369276" y="3221831"/>
                  <a:pt x="479431" y="3393282"/>
                  <a:pt x="667759" y="3343275"/>
                </a:cubicBezTo>
                <a:cubicBezTo>
                  <a:pt x="440344" y="3196828"/>
                  <a:pt x="184501" y="3150393"/>
                  <a:pt x="17493" y="2953940"/>
                </a:cubicBezTo>
                <a:cubicBezTo>
                  <a:pt x="56580" y="2911078"/>
                  <a:pt x="95667" y="2953940"/>
                  <a:pt x="127647" y="2936081"/>
                </a:cubicBezTo>
                <a:cubicBezTo>
                  <a:pt x="127647" y="2925365"/>
                  <a:pt x="500751" y="2993232"/>
                  <a:pt x="522071" y="2714625"/>
                </a:cubicBezTo>
                <a:cubicBezTo>
                  <a:pt x="529178" y="2714625"/>
                  <a:pt x="536285" y="2714625"/>
                  <a:pt x="543391" y="2703909"/>
                </a:cubicBezTo>
                <a:cubicBezTo>
                  <a:pt x="582478" y="2664619"/>
                  <a:pt x="546945" y="2571750"/>
                  <a:pt x="610905" y="2564606"/>
                </a:cubicBezTo>
                <a:cubicBezTo>
                  <a:pt x="681973" y="2557462"/>
                  <a:pt x="749487" y="2525315"/>
                  <a:pt x="824107" y="2543175"/>
                </a:cubicBezTo>
                <a:cubicBezTo>
                  <a:pt x="880961" y="2557462"/>
                  <a:pt x="941368" y="2575322"/>
                  <a:pt x="1001776" y="2575322"/>
                </a:cubicBezTo>
                <a:cubicBezTo>
                  <a:pt x="1065736" y="2575322"/>
                  <a:pt x="1154570" y="2696766"/>
                  <a:pt x="1193658" y="2536031"/>
                </a:cubicBezTo>
                <a:cubicBezTo>
                  <a:pt x="1193658" y="2528888"/>
                  <a:pt x="1303812" y="2546747"/>
                  <a:pt x="1364219" y="2553891"/>
                </a:cubicBezTo>
                <a:cubicBezTo>
                  <a:pt x="1413966" y="2561035"/>
                  <a:pt x="1474374" y="2593181"/>
                  <a:pt x="1509907" y="2528888"/>
                </a:cubicBezTo>
                <a:cubicBezTo>
                  <a:pt x="1527674" y="2489596"/>
                  <a:pt x="1442393" y="2418159"/>
                  <a:pt x="1367772" y="2411015"/>
                </a:cubicBezTo>
                <a:cubicBezTo>
                  <a:pt x="1300259" y="2403872"/>
                  <a:pt x="1232745" y="2396728"/>
                  <a:pt x="1168784" y="2411015"/>
                </a:cubicBezTo>
                <a:cubicBezTo>
                  <a:pt x="1090610" y="2428875"/>
                  <a:pt x="1047969" y="2400300"/>
                  <a:pt x="1026649" y="2336007"/>
                </a:cubicBezTo>
                <a:cubicBezTo>
                  <a:pt x="1001776" y="2268141"/>
                  <a:pt x="955582" y="2232422"/>
                  <a:pt x="891621" y="2200275"/>
                </a:cubicBezTo>
                <a:cubicBezTo>
                  <a:pt x="735273" y="2121694"/>
                  <a:pt x="586032" y="2028825"/>
                  <a:pt x="415470" y="1982390"/>
                </a:cubicBezTo>
                <a:cubicBezTo>
                  <a:pt x="383490" y="1975246"/>
                  <a:pt x="344403" y="1960959"/>
                  <a:pt x="330189" y="1900238"/>
                </a:cubicBezTo>
                <a:cubicBezTo>
                  <a:pt x="792127" y="1993106"/>
                  <a:pt x="1211424" y="2232422"/>
                  <a:pt x="1687576" y="2218135"/>
                </a:cubicBezTo>
                <a:cubicBezTo>
                  <a:pt x="1559654" y="2143125"/>
                  <a:pt x="1406860" y="2139554"/>
                  <a:pt x="1268278" y="2085975"/>
                </a:cubicBezTo>
                <a:cubicBezTo>
                  <a:pt x="1367772" y="2046685"/>
                  <a:pt x="1460160" y="2089547"/>
                  <a:pt x="1552548" y="2110978"/>
                </a:cubicBezTo>
                <a:cubicBezTo>
                  <a:pt x="1630722" y="2128837"/>
                  <a:pt x="1701789" y="2132410"/>
                  <a:pt x="1708896" y="2021681"/>
                </a:cubicBezTo>
                <a:cubicBezTo>
                  <a:pt x="1708896" y="2010965"/>
                  <a:pt x="1708896" y="2003821"/>
                  <a:pt x="1708896" y="1993106"/>
                </a:cubicBezTo>
                <a:cubicBezTo>
                  <a:pt x="1680469" y="1946672"/>
                  <a:pt x="1641382" y="1925240"/>
                  <a:pt x="1591635" y="1910953"/>
                </a:cubicBezTo>
                <a:cubicBezTo>
                  <a:pt x="1563208" y="1903809"/>
                  <a:pt x="1524121" y="1889522"/>
                  <a:pt x="1524121" y="1857375"/>
                </a:cubicBezTo>
                <a:cubicBezTo>
                  <a:pt x="1527674" y="1735931"/>
                  <a:pt x="1431733" y="1700212"/>
                  <a:pt x="1339346" y="1664493"/>
                </a:cubicBezTo>
                <a:cubicBezTo>
                  <a:pt x="1389093" y="1603772"/>
                  <a:pt x="1431733" y="1646635"/>
                  <a:pt x="1470820" y="1643062"/>
                </a:cubicBezTo>
                <a:cubicBezTo>
                  <a:pt x="1495694" y="1639491"/>
                  <a:pt x="1520567" y="1635919"/>
                  <a:pt x="1520567" y="1603772"/>
                </a:cubicBezTo>
                <a:cubicBezTo>
                  <a:pt x="1520567" y="1578769"/>
                  <a:pt x="1509907" y="1546622"/>
                  <a:pt x="1485034" y="1546622"/>
                </a:cubicBezTo>
                <a:cubicBezTo>
                  <a:pt x="1328686" y="1543050"/>
                  <a:pt x="1239851" y="1371600"/>
                  <a:pt x="1076396" y="1371600"/>
                </a:cubicBezTo>
                <a:cubicBezTo>
                  <a:pt x="976902" y="1371600"/>
                  <a:pt x="1126144" y="1275159"/>
                  <a:pt x="1044416" y="1235869"/>
                </a:cubicBezTo>
                <a:cubicBezTo>
                  <a:pt x="1026649" y="1225153"/>
                  <a:pt x="1094163" y="1210866"/>
                  <a:pt x="1122590" y="1214437"/>
                </a:cubicBezTo>
                <a:cubicBezTo>
                  <a:pt x="1151017" y="1218009"/>
                  <a:pt x="1175891" y="1243013"/>
                  <a:pt x="1211424" y="1225153"/>
                </a:cubicBezTo>
                <a:cubicBezTo>
                  <a:pt x="1229191" y="1160860"/>
                  <a:pt x="1182997" y="1135856"/>
                  <a:pt x="1140357" y="1117997"/>
                </a:cubicBezTo>
                <a:cubicBezTo>
                  <a:pt x="1047969" y="1075135"/>
                  <a:pt x="955582" y="1025129"/>
                  <a:pt x="852534" y="1010841"/>
                </a:cubicBezTo>
                <a:cubicBezTo>
                  <a:pt x="817001" y="1007269"/>
                  <a:pt x="795680" y="989409"/>
                  <a:pt x="799234" y="953690"/>
                </a:cubicBezTo>
                <a:cubicBezTo>
                  <a:pt x="806340" y="907256"/>
                  <a:pt x="841874" y="921544"/>
                  <a:pt x="870301" y="925115"/>
                </a:cubicBezTo>
                <a:cubicBezTo>
                  <a:pt x="888068" y="928688"/>
                  <a:pt x="905835" y="939403"/>
                  <a:pt x="923602" y="914400"/>
                </a:cubicBezTo>
                <a:cubicBezTo>
                  <a:pt x="611794" y="724198"/>
                  <a:pt x="409919" y="684684"/>
                  <a:pt x="132090" y="589415"/>
                </a:cubicBezTo>
                <a:lnTo>
                  <a:pt x="31922" y="552917"/>
                </a:lnTo>
                <a:lnTo>
                  <a:pt x="26859" y="541335"/>
                </a:lnTo>
                <a:cubicBezTo>
                  <a:pt x="20137" y="534929"/>
                  <a:pt x="8953" y="532232"/>
                  <a:pt x="0" y="527681"/>
                </a:cubicBezTo>
                <a:cubicBezTo>
                  <a:pt x="5969" y="516305"/>
                  <a:pt x="7617" y="502963"/>
                  <a:pt x="17905" y="493550"/>
                </a:cubicBezTo>
                <a:cubicBezTo>
                  <a:pt x="23947" y="488022"/>
                  <a:pt x="35344" y="487159"/>
                  <a:pt x="44763" y="486724"/>
                </a:cubicBezTo>
                <a:lnTo>
                  <a:pt x="165722" y="483650"/>
                </a:lnTo>
                <a:lnTo>
                  <a:pt x="193385" y="498723"/>
                </a:lnTo>
                <a:cubicBezTo>
                  <a:pt x="210263" y="511671"/>
                  <a:pt x="227142" y="525066"/>
                  <a:pt x="315976" y="535781"/>
                </a:cubicBezTo>
                <a:cubicBezTo>
                  <a:pt x="401257" y="546497"/>
                  <a:pt x="479431" y="582216"/>
                  <a:pt x="575372" y="525066"/>
                </a:cubicBezTo>
                <a:cubicBezTo>
                  <a:pt x="639332" y="485775"/>
                  <a:pt x="742380" y="528637"/>
                  <a:pt x="820554" y="560785"/>
                </a:cubicBezTo>
                <a:cubicBezTo>
                  <a:pt x="884515" y="589360"/>
                  <a:pt x="948475" y="596503"/>
                  <a:pt x="1033756" y="560785"/>
                </a:cubicBezTo>
                <a:cubicBezTo>
                  <a:pt x="955582" y="539354"/>
                  <a:pt x="895175" y="521494"/>
                  <a:pt x="834767" y="507206"/>
                </a:cubicBezTo>
                <a:cubicBezTo>
                  <a:pt x="785020" y="496491"/>
                  <a:pt x="756593" y="471488"/>
                  <a:pt x="760147" y="417909"/>
                </a:cubicBezTo>
                <a:cubicBezTo>
                  <a:pt x="760147" y="389334"/>
                  <a:pt x="749487" y="350044"/>
                  <a:pt x="785020" y="335757"/>
                </a:cubicBezTo>
                <a:cubicBezTo>
                  <a:pt x="813447" y="321469"/>
                  <a:pt x="852534" y="335757"/>
                  <a:pt x="866748" y="360759"/>
                </a:cubicBezTo>
                <a:cubicBezTo>
                  <a:pt x="884515" y="407194"/>
                  <a:pt x="902281" y="450056"/>
                  <a:pt x="962689" y="453629"/>
                </a:cubicBezTo>
                <a:cubicBezTo>
                  <a:pt x="1044416" y="460771"/>
                  <a:pt x="998222" y="432197"/>
                  <a:pt x="984009" y="396478"/>
                </a:cubicBezTo>
                <a:cubicBezTo>
                  <a:pt x="969795" y="357188"/>
                  <a:pt x="1012436" y="346472"/>
                  <a:pt x="1040863" y="353615"/>
                </a:cubicBezTo>
                <a:cubicBezTo>
                  <a:pt x="1147464" y="385763"/>
                  <a:pt x="1257618" y="328613"/>
                  <a:pt x="1367772" y="375047"/>
                </a:cubicBezTo>
                <a:cubicBezTo>
                  <a:pt x="1339346" y="260747"/>
                  <a:pt x="1278938" y="210741"/>
                  <a:pt x="1151017" y="192881"/>
                </a:cubicBezTo>
                <a:cubicBezTo>
                  <a:pt x="1104823" y="189310"/>
                  <a:pt x="1055076" y="196453"/>
                  <a:pt x="1012436" y="164306"/>
                </a:cubicBezTo>
                <a:cubicBezTo>
                  <a:pt x="987562" y="146447"/>
                  <a:pt x="962689" y="125016"/>
                  <a:pt x="980456" y="89297"/>
                </a:cubicBezTo>
                <a:cubicBezTo>
                  <a:pt x="991116" y="64294"/>
                  <a:pt x="1019542" y="64294"/>
                  <a:pt x="1044416" y="71437"/>
                </a:cubicBezTo>
                <a:cubicBezTo>
                  <a:pt x="1147464" y="110728"/>
                  <a:pt x="1257618" y="121444"/>
                  <a:pt x="1364219" y="135731"/>
                </a:cubicBezTo>
                <a:cubicBezTo>
                  <a:pt x="1381986" y="139303"/>
                  <a:pt x="1399753" y="146447"/>
                  <a:pt x="1417520" y="110728"/>
                </a:cubicBezTo>
                <a:cubicBezTo>
                  <a:pt x="1293152" y="78581"/>
                  <a:pt x="1172337" y="35719"/>
                  <a:pt x="1047969" y="0"/>
                </a:cubicBezTo>
                <a:close/>
              </a:path>
            </a:pathLst>
          </a:custGeom>
        </p:spPr>
      </p:pic>
      <p:pic>
        <p:nvPicPr>
          <p:cNvPr id="7" name="Imagen 6" descr="Imagen en blanco y negro&#10;&#10;El contenido generado por IA puede ser incorrecto.">
            <a:extLst>
              <a:ext uri="{FF2B5EF4-FFF2-40B4-BE49-F238E27FC236}">
                <a16:creationId xmlns:a16="http://schemas.microsoft.com/office/drawing/2014/main" id="{7391E4B2-D122-A353-5DEA-2BC899ADEC6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3441" b="6968"/>
          <a:stretch>
            <a:fillRect/>
          </a:stretch>
        </p:blipFill>
        <p:spPr>
          <a:xfrm>
            <a:off x="4726728" y="3802961"/>
            <a:ext cx="7472381" cy="3055043"/>
          </a:xfrm>
          <a:custGeom>
            <a:avLst/>
            <a:gdLst/>
            <a:ahLst/>
            <a:cxnLst/>
            <a:rect l="l" t="t" r="r" b="b"/>
            <a:pathLst>
              <a:path w="7472381" h="3055043">
                <a:moveTo>
                  <a:pt x="638975" y="0"/>
                </a:moveTo>
                <a:lnTo>
                  <a:pt x="7472381" y="0"/>
                </a:lnTo>
                <a:lnTo>
                  <a:pt x="7472381" y="2579984"/>
                </a:lnTo>
                <a:lnTo>
                  <a:pt x="7472381" y="3055043"/>
                </a:lnTo>
                <a:lnTo>
                  <a:pt x="6992676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 1">
            <a:extLst>
              <a:ext uri="{FF2B5EF4-FFF2-40B4-BE49-F238E27FC236}">
                <a16:creationId xmlns:a16="http://schemas.microsoft.com/office/drawing/2014/main" id="{7BFE299E-B696-6860-8FE9-9C5B62D7FDCA}"/>
              </a:ext>
            </a:extLst>
          </p:cNvPr>
          <p:cNvSpPr txBox="1"/>
          <p:nvPr/>
        </p:nvSpPr>
        <p:spPr>
          <a:xfrm>
            <a:off x="6546637" y="2338324"/>
            <a:ext cx="5179985" cy="25013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</a:pPr>
            <a:endParaRPr lang="es-MX" sz="2000" b="1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70182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0CD773-CEE6-DFB2-98F3-4CC7AAD21A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6DA9DF9-31F7-4056-B42E-878CC9241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0">
            <a:extLst>
              <a:ext uri="{FF2B5EF4-FFF2-40B4-BE49-F238E27FC236}">
                <a16:creationId xmlns:a16="http://schemas.microsoft.com/office/drawing/2014/main" id="{BB5508DE-31AA-2E1E-7F4B-8BA700028534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643468" y="643467"/>
            <a:ext cx="4620584" cy="45671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3100" b="1" noProof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RESUMEN</a:t>
            </a:r>
            <a:br>
              <a:rPr lang="en-US" sz="3100" b="1" noProof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b="1" dirty="0"/>
              <a:t>
</a:t>
            </a:r>
            <a:r>
              <a:rPr lang="es-MX" sz="3100" b="1" noProof="0" dirty="0">
                <a:solidFill>
                  <a:srgbClr val="002060"/>
                </a:solidFill>
              </a:rPr>
              <a:t>L</a:t>
            </a:r>
            <a:r>
              <a:rPr lang="es-MX" sz="3100" noProof="0" dirty="0">
                <a:solidFill>
                  <a:srgbClr val="002060"/>
                </a:solidFill>
              </a:rPr>
              <a:t>as emociones son respuestas automáticas que</a:t>
            </a:r>
            <a:br>
              <a:rPr lang="es-MX" sz="3100" noProof="0" dirty="0">
                <a:solidFill>
                  <a:srgbClr val="002060"/>
                </a:solidFill>
              </a:rPr>
            </a:br>
            <a:r>
              <a:rPr lang="es-MX" sz="3100" noProof="0" dirty="0">
                <a:solidFill>
                  <a:srgbClr val="002060"/>
                </a:solidFill>
              </a:rPr>
              <a:t>implican cambios tanto químicos como neuronales</a:t>
            </a:r>
            <a:br>
              <a:rPr lang="es-MX" sz="3100" noProof="0" dirty="0">
                <a:solidFill>
                  <a:srgbClr val="002060"/>
                </a:solidFill>
              </a:rPr>
            </a:br>
            <a:r>
              <a:rPr lang="es-MX" sz="3100" noProof="0" dirty="0">
                <a:solidFill>
                  <a:srgbClr val="002060"/>
                </a:solidFill>
              </a:rPr>
              <a:t>y juegan un papel fundamental en la supervivencia.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7" name="Imagen 6" descr="Imagen en blanco y negro&#10;&#10;El contenido generado por IA puede ser incorrecto.">
            <a:extLst>
              <a:ext uri="{FF2B5EF4-FFF2-40B4-BE49-F238E27FC236}">
                <a16:creationId xmlns:a16="http://schemas.microsoft.com/office/drawing/2014/main" id="{05C4AEBC-3DC3-F60E-AEE9-A53D57A481F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658" r="23261"/>
          <a:stretch>
            <a:fillRect/>
          </a:stretch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 1">
            <a:extLst>
              <a:ext uri="{FF2B5EF4-FFF2-40B4-BE49-F238E27FC236}">
                <a16:creationId xmlns:a16="http://schemas.microsoft.com/office/drawing/2014/main" id="{6871F22F-A4B1-931E-2479-F7701AD5EC4E}"/>
              </a:ext>
            </a:extLst>
          </p:cNvPr>
          <p:cNvSpPr txBox="1"/>
          <p:nvPr/>
        </p:nvSpPr>
        <p:spPr>
          <a:xfrm>
            <a:off x="612648" y="2504819"/>
            <a:ext cx="6986016" cy="3672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31513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262494-3887-BD0F-1605-EDB0EA2167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FB996B24-606D-3CDF-DBFF-3F32E2996B7C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643468" y="643467"/>
            <a:ext cx="4620584" cy="52443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2700" b="1" noProof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RESUMEN</a:t>
            </a:r>
            <a:br>
              <a:rPr lang="en-US" sz="2700" b="1" noProof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rgbClr val="002060"/>
                </a:solidFill>
              </a:rPr>
              <a:t>
</a:t>
            </a:r>
            <a:r>
              <a:rPr lang="es-ES" sz="2700" dirty="0">
                <a:solidFill>
                  <a:srgbClr val="002060"/>
                </a:solidFill>
              </a:rPr>
              <a:t>Las emociones son movimientos y</a:t>
            </a:r>
            <a:br>
              <a:rPr lang="es-ES" sz="2700" dirty="0">
                <a:solidFill>
                  <a:srgbClr val="002060"/>
                </a:solidFill>
              </a:rPr>
            </a:br>
            <a:r>
              <a:rPr lang="es-ES" sz="2700" dirty="0">
                <a:solidFill>
                  <a:srgbClr val="002060"/>
                </a:solidFill>
              </a:rPr>
              <a:t>reacciones que conectan al individuo con su</a:t>
            </a:r>
            <a:br>
              <a:rPr lang="es-ES" sz="2700" dirty="0">
                <a:solidFill>
                  <a:srgbClr val="002060"/>
                </a:solidFill>
              </a:rPr>
            </a:br>
            <a:r>
              <a:rPr lang="es-ES" sz="2700" dirty="0">
                <a:solidFill>
                  <a:srgbClr val="002060"/>
                </a:solidFill>
              </a:rPr>
              <a:t>entorno, las cuales se desencadenan por estímulos</a:t>
            </a:r>
            <a:br>
              <a:rPr lang="es-ES" sz="2700" dirty="0">
                <a:solidFill>
                  <a:srgbClr val="002060"/>
                </a:solidFill>
              </a:rPr>
            </a:br>
            <a:r>
              <a:rPr lang="es-MX" sz="2700" dirty="0">
                <a:solidFill>
                  <a:srgbClr val="002060"/>
                </a:solidFill>
              </a:rPr>
              <a:t>externos o recuerdos que generan placer o dolor.</a:t>
            </a:r>
            <a:br>
              <a:rPr lang="en-US" sz="3100" dirty="0">
                <a:solidFill>
                  <a:srgbClr val="002060"/>
                </a:solidFill>
              </a:rPr>
            </a:br>
            <a:endParaRPr lang="en-US" sz="3100" dirty="0">
              <a:solidFill>
                <a:srgbClr val="002060"/>
              </a:solidFill>
            </a:endParaRPr>
          </a:p>
        </p:txBody>
      </p:sp>
      <p:pic>
        <p:nvPicPr>
          <p:cNvPr id="7" name="Imagen 6" descr="Imagen en blanco y negro&#10;&#10;El contenido generado por IA puede ser incorrecto.">
            <a:extLst>
              <a:ext uri="{FF2B5EF4-FFF2-40B4-BE49-F238E27FC236}">
                <a16:creationId xmlns:a16="http://schemas.microsoft.com/office/drawing/2014/main" id="{957BC9E6-B3CE-267D-9F9F-31C89EA291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658" r="23261"/>
          <a:stretch>
            <a:fillRect/>
          </a:stretch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 1">
            <a:extLst>
              <a:ext uri="{FF2B5EF4-FFF2-40B4-BE49-F238E27FC236}">
                <a16:creationId xmlns:a16="http://schemas.microsoft.com/office/drawing/2014/main" id="{7450F5A5-0389-42E0-9349-21811108E723}"/>
              </a:ext>
            </a:extLst>
          </p:cNvPr>
          <p:cNvSpPr txBox="1"/>
          <p:nvPr/>
        </p:nvSpPr>
        <p:spPr>
          <a:xfrm>
            <a:off x="612648" y="2504819"/>
            <a:ext cx="6986016" cy="3672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1933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06624D-498A-BF2D-DEBB-7E652DB007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D23997EA-F19C-789B-A728-9DFDA93083A3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367990" y="643467"/>
            <a:ext cx="5728010" cy="62145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2700" b="1" noProof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RESUMEN</a:t>
            </a:r>
            <a:br>
              <a:rPr lang="en-US" sz="2700" b="1" noProof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rgbClr val="002060"/>
                </a:solidFill>
              </a:rPr>
              <a:t>
</a:t>
            </a:r>
            <a:r>
              <a:rPr lang="es-ES" sz="3600" dirty="0">
                <a:solidFill>
                  <a:srgbClr val="002060"/>
                </a:solidFill>
              </a:rPr>
              <a:t>Las emociones primarias,  estudiadas por Ekman, incluyen la alegría, tristeza, ira, asco, miedo y sorpresa, las cuales tienen una relación fundamental con el ser humano y son esenciales para su supervivencia, bienestar y adaptación al </a:t>
            </a:r>
            <a:r>
              <a:rPr lang="es-MX" sz="3600" dirty="0">
                <a:solidFill>
                  <a:srgbClr val="002060"/>
                </a:solidFill>
              </a:rPr>
              <a:t>entorno.</a:t>
            </a:r>
            <a:endParaRPr lang="en-US" sz="3600" dirty="0">
              <a:solidFill>
                <a:srgbClr val="002060"/>
              </a:solidFill>
            </a:endParaRPr>
          </a:p>
        </p:txBody>
      </p:sp>
      <p:pic>
        <p:nvPicPr>
          <p:cNvPr id="7" name="Imagen 6" descr="Imagen en blanco y negro&#10;&#10;El contenido generado por IA puede ser incorrecto.">
            <a:extLst>
              <a:ext uri="{FF2B5EF4-FFF2-40B4-BE49-F238E27FC236}">
                <a16:creationId xmlns:a16="http://schemas.microsoft.com/office/drawing/2014/main" id="{46AD7F57-78AF-FF93-7A40-BE6410E9BCA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658" r="23261"/>
          <a:stretch>
            <a:fillRect/>
          </a:stretch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 1">
            <a:extLst>
              <a:ext uri="{FF2B5EF4-FFF2-40B4-BE49-F238E27FC236}">
                <a16:creationId xmlns:a16="http://schemas.microsoft.com/office/drawing/2014/main" id="{96978994-153E-6CDD-B50A-82BCE73E3321}"/>
              </a:ext>
            </a:extLst>
          </p:cNvPr>
          <p:cNvSpPr txBox="1"/>
          <p:nvPr/>
        </p:nvSpPr>
        <p:spPr>
          <a:xfrm>
            <a:off x="612648" y="2504819"/>
            <a:ext cx="6986016" cy="3672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81419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92FAF7-0AD3-4B47-9111-D0E9CD79E2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6A77139-BADB-4B2C-BD41-B67A4D37D7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55526" y="2227167"/>
            <a:ext cx="4336168" cy="4630834"/>
            <a:chOff x="7855526" y="2145638"/>
            <a:chExt cx="4336168" cy="4630834"/>
          </a:xfrm>
          <a:gradFill>
            <a:gsLst>
              <a:gs pos="2000">
                <a:schemeClr val="bg1">
                  <a:alpha val="10000"/>
                </a:schemeClr>
              </a:gs>
              <a:gs pos="16000">
                <a:schemeClr val="accent6">
                  <a:alpha val="10000"/>
                </a:schemeClr>
              </a:gs>
              <a:gs pos="100000">
                <a:schemeClr val="bg1">
                  <a:alpha val="10000"/>
                </a:schemeClr>
              </a:gs>
              <a:gs pos="85000">
                <a:schemeClr val="accent1">
                  <a:alpha val="10000"/>
                </a:schemeClr>
              </a:gs>
            </a:gsLst>
            <a:lin ang="12000000" scaled="0"/>
          </a:gradFill>
        </p:grpSpPr>
        <p:sp useBgFill="1">
          <p:nvSpPr>
            <p:cNvPr id="14" name="Freeform: Shape 13">
              <a:extLst>
                <a:ext uri="{FF2B5EF4-FFF2-40B4-BE49-F238E27FC236}">
                  <a16:creationId xmlns:a16="http://schemas.microsoft.com/office/drawing/2014/main" id="{DAC7B25D-E1A6-459A-B45A-1912B0CD95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5903" y="2463723"/>
              <a:ext cx="4315791" cy="4312749"/>
            </a:xfrm>
            <a:custGeom>
              <a:avLst/>
              <a:gdLst>
                <a:gd name="connsiteX0" fmla="*/ 2987009 w 4315791"/>
                <a:gd name="connsiteY0" fmla="*/ 0 h 4312749"/>
                <a:gd name="connsiteX1" fmla="*/ 4136908 w 4315791"/>
                <a:gd name="connsiteY1" fmla="*/ 333995 h 4312749"/>
                <a:gd name="connsiteX2" fmla="*/ 4315791 w 4315791"/>
                <a:gd name="connsiteY2" fmla="*/ 445229 h 4312749"/>
                <a:gd name="connsiteX3" fmla="*/ 4315791 w 4315791"/>
                <a:gd name="connsiteY3" fmla="*/ 1208150 h 4312749"/>
                <a:gd name="connsiteX4" fmla="*/ 4145996 w 4315791"/>
                <a:gd name="connsiteY4" fmla="*/ 1085198 h 4312749"/>
                <a:gd name="connsiteX5" fmla="*/ 3631470 w 4315791"/>
                <a:gd name="connsiteY5" fmla="*/ 767158 h 4312749"/>
                <a:gd name="connsiteX6" fmla="*/ 2987009 w 4315791"/>
                <a:gd name="connsiteY6" fmla="*/ 611504 h 4312749"/>
                <a:gd name="connsiteX7" fmla="*/ 1985110 w 4315791"/>
                <a:gd name="connsiteY7" fmla="*/ 855943 h 4312749"/>
                <a:gd name="connsiteX8" fmla="*/ 1223061 w 4315791"/>
                <a:gd name="connsiteY8" fmla="*/ 1585590 h 4312749"/>
                <a:gd name="connsiteX9" fmla="*/ 1023311 w 4315791"/>
                <a:gd name="connsiteY9" fmla="*/ 1849089 h 4312749"/>
                <a:gd name="connsiteX10" fmla="*/ 652067 w 4315791"/>
                <a:gd name="connsiteY10" fmla="*/ 2610233 h 4312749"/>
                <a:gd name="connsiteX11" fmla="*/ 876921 w 4315791"/>
                <a:gd name="connsiteY11" fmla="*/ 3447930 h 4312749"/>
                <a:gd name="connsiteX12" fmla="*/ 1504428 w 4315791"/>
                <a:gd name="connsiteY12" fmla="*/ 4177169 h 4312749"/>
                <a:gd name="connsiteX13" fmla="*/ 1689053 w 4315791"/>
                <a:gd name="connsiteY13" fmla="*/ 4312749 h 4312749"/>
                <a:gd name="connsiteX14" fmla="*/ 729636 w 4315791"/>
                <a:gd name="connsiteY14" fmla="*/ 4312749 h 4312749"/>
                <a:gd name="connsiteX15" fmla="*/ 638463 w 4315791"/>
                <a:gd name="connsiteY15" fmla="*/ 4216521 h 4312749"/>
                <a:gd name="connsiteX16" fmla="*/ 0 w 4315791"/>
                <a:gd name="connsiteY16" fmla="*/ 2610335 h 4312749"/>
                <a:gd name="connsiteX17" fmla="*/ 683474 w 4315791"/>
                <a:gd name="connsiteY17" fmla="*/ 1242376 h 4312749"/>
                <a:gd name="connsiteX18" fmla="*/ 2987009 w 4315791"/>
                <a:gd name="connsiteY18" fmla="*/ 0 h 431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315791" h="4312749">
                  <a:moveTo>
                    <a:pt x="2987009" y="0"/>
                  </a:moveTo>
                  <a:cubicBezTo>
                    <a:pt x="3434423" y="0"/>
                    <a:pt x="3798884" y="137413"/>
                    <a:pt x="4136908" y="333995"/>
                  </a:cubicBezTo>
                  <a:lnTo>
                    <a:pt x="4315791" y="445229"/>
                  </a:lnTo>
                  <a:lnTo>
                    <a:pt x="4315791" y="1208150"/>
                  </a:lnTo>
                  <a:lnTo>
                    <a:pt x="4145996" y="1085198"/>
                  </a:lnTo>
                  <a:cubicBezTo>
                    <a:pt x="3968282" y="958859"/>
                    <a:pt x="3800518" y="848961"/>
                    <a:pt x="3631470" y="767158"/>
                  </a:cubicBezTo>
                  <a:cubicBezTo>
                    <a:pt x="3411941" y="660943"/>
                    <a:pt x="3207191" y="611504"/>
                    <a:pt x="2987009" y="611504"/>
                  </a:cubicBezTo>
                  <a:cubicBezTo>
                    <a:pt x="2599030" y="611504"/>
                    <a:pt x="2271258" y="691421"/>
                    <a:pt x="1985110" y="855943"/>
                  </a:cubicBezTo>
                  <a:cubicBezTo>
                    <a:pt x="1715153" y="1011087"/>
                    <a:pt x="1465955" y="1249819"/>
                    <a:pt x="1223061" y="1585590"/>
                  </a:cubicBezTo>
                  <a:cubicBezTo>
                    <a:pt x="1154375" y="1680490"/>
                    <a:pt x="1087756" y="1766217"/>
                    <a:pt x="1023311" y="1849089"/>
                  </a:cubicBezTo>
                  <a:cubicBezTo>
                    <a:pt x="765853" y="2180172"/>
                    <a:pt x="652067" y="2338069"/>
                    <a:pt x="652067" y="2610233"/>
                  </a:cubicBezTo>
                  <a:cubicBezTo>
                    <a:pt x="652067" y="2895038"/>
                    <a:pt x="727707" y="3176887"/>
                    <a:pt x="876921" y="3447930"/>
                  </a:cubicBezTo>
                  <a:cubicBezTo>
                    <a:pt x="1022224" y="3711838"/>
                    <a:pt x="1239145" y="3964023"/>
                    <a:pt x="1504428" y="4177169"/>
                  </a:cubicBezTo>
                  <a:lnTo>
                    <a:pt x="1689053" y="4312749"/>
                  </a:lnTo>
                  <a:lnTo>
                    <a:pt x="729636" y="4312749"/>
                  </a:lnTo>
                  <a:lnTo>
                    <a:pt x="638463" y="4216521"/>
                  </a:lnTo>
                  <a:cubicBezTo>
                    <a:pt x="243716" y="3758034"/>
                    <a:pt x="0" y="3205314"/>
                    <a:pt x="0" y="2610335"/>
                  </a:cubicBezTo>
                  <a:cubicBezTo>
                    <a:pt x="0" y="2015344"/>
                    <a:pt x="351790" y="1700877"/>
                    <a:pt x="683474" y="1242376"/>
                  </a:cubicBezTo>
                  <a:cubicBezTo>
                    <a:pt x="1236211" y="478174"/>
                    <a:pt x="1925445" y="0"/>
                    <a:pt x="2987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5" name="Freeform: Shape 14">
              <a:extLst>
                <a:ext uri="{FF2B5EF4-FFF2-40B4-BE49-F238E27FC236}">
                  <a16:creationId xmlns:a16="http://schemas.microsoft.com/office/drawing/2014/main" id="{920A7C7E-00F6-490C-A8E7-5167EA6A4B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5903" y="2463723"/>
              <a:ext cx="4315791" cy="4312749"/>
            </a:xfrm>
            <a:custGeom>
              <a:avLst/>
              <a:gdLst>
                <a:gd name="connsiteX0" fmla="*/ 2987009 w 4315791"/>
                <a:gd name="connsiteY0" fmla="*/ 0 h 4312749"/>
                <a:gd name="connsiteX1" fmla="*/ 4136908 w 4315791"/>
                <a:gd name="connsiteY1" fmla="*/ 333995 h 4312749"/>
                <a:gd name="connsiteX2" fmla="*/ 4315791 w 4315791"/>
                <a:gd name="connsiteY2" fmla="*/ 445229 h 4312749"/>
                <a:gd name="connsiteX3" fmla="*/ 4315791 w 4315791"/>
                <a:gd name="connsiteY3" fmla="*/ 1079495 h 4312749"/>
                <a:gd name="connsiteX4" fmla="*/ 4206793 w 4315791"/>
                <a:gd name="connsiteY4" fmla="*/ 1000737 h 4312749"/>
                <a:gd name="connsiteX5" fmla="*/ 2987119 w 4315791"/>
                <a:gd name="connsiteY5" fmla="*/ 509571 h 4312749"/>
                <a:gd name="connsiteX6" fmla="*/ 1133184 w 4315791"/>
                <a:gd name="connsiteY6" fmla="*/ 1528405 h 4312749"/>
                <a:gd name="connsiteX7" fmla="*/ 935607 w 4315791"/>
                <a:gd name="connsiteY7" fmla="*/ 1789050 h 4312749"/>
                <a:gd name="connsiteX8" fmla="*/ 543498 w 4315791"/>
                <a:gd name="connsiteY8" fmla="*/ 2610233 h 4312749"/>
                <a:gd name="connsiteX9" fmla="*/ 780416 w 4315791"/>
                <a:gd name="connsiteY9" fmla="*/ 3494616 h 4312749"/>
                <a:gd name="connsiteX10" fmla="*/ 1433786 w 4315791"/>
                <a:gd name="connsiteY10" fmla="*/ 4254537 h 4312749"/>
                <a:gd name="connsiteX11" fmla="*/ 1513041 w 4315791"/>
                <a:gd name="connsiteY11" fmla="*/ 4312749 h 4312749"/>
                <a:gd name="connsiteX12" fmla="*/ 729636 w 4315791"/>
                <a:gd name="connsiteY12" fmla="*/ 4312749 h 4312749"/>
                <a:gd name="connsiteX13" fmla="*/ 638463 w 4315791"/>
                <a:gd name="connsiteY13" fmla="*/ 4216521 h 4312749"/>
                <a:gd name="connsiteX14" fmla="*/ 0 w 4315791"/>
                <a:gd name="connsiteY14" fmla="*/ 2610335 h 4312749"/>
                <a:gd name="connsiteX15" fmla="*/ 683474 w 4315791"/>
                <a:gd name="connsiteY15" fmla="*/ 1242376 h 4312749"/>
                <a:gd name="connsiteX16" fmla="*/ 2987009 w 4315791"/>
                <a:gd name="connsiteY16" fmla="*/ 0 h 431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5791" h="4312749">
                  <a:moveTo>
                    <a:pt x="2987009" y="0"/>
                  </a:moveTo>
                  <a:cubicBezTo>
                    <a:pt x="3434423" y="0"/>
                    <a:pt x="3798884" y="137413"/>
                    <a:pt x="4136908" y="333995"/>
                  </a:cubicBezTo>
                  <a:lnTo>
                    <a:pt x="4315791" y="445229"/>
                  </a:lnTo>
                  <a:lnTo>
                    <a:pt x="4315791" y="1079495"/>
                  </a:lnTo>
                  <a:lnTo>
                    <a:pt x="4206793" y="1000737"/>
                  </a:lnTo>
                  <a:cubicBezTo>
                    <a:pt x="3781561" y="699607"/>
                    <a:pt x="3436718" y="509571"/>
                    <a:pt x="2987119" y="509571"/>
                  </a:cubicBezTo>
                  <a:cubicBezTo>
                    <a:pt x="2204204" y="509571"/>
                    <a:pt x="1649730" y="814251"/>
                    <a:pt x="1133184" y="1528405"/>
                  </a:cubicBezTo>
                  <a:cubicBezTo>
                    <a:pt x="1065585" y="1621878"/>
                    <a:pt x="999510" y="1706892"/>
                    <a:pt x="935607" y="1789050"/>
                  </a:cubicBezTo>
                  <a:cubicBezTo>
                    <a:pt x="670760" y="2129716"/>
                    <a:pt x="543498" y="2306877"/>
                    <a:pt x="543498" y="2610233"/>
                  </a:cubicBezTo>
                  <a:cubicBezTo>
                    <a:pt x="543498" y="2911449"/>
                    <a:pt x="623267" y="3208997"/>
                    <a:pt x="780416" y="3494616"/>
                  </a:cubicBezTo>
                  <a:cubicBezTo>
                    <a:pt x="934194" y="3774018"/>
                    <a:pt x="1154050" y="4029772"/>
                    <a:pt x="1433786" y="4254537"/>
                  </a:cubicBezTo>
                  <a:lnTo>
                    <a:pt x="1513041" y="4312749"/>
                  </a:lnTo>
                  <a:lnTo>
                    <a:pt x="729636" y="4312749"/>
                  </a:lnTo>
                  <a:lnTo>
                    <a:pt x="638463" y="4216521"/>
                  </a:lnTo>
                  <a:cubicBezTo>
                    <a:pt x="243716" y="3758034"/>
                    <a:pt x="0" y="3205314"/>
                    <a:pt x="0" y="2610335"/>
                  </a:cubicBezTo>
                  <a:cubicBezTo>
                    <a:pt x="0" y="2015344"/>
                    <a:pt x="351790" y="1700877"/>
                    <a:pt x="683474" y="1242376"/>
                  </a:cubicBezTo>
                  <a:cubicBezTo>
                    <a:pt x="1236211" y="478174"/>
                    <a:pt x="1925445" y="0"/>
                    <a:pt x="2987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166FC5-8F23-41C3-879A-BFF8D5B705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7037" y="2411531"/>
              <a:ext cx="4314657" cy="4364939"/>
            </a:xfrm>
            <a:custGeom>
              <a:avLst/>
              <a:gdLst>
                <a:gd name="connsiteX0" fmla="*/ 3028307 w 4314657"/>
                <a:gd name="connsiteY0" fmla="*/ 21 h 4364939"/>
                <a:gd name="connsiteX1" fmla="*/ 3066670 w 4314657"/>
                <a:gd name="connsiteY1" fmla="*/ 836 h 4364939"/>
                <a:gd name="connsiteX2" fmla="*/ 3220125 w 4314657"/>
                <a:gd name="connsiteY2" fmla="*/ 9909 h 4364939"/>
                <a:gd name="connsiteX3" fmla="*/ 3816113 w 4314657"/>
                <a:gd name="connsiteY3" fmla="*/ 150272 h 4364939"/>
                <a:gd name="connsiteX4" fmla="*/ 4089981 w 4314657"/>
                <a:gd name="connsiteY4" fmla="*/ 272287 h 4364939"/>
                <a:gd name="connsiteX5" fmla="*/ 4314657 w 4314657"/>
                <a:gd name="connsiteY5" fmla="*/ 398926 h 4364939"/>
                <a:gd name="connsiteX6" fmla="*/ 4314657 w 4314657"/>
                <a:gd name="connsiteY6" fmla="*/ 911199 h 4364939"/>
                <a:gd name="connsiteX7" fmla="*/ 4310597 w 4314657"/>
                <a:gd name="connsiteY7" fmla="*/ 908154 h 4364939"/>
                <a:gd name="connsiteX8" fmla="*/ 4203223 w 4314657"/>
                <a:gd name="connsiteY8" fmla="*/ 829562 h 4364939"/>
                <a:gd name="connsiteX9" fmla="*/ 4095850 w 4314657"/>
                <a:gd name="connsiteY9" fmla="*/ 753520 h 4364939"/>
                <a:gd name="connsiteX10" fmla="*/ 3652987 w 4314657"/>
                <a:gd name="connsiteY10" fmla="*/ 494811 h 4364939"/>
                <a:gd name="connsiteX11" fmla="*/ 3173610 w 4314657"/>
                <a:gd name="connsiteY11" fmla="*/ 347209 h 4364939"/>
                <a:gd name="connsiteX12" fmla="*/ 3047760 w 4314657"/>
                <a:gd name="connsiteY12" fmla="*/ 332632 h 4364939"/>
                <a:gd name="connsiteX13" fmla="*/ 3016027 w 4314657"/>
                <a:gd name="connsiteY13" fmla="*/ 330186 h 4364939"/>
                <a:gd name="connsiteX14" fmla="*/ 2984184 w 4314657"/>
                <a:gd name="connsiteY14" fmla="*/ 328658 h 4364939"/>
                <a:gd name="connsiteX15" fmla="*/ 2952233 w 4314657"/>
                <a:gd name="connsiteY15" fmla="*/ 327332 h 4364939"/>
                <a:gd name="connsiteX16" fmla="*/ 2919085 w 4314657"/>
                <a:gd name="connsiteY16" fmla="*/ 327026 h 4364939"/>
                <a:gd name="connsiteX17" fmla="*/ 2852901 w 4314657"/>
                <a:gd name="connsiteY17" fmla="*/ 326720 h 4364939"/>
                <a:gd name="connsiteX18" fmla="*/ 2786826 w 4314657"/>
                <a:gd name="connsiteY18" fmla="*/ 328148 h 4364939"/>
                <a:gd name="connsiteX19" fmla="*/ 2720965 w 4314657"/>
                <a:gd name="connsiteY19" fmla="*/ 331409 h 4364939"/>
                <a:gd name="connsiteX20" fmla="*/ 2655325 w 4314657"/>
                <a:gd name="connsiteY20" fmla="*/ 336098 h 4364939"/>
                <a:gd name="connsiteX21" fmla="*/ 2524803 w 4314657"/>
                <a:gd name="connsiteY21" fmla="*/ 350573 h 4364939"/>
                <a:gd name="connsiteX22" fmla="*/ 2460139 w 4314657"/>
                <a:gd name="connsiteY22" fmla="*/ 360664 h 4364939"/>
                <a:gd name="connsiteX23" fmla="*/ 2396019 w 4314657"/>
                <a:gd name="connsiteY23" fmla="*/ 372693 h 4364939"/>
                <a:gd name="connsiteX24" fmla="*/ 2145843 w 4314657"/>
                <a:gd name="connsiteY24" fmla="*/ 440989 h 4364939"/>
                <a:gd name="connsiteX25" fmla="*/ 1698635 w 4314657"/>
                <a:gd name="connsiteY25" fmla="*/ 682676 h 4364939"/>
                <a:gd name="connsiteX26" fmla="*/ 1498450 w 4314657"/>
                <a:gd name="connsiteY26" fmla="*/ 835474 h 4364939"/>
                <a:gd name="connsiteX27" fmla="*/ 1307285 w 4314657"/>
                <a:gd name="connsiteY27" fmla="*/ 1001220 h 4364939"/>
                <a:gd name="connsiteX28" fmla="*/ 947780 w 4314657"/>
                <a:gd name="connsiteY28" fmla="*/ 1369612 h 4364939"/>
                <a:gd name="connsiteX29" fmla="*/ 905939 w 4314657"/>
                <a:gd name="connsiteY29" fmla="*/ 1419458 h 4364939"/>
                <a:gd name="connsiteX30" fmla="*/ 863228 w 4314657"/>
                <a:gd name="connsiteY30" fmla="*/ 1471545 h 4364939"/>
                <a:gd name="connsiteX31" fmla="*/ 774330 w 4314657"/>
                <a:gd name="connsiteY31" fmla="*/ 1577659 h 4364939"/>
                <a:gd name="connsiteX32" fmla="*/ 595554 w 4314657"/>
                <a:gd name="connsiteY32" fmla="*/ 1780916 h 4364939"/>
                <a:gd name="connsiteX33" fmla="*/ 430365 w 4314657"/>
                <a:gd name="connsiteY33" fmla="*/ 1982644 h 4364939"/>
                <a:gd name="connsiteX34" fmla="*/ 358855 w 4314657"/>
                <a:gd name="connsiteY34" fmla="*/ 2087025 h 4364939"/>
                <a:gd name="connsiteX35" fmla="*/ 296583 w 4314657"/>
                <a:gd name="connsiteY35" fmla="*/ 2194872 h 4364939"/>
                <a:gd name="connsiteX36" fmla="*/ 207358 w 4314657"/>
                <a:gd name="connsiteY36" fmla="*/ 2423918 h 4364939"/>
                <a:gd name="connsiteX37" fmla="*/ 177146 w 4314657"/>
                <a:gd name="connsiteY37" fmla="*/ 2668765 h 4364939"/>
                <a:gd name="connsiteX38" fmla="*/ 248763 w 4314657"/>
                <a:gd name="connsiteY38" fmla="*/ 3168854 h 4364939"/>
                <a:gd name="connsiteX39" fmla="*/ 445688 w 4314657"/>
                <a:gd name="connsiteY39" fmla="*/ 3637956 h 4364939"/>
                <a:gd name="connsiteX40" fmla="*/ 735859 w 4314657"/>
                <a:gd name="connsiteY40" fmla="*/ 4062310 h 4364939"/>
                <a:gd name="connsiteX41" fmla="*/ 910884 w 4314657"/>
                <a:gd name="connsiteY41" fmla="*/ 4254366 h 4364939"/>
                <a:gd name="connsiteX42" fmla="*/ 1030507 w 4314657"/>
                <a:gd name="connsiteY42" fmla="*/ 4364939 h 4364939"/>
                <a:gd name="connsiteX43" fmla="*/ 676755 w 4314657"/>
                <a:gd name="connsiteY43" fmla="*/ 4364939 h 4364939"/>
                <a:gd name="connsiteX44" fmla="*/ 538105 w 4314657"/>
                <a:gd name="connsiteY44" fmla="*/ 4202315 h 4364939"/>
                <a:gd name="connsiteX45" fmla="*/ 241592 w 4314657"/>
                <a:gd name="connsiteY45" fmla="*/ 3731226 h 4364939"/>
                <a:gd name="connsiteX46" fmla="*/ 60317 w 4314657"/>
                <a:gd name="connsiteY46" fmla="*/ 3211362 h 4364939"/>
                <a:gd name="connsiteX47" fmla="*/ 0 w 4314657"/>
                <a:gd name="connsiteY47" fmla="*/ 2668765 h 4364939"/>
                <a:gd name="connsiteX48" fmla="*/ 21736 w 4314657"/>
                <a:gd name="connsiteY48" fmla="*/ 2390280 h 4364939"/>
                <a:gd name="connsiteX49" fmla="*/ 27605 w 4314657"/>
                <a:gd name="connsiteY49" fmla="*/ 2355521 h 4364939"/>
                <a:gd name="connsiteX50" fmla="*/ 34669 w 4314657"/>
                <a:gd name="connsiteY50" fmla="*/ 2320862 h 4364939"/>
                <a:gd name="connsiteX51" fmla="*/ 50753 w 4314657"/>
                <a:gd name="connsiteY51" fmla="*/ 2251750 h 4364939"/>
                <a:gd name="connsiteX52" fmla="*/ 93899 w 4314657"/>
                <a:gd name="connsiteY52" fmla="*/ 2116179 h 4364939"/>
                <a:gd name="connsiteX53" fmla="*/ 150194 w 4314657"/>
                <a:gd name="connsiteY53" fmla="*/ 1985498 h 4364939"/>
                <a:gd name="connsiteX54" fmla="*/ 216486 w 4314657"/>
                <a:gd name="connsiteY54" fmla="*/ 1860628 h 4364939"/>
                <a:gd name="connsiteX55" fmla="*/ 363527 w 4314657"/>
                <a:gd name="connsiteY55" fmla="*/ 1625058 h 4364939"/>
                <a:gd name="connsiteX56" fmla="*/ 514155 w 4314657"/>
                <a:gd name="connsiteY56" fmla="*/ 1402231 h 4364939"/>
                <a:gd name="connsiteX57" fmla="*/ 586861 w 4314657"/>
                <a:gd name="connsiteY57" fmla="*/ 1293160 h 4364939"/>
                <a:gd name="connsiteX58" fmla="*/ 623702 w 4314657"/>
                <a:gd name="connsiteY58" fmla="*/ 1236892 h 4364939"/>
                <a:gd name="connsiteX59" fmla="*/ 662283 w 4314657"/>
                <a:gd name="connsiteY59" fmla="*/ 1178892 h 4364939"/>
                <a:gd name="connsiteX60" fmla="*/ 827364 w 4314657"/>
                <a:gd name="connsiteY60" fmla="*/ 951170 h 4364939"/>
                <a:gd name="connsiteX61" fmla="*/ 1016355 w 4314657"/>
                <a:gd name="connsiteY61" fmla="*/ 736089 h 4364939"/>
                <a:gd name="connsiteX62" fmla="*/ 1482474 w 4314657"/>
                <a:gd name="connsiteY62" fmla="*/ 378707 h 4364939"/>
                <a:gd name="connsiteX63" fmla="*/ 2035644 w 4314657"/>
                <a:gd name="connsiteY63" fmla="*/ 149151 h 4364939"/>
                <a:gd name="connsiteX64" fmla="*/ 2324619 w 4314657"/>
                <a:gd name="connsiteY64" fmla="*/ 72802 h 4364939"/>
                <a:gd name="connsiteX65" fmla="*/ 2618809 w 4314657"/>
                <a:gd name="connsiteY65" fmla="*/ 24078 h 4364939"/>
                <a:gd name="connsiteX66" fmla="*/ 2914849 w 4314657"/>
                <a:gd name="connsiteY66" fmla="*/ 1957 h 4364939"/>
                <a:gd name="connsiteX67" fmla="*/ 2951907 w 4314657"/>
                <a:gd name="connsiteY67" fmla="*/ 633 h 4364939"/>
                <a:gd name="connsiteX68" fmla="*/ 2990052 w 4314657"/>
                <a:gd name="connsiteY68" fmla="*/ 224 h 4364939"/>
                <a:gd name="connsiteX69" fmla="*/ 3028307 w 4314657"/>
                <a:gd name="connsiteY69" fmla="*/ 21 h 4364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4314657" h="4364939">
                  <a:moveTo>
                    <a:pt x="3028307" y="21"/>
                  </a:moveTo>
                  <a:lnTo>
                    <a:pt x="3066670" y="836"/>
                  </a:lnTo>
                  <a:cubicBezTo>
                    <a:pt x="3117749" y="1856"/>
                    <a:pt x="3168937" y="5320"/>
                    <a:pt x="3220125" y="9909"/>
                  </a:cubicBezTo>
                  <a:cubicBezTo>
                    <a:pt x="3424763" y="29073"/>
                    <a:pt x="3627448" y="77898"/>
                    <a:pt x="3816113" y="150272"/>
                  </a:cubicBezTo>
                  <a:cubicBezTo>
                    <a:pt x="3910880" y="185950"/>
                    <a:pt x="4001951" y="227538"/>
                    <a:pt x="4089981" y="272287"/>
                  </a:cubicBezTo>
                  <a:lnTo>
                    <a:pt x="4314657" y="398926"/>
                  </a:lnTo>
                  <a:lnTo>
                    <a:pt x="4314657" y="911199"/>
                  </a:lnTo>
                  <a:lnTo>
                    <a:pt x="4310597" y="908154"/>
                  </a:lnTo>
                  <a:cubicBezTo>
                    <a:pt x="4274842" y="881549"/>
                    <a:pt x="4239087" y="855352"/>
                    <a:pt x="4203223" y="829562"/>
                  </a:cubicBezTo>
                  <a:cubicBezTo>
                    <a:pt x="4167576" y="803773"/>
                    <a:pt x="4131821" y="778086"/>
                    <a:pt x="4095850" y="753520"/>
                  </a:cubicBezTo>
                  <a:cubicBezTo>
                    <a:pt x="3951852" y="654949"/>
                    <a:pt x="3806115" y="565043"/>
                    <a:pt x="3652987" y="494811"/>
                  </a:cubicBezTo>
                  <a:cubicBezTo>
                    <a:pt x="3500404" y="423761"/>
                    <a:pt x="3340213" y="373101"/>
                    <a:pt x="3173610" y="347209"/>
                  </a:cubicBezTo>
                  <a:cubicBezTo>
                    <a:pt x="3131987" y="341093"/>
                    <a:pt x="3090036" y="335792"/>
                    <a:pt x="3047760" y="332632"/>
                  </a:cubicBezTo>
                  <a:lnTo>
                    <a:pt x="3016027" y="330186"/>
                  </a:lnTo>
                  <a:cubicBezTo>
                    <a:pt x="3005485" y="329472"/>
                    <a:pt x="2994834" y="329168"/>
                    <a:pt x="2984184" y="328658"/>
                  </a:cubicBezTo>
                  <a:cubicBezTo>
                    <a:pt x="2973533" y="328249"/>
                    <a:pt x="2962992" y="327638"/>
                    <a:pt x="2952233" y="327332"/>
                  </a:cubicBezTo>
                  <a:lnTo>
                    <a:pt x="2919085" y="327026"/>
                  </a:lnTo>
                  <a:cubicBezTo>
                    <a:pt x="2897025" y="326925"/>
                    <a:pt x="2874854" y="326212"/>
                    <a:pt x="2852901" y="326720"/>
                  </a:cubicBezTo>
                  <a:lnTo>
                    <a:pt x="2786826" y="328148"/>
                  </a:lnTo>
                  <a:cubicBezTo>
                    <a:pt x="2764763" y="328759"/>
                    <a:pt x="2742919" y="330391"/>
                    <a:pt x="2720965" y="331409"/>
                  </a:cubicBezTo>
                  <a:cubicBezTo>
                    <a:pt x="2699013" y="332326"/>
                    <a:pt x="2677170" y="334162"/>
                    <a:pt x="2655325" y="336098"/>
                  </a:cubicBezTo>
                  <a:cubicBezTo>
                    <a:pt x="2611528" y="339463"/>
                    <a:pt x="2568165" y="345170"/>
                    <a:pt x="2524803" y="350573"/>
                  </a:cubicBezTo>
                  <a:lnTo>
                    <a:pt x="2460139" y="360664"/>
                  </a:lnTo>
                  <a:cubicBezTo>
                    <a:pt x="2438622" y="364130"/>
                    <a:pt x="2417430" y="368717"/>
                    <a:pt x="2396019" y="372693"/>
                  </a:cubicBezTo>
                  <a:cubicBezTo>
                    <a:pt x="2310709" y="389513"/>
                    <a:pt x="2226809" y="411836"/>
                    <a:pt x="2145843" y="440989"/>
                  </a:cubicBezTo>
                  <a:cubicBezTo>
                    <a:pt x="1983479" y="499295"/>
                    <a:pt x="1835678" y="585838"/>
                    <a:pt x="1698635" y="682676"/>
                  </a:cubicBezTo>
                  <a:cubicBezTo>
                    <a:pt x="1629841" y="730992"/>
                    <a:pt x="1563549" y="782367"/>
                    <a:pt x="1498450" y="835474"/>
                  </a:cubicBezTo>
                  <a:cubicBezTo>
                    <a:pt x="1433352" y="888583"/>
                    <a:pt x="1369775" y="943932"/>
                    <a:pt x="1307285" y="1001220"/>
                  </a:cubicBezTo>
                  <a:cubicBezTo>
                    <a:pt x="1182958" y="1116304"/>
                    <a:pt x="1060588" y="1237708"/>
                    <a:pt x="947780" y="1369612"/>
                  </a:cubicBezTo>
                  <a:cubicBezTo>
                    <a:pt x="933325" y="1385818"/>
                    <a:pt x="919958" y="1402841"/>
                    <a:pt x="905939" y="1419458"/>
                  </a:cubicBezTo>
                  <a:lnTo>
                    <a:pt x="863228" y="1471545"/>
                  </a:lnTo>
                  <a:cubicBezTo>
                    <a:pt x="833776" y="1507529"/>
                    <a:pt x="804215" y="1543001"/>
                    <a:pt x="774330" y="1577659"/>
                  </a:cubicBezTo>
                  <a:cubicBezTo>
                    <a:pt x="714665" y="1647178"/>
                    <a:pt x="653806" y="1714046"/>
                    <a:pt x="595554" y="1780916"/>
                  </a:cubicBezTo>
                  <a:cubicBezTo>
                    <a:pt x="537303" y="1847683"/>
                    <a:pt x="481009" y="1914144"/>
                    <a:pt x="430365" y="1982644"/>
                  </a:cubicBezTo>
                  <a:cubicBezTo>
                    <a:pt x="405369" y="2016995"/>
                    <a:pt x="381351" y="2051756"/>
                    <a:pt x="358855" y="2087025"/>
                  </a:cubicBezTo>
                  <a:cubicBezTo>
                    <a:pt x="336685" y="2122396"/>
                    <a:pt x="315601" y="2158277"/>
                    <a:pt x="296583" y="2194872"/>
                  </a:cubicBezTo>
                  <a:cubicBezTo>
                    <a:pt x="258980" y="2268161"/>
                    <a:pt x="227572" y="2344307"/>
                    <a:pt x="207358" y="2423918"/>
                  </a:cubicBezTo>
                  <a:cubicBezTo>
                    <a:pt x="186817" y="2503426"/>
                    <a:pt x="178124" y="2585790"/>
                    <a:pt x="177146" y="2668765"/>
                  </a:cubicBezTo>
                  <a:cubicBezTo>
                    <a:pt x="177037" y="2837670"/>
                    <a:pt x="201490" y="3006472"/>
                    <a:pt x="248763" y="3168854"/>
                  </a:cubicBezTo>
                  <a:cubicBezTo>
                    <a:pt x="295931" y="3331644"/>
                    <a:pt x="363962" y="3488316"/>
                    <a:pt x="445688" y="3637956"/>
                  </a:cubicBezTo>
                  <a:cubicBezTo>
                    <a:pt x="527413" y="3787697"/>
                    <a:pt x="625115" y="3929794"/>
                    <a:pt x="735859" y="4062310"/>
                  </a:cubicBezTo>
                  <a:cubicBezTo>
                    <a:pt x="791121" y="4128668"/>
                    <a:pt x="849589" y="4192733"/>
                    <a:pt x="910884" y="4254366"/>
                  </a:cubicBezTo>
                  <a:lnTo>
                    <a:pt x="1030507" y="4364939"/>
                  </a:lnTo>
                  <a:lnTo>
                    <a:pt x="676755" y="4364939"/>
                  </a:lnTo>
                  <a:lnTo>
                    <a:pt x="538105" y="4202315"/>
                  </a:lnTo>
                  <a:cubicBezTo>
                    <a:pt x="423518" y="4054791"/>
                    <a:pt x="323372" y="3897379"/>
                    <a:pt x="241592" y="3731226"/>
                  </a:cubicBezTo>
                  <a:cubicBezTo>
                    <a:pt x="160193" y="3565073"/>
                    <a:pt x="99768" y="3389950"/>
                    <a:pt x="60317" y="3211362"/>
                  </a:cubicBezTo>
                  <a:cubicBezTo>
                    <a:pt x="20759" y="3032669"/>
                    <a:pt x="435" y="2850716"/>
                    <a:pt x="0" y="2668765"/>
                  </a:cubicBezTo>
                  <a:cubicBezTo>
                    <a:pt x="0" y="2576309"/>
                    <a:pt x="6413" y="2483039"/>
                    <a:pt x="21736" y="2390280"/>
                  </a:cubicBezTo>
                  <a:lnTo>
                    <a:pt x="27605" y="2355521"/>
                  </a:lnTo>
                  <a:lnTo>
                    <a:pt x="34669" y="2320862"/>
                  </a:lnTo>
                  <a:cubicBezTo>
                    <a:pt x="39343" y="2297723"/>
                    <a:pt x="45102" y="2274686"/>
                    <a:pt x="50753" y="2251750"/>
                  </a:cubicBezTo>
                  <a:cubicBezTo>
                    <a:pt x="62708" y="2205881"/>
                    <a:pt x="77379" y="2160723"/>
                    <a:pt x="93899" y="2116179"/>
                  </a:cubicBezTo>
                  <a:cubicBezTo>
                    <a:pt x="110744" y="2071734"/>
                    <a:pt x="129762" y="2028209"/>
                    <a:pt x="150194" y="1985498"/>
                  </a:cubicBezTo>
                  <a:cubicBezTo>
                    <a:pt x="170734" y="1942890"/>
                    <a:pt x="193229" y="1901402"/>
                    <a:pt x="216486" y="1860628"/>
                  </a:cubicBezTo>
                  <a:cubicBezTo>
                    <a:pt x="263109" y="1779183"/>
                    <a:pt x="312993" y="1701000"/>
                    <a:pt x="363527" y="1625058"/>
                  </a:cubicBezTo>
                  <a:lnTo>
                    <a:pt x="514155" y="1402231"/>
                  </a:lnTo>
                  <a:cubicBezTo>
                    <a:pt x="538825" y="1365636"/>
                    <a:pt x="563277" y="1329551"/>
                    <a:pt x="586861" y="1293160"/>
                  </a:cubicBezTo>
                  <a:lnTo>
                    <a:pt x="623702" y="1236892"/>
                  </a:lnTo>
                  <a:cubicBezTo>
                    <a:pt x="636526" y="1217525"/>
                    <a:pt x="649025" y="1198055"/>
                    <a:pt x="662283" y="1178892"/>
                  </a:cubicBezTo>
                  <a:cubicBezTo>
                    <a:pt x="713905" y="1101523"/>
                    <a:pt x="769222" y="1025786"/>
                    <a:pt x="827364" y="951170"/>
                  </a:cubicBezTo>
                  <a:cubicBezTo>
                    <a:pt x="885834" y="876861"/>
                    <a:pt x="947997" y="804283"/>
                    <a:pt x="1016355" y="736089"/>
                  </a:cubicBezTo>
                  <a:cubicBezTo>
                    <a:pt x="1152311" y="599497"/>
                    <a:pt x="1308047" y="476054"/>
                    <a:pt x="1482474" y="378707"/>
                  </a:cubicBezTo>
                  <a:cubicBezTo>
                    <a:pt x="1656793" y="281156"/>
                    <a:pt x="1845132" y="207966"/>
                    <a:pt x="2035644" y="149151"/>
                  </a:cubicBezTo>
                  <a:cubicBezTo>
                    <a:pt x="2131063" y="119997"/>
                    <a:pt x="2227460" y="94412"/>
                    <a:pt x="2324619" y="72802"/>
                  </a:cubicBezTo>
                  <a:cubicBezTo>
                    <a:pt x="2421885" y="51396"/>
                    <a:pt x="2520239" y="35291"/>
                    <a:pt x="2618809" y="24078"/>
                  </a:cubicBezTo>
                  <a:cubicBezTo>
                    <a:pt x="2717272" y="12252"/>
                    <a:pt x="2816168" y="4914"/>
                    <a:pt x="2914849" y="1957"/>
                  </a:cubicBezTo>
                  <a:lnTo>
                    <a:pt x="2951907" y="633"/>
                  </a:lnTo>
                  <a:lnTo>
                    <a:pt x="2990052" y="224"/>
                  </a:lnTo>
                  <a:cubicBezTo>
                    <a:pt x="3002768" y="224"/>
                    <a:pt x="3015592" y="-81"/>
                    <a:pt x="3028307" y="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7" name="Freeform: Shape 16">
              <a:extLst>
                <a:ext uri="{FF2B5EF4-FFF2-40B4-BE49-F238E27FC236}">
                  <a16:creationId xmlns:a16="http://schemas.microsoft.com/office/drawing/2014/main" id="{5C727C6A-DB0B-482E-B0E4-4F035FC023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55526" y="2145638"/>
              <a:ext cx="4336168" cy="4630833"/>
            </a:xfrm>
            <a:custGeom>
              <a:avLst/>
              <a:gdLst>
                <a:gd name="connsiteX0" fmla="*/ 3053738 w 4336168"/>
                <a:gd name="connsiteY0" fmla="*/ 111 h 4630833"/>
                <a:gd name="connsiteX1" fmla="*/ 3093948 w 4336168"/>
                <a:gd name="connsiteY1" fmla="*/ 316 h 4630833"/>
                <a:gd name="connsiteX2" fmla="*/ 3134268 w 4336168"/>
                <a:gd name="connsiteY2" fmla="*/ 1743 h 4630833"/>
                <a:gd name="connsiteX3" fmla="*/ 3295438 w 4336168"/>
                <a:gd name="connsiteY3" fmla="*/ 13058 h 4630833"/>
                <a:gd name="connsiteX4" fmla="*/ 3918813 w 4336168"/>
                <a:gd name="connsiteY4" fmla="*/ 169935 h 4630833"/>
                <a:gd name="connsiteX5" fmla="*/ 4203331 w 4336168"/>
                <a:gd name="connsiteY5" fmla="*/ 305405 h 4630833"/>
                <a:gd name="connsiteX6" fmla="*/ 4336168 w 4336168"/>
                <a:gd name="connsiteY6" fmla="*/ 386579 h 4630833"/>
                <a:gd name="connsiteX7" fmla="*/ 4336168 w 4336168"/>
                <a:gd name="connsiteY7" fmla="*/ 772673 h 4630833"/>
                <a:gd name="connsiteX8" fmla="*/ 4270820 w 4336168"/>
                <a:gd name="connsiteY8" fmla="*/ 728127 h 4630833"/>
                <a:gd name="connsiteX9" fmla="*/ 4030208 w 4336168"/>
                <a:gd name="connsiteY9" fmla="*/ 587253 h 4630833"/>
                <a:gd name="connsiteX10" fmla="*/ 3781010 w 4336168"/>
                <a:gd name="connsiteY10" fmla="*/ 471455 h 4630833"/>
                <a:gd name="connsiteX11" fmla="*/ 3254466 w 4336168"/>
                <a:gd name="connsiteY11" fmla="*/ 338024 h 4630833"/>
                <a:gd name="connsiteX12" fmla="*/ 3117966 w 4336168"/>
                <a:gd name="connsiteY12" fmla="*/ 326812 h 4630833"/>
                <a:gd name="connsiteX13" fmla="*/ 3083625 w 4336168"/>
                <a:gd name="connsiteY13" fmla="*/ 325179 h 4630833"/>
                <a:gd name="connsiteX14" fmla="*/ 3049173 w 4336168"/>
                <a:gd name="connsiteY14" fmla="*/ 324366 h 4630833"/>
                <a:gd name="connsiteX15" fmla="*/ 2978858 w 4336168"/>
                <a:gd name="connsiteY15" fmla="*/ 323855 h 4630833"/>
                <a:gd name="connsiteX16" fmla="*/ 2695862 w 4336168"/>
                <a:gd name="connsiteY16" fmla="*/ 335373 h 4630833"/>
                <a:gd name="connsiteX17" fmla="*/ 2417972 w 4336168"/>
                <a:gd name="connsiteY17" fmla="*/ 372070 h 4630833"/>
                <a:gd name="connsiteX18" fmla="*/ 2148451 w 4336168"/>
                <a:gd name="connsiteY18" fmla="*/ 437613 h 4630833"/>
                <a:gd name="connsiteX19" fmla="*/ 1889690 w 4336168"/>
                <a:gd name="connsiteY19" fmla="*/ 532515 h 4630833"/>
                <a:gd name="connsiteX20" fmla="*/ 1644512 w 4336168"/>
                <a:gd name="connsiteY20" fmla="*/ 658098 h 4630833"/>
                <a:gd name="connsiteX21" fmla="*/ 1200999 w 4336168"/>
                <a:gd name="connsiteY21" fmla="*/ 992137 h 4630833"/>
                <a:gd name="connsiteX22" fmla="*/ 1003531 w 4336168"/>
                <a:gd name="connsiteY22" fmla="*/ 1192234 h 4630833"/>
                <a:gd name="connsiteX23" fmla="*/ 910394 w 4336168"/>
                <a:gd name="connsiteY23" fmla="*/ 1298347 h 4630833"/>
                <a:gd name="connsiteX24" fmla="*/ 821278 w 4336168"/>
                <a:gd name="connsiteY24" fmla="*/ 1408233 h 4630833"/>
                <a:gd name="connsiteX25" fmla="*/ 732162 w 4336168"/>
                <a:gd name="connsiteY25" fmla="*/ 1521993 h 4630833"/>
                <a:gd name="connsiteX26" fmla="*/ 640548 w 4336168"/>
                <a:gd name="connsiteY26" fmla="*/ 1634323 h 4630833"/>
                <a:gd name="connsiteX27" fmla="*/ 457317 w 4336168"/>
                <a:gd name="connsiteY27" fmla="*/ 1855930 h 4630833"/>
                <a:gd name="connsiteX28" fmla="*/ 369288 w 4336168"/>
                <a:gd name="connsiteY28" fmla="*/ 1967955 h 4630833"/>
                <a:gd name="connsiteX29" fmla="*/ 287128 w 4336168"/>
                <a:gd name="connsiteY29" fmla="*/ 2083243 h 4630833"/>
                <a:gd name="connsiteX30" fmla="*/ 212683 w 4336168"/>
                <a:gd name="connsiteY30" fmla="*/ 2202607 h 4630833"/>
                <a:gd name="connsiteX31" fmla="*/ 179101 w 4336168"/>
                <a:gd name="connsiteY31" fmla="*/ 2264177 h 4630833"/>
                <a:gd name="connsiteX32" fmla="*/ 148890 w 4336168"/>
                <a:gd name="connsiteY32" fmla="*/ 2327172 h 4630833"/>
                <a:gd name="connsiteX33" fmla="*/ 61295 w 4336168"/>
                <a:gd name="connsiteY33" fmla="*/ 2590672 h 4630833"/>
                <a:gd name="connsiteX34" fmla="*/ 32604 w 4336168"/>
                <a:gd name="connsiteY34" fmla="*/ 2866202 h 4630833"/>
                <a:gd name="connsiteX35" fmla="*/ 100853 w 4336168"/>
                <a:gd name="connsiteY35" fmla="*/ 3418074 h 4630833"/>
                <a:gd name="connsiteX36" fmla="*/ 184971 w 4336168"/>
                <a:gd name="connsiteY36" fmla="*/ 3684428 h 4630833"/>
                <a:gd name="connsiteX37" fmla="*/ 210836 w 4336168"/>
                <a:gd name="connsiteY37" fmla="*/ 3749462 h 4630833"/>
                <a:gd name="connsiteX38" fmla="*/ 238440 w 4336168"/>
                <a:gd name="connsiteY38" fmla="*/ 3813783 h 4630833"/>
                <a:gd name="connsiteX39" fmla="*/ 252894 w 4336168"/>
                <a:gd name="connsiteY39" fmla="*/ 3845688 h 4630833"/>
                <a:gd name="connsiteX40" fmla="*/ 268109 w 4336168"/>
                <a:gd name="connsiteY40" fmla="*/ 3877287 h 4630833"/>
                <a:gd name="connsiteX41" fmla="*/ 299409 w 4336168"/>
                <a:gd name="connsiteY41" fmla="*/ 3939978 h 4630833"/>
                <a:gd name="connsiteX42" fmla="*/ 440689 w 4336168"/>
                <a:gd name="connsiteY42" fmla="*/ 4182378 h 4630833"/>
                <a:gd name="connsiteX43" fmla="*/ 606640 w 4336168"/>
                <a:gd name="connsiteY43" fmla="*/ 4409488 h 4630833"/>
                <a:gd name="connsiteX44" fmla="*/ 792425 w 4336168"/>
                <a:gd name="connsiteY44" fmla="*/ 4621205 h 4630833"/>
                <a:gd name="connsiteX45" fmla="*/ 802442 w 4336168"/>
                <a:gd name="connsiteY45" fmla="*/ 4630833 h 4630833"/>
                <a:gd name="connsiteX46" fmla="*/ 592561 w 4336168"/>
                <a:gd name="connsiteY46" fmla="*/ 4630833 h 4630833"/>
                <a:gd name="connsiteX47" fmla="*/ 489377 w 4336168"/>
                <a:gd name="connsiteY47" fmla="*/ 4483185 h 4630833"/>
                <a:gd name="connsiteX48" fmla="*/ 344944 w 4336168"/>
                <a:gd name="connsiteY48" fmla="*/ 4231611 h 4630833"/>
                <a:gd name="connsiteX49" fmla="*/ 224311 w 4336168"/>
                <a:gd name="connsiteY49" fmla="*/ 3970456 h 4630833"/>
                <a:gd name="connsiteX50" fmla="*/ 0 w 4336168"/>
                <a:gd name="connsiteY50" fmla="*/ 2866202 h 4630833"/>
                <a:gd name="connsiteX51" fmla="*/ 25105 w 4336168"/>
                <a:gd name="connsiteY51" fmla="*/ 2584351 h 4630833"/>
                <a:gd name="connsiteX52" fmla="*/ 105200 w 4336168"/>
                <a:gd name="connsiteY52" fmla="*/ 2310863 h 4630833"/>
                <a:gd name="connsiteX53" fmla="*/ 232245 w 4336168"/>
                <a:gd name="connsiteY53" fmla="*/ 2053172 h 4630833"/>
                <a:gd name="connsiteX54" fmla="*/ 307667 w 4336168"/>
                <a:gd name="connsiteY54" fmla="*/ 1930341 h 4630833"/>
                <a:gd name="connsiteX55" fmla="*/ 386893 w 4336168"/>
                <a:gd name="connsiteY55" fmla="*/ 1810161 h 4630833"/>
                <a:gd name="connsiteX56" fmla="*/ 548823 w 4336168"/>
                <a:gd name="connsiteY56" fmla="*/ 1573876 h 4630833"/>
                <a:gd name="connsiteX57" fmla="*/ 626419 w 4336168"/>
                <a:gd name="connsiteY57" fmla="*/ 1455224 h 4630833"/>
                <a:gd name="connsiteX58" fmla="*/ 701081 w 4336168"/>
                <a:gd name="connsiteY58" fmla="*/ 1334534 h 4630833"/>
                <a:gd name="connsiteX59" fmla="*/ 861162 w 4336168"/>
                <a:gd name="connsiteY59" fmla="*/ 1091320 h 4630833"/>
                <a:gd name="connsiteX60" fmla="*/ 1042329 w 4336168"/>
                <a:gd name="connsiteY60" fmla="*/ 858093 h 4630833"/>
                <a:gd name="connsiteX61" fmla="*/ 1487799 w 4336168"/>
                <a:gd name="connsiteY61" fmla="*/ 446686 h 4630833"/>
                <a:gd name="connsiteX62" fmla="*/ 1754060 w 4336168"/>
                <a:gd name="connsiteY62" fmla="*/ 283388 h 4630833"/>
                <a:gd name="connsiteX63" fmla="*/ 2044121 w 4336168"/>
                <a:gd name="connsiteY63" fmla="*/ 157906 h 4630833"/>
                <a:gd name="connsiteX64" fmla="*/ 2349287 w 4336168"/>
                <a:gd name="connsiteY64" fmla="*/ 71364 h 4630833"/>
                <a:gd name="connsiteX65" fmla="*/ 2661411 w 4336168"/>
                <a:gd name="connsiteY65" fmla="*/ 21213 h 4630833"/>
                <a:gd name="connsiteX66" fmla="*/ 2818124 w 4336168"/>
                <a:gd name="connsiteY66" fmla="*/ 7146 h 4630833"/>
                <a:gd name="connsiteX67" fmla="*/ 2974728 w 4336168"/>
                <a:gd name="connsiteY67" fmla="*/ 1029 h 4630833"/>
                <a:gd name="connsiteX68" fmla="*/ 3053738 w 4336168"/>
                <a:gd name="connsiteY68" fmla="*/ 111 h 4630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4336168" h="4630833">
                  <a:moveTo>
                    <a:pt x="3053738" y="111"/>
                  </a:moveTo>
                  <a:lnTo>
                    <a:pt x="3093948" y="316"/>
                  </a:lnTo>
                  <a:lnTo>
                    <a:pt x="3134268" y="1743"/>
                  </a:lnTo>
                  <a:cubicBezTo>
                    <a:pt x="3187955" y="3475"/>
                    <a:pt x="3241749" y="7756"/>
                    <a:pt x="3295438" y="13058"/>
                  </a:cubicBezTo>
                  <a:cubicBezTo>
                    <a:pt x="3510076" y="35585"/>
                    <a:pt x="3722324" y="89406"/>
                    <a:pt x="3918813" y="169935"/>
                  </a:cubicBezTo>
                  <a:cubicBezTo>
                    <a:pt x="4017384" y="209689"/>
                    <a:pt x="4111933" y="255763"/>
                    <a:pt x="4203331" y="305405"/>
                  </a:cubicBezTo>
                  <a:lnTo>
                    <a:pt x="4336168" y="386579"/>
                  </a:lnTo>
                  <a:lnTo>
                    <a:pt x="4336168" y="772673"/>
                  </a:lnTo>
                  <a:lnTo>
                    <a:pt x="4270820" y="728127"/>
                  </a:lnTo>
                  <a:cubicBezTo>
                    <a:pt x="4191920" y="677771"/>
                    <a:pt x="4111825" y="630168"/>
                    <a:pt x="4030208" y="587253"/>
                  </a:cubicBezTo>
                  <a:cubicBezTo>
                    <a:pt x="3948699" y="544136"/>
                    <a:pt x="3865886" y="504687"/>
                    <a:pt x="3781010" y="471455"/>
                  </a:cubicBezTo>
                  <a:cubicBezTo>
                    <a:pt x="3611688" y="404384"/>
                    <a:pt x="3435522" y="358818"/>
                    <a:pt x="3254466" y="338024"/>
                  </a:cubicBezTo>
                  <a:cubicBezTo>
                    <a:pt x="3209255" y="333029"/>
                    <a:pt x="3163720" y="328748"/>
                    <a:pt x="3117966" y="326812"/>
                  </a:cubicBezTo>
                  <a:lnTo>
                    <a:pt x="3083625" y="325179"/>
                  </a:lnTo>
                  <a:lnTo>
                    <a:pt x="3049173" y="324366"/>
                  </a:lnTo>
                  <a:cubicBezTo>
                    <a:pt x="3026568" y="323447"/>
                    <a:pt x="3002550" y="323855"/>
                    <a:pt x="2978858" y="323855"/>
                  </a:cubicBezTo>
                  <a:cubicBezTo>
                    <a:pt x="2883983" y="323956"/>
                    <a:pt x="2789434" y="327423"/>
                    <a:pt x="2695862" y="335373"/>
                  </a:cubicBezTo>
                  <a:cubicBezTo>
                    <a:pt x="2602290" y="343223"/>
                    <a:pt x="2509371" y="354945"/>
                    <a:pt x="2417972" y="372070"/>
                  </a:cubicBezTo>
                  <a:cubicBezTo>
                    <a:pt x="2326683" y="389500"/>
                    <a:pt x="2236697" y="411009"/>
                    <a:pt x="2148451" y="437613"/>
                  </a:cubicBezTo>
                  <a:cubicBezTo>
                    <a:pt x="2060204" y="464116"/>
                    <a:pt x="1973588" y="495411"/>
                    <a:pt x="1889690" y="532515"/>
                  </a:cubicBezTo>
                  <a:cubicBezTo>
                    <a:pt x="1805247" y="568599"/>
                    <a:pt x="1723848" y="611411"/>
                    <a:pt x="1644512" y="658098"/>
                  </a:cubicBezTo>
                  <a:cubicBezTo>
                    <a:pt x="1486169" y="751979"/>
                    <a:pt x="1338149" y="865229"/>
                    <a:pt x="1200999" y="992137"/>
                  </a:cubicBezTo>
                  <a:cubicBezTo>
                    <a:pt x="1132531" y="1055744"/>
                    <a:pt x="1066782" y="1122715"/>
                    <a:pt x="1003531" y="1192234"/>
                  </a:cubicBezTo>
                  <a:cubicBezTo>
                    <a:pt x="971688" y="1226790"/>
                    <a:pt x="941150" y="1262568"/>
                    <a:pt x="910394" y="1298347"/>
                  </a:cubicBezTo>
                  <a:cubicBezTo>
                    <a:pt x="880507" y="1334738"/>
                    <a:pt x="850187" y="1370925"/>
                    <a:pt x="821278" y="1408233"/>
                  </a:cubicBezTo>
                  <a:cubicBezTo>
                    <a:pt x="792152" y="1444624"/>
                    <a:pt x="762266" y="1484480"/>
                    <a:pt x="732162" y="1521993"/>
                  </a:cubicBezTo>
                  <a:cubicBezTo>
                    <a:pt x="701950" y="1559810"/>
                    <a:pt x="671302" y="1597219"/>
                    <a:pt x="640548" y="1634323"/>
                  </a:cubicBezTo>
                  <a:cubicBezTo>
                    <a:pt x="579362" y="1708838"/>
                    <a:pt x="516980" y="1781618"/>
                    <a:pt x="457317" y="1855930"/>
                  </a:cubicBezTo>
                  <a:cubicBezTo>
                    <a:pt x="427540" y="1893033"/>
                    <a:pt x="397870" y="1930239"/>
                    <a:pt x="369288" y="1967955"/>
                  </a:cubicBezTo>
                  <a:cubicBezTo>
                    <a:pt x="341141" y="2005976"/>
                    <a:pt x="313211" y="2044100"/>
                    <a:pt x="287128" y="2083243"/>
                  </a:cubicBezTo>
                  <a:cubicBezTo>
                    <a:pt x="260936" y="2122284"/>
                    <a:pt x="235506" y="2161835"/>
                    <a:pt x="212683" y="2202607"/>
                  </a:cubicBezTo>
                  <a:cubicBezTo>
                    <a:pt x="200728" y="2222791"/>
                    <a:pt x="190187" y="2243586"/>
                    <a:pt x="179101" y="2264177"/>
                  </a:cubicBezTo>
                  <a:cubicBezTo>
                    <a:pt x="168886" y="2285072"/>
                    <a:pt x="158127" y="2305867"/>
                    <a:pt x="148890" y="2327172"/>
                  </a:cubicBezTo>
                  <a:cubicBezTo>
                    <a:pt x="109982" y="2411777"/>
                    <a:pt x="81183" y="2500256"/>
                    <a:pt x="61295" y="2590672"/>
                  </a:cubicBezTo>
                  <a:cubicBezTo>
                    <a:pt x="42386" y="2681292"/>
                    <a:pt x="33147" y="2773643"/>
                    <a:pt x="32604" y="2866202"/>
                  </a:cubicBezTo>
                  <a:cubicBezTo>
                    <a:pt x="32495" y="3051925"/>
                    <a:pt x="55643" y="3237650"/>
                    <a:pt x="100853" y="3418074"/>
                  </a:cubicBezTo>
                  <a:cubicBezTo>
                    <a:pt x="123133" y="3508490"/>
                    <a:pt x="151498" y="3597377"/>
                    <a:pt x="184971" y="3684428"/>
                  </a:cubicBezTo>
                  <a:cubicBezTo>
                    <a:pt x="192796" y="3706344"/>
                    <a:pt x="202250" y="3727751"/>
                    <a:pt x="210836" y="3749462"/>
                  </a:cubicBezTo>
                  <a:cubicBezTo>
                    <a:pt x="219421" y="3771175"/>
                    <a:pt x="228985" y="3792479"/>
                    <a:pt x="238440" y="3813783"/>
                  </a:cubicBezTo>
                  <a:lnTo>
                    <a:pt x="252894" y="3845688"/>
                  </a:lnTo>
                  <a:lnTo>
                    <a:pt x="268109" y="3877287"/>
                  </a:lnTo>
                  <a:cubicBezTo>
                    <a:pt x="278215" y="3898287"/>
                    <a:pt x="288432" y="3919284"/>
                    <a:pt x="299409" y="3939978"/>
                  </a:cubicBezTo>
                  <a:cubicBezTo>
                    <a:pt x="341792" y="4023258"/>
                    <a:pt x="389828" y="4103787"/>
                    <a:pt x="440689" y="4182378"/>
                  </a:cubicBezTo>
                  <a:cubicBezTo>
                    <a:pt x="492420" y="4260561"/>
                    <a:pt x="547953" y="4336299"/>
                    <a:pt x="606640" y="4409488"/>
                  </a:cubicBezTo>
                  <a:cubicBezTo>
                    <a:pt x="665381" y="4482677"/>
                    <a:pt x="727435" y="4553292"/>
                    <a:pt x="792425" y="4621205"/>
                  </a:cubicBezTo>
                  <a:lnTo>
                    <a:pt x="802442" y="4630833"/>
                  </a:lnTo>
                  <a:lnTo>
                    <a:pt x="592561" y="4630833"/>
                  </a:lnTo>
                  <a:lnTo>
                    <a:pt x="489377" y="4483185"/>
                  </a:lnTo>
                  <a:cubicBezTo>
                    <a:pt x="437212" y="4401230"/>
                    <a:pt x="388850" y="4317339"/>
                    <a:pt x="344944" y="4231611"/>
                  </a:cubicBezTo>
                  <a:cubicBezTo>
                    <a:pt x="300386" y="4146191"/>
                    <a:pt x="260828" y="4058731"/>
                    <a:pt x="224311" y="3970456"/>
                  </a:cubicBezTo>
                  <a:cubicBezTo>
                    <a:pt x="78901" y="3617049"/>
                    <a:pt x="1413" y="3242136"/>
                    <a:pt x="0" y="2866202"/>
                  </a:cubicBezTo>
                  <a:cubicBezTo>
                    <a:pt x="0" y="2771912"/>
                    <a:pt x="8043" y="2677417"/>
                    <a:pt x="25105" y="2584351"/>
                  </a:cubicBezTo>
                  <a:cubicBezTo>
                    <a:pt x="42928" y="2491285"/>
                    <a:pt x="69446" y="2399444"/>
                    <a:pt x="105200" y="2310863"/>
                  </a:cubicBezTo>
                  <a:cubicBezTo>
                    <a:pt x="140304" y="2221974"/>
                    <a:pt x="184318" y="2136351"/>
                    <a:pt x="232245" y="2053172"/>
                  </a:cubicBezTo>
                  <a:cubicBezTo>
                    <a:pt x="256154" y="2011379"/>
                    <a:pt x="281802" y="1970810"/>
                    <a:pt x="307667" y="1930341"/>
                  </a:cubicBezTo>
                  <a:cubicBezTo>
                    <a:pt x="333533" y="1889873"/>
                    <a:pt x="360049" y="1849915"/>
                    <a:pt x="386893" y="1810161"/>
                  </a:cubicBezTo>
                  <a:lnTo>
                    <a:pt x="548823" y="1573876"/>
                  </a:lnTo>
                  <a:cubicBezTo>
                    <a:pt x="575341" y="1534529"/>
                    <a:pt x="601098" y="1494877"/>
                    <a:pt x="626419" y="1455224"/>
                  </a:cubicBezTo>
                  <a:cubicBezTo>
                    <a:pt x="651959" y="1415266"/>
                    <a:pt x="675434" y="1376225"/>
                    <a:pt x="701081" y="1334534"/>
                  </a:cubicBezTo>
                  <a:cubicBezTo>
                    <a:pt x="751290" y="1252070"/>
                    <a:pt x="804324" y="1170828"/>
                    <a:pt x="861162" y="1091320"/>
                  </a:cubicBezTo>
                  <a:cubicBezTo>
                    <a:pt x="917894" y="1011810"/>
                    <a:pt x="977884" y="933729"/>
                    <a:pt x="1042329" y="858093"/>
                  </a:cubicBezTo>
                  <a:cubicBezTo>
                    <a:pt x="1171765" y="707536"/>
                    <a:pt x="1319348" y="566764"/>
                    <a:pt x="1487799" y="446686"/>
                  </a:cubicBezTo>
                  <a:cubicBezTo>
                    <a:pt x="1571699" y="386340"/>
                    <a:pt x="1661031" y="332010"/>
                    <a:pt x="1754060" y="283388"/>
                  </a:cubicBezTo>
                  <a:cubicBezTo>
                    <a:pt x="1847414" y="235478"/>
                    <a:pt x="1944463" y="193278"/>
                    <a:pt x="2044121" y="157906"/>
                  </a:cubicBezTo>
                  <a:cubicBezTo>
                    <a:pt x="2143778" y="122638"/>
                    <a:pt x="2245936" y="93789"/>
                    <a:pt x="2349287" y="71364"/>
                  </a:cubicBezTo>
                  <a:cubicBezTo>
                    <a:pt x="2452641" y="48939"/>
                    <a:pt x="2556971" y="32935"/>
                    <a:pt x="2661411" y="21213"/>
                  </a:cubicBezTo>
                  <a:cubicBezTo>
                    <a:pt x="2713576" y="14994"/>
                    <a:pt x="2765850" y="11222"/>
                    <a:pt x="2818124" y="7146"/>
                  </a:cubicBezTo>
                  <a:cubicBezTo>
                    <a:pt x="2870290" y="4596"/>
                    <a:pt x="2922672" y="1640"/>
                    <a:pt x="2974728" y="1029"/>
                  </a:cubicBezTo>
                  <a:cubicBezTo>
                    <a:pt x="3000811" y="519"/>
                    <a:pt x="3026568" y="-296"/>
                    <a:pt x="3053738" y="1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786ABD8-AB9F-46F2-A7D9-36F1F7338C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112326" y="0"/>
            <a:ext cx="4683941" cy="3456291"/>
            <a:chOff x="4345582" y="0"/>
            <a:chExt cx="5069918" cy="3741104"/>
          </a:xfrm>
          <a:solidFill>
            <a:schemeClr val="accent5">
              <a:alpha val="5000"/>
            </a:schemeClr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B26E49F-E19A-487B-A8A4-A26128CFDC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45582" y="1"/>
              <a:ext cx="5069918" cy="3741103"/>
            </a:xfrm>
            <a:custGeom>
              <a:avLst/>
              <a:gdLst>
                <a:gd name="connsiteX0" fmla="*/ 475344 w 5069918"/>
                <a:gd name="connsiteY0" fmla="*/ 0 h 3741103"/>
                <a:gd name="connsiteX1" fmla="*/ 643707 w 5069918"/>
                <a:gd name="connsiteY1" fmla="*/ 0 h 3741103"/>
                <a:gd name="connsiteX2" fmla="*/ 635672 w 5069918"/>
                <a:gd name="connsiteY2" fmla="*/ 7778 h 3741103"/>
                <a:gd name="connsiteX3" fmla="*/ 486638 w 5069918"/>
                <a:gd name="connsiteY3" fmla="*/ 178818 h 3741103"/>
                <a:gd name="connsiteX4" fmla="*/ 353514 w 5069918"/>
                <a:gd name="connsiteY4" fmla="*/ 362293 h 3741103"/>
                <a:gd name="connsiteX5" fmla="*/ 240181 w 5069918"/>
                <a:gd name="connsiteY5" fmla="*/ 558120 h 3741103"/>
                <a:gd name="connsiteX6" fmla="*/ 215073 w 5069918"/>
                <a:gd name="connsiteY6" fmla="*/ 608766 h 3741103"/>
                <a:gd name="connsiteX7" fmla="*/ 202868 w 5069918"/>
                <a:gd name="connsiteY7" fmla="*/ 634294 h 3741103"/>
                <a:gd name="connsiteX8" fmla="*/ 191273 w 5069918"/>
                <a:gd name="connsiteY8" fmla="*/ 660069 h 3741103"/>
                <a:gd name="connsiteX9" fmla="*/ 169129 w 5069918"/>
                <a:gd name="connsiteY9" fmla="*/ 712032 h 3741103"/>
                <a:gd name="connsiteX10" fmla="*/ 148381 w 5069918"/>
                <a:gd name="connsiteY10" fmla="*/ 764571 h 3741103"/>
                <a:gd name="connsiteX11" fmla="*/ 80903 w 5069918"/>
                <a:gd name="connsiteY11" fmla="*/ 979750 h 3741103"/>
                <a:gd name="connsiteX12" fmla="*/ 26154 w 5069918"/>
                <a:gd name="connsiteY12" fmla="*/ 1425590 h 3741103"/>
                <a:gd name="connsiteX13" fmla="*/ 49170 w 5069918"/>
                <a:gd name="connsiteY13" fmla="*/ 1648182 h 3741103"/>
                <a:gd name="connsiteX14" fmla="*/ 119437 w 5069918"/>
                <a:gd name="connsiteY14" fmla="*/ 1861055 h 3741103"/>
                <a:gd name="connsiteX15" fmla="*/ 143672 w 5069918"/>
                <a:gd name="connsiteY15" fmla="*/ 1911947 h 3741103"/>
                <a:gd name="connsiteX16" fmla="*/ 170611 w 5069918"/>
                <a:gd name="connsiteY16" fmla="*/ 1961687 h 3741103"/>
                <a:gd name="connsiteX17" fmla="*/ 230330 w 5069918"/>
                <a:gd name="connsiteY17" fmla="*/ 2058118 h 3741103"/>
                <a:gd name="connsiteX18" fmla="*/ 296237 w 5069918"/>
                <a:gd name="connsiteY18" fmla="*/ 2151255 h 3741103"/>
                <a:gd name="connsiteX19" fmla="*/ 366853 w 5069918"/>
                <a:gd name="connsiteY19" fmla="*/ 2241757 h 3741103"/>
                <a:gd name="connsiteX20" fmla="*/ 513838 w 5069918"/>
                <a:gd name="connsiteY20" fmla="*/ 2420786 h 3741103"/>
                <a:gd name="connsiteX21" fmla="*/ 587330 w 5069918"/>
                <a:gd name="connsiteY21" fmla="*/ 2511534 h 3741103"/>
                <a:gd name="connsiteX22" fmla="*/ 658817 w 5069918"/>
                <a:gd name="connsiteY22" fmla="*/ 2603437 h 3741103"/>
                <a:gd name="connsiteX23" fmla="*/ 730305 w 5069918"/>
                <a:gd name="connsiteY23" fmla="*/ 2692210 h 3741103"/>
                <a:gd name="connsiteX24" fmla="*/ 805018 w 5069918"/>
                <a:gd name="connsiteY24" fmla="*/ 2777936 h 3741103"/>
                <a:gd name="connsiteX25" fmla="*/ 963424 w 5069918"/>
                <a:gd name="connsiteY25" fmla="*/ 2939588 h 3741103"/>
                <a:gd name="connsiteX26" fmla="*/ 1319204 w 5069918"/>
                <a:gd name="connsiteY26" fmla="*/ 3209447 h 3741103"/>
                <a:gd name="connsiteX27" fmla="*/ 1515882 w 5069918"/>
                <a:gd name="connsiteY27" fmla="*/ 3310902 h 3741103"/>
                <a:gd name="connsiteX28" fmla="*/ 1723456 w 5069918"/>
                <a:gd name="connsiteY28" fmla="*/ 3387570 h 3741103"/>
                <a:gd name="connsiteX29" fmla="*/ 1939662 w 5069918"/>
                <a:gd name="connsiteY29" fmla="*/ 3440520 h 3741103"/>
                <a:gd name="connsiteX30" fmla="*/ 2162581 w 5069918"/>
                <a:gd name="connsiteY30" fmla="*/ 3470167 h 3741103"/>
                <a:gd name="connsiteX31" fmla="*/ 2389597 w 5069918"/>
                <a:gd name="connsiteY31" fmla="*/ 3479472 h 3741103"/>
                <a:gd name="connsiteX32" fmla="*/ 2446002 w 5069918"/>
                <a:gd name="connsiteY32" fmla="*/ 3479059 h 3741103"/>
                <a:gd name="connsiteX33" fmla="*/ 2473639 w 5069918"/>
                <a:gd name="connsiteY33" fmla="*/ 3478402 h 3741103"/>
                <a:gd name="connsiteX34" fmla="*/ 2501187 w 5069918"/>
                <a:gd name="connsiteY34" fmla="*/ 3477083 h 3741103"/>
                <a:gd name="connsiteX35" fmla="*/ 2610685 w 5069918"/>
                <a:gd name="connsiteY35" fmla="*/ 3468025 h 3741103"/>
                <a:gd name="connsiteX36" fmla="*/ 3033071 w 5069918"/>
                <a:gd name="connsiteY36" fmla="*/ 3360230 h 3741103"/>
                <a:gd name="connsiteX37" fmla="*/ 3232974 w 5069918"/>
                <a:gd name="connsiteY37" fmla="*/ 3266681 h 3741103"/>
                <a:gd name="connsiteX38" fmla="*/ 3425990 w 5069918"/>
                <a:gd name="connsiteY38" fmla="*/ 3152873 h 3741103"/>
                <a:gd name="connsiteX39" fmla="*/ 3613601 w 5069918"/>
                <a:gd name="connsiteY39" fmla="*/ 3024078 h 3741103"/>
                <a:gd name="connsiteX40" fmla="*/ 3706185 w 5069918"/>
                <a:gd name="connsiteY40" fmla="*/ 2955893 h 3741103"/>
                <a:gd name="connsiteX41" fmla="*/ 3799729 w 5069918"/>
                <a:gd name="connsiteY41" fmla="*/ 2885155 h 3741103"/>
                <a:gd name="connsiteX42" fmla="*/ 4175561 w 5069918"/>
                <a:gd name="connsiteY42" fmla="*/ 2606072 h 3741103"/>
                <a:gd name="connsiteX43" fmla="*/ 4517132 w 5069918"/>
                <a:gd name="connsiteY43" fmla="*/ 2312331 h 3741103"/>
                <a:gd name="connsiteX44" fmla="*/ 4659758 w 5069918"/>
                <a:gd name="connsiteY44" fmla="*/ 2148703 h 3741103"/>
                <a:gd name="connsiteX45" fmla="*/ 4773178 w 5069918"/>
                <a:gd name="connsiteY45" fmla="*/ 1969674 h 3741103"/>
                <a:gd name="connsiteX46" fmla="*/ 4892092 w 5069918"/>
                <a:gd name="connsiteY46" fmla="*/ 1567562 h 3741103"/>
                <a:gd name="connsiteX47" fmla="*/ 4898804 w 5069918"/>
                <a:gd name="connsiteY47" fmla="*/ 1460754 h 3741103"/>
                <a:gd name="connsiteX48" fmla="*/ 4899153 w 5069918"/>
                <a:gd name="connsiteY48" fmla="*/ 1406239 h 3741103"/>
                <a:gd name="connsiteX49" fmla="*/ 4898456 w 5069918"/>
                <a:gd name="connsiteY49" fmla="*/ 1350735 h 3741103"/>
                <a:gd name="connsiteX50" fmla="*/ 4886774 w 5069918"/>
                <a:gd name="connsiteY50" fmla="*/ 1128886 h 3741103"/>
                <a:gd name="connsiteX51" fmla="*/ 4815896 w 5069918"/>
                <a:gd name="connsiteY51" fmla="*/ 689221 h 3741103"/>
                <a:gd name="connsiteX52" fmla="*/ 4673183 w 5069918"/>
                <a:gd name="connsiteY52" fmla="*/ 264874 h 3741103"/>
                <a:gd name="connsiteX53" fmla="*/ 4625496 w 5069918"/>
                <a:gd name="connsiteY53" fmla="*/ 162925 h 3741103"/>
                <a:gd name="connsiteX54" fmla="*/ 4572490 w 5069918"/>
                <a:gd name="connsiteY54" fmla="*/ 63364 h 3741103"/>
                <a:gd name="connsiteX55" fmla="*/ 4532299 w 5069918"/>
                <a:gd name="connsiteY55" fmla="*/ 0 h 3741103"/>
                <a:gd name="connsiteX56" fmla="*/ 4626680 w 5069918"/>
                <a:gd name="connsiteY56" fmla="*/ 0 h 3741103"/>
                <a:gd name="connsiteX57" fmla="*/ 4643978 w 5069918"/>
                <a:gd name="connsiteY57" fmla="*/ 26636 h 3741103"/>
                <a:gd name="connsiteX58" fmla="*/ 4700644 w 5069918"/>
                <a:gd name="connsiteY58" fmla="*/ 128338 h 3741103"/>
                <a:gd name="connsiteX59" fmla="*/ 4753214 w 5069918"/>
                <a:gd name="connsiteY59" fmla="*/ 232016 h 3741103"/>
                <a:gd name="connsiteX60" fmla="*/ 4921297 w 5069918"/>
                <a:gd name="connsiteY60" fmla="*/ 663363 h 3741103"/>
                <a:gd name="connsiteX61" fmla="*/ 5027482 w 5069918"/>
                <a:gd name="connsiteY61" fmla="*/ 1112991 h 3741103"/>
                <a:gd name="connsiteX62" fmla="*/ 5058082 w 5069918"/>
                <a:gd name="connsiteY62" fmla="*/ 1342088 h 3741103"/>
                <a:gd name="connsiteX63" fmla="*/ 5063486 w 5069918"/>
                <a:gd name="connsiteY63" fmla="*/ 1399651 h 3741103"/>
                <a:gd name="connsiteX64" fmla="*/ 5067846 w 5069918"/>
                <a:gd name="connsiteY64" fmla="*/ 1458284 h 3741103"/>
                <a:gd name="connsiteX65" fmla="*/ 5069414 w 5069918"/>
                <a:gd name="connsiteY65" fmla="*/ 1577772 h 3741103"/>
                <a:gd name="connsiteX66" fmla="*/ 5040732 w 5069918"/>
                <a:gd name="connsiteY66" fmla="*/ 1817822 h 3741103"/>
                <a:gd name="connsiteX67" fmla="*/ 4964102 w 5069918"/>
                <a:gd name="connsiteY67" fmla="*/ 2050871 h 3741103"/>
                <a:gd name="connsiteX68" fmla="*/ 4689486 w 5069918"/>
                <a:gd name="connsiteY68" fmla="*/ 2458008 h 3741103"/>
                <a:gd name="connsiteX69" fmla="*/ 4333792 w 5069918"/>
                <a:gd name="connsiteY69" fmla="*/ 2784606 h 3741103"/>
                <a:gd name="connsiteX70" fmla="*/ 3965197 w 5069918"/>
                <a:gd name="connsiteY70" fmla="*/ 3076041 h 3741103"/>
                <a:gd name="connsiteX71" fmla="*/ 3873745 w 5069918"/>
                <a:gd name="connsiteY71" fmla="*/ 3149167 h 3741103"/>
                <a:gd name="connsiteX72" fmla="*/ 3779416 w 5069918"/>
                <a:gd name="connsiteY72" fmla="*/ 3222705 h 3741103"/>
                <a:gd name="connsiteX73" fmla="*/ 3582739 w 5069918"/>
                <a:gd name="connsiteY73" fmla="*/ 3364594 h 3741103"/>
                <a:gd name="connsiteX74" fmla="*/ 3371851 w 5069918"/>
                <a:gd name="connsiteY74" fmla="*/ 3494377 h 3741103"/>
                <a:gd name="connsiteX75" fmla="*/ 3143615 w 5069918"/>
                <a:gd name="connsiteY75" fmla="*/ 3603819 h 3741103"/>
                <a:gd name="connsiteX76" fmla="*/ 2643552 w 5069918"/>
                <a:gd name="connsiteY76" fmla="*/ 3730555 h 3741103"/>
                <a:gd name="connsiteX77" fmla="*/ 2514264 w 5069918"/>
                <a:gd name="connsiteY77" fmla="*/ 3739696 h 3741103"/>
                <a:gd name="connsiteX78" fmla="*/ 2481920 w 5069918"/>
                <a:gd name="connsiteY78" fmla="*/ 3740849 h 3741103"/>
                <a:gd name="connsiteX79" fmla="*/ 2449664 w 5069918"/>
                <a:gd name="connsiteY79" fmla="*/ 3741014 h 3741103"/>
                <a:gd name="connsiteX80" fmla="*/ 2386284 w 5069918"/>
                <a:gd name="connsiteY80" fmla="*/ 3740273 h 3741103"/>
                <a:gd name="connsiteX81" fmla="*/ 2260658 w 5069918"/>
                <a:gd name="connsiteY81" fmla="*/ 3735331 h 3741103"/>
                <a:gd name="connsiteX82" fmla="*/ 2134945 w 5069918"/>
                <a:gd name="connsiteY82" fmla="*/ 3723967 h 3741103"/>
                <a:gd name="connsiteX83" fmla="*/ 1884564 w 5069918"/>
                <a:gd name="connsiteY83" fmla="*/ 3683451 h 3741103"/>
                <a:gd name="connsiteX84" fmla="*/ 1639764 w 5069918"/>
                <a:gd name="connsiteY84" fmla="*/ 3613537 h 3741103"/>
                <a:gd name="connsiteX85" fmla="*/ 1407081 w 5069918"/>
                <a:gd name="connsiteY85" fmla="*/ 3512164 h 3741103"/>
                <a:gd name="connsiteX86" fmla="*/ 1193491 w 5069918"/>
                <a:gd name="connsiteY86" fmla="*/ 3380240 h 3741103"/>
                <a:gd name="connsiteX87" fmla="*/ 836141 w 5069918"/>
                <a:gd name="connsiteY87" fmla="*/ 3047878 h 3741103"/>
                <a:gd name="connsiteX88" fmla="*/ 690812 w 5069918"/>
                <a:gd name="connsiteY88" fmla="*/ 2859461 h 3741103"/>
                <a:gd name="connsiteX89" fmla="*/ 562397 w 5069918"/>
                <a:gd name="connsiteY89" fmla="*/ 2662976 h 3741103"/>
                <a:gd name="connsiteX90" fmla="*/ 502504 w 5069918"/>
                <a:gd name="connsiteY90" fmla="*/ 2565474 h 3741103"/>
                <a:gd name="connsiteX91" fmla="*/ 440258 w 5069918"/>
                <a:gd name="connsiteY91" fmla="*/ 2469619 h 3741103"/>
                <a:gd name="connsiteX92" fmla="*/ 310360 w 5069918"/>
                <a:gd name="connsiteY92" fmla="*/ 2278732 h 3741103"/>
                <a:gd name="connsiteX93" fmla="*/ 246806 w 5069918"/>
                <a:gd name="connsiteY93" fmla="*/ 2181642 h 3741103"/>
                <a:gd name="connsiteX94" fmla="*/ 186303 w 5069918"/>
                <a:gd name="connsiteY94" fmla="*/ 2082411 h 3741103"/>
                <a:gd name="connsiteX95" fmla="*/ 84390 w 5069918"/>
                <a:gd name="connsiteY95" fmla="*/ 1874231 h 3741103"/>
                <a:gd name="connsiteX96" fmla="*/ 20139 w 5069918"/>
                <a:gd name="connsiteY96" fmla="*/ 1653288 h 3741103"/>
                <a:gd name="connsiteX97" fmla="*/ 0 w 5069918"/>
                <a:gd name="connsiteY97" fmla="*/ 1425590 h 3741103"/>
                <a:gd name="connsiteX98" fmla="*/ 179939 w 5069918"/>
                <a:gd name="connsiteY98" fmla="*/ 533498 h 3741103"/>
                <a:gd name="connsiteX99" fmla="*/ 276709 w 5069918"/>
                <a:gd name="connsiteY99" fmla="*/ 322519 h 3741103"/>
                <a:gd name="connsiteX100" fmla="*/ 392571 w 5069918"/>
                <a:gd name="connsiteY100" fmla="*/ 119280 h 3741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5069918" h="3741103">
                  <a:moveTo>
                    <a:pt x="475344" y="0"/>
                  </a:moveTo>
                  <a:lnTo>
                    <a:pt x="643707" y="0"/>
                  </a:lnTo>
                  <a:lnTo>
                    <a:pt x="635672" y="7778"/>
                  </a:lnTo>
                  <a:cubicBezTo>
                    <a:pt x="583538" y="62643"/>
                    <a:pt x="533759" y="119691"/>
                    <a:pt x="486638" y="178818"/>
                  </a:cubicBezTo>
                  <a:cubicBezTo>
                    <a:pt x="439560" y="237945"/>
                    <a:pt x="395012" y="299131"/>
                    <a:pt x="353514" y="362293"/>
                  </a:cubicBezTo>
                  <a:cubicBezTo>
                    <a:pt x="312714" y="425784"/>
                    <a:pt x="274180" y="490841"/>
                    <a:pt x="240181" y="558120"/>
                  </a:cubicBezTo>
                  <a:cubicBezTo>
                    <a:pt x="231376" y="574838"/>
                    <a:pt x="223180" y="591801"/>
                    <a:pt x="215073" y="608766"/>
                  </a:cubicBezTo>
                  <a:lnTo>
                    <a:pt x="202868" y="634294"/>
                  </a:lnTo>
                  <a:lnTo>
                    <a:pt x="191273" y="660069"/>
                  </a:lnTo>
                  <a:cubicBezTo>
                    <a:pt x="183688" y="677280"/>
                    <a:pt x="176016" y="694491"/>
                    <a:pt x="169129" y="712032"/>
                  </a:cubicBezTo>
                  <a:cubicBezTo>
                    <a:pt x="162242" y="729572"/>
                    <a:pt x="154658" y="746866"/>
                    <a:pt x="148381" y="764571"/>
                  </a:cubicBezTo>
                  <a:cubicBezTo>
                    <a:pt x="121529" y="834897"/>
                    <a:pt x="98775" y="906706"/>
                    <a:pt x="80903" y="979750"/>
                  </a:cubicBezTo>
                  <a:cubicBezTo>
                    <a:pt x="44636" y="1125509"/>
                    <a:pt x="26067" y="1275550"/>
                    <a:pt x="26154" y="1425590"/>
                  </a:cubicBezTo>
                  <a:cubicBezTo>
                    <a:pt x="26590" y="1500365"/>
                    <a:pt x="34001" y="1574973"/>
                    <a:pt x="49170" y="1648182"/>
                  </a:cubicBezTo>
                  <a:cubicBezTo>
                    <a:pt x="65124" y="1721226"/>
                    <a:pt x="88226" y="1792705"/>
                    <a:pt x="119437" y="1861055"/>
                  </a:cubicBezTo>
                  <a:cubicBezTo>
                    <a:pt x="126847" y="1878267"/>
                    <a:pt x="135478" y="1895066"/>
                    <a:pt x="143672" y="1911947"/>
                  </a:cubicBezTo>
                  <a:cubicBezTo>
                    <a:pt x="152565" y="1928582"/>
                    <a:pt x="161021" y="1945381"/>
                    <a:pt x="170611" y="1961687"/>
                  </a:cubicBezTo>
                  <a:cubicBezTo>
                    <a:pt x="188919" y="1994626"/>
                    <a:pt x="209319" y="2026578"/>
                    <a:pt x="230330" y="2058118"/>
                  </a:cubicBezTo>
                  <a:cubicBezTo>
                    <a:pt x="251253" y="2089740"/>
                    <a:pt x="273658" y="2120539"/>
                    <a:pt x="296237" y="2151255"/>
                  </a:cubicBezTo>
                  <a:cubicBezTo>
                    <a:pt x="319165" y="2181725"/>
                    <a:pt x="342966" y="2211782"/>
                    <a:pt x="366853" y="2241757"/>
                  </a:cubicBezTo>
                  <a:cubicBezTo>
                    <a:pt x="414714" y="2301791"/>
                    <a:pt x="464756" y="2360588"/>
                    <a:pt x="513838" y="2420786"/>
                  </a:cubicBezTo>
                  <a:cubicBezTo>
                    <a:pt x="538509" y="2450761"/>
                    <a:pt x="563094" y="2480983"/>
                    <a:pt x="587330" y="2511534"/>
                  </a:cubicBezTo>
                  <a:cubicBezTo>
                    <a:pt x="611479" y="2541839"/>
                    <a:pt x="635453" y="2574038"/>
                    <a:pt x="658817" y="2603437"/>
                  </a:cubicBezTo>
                  <a:cubicBezTo>
                    <a:pt x="682008" y="2633577"/>
                    <a:pt x="706330" y="2662811"/>
                    <a:pt x="730305" y="2692210"/>
                  </a:cubicBezTo>
                  <a:cubicBezTo>
                    <a:pt x="754977" y="2721115"/>
                    <a:pt x="779474" y="2750019"/>
                    <a:pt x="805018" y="2777936"/>
                  </a:cubicBezTo>
                  <a:cubicBezTo>
                    <a:pt x="855757" y="2834098"/>
                    <a:pt x="908500" y="2888202"/>
                    <a:pt x="963424" y="2939588"/>
                  </a:cubicBezTo>
                  <a:cubicBezTo>
                    <a:pt x="1073444" y="3042113"/>
                    <a:pt x="1192183" y="3133604"/>
                    <a:pt x="1319204" y="3209447"/>
                  </a:cubicBezTo>
                  <a:cubicBezTo>
                    <a:pt x="1382846" y="3247164"/>
                    <a:pt x="1448143" y="3281751"/>
                    <a:pt x="1515882" y="3310902"/>
                  </a:cubicBezTo>
                  <a:cubicBezTo>
                    <a:pt x="1583184" y="3340877"/>
                    <a:pt x="1652666" y="3366159"/>
                    <a:pt x="1723456" y="3387570"/>
                  </a:cubicBezTo>
                  <a:cubicBezTo>
                    <a:pt x="1794246" y="3409063"/>
                    <a:pt x="1866431" y="3426439"/>
                    <a:pt x="1939662" y="3440520"/>
                  </a:cubicBezTo>
                  <a:cubicBezTo>
                    <a:pt x="2012981" y="3454355"/>
                    <a:pt x="2087519" y="3463825"/>
                    <a:pt x="2162581" y="3470167"/>
                  </a:cubicBezTo>
                  <a:cubicBezTo>
                    <a:pt x="2237643" y="3476589"/>
                    <a:pt x="2313489" y="3479390"/>
                    <a:pt x="2389597" y="3479472"/>
                  </a:cubicBezTo>
                  <a:cubicBezTo>
                    <a:pt x="2408602" y="3479472"/>
                    <a:pt x="2427869" y="3479801"/>
                    <a:pt x="2446002" y="3479059"/>
                  </a:cubicBezTo>
                  <a:lnTo>
                    <a:pt x="2473639" y="3478402"/>
                  </a:lnTo>
                  <a:lnTo>
                    <a:pt x="2501187" y="3477083"/>
                  </a:lnTo>
                  <a:cubicBezTo>
                    <a:pt x="2537890" y="3475519"/>
                    <a:pt x="2574418" y="3472060"/>
                    <a:pt x="2610685" y="3468025"/>
                  </a:cubicBezTo>
                  <a:cubicBezTo>
                    <a:pt x="2755926" y="3451226"/>
                    <a:pt x="2897244" y="3414415"/>
                    <a:pt x="3033071" y="3360230"/>
                  </a:cubicBezTo>
                  <a:cubicBezTo>
                    <a:pt x="3101158" y="3333383"/>
                    <a:pt x="3167589" y="3301514"/>
                    <a:pt x="3232974" y="3266681"/>
                  </a:cubicBezTo>
                  <a:cubicBezTo>
                    <a:pt x="3298446" y="3232011"/>
                    <a:pt x="3362697" y="3193554"/>
                    <a:pt x="3425990" y="3152873"/>
                  </a:cubicBezTo>
                  <a:cubicBezTo>
                    <a:pt x="3489282" y="3112110"/>
                    <a:pt x="3551529" y="3068712"/>
                    <a:pt x="3613601" y="3024078"/>
                  </a:cubicBezTo>
                  <a:cubicBezTo>
                    <a:pt x="3644549" y="3001762"/>
                    <a:pt x="3675411" y="2978868"/>
                    <a:pt x="3706185" y="2955893"/>
                  </a:cubicBezTo>
                  <a:lnTo>
                    <a:pt x="3799729" y="2885155"/>
                  </a:lnTo>
                  <a:cubicBezTo>
                    <a:pt x="3926402" y="2790205"/>
                    <a:pt x="4053597" y="2699374"/>
                    <a:pt x="4175561" y="2606072"/>
                  </a:cubicBezTo>
                  <a:cubicBezTo>
                    <a:pt x="4297526" y="2512852"/>
                    <a:pt x="4414084" y="2416833"/>
                    <a:pt x="4517132" y="2312331"/>
                  </a:cubicBezTo>
                  <a:cubicBezTo>
                    <a:pt x="4568480" y="2259956"/>
                    <a:pt x="4616604" y="2205689"/>
                    <a:pt x="4659758" y="2148703"/>
                  </a:cubicBezTo>
                  <a:cubicBezTo>
                    <a:pt x="4702650" y="2091634"/>
                    <a:pt x="4741184" y="2032096"/>
                    <a:pt x="4773178" y="1969674"/>
                  </a:cubicBezTo>
                  <a:cubicBezTo>
                    <a:pt x="4837865" y="1845080"/>
                    <a:pt x="4877446" y="1709038"/>
                    <a:pt x="4892092" y="1567562"/>
                  </a:cubicBezTo>
                  <a:cubicBezTo>
                    <a:pt x="4895666" y="1532233"/>
                    <a:pt x="4897845" y="1496576"/>
                    <a:pt x="4898804" y="1460754"/>
                  </a:cubicBezTo>
                  <a:cubicBezTo>
                    <a:pt x="4899066" y="1442884"/>
                    <a:pt x="4899414" y="1425015"/>
                    <a:pt x="4899153" y="1406239"/>
                  </a:cubicBezTo>
                  <a:cubicBezTo>
                    <a:pt x="4898979" y="1387711"/>
                    <a:pt x="4899066" y="1369263"/>
                    <a:pt x="4898456" y="1350735"/>
                  </a:cubicBezTo>
                  <a:cubicBezTo>
                    <a:pt x="4896974" y="1276703"/>
                    <a:pt x="4893226" y="1202753"/>
                    <a:pt x="4886774" y="1128886"/>
                  </a:cubicBezTo>
                  <a:cubicBezTo>
                    <a:pt x="4873610" y="981232"/>
                    <a:pt x="4851030" y="833991"/>
                    <a:pt x="4815896" y="689221"/>
                  </a:cubicBezTo>
                  <a:cubicBezTo>
                    <a:pt x="4780676" y="544533"/>
                    <a:pt x="4733860" y="402068"/>
                    <a:pt x="4673183" y="264874"/>
                  </a:cubicBezTo>
                  <a:cubicBezTo>
                    <a:pt x="4658101" y="230533"/>
                    <a:pt x="4642147" y="196605"/>
                    <a:pt x="4625496" y="162925"/>
                  </a:cubicBezTo>
                  <a:cubicBezTo>
                    <a:pt x="4608583" y="129326"/>
                    <a:pt x="4590885" y="96222"/>
                    <a:pt x="4572490" y="63364"/>
                  </a:cubicBezTo>
                  <a:lnTo>
                    <a:pt x="4532299" y="0"/>
                  </a:lnTo>
                  <a:lnTo>
                    <a:pt x="4626680" y="0"/>
                  </a:lnTo>
                  <a:lnTo>
                    <a:pt x="4643978" y="26636"/>
                  </a:lnTo>
                  <a:cubicBezTo>
                    <a:pt x="4663594" y="60152"/>
                    <a:pt x="4682598" y="94080"/>
                    <a:pt x="4700644" y="128338"/>
                  </a:cubicBezTo>
                  <a:cubicBezTo>
                    <a:pt x="4718866" y="162595"/>
                    <a:pt x="4736476" y="197100"/>
                    <a:pt x="4753214" y="232016"/>
                  </a:cubicBezTo>
                  <a:cubicBezTo>
                    <a:pt x="4820082" y="371681"/>
                    <a:pt x="4875964" y="515957"/>
                    <a:pt x="4921297" y="663363"/>
                  </a:cubicBezTo>
                  <a:cubicBezTo>
                    <a:pt x="4966630" y="810687"/>
                    <a:pt x="5002460" y="960975"/>
                    <a:pt x="5027482" y="1112991"/>
                  </a:cubicBezTo>
                  <a:cubicBezTo>
                    <a:pt x="5040123" y="1189000"/>
                    <a:pt x="5050323" y="1265421"/>
                    <a:pt x="5058082" y="1342088"/>
                  </a:cubicBezTo>
                  <a:cubicBezTo>
                    <a:pt x="5060261" y="1361276"/>
                    <a:pt x="5061743" y="1380464"/>
                    <a:pt x="5063486" y="1399651"/>
                  </a:cubicBezTo>
                  <a:cubicBezTo>
                    <a:pt x="5065318" y="1418591"/>
                    <a:pt x="5066625" y="1438437"/>
                    <a:pt x="5067846" y="1458284"/>
                  </a:cubicBezTo>
                  <a:cubicBezTo>
                    <a:pt x="5069851" y="1497894"/>
                    <a:pt x="5070461" y="1537751"/>
                    <a:pt x="5069414" y="1577772"/>
                  </a:cubicBezTo>
                  <a:cubicBezTo>
                    <a:pt x="5067060" y="1657734"/>
                    <a:pt x="5057820" y="1738272"/>
                    <a:pt x="5040732" y="1817822"/>
                  </a:cubicBezTo>
                  <a:cubicBezTo>
                    <a:pt x="5023123" y="1897289"/>
                    <a:pt x="4997578" y="1975686"/>
                    <a:pt x="4964102" y="2050871"/>
                  </a:cubicBezTo>
                  <a:cubicBezTo>
                    <a:pt x="4897409" y="2201736"/>
                    <a:pt x="4799942" y="2338271"/>
                    <a:pt x="4689486" y="2458008"/>
                  </a:cubicBezTo>
                  <a:cubicBezTo>
                    <a:pt x="4579116" y="2578485"/>
                    <a:pt x="4456716" y="2684139"/>
                    <a:pt x="4333792" y="2784606"/>
                  </a:cubicBezTo>
                  <a:cubicBezTo>
                    <a:pt x="4210520" y="2884908"/>
                    <a:pt x="4085853" y="2979775"/>
                    <a:pt x="3965197" y="3076041"/>
                  </a:cubicBezTo>
                  <a:lnTo>
                    <a:pt x="3873745" y="3149167"/>
                  </a:lnTo>
                  <a:cubicBezTo>
                    <a:pt x="3842621" y="3173790"/>
                    <a:pt x="3811325" y="3198413"/>
                    <a:pt x="3779416" y="3222705"/>
                  </a:cubicBezTo>
                  <a:cubicBezTo>
                    <a:pt x="3715863" y="3271374"/>
                    <a:pt x="3650652" y="3319055"/>
                    <a:pt x="3582739" y="3364594"/>
                  </a:cubicBezTo>
                  <a:cubicBezTo>
                    <a:pt x="3514913" y="3410051"/>
                    <a:pt x="3445170" y="3454190"/>
                    <a:pt x="3371851" y="3494377"/>
                  </a:cubicBezTo>
                  <a:cubicBezTo>
                    <a:pt x="3298533" y="3534481"/>
                    <a:pt x="3222687" y="3571703"/>
                    <a:pt x="3143615" y="3603819"/>
                  </a:cubicBezTo>
                  <a:cubicBezTo>
                    <a:pt x="2985994" y="3668876"/>
                    <a:pt x="2815732" y="3712356"/>
                    <a:pt x="2643552" y="3730555"/>
                  </a:cubicBezTo>
                  <a:cubicBezTo>
                    <a:pt x="2600484" y="3734838"/>
                    <a:pt x="2557331" y="3738297"/>
                    <a:pt x="2514264" y="3739696"/>
                  </a:cubicBezTo>
                  <a:lnTo>
                    <a:pt x="2481920" y="3740849"/>
                  </a:lnTo>
                  <a:lnTo>
                    <a:pt x="2449664" y="3741014"/>
                  </a:lnTo>
                  <a:cubicBezTo>
                    <a:pt x="2427869" y="3741343"/>
                    <a:pt x="2407207" y="3740685"/>
                    <a:pt x="2386284" y="3740273"/>
                  </a:cubicBezTo>
                  <a:cubicBezTo>
                    <a:pt x="2344525" y="3739779"/>
                    <a:pt x="2302505" y="3737391"/>
                    <a:pt x="2260658" y="3735331"/>
                  </a:cubicBezTo>
                  <a:cubicBezTo>
                    <a:pt x="2218725" y="3732038"/>
                    <a:pt x="2176791" y="3728991"/>
                    <a:pt x="2134945" y="3723967"/>
                  </a:cubicBezTo>
                  <a:cubicBezTo>
                    <a:pt x="2051165" y="3714497"/>
                    <a:pt x="1967473" y="3701568"/>
                    <a:pt x="1884564" y="3683451"/>
                  </a:cubicBezTo>
                  <a:cubicBezTo>
                    <a:pt x="1801657" y="3665335"/>
                    <a:pt x="1719708" y="3642029"/>
                    <a:pt x="1639764" y="3613537"/>
                  </a:cubicBezTo>
                  <a:cubicBezTo>
                    <a:pt x="1559820" y="3584961"/>
                    <a:pt x="1481969" y="3550869"/>
                    <a:pt x="1407081" y="3512164"/>
                  </a:cubicBezTo>
                  <a:cubicBezTo>
                    <a:pt x="1332455" y="3472884"/>
                    <a:pt x="1260794" y="3428992"/>
                    <a:pt x="1193491" y="3380240"/>
                  </a:cubicBezTo>
                  <a:cubicBezTo>
                    <a:pt x="1058362" y="3283233"/>
                    <a:pt x="939973" y="3169508"/>
                    <a:pt x="836141" y="3047878"/>
                  </a:cubicBezTo>
                  <a:cubicBezTo>
                    <a:pt x="784444" y="2986774"/>
                    <a:pt x="736321" y="2923695"/>
                    <a:pt x="690812" y="2859461"/>
                  </a:cubicBezTo>
                  <a:cubicBezTo>
                    <a:pt x="645217" y="2795229"/>
                    <a:pt x="602674" y="2729596"/>
                    <a:pt x="562397" y="2662976"/>
                  </a:cubicBezTo>
                  <a:cubicBezTo>
                    <a:pt x="541823" y="2629295"/>
                    <a:pt x="522992" y="2597755"/>
                    <a:pt x="502504" y="2565474"/>
                  </a:cubicBezTo>
                  <a:cubicBezTo>
                    <a:pt x="482192" y="2533440"/>
                    <a:pt x="461530" y="2501406"/>
                    <a:pt x="440258" y="2469619"/>
                  </a:cubicBezTo>
                  <a:lnTo>
                    <a:pt x="310360" y="2278732"/>
                  </a:lnTo>
                  <a:cubicBezTo>
                    <a:pt x="288826" y="2246616"/>
                    <a:pt x="267555" y="2214335"/>
                    <a:pt x="246806" y="2181642"/>
                  </a:cubicBezTo>
                  <a:cubicBezTo>
                    <a:pt x="226057" y="2148949"/>
                    <a:pt x="205483" y="2116174"/>
                    <a:pt x="186303" y="2082411"/>
                  </a:cubicBezTo>
                  <a:cubicBezTo>
                    <a:pt x="147857" y="2015213"/>
                    <a:pt x="112550" y="1946041"/>
                    <a:pt x="84390" y="1874231"/>
                  </a:cubicBezTo>
                  <a:cubicBezTo>
                    <a:pt x="55708" y="1802669"/>
                    <a:pt x="34436" y="1728473"/>
                    <a:pt x="20139" y="1653288"/>
                  </a:cubicBezTo>
                  <a:cubicBezTo>
                    <a:pt x="6452" y="1578103"/>
                    <a:pt x="0" y="1501764"/>
                    <a:pt x="0" y="1425590"/>
                  </a:cubicBezTo>
                  <a:cubicBezTo>
                    <a:pt x="1133" y="1121885"/>
                    <a:pt x="63293" y="819004"/>
                    <a:pt x="179939" y="533498"/>
                  </a:cubicBezTo>
                  <a:cubicBezTo>
                    <a:pt x="209232" y="462183"/>
                    <a:pt x="240965" y="391527"/>
                    <a:pt x="276709" y="322519"/>
                  </a:cubicBezTo>
                  <a:cubicBezTo>
                    <a:pt x="311930" y="253262"/>
                    <a:pt x="350725" y="185489"/>
                    <a:pt x="392571" y="11928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E67742-7BE5-458C-BC8D-9EE8557636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2838" y="1"/>
              <a:ext cx="4960548" cy="3526297"/>
            </a:xfrm>
            <a:custGeom>
              <a:avLst/>
              <a:gdLst>
                <a:gd name="connsiteX0" fmla="*/ 542883 w 4960548"/>
                <a:gd name="connsiteY0" fmla="*/ 0 h 3526297"/>
                <a:gd name="connsiteX1" fmla="*/ 826658 w 4960548"/>
                <a:gd name="connsiteY1" fmla="*/ 0 h 3526297"/>
                <a:gd name="connsiteX2" fmla="*/ 730698 w 4960548"/>
                <a:gd name="connsiteY2" fmla="*/ 89329 h 3526297"/>
                <a:gd name="connsiteX3" fmla="*/ 590295 w 4960548"/>
                <a:gd name="connsiteY3" fmla="*/ 244485 h 3526297"/>
                <a:gd name="connsiteX4" fmla="*/ 357524 w 4960548"/>
                <a:gd name="connsiteY4" fmla="*/ 587307 h 3526297"/>
                <a:gd name="connsiteX5" fmla="*/ 199554 w 4960548"/>
                <a:gd name="connsiteY5" fmla="*/ 966280 h 3526297"/>
                <a:gd name="connsiteX6" fmla="*/ 142104 w 4960548"/>
                <a:gd name="connsiteY6" fmla="*/ 1370286 h 3526297"/>
                <a:gd name="connsiteX7" fmla="*/ 166339 w 4960548"/>
                <a:gd name="connsiteY7" fmla="*/ 1568090 h 3526297"/>
                <a:gd name="connsiteX8" fmla="*/ 237914 w 4960548"/>
                <a:gd name="connsiteY8" fmla="*/ 1753129 h 3526297"/>
                <a:gd name="connsiteX9" fmla="*/ 287868 w 4960548"/>
                <a:gd name="connsiteY9" fmla="*/ 1840255 h 3526297"/>
                <a:gd name="connsiteX10" fmla="*/ 345232 w 4960548"/>
                <a:gd name="connsiteY10" fmla="*/ 1924581 h 3526297"/>
                <a:gd name="connsiteX11" fmla="*/ 477745 w 4960548"/>
                <a:gd name="connsiteY11" fmla="*/ 2087551 h 3526297"/>
                <a:gd name="connsiteX12" fmla="*/ 621156 w 4960548"/>
                <a:gd name="connsiteY12" fmla="*/ 2251756 h 3526297"/>
                <a:gd name="connsiteX13" fmla="*/ 692469 w 4960548"/>
                <a:gd name="connsiteY13" fmla="*/ 2337482 h 3526297"/>
                <a:gd name="connsiteX14" fmla="*/ 726731 w 4960548"/>
                <a:gd name="connsiteY14" fmla="*/ 2379562 h 3526297"/>
                <a:gd name="connsiteX15" fmla="*/ 760295 w 4960548"/>
                <a:gd name="connsiteY15" fmla="*/ 2419831 h 3526297"/>
                <a:gd name="connsiteX16" fmla="*/ 1048685 w 4960548"/>
                <a:gd name="connsiteY16" fmla="*/ 2717443 h 3526297"/>
                <a:gd name="connsiteX17" fmla="*/ 1202035 w 4960548"/>
                <a:gd name="connsiteY17" fmla="*/ 2851344 h 3526297"/>
                <a:gd name="connsiteX18" fmla="*/ 1362620 w 4960548"/>
                <a:gd name="connsiteY18" fmla="*/ 2974785 h 3526297"/>
                <a:gd name="connsiteX19" fmla="*/ 1721364 w 4960548"/>
                <a:gd name="connsiteY19" fmla="*/ 3170036 h 3526297"/>
                <a:gd name="connsiteX20" fmla="*/ 1922052 w 4960548"/>
                <a:gd name="connsiteY20" fmla="*/ 3225210 h 3526297"/>
                <a:gd name="connsiteX21" fmla="*/ 1973488 w 4960548"/>
                <a:gd name="connsiteY21" fmla="*/ 3234928 h 3526297"/>
                <a:gd name="connsiteX22" fmla="*/ 2025360 w 4960548"/>
                <a:gd name="connsiteY22" fmla="*/ 3243080 h 3526297"/>
                <a:gd name="connsiteX23" fmla="*/ 2130063 w 4960548"/>
                <a:gd name="connsiteY23" fmla="*/ 3254774 h 3526297"/>
                <a:gd name="connsiteX24" fmla="*/ 2182719 w 4960548"/>
                <a:gd name="connsiteY24" fmla="*/ 3258562 h 3526297"/>
                <a:gd name="connsiteX25" fmla="*/ 2235551 w 4960548"/>
                <a:gd name="connsiteY25" fmla="*/ 3261197 h 3526297"/>
                <a:gd name="connsiteX26" fmla="*/ 2288556 w 4960548"/>
                <a:gd name="connsiteY26" fmla="*/ 3262350 h 3526297"/>
                <a:gd name="connsiteX27" fmla="*/ 2341648 w 4960548"/>
                <a:gd name="connsiteY27" fmla="*/ 3262103 h 3526297"/>
                <a:gd name="connsiteX28" fmla="*/ 2368238 w 4960548"/>
                <a:gd name="connsiteY28" fmla="*/ 3261856 h 3526297"/>
                <a:gd name="connsiteX29" fmla="*/ 2393869 w 4960548"/>
                <a:gd name="connsiteY29" fmla="*/ 3260785 h 3526297"/>
                <a:gd name="connsiteX30" fmla="*/ 2419413 w 4960548"/>
                <a:gd name="connsiteY30" fmla="*/ 3259550 h 3526297"/>
                <a:gd name="connsiteX31" fmla="*/ 2444869 w 4960548"/>
                <a:gd name="connsiteY31" fmla="*/ 3257574 h 3526297"/>
                <a:gd name="connsiteX32" fmla="*/ 2545824 w 4960548"/>
                <a:gd name="connsiteY32" fmla="*/ 3245798 h 3526297"/>
                <a:gd name="connsiteX33" fmla="*/ 2930373 w 4960548"/>
                <a:gd name="connsiteY33" fmla="*/ 3126555 h 3526297"/>
                <a:gd name="connsiteX34" fmla="*/ 3285631 w 4960548"/>
                <a:gd name="connsiteY34" fmla="*/ 2917552 h 3526297"/>
                <a:gd name="connsiteX35" fmla="*/ 3371764 w 4960548"/>
                <a:gd name="connsiteY35" fmla="*/ 2856120 h 3526297"/>
                <a:gd name="connsiteX36" fmla="*/ 3457898 w 4960548"/>
                <a:gd name="connsiteY36" fmla="*/ 2792628 h 3526297"/>
                <a:gd name="connsiteX37" fmla="*/ 3632344 w 4960548"/>
                <a:gd name="connsiteY37" fmla="*/ 2660869 h 3526297"/>
                <a:gd name="connsiteX38" fmla="*/ 3990915 w 4960548"/>
                <a:gd name="connsiteY38" fmla="*/ 2405832 h 3526297"/>
                <a:gd name="connsiteX39" fmla="*/ 4324988 w 4960548"/>
                <a:gd name="connsiteY39" fmla="*/ 2152196 h 3526297"/>
                <a:gd name="connsiteX40" fmla="*/ 4592106 w 4960548"/>
                <a:gd name="connsiteY40" fmla="*/ 1861501 h 3526297"/>
                <a:gd name="connsiteX41" fmla="*/ 4683122 w 4960548"/>
                <a:gd name="connsiteY41" fmla="*/ 1692521 h 3526297"/>
                <a:gd name="connsiteX42" fmla="*/ 4738568 w 4960548"/>
                <a:gd name="connsiteY42" fmla="*/ 1507893 h 3526297"/>
                <a:gd name="connsiteX43" fmla="*/ 4753912 w 4960548"/>
                <a:gd name="connsiteY43" fmla="*/ 1411050 h 3526297"/>
                <a:gd name="connsiteX44" fmla="*/ 4756440 w 4960548"/>
                <a:gd name="connsiteY44" fmla="*/ 1386509 h 3526297"/>
                <a:gd name="connsiteX45" fmla="*/ 4758358 w 4960548"/>
                <a:gd name="connsiteY45" fmla="*/ 1361475 h 3526297"/>
                <a:gd name="connsiteX46" fmla="*/ 4761148 w 4960548"/>
                <a:gd name="connsiteY46" fmla="*/ 1309759 h 3526297"/>
                <a:gd name="connsiteX47" fmla="*/ 4756354 w 4960548"/>
                <a:gd name="connsiteY47" fmla="*/ 1102980 h 3526297"/>
                <a:gd name="connsiteX48" fmla="*/ 4725578 w 4960548"/>
                <a:gd name="connsiteY48" fmla="*/ 898753 h 3526297"/>
                <a:gd name="connsiteX49" fmla="*/ 4673358 w 4960548"/>
                <a:gd name="connsiteY49" fmla="*/ 699384 h 3526297"/>
                <a:gd name="connsiteX50" fmla="*/ 4538491 w 4960548"/>
                <a:gd name="connsiteY50" fmla="*/ 312754 h 3526297"/>
                <a:gd name="connsiteX51" fmla="*/ 4446604 w 4960548"/>
                <a:gd name="connsiteY51" fmla="*/ 129196 h 3526297"/>
                <a:gd name="connsiteX52" fmla="*/ 4419840 w 4960548"/>
                <a:gd name="connsiteY52" fmla="*/ 85222 h 3526297"/>
                <a:gd name="connsiteX53" fmla="*/ 4391680 w 4960548"/>
                <a:gd name="connsiteY53" fmla="*/ 42071 h 3526297"/>
                <a:gd name="connsiteX54" fmla="*/ 4361930 w 4960548"/>
                <a:gd name="connsiteY54" fmla="*/ 0 h 3526297"/>
                <a:gd name="connsiteX55" fmla="*/ 4588871 w 4960548"/>
                <a:gd name="connsiteY55" fmla="*/ 0 h 3526297"/>
                <a:gd name="connsiteX56" fmla="*/ 4613640 w 4960548"/>
                <a:gd name="connsiteY56" fmla="*/ 38859 h 3526297"/>
                <a:gd name="connsiteX57" fmla="*/ 4724445 w 4960548"/>
                <a:gd name="connsiteY57" fmla="*/ 234687 h 3526297"/>
                <a:gd name="connsiteX58" fmla="*/ 4876138 w 4960548"/>
                <a:gd name="connsiteY58" fmla="*/ 653022 h 3526297"/>
                <a:gd name="connsiteX59" fmla="*/ 4911707 w 4960548"/>
                <a:gd name="connsiteY59" fmla="*/ 870671 h 3526297"/>
                <a:gd name="connsiteX60" fmla="*/ 4934810 w 4960548"/>
                <a:gd name="connsiteY60" fmla="*/ 1088487 h 3526297"/>
                <a:gd name="connsiteX61" fmla="*/ 4953206 w 4960548"/>
                <a:gd name="connsiteY61" fmla="*/ 1306301 h 3526297"/>
                <a:gd name="connsiteX62" fmla="*/ 4956954 w 4960548"/>
                <a:gd name="connsiteY62" fmla="*/ 1360899 h 3526297"/>
                <a:gd name="connsiteX63" fmla="*/ 4958610 w 4960548"/>
                <a:gd name="connsiteY63" fmla="*/ 1388980 h 3526297"/>
                <a:gd name="connsiteX64" fmla="*/ 4959830 w 4960548"/>
                <a:gd name="connsiteY64" fmla="*/ 1417555 h 3526297"/>
                <a:gd name="connsiteX65" fmla="*/ 4958174 w 4960548"/>
                <a:gd name="connsiteY65" fmla="*/ 1532680 h 3526297"/>
                <a:gd name="connsiteX66" fmla="*/ 4834030 w 4960548"/>
                <a:gd name="connsiteY66" fmla="*/ 1984861 h 3526297"/>
                <a:gd name="connsiteX67" fmla="*/ 4558106 w 4960548"/>
                <a:gd name="connsiteY67" fmla="*/ 2368857 h 3526297"/>
                <a:gd name="connsiteX68" fmla="*/ 4389936 w 4960548"/>
                <a:gd name="connsiteY68" fmla="*/ 2528945 h 3526297"/>
                <a:gd name="connsiteX69" fmla="*/ 4214618 w 4960548"/>
                <a:gd name="connsiteY69" fmla="*/ 2674457 h 3526297"/>
                <a:gd name="connsiteX70" fmla="*/ 3858489 w 4960548"/>
                <a:gd name="connsiteY70" fmla="*/ 2936658 h 3526297"/>
                <a:gd name="connsiteX71" fmla="*/ 3768868 w 4960548"/>
                <a:gd name="connsiteY71" fmla="*/ 3000643 h 3526297"/>
                <a:gd name="connsiteX72" fmla="*/ 3676806 w 4960548"/>
                <a:gd name="connsiteY72" fmla="*/ 3065040 h 3526297"/>
                <a:gd name="connsiteX73" fmla="*/ 3582477 w 4960548"/>
                <a:gd name="connsiteY73" fmla="*/ 3128614 h 3526297"/>
                <a:gd name="connsiteX74" fmla="*/ 3485185 w 4960548"/>
                <a:gd name="connsiteY74" fmla="*/ 3190377 h 3526297"/>
                <a:gd name="connsiteX75" fmla="*/ 3280923 w 4960548"/>
                <a:gd name="connsiteY75" fmla="*/ 3306325 h 3526297"/>
                <a:gd name="connsiteX76" fmla="*/ 3061230 w 4960548"/>
                <a:gd name="connsiteY76" fmla="*/ 3404897 h 3526297"/>
                <a:gd name="connsiteX77" fmla="*/ 2583137 w 4960548"/>
                <a:gd name="connsiteY77" fmla="*/ 3518292 h 3526297"/>
                <a:gd name="connsiteX78" fmla="*/ 2460038 w 4960548"/>
                <a:gd name="connsiteY78" fmla="*/ 3525622 h 3526297"/>
                <a:gd name="connsiteX79" fmla="*/ 2429264 w 4960548"/>
                <a:gd name="connsiteY79" fmla="*/ 3526280 h 3526297"/>
                <a:gd name="connsiteX80" fmla="*/ 2398576 w 4960548"/>
                <a:gd name="connsiteY80" fmla="*/ 3526116 h 3526297"/>
                <a:gd name="connsiteX81" fmla="*/ 2367977 w 4960548"/>
                <a:gd name="connsiteY81" fmla="*/ 3525786 h 3526297"/>
                <a:gd name="connsiteX82" fmla="*/ 2338249 w 4960548"/>
                <a:gd name="connsiteY82" fmla="*/ 3524716 h 3526297"/>
                <a:gd name="connsiteX83" fmla="*/ 2100770 w 4960548"/>
                <a:gd name="connsiteY83" fmla="*/ 3506845 h 3526297"/>
                <a:gd name="connsiteX84" fmla="*/ 1864776 w 4960548"/>
                <a:gd name="connsiteY84" fmla="*/ 3467483 h 3526297"/>
                <a:gd name="connsiteX85" fmla="*/ 1632964 w 4960548"/>
                <a:gd name="connsiteY85" fmla="*/ 3405803 h 3526297"/>
                <a:gd name="connsiteX86" fmla="*/ 1189219 w 4960548"/>
                <a:gd name="connsiteY86" fmla="*/ 3220352 h 3526297"/>
                <a:gd name="connsiteX87" fmla="*/ 815305 w 4960548"/>
                <a:gd name="connsiteY87" fmla="*/ 2931634 h 3526297"/>
                <a:gd name="connsiteX88" fmla="*/ 663699 w 4960548"/>
                <a:gd name="connsiteY88" fmla="*/ 2757877 h 3526297"/>
                <a:gd name="connsiteX89" fmla="*/ 531274 w 4960548"/>
                <a:gd name="connsiteY89" fmla="*/ 2573907 h 3526297"/>
                <a:gd name="connsiteX90" fmla="*/ 500325 w 4960548"/>
                <a:gd name="connsiteY90" fmla="*/ 2527051 h 3526297"/>
                <a:gd name="connsiteX91" fmla="*/ 470771 w 4960548"/>
                <a:gd name="connsiteY91" fmla="*/ 2481594 h 3526297"/>
                <a:gd name="connsiteX92" fmla="*/ 412448 w 4960548"/>
                <a:gd name="connsiteY92" fmla="*/ 2393479 h 3526297"/>
                <a:gd name="connsiteX93" fmla="*/ 291616 w 4960548"/>
                <a:gd name="connsiteY93" fmla="*/ 2213464 h 3526297"/>
                <a:gd name="connsiteX94" fmla="*/ 173662 w 4960548"/>
                <a:gd name="connsiteY94" fmla="*/ 2023154 h 3526297"/>
                <a:gd name="connsiteX95" fmla="*/ 120483 w 4960548"/>
                <a:gd name="connsiteY95" fmla="*/ 1922276 h 3526297"/>
                <a:gd name="connsiteX96" fmla="*/ 75324 w 4960548"/>
                <a:gd name="connsiteY96" fmla="*/ 1816703 h 3526297"/>
                <a:gd name="connsiteX97" fmla="*/ 40713 w 4960548"/>
                <a:gd name="connsiteY97" fmla="*/ 1707179 h 3526297"/>
                <a:gd name="connsiteX98" fmla="*/ 27811 w 4960548"/>
                <a:gd name="connsiteY98" fmla="*/ 1651346 h 3526297"/>
                <a:gd name="connsiteX99" fmla="*/ 22144 w 4960548"/>
                <a:gd name="connsiteY99" fmla="*/ 1623346 h 3526297"/>
                <a:gd name="connsiteX100" fmla="*/ 17436 w 4960548"/>
                <a:gd name="connsiteY100" fmla="*/ 1595265 h 3526297"/>
                <a:gd name="connsiteX101" fmla="*/ 0 w 4960548"/>
                <a:gd name="connsiteY101" fmla="*/ 1370286 h 3526297"/>
                <a:gd name="connsiteX102" fmla="*/ 48385 w 4960548"/>
                <a:gd name="connsiteY102" fmla="*/ 931939 h 3526297"/>
                <a:gd name="connsiteX103" fmla="*/ 193801 w 4960548"/>
                <a:gd name="connsiteY103" fmla="*/ 511957 h 3526297"/>
                <a:gd name="connsiteX104" fmla="*/ 431660 w 4960548"/>
                <a:gd name="connsiteY104" fmla="*/ 131379 h 3526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960548" h="3526297">
                  <a:moveTo>
                    <a:pt x="542883" y="0"/>
                  </a:moveTo>
                  <a:lnTo>
                    <a:pt x="826658" y="0"/>
                  </a:lnTo>
                  <a:lnTo>
                    <a:pt x="730698" y="89329"/>
                  </a:lnTo>
                  <a:cubicBezTo>
                    <a:pt x="681528" y="139120"/>
                    <a:pt x="634626" y="190876"/>
                    <a:pt x="590295" y="244485"/>
                  </a:cubicBezTo>
                  <a:cubicBezTo>
                    <a:pt x="501458" y="351540"/>
                    <a:pt x="423083" y="466336"/>
                    <a:pt x="357524" y="587307"/>
                  </a:cubicBezTo>
                  <a:cubicBezTo>
                    <a:pt x="291965" y="708196"/>
                    <a:pt x="237391" y="834767"/>
                    <a:pt x="199554" y="966280"/>
                  </a:cubicBezTo>
                  <a:cubicBezTo>
                    <a:pt x="161632" y="1097463"/>
                    <a:pt x="142016" y="1233833"/>
                    <a:pt x="142104" y="1370286"/>
                  </a:cubicBezTo>
                  <a:cubicBezTo>
                    <a:pt x="142888" y="1437319"/>
                    <a:pt x="149862" y="1503858"/>
                    <a:pt x="166339" y="1568090"/>
                  </a:cubicBezTo>
                  <a:cubicBezTo>
                    <a:pt x="182555" y="1632405"/>
                    <a:pt x="207750" y="1693921"/>
                    <a:pt x="237914" y="1753129"/>
                  </a:cubicBezTo>
                  <a:cubicBezTo>
                    <a:pt x="253170" y="1782693"/>
                    <a:pt x="270084" y="1811680"/>
                    <a:pt x="287868" y="1840255"/>
                  </a:cubicBezTo>
                  <a:cubicBezTo>
                    <a:pt x="305914" y="1868748"/>
                    <a:pt x="325181" y="1896830"/>
                    <a:pt x="345232" y="1924581"/>
                  </a:cubicBezTo>
                  <a:cubicBezTo>
                    <a:pt x="385858" y="1979920"/>
                    <a:pt x="431017" y="2033612"/>
                    <a:pt x="477745" y="2087551"/>
                  </a:cubicBezTo>
                  <a:cubicBezTo>
                    <a:pt x="524474" y="2141573"/>
                    <a:pt x="573294" y="2195594"/>
                    <a:pt x="621156" y="2251756"/>
                  </a:cubicBezTo>
                  <a:cubicBezTo>
                    <a:pt x="645130" y="2279755"/>
                    <a:pt x="668843" y="2308412"/>
                    <a:pt x="692469" y="2337482"/>
                  </a:cubicBezTo>
                  <a:lnTo>
                    <a:pt x="726731" y="2379562"/>
                  </a:lnTo>
                  <a:cubicBezTo>
                    <a:pt x="737977" y="2392986"/>
                    <a:pt x="748700" y="2406738"/>
                    <a:pt x="760295" y="2419831"/>
                  </a:cubicBezTo>
                  <a:cubicBezTo>
                    <a:pt x="850788" y="2526392"/>
                    <a:pt x="948952" y="2624470"/>
                    <a:pt x="1048685" y="2717443"/>
                  </a:cubicBezTo>
                  <a:cubicBezTo>
                    <a:pt x="1098814" y="2763724"/>
                    <a:pt x="1149814" y="2808439"/>
                    <a:pt x="1202035" y="2851344"/>
                  </a:cubicBezTo>
                  <a:cubicBezTo>
                    <a:pt x="1254256" y="2894248"/>
                    <a:pt x="1307435" y="2935752"/>
                    <a:pt x="1362620" y="2974785"/>
                  </a:cubicBezTo>
                  <a:cubicBezTo>
                    <a:pt x="1472554" y="3053017"/>
                    <a:pt x="1591118" y="3122932"/>
                    <a:pt x="1721364" y="3170036"/>
                  </a:cubicBezTo>
                  <a:cubicBezTo>
                    <a:pt x="1786314" y="3193588"/>
                    <a:pt x="1853617" y="3211622"/>
                    <a:pt x="1922052" y="3225210"/>
                  </a:cubicBezTo>
                  <a:cubicBezTo>
                    <a:pt x="1939227" y="3228422"/>
                    <a:pt x="1956227" y="3232128"/>
                    <a:pt x="1973488" y="3234928"/>
                  </a:cubicBezTo>
                  <a:lnTo>
                    <a:pt x="2025360" y="3243080"/>
                  </a:lnTo>
                  <a:cubicBezTo>
                    <a:pt x="2060145" y="3247445"/>
                    <a:pt x="2094930" y="3252056"/>
                    <a:pt x="2130063" y="3254774"/>
                  </a:cubicBezTo>
                  <a:cubicBezTo>
                    <a:pt x="2147587" y="3256338"/>
                    <a:pt x="2165109" y="3257821"/>
                    <a:pt x="2182719" y="3258562"/>
                  </a:cubicBezTo>
                  <a:cubicBezTo>
                    <a:pt x="2200330" y="3259385"/>
                    <a:pt x="2217853" y="3260703"/>
                    <a:pt x="2235551" y="3261197"/>
                  </a:cubicBezTo>
                  <a:lnTo>
                    <a:pt x="2288556" y="3262350"/>
                  </a:lnTo>
                  <a:cubicBezTo>
                    <a:pt x="2306166" y="3262761"/>
                    <a:pt x="2323951" y="3262185"/>
                    <a:pt x="2341648" y="3262103"/>
                  </a:cubicBezTo>
                  <a:lnTo>
                    <a:pt x="2368238" y="3261856"/>
                  </a:lnTo>
                  <a:cubicBezTo>
                    <a:pt x="2376869" y="3261609"/>
                    <a:pt x="2385325" y="3261115"/>
                    <a:pt x="2393869" y="3260785"/>
                  </a:cubicBezTo>
                  <a:cubicBezTo>
                    <a:pt x="2402412" y="3260373"/>
                    <a:pt x="2410956" y="3260127"/>
                    <a:pt x="2419413" y="3259550"/>
                  </a:cubicBezTo>
                  <a:lnTo>
                    <a:pt x="2444869" y="3257574"/>
                  </a:lnTo>
                  <a:cubicBezTo>
                    <a:pt x="2478782" y="3255021"/>
                    <a:pt x="2512434" y="3250739"/>
                    <a:pt x="2545824" y="3245798"/>
                  </a:cubicBezTo>
                  <a:cubicBezTo>
                    <a:pt x="2679470" y="3224881"/>
                    <a:pt x="2807973" y="3183954"/>
                    <a:pt x="2930373" y="3126555"/>
                  </a:cubicBezTo>
                  <a:cubicBezTo>
                    <a:pt x="3053210" y="3069817"/>
                    <a:pt x="3170118" y="2997184"/>
                    <a:pt x="3285631" y="2917552"/>
                  </a:cubicBezTo>
                  <a:cubicBezTo>
                    <a:pt x="3314487" y="2897706"/>
                    <a:pt x="3343169" y="2876954"/>
                    <a:pt x="3371764" y="2856120"/>
                  </a:cubicBezTo>
                  <a:cubicBezTo>
                    <a:pt x="3400534" y="2835285"/>
                    <a:pt x="3429216" y="2814121"/>
                    <a:pt x="3457898" y="2792628"/>
                  </a:cubicBezTo>
                  <a:lnTo>
                    <a:pt x="3632344" y="2660869"/>
                  </a:lnTo>
                  <a:cubicBezTo>
                    <a:pt x="3752043" y="2571190"/>
                    <a:pt x="3872873" y="2487687"/>
                    <a:pt x="3990915" y="2405832"/>
                  </a:cubicBezTo>
                  <a:cubicBezTo>
                    <a:pt x="4108869" y="2323976"/>
                    <a:pt x="4222378" y="2241297"/>
                    <a:pt x="4324988" y="2152196"/>
                  </a:cubicBezTo>
                  <a:cubicBezTo>
                    <a:pt x="4427598" y="2063258"/>
                    <a:pt x="4520270" y="1968474"/>
                    <a:pt x="4592106" y="1861501"/>
                  </a:cubicBezTo>
                  <a:cubicBezTo>
                    <a:pt x="4628024" y="1808057"/>
                    <a:pt x="4658712" y="1751730"/>
                    <a:pt x="4683122" y="1692521"/>
                  </a:cubicBezTo>
                  <a:cubicBezTo>
                    <a:pt x="4707706" y="1633393"/>
                    <a:pt x="4725404" y="1571467"/>
                    <a:pt x="4738568" y="1507893"/>
                  </a:cubicBezTo>
                  <a:cubicBezTo>
                    <a:pt x="4745106" y="1476106"/>
                    <a:pt x="4750338" y="1443742"/>
                    <a:pt x="4753912" y="1411050"/>
                  </a:cubicBezTo>
                  <a:cubicBezTo>
                    <a:pt x="4754958" y="1402897"/>
                    <a:pt x="4755656" y="1394662"/>
                    <a:pt x="4756440" y="1386509"/>
                  </a:cubicBezTo>
                  <a:cubicBezTo>
                    <a:pt x="4757138" y="1378274"/>
                    <a:pt x="4758010" y="1370204"/>
                    <a:pt x="4758358" y="1361475"/>
                  </a:cubicBezTo>
                  <a:lnTo>
                    <a:pt x="4761148" y="1309759"/>
                  </a:lnTo>
                  <a:cubicBezTo>
                    <a:pt x="4763676" y="1240751"/>
                    <a:pt x="4762106" y="1171659"/>
                    <a:pt x="4756354" y="1102980"/>
                  </a:cubicBezTo>
                  <a:cubicBezTo>
                    <a:pt x="4750774" y="1034218"/>
                    <a:pt x="4740050" y="966033"/>
                    <a:pt x="4725578" y="898753"/>
                  </a:cubicBezTo>
                  <a:cubicBezTo>
                    <a:pt x="4710932" y="831473"/>
                    <a:pt x="4692624" y="765100"/>
                    <a:pt x="4673358" y="699384"/>
                  </a:cubicBezTo>
                  <a:cubicBezTo>
                    <a:pt x="4634912" y="568037"/>
                    <a:pt x="4592456" y="438419"/>
                    <a:pt x="4538491" y="312754"/>
                  </a:cubicBezTo>
                  <a:cubicBezTo>
                    <a:pt x="4511464" y="250003"/>
                    <a:pt x="4481301" y="188406"/>
                    <a:pt x="4446604" y="129196"/>
                  </a:cubicBezTo>
                  <a:cubicBezTo>
                    <a:pt x="4438147" y="114291"/>
                    <a:pt x="4428819" y="99798"/>
                    <a:pt x="4419840" y="85222"/>
                  </a:cubicBezTo>
                  <a:cubicBezTo>
                    <a:pt x="4410598" y="70728"/>
                    <a:pt x="4401008" y="56482"/>
                    <a:pt x="4391680" y="42071"/>
                  </a:cubicBezTo>
                  <a:lnTo>
                    <a:pt x="4361930" y="0"/>
                  </a:lnTo>
                  <a:lnTo>
                    <a:pt x="4588871" y="0"/>
                  </a:lnTo>
                  <a:lnTo>
                    <a:pt x="4613640" y="38859"/>
                  </a:lnTo>
                  <a:cubicBezTo>
                    <a:pt x="4653306" y="102762"/>
                    <a:pt x="4690706" y="167901"/>
                    <a:pt x="4724445" y="234687"/>
                  </a:cubicBezTo>
                  <a:cubicBezTo>
                    <a:pt x="4792096" y="368257"/>
                    <a:pt x="4844230" y="508828"/>
                    <a:pt x="4876138" y="653022"/>
                  </a:cubicBezTo>
                  <a:cubicBezTo>
                    <a:pt x="4892005" y="725161"/>
                    <a:pt x="4903077" y="797874"/>
                    <a:pt x="4911707" y="870671"/>
                  </a:cubicBezTo>
                  <a:cubicBezTo>
                    <a:pt x="4920513" y="943386"/>
                    <a:pt x="4927574" y="1016019"/>
                    <a:pt x="4934810" y="1088487"/>
                  </a:cubicBezTo>
                  <a:cubicBezTo>
                    <a:pt x="4941697" y="1161036"/>
                    <a:pt x="4947799" y="1233586"/>
                    <a:pt x="4953206" y="1306301"/>
                  </a:cubicBezTo>
                  <a:lnTo>
                    <a:pt x="4956954" y="1360899"/>
                  </a:lnTo>
                  <a:cubicBezTo>
                    <a:pt x="4957651" y="1369875"/>
                    <a:pt x="4958087" y="1379510"/>
                    <a:pt x="4958610" y="1388980"/>
                  </a:cubicBezTo>
                  <a:cubicBezTo>
                    <a:pt x="4959133" y="1398450"/>
                    <a:pt x="4959656" y="1408003"/>
                    <a:pt x="4959830" y="1417555"/>
                  </a:cubicBezTo>
                  <a:cubicBezTo>
                    <a:pt x="4961138" y="1455683"/>
                    <a:pt x="4960702" y="1494140"/>
                    <a:pt x="4958174" y="1532680"/>
                  </a:cubicBezTo>
                  <a:cubicBezTo>
                    <a:pt x="4948760" y="1686920"/>
                    <a:pt x="4904908" y="1842314"/>
                    <a:pt x="4834030" y="1984861"/>
                  </a:cubicBezTo>
                  <a:cubicBezTo>
                    <a:pt x="4763328" y="2127820"/>
                    <a:pt x="4665860" y="2256121"/>
                    <a:pt x="4558106" y="2368857"/>
                  </a:cubicBezTo>
                  <a:cubicBezTo>
                    <a:pt x="4504230" y="2425432"/>
                    <a:pt x="4447650" y="2478465"/>
                    <a:pt x="4389936" y="2528945"/>
                  </a:cubicBezTo>
                  <a:cubicBezTo>
                    <a:pt x="4332223" y="2579425"/>
                    <a:pt x="4273726" y="2628011"/>
                    <a:pt x="4214618" y="2674457"/>
                  </a:cubicBezTo>
                  <a:cubicBezTo>
                    <a:pt x="4096664" y="2767759"/>
                    <a:pt x="3976094" y="2852826"/>
                    <a:pt x="3858489" y="2936658"/>
                  </a:cubicBezTo>
                  <a:lnTo>
                    <a:pt x="3768868" y="3000643"/>
                  </a:lnTo>
                  <a:cubicBezTo>
                    <a:pt x="3738530" y="3022136"/>
                    <a:pt x="3707929" y="3043794"/>
                    <a:pt x="3676806" y="3065040"/>
                  </a:cubicBezTo>
                  <a:cubicBezTo>
                    <a:pt x="3645770" y="3086369"/>
                    <a:pt x="3614386" y="3107615"/>
                    <a:pt x="3582477" y="3128614"/>
                  </a:cubicBezTo>
                  <a:cubicBezTo>
                    <a:pt x="3550483" y="3149449"/>
                    <a:pt x="3518226" y="3170118"/>
                    <a:pt x="3485185" y="3190377"/>
                  </a:cubicBezTo>
                  <a:cubicBezTo>
                    <a:pt x="3419452" y="3230975"/>
                    <a:pt x="3351625" y="3270338"/>
                    <a:pt x="3280923" y="3306325"/>
                  </a:cubicBezTo>
                  <a:cubicBezTo>
                    <a:pt x="3210307" y="3342476"/>
                    <a:pt x="3137251" y="3376074"/>
                    <a:pt x="3061230" y="3404897"/>
                  </a:cubicBezTo>
                  <a:cubicBezTo>
                    <a:pt x="2909886" y="3463366"/>
                    <a:pt x="2747295" y="3502810"/>
                    <a:pt x="2583137" y="3518292"/>
                  </a:cubicBezTo>
                  <a:cubicBezTo>
                    <a:pt x="2542075" y="3521999"/>
                    <a:pt x="2501013" y="3524798"/>
                    <a:pt x="2460038" y="3525622"/>
                  </a:cubicBezTo>
                  <a:lnTo>
                    <a:pt x="2429264" y="3526280"/>
                  </a:lnTo>
                  <a:cubicBezTo>
                    <a:pt x="2419064" y="3526363"/>
                    <a:pt x="2408777" y="3526116"/>
                    <a:pt x="2398576" y="3526116"/>
                  </a:cubicBezTo>
                  <a:lnTo>
                    <a:pt x="2367977" y="3525786"/>
                  </a:lnTo>
                  <a:lnTo>
                    <a:pt x="2338249" y="3524716"/>
                  </a:lnTo>
                  <a:cubicBezTo>
                    <a:pt x="2259089" y="3522327"/>
                    <a:pt x="2179756" y="3516399"/>
                    <a:pt x="2100770" y="3506845"/>
                  </a:cubicBezTo>
                  <a:cubicBezTo>
                    <a:pt x="2021699" y="3497787"/>
                    <a:pt x="1942801" y="3484776"/>
                    <a:pt x="1864776" y="3467483"/>
                  </a:cubicBezTo>
                  <a:cubicBezTo>
                    <a:pt x="1786836" y="3450025"/>
                    <a:pt x="1709508" y="3429355"/>
                    <a:pt x="1632964" y="3405803"/>
                  </a:cubicBezTo>
                  <a:cubicBezTo>
                    <a:pt x="1480138" y="3358288"/>
                    <a:pt x="1329055" y="3299160"/>
                    <a:pt x="1189219" y="3220352"/>
                  </a:cubicBezTo>
                  <a:cubicBezTo>
                    <a:pt x="1049296" y="3141708"/>
                    <a:pt x="924367" y="3041982"/>
                    <a:pt x="815305" y="2931634"/>
                  </a:cubicBezTo>
                  <a:cubicBezTo>
                    <a:pt x="760469" y="2876542"/>
                    <a:pt x="710603" y="2817909"/>
                    <a:pt x="663699" y="2757877"/>
                  </a:cubicBezTo>
                  <a:cubicBezTo>
                    <a:pt x="617059" y="2697597"/>
                    <a:pt x="572684" y="2636411"/>
                    <a:pt x="531274" y="2573907"/>
                  </a:cubicBezTo>
                  <a:cubicBezTo>
                    <a:pt x="520638" y="2558426"/>
                    <a:pt x="510612" y="2542697"/>
                    <a:pt x="500325" y="2527051"/>
                  </a:cubicBezTo>
                  <a:lnTo>
                    <a:pt x="470771" y="2481594"/>
                  </a:lnTo>
                  <a:cubicBezTo>
                    <a:pt x="451853" y="2452195"/>
                    <a:pt x="432238" y="2423043"/>
                    <a:pt x="412448" y="2393479"/>
                  </a:cubicBezTo>
                  <a:lnTo>
                    <a:pt x="291616" y="2213464"/>
                  </a:lnTo>
                  <a:cubicBezTo>
                    <a:pt x="251078" y="2152113"/>
                    <a:pt x="211062" y="2088951"/>
                    <a:pt x="173662" y="2023154"/>
                  </a:cubicBezTo>
                  <a:cubicBezTo>
                    <a:pt x="155005" y="1990214"/>
                    <a:pt x="136960" y="1956697"/>
                    <a:pt x="120483" y="1922276"/>
                  </a:cubicBezTo>
                  <a:cubicBezTo>
                    <a:pt x="104093" y="1887771"/>
                    <a:pt x="88837" y="1852608"/>
                    <a:pt x="75324" y="1816703"/>
                  </a:cubicBezTo>
                  <a:cubicBezTo>
                    <a:pt x="62072" y="1780717"/>
                    <a:pt x="50303" y="1744235"/>
                    <a:pt x="40713" y="1707179"/>
                  </a:cubicBezTo>
                  <a:cubicBezTo>
                    <a:pt x="36180" y="1688650"/>
                    <a:pt x="31560" y="1670039"/>
                    <a:pt x="27811" y="1651346"/>
                  </a:cubicBezTo>
                  <a:lnTo>
                    <a:pt x="22144" y="1623346"/>
                  </a:lnTo>
                  <a:lnTo>
                    <a:pt x="17436" y="1595265"/>
                  </a:lnTo>
                  <a:cubicBezTo>
                    <a:pt x="5144" y="1520328"/>
                    <a:pt x="0" y="1444978"/>
                    <a:pt x="0" y="1370286"/>
                  </a:cubicBezTo>
                  <a:cubicBezTo>
                    <a:pt x="349" y="1223293"/>
                    <a:pt x="16652" y="1076299"/>
                    <a:pt x="48385" y="931939"/>
                  </a:cubicBezTo>
                  <a:cubicBezTo>
                    <a:pt x="80032" y="787663"/>
                    <a:pt x="128504" y="646187"/>
                    <a:pt x="193801" y="511957"/>
                  </a:cubicBezTo>
                  <a:cubicBezTo>
                    <a:pt x="259404" y="377727"/>
                    <a:pt x="339740" y="250559"/>
                    <a:pt x="431660" y="13137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B03BE98-6C07-41CD-ACA9-5244A3DA10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1928" y="0"/>
              <a:ext cx="4934374" cy="3484134"/>
            </a:xfrm>
            <a:custGeom>
              <a:avLst/>
              <a:gdLst>
                <a:gd name="connsiteX0" fmla="*/ 585303 w 4934374"/>
                <a:gd name="connsiteY0" fmla="*/ 0 h 3484134"/>
                <a:gd name="connsiteX1" fmla="*/ 1213739 w 4934374"/>
                <a:gd name="connsiteY1" fmla="*/ 0 h 3484134"/>
                <a:gd name="connsiteX2" fmla="*/ 1150162 w 4934374"/>
                <a:gd name="connsiteY2" fmla="*/ 47028 h 3484134"/>
                <a:gd name="connsiteX3" fmla="*/ 626038 w 4934374"/>
                <a:gd name="connsiteY3" fmla="*/ 660944 h 3484134"/>
                <a:gd name="connsiteX4" fmla="*/ 435986 w 4934374"/>
                <a:gd name="connsiteY4" fmla="*/ 1375409 h 3484134"/>
                <a:gd name="connsiteX5" fmla="*/ 750530 w 4934374"/>
                <a:gd name="connsiteY5" fmla="*/ 2038817 h 3484134"/>
                <a:gd name="connsiteX6" fmla="*/ 909024 w 4934374"/>
                <a:gd name="connsiteY6" fmla="*/ 2249384 h 3484134"/>
                <a:gd name="connsiteX7" fmla="*/ 2396223 w 4934374"/>
                <a:gd name="connsiteY7" fmla="*/ 3072468 h 3484134"/>
                <a:gd name="connsiteX8" fmla="*/ 3525201 w 4934374"/>
                <a:gd name="connsiteY8" fmla="*/ 2566101 h 3484134"/>
                <a:gd name="connsiteX9" fmla="*/ 3662596 w 4934374"/>
                <a:gd name="connsiteY9" fmla="*/ 2465552 h 3484134"/>
                <a:gd name="connsiteX10" fmla="*/ 4287500 w 4934374"/>
                <a:gd name="connsiteY10" fmla="*/ 1939915 h 3484134"/>
                <a:gd name="connsiteX11" fmla="*/ 4498563 w 4934374"/>
                <a:gd name="connsiteY11" fmla="*/ 1375409 h 3484134"/>
                <a:gd name="connsiteX12" fmla="*/ 4132831 w 4934374"/>
                <a:gd name="connsiteY12" fmla="*/ 134540 h 3484134"/>
                <a:gd name="connsiteX13" fmla="*/ 4025590 w 4934374"/>
                <a:gd name="connsiteY13" fmla="*/ 0 h 3484134"/>
                <a:gd name="connsiteX14" fmla="*/ 4555675 w 4934374"/>
                <a:gd name="connsiteY14" fmla="*/ 0 h 3484134"/>
                <a:gd name="connsiteX15" fmla="*/ 4605933 w 4934374"/>
                <a:gd name="connsiteY15" fmla="*/ 77740 h 3484134"/>
                <a:gd name="connsiteX16" fmla="*/ 4934374 w 4934374"/>
                <a:gd name="connsiteY16" fmla="*/ 1375327 h 3484134"/>
                <a:gd name="connsiteX17" fmla="*/ 3793540 w 4934374"/>
                <a:gd name="connsiteY17" fmla="*/ 2890475 h 3484134"/>
                <a:gd name="connsiteX18" fmla="*/ 2396135 w 4934374"/>
                <a:gd name="connsiteY18" fmla="*/ 3484134 h 3484134"/>
                <a:gd name="connsiteX19" fmla="*/ 548273 w 4934374"/>
                <a:gd name="connsiteY19" fmla="*/ 2480458 h 3484134"/>
                <a:gd name="connsiteX20" fmla="*/ 0 w 4934374"/>
                <a:gd name="connsiteY20" fmla="*/ 1375327 h 3484134"/>
                <a:gd name="connsiteX21" fmla="*/ 512166 w 4934374"/>
                <a:gd name="connsiteY21" fmla="*/ 77740 h 348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934374" h="3484134">
                  <a:moveTo>
                    <a:pt x="585303" y="0"/>
                  </a:moveTo>
                  <a:lnTo>
                    <a:pt x="1213739" y="0"/>
                  </a:lnTo>
                  <a:lnTo>
                    <a:pt x="1150162" y="47028"/>
                  </a:lnTo>
                  <a:cubicBezTo>
                    <a:pt x="925762" y="228608"/>
                    <a:pt x="749397" y="435224"/>
                    <a:pt x="626038" y="660944"/>
                  </a:cubicBezTo>
                  <a:cubicBezTo>
                    <a:pt x="499976" y="891687"/>
                    <a:pt x="435986" y="1132066"/>
                    <a:pt x="435986" y="1375409"/>
                  </a:cubicBezTo>
                  <a:cubicBezTo>
                    <a:pt x="435986" y="1620481"/>
                    <a:pt x="538074" y="1763604"/>
                    <a:pt x="750530" y="2038817"/>
                  </a:cubicBezTo>
                  <a:cubicBezTo>
                    <a:pt x="801792" y="2105190"/>
                    <a:pt x="854797" y="2173870"/>
                    <a:pt x="909024" y="2249384"/>
                  </a:cubicBezTo>
                  <a:cubicBezTo>
                    <a:pt x="1323389" y="2826326"/>
                    <a:pt x="1768180" y="3072468"/>
                    <a:pt x="2396223" y="3072468"/>
                  </a:cubicBezTo>
                  <a:cubicBezTo>
                    <a:pt x="2808409" y="3072468"/>
                    <a:pt x="3110835" y="2871947"/>
                    <a:pt x="3525201" y="2566101"/>
                  </a:cubicBezTo>
                  <a:cubicBezTo>
                    <a:pt x="3571493" y="2531926"/>
                    <a:pt x="3617786" y="2498162"/>
                    <a:pt x="3662596" y="2465552"/>
                  </a:cubicBezTo>
                  <a:cubicBezTo>
                    <a:pt x="3905479" y="2288583"/>
                    <a:pt x="4134849" y="2121414"/>
                    <a:pt x="4287500" y="1939915"/>
                  </a:cubicBezTo>
                  <a:cubicBezTo>
                    <a:pt x="4433440" y="1766404"/>
                    <a:pt x="4498563" y="1592317"/>
                    <a:pt x="4498563" y="1375409"/>
                  </a:cubicBezTo>
                  <a:cubicBezTo>
                    <a:pt x="4498563" y="899696"/>
                    <a:pt x="4369741" y="465973"/>
                    <a:pt x="4132831" y="134540"/>
                  </a:cubicBezTo>
                  <a:lnTo>
                    <a:pt x="4025590" y="0"/>
                  </a:lnTo>
                  <a:lnTo>
                    <a:pt x="4555675" y="0"/>
                  </a:lnTo>
                  <a:lnTo>
                    <a:pt x="4605933" y="77740"/>
                  </a:lnTo>
                  <a:cubicBezTo>
                    <a:pt x="4820335" y="448137"/>
                    <a:pt x="4934374" y="894662"/>
                    <a:pt x="4934374" y="1375327"/>
                  </a:cubicBezTo>
                  <a:cubicBezTo>
                    <a:pt x="4934374" y="2116884"/>
                    <a:pt x="4369100" y="2465635"/>
                    <a:pt x="3793540" y="2890475"/>
                  </a:cubicBezTo>
                  <a:cubicBezTo>
                    <a:pt x="3374293" y="3199945"/>
                    <a:pt x="2970389" y="3484134"/>
                    <a:pt x="2396135" y="3484134"/>
                  </a:cubicBezTo>
                  <a:cubicBezTo>
                    <a:pt x="1544564" y="3484134"/>
                    <a:pt x="991670" y="3097832"/>
                    <a:pt x="548273" y="2480458"/>
                  </a:cubicBezTo>
                  <a:cubicBezTo>
                    <a:pt x="282201" y="2110049"/>
                    <a:pt x="0" y="1856001"/>
                    <a:pt x="0" y="1375327"/>
                  </a:cubicBezTo>
                  <a:cubicBezTo>
                    <a:pt x="0" y="894662"/>
                    <a:pt x="195505" y="448137"/>
                    <a:pt x="512166" y="777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3CCE92-2C5E-48BC-9713-FBEEDBAE61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1928" y="0"/>
              <a:ext cx="4934374" cy="3484134"/>
            </a:xfrm>
            <a:custGeom>
              <a:avLst/>
              <a:gdLst>
                <a:gd name="connsiteX0" fmla="*/ 585303 w 4934374"/>
                <a:gd name="connsiteY0" fmla="*/ 0 h 3484134"/>
                <a:gd name="connsiteX1" fmla="*/ 1354934 w 4934374"/>
                <a:gd name="connsiteY1" fmla="*/ 0 h 3484134"/>
                <a:gd name="connsiteX2" fmla="*/ 1206830 w 4934374"/>
                <a:gd name="connsiteY2" fmla="*/ 109531 h 3484134"/>
                <a:gd name="connsiteX3" fmla="*/ 703453 w 4934374"/>
                <a:gd name="connsiteY3" fmla="*/ 698660 h 3484134"/>
                <a:gd name="connsiteX4" fmla="*/ 523079 w 4934374"/>
                <a:gd name="connsiteY4" fmla="*/ 1375409 h 3484134"/>
                <a:gd name="connsiteX5" fmla="*/ 820885 w 4934374"/>
                <a:gd name="connsiteY5" fmla="*/ 1990313 h 3484134"/>
                <a:gd name="connsiteX6" fmla="*/ 981122 w 4934374"/>
                <a:gd name="connsiteY6" fmla="*/ 2203186 h 3484134"/>
                <a:gd name="connsiteX7" fmla="*/ 1592426 w 4934374"/>
                <a:gd name="connsiteY7" fmla="*/ 2792645 h 3484134"/>
                <a:gd name="connsiteX8" fmla="*/ 2396135 w 4934374"/>
                <a:gd name="connsiteY8" fmla="*/ 2990119 h 3484134"/>
                <a:gd name="connsiteX9" fmla="*/ 2913112 w 4934374"/>
                <a:gd name="connsiteY9" fmla="*/ 2864371 h 3484134"/>
                <a:gd name="connsiteX10" fmla="*/ 3471411 w 4934374"/>
                <a:gd name="connsiteY10" fmla="*/ 2501292 h 3484134"/>
                <a:gd name="connsiteX11" fmla="*/ 3609242 w 4934374"/>
                <a:gd name="connsiteY11" fmla="*/ 2400414 h 3484134"/>
                <a:gd name="connsiteX12" fmla="*/ 4219151 w 4934374"/>
                <a:gd name="connsiteY12" fmla="*/ 1888693 h 3484134"/>
                <a:gd name="connsiteX13" fmla="*/ 4411296 w 4934374"/>
                <a:gd name="connsiteY13" fmla="*/ 1375409 h 3484134"/>
                <a:gd name="connsiteX14" fmla="*/ 3957874 w 4934374"/>
                <a:gd name="connsiteY14" fmla="*/ 51887 h 3484134"/>
                <a:gd name="connsiteX15" fmla="*/ 3906637 w 4934374"/>
                <a:gd name="connsiteY15" fmla="*/ 0 h 3484134"/>
                <a:gd name="connsiteX16" fmla="*/ 4555675 w 4934374"/>
                <a:gd name="connsiteY16" fmla="*/ 0 h 3484134"/>
                <a:gd name="connsiteX17" fmla="*/ 4605933 w 4934374"/>
                <a:gd name="connsiteY17" fmla="*/ 77740 h 3484134"/>
                <a:gd name="connsiteX18" fmla="*/ 4934374 w 4934374"/>
                <a:gd name="connsiteY18" fmla="*/ 1375327 h 3484134"/>
                <a:gd name="connsiteX19" fmla="*/ 3793540 w 4934374"/>
                <a:gd name="connsiteY19" fmla="*/ 2890475 h 3484134"/>
                <a:gd name="connsiteX20" fmla="*/ 2396135 w 4934374"/>
                <a:gd name="connsiteY20" fmla="*/ 3484134 h 3484134"/>
                <a:gd name="connsiteX21" fmla="*/ 548273 w 4934374"/>
                <a:gd name="connsiteY21" fmla="*/ 2480458 h 3484134"/>
                <a:gd name="connsiteX22" fmla="*/ 0 w 4934374"/>
                <a:gd name="connsiteY22" fmla="*/ 1375327 h 3484134"/>
                <a:gd name="connsiteX23" fmla="*/ 512166 w 4934374"/>
                <a:gd name="connsiteY23" fmla="*/ 77740 h 348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34374" h="3484134">
                  <a:moveTo>
                    <a:pt x="585303" y="0"/>
                  </a:moveTo>
                  <a:lnTo>
                    <a:pt x="1354934" y="0"/>
                  </a:lnTo>
                  <a:lnTo>
                    <a:pt x="1206830" y="109531"/>
                  </a:lnTo>
                  <a:cubicBezTo>
                    <a:pt x="994024" y="281725"/>
                    <a:pt x="820013" y="485457"/>
                    <a:pt x="703453" y="698660"/>
                  </a:cubicBezTo>
                  <a:cubicBezTo>
                    <a:pt x="583756" y="917627"/>
                    <a:pt x="523079" y="1145324"/>
                    <a:pt x="523079" y="1375409"/>
                  </a:cubicBezTo>
                  <a:cubicBezTo>
                    <a:pt x="523079" y="1595282"/>
                    <a:pt x="614356" y="1722842"/>
                    <a:pt x="820885" y="1990313"/>
                  </a:cubicBezTo>
                  <a:cubicBezTo>
                    <a:pt x="872582" y="2057263"/>
                    <a:pt x="926023" y="2126519"/>
                    <a:pt x="981122" y="2203186"/>
                  </a:cubicBezTo>
                  <a:cubicBezTo>
                    <a:pt x="1175968" y="2474445"/>
                    <a:pt x="1375871" y="2667309"/>
                    <a:pt x="1592426" y="2792645"/>
                  </a:cubicBezTo>
                  <a:cubicBezTo>
                    <a:pt x="1821970" y="2925557"/>
                    <a:pt x="2084904" y="2990119"/>
                    <a:pt x="2396135" y="2990119"/>
                  </a:cubicBezTo>
                  <a:cubicBezTo>
                    <a:pt x="2572762" y="2990119"/>
                    <a:pt x="2737009" y="2950179"/>
                    <a:pt x="2913112" y="2864371"/>
                  </a:cubicBezTo>
                  <a:cubicBezTo>
                    <a:pt x="3093922" y="2776257"/>
                    <a:pt x="3272903" y="2647792"/>
                    <a:pt x="3471411" y="2501292"/>
                  </a:cubicBezTo>
                  <a:cubicBezTo>
                    <a:pt x="3517964" y="2466952"/>
                    <a:pt x="3564344" y="2433106"/>
                    <a:pt x="3609242" y="2400414"/>
                  </a:cubicBezTo>
                  <a:cubicBezTo>
                    <a:pt x="3847766" y="2226574"/>
                    <a:pt x="4073038" y="2062368"/>
                    <a:pt x="4219151" y="1888693"/>
                  </a:cubicBezTo>
                  <a:cubicBezTo>
                    <a:pt x="4353844" y="1728606"/>
                    <a:pt x="4411296" y="1575106"/>
                    <a:pt x="4411296" y="1375409"/>
                  </a:cubicBezTo>
                  <a:cubicBezTo>
                    <a:pt x="4411296" y="851089"/>
                    <a:pt x="4250274" y="381038"/>
                    <a:pt x="3957874" y="51887"/>
                  </a:cubicBezTo>
                  <a:lnTo>
                    <a:pt x="3906637" y="0"/>
                  </a:lnTo>
                  <a:lnTo>
                    <a:pt x="4555675" y="0"/>
                  </a:lnTo>
                  <a:lnTo>
                    <a:pt x="4605933" y="77740"/>
                  </a:lnTo>
                  <a:cubicBezTo>
                    <a:pt x="4820335" y="448137"/>
                    <a:pt x="4934374" y="894662"/>
                    <a:pt x="4934374" y="1375327"/>
                  </a:cubicBezTo>
                  <a:cubicBezTo>
                    <a:pt x="4934374" y="2116884"/>
                    <a:pt x="4369100" y="2465635"/>
                    <a:pt x="3793540" y="2890475"/>
                  </a:cubicBezTo>
                  <a:cubicBezTo>
                    <a:pt x="3374293" y="3199945"/>
                    <a:pt x="2970389" y="3484134"/>
                    <a:pt x="2396135" y="3484134"/>
                  </a:cubicBezTo>
                  <a:cubicBezTo>
                    <a:pt x="1544564" y="3484134"/>
                    <a:pt x="991670" y="3097832"/>
                    <a:pt x="548273" y="2480458"/>
                  </a:cubicBezTo>
                  <a:cubicBezTo>
                    <a:pt x="282201" y="2110049"/>
                    <a:pt x="0" y="1856001"/>
                    <a:pt x="0" y="1375327"/>
                  </a:cubicBezTo>
                  <a:cubicBezTo>
                    <a:pt x="0" y="894662"/>
                    <a:pt x="195505" y="448137"/>
                    <a:pt x="512166" y="777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 0"/>
          <p:cNvSpPr txBox="1">
            <a:spLocks noGrp="1"/>
          </p:cNvSpPr>
          <p:nvPr>
            <p:ph type="title" idx="100" hasCustomPrompt="1"/>
          </p:nvPr>
        </p:nvSpPr>
        <p:spPr>
          <a:xfrm>
            <a:off x="804672" y="802955"/>
            <a:ext cx="5145024" cy="14540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 marL="0" indent="0" algn="l">
              <a:lnSpc>
                <a:spcPct val="90000"/>
              </a:lnSpc>
            </a:pPr>
            <a:r>
              <a:rPr lang="es-MX" sz="4000" b="1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Contenido temático</a:t>
            </a:r>
            <a:r>
              <a:rPr lang="en-US" sz="3600" b="1" dirty="0">
                <a:solidFill>
                  <a:schemeClr val="tx2"/>
                </a:solidFill>
              </a:rPr>
              <a:t>
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4" name="Text 1"/>
          <p:cNvSpPr txBox="1"/>
          <p:nvPr/>
        </p:nvSpPr>
        <p:spPr>
          <a:xfrm>
            <a:off x="574158" y="2421682"/>
            <a:ext cx="5521842" cy="3639289"/>
          </a:xfrm>
          <a:prstGeom prst="rect">
            <a:avLst/>
          </a:prstGeom>
          <a:blipFill dpi="0" rotWithShape="1">
            <a:blip r:embed="rId3">
              <a:alphaModFix amt="90000"/>
            </a:blip>
            <a:srcRect/>
            <a:tile tx="0" ty="0" sx="100000" sy="100000" flip="none" algn="tl"/>
          </a:blipFill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b="1" noProof="0" dirty="0">
                <a:solidFill>
                  <a:schemeClr val="tx2"/>
                </a:solidFill>
              </a:rPr>
              <a:t>1.1. Las emociones: concepto y clasificación</a:t>
            </a: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b="1" dirty="0">
                <a:solidFill>
                  <a:schemeClr val="tx2"/>
                </a:solidFill>
              </a:rPr>
              <a:t>1.1.1. Categorías de las emociones según Robert </a:t>
            </a:r>
            <a:r>
              <a:rPr lang="es-MX" b="1" dirty="0" err="1">
                <a:solidFill>
                  <a:schemeClr val="tx2"/>
                </a:solidFill>
              </a:rPr>
              <a:t>Plutchik</a:t>
            </a:r>
            <a:endParaRPr lang="es-MX" b="1" dirty="0">
              <a:solidFill>
                <a:schemeClr val="tx2"/>
              </a:solidFill>
            </a:endParaRP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b="1" dirty="0">
                <a:solidFill>
                  <a:schemeClr val="tx2"/>
                </a:solidFill>
              </a:rPr>
              <a:t>1.1.1.1. Primarias</a:t>
            </a: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b="1" dirty="0">
                <a:solidFill>
                  <a:schemeClr val="tx2"/>
                </a:solidFill>
              </a:rPr>
              <a:t>1.1.1.2. Secundarias</a:t>
            </a: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1.2. Componentes de las emociones: fisiológicos, cognitivos y conductuales.</a:t>
            </a: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b="1" dirty="0">
                <a:solidFill>
                  <a:schemeClr val="tx2"/>
                </a:solidFill>
              </a:rPr>
              <a:t>1.3. Funciones de las emociones y su relación con mi entorno.</a:t>
            </a: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b="1" dirty="0">
                <a:solidFill>
                  <a:schemeClr val="tx2"/>
                </a:solidFill>
              </a:rPr>
              <a:t>1.3.1. Adaptativa</a:t>
            </a: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b="1" dirty="0">
                <a:solidFill>
                  <a:schemeClr val="tx2"/>
                </a:solidFill>
              </a:rPr>
              <a:t>1.3.2. Social</a:t>
            </a: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b="1" dirty="0">
                <a:solidFill>
                  <a:schemeClr val="tx2"/>
                </a:solidFill>
              </a:rPr>
              <a:t>1.3.3. Motivacional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BE02AB-BE21-4EE3-839D-B5D7AE6C3C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CFDF92E5-C86B-FA9E-88D2-63FE3764EA77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500"/>
            <a:ext cx="10668000" cy="525780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pPr marL="0" indent="0">
              <a:buNone/>
            </a:pPr>
            <a:r>
              <a:rPr lang="es-MX" sz="4800" b="1" noProof="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REFERENCIAS</a:t>
            </a:r>
            <a:r>
              <a:rPr lang="es-MX" sz="4800" b="1" noProof="0" dirty="0">
                <a:solidFill>
                  <a:srgbClr val="222DAC"/>
                </a:solidFill>
              </a:rPr>
              <a:t>
</a:t>
            </a:r>
            <a:endParaRPr lang="es-MX" sz="4800" noProof="0" dirty="0"/>
          </a:p>
        </p:txBody>
      </p:sp>
      <p:sp>
        <p:nvSpPr>
          <p:cNvPr id="4" name="Text 1">
            <a:extLst>
              <a:ext uri="{FF2B5EF4-FFF2-40B4-BE49-F238E27FC236}">
                <a16:creationId xmlns:a16="http://schemas.microsoft.com/office/drawing/2014/main" id="{76F4BCE1-6A93-A0A6-15FD-F3569A1E51D3}"/>
              </a:ext>
            </a:extLst>
          </p:cNvPr>
          <p:cNvSpPr txBox="1"/>
          <p:nvPr/>
        </p:nvSpPr>
        <p:spPr>
          <a:xfrm>
            <a:off x="761999" y="1091474"/>
            <a:ext cx="11114567" cy="255208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rmAutofit/>
          </a:bodyPr>
          <a:lstStyle/>
          <a:p>
            <a:pPr marL="342900" indent="-228600" algn="just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400" b="1" noProof="0" dirty="0" err="1">
                <a:solidFill>
                  <a:schemeClr val="tx2"/>
                </a:solidFill>
              </a:rPr>
              <a:t>Gui</a:t>
            </a:r>
            <a:r>
              <a:rPr lang="es-MX" sz="1400" b="1" dirty="0">
                <a:solidFill>
                  <a:schemeClr val="tx2"/>
                </a:solidFill>
              </a:rPr>
              <a:t>o</a:t>
            </a:r>
            <a:r>
              <a:rPr lang="es-MX" sz="1400" b="1" noProof="0" dirty="0">
                <a:solidFill>
                  <a:schemeClr val="tx2"/>
                </a:solidFill>
              </a:rPr>
              <a:t>n Instruccional. (2025). Desarrollo </a:t>
            </a:r>
            <a:r>
              <a:rPr lang="es-MX" sz="1400" b="1" dirty="0">
                <a:solidFill>
                  <a:schemeClr val="tx2"/>
                </a:solidFill>
              </a:rPr>
              <a:t>Personal y Emocional</a:t>
            </a:r>
            <a:r>
              <a:rPr lang="es-MX" sz="1400" b="1" noProof="0" dirty="0">
                <a:solidFill>
                  <a:schemeClr val="tx2"/>
                </a:solidFill>
              </a:rPr>
              <a:t>. Universidad Autónoma del Estado de México.</a:t>
            </a:r>
          </a:p>
          <a:p>
            <a:pPr marL="400050" indent="-285750" algn="just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400" b="1" noProof="0" dirty="0">
                <a:solidFill>
                  <a:schemeClr val="tx2"/>
                </a:solidFill>
              </a:rPr>
              <a:t>Moreno , B. et al. (2025). </a:t>
            </a:r>
            <a:r>
              <a:rPr lang="es-MX" sz="1400" b="1" i="1" noProof="0" dirty="0">
                <a:solidFill>
                  <a:schemeClr val="tx2"/>
                </a:solidFill>
              </a:rPr>
              <a:t>E-BOOK Desarrollo Personal y Emocional . </a:t>
            </a:r>
            <a:r>
              <a:rPr lang="es-MX" sz="1400" b="1" noProof="0" dirty="0">
                <a:solidFill>
                  <a:schemeClr val="tx2"/>
                </a:solidFill>
              </a:rPr>
              <a:t>Universidad Autónoma del Estado de México</a:t>
            </a:r>
          </a:p>
          <a:p>
            <a:pPr marL="342900" indent="-228600" algn="just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400" b="1" noProof="0" dirty="0">
                <a:solidFill>
                  <a:schemeClr val="tx2"/>
                </a:solidFill>
              </a:rPr>
              <a:t>Programa de Asignatura. Desarrollo Personal y Emocional (2025)</a:t>
            </a:r>
            <a:r>
              <a:rPr lang="es-MX" sz="1400" b="1" dirty="0">
                <a:solidFill>
                  <a:schemeClr val="tx2"/>
                </a:solidFill>
              </a:rPr>
              <a:t>. Segundo Semestre CBU-2024. Universidad Autónoma del Estado de México.</a:t>
            </a:r>
            <a:endParaRPr lang="es-MX" sz="1400" b="1" noProof="0" dirty="0">
              <a:solidFill>
                <a:schemeClr val="tx2"/>
              </a:solidFill>
            </a:endParaRPr>
          </a:p>
          <a:p>
            <a:pPr marL="0" indent="0" algn="l">
              <a:buNone/>
            </a:pPr>
            <a:endParaRPr lang="es-MX" sz="2400" noProof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endParaRPr lang="es-MX" sz="2400" noProof="0" dirty="0"/>
          </a:p>
        </p:txBody>
      </p:sp>
    </p:spTree>
    <p:extLst>
      <p:ext uri="{BB962C8B-B14F-4D97-AF65-F5344CB8AC3E}">
        <p14:creationId xmlns:p14="http://schemas.microsoft.com/office/powerpoint/2010/main" val="27982870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hlinkClick r:id="rId3"/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627321" y="0"/>
            <a:ext cx="10834578" cy="6028660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Imágenes</a:t>
            </a:r>
            <a:b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1600" dirty="0"/>
            </a:br>
            <a:r>
              <a:rPr lang="en-US" sz="1600" dirty="0"/>
              <a:t>1. https://www.pexels.com/es-es/foto/papel-pintado-de-vidrio-roto-866351/</a:t>
            </a:r>
            <a:br>
              <a:rPr lang="en-US" sz="1600" dirty="0"/>
            </a:br>
            <a:r>
              <a:rPr lang="en-US" sz="1600" dirty="0"/>
              <a:t>2. https://www.pexels.com/es-es/buscar/MOVIMIENTO/</a:t>
            </a:r>
            <a:br>
              <a:rPr lang="en-US" sz="1600" dirty="0"/>
            </a:br>
            <a:r>
              <a:rPr lang="en-US" sz="1600" dirty="0"/>
              <a:t>3. https://www.istockphoto.com/photo/a-concept-that-expresses-the-hyper-connected-society-of-modern-society-by-connecting-gm1557118048-526883104?utm_source=pexels&amp;utm_medium=affiliate&amp;utm_campaign=sponsored_photo&amp;utm_content=srp_inline_media&amp;utm_term=CONEXION</a:t>
            </a:r>
            <a:br>
              <a:rPr lang="en-US" sz="1600" dirty="0"/>
            </a:br>
            <a:r>
              <a:rPr lang="en-US" sz="1600" dirty="0"/>
              <a:t>4. </a:t>
            </a:r>
            <a:r>
              <a:rPr lang="en-US" sz="1600" dirty="0">
                <a:hlinkClick r:id="rId4"/>
              </a:rPr>
              <a:t>https://www.istockphoto.com/photo/microscopic-of-neural-network-brain-cells-gm2150401896-571571379</a:t>
            </a:r>
            <a:br>
              <a:rPr lang="en-US" sz="1600" dirty="0"/>
            </a:br>
            <a:r>
              <a:rPr lang="en-US" sz="1600" dirty="0"/>
              <a:t>5. </a:t>
            </a:r>
            <a:r>
              <a:rPr lang="en-US" sz="1600" dirty="0">
                <a:hlinkClick r:id="rId5"/>
              </a:rPr>
              <a:t>https://www.facebook.com/photo/?fbid=1856527077804695&amp;set=pcb.1856527827804620</a:t>
            </a:r>
            <a:br>
              <a:rPr lang="en-US" sz="1600" dirty="0"/>
            </a:br>
            <a:r>
              <a:rPr lang="en-US" sz="1600" dirty="0"/>
              <a:t>6.https://www.google.com/search?q=PLUTCHIK%7D&amp;sca_esv=39c4b700aff72256&amp;udm=2&amp;biw=1280&amp;bih=551&amp;sxsrf=AE3TifM9UZo6VsrqLCDrK5gZI4_ZaVQFUw%3A1759693926056&amp;ei=ZsziaPmYA6uxqtsPhZLrkQg&amp;ved=0ahUKEwj544Db6o2QAxWrmGoFHQXJOoIQ4dUDCBE&amp;uact=5&amp;oq=PLUTCHIK%7D&amp;gs_lp=Egtnd3Mtd2l6LWltZyIJUExVVENISUt9MgUQABiABDIFEAAYgAQyBRAAGIAEMgUQABiABDIFEAAYgAQyBRAAGIAEMgUQABiABDIFEAAYgAQyBRAAGIAEMgUQABiABEiaEVAAWJcRcAB4AJABAJgB5gGgAawIqgEFMi41LjG4AQPIAQD4AQGYAgigAtUIwgIHEAAYgAQYCpgDAJIHBTIuNS4xoAerJ7IHBTIuNS4xuAfVCMIHBTItNy4xyAcg&amp;sclient=gws-wiz-img#vhid=bKYfF3w-IM0uQM&amp;vssid=mosaic</a:t>
            </a:r>
            <a:br>
              <a:rPr lang="en-US" sz="1600" dirty="0"/>
            </a:br>
            <a:r>
              <a:rPr lang="en-US" sz="1600" dirty="0"/>
              <a:t>7.https://www.facebook.com/photo?fbid=1856527667804636&amp;set=pcb.1856527827804620</a:t>
            </a:r>
            <a:br>
              <a:rPr lang="en-US" sz="1600" dirty="0"/>
            </a:br>
            <a:r>
              <a:rPr lang="en-US" sz="1600" dirty="0"/>
              <a:t>8. </a:t>
            </a:r>
            <a:r>
              <a:rPr lang="en-US" sz="1600" dirty="0">
                <a:hlinkClick r:id="rId6"/>
              </a:rPr>
              <a:t>https://www.istockphoto.com/photo/medical-research-gm876806722-244706921?utm_source=pexels&amp;utm_medium=affiliate&amp;utm_campaign=sponsored_photo&amp;utm_content=srp_inline_media&amp;utm_term=FISIOLOGIA</a:t>
            </a:r>
            <a:br>
              <a:rPr lang="en-US" sz="1600" dirty="0"/>
            </a:br>
            <a:r>
              <a:rPr lang="en-US" sz="1600" dirty="0"/>
              <a:t>9. </a:t>
            </a:r>
            <a:r>
              <a:rPr lang="en-US" sz="1600" dirty="0">
                <a:hlinkClick r:id="rId7"/>
              </a:rPr>
              <a:t>https://www.istockphoto.com/search/2/image?family=creative&amp;phrase=COGNITIVOS</a:t>
            </a:r>
            <a:br>
              <a:rPr lang="en-US" sz="1600" dirty="0"/>
            </a:br>
            <a:r>
              <a:rPr lang="en-US" sz="1600" dirty="0"/>
              <a:t>10. </a:t>
            </a:r>
            <a:r>
              <a:rPr lang="en-US" sz="1600" dirty="0">
                <a:hlinkClick r:id="rId8"/>
              </a:rPr>
              <a:t>https://www.istockphoto.com/search/2/image?phrase=CONDUCTUALES&amp;page=2</a:t>
            </a:r>
            <a:br>
              <a:rPr lang="en-US" sz="1600" dirty="0"/>
            </a:br>
            <a:r>
              <a:rPr lang="en-US" sz="1600" dirty="0"/>
              <a:t>11. </a:t>
            </a:r>
            <a:r>
              <a:rPr lang="en-US" sz="1600" dirty="0">
                <a:hlinkClick r:id="rId9"/>
              </a:rPr>
              <a:t>https://www.istockphoto.com/search/2/image?phrase=adaptativa</a:t>
            </a:r>
            <a:br>
              <a:rPr lang="en-US" sz="1600" dirty="0"/>
            </a:br>
            <a:r>
              <a:rPr lang="en-US" sz="1600" dirty="0"/>
              <a:t>12. </a:t>
            </a:r>
            <a:r>
              <a:rPr lang="en-US" sz="1600" dirty="0">
                <a:hlinkClick r:id="rId10"/>
              </a:rPr>
              <a:t>https://www.istockphoto.com/vector/group-of-diverse-people-talking-chatting-bonding-gm2208901213-626032353</a:t>
            </a:r>
            <a:br>
              <a:rPr lang="en-US" sz="1600" dirty="0"/>
            </a:br>
            <a:r>
              <a:rPr lang="en-US" sz="1600" dirty="0"/>
              <a:t>13. https://www.istockphoto.com/vector/motivation-concept-gm688072534-126526731</a:t>
            </a:r>
            <a:br>
              <a:rPr lang="en-US" sz="1600" dirty="0"/>
            </a:br>
            <a:endParaRPr lang="en-US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2E1448-08E4-6336-CD0E-01C40590C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Slide Background">
            <a:extLst>
              <a:ext uri="{FF2B5EF4-FFF2-40B4-BE49-F238E27FC236}">
                <a16:creationId xmlns:a16="http://schemas.microsoft.com/office/drawing/2014/main" id="{B210AC1D-4063-4C6E-9528-FA9C4C0C18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02F8C595-E68C-4306-AED8-DC7826A0A5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416414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0">
            <a:extLst>
              <a:ext uri="{FF2B5EF4-FFF2-40B4-BE49-F238E27FC236}">
                <a16:creationId xmlns:a16="http://schemas.microsoft.com/office/drawing/2014/main" id="{C2DF90FE-BC35-EC65-B0DC-854E2E01D2E9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6803409" y="762001"/>
            <a:ext cx="4156512" cy="17082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l">
              <a:lnSpc>
                <a:spcPct val="90000"/>
              </a:lnSpc>
            </a:pPr>
            <a:r>
              <a:rPr lang="en-US" sz="4000" b="1" noProof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Contenido temático</a:t>
            </a:r>
            <a:r>
              <a:rPr lang="en-US" sz="4000" b="1"/>
              <a:t>
</a:t>
            </a:r>
            <a:endParaRPr lang="en-US" sz="400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5C684B3-04C5-FD09-32C4-D8F239FE3E6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088" r="22689"/>
          <a:stretch>
            <a:fillRect/>
          </a:stretch>
        </p:blipFill>
        <p:spPr>
          <a:xfrm>
            <a:off x="-1" y="-2"/>
            <a:ext cx="6096001" cy="6858002"/>
          </a:xfrm>
          <a:prstGeom prst="rect">
            <a:avLst/>
          </a:prstGeom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 1">
            <a:extLst>
              <a:ext uri="{FF2B5EF4-FFF2-40B4-BE49-F238E27FC236}">
                <a16:creationId xmlns:a16="http://schemas.microsoft.com/office/drawing/2014/main" id="{663C6C17-5DEB-57E1-8AD9-EB2C389DDD6E}"/>
              </a:ext>
            </a:extLst>
          </p:cNvPr>
          <p:cNvSpPr txBox="1"/>
          <p:nvPr/>
        </p:nvSpPr>
        <p:spPr>
          <a:xfrm>
            <a:off x="6803409" y="2470245"/>
            <a:ext cx="4156512" cy="3769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000" b="1" dirty="0">
                <a:solidFill>
                  <a:schemeClr val="tx2"/>
                </a:solidFill>
              </a:rPr>
              <a:t>1.1. Las emociones: concepto y clasificación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000" b="1" dirty="0">
                <a:solidFill>
                  <a:schemeClr val="tx2"/>
                </a:solidFill>
              </a:rPr>
              <a:t>1.1.1. Categorías de las emociones según Robert </a:t>
            </a:r>
            <a:r>
              <a:rPr lang="es-MX" sz="2000" b="1" dirty="0" err="1">
                <a:solidFill>
                  <a:schemeClr val="tx2"/>
                </a:solidFill>
              </a:rPr>
              <a:t>Plutchik</a:t>
            </a:r>
            <a:endParaRPr lang="es-MX" sz="2000" b="1" dirty="0">
              <a:solidFill>
                <a:schemeClr val="tx2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000" b="1" dirty="0">
                <a:solidFill>
                  <a:schemeClr val="tx2"/>
                </a:solidFill>
              </a:rPr>
              <a:t>1.1.1.1. Primarias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000" b="1" dirty="0">
                <a:solidFill>
                  <a:schemeClr val="tx2"/>
                </a:solidFill>
              </a:rPr>
              <a:t>1.1.1.2. Secundarias</a:t>
            </a:r>
          </a:p>
          <a:p>
            <a:pPr mar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000" noProof="0" dirty="0"/>
          </a:p>
          <a:p>
            <a:pPr mar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95312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DD18A4-2159-F9DB-2ED8-8AA63847DD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6795FC80-DAEE-1BB9-7810-90961C7C57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8408466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8AEB885C-52D7-AE09-7505-9C69AF03995B}"/>
              </a:ext>
            </a:extLst>
          </p:cNvPr>
          <p:cNvSpPr txBox="1"/>
          <p:nvPr/>
        </p:nvSpPr>
        <p:spPr>
          <a:xfrm>
            <a:off x="3118884" y="202019"/>
            <a:ext cx="5954232" cy="707886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000" dirty="0">
                <a:solidFill>
                  <a:schemeClr val="bg1"/>
                </a:solidFill>
                <a:latin typeface="Comic Sans MS" panose="030F0702030302020204" pitchFamily="66" charset="0"/>
              </a:rPr>
              <a:t>EMOCIÓN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7A22E75-0AEE-4C3A-E1E4-8DAD5F10E97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51066" y="3245005"/>
            <a:ext cx="2284561" cy="162807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01D99A6-A769-AEDA-E0DE-80402856CC3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08337" y="3245005"/>
            <a:ext cx="2284561" cy="162807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AD8126D1-889B-27B3-E93B-462F1383EEA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39669" y="3245003"/>
            <a:ext cx="2001266" cy="1628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684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47DCACA-DFDF-B682-264F-C60995CC48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Slide Background">
            <a:extLst>
              <a:ext uri="{FF2B5EF4-FFF2-40B4-BE49-F238E27FC236}">
                <a16:creationId xmlns:a16="http://schemas.microsoft.com/office/drawing/2014/main" id="{77FBDC91-B74F-41CA-A697-314781DE2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9" name="tint">
            <a:extLst>
              <a:ext uri="{FF2B5EF4-FFF2-40B4-BE49-F238E27FC236}">
                <a16:creationId xmlns:a16="http://schemas.microsoft.com/office/drawing/2014/main" id="{D09620DB-6964-4BA3-9239-A5174696BC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EABC900-F5AB-6164-3B01-CB8B289EDE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3" y="0"/>
            <a:ext cx="6781801" cy="6857998"/>
          </a:xfrm>
          <a:prstGeom prst="rect">
            <a:avLst/>
          </a:prstGeom>
          <a:solidFill>
            <a:srgbClr val="00000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63CDA79-5364-FA30-57D6-704B8F2E395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755" r="16357"/>
          <a:stretch>
            <a:fillRect/>
          </a:stretch>
        </p:blipFill>
        <p:spPr>
          <a:xfrm>
            <a:off x="-2" y="-1"/>
            <a:ext cx="7574493" cy="6858001"/>
          </a:xfrm>
          <a:prstGeom prst="rect">
            <a:avLst/>
          </a:prstGeom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D85E9A4A-0183-4A3C-B68E-A229278915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1"/>
            <a:ext cx="7574491" cy="6858001"/>
          </a:xfrm>
          <a:prstGeom prst="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0">
            <a:extLst>
              <a:ext uri="{FF2B5EF4-FFF2-40B4-BE49-F238E27FC236}">
                <a16:creationId xmlns:a16="http://schemas.microsoft.com/office/drawing/2014/main" id="{9942A352-ED10-FEF1-7779-6AA61E2C7E3D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5612" y="644236"/>
            <a:ext cx="5330388" cy="473132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 fontScale="90000"/>
          </a:bodyPr>
          <a:lstStyle/>
          <a:p>
            <a:pPr marL="0" indent="0" algn="l">
              <a:lnSpc>
                <a:spcPct val="90000"/>
              </a:lnSpc>
            </a:pPr>
            <a:r>
              <a:rPr lang="en-US" sz="3700" b="1" kern="1200" noProof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EMOCIÓN</a:t>
            </a:r>
            <a:br>
              <a:rPr lang="en-US" sz="3700" b="1" kern="1200" noProof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br>
              <a:rPr lang="en-US" sz="3700" b="1" kern="1200" noProof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es-MX" sz="3700" kern="1200" noProof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 un comportamiento que abarca todos los cambios corporales desencadenados por una amplia gama de estímulos provenientes del mundo exterior que señalan recompensa o castigo</a:t>
            </a:r>
            <a:r>
              <a:rPr lang="en-US" sz="3700" kern="1200" noProof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</a:t>
            </a:r>
            <a:endParaRPr lang="en-US" sz="3700" kern="1200" dirty="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B6BBDF3-58A1-91A3-4919-4BA692D6C39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444" r="3952" b="2"/>
          <a:stretch>
            <a:fillRect/>
          </a:stretch>
        </p:blipFill>
        <p:spPr>
          <a:xfrm>
            <a:off x="7574494" y="10"/>
            <a:ext cx="4617505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391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84CFD1C-863D-5A46-A85A-0BB44F3F87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3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DAED389-9493-2734-5552-3F8530782D3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869" r="-1" b="-1"/>
          <a:stretch>
            <a:fillRect/>
          </a:stretch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0">
            <a:extLst>
              <a:ext uri="{FF2B5EF4-FFF2-40B4-BE49-F238E27FC236}">
                <a16:creationId xmlns:a16="http://schemas.microsoft.com/office/drawing/2014/main" id="{34F3809C-B46C-F74B-AED1-D9DCEB74D635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531610" y="365125"/>
            <a:ext cx="3822189" cy="1899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indent="0">
              <a:lnSpc>
                <a:spcPct val="90000"/>
              </a:lnSpc>
            </a:pPr>
            <a:r>
              <a:rPr lang="en-US" sz="4000" noProof="0" dirty="0">
                <a:latin typeface="Comic Sans MS" panose="030F0702030302020204" pitchFamily="66" charset="0"/>
              </a:rPr>
              <a:t>DEFINICI</a:t>
            </a:r>
            <a:r>
              <a:rPr lang="en-US" sz="4000" dirty="0">
                <a:latin typeface="Comic Sans MS" panose="030F0702030302020204" pitchFamily="66" charset="0"/>
              </a:rPr>
              <a:t>Ó</a:t>
            </a:r>
            <a:r>
              <a:rPr lang="en-US" sz="4000" noProof="0" dirty="0">
                <a:latin typeface="Comic Sans MS" panose="030F0702030302020204" pitchFamily="66" charset="0"/>
              </a:rPr>
              <a:t>N DE EMOCIONES</a:t>
            </a:r>
            <a:r>
              <a:rPr lang="en-US" sz="4000" b="1" dirty="0"/>
              <a:t>
</a:t>
            </a:r>
            <a:endParaRPr lang="en-US" sz="4000" dirty="0"/>
          </a:p>
        </p:txBody>
      </p:sp>
      <p:sp>
        <p:nvSpPr>
          <p:cNvPr id="2" name="Text 1">
            <a:extLst>
              <a:ext uri="{FF2B5EF4-FFF2-40B4-BE49-F238E27FC236}">
                <a16:creationId xmlns:a16="http://schemas.microsoft.com/office/drawing/2014/main" id="{AE45F869-DDFE-9A5C-EEEA-41369E528BEB}"/>
              </a:ext>
            </a:extLst>
          </p:cNvPr>
          <p:cNvSpPr txBox="1"/>
          <p:nvPr/>
        </p:nvSpPr>
        <p:spPr>
          <a:xfrm>
            <a:off x="7531610" y="2434201"/>
            <a:ext cx="4578874" cy="3742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000" noProof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Conjunto de reacciones químicas y neuronales que controlan el cuerpo para reaccionar ante una situación específica. Se producen de manera automática y son esenciales para la supervivencia.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s-MX" sz="200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Las principales áreas del cerebro involucradas en el procesamiento son el sistema límbico y la corteza prefrontal</a:t>
            </a:r>
            <a:r>
              <a:rPr lang="en-US" sz="2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63837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B3897A8-D8C7-7839-229C-1FD69ABC99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D4954B5-F64F-46AC-8A53-0F49DD5C6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CD55BBE-7C9E-4AE8-AFDC-324F47733A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05" y="69891"/>
            <a:ext cx="5409178" cy="6482325"/>
            <a:chOff x="-19221" y="69891"/>
            <a:chExt cx="5409178" cy="6482325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6F99C1A-7E7A-4B94-88B4-36FAA5DD7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31851"/>
              <a:ext cx="5380971" cy="6158554"/>
            </a:xfrm>
            <a:custGeom>
              <a:avLst/>
              <a:gdLst>
                <a:gd name="connsiteX0" fmla="*/ 2369925 w 5380971"/>
                <a:gd name="connsiteY0" fmla="*/ 1452 h 6158554"/>
                <a:gd name="connsiteX1" fmla="*/ 2674292 w 5380971"/>
                <a:gd name="connsiteY1" fmla="*/ 5969 h 6158554"/>
                <a:gd name="connsiteX2" fmla="*/ 3277239 w 5380971"/>
                <a:gd name="connsiteY2" fmla="*/ 99590 h 6158554"/>
                <a:gd name="connsiteX3" fmla="*/ 3850935 w 5380971"/>
                <a:gd name="connsiteY3" fmla="*/ 316872 h 6158554"/>
                <a:gd name="connsiteX4" fmla="*/ 4359245 w 5380971"/>
                <a:gd name="connsiteY4" fmla="*/ 662333 h 6158554"/>
                <a:gd name="connsiteX5" fmla="*/ 4765689 w 5380971"/>
                <a:gd name="connsiteY5" fmla="*/ 1120048 h 6158554"/>
                <a:gd name="connsiteX6" fmla="*/ 4809507 w 5380971"/>
                <a:gd name="connsiteY6" fmla="*/ 1182613 h 6158554"/>
                <a:gd name="connsiteX7" fmla="*/ 4851517 w 5380971"/>
                <a:gd name="connsiteY7" fmla="*/ 1246306 h 6158554"/>
                <a:gd name="connsiteX8" fmla="*/ 4892286 w 5380971"/>
                <a:gd name="connsiteY8" fmla="*/ 1310678 h 6158554"/>
                <a:gd name="connsiteX9" fmla="*/ 4931587 w 5380971"/>
                <a:gd name="connsiteY9" fmla="*/ 1375953 h 6158554"/>
                <a:gd name="connsiteX10" fmla="*/ 5075124 w 5380971"/>
                <a:gd name="connsiteY10" fmla="*/ 1644507 h 6158554"/>
                <a:gd name="connsiteX11" fmla="*/ 5271626 w 5380971"/>
                <a:gd name="connsiteY11" fmla="*/ 2218203 h 6158554"/>
                <a:gd name="connsiteX12" fmla="*/ 5317703 w 5380971"/>
                <a:gd name="connsiteY12" fmla="*/ 2516684 h 6158554"/>
                <a:gd name="connsiteX13" fmla="*/ 5347630 w 5380971"/>
                <a:gd name="connsiteY13" fmla="*/ 2815391 h 6158554"/>
                <a:gd name="connsiteX14" fmla="*/ 5371458 w 5380971"/>
                <a:gd name="connsiteY14" fmla="*/ 3114097 h 6158554"/>
                <a:gd name="connsiteX15" fmla="*/ 5376315 w 5380971"/>
                <a:gd name="connsiteY15" fmla="*/ 3188971 h 6158554"/>
                <a:gd name="connsiteX16" fmla="*/ 5378461 w 5380971"/>
                <a:gd name="connsiteY16" fmla="*/ 3227481 h 6158554"/>
                <a:gd name="connsiteX17" fmla="*/ 5380041 w 5380971"/>
                <a:gd name="connsiteY17" fmla="*/ 3266669 h 6158554"/>
                <a:gd name="connsiteX18" fmla="*/ 5377896 w 5380971"/>
                <a:gd name="connsiteY18" fmla="*/ 3424548 h 6158554"/>
                <a:gd name="connsiteX19" fmla="*/ 5217080 w 5380971"/>
                <a:gd name="connsiteY19" fmla="*/ 4044661 h 6158554"/>
                <a:gd name="connsiteX20" fmla="*/ 4859649 w 5380971"/>
                <a:gd name="connsiteY20" fmla="*/ 4571265 h 6158554"/>
                <a:gd name="connsiteX21" fmla="*/ 4641802 w 5380971"/>
                <a:gd name="connsiteY21" fmla="*/ 4790806 h 6158554"/>
                <a:gd name="connsiteX22" fmla="*/ 4414695 w 5380971"/>
                <a:gd name="connsiteY22" fmla="*/ 4990358 h 6158554"/>
                <a:gd name="connsiteX23" fmla="*/ 3953365 w 5380971"/>
                <a:gd name="connsiteY23" fmla="*/ 5349935 h 6158554"/>
                <a:gd name="connsiteX24" fmla="*/ 3837271 w 5380971"/>
                <a:gd name="connsiteY24" fmla="*/ 5437683 h 6158554"/>
                <a:gd name="connsiteX25" fmla="*/ 3718014 w 5380971"/>
                <a:gd name="connsiteY25" fmla="*/ 5525996 h 6158554"/>
                <a:gd name="connsiteX26" fmla="*/ 3595821 w 5380971"/>
                <a:gd name="connsiteY26" fmla="*/ 5613180 h 6158554"/>
                <a:gd name="connsiteX27" fmla="*/ 3469788 w 5380971"/>
                <a:gd name="connsiteY27" fmla="*/ 5697880 h 6158554"/>
                <a:gd name="connsiteX28" fmla="*/ 3205188 w 5380971"/>
                <a:gd name="connsiteY28" fmla="*/ 5856889 h 6158554"/>
                <a:gd name="connsiteX29" fmla="*/ 2920598 w 5380971"/>
                <a:gd name="connsiteY29" fmla="*/ 5992069 h 6158554"/>
                <a:gd name="connsiteX30" fmla="*/ 2301276 w 5380971"/>
                <a:gd name="connsiteY30" fmla="*/ 6147577 h 6158554"/>
                <a:gd name="connsiteX31" fmla="*/ 2141815 w 5380971"/>
                <a:gd name="connsiteY31" fmla="*/ 6157628 h 6158554"/>
                <a:gd name="connsiteX32" fmla="*/ 2101950 w 5380971"/>
                <a:gd name="connsiteY32" fmla="*/ 6158531 h 6158554"/>
                <a:gd name="connsiteX33" fmla="*/ 2062198 w 5380971"/>
                <a:gd name="connsiteY33" fmla="*/ 6158306 h 6158554"/>
                <a:gd name="connsiteX34" fmla="*/ 2022558 w 5380971"/>
                <a:gd name="connsiteY34" fmla="*/ 6157853 h 6158554"/>
                <a:gd name="connsiteX35" fmla="*/ 1984048 w 5380971"/>
                <a:gd name="connsiteY35" fmla="*/ 6156385 h 6158554"/>
                <a:gd name="connsiteX36" fmla="*/ 1676420 w 5380971"/>
                <a:gd name="connsiteY36" fmla="*/ 6131879 h 6158554"/>
                <a:gd name="connsiteX37" fmla="*/ 1370712 w 5380971"/>
                <a:gd name="connsiteY37" fmla="*/ 6077898 h 6158554"/>
                <a:gd name="connsiteX38" fmla="*/ 1070425 w 5380971"/>
                <a:gd name="connsiteY38" fmla="*/ 5993311 h 6158554"/>
                <a:gd name="connsiteX39" fmla="*/ 495598 w 5380971"/>
                <a:gd name="connsiteY39" fmla="*/ 5738987 h 6158554"/>
                <a:gd name="connsiteX40" fmla="*/ 11118 w 5380971"/>
                <a:gd name="connsiteY40" fmla="*/ 5343046 h 6158554"/>
                <a:gd name="connsiteX41" fmla="*/ 0 w 5380971"/>
                <a:gd name="connsiteY41" fmla="*/ 5330343 h 6158554"/>
                <a:gd name="connsiteX42" fmla="*/ 0 w 5380971"/>
                <a:gd name="connsiteY42" fmla="*/ 4710800 h 6158554"/>
                <a:gd name="connsiteX43" fmla="*/ 122158 w 5380971"/>
                <a:gd name="connsiteY43" fmla="*/ 4852227 h 6158554"/>
                <a:gd name="connsiteX44" fmla="*/ 313438 w 5380971"/>
                <a:gd name="connsiteY44" fmla="*/ 5049308 h 6158554"/>
                <a:gd name="connsiteX45" fmla="*/ 512086 w 5380971"/>
                <a:gd name="connsiteY45" fmla="*/ 5232936 h 6158554"/>
                <a:gd name="connsiteX46" fmla="*/ 720108 w 5380971"/>
                <a:gd name="connsiteY46" fmla="*/ 5402222 h 6158554"/>
                <a:gd name="connsiteX47" fmla="*/ 1184825 w 5380971"/>
                <a:gd name="connsiteY47" fmla="*/ 5669985 h 6158554"/>
                <a:gd name="connsiteX48" fmla="*/ 1444796 w 5380971"/>
                <a:gd name="connsiteY48" fmla="*/ 5745650 h 6158554"/>
                <a:gd name="connsiteX49" fmla="*/ 1511426 w 5380971"/>
                <a:gd name="connsiteY49" fmla="*/ 5758976 h 6158554"/>
                <a:gd name="connsiteX50" fmla="*/ 1578621 w 5380971"/>
                <a:gd name="connsiteY50" fmla="*/ 5770157 h 6158554"/>
                <a:gd name="connsiteX51" fmla="*/ 1714253 w 5380971"/>
                <a:gd name="connsiteY51" fmla="*/ 5786193 h 6158554"/>
                <a:gd name="connsiteX52" fmla="*/ 1782464 w 5380971"/>
                <a:gd name="connsiteY52" fmla="*/ 5791387 h 6158554"/>
                <a:gd name="connsiteX53" fmla="*/ 1850901 w 5380971"/>
                <a:gd name="connsiteY53" fmla="*/ 5795001 h 6158554"/>
                <a:gd name="connsiteX54" fmla="*/ 1919564 w 5380971"/>
                <a:gd name="connsiteY54" fmla="*/ 5796583 h 6158554"/>
                <a:gd name="connsiteX55" fmla="*/ 1988340 w 5380971"/>
                <a:gd name="connsiteY55" fmla="*/ 5796244 h 6158554"/>
                <a:gd name="connsiteX56" fmla="*/ 2022784 w 5380971"/>
                <a:gd name="connsiteY56" fmla="*/ 5795905 h 6158554"/>
                <a:gd name="connsiteX57" fmla="*/ 2055986 w 5380971"/>
                <a:gd name="connsiteY57" fmla="*/ 5794437 h 6158554"/>
                <a:gd name="connsiteX58" fmla="*/ 2089076 w 5380971"/>
                <a:gd name="connsiteY58" fmla="*/ 5792743 h 6158554"/>
                <a:gd name="connsiteX59" fmla="*/ 2122052 w 5380971"/>
                <a:gd name="connsiteY59" fmla="*/ 5790032 h 6158554"/>
                <a:gd name="connsiteX60" fmla="*/ 2252828 w 5380971"/>
                <a:gd name="connsiteY60" fmla="*/ 5773883 h 6158554"/>
                <a:gd name="connsiteX61" fmla="*/ 2750973 w 5380971"/>
                <a:gd name="connsiteY61" fmla="*/ 5610357 h 6158554"/>
                <a:gd name="connsiteX62" fmla="*/ 3211173 w 5380971"/>
                <a:gd name="connsiteY62" fmla="*/ 5323621 h 6158554"/>
                <a:gd name="connsiteX63" fmla="*/ 3322750 w 5380971"/>
                <a:gd name="connsiteY63" fmla="*/ 5239374 h 6158554"/>
                <a:gd name="connsiteX64" fmla="*/ 3434328 w 5380971"/>
                <a:gd name="connsiteY64" fmla="*/ 5152303 h 6158554"/>
                <a:gd name="connsiteX65" fmla="*/ 3660306 w 5380971"/>
                <a:gd name="connsiteY65" fmla="*/ 4971611 h 6158554"/>
                <a:gd name="connsiteX66" fmla="*/ 4124797 w 5380971"/>
                <a:gd name="connsiteY66" fmla="*/ 4621859 h 6158554"/>
                <a:gd name="connsiteX67" fmla="*/ 4557554 w 5380971"/>
                <a:gd name="connsiteY67" fmla="*/ 4274027 h 6158554"/>
                <a:gd name="connsiteX68" fmla="*/ 4903579 w 5380971"/>
                <a:gd name="connsiteY68" fmla="*/ 3875375 h 6158554"/>
                <a:gd name="connsiteX69" fmla="*/ 5021481 w 5380971"/>
                <a:gd name="connsiteY69" fmla="*/ 3643638 h 6158554"/>
                <a:gd name="connsiteX70" fmla="*/ 5093306 w 5380971"/>
                <a:gd name="connsiteY70" fmla="*/ 3390443 h 6158554"/>
                <a:gd name="connsiteX71" fmla="*/ 5113182 w 5380971"/>
                <a:gd name="connsiteY71" fmla="*/ 3257634 h 6158554"/>
                <a:gd name="connsiteX72" fmla="*/ 5116457 w 5380971"/>
                <a:gd name="connsiteY72" fmla="*/ 3223980 h 6158554"/>
                <a:gd name="connsiteX73" fmla="*/ 5118941 w 5380971"/>
                <a:gd name="connsiteY73" fmla="*/ 3189649 h 6158554"/>
                <a:gd name="connsiteX74" fmla="*/ 5122555 w 5380971"/>
                <a:gd name="connsiteY74" fmla="*/ 3118727 h 6158554"/>
                <a:gd name="connsiteX75" fmla="*/ 5116344 w 5380971"/>
                <a:gd name="connsiteY75" fmla="*/ 2835154 h 6158554"/>
                <a:gd name="connsiteX76" fmla="*/ 5076479 w 5380971"/>
                <a:gd name="connsiteY76" fmla="*/ 2555081 h 6158554"/>
                <a:gd name="connsiteX77" fmla="*/ 5008832 w 5380971"/>
                <a:gd name="connsiteY77" fmla="*/ 2281785 h 6158554"/>
                <a:gd name="connsiteX78" fmla="*/ 4834126 w 5380971"/>
                <a:gd name="connsiteY78" fmla="*/ 1751566 h 6158554"/>
                <a:gd name="connsiteX79" fmla="*/ 4715095 w 5380971"/>
                <a:gd name="connsiteY79" fmla="*/ 1499840 h 6158554"/>
                <a:gd name="connsiteX80" fmla="*/ 4680425 w 5380971"/>
                <a:gd name="connsiteY80" fmla="*/ 1439534 h 6158554"/>
                <a:gd name="connsiteX81" fmla="*/ 4643947 w 5380971"/>
                <a:gd name="connsiteY81" fmla="*/ 1380357 h 6158554"/>
                <a:gd name="connsiteX82" fmla="*/ 4605325 w 5380971"/>
                <a:gd name="connsiteY82" fmla="*/ 1322536 h 6158554"/>
                <a:gd name="connsiteX83" fmla="*/ 4565008 w 5380971"/>
                <a:gd name="connsiteY83" fmla="*/ 1265957 h 6158554"/>
                <a:gd name="connsiteX84" fmla="*/ 4183296 w 5380971"/>
                <a:gd name="connsiteY84" fmla="*/ 867644 h 6158554"/>
                <a:gd name="connsiteX85" fmla="*/ 3723774 w 5380971"/>
                <a:gd name="connsiteY85" fmla="*/ 567469 h 6158554"/>
                <a:gd name="connsiteX86" fmla="*/ 3206656 w 5380971"/>
                <a:gd name="connsiteY86" fmla="*/ 378985 h 6158554"/>
                <a:gd name="connsiteX87" fmla="*/ 2657917 w 5380971"/>
                <a:gd name="connsiteY87" fmla="*/ 300836 h 6158554"/>
                <a:gd name="connsiteX88" fmla="*/ 2101837 w 5380971"/>
                <a:gd name="connsiteY88" fmla="*/ 320712 h 6158554"/>
                <a:gd name="connsiteX89" fmla="*/ 1556034 w 5380971"/>
                <a:gd name="connsiteY89" fmla="*/ 435451 h 6158554"/>
                <a:gd name="connsiteX90" fmla="*/ 1033947 w 5380971"/>
                <a:gd name="connsiteY90" fmla="*/ 635116 h 6158554"/>
                <a:gd name="connsiteX91" fmla="*/ 101012 w 5380971"/>
                <a:gd name="connsiteY91" fmla="*/ 1248565 h 6158554"/>
                <a:gd name="connsiteX92" fmla="*/ 0 w 5380971"/>
                <a:gd name="connsiteY92" fmla="*/ 1348112 h 6158554"/>
                <a:gd name="connsiteX93" fmla="*/ 0 w 5380971"/>
                <a:gd name="connsiteY93" fmla="*/ 968874 h 6158554"/>
                <a:gd name="connsiteX94" fmla="*/ 138873 w 5380971"/>
                <a:gd name="connsiteY94" fmla="*/ 845566 h 6158554"/>
                <a:gd name="connsiteX95" fmla="*/ 380746 w 5380971"/>
                <a:gd name="connsiteY95" fmla="*/ 663462 h 6158554"/>
                <a:gd name="connsiteX96" fmla="*/ 904188 w 5380971"/>
                <a:gd name="connsiteY96" fmla="*/ 359222 h 6158554"/>
                <a:gd name="connsiteX97" fmla="*/ 2066151 w 5380971"/>
                <a:gd name="connsiteY97" fmla="*/ 23699 h 6158554"/>
                <a:gd name="connsiteX98" fmla="*/ 2369925 w 5380971"/>
                <a:gd name="connsiteY98" fmla="*/ 1452 h 61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5380971" h="6158554">
                  <a:moveTo>
                    <a:pt x="2369925" y="1452"/>
                  </a:moveTo>
                  <a:cubicBezTo>
                    <a:pt x="2471494" y="-1484"/>
                    <a:pt x="2573161" y="40"/>
                    <a:pt x="2674292" y="5969"/>
                  </a:cubicBezTo>
                  <a:cubicBezTo>
                    <a:pt x="2876893" y="18279"/>
                    <a:pt x="3079381" y="48431"/>
                    <a:pt x="3277239" y="99590"/>
                  </a:cubicBezTo>
                  <a:cubicBezTo>
                    <a:pt x="3475096" y="150635"/>
                    <a:pt x="3668324" y="222912"/>
                    <a:pt x="3850935" y="316872"/>
                  </a:cubicBezTo>
                  <a:cubicBezTo>
                    <a:pt x="4033322" y="410832"/>
                    <a:pt x="4205995" y="525684"/>
                    <a:pt x="4359245" y="662333"/>
                  </a:cubicBezTo>
                  <a:cubicBezTo>
                    <a:pt x="4512607" y="798868"/>
                    <a:pt x="4647448" y="954376"/>
                    <a:pt x="4765689" y="1120048"/>
                  </a:cubicBezTo>
                  <a:lnTo>
                    <a:pt x="4809507" y="1182613"/>
                  </a:lnTo>
                  <a:lnTo>
                    <a:pt x="4851517" y="1246306"/>
                  </a:lnTo>
                  <a:cubicBezTo>
                    <a:pt x="4865069" y="1267764"/>
                    <a:pt x="4878960" y="1289108"/>
                    <a:pt x="4892286" y="1310678"/>
                  </a:cubicBezTo>
                  <a:lnTo>
                    <a:pt x="4931587" y="1375953"/>
                  </a:lnTo>
                  <a:cubicBezTo>
                    <a:pt x="4982971" y="1463589"/>
                    <a:pt x="5031419" y="1552918"/>
                    <a:pt x="5075124" y="1644507"/>
                  </a:cubicBezTo>
                  <a:cubicBezTo>
                    <a:pt x="5162759" y="1827683"/>
                    <a:pt x="5230293" y="2020459"/>
                    <a:pt x="5271626" y="2218203"/>
                  </a:cubicBezTo>
                  <a:cubicBezTo>
                    <a:pt x="5292180" y="2317132"/>
                    <a:pt x="5306522" y="2416852"/>
                    <a:pt x="5317703" y="2516684"/>
                  </a:cubicBezTo>
                  <a:cubicBezTo>
                    <a:pt x="5329109" y="2616404"/>
                    <a:pt x="5338256" y="2716010"/>
                    <a:pt x="5347630" y="2815391"/>
                  </a:cubicBezTo>
                  <a:cubicBezTo>
                    <a:pt x="5356552" y="2914884"/>
                    <a:pt x="5364457" y="3014378"/>
                    <a:pt x="5371458" y="3114097"/>
                  </a:cubicBezTo>
                  <a:lnTo>
                    <a:pt x="5376315" y="3188971"/>
                  </a:lnTo>
                  <a:cubicBezTo>
                    <a:pt x="5377218" y="3201281"/>
                    <a:pt x="5377783" y="3214494"/>
                    <a:pt x="5378461" y="3227481"/>
                  </a:cubicBezTo>
                  <a:cubicBezTo>
                    <a:pt x="5379138" y="3240468"/>
                    <a:pt x="5379816" y="3253569"/>
                    <a:pt x="5380041" y="3266669"/>
                  </a:cubicBezTo>
                  <a:cubicBezTo>
                    <a:pt x="5381736" y="3318957"/>
                    <a:pt x="5381171" y="3371696"/>
                    <a:pt x="5377896" y="3424548"/>
                  </a:cubicBezTo>
                  <a:cubicBezTo>
                    <a:pt x="5365699" y="3636071"/>
                    <a:pt x="5308894" y="3849175"/>
                    <a:pt x="5217080" y="4044661"/>
                  </a:cubicBezTo>
                  <a:cubicBezTo>
                    <a:pt x="5125492" y="4240712"/>
                    <a:pt x="4999233" y="4416660"/>
                    <a:pt x="4859649" y="4571265"/>
                  </a:cubicBezTo>
                  <a:cubicBezTo>
                    <a:pt x="4789856" y="4648850"/>
                    <a:pt x="4716563" y="4721578"/>
                    <a:pt x="4641802" y="4790806"/>
                  </a:cubicBezTo>
                  <a:cubicBezTo>
                    <a:pt x="4567040" y="4860033"/>
                    <a:pt x="4491263" y="4926664"/>
                    <a:pt x="4414695" y="4990358"/>
                  </a:cubicBezTo>
                  <a:cubicBezTo>
                    <a:pt x="4261897" y="5118310"/>
                    <a:pt x="4105711" y="5234969"/>
                    <a:pt x="3953365" y="5349935"/>
                  </a:cubicBezTo>
                  <a:lnTo>
                    <a:pt x="3837271" y="5437683"/>
                  </a:lnTo>
                  <a:cubicBezTo>
                    <a:pt x="3797970" y="5467159"/>
                    <a:pt x="3758331" y="5496860"/>
                    <a:pt x="3718014" y="5525996"/>
                  </a:cubicBezTo>
                  <a:cubicBezTo>
                    <a:pt x="3677810" y="5555246"/>
                    <a:pt x="3637154" y="5584382"/>
                    <a:pt x="3595821" y="5613180"/>
                  </a:cubicBezTo>
                  <a:cubicBezTo>
                    <a:pt x="3554375" y="5641752"/>
                    <a:pt x="3512590" y="5670098"/>
                    <a:pt x="3469788" y="5697880"/>
                  </a:cubicBezTo>
                  <a:cubicBezTo>
                    <a:pt x="3384637" y="5753555"/>
                    <a:pt x="3296776" y="5807537"/>
                    <a:pt x="3205188" y="5856889"/>
                  </a:cubicBezTo>
                  <a:cubicBezTo>
                    <a:pt x="3113712" y="5906466"/>
                    <a:pt x="3019075" y="5952542"/>
                    <a:pt x="2920598" y="5992069"/>
                  </a:cubicBezTo>
                  <a:cubicBezTo>
                    <a:pt x="2724547" y="6072251"/>
                    <a:pt x="2513928" y="6126346"/>
                    <a:pt x="2301276" y="6147577"/>
                  </a:cubicBezTo>
                  <a:cubicBezTo>
                    <a:pt x="2248085" y="6152659"/>
                    <a:pt x="2194893" y="6156498"/>
                    <a:pt x="2141815" y="6157628"/>
                  </a:cubicBezTo>
                  <a:lnTo>
                    <a:pt x="2101950" y="6158531"/>
                  </a:lnTo>
                  <a:cubicBezTo>
                    <a:pt x="2088737" y="6158644"/>
                    <a:pt x="2075411" y="6158306"/>
                    <a:pt x="2062198" y="6158306"/>
                  </a:cubicBezTo>
                  <a:lnTo>
                    <a:pt x="2022558" y="6157853"/>
                  </a:lnTo>
                  <a:lnTo>
                    <a:pt x="1984048" y="6156385"/>
                  </a:lnTo>
                  <a:cubicBezTo>
                    <a:pt x="1881506" y="6153111"/>
                    <a:pt x="1778737" y="6144979"/>
                    <a:pt x="1676420" y="6131879"/>
                  </a:cubicBezTo>
                  <a:cubicBezTo>
                    <a:pt x="1573991" y="6119457"/>
                    <a:pt x="1471787" y="6101613"/>
                    <a:pt x="1370712" y="6077898"/>
                  </a:cubicBezTo>
                  <a:cubicBezTo>
                    <a:pt x="1269751" y="6053955"/>
                    <a:pt x="1169579" y="6025610"/>
                    <a:pt x="1070425" y="5993311"/>
                  </a:cubicBezTo>
                  <a:cubicBezTo>
                    <a:pt x="872454" y="5928149"/>
                    <a:pt x="676742" y="5847064"/>
                    <a:pt x="495598" y="5738987"/>
                  </a:cubicBezTo>
                  <a:cubicBezTo>
                    <a:pt x="314342" y="5631136"/>
                    <a:pt x="152509" y="5494375"/>
                    <a:pt x="11118" y="5343046"/>
                  </a:cubicBezTo>
                  <a:lnTo>
                    <a:pt x="0" y="5330343"/>
                  </a:lnTo>
                  <a:lnTo>
                    <a:pt x="0" y="4710800"/>
                  </a:lnTo>
                  <a:lnTo>
                    <a:pt x="122158" y="4852227"/>
                  </a:lnTo>
                  <a:cubicBezTo>
                    <a:pt x="184751" y="4920058"/>
                    <a:pt x="248841" y="4985558"/>
                    <a:pt x="313438" y="5049308"/>
                  </a:cubicBezTo>
                  <a:cubicBezTo>
                    <a:pt x="378374" y="5112776"/>
                    <a:pt x="444440" y="5174099"/>
                    <a:pt x="512086" y="5232936"/>
                  </a:cubicBezTo>
                  <a:cubicBezTo>
                    <a:pt x="579733" y="5291775"/>
                    <a:pt x="648622" y="5348692"/>
                    <a:pt x="720108" y="5402222"/>
                  </a:cubicBezTo>
                  <a:cubicBezTo>
                    <a:pt x="862516" y="5509508"/>
                    <a:pt x="1016104" y="5605388"/>
                    <a:pt x="1184825" y="5669985"/>
                  </a:cubicBezTo>
                  <a:cubicBezTo>
                    <a:pt x="1268960" y="5702284"/>
                    <a:pt x="1356144" y="5727016"/>
                    <a:pt x="1444796" y="5745650"/>
                  </a:cubicBezTo>
                  <a:cubicBezTo>
                    <a:pt x="1467043" y="5750054"/>
                    <a:pt x="1489065" y="5755137"/>
                    <a:pt x="1511426" y="5758976"/>
                  </a:cubicBezTo>
                  <a:lnTo>
                    <a:pt x="1578621" y="5770157"/>
                  </a:lnTo>
                  <a:cubicBezTo>
                    <a:pt x="1623681" y="5776142"/>
                    <a:pt x="1668741" y="5782466"/>
                    <a:pt x="1714253" y="5786193"/>
                  </a:cubicBezTo>
                  <a:cubicBezTo>
                    <a:pt x="1736952" y="5788339"/>
                    <a:pt x="1759652" y="5790371"/>
                    <a:pt x="1782464" y="5791387"/>
                  </a:cubicBezTo>
                  <a:cubicBezTo>
                    <a:pt x="1805276" y="5792517"/>
                    <a:pt x="1827976" y="5794324"/>
                    <a:pt x="1850901" y="5795001"/>
                  </a:cubicBezTo>
                  <a:lnTo>
                    <a:pt x="1919564" y="5796583"/>
                  </a:lnTo>
                  <a:cubicBezTo>
                    <a:pt x="1942376" y="5797147"/>
                    <a:pt x="1965415" y="5796356"/>
                    <a:pt x="1988340" y="5796244"/>
                  </a:cubicBezTo>
                  <a:lnTo>
                    <a:pt x="2022784" y="5795905"/>
                  </a:lnTo>
                  <a:cubicBezTo>
                    <a:pt x="2033965" y="5795567"/>
                    <a:pt x="2044919" y="5794888"/>
                    <a:pt x="2055986" y="5794437"/>
                  </a:cubicBezTo>
                  <a:cubicBezTo>
                    <a:pt x="2067054" y="5793872"/>
                    <a:pt x="2078121" y="5793533"/>
                    <a:pt x="2089076" y="5792743"/>
                  </a:cubicBezTo>
                  <a:lnTo>
                    <a:pt x="2122052" y="5790032"/>
                  </a:lnTo>
                  <a:cubicBezTo>
                    <a:pt x="2165983" y="5786531"/>
                    <a:pt x="2209575" y="5780659"/>
                    <a:pt x="2252828" y="5773883"/>
                  </a:cubicBezTo>
                  <a:cubicBezTo>
                    <a:pt x="2425953" y="5745198"/>
                    <a:pt x="2592416" y="5689071"/>
                    <a:pt x="2750973" y="5610357"/>
                  </a:cubicBezTo>
                  <a:cubicBezTo>
                    <a:pt x="2910095" y="5532546"/>
                    <a:pt x="3061537" y="5432940"/>
                    <a:pt x="3211173" y="5323621"/>
                  </a:cubicBezTo>
                  <a:cubicBezTo>
                    <a:pt x="3248554" y="5296404"/>
                    <a:pt x="3285709" y="5268059"/>
                    <a:pt x="3322750" y="5239374"/>
                  </a:cubicBezTo>
                  <a:cubicBezTo>
                    <a:pt x="3360018" y="5210802"/>
                    <a:pt x="3397173" y="5181778"/>
                    <a:pt x="3434328" y="5152303"/>
                  </a:cubicBezTo>
                  <a:lnTo>
                    <a:pt x="3660306" y="4971611"/>
                  </a:lnTo>
                  <a:cubicBezTo>
                    <a:pt x="3815362" y="4848627"/>
                    <a:pt x="3971886" y="4734114"/>
                    <a:pt x="4124797" y="4621859"/>
                  </a:cubicBezTo>
                  <a:cubicBezTo>
                    <a:pt x="4277594" y="4509604"/>
                    <a:pt x="4424633" y="4396220"/>
                    <a:pt x="4557554" y="4274027"/>
                  </a:cubicBezTo>
                  <a:cubicBezTo>
                    <a:pt x="4690476" y="4152060"/>
                    <a:pt x="4810523" y="4022074"/>
                    <a:pt x="4903579" y="3875375"/>
                  </a:cubicBezTo>
                  <a:cubicBezTo>
                    <a:pt x="4950107" y="3802082"/>
                    <a:pt x="4989860" y="3724836"/>
                    <a:pt x="5021481" y="3643638"/>
                  </a:cubicBezTo>
                  <a:cubicBezTo>
                    <a:pt x="5053328" y="3562552"/>
                    <a:pt x="5076253" y="3477627"/>
                    <a:pt x="5093306" y="3390443"/>
                  </a:cubicBezTo>
                  <a:cubicBezTo>
                    <a:pt x="5101776" y="3346851"/>
                    <a:pt x="5108552" y="3302468"/>
                    <a:pt x="5113182" y="3257634"/>
                  </a:cubicBezTo>
                  <a:cubicBezTo>
                    <a:pt x="5114537" y="3246454"/>
                    <a:pt x="5115441" y="3235161"/>
                    <a:pt x="5116457" y="3223980"/>
                  </a:cubicBezTo>
                  <a:cubicBezTo>
                    <a:pt x="5117360" y="3212687"/>
                    <a:pt x="5118490" y="3201620"/>
                    <a:pt x="5118941" y="3189649"/>
                  </a:cubicBezTo>
                  <a:lnTo>
                    <a:pt x="5122555" y="3118727"/>
                  </a:lnTo>
                  <a:cubicBezTo>
                    <a:pt x="5125830" y="3024090"/>
                    <a:pt x="5123798" y="2929340"/>
                    <a:pt x="5116344" y="2835154"/>
                  </a:cubicBezTo>
                  <a:cubicBezTo>
                    <a:pt x="5109116" y="2740855"/>
                    <a:pt x="5095226" y="2647347"/>
                    <a:pt x="5076479" y="2555081"/>
                  </a:cubicBezTo>
                  <a:cubicBezTo>
                    <a:pt x="5057506" y="2462815"/>
                    <a:pt x="5033791" y="2371792"/>
                    <a:pt x="5008832" y="2281785"/>
                  </a:cubicBezTo>
                  <a:cubicBezTo>
                    <a:pt x="4959029" y="2101657"/>
                    <a:pt x="4904031" y="1923901"/>
                    <a:pt x="4834126" y="1751566"/>
                  </a:cubicBezTo>
                  <a:cubicBezTo>
                    <a:pt x="4799117" y="1665512"/>
                    <a:pt x="4760042" y="1581038"/>
                    <a:pt x="4715095" y="1499840"/>
                  </a:cubicBezTo>
                  <a:cubicBezTo>
                    <a:pt x="4704141" y="1479399"/>
                    <a:pt x="4692057" y="1459523"/>
                    <a:pt x="4680425" y="1439534"/>
                  </a:cubicBezTo>
                  <a:cubicBezTo>
                    <a:pt x="4668454" y="1419658"/>
                    <a:pt x="4656031" y="1400121"/>
                    <a:pt x="4643947" y="1380357"/>
                  </a:cubicBezTo>
                  <a:lnTo>
                    <a:pt x="4605325" y="1322536"/>
                  </a:lnTo>
                  <a:lnTo>
                    <a:pt x="4565008" y="1265957"/>
                  </a:lnTo>
                  <a:cubicBezTo>
                    <a:pt x="4454673" y="1117225"/>
                    <a:pt x="4325139" y="984190"/>
                    <a:pt x="4183296" y="867644"/>
                  </a:cubicBezTo>
                  <a:cubicBezTo>
                    <a:pt x="4041792" y="750759"/>
                    <a:pt x="3888090" y="649119"/>
                    <a:pt x="3723774" y="567469"/>
                  </a:cubicBezTo>
                  <a:cubicBezTo>
                    <a:pt x="3559570" y="485593"/>
                    <a:pt x="3385767" y="422803"/>
                    <a:pt x="3206656" y="378985"/>
                  </a:cubicBezTo>
                  <a:cubicBezTo>
                    <a:pt x="3027545" y="335054"/>
                    <a:pt x="2843465" y="309757"/>
                    <a:pt x="2657917" y="300836"/>
                  </a:cubicBezTo>
                  <a:cubicBezTo>
                    <a:pt x="2472030" y="291462"/>
                    <a:pt x="2286369" y="297674"/>
                    <a:pt x="2101837" y="320712"/>
                  </a:cubicBezTo>
                  <a:cubicBezTo>
                    <a:pt x="1917418" y="343863"/>
                    <a:pt x="1734694" y="382599"/>
                    <a:pt x="1556034" y="435451"/>
                  </a:cubicBezTo>
                  <a:cubicBezTo>
                    <a:pt x="1377262" y="488078"/>
                    <a:pt x="1202894" y="556176"/>
                    <a:pt x="1033947" y="635116"/>
                  </a:cubicBezTo>
                  <a:cubicBezTo>
                    <a:pt x="695037" y="791301"/>
                    <a:pt x="378600" y="998420"/>
                    <a:pt x="101012" y="1248565"/>
                  </a:cubicBezTo>
                  <a:lnTo>
                    <a:pt x="0" y="1348112"/>
                  </a:lnTo>
                  <a:lnTo>
                    <a:pt x="0" y="968874"/>
                  </a:lnTo>
                  <a:lnTo>
                    <a:pt x="138873" y="845566"/>
                  </a:lnTo>
                  <a:cubicBezTo>
                    <a:pt x="217050" y="781674"/>
                    <a:pt x="297797" y="720945"/>
                    <a:pt x="380746" y="663462"/>
                  </a:cubicBezTo>
                  <a:cubicBezTo>
                    <a:pt x="546869" y="548609"/>
                    <a:pt x="721689" y="446293"/>
                    <a:pt x="904188" y="359222"/>
                  </a:cubicBezTo>
                  <a:cubicBezTo>
                    <a:pt x="1269637" y="186322"/>
                    <a:pt x="1663094" y="72034"/>
                    <a:pt x="2066151" y="23699"/>
                  </a:cubicBezTo>
                  <a:cubicBezTo>
                    <a:pt x="2166887" y="11785"/>
                    <a:pt x="2268356" y="4388"/>
                    <a:pt x="2369925" y="14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1C4AC09-8257-4514-9AE2-4B497F8E49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73734"/>
              <a:ext cx="5364004" cy="6074639"/>
            </a:xfrm>
            <a:custGeom>
              <a:avLst/>
              <a:gdLst>
                <a:gd name="connsiteX0" fmla="*/ 2548484 w 5364004"/>
                <a:gd name="connsiteY0" fmla="*/ 0 h 6074639"/>
                <a:gd name="connsiteX1" fmla="*/ 5364004 w 5364004"/>
                <a:gd name="connsiteY1" fmla="*/ 3182664 h 6074639"/>
                <a:gd name="connsiteX2" fmla="*/ 3886170 w 5364004"/>
                <a:gd name="connsiteY2" fmla="*/ 5260508 h 6074639"/>
                <a:gd name="connsiteX3" fmla="*/ 2075975 w 5364004"/>
                <a:gd name="connsiteY3" fmla="*/ 6074639 h 6074639"/>
                <a:gd name="connsiteX4" fmla="*/ 21919 w 5364004"/>
                <a:gd name="connsiteY4" fmla="*/ 5139637 h 6074639"/>
                <a:gd name="connsiteX5" fmla="*/ 0 w 5364004"/>
                <a:gd name="connsiteY5" fmla="*/ 5113592 h 6074639"/>
                <a:gd name="connsiteX6" fmla="*/ 0 w 5364004"/>
                <a:gd name="connsiteY6" fmla="*/ 4169527 h 6074639"/>
                <a:gd name="connsiteX7" fmla="*/ 45364 w 5364004"/>
                <a:gd name="connsiteY7" fmla="*/ 4232131 h 6074639"/>
                <a:gd name="connsiteX8" fmla="*/ 149459 w 5364004"/>
                <a:gd name="connsiteY8" fmla="*/ 4381216 h 6074639"/>
                <a:gd name="connsiteX9" fmla="*/ 2075975 w 5364004"/>
                <a:gd name="connsiteY9" fmla="*/ 5509977 h 6074639"/>
                <a:gd name="connsiteX10" fmla="*/ 3538451 w 5364004"/>
                <a:gd name="connsiteY10" fmla="*/ 4815555 h 6074639"/>
                <a:gd name="connsiteX11" fmla="*/ 3716432 w 5364004"/>
                <a:gd name="connsiteY11" fmla="*/ 4677664 h 6074639"/>
                <a:gd name="connsiteX12" fmla="*/ 4525932 w 5364004"/>
                <a:gd name="connsiteY12" fmla="*/ 3956816 h 6074639"/>
                <a:gd name="connsiteX13" fmla="*/ 4799342 w 5364004"/>
                <a:gd name="connsiteY13" fmla="*/ 3182664 h 6074639"/>
                <a:gd name="connsiteX14" fmla="*/ 4185667 w 5364004"/>
                <a:gd name="connsiteY14" fmla="*/ 1295110 h 6074639"/>
                <a:gd name="connsiteX15" fmla="*/ 3495197 w 5364004"/>
                <a:gd name="connsiteY15" fmla="*/ 762181 h 6074639"/>
                <a:gd name="connsiteX16" fmla="*/ 2548484 w 5364004"/>
                <a:gd name="connsiteY16" fmla="*/ 564663 h 6074639"/>
                <a:gd name="connsiteX17" fmla="*/ 1443440 w 5364004"/>
                <a:gd name="connsiteY17" fmla="*/ 777089 h 6074639"/>
                <a:gd name="connsiteX18" fmla="*/ 461830 w 5364004"/>
                <a:gd name="connsiteY18" fmla="*/ 1360949 h 6074639"/>
                <a:gd name="connsiteX19" fmla="*/ 73272 w 5364004"/>
                <a:gd name="connsiteY19" fmla="*/ 1759206 h 6074639"/>
                <a:gd name="connsiteX20" fmla="*/ 0 w 5364004"/>
                <a:gd name="connsiteY20" fmla="*/ 1859770 h 6074639"/>
                <a:gd name="connsiteX21" fmla="*/ 0 w 5364004"/>
                <a:gd name="connsiteY21" fmla="*/ 1020639 h 6074639"/>
                <a:gd name="connsiteX22" fmla="*/ 94433 w 5364004"/>
                <a:gd name="connsiteY22" fmla="*/ 932159 h 6074639"/>
                <a:gd name="connsiteX23" fmla="*/ 2548484 w 5364004"/>
                <a:gd name="connsiteY23" fmla="*/ 0 h 6074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364004" h="6074639">
                  <a:moveTo>
                    <a:pt x="2548484" y="0"/>
                  </a:moveTo>
                  <a:cubicBezTo>
                    <a:pt x="4313619" y="0"/>
                    <a:pt x="5364004" y="1424869"/>
                    <a:pt x="5364004" y="3182664"/>
                  </a:cubicBezTo>
                  <a:cubicBezTo>
                    <a:pt x="5364004" y="4199734"/>
                    <a:pt x="4631750" y="4677890"/>
                    <a:pt x="3886170" y="5260508"/>
                  </a:cubicBezTo>
                  <a:cubicBezTo>
                    <a:pt x="3343077" y="5684909"/>
                    <a:pt x="2819861" y="6074639"/>
                    <a:pt x="2075975" y="6074639"/>
                  </a:cubicBezTo>
                  <a:cubicBezTo>
                    <a:pt x="1179686" y="6074639"/>
                    <a:pt x="538816" y="5724911"/>
                    <a:pt x="21919" y="5139637"/>
                  </a:cubicBezTo>
                  <a:lnTo>
                    <a:pt x="0" y="5113592"/>
                  </a:lnTo>
                  <a:lnTo>
                    <a:pt x="0" y="4169527"/>
                  </a:lnTo>
                  <a:lnTo>
                    <a:pt x="45364" y="4232131"/>
                  </a:lnTo>
                  <a:cubicBezTo>
                    <a:pt x="79610" y="4280001"/>
                    <a:pt x="114337" y="4329437"/>
                    <a:pt x="149459" y="4381216"/>
                  </a:cubicBezTo>
                  <a:cubicBezTo>
                    <a:pt x="686227" y="5172421"/>
                    <a:pt x="1262409" y="5509977"/>
                    <a:pt x="2075975" y="5509977"/>
                  </a:cubicBezTo>
                  <a:cubicBezTo>
                    <a:pt x="2609920" y="5509977"/>
                    <a:pt x="3001682" y="5234986"/>
                    <a:pt x="3538451" y="4815555"/>
                  </a:cubicBezTo>
                  <a:cubicBezTo>
                    <a:pt x="3598418" y="4768688"/>
                    <a:pt x="3658385" y="4722385"/>
                    <a:pt x="3716432" y="4677664"/>
                  </a:cubicBezTo>
                  <a:cubicBezTo>
                    <a:pt x="4031062" y="4434972"/>
                    <a:pt x="4328187" y="4205719"/>
                    <a:pt x="4525932" y="3956816"/>
                  </a:cubicBezTo>
                  <a:cubicBezTo>
                    <a:pt x="4714982" y="3718867"/>
                    <a:pt x="4799342" y="3480128"/>
                    <a:pt x="4799342" y="3182664"/>
                  </a:cubicBezTo>
                  <a:cubicBezTo>
                    <a:pt x="4799342" y="2437196"/>
                    <a:pt x="4581382" y="1766829"/>
                    <a:pt x="4185667" y="1295110"/>
                  </a:cubicBezTo>
                  <a:cubicBezTo>
                    <a:pt x="3991988" y="1064389"/>
                    <a:pt x="3759685" y="885052"/>
                    <a:pt x="3495197" y="762181"/>
                  </a:cubicBezTo>
                  <a:cubicBezTo>
                    <a:pt x="3212979" y="631180"/>
                    <a:pt x="2894509" y="564663"/>
                    <a:pt x="2548484" y="564663"/>
                  </a:cubicBezTo>
                  <a:cubicBezTo>
                    <a:pt x="2181567" y="564663"/>
                    <a:pt x="1809680" y="636036"/>
                    <a:pt x="1443440" y="777089"/>
                  </a:cubicBezTo>
                  <a:cubicBezTo>
                    <a:pt x="1086912" y="914189"/>
                    <a:pt x="747550" y="1116112"/>
                    <a:pt x="461830" y="1360949"/>
                  </a:cubicBezTo>
                  <a:cubicBezTo>
                    <a:pt x="316486" y="1485458"/>
                    <a:pt x="186699" y="1618549"/>
                    <a:pt x="73272" y="1759206"/>
                  </a:cubicBezTo>
                  <a:lnTo>
                    <a:pt x="0" y="1859770"/>
                  </a:lnTo>
                  <a:lnTo>
                    <a:pt x="0" y="1020639"/>
                  </a:lnTo>
                  <a:lnTo>
                    <a:pt x="94433" y="932159"/>
                  </a:lnTo>
                  <a:cubicBezTo>
                    <a:pt x="766607" y="356217"/>
                    <a:pt x="1660722" y="0"/>
                    <a:pt x="2548484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019DB06-E43F-41D4-9FE9-FBEFCBCB08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73734"/>
              <a:ext cx="5364004" cy="6074639"/>
            </a:xfrm>
            <a:custGeom>
              <a:avLst/>
              <a:gdLst>
                <a:gd name="connsiteX0" fmla="*/ 2548484 w 5364004"/>
                <a:gd name="connsiteY0" fmla="*/ 0 h 6074639"/>
                <a:gd name="connsiteX1" fmla="*/ 5364004 w 5364004"/>
                <a:gd name="connsiteY1" fmla="*/ 3182664 h 6074639"/>
                <a:gd name="connsiteX2" fmla="*/ 3886170 w 5364004"/>
                <a:gd name="connsiteY2" fmla="*/ 5260508 h 6074639"/>
                <a:gd name="connsiteX3" fmla="*/ 2075975 w 5364004"/>
                <a:gd name="connsiteY3" fmla="*/ 6074639 h 6074639"/>
                <a:gd name="connsiteX4" fmla="*/ 21919 w 5364004"/>
                <a:gd name="connsiteY4" fmla="*/ 5139637 h 6074639"/>
                <a:gd name="connsiteX5" fmla="*/ 0 w 5364004"/>
                <a:gd name="connsiteY5" fmla="*/ 5113592 h 6074639"/>
                <a:gd name="connsiteX6" fmla="*/ 0 w 5364004"/>
                <a:gd name="connsiteY6" fmla="*/ 3976968 h 6074639"/>
                <a:gd name="connsiteX7" fmla="*/ 35397 w 5364004"/>
                <a:gd name="connsiteY7" fmla="*/ 4025931 h 6074639"/>
                <a:gd name="connsiteX8" fmla="*/ 242967 w 5364004"/>
                <a:gd name="connsiteY8" fmla="*/ 4317861 h 6074639"/>
                <a:gd name="connsiteX9" fmla="*/ 1034850 w 5364004"/>
                <a:gd name="connsiteY9" fmla="*/ 5126232 h 6074639"/>
                <a:gd name="connsiteX10" fmla="*/ 2075975 w 5364004"/>
                <a:gd name="connsiteY10" fmla="*/ 5397044 h 6074639"/>
                <a:gd name="connsiteX11" fmla="*/ 2745664 w 5364004"/>
                <a:gd name="connsiteY11" fmla="*/ 5224596 h 6074639"/>
                <a:gd name="connsiteX12" fmla="*/ 3468884 w 5364004"/>
                <a:gd name="connsiteY12" fmla="*/ 4726677 h 6074639"/>
                <a:gd name="connsiteX13" fmla="*/ 3647430 w 5364004"/>
                <a:gd name="connsiteY13" fmla="*/ 4588334 h 6074639"/>
                <a:gd name="connsiteX14" fmla="*/ 4437506 w 5364004"/>
                <a:gd name="connsiteY14" fmla="*/ 3886572 h 6074639"/>
                <a:gd name="connsiteX15" fmla="*/ 4686409 w 5364004"/>
                <a:gd name="connsiteY15" fmla="*/ 3182664 h 6074639"/>
                <a:gd name="connsiteX16" fmla="*/ 4099047 w 5364004"/>
                <a:gd name="connsiteY16" fmla="*/ 1367726 h 6074639"/>
                <a:gd name="connsiteX17" fmla="*/ 3447540 w 5364004"/>
                <a:gd name="connsiteY17" fmla="*/ 864611 h 6074639"/>
                <a:gd name="connsiteX18" fmla="*/ 2548484 w 5364004"/>
                <a:gd name="connsiteY18" fmla="*/ 677595 h 6074639"/>
                <a:gd name="connsiteX19" fmla="*/ 1483982 w 5364004"/>
                <a:gd name="connsiteY19" fmla="*/ 882455 h 6074639"/>
                <a:gd name="connsiteX20" fmla="*/ 535349 w 5364004"/>
                <a:gd name="connsiteY20" fmla="*/ 1446665 h 6074639"/>
                <a:gd name="connsiteX21" fmla="*/ 10097 w 5364004"/>
                <a:gd name="connsiteY21" fmla="*/ 2038206 h 6074639"/>
                <a:gd name="connsiteX22" fmla="*/ 0 w 5364004"/>
                <a:gd name="connsiteY22" fmla="*/ 2055433 h 6074639"/>
                <a:gd name="connsiteX23" fmla="*/ 0 w 5364004"/>
                <a:gd name="connsiteY23" fmla="*/ 1020639 h 6074639"/>
                <a:gd name="connsiteX24" fmla="*/ 94433 w 5364004"/>
                <a:gd name="connsiteY24" fmla="*/ 932159 h 6074639"/>
                <a:gd name="connsiteX25" fmla="*/ 2548484 w 5364004"/>
                <a:gd name="connsiteY25" fmla="*/ 0 h 6074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364004" h="6074639">
                  <a:moveTo>
                    <a:pt x="2548484" y="0"/>
                  </a:moveTo>
                  <a:cubicBezTo>
                    <a:pt x="4313619" y="0"/>
                    <a:pt x="5364004" y="1424869"/>
                    <a:pt x="5364004" y="3182664"/>
                  </a:cubicBezTo>
                  <a:cubicBezTo>
                    <a:pt x="5364004" y="4199734"/>
                    <a:pt x="4631750" y="4677890"/>
                    <a:pt x="3886170" y="5260508"/>
                  </a:cubicBezTo>
                  <a:cubicBezTo>
                    <a:pt x="3343077" y="5684909"/>
                    <a:pt x="2819861" y="6074639"/>
                    <a:pt x="2075975" y="6074639"/>
                  </a:cubicBezTo>
                  <a:cubicBezTo>
                    <a:pt x="1179686" y="6074639"/>
                    <a:pt x="538816" y="5724911"/>
                    <a:pt x="21919" y="5139637"/>
                  </a:cubicBezTo>
                  <a:lnTo>
                    <a:pt x="0" y="5113592"/>
                  </a:lnTo>
                  <a:lnTo>
                    <a:pt x="0" y="3976968"/>
                  </a:lnTo>
                  <a:lnTo>
                    <a:pt x="35397" y="4025931"/>
                  </a:lnTo>
                  <a:cubicBezTo>
                    <a:pt x="102366" y="4117745"/>
                    <a:pt x="171594" y="4212721"/>
                    <a:pt x="242967" y="4317861"/>
                  </a:cubicBezTo>
                  <a:cubicBezTo>
                    <a:pt x="495371" y="4689861"/>
                    <a:pt x="754326" y="4954349"/>
                    <a:pt x="1034850" y="5126232"/>
                  </a:cubicBezTo>
                  <a:cubicBezTo>
                    <a:pt x="1332201" y="5308505"/>
                    <a:pt x="1672806" y="5397044"/>
                    <a:pt x="2075975" y="5397044"/>
                  </a:cubicBezTo>
                  <a:cubicBezTo>
                    <a:pt x="2304776" y="5397044"/>
                    <a:pt x="2517541" y="5342272"/>
                    <a:pt x="2745664" y="5224596"/>
                  </a:cubicBezTo>
                  <a:cubicBezTo>
                    <a:pt x="2979886" y="5103758"/>
                    <a:pt x="3211737" y="4927584"/>
                    <a:pt x="3468884" y="4726677"/>
                  </a:cubicBezTo>
                  <a:cubicBezTo>
                    <a:pt x="3529190" y="4679584"/>
                    <a:pt x="3589270" y="4633169"/>
                    <a:pt x="3647430" y="4588334"/>
                  </a:cubicBezTo>
                  <a:cubicBezTo>
                    <a:pt x="3956414" y="4349934"/>
                    <a:pt x="4248231" y="4124747"/>
                    <a:pt x="4437506" y="3886572"/>
                  </a:cubicBezTo>
                  <a:cubicBezTo>
                    <a:pt x="4611987" y="3667031"/>
                    <a:pt x="4686409" y="3456525"/>
                    <a:pt x="4686409" y="3182664"/>
                  </a:cubicBezTo>
                  <a:cubicBezTo>
                    <a:pt x="4686409" y="2463735"/>
                    <a:pt x="4477823" y="1819117"/>
                    <a:pt x="4099047" y="1367726"/>
                  </a:cubicBezTo>
                  <a:cubicBezTo>
                    <a:pt x="3916097" y="1149766"/>
                    <a:pt x="3697008" y="980480"/>
                    <a:pt x="3447540" y="864611"/>
                  </a:cubicBezTo>
                  <a:cubicBezTo>
                    <a:pt x="3180454" y="740498"/>
                    <a:pt x="2877908" y="677595"/>
                    <a:pt x="2548484" y="677595"/>
                  </a:cubicBezTo>
                  <a:cubicBezTo>
                    <a:pt x="2200426" y="677595"/>
                    <a:pt x="1832266" y="748404"/>
                    <a:pt x="1483982" y="882455"/>
                  </a:cubicBezTo>
                  <a:cubicBezTo>
                    <a:pt x="1139425" y="1015037"/>
                    <a:pt x="811356" y="1210185"/>
                    <a:pt x="535349" y="1446665"/>
                  </a:cubicBezTo>
                  <a:cubicBezTo>
                    <a:pt x="328598" y="1623772"/>
                    <a:pt x="150116" y="1825208"/>
                    <a:pt x="10097" y="2038206"/>
                  </a:cubicBezTo>
                  <a:lnTo>
                    <a:pt x="0" y="2055433"/>
                  </a:lnTo>
                  <a:lnTo>
                    <a:pt x="0" y="1020639"/>
                  </a:lnTo>
                  <a:lnTo>
                    <a:pt x="94433" y="932159"/>
                  </a:lnTo>
                  <a:cubicBezTo>
                    <a:pt x="766607" y="356217"/>
                    <a:pt x="1660722" y="0"/>
                    <a:pt x="2548484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21E5FBC-54B8-4A5A-89CF-20A66022F0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69891"/>
              <a:ext cx="5409177" cy="6482325"/>
            </a:xfrm>
            <a:custGeom>
              <a:avLst/>
              <a:gdLst>
                <a:gd name="connsiteX0" fmla="*/ 2168015 w 5409177"/>
                <a:gd name="connsiteY0" fmla="*/ 0 h 6482325"/>
                <a:gd name="connsiteX1" fmla="*/ 5409177 w 5409177"/>
                <a:gd name="connsiteY1" fmla="*/ 3241163 h 6482325"/>
                <a:gd name="connsiteX2" fmla="*/ 2168015 w 5409177"/>
                <a:gd name="connsiteY2" fmla="*/ 6482325 h 6482325"/>
                <a:gd name="connsiteX3" fmla="*/ 106314 w 5409177"/>
                <a:gd name="connsiteY3" fmla="*/ 5742217 h 6482325"/>
                <a:gd name="connsiteX4" fmla="*/ 0 w 5409177"/>
                <a:gd name="connsiteY4" fmla="*/ 5645593 h 6482325"/>
                <a:gd name="connsiteX5" fmla="*/ 0 w 5409177"/>
                <a:gd name="connsiteY5" fmla="*/ 5278200 h 6482325"/>
                <a:gd name="connsiteX6" fmla="*/ 61824 w 5409177"/>
                <a:gd name="connsiteY6" fmla="*/ 5347778 h 6482325"/>
                <a:gd name="connsiteX7" fmla="*/ 163802 w 5409177"/>
                <a:gd name="connsiteY7" fmla="*/ 5453397 h 6482325"/>
                <a:gd name="connsiteX8" fmla="*/ 617000 w 5409177"/>
                <a:gd name="connsiteY8" fmla="*/ 5817379 h 6482325"/>
                <a:gd name="connsiteX9" fmla="*/ 866580 w 5409177"/>
                <a:gd name="connsiteY9" fmla="*/ 5953688 h 6482325"/>
                <a:gd name="connsiteX10" fmla="*/ 866806 w 5409177"/>
                <a:gd name="connsiteY10" fmla="*/ 5953801 h 6482325"/>
                <a:gd name="connsiteX11" fmla="*/ 867032 w 5409177"/>
                <a:gd name="connsiteY11" fmla="*/ 5953914 h 6482325"/>
                <a:gd name="connsiteX12" fmla="*/ 1130504 w 5409177"/>
                <a:gd name="connsiteY12" fmla="*/ 6056909 h 6482325"/>
                <a:gd name="connsiteX13" fmla="*/ 1405607 w 5409177"/>
                <a:gd name="connsiteY13" fmla="*/ 6128169 h 6482325"/>
                <a:gd name="connsiteX14" fmla="*/ 1545192 w 5409177"/>
                <a:gd name="connsiteY14" fmla="*/ 6151659 h 6482325"/>
                <a:gd name="connsiteX15" fmla="*/ 1685341 w 5409177"/>
                <a:gd name="connsiteY15" fmla="*/ 6167582 h 6482325"/>
                <a:gd name="connsiteX16" fmla="*/ 1975465 w 5409177"/>
                <a:gd name="connsiteY16" fmla="*/ 6180231 h 6482325"/>
                <a:gd name="connsiteX17" fmla="*/ 1990033 w 5409177"/>
                <a:gd name="connsiteY17" fmla="*/ 6180231 h 6482325"/>
                <a:gd name="connsiteX18" fmla="*/ 2009232 w 5409177"/>
                <a:gd name="connsiteY18" fmla="*/ 6180344 h 6482325"/>
                <a:gd name="connsiteX19" fmla="*/ 2046612 w 5409177"/>
                <a:gd name="connsiteY19" fmla="*/ 6179779 h 6482325"/>
                <a:gd name="connsiteX20" fmla="*/ 2046951 w 5409177"/>
                <a:gd name="connsiteY20" fmla="*/ 6179779 h 6482325"/>
                <a:gd name="connsiteX21" fmla="*/ 2047290 w 5409177"/>
                <a:gd name="connsiteY21" fmla="*/ 6179779 h 6482325"/>
                <a:gd name="connsiteX22" fmla="*/ 2082412 w 5409177"/>
                <a:gd name="connsiteY22" fmla="*/ 6178876 h 6482325"/>
                <a:gd name="connsiteX23" fmla="*/ 2117760 w 5409177"/>
                <a:gd name="connsiteY23" fmla="*/ 6177068 h 6482325"/>
                <a:gd name="connsiteX24" fmla="*/ 2256215 w 5409177"/>
                <a:gd name="connsiteY24" fmla="*/ 6164985 h 6482325"/>
                <a:gd name="connsiteX25" fmla="*/ 2791515 w 5409177"/>
                <a:gd name="connsiteY25" fmla="*/ 6020319 h 6482325"/>
                <a:gd name="connsiteX26" fmla="*/ 3045726 w 5409177"/>
                <a:gd name="connsiteY26" fmla="*/ 5894286 h 6482325"/>
                <a:gd name="connsiteX27" fmla="*/ 3292371 w 5409177"/>
                <a:gd name="connsiteY27" fmla="*/ 5740246 h 6482325"/>
                <a:gd name="connsiteX28" fmla="*/ 3533482 w 5409177"/>
                <a:gd name="connsiteY28" fmla="*/ 5565088 h 6482325"/>
                <a:gd name="connsiteX29" fmla="*/ 3652512 w 5409177"/>
                <a:gd name="connsiteY29" fmla="*/ 5472257 h 6482325"/>
                <a:gd name="connsiteX30" fmla="*/ 3773915 w 5409177"/>
                <a:gd name="connsiteY30" fmla="*/ 5375135 h 6482325"/>
                <a:gd name="connsiteX31" fmla="*/ 3978549 w 5409177"/>
                <a:gd name="connsiteY31" fmla="*/ 5214884 h 6482325"/>
                <a:gd name="connsiteX32" fmla="*/ 4260428 w 5409177"/>
                <a:gd name="connsiteY32" fmla="*/ 4992633 h 6482325"/>
                <a:gd name="connsiteX33" fmla="*/ 4698154 w 5409177"/>
                <a:gd name="connsiteY33" fmla="*/ 4594207 h 6482325"/>
                <a:gd name="connsiteX34" fmla="*/ 4879185 w 5409177"/>
                <a:gd name="connsiteY34" fmla="*/ 4374440 h 6482325"/>
                <a:gd name="connsiteX35" fmla="*/ 5022383 w 5409177"/>
                <a:gd name="connsiteY35" fmla="*/ 4135136 h 6482325"/>
                <a:gd name="connsiteX36" fmla="*/ 5172019 w 5409177"/>
                <a:gd name="connsiteY36" fmla="*/ 3599271 h 6482325"/>
                <a:gd name="connsiteX37" fmla="*/ 5180489 w 5409177"/>
                <a:gd name="connsiteY37" fmla="*/ 3456412 h 6482325"/>
                <a:gd name="connsiteX38" fmla="*/ 5180602 w 5409177"/>
                <a:gd name="connsiteY38" fmla="*/ 3450878 h 6482325"/>
                <a:gd name="connsiteX39" fmla="*/ 5180940 w 5409177"/>
                <a:gd name="connsiteY39" fmla="*/ 3382667 h 6482325"/>
                <a:gd name="connsiteX40" fmla="*/ 5180828 w 5409177"/>
                <a:gd name="connsiteY40" fmla="*/ 3361097 h 6482325"/>
                <a:gd name="connsiteX41" fmla="*/ 5180150 w 5409177"/>
                <a:gd name="connsiteY41" fmla="*/ 3307002 h 6482325"/>
                <a:gd name="connsiteX42" fmla="*/ 5165243 w 5409177"/>
                <a:gd name="connsiteY42" fmla="*/ 3005698 h 6482325"/>
                <a:gd name="connsiteX43" fmla="*/ 5074445 w 5409177"/>
                <a:gd name="connsiteY43" fmla="*/ 2409076 h 6482325"/>
                <a:gd name="connsiteX44" fmla="*/ 4891947 w 5409177"/>
                <a:gd name="connsiteY44" fmla="*/ 1834362 h 6482325"/>
                <a:gd name="connsiteX45" fmla="*/ 4831076 w 5409177"/>
                <a:gd name="connsiteY45" fmla="*/ 1696585 h 6482325"/>
                <a:gd name="connsiteX46" fmla="*/ 4763316 w 5409177"/>
                <a:gd name="connsiteY46" fmla="*/ 1561743 h 6482325"/>
                <a:gd name="connsiteX47" fmla="*/ 4608147 w 5409177"/>
                <a:gd name="connsiteY47" fmla="*/ 1303693 h 6482325"/>
                <a:gd name="connsiteX48" fmla="*/ 4221015 w 5409177"/>
                <a:gd name="connsiteY48" fmla="*/ 848123 h 6482325"/>
                <a:gd name="connsiteX49" fmla="*/ 3990632 w 5409177"/>
                <a:gd name="connsiteY49" fmla="*/ 659413 h 6482325"/>
                <a:gd name="connsiteX50" fmla="*/ 3738680 w 5409177"/>
                <a:gd name="connsiteY50" fmla="*/ 502098 h 6482325"/>
                <a:gd name="connsiteX51" fmla="*/ 3189150 w 5409177"/>
                <a:gd name="connsiteY51" fmla="*/ 289220 h 6482325"/>
                <a:gd name="connsiteX52" fmla="*/ 2901398 w 5409177"/>
                <a:gd name="connsiteY52" fmla="*/ 232867 h 6482325"/>
                <a:gd name="connsiteX53" fmla="*/ 2611162 w 5409177"/>
                <a:gd name="connsiteY53" fmla="*/ 207570 h 6482325"/>
                <a:gd name="connsiteX54" fmla="*/ 2484451 w 5409177"/>
                <a:gd name="connsiteY54" fmla="*/ 204860 h 6482325"/>
                <a:gd name="connsiteX55" fmla="*/ 2027414 w 5409177"/>
                <a:gd name="connsiteY55" fmla="*/ 238852 h 6482325"/>
                <a:gd name="connsiteX56" fmla="*/ 1740452 w 5409177"/>
                <a:gd name="connsiteY56" fmla="*/ 294867 h 6482325"/>
                <a:gd name="connsiteX57" fmla="*/ 1458686 w 5409177"/>
                <a:gd name="connsiteY57" fmla="*/ 375049 h 6482325"/>
                <a:gd name="connsiteX58" fmla="*/ 1183695 w 5409177"/>
                <a:gd name="connsiteY58" fmla="*/ 477366 h 6482325"/>
                <a:gd name="connsiteX59" fmla="*/ 916723 w 5409177"/>
                <a:gd name="connsiteY59" fmla="*/ 601140 h 6482325"/>
                <a:gd name="connsiteX60" fmla="*/ 410333 w 5409177"/>
                <a:gd name="connsiteY60" fmla="*/ 905154 h 6482325"/>
                <a:gd name="connsiteX61" fmla="*/ 290625 w 5409177"/>
                <a:gd name="connsiteY61" fmla="*/ 992677 h 6482325"/>
                <a:gd name="connsiteX62" fmla="*/ 290399 w 5409177"/>
                <a:gd name="connsiteY62" fmla="*/ 992902 h 6482325"/>
                <a:gd name="connsiteX63" fmla="*/ 290173 w 5409177"/>
                <a:gd name="connsiteY63" fmla="*/ 993128 h 6482325"/>
                <a:gd name="connsiteX64" fmla="*/ 241047 w 5409177"/>
                <a:gd name="connsiteY64" fmla="*/ 1030735 h 6482325"/>
                <a:gd name="connsiteX65" fmla="*/ 231109 w 5409177"/>
                <a:gd name="connsiteY65" fmla="*/ 1038527 h 6482325"/>
                <a:gd name="connsiteX66" fmla="*/ 173514 w 5409177"/>
                <a:gd name="connsiteY66" fmla="*/ 1084491 h 6482325"/>
                <a:gd name="connsiteX67" fmla="*/ 55330 w 5409177"/>
                <a:gd name="connsiteY67" fmla="*/ 1184549 h 6482325"/>
                <a:gd name="connsiteX68" fmla="*/ 0 w 5409177"/>
                <a:gd name="connsiteY68" fmla="*/ 1235015 h 6482325"/>
                <a:gd name="connsiteX69" fmla="*/ 0 w 5409177"/>
                <a:gd name="connsiteY69" fmla="*/ 836733 h 6482325"/>
                <a:gd name="connsiteX70" fmla="*/ 106314 w 5409177"/>
                <a:gd name="connsiteY70" fmla="*/ 740109 h 6482325"/>
                <a:gd name="connsiteX71" fmla="*/ 2168015 w 5409177"/>
                <a:gd name="connsiteY71" fmla="*/ 0 h 648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409177" h="6482325">
                  <a:moveTo>
                    <a:pt x="2168015" y="0"/>
                  </a:moveTo>
                  <a:cubicBezTo>
                    <a:pt x="3958108" y="0"/>
                    <a:pt x="5409177" y="1451070"/>
                    <a:pt x="5409177" y="3241163"/>
                  </a:cubicBezTo>
                  <a:cubicBezTo>
                    <a:pt x="5409177" y="5031256"/>
                    <a:pt x="3958108" y="6482325"/>
                    <a:pt x="2168015" y="6482325"/>
                  </a:cubicBezTo>
                  <a:cubicBezTo>
                    <a:pt x="1384849" y="6482325"/>
                    <a:pt x="666575" y="6204582"/>
                    <a:pt x="106314" y="5742217"/>
                  </a:cubicBezTo>
                  <a:lnTo>
                    <a:pt x="0" y="5645593"/>
                  </a:lnTo>
                  <a:lnTo>
                    <a:pt x="0" y="5278200"/>
                  </a:lnTo>
                  <a:lnTo>
                    <a:pt x="61824" y="5347778"/>
                  </a:lnTo>
                  <a:cubicBezTo>
                    <a:pt x="95675" y="5384339"/>
                    <a:pt x="129753" y="5419631"/>
                    <a:pt x="163802" y="5453397"/>
                  </a:cubicBezTo>
                  <a:cubicBezTo>
                    <a:pt x="308807" y="5596483"/>
                    <a:pt x="461379" y="5719015"/>
                    <a:pt x="617000" y="5817379"/>
                  </a:cubicBezTo>
                  <a:cubicBezTo>
                    <a:pt x="705087" y="5872603"/>
                    <a:pt x="786624" y="5917211"/>
                    <a:pt x="866580" y="5953688"/>
                  </a:cubicBezTo>
                  <a:lnTo>
                    <a:pt x="866806" y="5953801"/>
                  </a:lnTo>
                  <a:lnTo>
                    <a:pt x="867032" y="5953914"/>
                  </a:lnTo>
                  <a:cubicBezTo>
                    <a:pt x="948344" y="5992198"/>
                    <a:pt x="1036996" y="6026868"/>
                    <a:pt x="1130504" y="6056909"/>
                  </a:cubicBezTo>
                  <a:cubicBezTo>
                    <a:pt x="1216558" y="6084577"/>
                    <a:pt x="1309163" y="6108631"/>
                    <a:pt x="1405607" y="6128169"/>
                  </a:cubicBezTo>
                  <a:cubicBezTo>
                    <a:pt x="1449990" y="6136977"/>
                    <a:pt x="1497083" y="6144883"/>
                    <a:pt x="1545192" y="6151659"/>
                  </a:cubicBezTo>
                  <a:cubicBezTo>
                    <a:pt x="1590365" y="6157983"/>
                    <a:pt x="1637571" y="6163291"/>
                    <a:pt x="1685341" y="6167582"/>
                  </a:cubicBezTo>
                  <a:cubicBezTo>
                    <a:pt x="1776704" y="6175939"/>
                    <a:pt x="1871567" y="6180005"/>
                    <a:pt x="1975465" y="6180231"/>
                  </a:cubicBezTo>
                  <a:lnTo>
                    <a:pt x="1990033" y="6180231"/>
                  </a:lnTo>
                  <a:cubicBezTo>
                    <a:pt x="1996470" y="6180344"/>
                    <a:pt x="2002794" y="6180344"/>
                    <a:pt x="2009232" y="6180344"/>
                  </a:cubicBezTo>
                  <a:cubicBezTo>
                    <a:pt x="2024703" y="6180344"/>
                    <a:pt x="2036222" y="6180231"/>
                    <a:pt x="2046612" y="6179779"/>
                  </a:cubicBezTo>
                  <a:lnTo>
                    <a:pt x="2046951" y="6179779"/>
                  </a:lnTo>
                  <a:lnTo>
                    <a:pt x="2047290" y="6179779"/>
                  </a:lnTo>
                  <a:lnTo>
                    <a:pt x="2082412" y="6178876"/>
                  </a:lnTo>
                  <a:lnTo>
                    <a:pt x="2117760" y="6177068"/>
                  </a:lnTo>
                  <a:cubicBezTo>
                    <a:pt x="2157963" y="6175262"/>
                    <a:pt x="2200765" y="6171535"/>
                    <a:pt x="2256215" y="6164985"/>
                  </a:cubicBezTo>
                  <a:cubicBezTo>
                    <a:pt x="2436342" y="6142963"/>
                    <a:pt x="2616469" y="6094289"/>
                    <a:pt x="2791515" y="6020319"/>
                  </a:cubicBezTo>
                  <a:cubicBezTo>
                    <a:pt x="2871810" y="5986777"/>
                    <a:pt x="2954928" y="5945557"/>
                    <a:pt x="3045726" y="5894286"/>
                  </a:cubicBezTo>
                  <a:cubicBezTo>
                    <a:pt x="3123876" y="5850468"/>
                    <a:pt x="3204509" y="5800100"/>
                    <a:pt x="3292371" y="5740246"/>
                  </a:cubicBezTo>
                  <a:cubicBezTo>
                    <a:pt x="3364647" y="5691007"/>
                    <a:pt x="3441329" y="5635332"/>
                    <a:pt x="3533482" y="5565088"/>
                  </a:cubicBezTo>
                  <a:cubicBezTo>
                    <a:pt x="3573911" y="5534370"/>
                    <a:pt x="3614680" y="5502184"/>
                    <a:pt x="3652512" y="5472257"/>
                  </a:cubicBezTo>
                  <a:lnTo>
                    <a:pt x="3773915" y="5375135"/>
                  </a:lnTo>
                  <a:cubicBezTo>
                    <a:pt x="3842239" y="5320928"/>
                    <a:pt x="3911580" y="5267059"/>
                    <a:pt x="3978549" y="5214884"/>
                  </a:cubicBezTo>
                  <a:cubicBezTo>
                    <a:pt x="4071831" y="5142268"/>
                    <a:pt x="4168388" y="5067168"/>
                    <a:pt x="4260428" y="4992633"/>
                  </a:cubicBezTo>
                  <a:cubicBezTo>
                    <a:pt x="4447557" y="4841190"/>
                    <a:pt x="4582624" y="4718207"/>
                    <a:pt x="4698154" y="4594207"/>
                  </a:cubicBezTo>
                  <a:cubicBezTo>
                    <a:pt x="4768511" y="4518203"/>
                    <a:pt x="4827801" y="4446265"/>
                    <a:pt x="4879185" y="4374440"/>
                  </a:cubicBezTo>
                  <a:cubicBezTo>
                    <a:pt x="4937120" y="4292790"/>
                    <a:pt x="4983874" y="4214641"/>
                    <a:pt x="5022383" y="4135136"/>
                  </a:cubicBezTo>
                  <a:cubicBezTo>
                    <a:pt x="5102904" y="3970932"/>
                    <a:pt x="5153273" y="3790579"/>
                    <a:pt x="5172019" y="3599271"/>
                  </a:cubicBezTo>
                  <a:cubicBezTo>
                    <a:pt x="5176424" y="3553873"/>
                    <a:pt x="5179247" y="3505651"/>
                    <a:pt x="5180489" y="3456412"/>
                  </a:cubicBezTo>
                  <a:lnTo>
                    <a:pt x="5180602" y="3450878"/>
                  </a:lnTo>
                  <a:cubicBezTo>
                    <a:pt x="5180940" y="3428743"/>
                    <a:pt x="5181280" y="3406044"/>
                    <a:pt x="5180940" y="3382667"/>
                  </a:cubicBezTo>
                  <a:cubicBezTo>
                    <a:pt x="5180940" y="3375440"/>
                    <a:pt x="5180828" y="3368325"/>
                    <a:pt x="5180828" y="3361097"/>
                  </a:cubicBezTo>
                  <a:cubicBezTo>
                    <a:pt x="5180828" y="3343366"/>
                    <a:pt x="5180715" y="3325184"/>
                    <a:pt x="5180150" y="3307002"/>
                  </a:cubicBezTo>
                  <a:cubicBezTo>
                    <a:pt x="5178230" y="3204008"/>
                    <a:pt x="5173148" y="3102595"/>
                    <a:pt x="5165243" y="3005698"/>
                  </a:cubicBezTo>
                  <a:cubicBezTo>
                    <a:pt x="5147513" y="2795418"/>
                    <a:pt x="5117021" y="2594737"/>
                    <a:pt x="5074445" y="2409076"/>
                  </a:cubicBezTo>
                  <a:cubicBezTo>
                    <a:pt x="5027804" y="2206136"/>
                    <a:pt x="4966369" y="2012796"/>
                    <a:pt x="4891947" y="1834362"/>
                  </a:cubicBezTo>
                  <a:cubicBezTo>
                    <a:pt x="4872635" y="1787834"/>
                    <a:pt x="4852081" y="1741419"/>
                    <a:pt x="4831076" y="1696585"/>
                  </a:cubicBezTo>
                  <a:cubicBezTo>
                    <a:pt x="4810522" y="1653219"/>
                    <a:pt x="4787709" y="1607933"/>
                    <a:pt x="4763316" y="1561743"/>
                  </a:cubicBezTo>
                  <a:cubicBezTo>
                    <a:pt x="4717466" y="1475124"/>
                    <a:pt x="4665517" y="1388392"/>
                    <a:pt x="4608147" y="1303693"/>
                  </a:cubicBezTo>
                  <a:cubicBezTo>
                    <a:pt x="4496457" y="1136666"/>
                    <a:pt x="4366133" y="983303"/>
                    <a:pt x="4221015" y="848123"/>
                  </a:cubicBezTo>
                  <a:cubicBezTo>
                    <a:pt x="4147721" y="780364"/>
                    <a:pt x="4070137" y="716783"/>
                    <a:pt x="3990632" y="659413"/>
                  </a:cubicBezTo>
                  <a:cubicBezTo>
                    <a:pt x="3906159" y="599220"/>
                    <a:pt x="3821459" y="546367"/>
                    <a:pt x="3738680" y="502098"/>
                  </a:cubicBezTo>
                  <a:cubicBezTo>
                    <a:pt x="3569281" y="410397"/>
                    <a:pt x="3384411" y="338797"/>
                    <a:pt x="3189150" y="289220"/>
                  </a:cubicBezTo>
                  <a:cubicBezTo>
                    <a:pt x="3095868" y="265504"/>
                    <a:pt x="2999085" y="246532"/>
                    <a:pt x="2901398" y="232867"/>
                  </a:cubicBezTo>
                  <a:cubicBezTo>
                    <a:pt x="2806422" y="219654"/>
                    <a:pt x="2708848" y="211184"/>
                    <a:pt x="2611162" y="207570"/>
                  </a:cubicBezTo>
                  <a:cubicBezTo>
                    <a:pt x="2569151" y="205763"/>
                    <a:pt x="2526575" y="204860"/>
                    <a:pt x="2484451" y="204860"/>
                  </a:cubicBezTo>
                  <a:cubicBezTo>
                    <a:pt x="2333912" y="204860"/>
                    <a:pt x="2179985" y="216266"/>
                    <a:pt x="2027414" y="238852"/>
                  </a:cubicBezTo>
                  <a:cubicBezTo>
                    <a:pt x="1928146" y="254098"/>
                    <a:pt x="1831589" y="272958"/>
                    <a:pt x="1740452" y="294867"/>
                  </a:cubicBezTo>
                  <a:cubicBezTo>
                    <a:pt x="1642427" y="318808"/>
                    <a:pt x="1547563" y="345799"/>
                    <a:pt x="1458686" y="375049"/>
                  </a:cubicBezTo>
                  <a:cubicBezTo>
                    <a:pt x="1365742" y="405541"/>
                    <a:pt x="1273251" y="439985"/>
                    <a:pt x="1183695" y="477366"/>
                  </a:cubicBezTo>
                  <a:cubicBezTo>
                    <a:pt x="1093801" y="515085"/>
                    <a:pt x="1004019" y="556757"/>
                    <a:pt x="916723" y="601140"/>
                  </a:cubicBezTo>
                  <a:cubicBezTo>
                    <a:pt x="741226" y="690469"/>
                    <a:pt x="570810" y="792673"/>
                    <a:pt x="410333" y="905154"/>
                  </a:cubicBezTo>
                  <a:cubicBezTo>
                    <a:pt x="377244" y="928531"/>
                    <a:pt x="333765" y="959587"/>
                    <a:pt x="290625" y="992677"/>
                  </a:cubicBezTo>
                  <a:lnTo>
                    <a:pt x="290399" y="992902"/>
                  </a:lnTo>
                  <a:lnTo>
                    <a:pt x="290173" y="993128"/>
                  </a:lnTo>
                  <a:cubicBezTo>
                    <a:pt x="273685" y="1005325"/>
                    <a:pt x="257084" y="1018199"/>
                    <a:pt x="241047" y="1030735"/>
                  </a:cubicBezTo>
                  <a:lnTo>
                    <a:pt x="231109" y="1038527"/>
                  </a:lnTo>
                  <a:cubicBezTo>
                    <a:pt x="210217" y="1054451"/>
                    <a:pt x="190341" y="1070713"/>
                    <a:pt x="173514" y="1084491"/>
                  </a:cubicBezTo>
                  <a:cubicBezTo>
                    <a:pt x="131729" y="1118710"/>
                    <a:pt x="92513" y="1151912"/>
                    <a:pt x="55330" y="1184549"/>
                  </a:cubicBezTo>
                  <a:lnTo>
                    <a:pt x="0" y="1235015"/>
                  </a:lnTo>
                  <a:lnTo>
                    <a:pt x="0" y="836733"/>
                  </a:lnTo>
                  <a:lnTo>
                    <a:pt x="106314" y="740109"/>
                  </a:lnTo>
                  <a:cubicBezTo>
                    <a:pt x="666575" y="277744"/>
                    <a:pt x="1384849" y="0"/>
                    <a:pt x="216801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Text 0">
            <a:extLst>
              <a:ext uri="{FF2B5EF4-FFF2-40B4-BE49-F238E27FC236}">
                <a16:creationId xmlns:a16="http://schemas.microsoft.com/office/drawing/2014/main" id="{031D94ED-F8A2-EEBE-FEB4-2B9438D86EE5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804672" y="2155372"/>
            <a:ext cx="3676146" cy="2556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l">
              <a:lnSpc>
                <a:spcPct val="150000"/>
              </a:lnSpc>
            </a:pPr>
            <a:r>
              <a:rPr lang="en-US" sz="3600" kern="1200" noProof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EMOCIONES PRIMARIAS</a:t>
            </a:r>
            <a:r>
              <a:rPr lang="en-US" sz="36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
</a:t>
            </a:r>
            <a:endParaRPr lang="en-US" sz="36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8B780FD3-CF74-4204-B5CD-DF82EC554C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5581" y="803670"/>
            <a:ext cx="4977975" cy="1979514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3E9D2F14-B58E-F272-F6FB-EBC319F62B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86389508"/>
              </p:ext>
            </p:extLst>
          </p:nvPr>
        </p:nvGraphicFramePr>
        <p:xfrm>
          <a:off x="3850168" y="64230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3486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4909F69-9353-C5AC-40CC-83A31297A9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D144591-E9E9-4209-8701-3BB48A917D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0">
            <a:extLst>
              <a:ext uri="{FF2B5EF4-FFF2-40B4-BE49-F238E27FC236}">
                <a16:creationId xmlns:a16="http://schemas.microsoft.com/office/drawing/2014/main" id="{752E4BE7-FDB2-905D-D968-D847B986EE8F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02280" y="547712"/>
            <a:ext cx="4412512" cy="5577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l">
              <a:lnSpc>
                <a:spcPct val="150000"/>
              </a:lnSpc>
            </a:pPr>
            <a:r>
              <a:rPr lang="en-US" b="1" kern="1200" noProof="0" dirty="0">
                <a:solidFill>
                  <a:srgbClr val="002060"/>
                </a:solidFill>
                <a:latin typeface="Comic Sans MS" panose="030F0702030302020204" pitchFamily="66" charset="0"/>
              </a:rPr>
              <a:t>EMOCIONES SECUNDARIAS</a:t>
            </a:r>
            <a:r>
              <a:rPr lang="en-US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
</a:t>
            </a:r>
            <a:endParaRPr lang="en-US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2DA3A52E-3399-0E67-0598-71E8280510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6990745"/>
              </p:ext>
            </p:extLst>
          </p:nvPr>
        </p:nvGraphicFramePr>
        <p:xfrm>
          <a:off x="838200" y="620392"/>
          <a:ext cx="6630174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68EF2263-81E1-203E-E39B-69965F4DB8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3672786"/>
              </p:ext>
            </p:extLst>
          </p:nvPr>
        </p:nvGraphicFramePr>
        <p:xfrm>
          <a:off x="990600" y="772792"/>
          <a:ext cx="6630174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1F00CB49-A5F0-74E1-E9AF-242EDC9C5C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3672786"/>
              </p:ext>
            </p:extLst>
          </p:nvPr>
        </p:nvGraphicFramePr>
        <p:xfrm>
          <a:off x="1143000" y="925192"/>
          <a:ext cx="6630174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3853464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1304</Words>
  <Application>Microsoft Office PowerPoint</Application>
  <PresentationFormat>Panorámica</PresentationFormat>
  <Paragraphs>181</Paragraphs>
  <Slides>31</Slides>
  <Notes>30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5" baseType="lpstr">
      <vt:lpstr>Arial</vt:lpstr>
      <vt:lpstr>Calibri</vt:lpstr>
      <vt:lpstr>Comic Sans MS</vt:lpstr>
      <vt:lpstr>Office Theme</vt:lpstr>
      <vt:lpstr>Presentación de PowerPoint</vt:lpstr>
      <vt:lpstr>Propósito del módulo
</vt:lpstr>
      <vt:lpstr>Contenido temático
</vt:lpstr>
      <vt:lpstr>Contenido temático
</vt:lpstr>
      <vt:lpstr>Presentación de PowerPoint</vt:lpstr>
      <vt:lpstr>EMOCIÓN  Es un comportamiento que abarca todos los cambios corporales desencadenados por una amplia gama de estímulos provenientes del mundo exterior que señalan recompensa o castigo.</vt:lpstr>
      <vt:lpstr>DEFINICIÓN DE EMOCIONES
</vt:lpstr>
      <vt:lpstr>EMOCIONES PRIMARIAS
</vt:lpstr>
      <vt:lpstr>EMOCIONES SECUNDARIAS
</vt:lpstr>
      <vt:lpstr>RUEDA DE LAS EMOCIONES  PLUTCHIK</vt:lpstr>
      <vt:lpstr> DIADA PRIMARIA
</vt:lpstr>
      <vt:lpstr> DIADA PRIMARIA
</vt:lpstr>
      <vt:lpstr> DIADA PRIMARIA
</vt:lpstr>
      <vt:lpstr>Contenido temático
</vt:lpstr>
      <vt:lpstr>Presentación de PowerPoint</vt:lpstr>
      <vt:lpstr>Presentación de PowerPoint</vt:lpstr>
      <vt:lpstr>Presentación de PowerPoint</vt:lpstr>
      <vt:lpstr>Presentación de PowerPoint</vt:lpstr>
      <vt:lpstr>EJEMPLOS DE EMOCIONES CON COMPONENTES FISIOLÓGICOS
</vt:lpstr>
      <vt:lpstr>EJEMPLOS DE EMOCIONES CON COMPONENTES COGNITIVOS
</vt:lpstr>
      <vt:lpstr>EJEMPLOS DE EMOCIONES CON COMPONENTES CONDUCTUALES
</vt:lpstr>
      <vt:lpstr>Brackett  nos dice que, de acuerdo con Nuestro nivel de energía y satisfacción Podemos nombrar nuestras emociones.</vt:lpstr>
      <vt:lpstr>Contenido temático
</vt:lpstr>
      <vt:lpstr>FUNCIÓN ADAPTATIVA
</vt:lpstr>
      <vt:lpstr>FUNCIÓN SOCIAL
</vt:lpstr>
      <vt:lpstr>FUNCIÓN MOTIVACIONAL
</vt:lpstr>
      <vt:lpstr>RESUMEN 
Las emociones son respuestas automáticas que implican cambios tanto químicos como neuronales y juegan un papel fundamental en la supervivencia. </vt:lpstr>
      <vt:lpstr>RESUMEN 
Las emociones son movimientos y reacciones que conectan al individuo con su entorno, las cuales se desencadenan por estímulos externos o recuerdos que generan placer o dolor. </vt:lpstr>
      <vt:lpstr>RESUMEN 
Las emociones primarias,  estudiadas por Ekman, incluyen la alegría, tristeza, ira, asco, miedo y sorpresa, las cuales tienen una relación fundamental con el ser humano y son esenciales para su supervivencia, bienestar y adaptación al entorno.</vt:lpstr>
      <vt:lpstr>REFERENCIAS
</vt:lpstr>
      <vt:lpstr>Imágenes  1. https://www.pexels.com/es-es/foto/papel-pintado-de-vidrio-roto-866351/ 2. https://www.pexels.com/es-es/buscar/MOVIMIENTO/ 3. https://www.istockphoto.com/photo/a-concept-that-expresses-the-hyper-connected-society-of-modern-society-by-connecting-gm1557118048-526883104?utm_source=pexels&amp;utm_medium=affiliate&amp;utm_campaign=sponsored_photo&amp;utm_content=srp_inline_media&amp;utm_term=CONEXION 4. https://www.istockphoto.com/photo/microscopic-of-neural-network-brain-cells-gm2150401896-571571379 5. https://www.facebook.com/photo/?fbid=1856527077804695&amp;set=pcb.1856527827804620 6.https://www.google.com/search?q=PLUTCHIK%7D&amp;sca_esv=39c4b700aff72256&amp;udm=2&amp;biw=1280&amp;bih=551&amp;sxsrf=AE3TifM9UZo6VsrqLCDrK5gZI4_ZaVQFUw%3A1759693926056&amp;ei=ZsziaPmYA6uxqtsPhZLrkQg&amp;ved=0ahUKEwj544Db6o2QAxWrmGoFHQXJOoIQ4dUDCBE&amp;uact=5&amp;oq=PLUTCHIK%7D&amp;gs_lp=Egtnd3Mtd2l6LWltZyIJUExVVENISUt9MgUQABiABDIFEAAYgAQyBRAAGIAEMgUQABiABDIFEAAYgAQyBRAAGIAEMgUQABiABDIFEAAYgAQyBRAAGIAEMgUQABiABEiaEVAAWJcRcAB4AJABAJgB5gGgAawIqgEFMi41LjG4AQPIAQD4AQGYAgigAtUIwgIHEAAYgAQYCpgDAJIHBTIuNS4xoAerJ7IHBTIuNS4xuAfVCMIHBTItNy4xyAcg&amp;sclient=gws-wiz-img#vhid=bKYfF3w-IM0uQM&amp;vssid=mosaic 7.https://www.facebook.com/photo?fbid=1856527667804636&amp;set=pcb.1856527827804620 8. https://www.istockphoto.com/photo/medical-research-gm876806722-244706921?utm_source=pexels&amp;utm_medium=affiliate&amp;utm_campaign=sponsored_photo&amp;utm_content=srp_inline_media&amp;utm_term=FISIOLOGIA 9. https://www.istockphoto.com/search/2/image?family=creative&amp;phrase=COGNITIVOS 10. https://www.istockphoto.com/search/2/image?phrase=CONDUCTUALES&amp;page=2 11. https://www.istockphoto.com/search/2/image?phrase=adaptativa 12. https://www.istockphoto.com/vector/group-of-diverse-people-talking-chatting-bonding-gm2208901213-626032353 13. https://www.istockphoto.com/vector/motivation-concept-gm688072534-126526731 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DESARROLLO SOCIAL</dc:title>
  <dc:subject>PptxGenJS Presentation</dc:subject>
  <dc:creator>Laura Espinoza Avila</dc:creator>
  <cp:lastModifiedBy>Laura Espinoza Avila</cp:lastModifiedBy>
  <cp:revision>4</cp:revision>
  <dcterms:created xsi:type="dcterms:W3CDTF">2025-09-19T03:18:19Z</dcterms:created>
  <dcterms:modified xsi:type="dcterms:W3CDTF">2025-10-05T23:32:15Z</dcterms:modified>
</cp:coreProperties>
</file>