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299" r:id="rId4"/>
    <p:sldId id="286" r:id="rId5"/>
    <p:sldId id="300" r:id="rId6"/>
    <p:sldId id="301" r:id="rId7"/>
    <p:sldId id="302" r:id="rId8"/>
    <p:sldId id="258" r:id="rId9"/>
    <p:sldId id="259" r:id="rId10"/>
    <p:sldId id="261" r:id="rId11"/>
    <p:sldId id="287" r:id="rId12"/>
    <p:sldId id="262" r:id="rId13"/>
    <p:sldId id="263" r:id="rId14"/>
    <p:sldId id="294" r:id="rId15"/>
    <p:sldId id="288" r:id="rId16"/>
    <p:sldId id="264" r:id="rId17"/>
    <p:sldId id="289" r:id="rId18"/>
    <p:sldId id="265" r:id="rId19"/>
    <p:sldId id="290" r:id="rId20"/>
    <p:sldId id="266" r:id="rId21"/>
    <p:sldId id="291" r:id="rId22"/>
    <p:sldId id="292" r:id="rId23"/>
    <p:sldId id="293" r:id="rId24"/>
    <p:sldId id="267" r:id="rId25"/>
    <p:sldId id="268" r:id="rId26"/>
    <p:sldId id="269" r:id="rId27"/>
    <p:sldId id="270" r:id="rId28"/>
    <p:sldId id="271" r:id="rId29"/>
    <p:sldId id="272" r:id="rId30"/>
    <p:sldId id="273" r:id="rId31"/>
    <p:sldId id="284" r:id="rId32"/>
    <p:sldId id="285"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A34DBB"/>
    <a:srgbClr val="9966FF"/>
    <a:srgbClr val="FF99FF"/>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DBE23A-A9D2-486D-B533-407D51C3A790}" v="115" dt="2025-10-07T01:19:40.42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7" d="100"/>
          <a:sy n="57" d="100"/>
        </p:scale>
        <p:origin x="68"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Espinoza Avila" userId="51c56ab3a37d830e" providerId="LiveId" clId="{CF5C80A7-4195-4BA9-B82C-25337C189486}"/>
    <pc:docChg chg="undo custSel addSld delSld modSld">
      <pc:chgData name="Laura Espinoza Avila" userId="51c56ab3a37d830e" providerId="LiveId" clId="{CF5C80A7-4195-4BA9-B82C-25337C189486}" dt="2025-10-07T01:21:29.436" v="504" actId="20577"/>
      <pc:docMkLst>
        <pc:docMk/>
      </pc:docMkLst>
      <pc:sldChg chg="addSp delSp modSp mod">
        <pc:chgData name="Laura Espinoza Avila" userId="51c56ab3a37d830e" providerId="LiveId" clId="{CF5C80A7-4195-4BA9-B82C-25337C189486}" dt="2025-10-07T01:21:29.436" v="504" actId="20577"/>
        <pc:sldMkLst>
          <pc:docMk/>
          <pc:sldMk cId="3786825239" sldId="256"/>
        </pc:sldMkLst>
        <pc:spChg chg="mod">
          <ac:chgData name="Laura Espinoza Avila" userId="51c56ab3a37d830e" providerId="LiveId" clId="{CF5C80A7-4195-4BA9-B82C-25337C189486}" dt="2025-10-07T01:21:29.436" v="504" actId="20577"/>
          <ac:spMkLst>
            <pc:docMk/>
            <pc:sldMk cId="3786825239" sldId="256"/>
            <ac:spMk id="4" creationId="{9F35727C-8527-73E3-9A86-F15D798A86FD}"/>
          </ac:spMkLst>
        </pc:spChg>
        <pc:picChg chg="add mod">
          <ac:chgData name="Laura Espinoza Avila" userId="51c56ab3a37d830e" providerId="LiveId" clId="{CF5C80A7-4195-4BA9-B82C-25337C189486}" dt="2025-10-06T17:12:00.702" v="4" actId="14100"/>
          <ac:picMkLst>
            <pc:docMk/>
            <pc:sldMk cId="3786825239" sldId="256"/>
            <ac:picMk id="3" creationId="{84289137-9460-1120-E74C-C63D323198E1}"/>
          </ac:picMkLst>
        </pc:picChg>
        <pc:picChg chg="add mod">
          <ac:chgData name="Laura Espinoza Avila" userId="51c56ab3a37d830e" providerId="LiveId" clId="{CF5C80A7-4195-4BA9-B82C-25337C189486}" dt="2025-10-06T17:11:55.629" v="3" actId="1076"/>
          <ac:picMkLst>
            <pc:docMk/>
            <pc:sldMk cId="3786825239" sldId="256"/>
            <ac:picMk id="6" creationId="{8AFAF1A8-8588-539E-61E7-49D8AAF4E60A}"/>
          </ac:picMkLst>
        </pc:picChg>
        <pc:picChg chg="add mod ord">
          <ac:chgData name="Laura Espinoza Avila" userId="51c56ab3a37d830e" providerId="LiveId" clId="{CF5C80A7-4195-4BA9-B82C-25337C189486}" dt="2025-10-06T17:14:46.500" v="13" actId="14100"/>
          <ac:picMkLst>
            <pc:docMk/>
            <pc:sldMk cId="3786825239" sldId="256"/>
            <ac:picMk id="8" creationId="{106A168D-9DEF-C264-D5EA-0F3AC82EE404}"/>
          </ac:picMkLst>
        </pc:picChg>
        <pc:picChg chg="del">
          <ac:chgData name="Laura Espinoza Avila" userId="51c56ab3a37d830e" providerId="LiveId" clId="{CF5C80A7-4195-4BA9-B82C-25337C189486}" dt="2025-10-06T17:12:03.437" v="5" actId="478"/>
          <ac:picMkLst>
            <pc:docMk/>
            <pc:sldMk cId="3786825239" sldId="256"/>
            <ac:picMk id="1026" creationId="{AD0F7E0B-D974-36D0-D787-76357FDACD80}"/>
          </ac:picMkLst>
        </pc:picChg>
      </pc:sldChg>
      <pc:sldChg chg="addSp delSp modSp del mod">
        <pc:chgData name="Laura Espinoza Avila" userId="51c56ab3a37d830e" providerId="LiveId" clId="{CF5C80A7-4195-4BA9-B82C-25337C189486}" dt="2025-10-06T17:19:33.586" v="84" actId="47"/>
        <pc:sldMkLst>
          <pc:docMk/>
          <pc:sldMk cId="4125415853" sldId="257"/>
        </pc:sldMkLst>
        <pc:spChg chg="mod">
          <ac:chgData name="Laura Espinoza Avila" userId="51c56ab3a37d830e" providerId="LiveId" clId="{CF5C80A7-4195-4BA9-B82C-25337C189486}" dt="2025-10-06T17:18:35.692" v="72" actId="1076"/>
          <ac:spMkLst>
            <pc:docMk/>
            <pc:sldMk cId="4125415853" sldId="257"/>
            <ac:spMk id="2" creationId="{ECC10975-068D-8AFD-27F9-02F2C297DE82}"/>
          </ac:spMkLst>
        </pc:spChg>
        <pc:spChg chg="add del">
          <ac:chgData name="Laura Espinoza Avila" userId="51c56ab3a37d830e" providerId="LiveId" clId="{CF5C80A7-4195-4BA9-B82C-25337C189486}" dt="2025-10-06T17:18:43.404" v="73" actId="478"/>
          <ac:spMkLst>
            <pc:docMk/>
            <pc:sldMk cId="4125415853" sldId="257"/>
            <ac:spMk id="5" creationId="{FC969901-C2B8-C358-C278-69B762FA1463}"/>
          </ac:spMkLst>
        </pc:spChg>
        <pc:picChg chg="add del">
          <ac:chgData name="Laura Espinoza Avila" userId="51c56ab3a37d830e" providerId="LiveId" clId="{CF5C80A7-4195-4BA9-B82C-25337C189486}" dt="2025-10-06T17:18:43.404" v="73" actId="478"/>
          <ac:picMkLst>
            <pc:docMk/>
            <pc:sldMk cId="4125415853" sldId="257"/>
            <ac:picMk id="4" creationId="{89336918-35DB-6CF9-97BE-BD1479139323}"/>
          </ac:picMkLst>
        </pc:picChg>
        <pc:picChg chg="add del ord">
          <ac:chgData name="Laura Espinoza Avila" userId="51c56ab3a37d830e" providerId="LiveId" clId="{CF5C80A7-4195-4BA9-B82C-25337C189486}" dt="2025-10-06T17:18:05.811" v="66" actId="22"/>
          <ac:picMkLst>
            <pc:docMk/>
            <pc:sldMk cId="4125415853" sldId="257"/>
            <ac:picMk id="6" creationId="{595C5FCD-3D86-A030-0B97-757B4B00F40F}"/>
          </ac:picMkLst>
        </pc:picChg>
        <pc:picChg chg="add ord">
          <ac:chgData name="Laura Espinoza Avila" userId="51c56ab3a37d830e" providerId="LiveId" clId="{CF5C80A7-4195-4BA9-B82C-25337C189486}" dt="2025-10-06T17:18:22.690" v="71" actId="171"/>
          <ac:picMkLst>
            <pc:docMk/>
            <pc:sldMk cId="4125415853" sldId="257"/>
            <ac:picMk id="8" creationId="{7DFBD87A-64B6-8E5E-4023-07385B7DBCA8}"/>
          </ac:picMkLst>
        </pc:picChg>
        <pc:picChg chg="add del">
          <ac:chgData name="Laura Espinoza Avila" userId="51c56ab3a37d830e" providerId="LiveId" clId="{CF5C80A7-4195-4BA9-B82C-25337C189486}" dt="2025-10-06T17:18:11.805" v="68" actId="478"/>
          <ac:picMkLst>
            <pc:docMk/>
            <pc:sldMk cId="4125415853" sldId="257"/>
            <ac:picMk id="1026" creationId="{AD0F7E0B-D974-36D0-D787-76357FDACD80}"/>
          </ac:picMkLst>
        </pc:picChg>
      </pc:sldChg>
      <pc:sldChg chg="addSp delSp modSp mod">
        <pc:chgData name="Laura Espinoza Avila" userId="51c56ab3a37d830e" providerId="LiveId" clId="{CF5C80A7-4195-4BA9-B82C-25337C189486}" dt="2025-10-07T01:05:22.219" v="346" actId="1076"/>
        <pc:sldMkLst>
          <pc:docMk/>
          <pc:sldMk cId="1463911540" sldId="258"/>
        </pc:sldMkLst>
        <pc:picChg chg="add mod">
          <ac:chgData name="Laura Espinoza Avila" userId="51c56ab3a37d830e" providerId="LiveId" clId="{CF5C80A7-4195-4BA9-B82C-25337C189486}" dt="2025-10-07T01:04:51.947" v="340" actId="14100"/>
          <ac:picMkLst>
            <pc:docMk/>
            <pc:sldMk cId="1463911540" sldId="258"/>
            <ac:picMk id="6" creationId="{C238A37B-A219-7DB6-6CCA-DF5F02F15685}"/>
          </ac:picMkLst>
        </pc:picChg>
        <pc:picChg chg="add mod">
          <ac:chgData name="Laura Espinoza Avila" userId="51c56ab3a37d830e" providerId="LiveId" clId="{CF5C80A7-4195-4BA9-B82C-25337C189486}" dt="2025-10-07T01:05:22.219" v="346" actId="1076"/>
          <ac:picMkLst>
            <pc:docMk/>
            <pc:sldMk cId="1463911540" sldId="258"/>
            <ac:picMk id="7" creationId="{5CBFD49F-C55E-64E4-40BE-7550D26F1D42}"/>
          </ac:picMkLst>
        </pc:picChg>
        <pc:picChg chg="add mod">
          <ac:chgData name="Laura Espinoza Avila" userId="51c56ab3a37d830e" providerId="LiveId" clId="{CF5C80A7-4195-4BA9-B82C-25337C189486}" dt="2025-10-07T01:05:18.293" v="345" actId="1076"/>
          <ac:picMkLst>
            <pc:docMk/>
            <pc:sldMk cId="1463911540" sldId="258"/>
            <ac:picMk id="8" creationId="{A045F41F-3E1D-8924-3654-1691EE72183C}"/>
          </ac:picMkLst>
        </pc:picChg>
        <pc:picChg chg="add mod">
          <ac:chgData name="Laura Espinoza Avila" userId="51c56ab3a37d830e" providerId="LiveId" clId="{CF5C80A7-4195-4BA9-B82C-25337C189486}" dt="2025-10-07T01:05:13.430" v="344" actId="1076"/>
          <ac:picMkLst>
            <pc:docMk/>
            <pc:sldMk cId="1463911540" sldId="258"/>
            <ac:picMk id="9" creationId="{4A7AE5F1-70DD-E622-43B6-6B3E971FAD30}"/>
          </ac:picMkLst>
        </pc:picChg>
        <pc:picChg chg="del">
          <ac:chgData name="Laura Espinoza Avila" userId="51c56ab3a37d830e" providerId="LiveId" clId="{CF5C80A7-4195-4BA9-B82C-25337C189486}" dt="2025-10-07T01:04:37.043" v="337" actId="478"/>
          <ac:picMkLst>
            <pc:docMk/>
            <pc:sldMk cId="1463911540" sldId="258"/>
            <ac:picMk id="1026" creationId="{AD0F7E0B-D974-36D0-D787-76357FDACD80}"/>
          </ac:picMkLst>
        </pc:picChg>
      </pc:sldChg>
      <pc:sldChg chg="addSp delSp modSp mod">
        <pc:chgData name="Laura Espinoza Avila" userId="51c56ab3a37d830e" providerId="LiveId" clId="{CF5C80A7-4195-4BA9-B82C-25337C189486}" dt="2025-10-07T01:05:46.598" v="353" actId="14100"/>
        <pc:sldMkLst>
          <pc:docMk/>
          <pc:sldMk cId="2759684032" sldId="259"/>
        </pc:sldMkLst>
        <pc:spChg chg="mod">
          <ac:chgData name="Laura Espinoza Avila" userId="51c56ab3a37d830e" providerId="LiveId" clId="{CF5C80A7-4195-4BA9-B82C-25337C189486}" dt="2025-10-07T01:05:46.598" v="353" actId="14100"/>
          <ac:spMkLst>
            <pc:docMk/>
            <pc:sldMk cId="2759684032" sldId="259"/>
            <ac:spMk id="2" creationId="{32D71448-CD8C-6F02-D7B5-38836107848A}"/>
          </ac:spMkLst>
        </pc:spChg>
        <pc:picChg chg="add mod">
          <ac:chgData name="Laura Espinoza Avila" userId="51c56ab3a37d830e" providerId="LiveId" clId="{CF5C80A7-4195-4BA9-B82C-25337C189486}" dt="2025-10-07T01:05:30.775" v="348"/>
          <ac:picMkLst>
            <pc:docMk/>
            <pc:sldMk cId="2759684032" sldId="259"/>
            <ac:picMk id="3" creationId="{060F3AFE-0A51-3D04-2FF4-44EF7C2DC507}"/>
          </ac:picMkLst>
        </pc:picChg>
        <pc:picChg chg="add mod">
          <ac:chgData name="Laura Espinoza Avila" userId="51c56ab3a37d830e" providerId="LiveId" clId="{CF5C80A7-4195-4BA9-B82C-25337C189486}" dt="2025-10-07T01:05:37.180" v="350" actId="1076"/>
          <ac:picMkLst>
            <pc:docMk/>
            <pc:sldMk cId="2759684032" sldId="259"/>
            <ac:picMk id="5" creationId="{A5230803-9BC6-D31C-63FE-BE96F8F9C82A}"/>
          </ac:picMkLst>
        </pc:picChg>
        <pc:picChg chg="add mod">
          <ac:chgData name="Laura Espinoza Avila" userId="51c56ab3a37d830e" providerId="LiveId" clId="{CF5C80A7-4195-4BA9-B82C-25337C189486}" dt="2025-10-07T01:05:42.955" v="352" actId="1076"/>
          <ac:picMkLst>
            <pc:docMk/>
            <pc:sldMk cId="2759684032" sldId="259"/>
            <ac:picMk id="6" creationId="{2A226707-21DF-1626-6C11-BA0C5BF83109}"/>
          </ac:picMkLst>
        </pc:picChg>
        <pc:picChg chg="del">
          <ac:chgData name="Laura Espinoza Avila" userId="51c56ab3a37d830e" providerId="LiveId" clId="{CF5C80A7-4195-4BA9-B82C-25337C189486}" dt="2025-10-07T01:05:27.929" v="347" actId="478"/>
          <ac:picMkLst>
            <pc:docMk/>
            <pc:sldMk cId="2759684032" sldId="259"/>
            <ac:picMk id="1026" creationId="{AD0F7E0B-D974-36D0-D787-76357FDACD80}"/>
          </ac:picMkLst>
        </pc:picChg>
      </pc:sldChg>
      <pc:sldChg chg="del">
        <pc:chgData name="Laura Espinoza Avila" userId="51c56ab3a37d830e" providerId="LiveId" clId="{CF5C80A7-4195-4BA9-B82C-25337C189486}" dt="2025-10-07T01:04:30.012" v="336" actId="47"/>
        <pc:sldMkLst>
          <pc:docMk/>
          <pc:sldMk cId="3794737196" sldId="260"/>
        </pc:sldMkLst>
      </pc:sldChg>
      <pc:sldChg chg="addSp delSp modSp mod">
        <pc:chgData name="Laura Espinoza Avila" userId="51c56ab3a37d830e" providerId="LiveId" clId="{CF5C80A7-4195-4BA9-B82C-25337C189486}" dt="2025-10-07T01:06:24.644" v="361" actId="1076"/>
        <pc:sldMkLst>
          <pc:docMk/>
          <pc:sldMk cId="2720456589" sldId="261"/>
        </pc:sldMkLst>
        <pc:spChg chg="mod">
          <ac:chgData name="Laura Espinoza Avila" userId="51c56ab3a37d830e" providerId="LiveId" clId="{CF5C80A7-4195-4BA9-B82C-25337C189486}" dt="2025-10-07T01:06:19.149" v="360" actId="1076"/>
          <ac:spMkLst>
            <pc:docMk/>
            <pc:sldMk cId="2720456589" sldId="261"/>
            <ac:spMk id="3" creationId="{CF05F80A-0DAC-2016-9172-8457D90894BF}"/>
          </ac:spMkLst>
        </pc:spChg>
        <pc:picChg chg="add mod">
          <ac:chgData name="Laura Espinoza Avila" userId="51c56ab3a37d830e" providerId="LiveId" clId="{CF5C80A7-4195-4BA9-B82C-25337C189486}" dt="2025-10-07T01:06:02.802" v="357" actId="1076"/>
          <ac:picMkLst>
            <pc:docMk/>
            <pc:sldMk cId="2720456589" sldId="261"/>
            <ac:picMk id="5" creationId="{543B111A-499E-ED80-3D76-CC784161801E}"/>
          </ac:picMkLst>
        </pc:picChg>
        <pc:picChg chg="add mod">
          <ac:chgData name="Laura Espinoza Avila" userId="51c56ab3a37d830e" providerId="LiveId" clId="{CF5C80A7-4195-4BA9-B82C-25337C189486}" dt="2025-10-07T01:06:24.644" v="361" actId="1076"/>
          <ac:picMkLst>
            <pc:docMk/>
            <pc:sldMk cId="2720456589" sldId="261"/>
            <ac:picMk id="8" creationId="{E2C67E12-5ECF-DBB6-6E25-AB4FE88E0086}"/>
          </ac:picMkLst>
        </pc:picChg>
        <pc:picChg chg="del">
          <ac:chgData name="Laura Espinoza Avila" userId="51c56ab3a37d830e" providerId="LiveId" clId="{CF5C80A7-4195-4BA9-B82C-25337C189486}" dt="2025-10-07T01:05:53.493" v="354" actId="478"/>
          <ac:picMkLst>
            <pc:docMk/>
            <pc:sldMk cId="2720456589" sldId="261"/>
            <ac:picMk id="1026" creationId="{AD0F7E0B-D974-36D0-D787-76357FDACD80}"/>
          </ac:picMkLst>
        </pc:picChg>
      </pc:sldChg>
      <pc:sldChg chg="addSp delSp modSp mod setClrOvrMap">
        <pc:chgData name="Laura Espinoza Avila" userId="51c56ab3a37d830e" providerId="LiveId" clId="{CF5C80A7-4195-4BA9-B82C-25337C189486}" dt="2025-10-07T01:07:37.789" v="379" actId="26606"/>
        <pc:sldMkLst>
          <pc:docMk/>
          <pc:sldMk cId="2130364449" sldId="262"/>
        </pc:sldMkLst>
        <pc:spChg chg="mod">
          <ac:chgData name="Laura Espinoza Avila" userId="51c56ab3a37d830e" providerId="LiveId" clId="{CF5C80A7-4195-4BA9-B82C-25337C189486}" dt="2025-10-07T01:07:37.789" v="379" actId="26606"/>
          <ac:spMkLst>
            <pc:docMk/>
            <pc:sldMk cId="2130364449" sldId="262"/>
            <ac:spMk id="2" creationId="{31E617AB-F89E-1900-B619-B2F7FD0F4B85}"/>
          </ac:spMkLst>
        </pc:spChg>
        <pc:spChg chg="mod">
          <ac:chgData name="Laura Espinoza Avila" userId="51c56ab3a37d830e" providerId="LiveId" clId="{CF5C80A7-4195-4BA9-B82C-25337C189486}" dt="2025-10-07T01:07:37.789" v="379" actId="26606"/>
          <ac:spMkLst>
            <pc:docMk/>
            <pc:sldMk cId="2130364449" sldId="262"/>
            <ac:spMk id="5" creationId="{D940EC86-372B-07DD-634C-B510958FA665}"/>
          </ac:spMkLst>
        </pc:spChg>
        <pc:spChg chg="del">
          <ac:chgData name="Laura Espinoza Avila" userId="51c56ab3a37d830e" providerId="LiveId" clId="{CF5C80A7-4195-4BA9-B82C-25337C189486}" dt="2025-10-07T01:07:37.789" v="379" actId="26606"/>
          <ac:spMkLst>
            <pc:docMk/>
            <pc:sldMk cId="2130364449" sldId="262"/>
            <ac:spMk id="1036" creationId="{BCC55ACC-A2F6-403C-A3A4-D59B3734D45F}"/>
          </ac:spMkLst>
        </pc:spChg>
        <pc:spChg chg="add">
          <ac:chgData name="Laura Espinoza Avila" userId="51c56ab3a37d830e" providerId="LiveId" clId="{CF5C80A7-4195-4BA9-B82C-25337C189486}" dt="2025-10-07T01:07:37.789" v="379" actId="26606"/>
          <ac:spMkLst>
            <pc:docMk/>
            <pc:sldMk cId="2130364449" sldId="262"/>
            <ac:spMk id="1041" creationId="{0A597D97-203B-498B-95D3-E90DC961039F}"/>
          </ac:spMkLst>
        </pc:spChg>
        <pc:spChg chg="add">
          <ac:chgData name="Laura Espinoza Avila" userId="51c56ab3a37d830e" providerId="LiveId" clId="{CF5C80A7-4195-4BA9-B82C-25337C189486}" dt="2025-10-07T01:07:37.789" v="379" actId="26606"/>
          <ac:spMkLst>
            <pc:docMk/>
            <pc:sldMk cId="2130364449" sldId="262"/>
            <ac:spMk id="1043" creationId="{6A6EF10E-DF41-4BD3-8EB4-6F646531DC26}"/>
          </ac:spMkLst>
        </pc:spChg>
        <pc:picChg chg="add mod ord">
          <ac:chgData name="Laura Espinoza Avila" userId="51c56ab3a37d830e" providerId="LiveId" clId="{CF5C80A7-4195-4BA9-B82C-25337C189486}" dt="2025-10-07T01:07:37.789" v="379" actId="26606"/>
          <ac:picMkLst>
            <pc:docMk/>
            <pc:sldMk cId="2130364449" sldId="262"/>
            <ac:picMk id="3" creationId="{AFAFC2A0-268E-07C0-453D-4F0918CB8369}"/>
          </ac:picMkLst>
        </pc:picChg>
        <pc:picChg chg="mod">
          <ac:chgData name="Laura Espinoza Avila" userId="51c56ab3a37d830e" providerId="LiveId" clId="{CF5C80A7-4195-4BA9-B82C-25337C189486}" dt="2025-10-07T01:07:37.789" v="379" actId="26606"/>
          <ac:picMkLst>
            <pc:docMk/>
            <pc:sldMk cId="2130364449" sldId="262"/>
            <ac:picMk id="4" creationId="{F64377F5-546D-4C87-106D-154C0DEA0ADD}"/>
          </ac:picMkLst>
        </pc:picChg>
        <pc:picChg chg="del">
          <ac:chgData name="Laura Espinoza Avila" userId="51c56ab3a37d830e" providerId="LiveId" clId="{CF5C80A7-4195-4BA9-B82C-25337C189486}" dt="2025-10-07T01:07:32.353" v="377" actId="478"/>
          <ac:picMkLst>
            <pc:docMk/>
            <pc:sldMk cId="2130364449" sldId="262"/>
            <ac:picMk id="1026" creationId="{AD0F7E0B-D974-36D0-D787-76357FDACD80}"/>
          </ac:picMkLst>
        </pc:picChg>
      </pc:sldChg>
      <pc:sldChg chg="addSp delSp modSp mod">
        <pc:chgData name="Laura Espinoza Avila" userId="51c56ab3a37d830e" providerId="LiveId" clId="{CF5C80A7-4195-4BA9-B82C-25337C189486}" dt="2025-10-07T01:09:44.450" v="391" actId="207"/>
        <pc:sldMkLst>
          <pc:docMk/>
          <pc:sldMk cId="2720165283" sldId="263"/>
        </pc:sldMkLst>
        <pc:spChg chg="mod">
          <ac:chgData name="Laura Espinoza Avila" userId="51c56ab3a37d830e" providerId="LiveId" clId="{CF5C80A7-4195-4BA9-B82C-25337C189486}" dt="2025-10-07T01:09:44.450" v="391" actId="207"/>
          <ac:spMkLst>
            <pc:docMk/>
            <pc:sldMk cId="2720165283" sldId="263"/>
            <ac:spMk id="3" creationId="{49C2E538-F64F-2A13-16A0-5F5902926CD7}"/>
          </ac:spMkLst>
        </pc:spChg>
        <pc:picChg chg="add mod">
          <ac:chgData name="Laura Espinoza Avila" userId="51c56ab3a37d830e" providerId="LiveId" clId="{CF5C80A7-4195-4BA9-B82C-25337C189486}" dt="2025-10-07T01:07:51.151" v="382" actId="14100"/>
          <ac:picMkLst>
            <pc:docMk/>
            <pc:sldMk cId="2720165283" sldId="263"/>
            <ac:picMk id="4" creationId="{1F22317E-7A05-13E2-62D5-9789A61E26D5}"/>
          </ac:picMkLst>
        </pc:picChg>
        <pc:picChg chg="add mod">
          <ac:chgData name="Laura Espinoza Avila" userId="51c56ab3a37d830e" providerId="LiveId" clId="{CF5C80A7-4195-4BA9-B82C-25337C189486}" dt="2025-10-07T01:08:13.194" v="388" actId="1076"/>
          <ac:picMkLst>
            <pc:docMk/>
            <pc:sldMk cId="2720165283" sldId="263"/>
            <ac:picMk id="6" creationId="{5D82B532-78FF-7620-DF0B-8496DA11B84D}"/>
          </ac:picMkLst>
        </pc:picChg>
        <pc:picChg chg="add mod">
          <ac:chgData name="Laura Espinoza Avila" userId="51c56ab3a37d830e" providerId="LiveId" clId="{CF5C80A7-4195-4BA9-B82C-25337C189486}" dt="2025-10-07T01:08:09.268" v="387" actId="1076"/>
          <ac:picMkLst>
            <pc:docMk/>
            <pc:sldMk cId="2720165283" sldId="263"/>
            <ac:picMk id="8" creationId="{CEAB3AC8-2953-C845-AE5A-2FCCBECDFCF3}"/>
          </ac:picMkLst>
        </pc:picChg>
        <pc:picChg chg="add mod">
          <ac:chgData name="Laura Espinoza Avila" userId="51c56ab3a37d830e" providerId="LiveId" clId="{CF5C80A7-4195-4BA9-B82C-25337C189486}" dt="2025-10-07T01:08:03.760" v="386" actId="1076"/>
          <ac:picMkLst>
            <pc:docMk/>
            <pc:sldMk cId="2720165283" sldId="263"/>
            <ac:picMk id="9" creationId="{35D4079A-44C4-DA2F-0E0E-B13B3B2ADB07}"/>
          </ac:picMkLst>
        </pc:picChg>
        <pc:picChg chg="add mod">
          <ac:chgData name="Laura Espinoza Avila" userId="51c56ab3a37d830e" providerId="LiveId" clId="{CF5C80A7-4195-4BA9-B82C-25337C189486}" dt="2025-10-07T01:08:21.062" v="390" actId="1076"/>
          <ac:picMkLst>
            <pc:docMk/>
            <pc:sldMk cId="2720165283" sldId="263"/>
            <ac:picMk id="10" creationId="{212668E0-6EA7-6F10-5902-9338C1FB37D2}"/>
          </ac:picMkLst>
        </pc:picChg>
        <pc:picChg chg="del">
          <ac:chgData name="Laura Espinoza Avila" userId="51c56ab3a37d830e" providerId="LiveId" clId="{CF5C80A7-4195-4BA9-B82C-25337C189486}" dt="2025-10-07T01:07:42.152" v="380" actId="478"/>
          <ac:picMkLst>
            <pc:docMk/>
            <pc:sldMk cId="2720165283" sldId="263"/>
            <ac:picMk id="1026" creationId="{AD0F7E0B-D974-36D0-D787-76357FDACD80}"/>
          </ac:picMkLst>
        </pc:picChg>
      </pc:sldChg>
      <pc:sldChg chg="addSp delSp modSp mod">
        <pc:chgData name="Laura Espinoza Avila" userId="51c56ab3a37d830e" providerId="LiveId" clId="{CF5C80A7-4195-4BA9-B82C-25337C189486}" dt="2025-10-07T01:11:04.748" v="405" actId="26606"/>
        <pc:sldMkLst>
          <pc:docMk/>
          <pc:sldMk cId="959707963" sldId="264"/>
        </pc:sldMkLst>
        <pc:spChg chg="mod ord">
          <ac:chgData name="Laura Espinoza Avila" userId="51c56ab3a37d830e" providerId="LiveId" clId="{CF5C80A7-4195-4BA9-B82C-25337C189486}" dt="2025-10-07T01:11:04.748" v="405" actId="26606"/>
          <ac:spMkLst>
            <pc:docMk/>
            <pc:sldMk cId="959707963" sldId="264"/>
            <ac:spMk id="7" creationId="{EB11E1E6-DBD2-DB45-6D8D-A2FE31025934}"/>
          </ac:spMkLst>
        </pc:spChg>
        <pc:spChg chg="mod ord">
          <ac:chgData name="Laura Espinoza Avila" userId="51c56ab3a37d830e" providerId="LiveId" clId="{CF5C80A7-4195-4BA9-B82C-25337C189486}" dt="2025-10-07T01:11:04.748" v="405" actId="26606"/>
          <ac:spMkLst>
            <pc:docMk/>
            <pc:sldMk cId="959707963" sldId="264"/>
            <ac:spMk id="10" creationId="{1B6DB677-7FEB-BCC1-CCF0-50D2D09B93EE}"/>
          </ac:spMkLst>
        </pc:spChg>
        <pc:spChg chg="del">
          <ac:chgData name="Laura Espinoza Avila" userId="51c56ab3a37d830e" providerId="LiveId" clId="{CF5C80A7-4195-4BA9-B82C-25337C189486}" dt="2025-10-07T01:11:04.748" v="405" actId="26606"/>
          <ac:spMkLst>
            <pc:docMk/>
            <pc:sldMk cId="959707963" sldId="264"/>
            <ac:spMk id="1035" creationId="{55D4142C-5077-457F-A6AD-3FECFDB39685}"/>
          </ac:spMkLst>
        </pc:spChg>
        <pc:spChg chg="del">
          <ac:chgData name="Laura Espinoza Avila" userId="51c56ab3a37d830e" providerId="LiveId" clId="{CF5C80A7-4195-4BA9-B82C-25337C189486}" dt="2025-10-07T01:11:04.748" v="405" actId="26606"/>
          <ac:spMkLst>
            <pc:docMk/>
            <pc:sldMk cId="959707963" sldId="264"/>
            <ac:spMk id="1036" creationId="{8FC9BE17-9A7B-462D-AE50-3D8777387304}"/>
          </ac:spMkLst>
        </pc:spChg>
        <pc:spChg chg="del">
          <ac:chgData name="Laura Espinoza Avila" userId="51c56ab3a37d830e" providerId="LiveId" clId="{CF5C80A7-4195-4BA9-B82C-25337C189486}" dt="2025-10-07T01:11:04.748" v="405" actId="26606"/>
          <ac:spMkLst>
            <pc:docMk/>
            <pc:sldMk cId="959707963" sldId="264"/>
            <ac:spMk id="1037" creationId="{7A5F0580-5EE9-419F-96EE-B6529EF6E7D0}"/>
          </ac:spMkLst>
        </pc:spChg>
        <pc:spChg chg="del">
          <ac:chgData name="Laura Espinoza Avila" userId="51c56ab3a37d830e" providerId="LiveId" clId="{CF5C80A7-4195-4BA9-B82C-25337C189486}" dt="2025-10-07T01:11:04.748" v="405" actId="26606"/>
          <ac:spMkLst>
            <pc:docMk/>
            <pc:sldMk cId="959707963" sldId="264"/>
            <ac:spMk id="1038" creationId="{3EBE8569-6AEC-4B8C-8D53-2DE337CDBA65}"/>
          </ac:spMkLst>
        </pc:spChg>
        <pc:picChg chg="add mod">
          <ac:chgData name="Laura Espinoza Avila" userId="51c56ab3a37d830e" providerId="LiveId" clId="{CF5C80A7-4195-4BA9-B82C-25337C189486}" dt="2025-10-07T01:11:04.748" v="405" actId="26606"/>
          <ac:picMkLst>
            <pc:docMk/>
            <pc:sldMk cId="959707963" sldId="264"/>
            <ac:picMk id="3" creationId="{DCFC2157-FAA3-C850-DF8D-E83FAAF46A7E}"/>
          </ac:picMkLst>
        </pc:picChg>
        <pc:picChg chg="mod ord">
          <ac:chgData name="Laura Espinoza Avila" userId="51c56ab3a37d830e" providerId="LiveId" clId="{CF5C80A7-4195-4BA9-B82C-25337C189486}" dt="2025-10-07T01:11:04.748" v="405" actId="26606"/>
          <ac:picMkLst>
            <pc:docMk/>
            <pc:sldMk cId="959707963" sldId="264"/>
            <ac:picMk id="4" creationId="{8115D25F-1794-E19E-91D3-5D8808DD8CB1}"/>
          </ac:picMkLst>
        </pc:picChg>
        <pc:picChg chg="mod ord">
          <ac:chgData name="Laura Espinoza Avila" userId="51c56ab3a37d830e" providerId="LiveId" clId="{CF5C80A7-4195-4BA9-B82C-25337C189486}" dt="2025-10-07T01:11:04.748" v="405" actId="26606"/>
          <ac:picMkLst>
            <pc:docMk/>
            <pc:sldMk cId="959707963" sldId="264"/>
            <ac:picMk id="6" creationId="{04A5D742-D253-6D5D-EFC6-593E2235BDA7}"/>
          </ac:picMkLst>
        </pc:picChg>
        <pc:picChg chg="mod">
          <ac:chgData name="Laura Espinoza Avila" userId="51c56ab3a37d830e" providerId="LiveId" clId="{CF5C80A7-4195-4BA9-B82C-25337C189486}" dt="2025-10-07T01:11:04.748" v="405" actId="26606"/>
          <ac:picMkLst>
            <pc:docMk/>
            <pc:sldMk cId="959707963" sldId="264"/>
            <ac:picMk id="9" creationId="{1F974941-1CC0-DA2F-00CE-0C839015B41D}"/>
          </ac:picMkLst>
        </pc:picChg>
        <pc:picChg chg="del">
          <ac:chgData name="Laura Espinoza Avila" userId="51c56ab3a37d830e" providerId="LiveId" clId="{CF5C80A7-4195-4BA9-B82C-25337C189486}" dt="2025-10-07T01:10:49.907" v="402" actId="478"/>
          <ac:picMkLst>
            <pc:docMk/>
            <pc:sldMk cId="959707963" sldId="264"/>
            <ac:picMk id="1026" creationId="{AD0F7E0B-D974-36D0-D787-76357FDACD80}"/>
          </ac:picMkLst>
        </pc:picChg>
      </pc:sldChg>
      <pc:sldChg chg="addSp delSp modSp mod">
        <pc:chgData name="Laura Espinoza Avila" userId="51c56ab3a37d830e" providerId="LiveId" clId="{CF5C80A7-4195-4BA9-B82C-25337C189486}" dt="2025-10-07T01:12:28.076" v="422" actId="14100"/>
        <pc:sldMkLst>
          <pc:docMk/>
          <pc:sldMk cId="414518861" sldId="265"/>
        </pc:sldMkLst>
        <pc:spChg chg="add del mod">
          <ac:chgData name="Laura Espinoza Avila" userId="51c56ab3a37d830e" providerId="LiveId" clId="{CF5C80A7-4195-4BA9-B82C-25337C189486}" dt="2025-10-07T01:12:09.304" v="418" actId="14100"/>
          <ac:spMkLst>
            <pc:docMk/>
            <pc:sldMk cId="414518861" sldId="265"/>
            <ac:spMk id="2" creationId="{9EFF9D78-5D18-F846-8A02-F1D35D04BCB0}"/>
          </ac:spMkLst>
        </pc:spChg>
        <pc:picChg chg="add mod">
          <ac:chgData name="Laura Espinoza Avila" userId="51c56ab3a37d830e" providerId="LiveId" clId="{CF5C80A7-4195-4BA9-B82C-25337C189486}" dt="2025-10-07T01:12:28.076" v="422" actId="14100"/>
          <ac:picMkLst>
            <pc:docMk/>
            <pc:sldMk cId="414518861" sldId="265"/>
            <ac:picMk id="3" creationId="{1D37395B-BCA9-E4F9-EEC0-36AD9937676F}"/>
          </ac:picMkLst>
        </pc:picChg>
        <pc:picChg chg="del">
          <ac:chgData name="Laura Espinoza Avila" userId="51c56ab3a37d830e" providerId="LiveId" clId="{CF5C80A7-4195-4BA9-B82C-25337C189486}" dt="2025-10-07T01:12:11.892" v="419" actId="478"/>
          <ac:picMkLst>
            <pc:docMk/>
            <pc:sldMk cId="414518861" sldId="265"/>
            <ac:picMk id="1026" creationId="{AD0F7E0B-D974-36D0-D787-76357FDACD80}"/>
          </ac:picMkLst>
        </pc:picChg>
      </pc:sldChg>
      <pc:sldChg chg="addSp delSp modSp mod">
        <pc:chgData name="Laura Espinoza Avila" userId="51c56ab3a37d830e" providerId="LiveId" clId="{CF5C80A7-4195-4BA9-B82C-25337C189486}" dt="2025-10-07T01:14:47.594" v="439" actId="1076"/>
        <pc:sldMkLst>
          <pc:docMk/>
          <pc:sldMk cId="1923656017" sldId="266"/>
        </pc:sldMkLst>
        <pc:picChg chg="add mod">
          <ac:chgData name="Laura Espinoza Avila" userId="51c56ab3a37d830e" providerId="LiveId" clId="{CF5C80A7-4195-4BA9-B82C-25337C189486}" dt="2025-10-07T01:14:18.652" v="433" actId="1076"/>
          <ac:picMkLst>
            <pc:docMk/>
            <pc:sldMk cId="1923656017" sldId="266"/>
            <ac:picMk id="10" creationId="{8A0E9450-7A75-9418-B7DF-1AE69B019AE6}"/>
          </ac:picMkLst>
        </pc:picChg>
        <pc:picChg chg="add mod">
          <ac:chgData name="Laura Espinoza Avila" userId="51c56ab3a37d830e" providerId="LiveId" clId="{CF5C80A7-4195-4BA9-B82C-25337C189486}" dt="2025-10-07T01:14:37.529" v="437" actId="14100"/>
          <ac:picMkLst>
            <pc:docMk/>
            <pc:sldMk cId="1923656017" sldId="266"/>
            <ac:picMk id="11" creationId="{2A08E962-6139-F564-5D2A-F3427F864704}"/>
          </ac:picMkLst>
        </pc:picChg>
        <pc:picChg chg="add mod">
          <ac:chgData name="Laura Espinoza Avila" userId="51c56ab3a37d830e" providerId="LiveId" clId="{CF5C80A7-4195-4BA9-B82C-25337C189486}" dt="2025-10-07T01:14:47.594" v="439" actId="1076"/>
          <ac:picMkLst>
            <pc:docMk/>
            <pc:sldMk cId="1923656017" sldId="266"/>
            <ac:picMk id="12" creationId="{B87FB3E4-3D6D-E6BD-0D67-0C8A66323F24}"/>
          </ac:picMkLst>
        </pc:picChg>
        <pc:picChg chg="del mod">
          <ac:chgData name="Laura Espinoza Avila" userId="51c56ab3a37d830e" providerId="LiveId" clId="{CF5C80A7-4195-4BA9-B82C-25337C189486}" dt="2025-10-07T01:13:23.827" v="429" actId="478"/>
          <ac:picMkLst>
            <pc:docMk/>
            <pc:sldMk cId="1923656017" sldId="266"/>
            <ac:picMk id="1026" creationId="{AD0F7E0B-D974-36D0-D787-76357FDACD80}"/>
          </ac:picMkLst>
        </pc:picChg>
      </pc:sldChg>
      <pc:sldChg chg="addSp delSp modSp mod">
        <pc:chgData name="Laura Espinoza Avila" userId="51c56ab3a37d830e" providerId="LiveId" clId="{CF5C80A7-4195-4BA9-B82C-25337C189486}" dt="2025-10-07T01:15:59.826" v="456" actId="26606"/>
        <pc:sldMkLst>
          <pc:docMk/>
          <pc:sldMk cId="2355239094" sldId="267"/>
        </pc:sldMkLst>
        <pc:spChg chg="mod">
          <ac:chgData name="Laura Espinoza Avila" userId="51c56ab3a37d830e" providerId="LiveId" clId="{CF5C80A7-4195-4BA9-B82C-25337C189486}" dt="2025-10-07T01:15:59.826" v="456" actId="26606"/>
          <ac:spMkLst>
            <pc:docMk/>
            <pc:sldMk cId="2355239094" sldId="267"/>
            <ac:spMk id="2" creationId="{CB41A540-5DF2-480C-F008-9D248A8866DF}"/>
          </ac:spMkLst>
        </pc:spChg>
        <pc:spChg chg="del">
          <ac:chgData name="Laura Espinoza Avila" userId="51c56ab3a37d830e" providerId="LiveId" clId="{CF5C80A7-4195-4BA9-B82C-25337C189486}" dt="2025-10-07T01:15:59.826" v="456" actId="26606"/>
          <ac:spMkLst>
            <pc:docMk/>
            <pc:sldMk cId="2355239094" sldId="267"/>
            <ac:spMk id="1040" creationId="{B4D3D850-2041-4B7C-AED9-54DA385B14F7}"/>
          </ac:spMkLst>
        </pc:spChg>
        <pc:spChg chg="del">
          <ac:chgData name="Laura Espinoza Avila" userId="51c56ab3a37d830e" providerId="LiveId" clId="{CF5C80A7-4195-4BA9-B82C-25337C189486}" dt="2025-10-07T01:15:59.826" v="456" actId="26606"/>
          <ac:spMkLst>
            <pc:docMk/>
            <pc:sldMk cId="2355239094" sldId="267"/>
            <ac:spMk id="1042" creationId="{B497CCB5-5FC2-473C-AFCC-2430CEF1DF71}"/>
          </ac:spMkLst>
        </pc:spChg>
        <pc:spChg chg="del">
          <ac:chgData name="Laura Espinoza Avila" userId="51c56ab3a37d830e" providerId="LiveId" clId="{CF5C80A7-4195-4BA9-B82C-25337C189486}" dt="2025-10-07T01:15:59.826" v="456" actId="26606"/>
          <ac:spMkLst>
            <pc:docMk/>
            <pc:sldMk cId="2355239094" sldId="267"/>
            <ac:spMk id="1044" creationId="{599C8C75-BFDF-44E7-A028-EEB5EDD58817}"/>
          </ac:spMkLst>
        </pc:spChg>
        <pc:spChg chg="add">
          <ac:chgData name="Laura Espinoza Avila" userId="51c56ab3a37d830e" providerId="LiveId" clId="{CF5C80A7-4195-4BA9-B82C-25337C189486}" dt="2025-10-07T01:15:59.826" v="456" actId="26606"/>
          <ac:spMkLst>
            <pc:docMk/>
            <pc:sldMk cId="2355239094" sldId="267"/>
            <ac:spMk id="1049" creationId="{0A597D97-203B-498B-95D3-E90DC961039F}"/>
          </ac:spMkLst>
        </pc:spChg>
        <pc:spChg chg="add">
          <ac:chgData name="Laura Espinoza Avila" userId="51c56ab3a37d830e" providerId="LiveId" clId="{CF5C80A7-4195-4BA9-B82C-25337C189486}" dt="2025-10-07T01:15:59.826" v="456" actId="26606"/>
          <ac:spMkLst>
            <pc:docMk/>
            <pc:sldMk cId="2355239094" sldId="267"/>
            <ac:spMk id="1051" creationId="{6A6EF10E-DF41-4BD3-8EB4-6F646531DC26}"/>
          </ac:spMkLst>
        </pc:spChg>
        <pc:picChg chg="add mod ord">
          <ac:chgData name="Laura Espinoza Avila" userId="51c56ab3a37d830e" providerId="LiveId" clId="{CF5C80A7-4195-4BA9-B82C-25337C189486}" dt="2025-10-07T01:15:59.826" v="456" actId="26606"/>
          <ac:picMkLst>
            <pc:docMk/>
            <pc:sldMk cId="2355239094" sldId="267"/>
            <ac:picMk id="3" creationId="{EAF0C16F-F8AF-4295-4E65-591190C1EBC3}"/>
          </ac:picMkLst>
        </pc:picChg>
        <pc:picChg chg="mod">
          <ac:chgData name="Laura Espinoza Avila" userId="51c56ab3a37d830e" providerId="LiveId" clId="{CF5C80A7-4195-4BA9-B82C-25337C189486}" dt="2025-10-07T01:15:59.826" v="456" actId="26606"/>
          <ac:picMkLst>
            <pc:docMk/>
            <pc:sldMk cId="2355239094" sldId="267"/>
            <ac:picMk id="4" creationId="{B911991C-49A4-0CA1-02AC-0690A18C10D1}"/>
          </ac:picMkLst>
        </pc:picChg>
        <pc:picChg chg="del">
          <ac:chgData name="Laura Espinoza Avila" userId="51c56ab3a37d830e" providerId="LiveId" clId="{CF5C80A7-4195-4BA9-B82C-25337C189486}" dt="2025-10-07T01:15:51.821" v="454" actId="478"/>
          <ac:picMkLst>
            <pc:docMk/>
            <pc:sldMk cId="2355239094" sldId="267"/>
            <ac:picMk id="1026" creationId="{AD0F7E0B-D974-36D0-D787-76357FDACD80}"/>
          </ac:picMkLst>
        </pc:picChg>
      </pc:sldChg>
      <pc:sldChg chg="addSp delSp modSp mod">
        <pc:chgData name="Laura Espinoza Avila" userId="51c56ab3a37d830e" providerId="LiveId" clId="{CF5C80A7-4195-4BA9-B82C-25337C189486}" dt="2025-10-07T01:16:08.071" v="459" actId="26606"/>
        <pc:sldMkLst>
          <pc:docMk/>
          <pc:sldMk cId="762088971" sldId="268"/>
        </pc:sldMkLst>
        <pc:spChg chg="mod">
          <ac:chgData name="Laura Espinoza Avila" userId="51c56ab3a37d830e" providerId="LiveId" clId="{CF5C80A7-4195-4BA9-B82C-25337C189486}" dt="2025-10-07T01:16:08.071" v="459" actId="26606"/>
          <ac:spMkLst>
            <pc:docMk/>
            <pc:sldMk cId="762088971" sldId="268"/>
            <ac:spMk id="2" creationId="{21883ABB-616D-6E8F-3F52-24B53C920663}"/>
          </ac:spMkLst>
        </pc:spChg>
        <pc:spChg chg="del">
          <ac:chgData name="Laura Espinoza Avila" userId="51c56ab3a37d830e" providerId="LiveId" clId="{CF5C80A7-4195-4BA9-B82C-25337C189486}" dt="2025-10-07T01:16:08.071" v="459" actId="26606"/>
          <ac:spMkLst>
            <pc:docMk/>
            <pc:sldMk cId="762088971" sldId="268"/>
            <ac:spMk id="1031" creationId="{04A130CA-991E-4C92-A494-EB7D8666EFED}"/>
          </ac:spMkLst>
        </pc:spChg>
        <pc:spChg chg="del">
          <ac:chgData name="Laura Espinoza Avila" userId="51c56ab3a37d830e" providerId="LiveId" clId="{CF5C80A7-4195-4BA9-B82C-25337C189486}" dt="2025-10-07T01:16:08.071" v="459" actId="26606"/>
          <ac:spMkLst>
            <pc:docMk/>
            <pc:sldMk cId="762088971" sldId="268"/>
            <ac:spMk id="1033" creationId="{FC3C749F-9A26-4B1E-BC2E-572D03DF9593}"/>
          </ac:spMkLst>
        </pc:spChg>
        <pc:spChg chg="del">
          <ac:chgData name="Laura Espinoza Avila" userId="51c56ab3a37d830e" providerId="LiveId" clId="{CF5C80A7-4195-4BA9-B82C-25337C189486}" dt="2025-10-07T01:16:08.071" v="459" actId="26606"/>
          <ac:spMkLst>
            <pc:docMk/>
            <pc:sldMk cId="762088971" sldId="268"/>
            <ac:spMk id="1035" creationId="{F98D51C6-1188-49B8-B829-31D2C2813F10}"/>
          </ac:spMkLst>
        </pc:spChg>
        <pc:spChg chg="del">
          <ac:chgData name="Laura Espinoza Avila" userId="51c56ab3a37d830e" providerId="LiveId" clId="{CF5C80A7-4195-4BA9-B82C-25337C189486}" dt="2025-10-07T01:16:08.071" v="459" actId="26606"/>
          <ac:spMkLst>
            <pc:docMk/>
            <pc:sldMk cId="762088971" sldId="268"/>
            <ac:spMk id="1037" creationId="{456BA586-8922-4113-BD35-BBF1EB1A1F42}"/>
          </ac:spMkLst>
        </pc:spChg>
        <pc:spChg chg="del">
          <ac:chgData name="Laura Espinoza Avila" userId="51c56ab3a37d830e" providerId="LiveId" clId="{CF5C80A7-4195-4BA9-B82C-25337C189486}" dt="2025-10-07T01:16:08.071" v="459" actId="26606"/>
          <ac:spMkLst>
            <pc:docMk/>
            <pc:sldMk cId="762088971" sldId="268"/>
            <ac:spMk id="1039" creationId="{B497CCB5-5FC2-473C-AFCC-2430CEF1DF71}"/>
          </ac:spMkLst>
        </pc:spChg>
        <pc:spChg chg="del">
          <ac:chgData name="Laura Espinoza Avila" userId="51c56ab3a37d830e" providerId="LiveId" clId="{CF5C80A7-4195-4BA9-B82C-25337C189486}" dt="2025-10-07T01:16:08.071" v="459" actId="26606"/>
          <ac:spMkLst>
            <pc:docMk/>
            <pc:sldMk cId="762088971" sldId="268"/>
            <ac:spMk id="1041" creationId="{599C8C75-BFDF-44E7-A028-EEB5EDD58817}"/>
          </ac:spMkLst>
        </pc:spChg>
        <pc:spChg chg="add">
          <ac:chgData name="Laura Espinoza Avila" userId="51c56ab3a37d830e" providerId="LiveId" clId="{CF5C80A7-4195-4BA9-B82C-25337C189486}" dt="2025-10-07T01:16:08.071" v="459" actId="26606"/>
          <ac:spMkLst>
            <pc:docMk/>
            <pc:sldMk cId="762088971" sldId="268"/>
            <ac:spMk id="1046" creationId="{D4771268-CB57-404A-9271-370EB28F6090}"/>
          </ac:spMkLst>
        </pc:spChg>
        <pc:picChg chg="add mod">
          <ac:chgData name="Laura Espinoza Avila" userId="51c56ab3a37d830e" providerId="LiveId" clId="{CF5C80A7-4195-4BA9-B82C-25337C189486}" dt="2025-10-07T01:16:08.071" v="459" actId="26606"/>
          <ac:picMkLst>
            <pc:docMk/>
            <pc:sldMk cId="762088971" sldId="268"/>
            <ac:picMk id="3" creationId="{88B48E94-7037-1C87-F3CF-B3D5D9DE1C5B}"/>
          </ac:picMkLst>
        </pc:picChg>
        <pc:picChg chg="del">
          <ac:chgData name="Laura Espinoza Avila" userId="51c56ab3a37d830e" providerId="LiveId" clId="{CF5C80A7-4195-4BA9-B82C-25337C189486}" dt="2025-10-07T01:16:03.520" v="457" actId="478"/>
          <ac:picMkLst>
            <pc:docMk/>
            <pc:sldMk cId="762088971" sldId="268"/>
            <ac:picMk id="1026" creationId="{AD0F7E0B-D974-36D0-D787-76357FDACD80}"/>
          </ac:picMkLst>
        </pc:picChg>
      </pc:sldChg>
      <pc:sldChg chg="addSp delSp modSp mod">
        <pc:chgData name="Laura Espinoza Avila" userId="51c56ab3a37d830e" providerId="LiveId" clId="{CF5C80A7-4195-4BA9-B82C-25337C189486}" dt="2025-10-07T01:17:36" v="472" actId="207"/>
        <pc:sldMkLst>
          <pc:docMk/>
          <pc:sldMk cId="722125530" sldId="269"/>
        </pc:sldMkLst>
        <pc:graphicFrameChg chg="modGraphic">
          <ac:chgData name="Laura Espinoza Avila" userId="51c56ab3a37d830e" providerId="LiveId" clId="{CF5C80A7-4195-4BA9-B82C-25337C189486}" dt="2025-10-07T01:17:36" v="472" actId="207"/>
          <ac:graphicFrameMkLst>
            <pc:docMk/>
            <pc:sldMk cId="722125530" sldId="269"/>
            <ac:graphicFrameMk id="3" creationId="{836796AE-BCA5-C060-30F3-214661485C58}"/>
          </ac:graphicFrameMkLst>
        </pc:graphicFrameChg>
        <pc:picChg chg="add mod">
          <ac:chgData name="Laura Espinoza Avila" userId="51c56ab3a37d830e" providerId="LiveId" clId="{CF5C80A7-4195-4BA9-B82C-25337C189486}" dt="2025-10-07T01:16:19.622" v="462" actId="14100"/>
          <ac:picMkLst>
            <pc:docMk/>
            <pc:sldMk cId="722125530" sldId="269"/>
            <ac:picMk id="2" creationId="{3C7DF3E5-D7C5-4C24-E0D7-B0EB71FFB526}"/>
          </ac:picMkLst>
        </pc:picChg>
        <pc:picChg chg="add mod">
          <ac:chgData name="Laura Espinoza Avila" userId="51c56ab3a37d830e" providerId="LiveId" clId="{CF5C80A7-4195-4BA9-B82C-25337C189486}" dt="2025-10-07T01:16:40.072" v="466" actId="1076"/>
          <ac:picMkLst>
            <pc:docMk/>
            <pc:sldMk cId="722125530" sldId="269"/>
            <ac:picMk id="4" creationId="{0D548696-DE82-16F8-95A9-F66D94A9B63D}"/>
          </ac:picMkLst>
        </pc:picChg>
        <pc:picChg chg="add mod">
          <ac:chgData name="Laura Espinoza Avila" userId="51c56ab3a37d830e" providerId="LiveId" clId="{CF5C80A7-4195-4BA9-B82C-25337C189486}" dt="2025-10-07T01:16:33.590" v="465" actId="1076"/>
          <ac:picMkLst>
            <pc:docMk/>
            <pc:sldMk cId="722125530" sldId="269"/>
            <ac:picMk id="5" creationId="{38445188-0E03-7996-2CB6-983FCE56B237}"/>
          </ac:picMkLst>
        </pc:picChg>
        <pc:picChg chg="del">
          <ac:chgData name="Laura Espinoza Avila" userId="51c56ab3a37d830e" providerId="LiveId" clId="{CF5C80A7-4195-4BA9-B82C-25337C189486}" dt="2025-10-07T01:16:11.809" v="460" actId="478"/>
          <ac:picMkLst>
            <pc:docMk/>
            <pc:sldMk cId="722125530" sldId="269"/>
            <ac:picMk id="1026" creationId="{AD0F7E0B-D974-36D0-D787-76357FDACD80}"/>
          </ac:picMkLst>
        </pc:picChg>
      </pc:sldChg>
      <pc:sldChg chg="addSp delSp modSp mod">
        <pc:chgData name="Laura Espinoza Avila" userId="51c56ab3a37d830e" providerId="LiveId" clId="{CF5C80A7-4195-4BA9-B82C-25337C189486}" dt="2025-10-07T01:17:52.199" v="475" actId="14100"/>
        <pc:sldMkLst>
          <pc:docMk/>
          <pc:sldMk cId="3656600932" sldId="270"/>
        </pc:sldMkLst>
        <pc:picChg chg="add mod">
          <ac:chgData name="Laura Espinoza Avila" userId="51c56ab3a37d830e" providerId="LiveId" clId="{CF5C80A7-4195-4BA9-B82C-25337C189486}" dt="2025-10-07T01:17:52.199" v="475" actId="14100"/>
          <ac:picMkLst>
            <pc:docMk/>
            <pc:sldMk cId="3656600932" sldId="270"/>
            <ac:picMk id="4" creationId="{37D77C13-349E-6E5F-0922-37EB471A77D8}"/>
          </ac:picMkLst>
        </pc:picChg>
        <pc:picChg chg="del">
          <ac:chgData name="Laura Espinoza Avila" userId="51c56ab3a37d830e" providerId="LiveId" clId="{CF5C80A7-4195-4BA9-B82C-25337C189486}" dt="2025-10-07T01:17:40.883" v="473" actId="478"/>
          <ac:picMkLst>
            <pc:docMk/>
            <pc:sldMk cId="3656600932" sldId="270"/>
            <ac:picMk id="1026" creationId="{AD0F7E0B-D974-36D0-D787-76357FDACD80}"/>
          </ac:picMkLst>
        </pc:picChg>
      </pc:sldChg>
      <pc:sldChg chg="addSp delSp modSp mod">
        <pc:chgData name="Laura Espinoza Avila" userId="51c56ab3a37d830e" providerId="LiveId" clId="{CF5C80A7-4195-4BA9-B82C-25337C189486}" dt="2025-10-07T01:18:17.479" v="480" actId="1076"/>
        <pc:sldMkLst>
          <pc:docMk/>
          <pc:sldMk cId="3420033447" sldId="271"/>
        </pc:sldMkLst>
        <pc:picChg chg="add mod">
          <ac:chgData name="Laura Espinoza Avila" userId="51c56ab3a37d830e" providerId="LiveId" clId="{CF5C80A7-4195-4BA9-B82C-25337C189486}" dt="2025-10-07T01:18:06.396" v="478" actId="14100"/>
          <ac:picMkLst>
            <pc:docMk/>
            <pc:sldMk cId="3420033447" sldId="271"/>
            <ac:picMk id="4" creationId="{F7E5E8D9-348C-7BDC-7E20-A789704C26D4}"/>
          </ac:picMkLst>
        </pc:picChg>
        <pc:picChg chg="add mod">
          <ac:chgData name="Laura Espinoza Avila" userId="51c56ab3a37d830e" providerId="LiveId" clId="{CF5C80A7-4195-4BA9-B82C-25337C189486}" dt="2025-10-07T01:18:17.479" v="480" actId="1076"/>
          <ac:picMkLst>
            <pc:docMk/>
            <pc:sldMk cId="3420033447" sldId="271"/>
            <ac:picMk id="6" creationId="{98224D41-B589-FEF9-460A-85A1E0F9255D}"/>
          </ac:picMkLst>
        </pc:picChg>
        <pc:picChg chg="del">
          <ac:chgData name="Laura Espinoza Avila" userId="51c56ab3a37d830e" providerId="LiveId" clId="{CF5C80A7-4195-4BA9-B82C-25337C189486}" dt="2025-10-07T01:17:59.798" v="476" actId="478"/>
          <ac:picMkLst>
            <pc:docMk/>
            <pc:sldMk cId="3420033447" sldId="271"/>
            <ac:picMk id="1026" creationId="{AD0F7E0B-D974-36D0-D787-76357FDACD80}"/>
          </ac:picMkLst>
        </pc:picChg>
      </pc:sldChg>
      <pc:sldChg chg="addSp delSp modSp mod">
        <pc:chgData name="Laura Espinoza Avila" userId="51c56ab3a37d830e" providerId="LiveId" clId="{CF5C80A7-4195-4BA9-B82C-25337C189486}" dt="2025-10-07T01:18:44.638" v="486" actId="207"/>
        <pc:sldMkLst>
          <pc:docMk/>
          <pc:sldMk cId="3034808170" sldId="272"/>
        </pc:sldMkLst>
        <pc:graphicFrameChg chg="modGraphic">
          <ac:chgData name="Laura Espinoza Avila" userId="51c56ab3a37d830e" providerId="LiveId" clId="{CF5C80A7-4195-4BA9-B82C-25337C189486}" dt="2025-10-07T01:18:44.638" v="486" actId="207"/>
          <ac:graphicFrameMkLst>
            <pc:docMk/>
            <pc:sldMk cId="3034808170" sldId="272"/>
            <ac:graphicFrameMk id="3" creationId="{52E7BEBE-1851-7AEB-3284-F0C301E5EB22}"/>
          </ac:graphicFrameMkLst>
        </pc:graphicFrameChg>
        <pc:picChg chg="add mod">
          <ac:chgData name="Laura Espinoza Avila" userId="51c56ab3a37d830e" providerId="LiveId" clId="{CF5C80A7-4195-4BA9-B82C-25337C189486}" dt="2025-10-07T01:18:26.800" v="482"/>
          <ac:picMkLst>
            <pc:docMk/>
            <pc:sldMk cId="3034808170" sldId="272"/>
            <ac:picMk id="4" creationId="{37A3DE5D-F504-94B7-82E8-219DB099E012}"/>
          </ac:picMkLst>
        </pc:picChg>
        <pc:picChg chg="add mod">
          <ac:chgData name="Laura Espinoza Avila" userId="51c56ab3a37d830e" providerId="LiveId" clId="{CF5C80A7-4195-4BA9-B82C-25337C189486}" dt="2025-10-07T01:18:35.407" v="484" actId="1076"/>
          <ac:picMkLst>
            <pc:docMk/>
            <pc:sldMk cId="3034808170" sldId="272"/>
            <ac:picMk id="5" creationId="{7B90F971-0FB9-A8A0-4429-9F01B1FC669A}"/>
          </ac:picMkLst>
        </pc:picChg>
        <pc:picChg chg="del">
          <ac:chgData name="Laura Espinoza Avila" userId="51c56ab3a37d830e" providerId="LiveId" clId="{CF5C80A7-4195-4BA9-B82C-25337C189486}" dt="2025-10-07T01:18:24.520" v="481" actId="478"/>
          <ac:picMkLst>
            <pc:docMk/>
            <pc:sldMk cId="3034808170" sldId="272"/>
            <ac:picMk id="1026" creationId="{AD0F7E0B-D974-36D0-D787-76357FDACD80}"/>
          </ac:picMkLst>
        </pc:picChg>
      </pc:sldChg>
      <pc:sldChg chg="addSp delSp modSp mod">
        <pc:chgData name="Laura Espinoza Avila" userId="51c56ab3a37d830e" providerId="LiveId" clId="{CF5C80A7-4195-4BA9-B82C-25337C189486}" dt="2025-10-07T01:19:10.988" v="491" actId="1076"/>
        <pc:sldMkLst>
          <pc:docMk/>
          <pc:sldMk cId="2594810818" sldId="273"/>
        </pc:sldMkLst>
        <pc:picChg chg="add mod">
          <ac:chgData name="Laura Espinoza Avila" userId="51c56ab3a37d830e" providerId="LiveId" clId="{CF5C80A7-4195-4BA9-B82C-25337C189486}" dt="2025-10-07T01:18:59.404" v="489" actId="14100"/>
          <ac:picMkLst>
            <pc:docMk/>
            <pc:sldMk cId="2594810818" sldId="273"/>
            <ac:picMk id="3" creationId="{D4C75C27-9CBC-78CD-2A41-61AAB3A6B6F5}"/>
          </ac:picMkLst>
        </pc:picChg>
        <pc:picChg chg="add mod">
          <ac:chgData name="Laura Espinoza Avila" userId="51c56ab3a37d830e" providerId="LiveId" clId="{CF5C80A7-4195-4BA9-B82C-25337C189486}" dt="2025-10-07T01:19:10.988" v="491" actId="1076"/>
          <ac:picMkLst>
            <pc:docMk/>
            <pc:sldMk cId="2594810818" sldId="273"/>
            <ac:picMk id="5" creationId="{DFDACCAA-112B-3765-93E2-2A2104876938}"/>
          </ac:picMkLst>
        </pc:picChg>
        <pc:picChg chg="del">
          <ac:chgData name="Laura Espinoza Avila" userId="51c56ab3a37d830e" providerId="LiveId" clId="{CF5C80A7-4195-4BA9-B82C-25337C189486}" dt="2025-10-07T01:18:49.759" v="487" actId="478"/>
          <ac:picMkLst>
            <pc:docMk/>
            <pc:sldMk cId="2594810818" sldId="273"/>
            <ac:picMk id="1026" creationId="{AD0F7E0B-D974-36D0-D787-76357FDACD80}"/>
          </ac:picMkLst>
        </pc:picChg>
      </pc:sldChg>
      <pc:sldChg chg="addSp delSp modSp mod">
        <pc:chgData name="Laura Espinoza Avila" userId="51c56ab3a37d830e" providerId="LiveId" clId="{CF5C80A7-4195-4BA9-B82C-25337C189486}" dt="2025-10-07T01:19:32.558" v="495" actId="1076"/>
        <pc:sldMkLst>
          <pc:docMk/>
          <pc:sldMk cId="2152078915" sldId="284"/>
        </pc:sldMkLst>
        <pc:picChg chg="add mod">
          <ac:chgData name="Laura Espinoza Avila" userId="51c56ab3a37d830e" providerId="LiveId" clId="{CF5C80A7-4195-4BA9-B82C-25337C189486}" dt="2025-10-07T01:19:17.944" v="493"/>
          <ac:picMkLst>
            <pc:docMk/>
            <pc:sldMk cId="2152078915" sldId="284"/>
            <ac:picMk id="3" creationId="{E50D4C10-A988-EC63-899B-F2E99CCD2208}"/>
          </ac:picMkLst>
        </pc:picChg>
        <pc:picChg chg="add mod">
          <ac:chgData name="Laura Espinoza Avila" userId="51c56ab3a37d830e" providerId="LiveId" clId="{CF5C80A7-4195-4BA9-B82C-25337C189486}" dt="2025-10-07T01:19:32.558" v="495" actId="1076"/>
          <ac:picMkLst>
            <pc:docMk/>
            <pc:sldMk cId="2152078915" sldId="284"/>
            <ac:picMk id="4" creationId="{FF7D7EAA-DC11-EFF9-13DD-70C3FF4E7422}"/>
          </ac:picMkLst>
        </pc:picChg>
        <pc:picChg chg="del">
          <ac:chgData name="Laura Espinoza Avila" userId="51c56ab3a37d830e" providerId="LiveId" clId="{CF5C80A7-4195-4BA9-B82C-25337C189486}" dt="2025-10-07T01:19:16.322" v="492" actId="478"/>
          <ac:picMkLst>
            <pc:docMk/>
            <pc:sldMk cId="2152078915" sldId="284"/>
            <ac:picMk id="1026" creationId="{AD0F7E0B-D974-36D0-D787-76357FDACD80}"/>
          </ac:picMkLst>
        </pc:picChg>
      </pc:sldChg>
      <pc:sldChg chg="addSp delSp modSp mod">
        <pc:chgData name="Laura Espinoza Avila" userId="51c56ab3a37d830e" providerId="LiveId" clId="{CF5C80A7-4195-4BA9-B82C-25337C189486}" dt="2025-10-07T01:19:57.259" v="502" actId="1076"/>
        <pc:sldMkLst>
          <pc:docMk/>
          <pc:sldMk cId="3814995867" sldId="285"/>
        </pc:sldMkLst>
        <pc:spChg chg="mod">
          <ac:chgData name="Laura Espinoza Avila" userId="51c56ab3a37d830e" providerId="LiveId" clId="{CF5C80A7-4195-4BA9-B82C-25337C189486}" dt="2025-10-06T17:30:11.607" v="304"/>
          <ac:spMkLst>
            <pc:docMk/>
            <pc:sldMk cId="3814995867" sldId="285"/>
            <ac:spMk id="2" creationId="{711E7887-79FD-C7EC-6D00-3B101E198619}"/>
          </ac:spMkLst>
        </pc:spChg>
        <pc:picChg chg="add mod">
          <ac:chgData name="Laura Espinoza Avila" userId="51c56ab3a37d830e" providerId="LiveId" clId="{CF5C80A7-4195-4BA9-B82C-25337C189486}" dt="2025-10-07T01:19:38.044" v="497"/>
          <ac:picMkLst>
            <pc:docMk/>
            <pc:sldMk cId="3814995867" sldId="285"/>
            <ac:picMk id="3" creationId="{B40596F3-51F4-7CB7-B5CD-651ADD49FADC}"/>
          </ac:picMkLst>
        </pc:picChg>
        <pc:picChg chg="add mod">
          <ac:chgData name="Laura Espinoza Avila" userId="51c56ab3a37d830e" providerId="LiveId" clId="{CF5C80A7-4195-4BA9-B82C-25337C189486}" dt="2025-10-07T01:19:54.429" v="501" actId="1076"/>
          <ac:picMkLst>
            <pc:docMk/>
            <pc:sldMk cId="3814995867" sldId="285"/>
            <ac:picMk id="4" creationId="{59AF1FD5-5418-FD7A-C467-0C4C003F4651}"/>
          </ac:picMkLst>
        </pc:picChg>
        <pc:picChg chg="add mod">
          <ac:chgData name="Laura Espinoza Avila" userId="51c56ab3a37d830e" providerId="LiveId" clId="{CF5C80A7-4195-4BA9-B82C-25337C189486}" dt="2025-10-07T01:19:57.259" v="502" actId="1076"/>
          <ac:picMkLst>
            <pc:docMk/>
            <pc:sldMk cId="3814995867" sldId="285"/>
            <ac:picMk id="5" creationId="{BA3A5A48-7AED-9E96-9C8B-CAF64C2B1540}"/>
          </ac:picMkLst>
        </pc:picChg>
        <pc:picChg chg="del">
          <ac:chgData name="Laura Espinoza Avila" userId="51c56ab3a37d830e" providerId="LiveId" clId="{CF5C80A7-4195-4BA9-B82C-25337C189486}" dt="2025-10-07T01:19:36.006" v="496" actId="478"/>
          <ac:picMkLst>
            <pc:docMk/>
            <pc:sldMk cId="3814995867" sldId="285"/>
            <ac:picMk id="1026" creationId="{AD0F7E0B-D974-36D0-D787-76357FDACD80}"/>
          </ac:picMkLst>
        </pc:picChg>
      </pc:sldChg>
      <pc:sldChg chg="addSp delSp modSp mod setBg">
        <pc:chgData name="Laura Espinoza Avila" userId="51c56ab3a37d830e" providerId="LiveId" clId="{CF5C80A7-4195-4BA9-B82C-25337C189486}" dt="2025-10-06T17:23:01.814" v="109"/>
        <pc:sldMkLst>
          <pc:docMk/>
          <pc:sldMk cId="2020333496" sldId="286"/>
        </pc:sldMkLst>
        <pc:spChg chg="del">
          <ac:chgData name="Laura Espinoza Avila" userId="51c56ab3a37d830e" providerId="LiveId" clId="{CF5C80A7-4195-4BA9-B82C-25337C189486}" dt="2025-10-06T17:20:47.186" v="95" actId="478"/>
          <ac:spMkLst>
            <pc:docMk/>
            <pc:sldMk cId="2020333496" sldId="286"/>
            <ac:spMk id="2" creationId="{ECC10975-068D-8AFD-27F9-02F2C297DE82}"/>
          </ac:spMkLst>
        </pc:spChg>
        <pc:spChg chg="add mod">
          <ac:chgData name="Laura Espinoza Avila" userId="51c56ab3a37d830e" providerId="LiveId" clId="{CF5C80A7-4195-4BA9-B82C-25337C189486}" dt="2025-10-06T17:19:39.382" v="86"/>
          <ac:spMkLst>
            <pc:docMk/>
            <pc:sldMk cId="2020333496" sldId="286"/>
            <ac:spMk id="3" creationId="{BD03A917-33CD-4FB6-C5B3-665B59D198BE}"/>
          </ac:spMkLst>
        </pc:spChg>
        <pc:spChg chg="add del mod">
          <ac:chgData name="Laura Espinoza Avila" userId="51c56ab3a37d830e" providerId="LiveId" clId="{CF5C80A7-4195-4BA9-B82C-25337C189486}" dt="2025-10-06T17:20:54.433" v="98" actId="478"/>
          <ac:spMkLst>
            <pc:docMk/>
            <pc:sldMk cId="2020333496" sldId="286"/>
            <ac:spMk id="6" creationId="{4071CBDF-67CE-C482-3CCB-9F09EA3371A7}"/>
          </ac:spMkLst>
        </pc:spChg>
        <pc:spChg chg="add mod">
          <ac:chgData name="Laura Espinoza Avila" userId="51c56ab3a37d830e" providerId="LiveId" clId="{CF5C80A7-4195-4BA9-B82C-25337C189486}" dt="2025-10-06T17:22:18.946" v="106" actId="1076"/>
          <ac:spMkLst>
            <pc:docMk/>
            <pc:sldMk cId="2020333496" sldId="286"/>
            <ac:spMk id="8" creationId="{8CFA4A73-11AC-F2FD-8282-7DDE7C9EAC1D}"/>
          </ac:spMkLst>
        </pc:spChg>
        <pc:spChg chg="del">
          <ac:chgData name="Laura Espinoza Avila" userId="51c56ab3a37d830e" providerId="LiveId" clId="{CF5C80A7-4195-4BA9-B82C-25337C189486}" dt="2025-10-06T17:20:49.032" v="96" actId="478"/>
          <ac:spMkLst>
            <pc:docMk/>
            <pc:sldMk cId="2020333496" sldId="286"/>
            <ac:spMk id="10" creationId="{3A434E37-232C-7B24-5A35-A11A912FCC72}"/>
          </ac:spMkLst>
        </pc:spChg>
        <pc:spChg chg="add">
          <ac:chgData name="Laura Espinoza Avila" userId="51c56ab3a37d830e" providerId="LiveId" clId="{CF5C80A7-4195-4BA9-B82C-25337C189486}" dt="2025-10-06T17:21:12.576" v="100" actId="26606"/>
          <ac:spMkLst>
            <pc:docMk/>
            <pc:sldMk cId="2020333496" sldId="286"/>
            <ac:spMk id="12" creationId="{8B089790-F4B6-46A7-BB28-7B74A9A9EFDC}"/>
          </ac:spMkLst>
        </pc:spChg>
        <pc:spChg chg="add mod">
          <ac:chgData name="Laura Espinoza Avila" userId="51c56ab3a37d830e" providerId="LiveId" clId="{CF5C80A7-4195-4BA9-B82C-25337C189486}" dt="2025-10-06T17:22:39.761" v="108" actId="1076"/>
          <ac:spMkLst>
            <pc:docMk/>
            <pc:sldMk cId="2020333496" sldId="286"/>
            <ac:spMk id="13" creationId="{E2252B99-4661-78DD-0ADB-F667262AEBF0}"/>
          </ac:spMkLst>
        </pc:spChg>
        <pc:spChg chg="add mod">
          <ac:chgData name="Laura Espinoza Avila" userId="51c56ab3a37d830e" providerId="LiveId" clId="{CF5C80A7-4195-4BA9-B82C-25337C189486}" dt="2025-10-06T17:23:01.814" v="109"/>
          <ac:spMkLst>
            <pc:docMk/>
            <pc:sldMk cId="2020333496" sldId="286"/>
            <ac:spMk id="20" creationId="{8DEE388D-35B9-5BB8-2661-4D956459E059}"/>
          </ac:spMkLst>
        </pc:spChg>
        <pc:grpChg chg="add">
          <ac:chgData name="Laura Espinoza Avila" userId="51c56ab3a37d830e" providerId="LiveId" clId="{CF5C80A7-4195-4BA9-B82C-25337C189486}" dt="2025-10-06T17:21:12.576" v="100" actId="26606"/>
          <ac:grpSpMkLst>
            <pc:docMk/>
            <pc:sldMk cId="2020333496" sldId="286"/>
            <ac:grpSpMk id="14" creationId="{9DE3F54D-33BC-4382-A2AB-5E002F0F1166}"/>
          </ac:grpSpMkLst>
        </pc:grpChg>
        <pc:picChg chg="add del mod">
          <ac:chgData name="Laura Espinoza Avila" userId="51c56ab3a37d830e" providerId="LiveId" clId="{CF5C80A7-4195-4BA9-B82C-25337C189486}" dt="2025-10-06T17:20:18.104" v="91" actId="478"/>
          <ac:picMkLst>
            <pc:docMk/>
            <pc:sldMk cId="2020333496" sldId="286"/>
            <ac:picMk id="4" creationId="{226B5E08-5211-C46A-39CC-3E7CC909414E}"/>
          </ac:picMkLst>
        </pc:picChg>
        <pc:picChg chg="add del mod">
          <ac:chgData name="Laura Espinoza Avila" userId="51c56ab3a37d830e" providerId="LiveId" clId="{CF5C80A7-4195-4BA9-B82C-25337C189486}" dt="2025-10-06T17:20:54.433" v="98" actId="478"/>
          <ac:picMkLst>
            <pc:docMk/>
            <pc:sldMk cId="2020333496" sldId="286"/>
            <ac:picMk id="5" creationId="{CB1A6662-23AF-E167-2FB9-2F11BFB906CC}"/>
          </ac:picMkLst>
        </pc:picChg>
        <pc:picChg chg="add mod">
          <ac:chgData name="Laura Espinoza Avila" userId="51c56ab3a37d830e" providerId="LiveId" clId="{CF5C80A7-4195-4BA9-B82C-25337C189486}" dt="2025-10-06T17:21:12.576" v="100" actId="26606"/>
          <ac:picMkLst>
            <pc:docMk/>
            <pc:sldMk cId="2020333496" sldId="286"/>
            <ac:picMk id="7" creationId="{0671D939-D72B-FDDA-A5BF-91341F4FF374}"/>
          </ac:picMkLst>
        </pc:picChg>
        <pc:picChg chg="del">
          <ac:chgData name="Laura Espinoza Avila" userId="51c56ab3a37d830e" providerId="LiveId" clId="{CF5C80A7-4195-4BA9-B82C-25337C189486}" dt="2025-10-06T17:20:49.032" v="96" actId="478"/>
          <ac:picMkLst>
            <pc:docMk/>
            <pc:sldMk cId="2020333496" sldId="286"/>
            <ac:picMk id="9" creationId="{0C62DE5D-07A8-39BE-7BAC-1B1E62CBDE96}"/>
          </ac:picMkLst>
        </pc:picChg>
        <pc:picChg chg="add mod">
          <ac:chgData name="Laura Espinoza Avila" userId="51c56ab3a37d830e" providerId="LiveId" clId="{CF5C80A7-4195-4BA9-B82C-25337C189486}" dt="2025-10-06T17:22:39.761" v="108" actId="1076"/>
          <ac:picMkLst>
            <pc:docMk/>
            <pc:sldMk cId="2020333496" sldId="286"/>
            <ac:picMk id="11" creationId="{133AA030-F85D-ABAF-2D9D-B23CE19C5453}"/>
          </ac:picMkLst>
        </pc:picChg>
        <pc:picChg chg="add mod">
          <ac:chgData name="Laura Espinoza Avila" userId="51c56ab3a37d830e" providerId="LiveId" clId="{CF5C80A7-4195-4BA9-B82C-25337C189486}" dt="2025-10-06T17:23:01.814" v="109"/>
          <ac:picMkLst>
            <pc:docMk/>
            <pc:sldMk cId="2020333496" sldId="286"/>
            <ac:picMk id="19" creationId="{E6A24712-55CF-015E-993E-EE4E20EB74F8}"/>
          </ac:picMkLst>
        </pc:picChg>
        <pc:picChg chg="del">
          <ac:chgData name="Laura Espinoza Avila" userId="51c56ab3a37d830e" providerId="LiveId" clId="{CF5C80A7-4195-4BA9-B82C-25337C189486}" dt="2025-10-06T17:19:38.204" v="85" actId="478"/>
          <ac:picMkLst>
            <pc:docMk/>
            <pc:sldMk cId="2020333496" sldId="286"/>
            <ac:picMk id="1026" creationId="{AD0F7E0B-D974-36D0-D787-76357FDACD80}"/>
          </ac:picMkLst>
        </pc:picChg>
      </pc:sldChg>
      <pc:sldChg chg="addSp delSp modSp mod">
        <pc:chgData name="Laura Espinoza Avila" userId="51c56ab3a37d830e" providerId="LiveId" clId="{CF5C80A7-4195-4BA9-B82C-25337C189486}" dt="2025-10-07T01:07:26.174" v="376" actId="14100"/>
        <pc:sldMkLst>
          <pc:docMk/>
          <pc:sldMk cId="1317128956" sldId="287"/>
        </pc:sldMkLst>
        <pc:spChg chg="mod">
          <ac:chgData name="Laura Espinoza Avila" userId="51c56ab3a37d830e" providerId="LiveId" clId="{CF5C80A7-4195-4BA9-B82C-25337C189486}" dt="2025-10-07T01:07:23.183" v="375" actId="14100"/>
          <ac:spMkLst>
            <pc:docMk/>
            <pc:sldMk cId="1317128956" sldId="287"/>
            <ac:spMk id="4" creationId="{5D28FC25-754B-5BB9-01C1-98D9364F5106}"/>
          </ac:spMkLst>
        </pc:spChg>
        <pc:spChg chg="mod">
          <ac:chgData name="Laura Espinoza Avila" userId="51c56ab3a37d830e" providerId="LiveId" clId="{CF5C80A7-4195-4BA9-B82C-25337C189486}" dt="2025-10-07T01:07:26.174" v="376" actId="14100"/>
          <ac:spMkLst>
            <pc:docMk/>
            <pc:sldMk cId="1317128956" sldId="287"/>
            <ac:spMk id="5" creationId="{BD9B17E6-9825-30F6-D4B5-5AEDFB180081}"/>
          </ac:spMkLst>
        </pc:spChg>
        <pc:picChg chg="add mod">
          <ac:chgData name="Laura Espinoza Avila" userId="51c56ab3a37d830e" providerId="LiveId" clId="{CF5C80A7-4195-4BA9-B82C-25337C189486}" dt="2025-10-07T01:06:45.412" v="366" actId="14100"/>
          <ac:picMkLst>
            <pc:docMk/>
            <pc:sldMk cId="1317128956" sldId="287"/>
            <ac:picMk id="6" creationId="{DC6E10A9-BBB9-5D87-8CCE-0DD888501838}"/>
          </ac:picMkLst>
        </pc:picChg>
        <pc:picChg chg="add mod">
          <ac:chgData name="Laura Espinoza Avila" userId="51c56ab3a37d830e" providerId="LiveId" clId="{CF5C80A7-4195-4BA9-B82C-25337C189486}" dt="2025-10-07T01:07:00.435" v="370" actId="1076"/>
          <ac:picMkLst>
            <pc:docMk/>
            <pc:sldMk cId="1317128956" sldId="287"/>
            <ac:picMk id="7" creationId="{A0A5F37C-3BAC-D946-8093-C9EA4B1533DF}"/>
          </ac:picMkLst>
        </pc:picChg>
        <pc:picChg chg="add mod">
          <ac:chgData name="Laura Espinoza Avila" userId="51c56ab3a37d830e" providerId="LiveId" clId="{CF5C80A7-4195-4BA9-B82C-25337C189486}" dt="2025-10-07T01:06:57.188" v="369" actId="1076"/>
          <ac:picMkLst>
            <pc:docMk/>
            <pc:sldMk cId="1317128956" sldId="287"/>
            <ac:picMk id="8" creationId="{2F8A9E54-B027-9150-69B4-249ACC9B788D}"/>
          </ac:picMkLst>
        </pc:picChg>
        <pc:picChg chg="add mod">
          <ac:chgData name="Laura Espinoza Avila" userId="51c56ab3a37d830e" providerId="LiveId" clId="{CF5C80A7-4195-4BA9-B82C-25337C189486}" dt="2025-10-07T01:07:11.531" v="372" actId="1076"/>
          <ac:picMkLst>
            <pc:docMk/>
            <pc:sldMk cId="1317128956" sldId="287"/>
            <ac:picMk id="9" creationId="{C3B61B92-183E-4FDC-B12F-EC37CC6A0D00}"/>
          </ac:picMkLst>
        </pc:picChg>
        <pc:picChg chg="add mod">
          <ac:chgData name="Laura Espinoza Avila" userId="51c56ab3a37d830e" providerId="LiveId" clId="{CF5C80A7-4195-4BA9-B82C-25337C189486}" dt="2025-10-07T01:07:18.393" v="374" actId="1076"/>
          <ac:picMkLst>
            <pc:docMk/>
            <pc:sldMk cId="1317128956" sldId="287"/>
            <ac:picMk id="10" creationId="{BD719E3F-8C43-8A8D-6374-1A265786961D}"/>
          </ac:picMkLst>
        </pc:picChg>
        <pc:picChg chg="del">
          <ac:chgData name="Laura Espinoza Avila" userId="51c56ab3a37d830e" providerId="LiveId" clId="{CF5C80A7-4195-4BA9-B82C-25337C189486}" dt="2025-10-07T01:06:33.338" v="362" actId="478"/>
          <ac:picMkLst>
            <pc:docMk/>
            <pc:sldMk cId="1317128956" sldId="287"/>
            <ac:picMk id="1026" creationId="{AD0F7E0B-D974-36D0-D787-76357FDACD80}"/>
          </ac:picMkLst>
        </pc:picChg>
      </pc:sldChg>
      <pc:sldChg chg="addSp delSp modSp mod">
        <pc:chgData name="Laura Espinoza Avila" userId="51c56ab3a37d830e" providerId="LiveId" clId="{CF5C80A7-4195-4BA9-B82C-25337C189486}" dt="2025-10-07T01:10:40.422" v="401"/>
        <pc:sldMkLst>
          <pc:docMk/>
          <pc:sldMk cId="1341720854" sldId="288"/>
        </pc:sldMkLst>
        <pc:graphicFrameChg chg="add del mod">
          <ac:chgData name="Laura Espinoza Avila" userId="51c56ab3a37d830e" providerId="LiveId" clId="{CF5C80A7-4195-4BA9-B82C-25337C189486}" dt="2025-10-07T01:10:40.422" v="401"/>
          <ac:graphicFrameMkLst>
            <pc:docMk/>
            <pc:sldMk cId="1341720854" sldId="288"/>
            <ac:graphicFrameMk id="1028" creationId="{A506F1F2-06C1-DB2C-A29E-43FBAF358ADA}"/>
          </ac:graphicFrameMkLst>
        </pc:graphicFrameChg>
        <pc:picChg chg="del">
          <ac:chgData name="Laura Espinoza Avila" userId="51c56ab3a37d830e" providerId="LiveId" clId="{CF5C80A7-4195-4BA9-B82C-25337C189486}" dt="2025-10-07T01:10:36.236" v="400" actId="478"/>
          <ac:picMkLst>
            <pc:docMk/>
            <pc:sldMk cId="1341720854" sldId="288"/>
            <ac:picMk id="1026" creationId="{AD0F7E0B-D974-36D0-D787-76357FDACD80}"/>
          </ac:picMkLst>
        </pc:picChg>
      </pc:sldChg>
      <pc:sldChg chg="addSp delSp modSp mod">
        <pc:chgData name="Laura Espinoza Avila" userId="51c56ab3a37d830e" providerId="LiveId" clId="{CF5C80A7-4195-4BA9-B82C-25337C189486}" dt="2025-10-07T01:11:32.110" v="409" actId="14100"/>
        <pc:sldMkLst>
          <pc:docMk/>
          <pc:sldMk cId="278821848" sldId="289"/>
        </pc:sldMkLst>
        <pc:picChg chg="add mod">
          <ac:chgData name="Laura Espinoza Avila" userId="51c56ab3a37d830e" providerId="LiveId" clId="{CF5C80A7-4195-4BA9-B82C-25337C189486}" dt="2025-10-07T01:11:32.110" v="409" actId="14100"/>
          <ac:picMkLst>
            <pc:docMk/>
            <pc:sldMk cId="278821848" sldId="289"/>
            <ac:picMk id="3" creationId="{8E45E8D8-61DF-2260-89B9-B99B35F54BF1}"/>
          </ac:picMkLst>
        </pc:picChg>
        <pc:picChg chg="del">
          <ac:chgData name="Laura Espinoza Avila" userId="51c56ab3a37d830e" providerId="LiveId" clId="{CF5C80A7-4195-4BA9-B82C-25337C189486}" dt="2025-10-07T01:11:10.595" v="406" actId="478"/>
          <ac:picMkLst>
            <pc:docMk/>
            <pc:sldMk cId="278821848" sldId="289"/>
            <ac:picMk id="1026" creationId="{AD0F7E0B-D974-36D0-D787-76357FDACD80}"/>
          </ac:picMkLst>
        </pc:picChg>
      </pc:sldChg>
      <pc:sldChg chg="addSp delSp modSp mod">
        <pc:chgData name="Laura Espinoza Avila" userId="51c56ab3a37d830e" providerId="LiveId" clId="{CF5C80A7-4195-4BA9-B82C-25337C189486}" dt="2025-10-07T01:12:56.529" v="427" actId="14100"/>
        <pc:sldMkLst>
          <pc:docMk/>
          <pc:sldMk cId="2907248762" sldId="290"/>
        </pc:sldMkLst>
        <pc:spChg chg="mod">
          <ac:chgData name="Laura Espinoza Avila" userId="51c56ab3a37d830e" providerId="LiveId" clId="{CF5C80A7-4195-4BA9-B82C-25337C189486}" dt="2025-10-07T01:12:40.032" v="423" actId="1076"/>
          <ac:spMkLst>
            <pc:docMk/>
            <pc:sldMk cId="2907248762" sldId="290"/>
            <ac:spMk id="2" creationId="{9EFF9D78-5D18-F846-8A02-F1D35D04BCB0}"/>
          </ac:spMkLst>
        </pc:spChg>
        <pc:picChg chg="add mod">
          <ac:chgData name="Laura Espinoza Avila" userId="51c56ab3a37d830e" providerId="LiveId" clId="{CF5C80A7-4195-4BA9-B82C-25337C189486}" dt="2025-10-07T01:12:56.529" v="427" actId="14100"/>
          <ac:picMkLst>
            <pc:docMk/>
            <pc:sldMk cId="2907248762" sldId="290"/>
            <ac:picMk id="3" creationId="{35797F97-44C5-54FB-AF76-14B493C2BD1A}"/>
          </ac:picMkLst>
        </pc:picChg>
        <pc:picChg chg="del">
          <ac:chgData name="Laura Espinoza Avila" userId="51c56ab3a37d830e" providerId="LiveId" clId="{CF5C80A7-4195-4BA9-B82C-25337C189486}" dt="2025-10-07T01:12:42.099" v="424" actId="478"/>
          <ac:picMkLst>
            <pc:docMk/>
            <pc:sldMk cId="2907248762" sldId="290"/>
            <ac:picMk id="1026" creationId="{AD0F7E0B-D974-36D0-D787-76357FDACD80}"/>
          </ac:picMkLst>
        </pc:picChg>
      </pc:sldChg>
      <pc:sldChg chg="addSp delSp modSp mod">
        <pc:chgData name="Laura Espinoza Avila" userId="51c56ab3a37d830e" providerId="LiveId" clId="{CF5C80A7-4195-4BA9-B82C-25337C189486}" dt="2025-10-07T01:15:23.654" v="447" actId="1076"/>
        <pc:sldMkLst>
          <pc:docMk/>
          <pc:sldMk cId="857597785" sldId="291"/>
        </pc:sldMkLst>
        <pc:picChg chg="add mod">
          <ac:chgData name="Laura Espinoza Avila" userId="51c56ab3a37d830e" providerId="LiveId" clId="{CF5C80A7-4195-4BA9-B82C-25337C189486}" dt="2025-10-07T01:15:13.503" v="443" actId="1076"/>
          <ac:picMkLst>
            <pc:docMk/>
            <pc:sldMk cId="857597785" sldId="291"/>
            <ac:picMk id="4" creationId="{C006F1B2-4FDA-7CE5-96D4-63C3C8925965}"/>
          </ac:picMkLst>
        </pc:picChg>
        <pc:picChg chg="add mod">
          <ac:chgData name="Laura Espinoza Avila" userId="51c56ab3a37d830e" providerId="LiveId" clId="{CF5C80A7-4195-4BA9-B82C-25337C189486}" dt="2025-10-07T01:15:23.654" v="447" actId="1076"/>
          <ac:picMkLst>
            <pc:docMk/>
            <pc:sldMk cId="857597785" sldId="291"/>
            <ac:picMk id="6" creationId="{E1C64520-7230-3AFE-AF59-27D3B99C5060}"/>
          </ac:picMkLst>
        </pc:picChg>
        <pc:picChg chg="del mod">
          <ac:chgData name="Laura Espinoza Avila" userId="51c56ab3a37d830e" providerId="LiveId" clId="{CF5C80A7-4195-4BA9-B82C-25337C189486}" dt="2025-10-07T01:15:04.622" v="441" actId="478"/>
          <ac:picMkLst>
            <pc:docMk/>
            <pc:sldMk cId="857597785" sldId="291"/>
            <ac:picMk id="1026" creationId="{AD0F7E0B-D974-36D0-D787-76357FDACD80}"/>
          </ac:picMkLst>
        </pc:picChg>
      </pc:sldChg>
      <pc:sldChg chg="addSp delSp modSp mod setBg">
        <pc:chgData name="Laura Espinoza Avila" userId="51c56ab3a37d830e" providerId="LiveId" clId="{CF5C80A7-4195-4BA9-B82C-25337C189486}" dt="2025-10-07T01:15:34.870" v="450" actId="26606"/>
        <pc:sldMkLst>
          <pc:docMk/>
          <pc:sldMk cId="2533527912" sldId="292"/>
        </pc:sldMkLst>
        <pc:spChg chg="mod">
          <ac:chgData name="Laura Espinoza Avila" userId="51c56ab3a37d830e" providerId="LiveId" clId="{CF5C80A7-4195-4BA9-B82C-25337C189486}" dt="2025-10-07T01:15:34.870" v="450" actId="26606"/>
          <ac:spMkLst>
            <pc:docMk/>
            <pc:sldMk cId="2533527912" sldId="292"/>
            <ac:spMk id="2" creationId="{E3DA68A7-BC7F-D70F-3187-C71F57E35C66}"/>
          </ac:spMkLst>
        </pc:spChg>
        <pc:spChg chg="mod">
          <ac:chgData name="Laura Espinoza Avila" userId="51c56ab3a37d830e" providerId="LiveId" clId="{CF5C80A7-4195-4BA9-B82C-25337C189486}" dt="2025-10-07T01:15:34.870" v="450" actId="26606"/>
          <ac:spMkLst>
            <pc:docMk/>
            <pc:sldMk cId="2533527912" sldId="292"/>
            <ac:spMk id="4" creationId="{3EBD45D4-9FE2-732D-DFAE-B07D92EB13C9}"/>
          </ac:spMkLst>
        </pc:spChg>
        <pc:spChg chg="mod">
          <ac:chgData name="Laura Espinoza Avila" userId="51c56ab3a37d830e" providerId="LiveId" clId="{CF5C80A7-4195-4BA9-B82C-25337C189486}" dt="2025-10-07T01:15:34.870" v="450" actId="26606"/>
          <ac:spMkLst>
            <pc:docMk/>
            <pc:sldMk cId="2533527912" sldId="292"/>
            <ac:spMk id="14" creationId="{7310CD4F-A8D7-131A-76DE-EFB69BF35BAF}"/>
          </ac:spMkLst>
        </pc:spChg>
        <pc:spChg chg="mod">
          <ac:chgData name="Laura Espinoza Avila" userId="51c56ab3a37d830e" providerId="LiveId" clId="{CF5C80A7-4195-4BA9-B82C-25337C189486}" dt="2025-10-07T01:15:34.870" v="450" actId="26606"/>
          <ac:spMkLst>
            <pc:docMk/>
            <pc:sldMk cId="2533527912" sldId="292"/>
            <ac:spMk id="17" creationId="{D70C6D94-9951-5264-11FE-4C1380D603D3}"/>
          </ac:spMkLst>
        </pc:spChg>
        <pc:spChg chg="mod">
          <ac:chgData name="Laura Espinoza Avila" userId="51c56ab3a37d830e" providerId="LiveId" clId="{CF5C80A7-4195-4BA9-B82C-25337C189486}" dt="2025-10-07T01:15:34.870" v="450" actId="26606"/>
          <ac:spMkLst>
            <pc:docMk/>
            <pc:sldMk cId="2533527912" sldId="292"/>
            <ac:spMk id="20" creationId="{191A5931-45BA-BAB5-6CB0-B64A7389B45C}"/>
          </ac:spMkLst>
        </pc:spChg>
        <pc:spChg chg="mod">
          <ac:chgData name="Laura Espinoza Avila" userId="51c56ab3a37d830e" providerId="LiveId" clId="{CF5C80A7-4195-4BA9-B82C-25337C189486}" dt="2025-10-07T01:15:34.870" v="450" actId="26606"/>
          <ac:spMkLst>
            <pc:docMk/>
            <pc:sldMk cId="2533527912" sldId="292"/>
            <ac:spMk id="23" creationId="{7E3FD56C-9A55-9363-BDBC-DD7C009415EB}"/>
          </ac:spMkLst>
        </pc:spChg>
        <pc:spChg chg="mod">
          <ac:chgData name="Laura Espinoza Avila" userId="51c56ab3a37d830e" providerId="LiveId" clId="{CF5C80A7-4195-4BA9-B82C-25337C189486}" dt="2025-10-07T01:15:34.870" v="450" actId="26606"/>
          <ac:spMkLst>
            <pc:docMk/>
            <pc:sldMk cId="2533527912" sldId="292"/>
            <ac:spMk id="26" creationId="{F07F35F8-769D-AB1C-3BD9-BAB4CEF2B9E9}"/>
          </ac:spMkLst>
        </pc:spChg>
        <pc:spChg chg="mod">
          <ac:chgData name="Laura Espinoza Avila" userId="51c56ab3a37d830e" providerId="LiveId" clId="{CF5C80A7-4195-4BA9-B82C-25337C189486}" dt="2025-10-07T01:15:34.870" v="450" actId="26606"/>
          <ac:spMkLst>
            <pc:docMk/>
            <pc:sldMk cId="2533527912" sldId="292"/>
            <ac:spMk id="29" creationId="{55194942-5EED-4683-801F-D808DF5A8CA5}"/>
          </ac:spMkLst>
        </pc:spChg>
        <pc:spChg chg="add">
          <ac:chgData name="Laura Espinoza Avila" userId="51c56ab3a37d830e" providerId="LiveId" clId="{CF5C80A7-4195-4BA9-B82C-25337C189486}" dt="2025-10-07T01:15:34.870" v="450" actId="26606"/>
          <ac:spMkLst>
            <pc:docMk/>
            <pc:sldMk cId="2533527912" sldId="292"/>
            <ac:spMk id="34" creationId="{FA28AA74-07C1-441C-AFDB-3FEA62C3B51F}"/>
          </ac:spMkLst>
        </pc:spChg>
        <pc:picChg chg="add mod">
          <ac:chgData name="Laura Espinoza Avila" userId="51c56ab3a37d830e" providerId="LiveId" clId="{CF5C80A7-4195-4BA9-B82C-25337C189486}" dt="2025-10-07T01:15:30.935" v="449"/>
          <ac:picMkLst>
            <pc:docMk/>
            <pc:sldMk cId="2533527912" sldId="292"/>
            <ac:picMk id="3" creationId="{83D8AA95-CD83-C74B-9066-F20108299719}"/>
          </ac:picMkLst>
        </pc:picChg>
        <pc:picChg chg="mod ord">
          <ac:chgData name="Laura Espinoza Avila" userId="51c56ab3a37d830e" providerId="LiveId" clId="{CF5C80A7-4195-4BA9-B82C-25337C189486}" dt="2025-10-07T01:15:34.870" v="450" actId="26606"/>
          <ac:picMkLst>
            <pc:docMk/>
            <pc:sldMk cId="2533527912" sldId="292"/>
            <ac:picMk id="16" creationId="{40F128E0-1D67-B766-61FF-D88C63B19FC1}"/>
          </ac:picMkLst>
        </pc:picChg>
        <pc:picChg chg="del">
          <ac:chgData name="Laura Espinoza Avila" userId="51c56ab3a37d830e" providerId="LiveId" clId="{CF5C80A7-4195-4BA9-B82C-25337C189486}" dt="2025-10-07T01:15:28.670" v="448" actId="478"/>
          <ac:picMkLst>
            <pc:docMk/>
            <pc:sldMk cId="2533527912" sldId="292"/>
            <ac:picMk id="1026" creationId="{AD0F7E0B-D974-36D0-D787-76357FDACD80}"/>
          </ac:picMkLst>
        </pc:picChg>
      </pc:sldChg>
      <pc:sldChg chg="addSp delSp modSp mod setBg">
        <pc:chgData name="Laura Espinoza Avila" userId="51c56ab3a37d830e" providerId="LiveId" clId="{CF5C80A7-4195-4BA9-B82C-25337C189486}" dt="2025-10-07T01:15:47.692" v="453" actId="26606"/>
        <pc:sldMkLst>
          <pc:docMk/>
          <pc:sldMk cId="1495240406" sldId="293"/>
        </pc:sldMkLst>
        <pc:spChg chg="mod">
          <ac:chgData name="Laura Espinoza Avila" userId="51c56ab3a37d830e" providerId="LiveId" clId="{CF5C80A7-4195-4BA9-B82C-25337C189486}" dt="2025-10-07T01:15:47.692" v="453" actId="26606"/>
          <ac:spMkLst>
            <pc:docMk/>
            <pc:sldMk cId="1495240406" sldId="293"/>
            <ac:spMk id="2" creationId="{E3DA68A7-BC7F-D70F-3187-C71F57E35C66}"/>
          </ac:spMkLst>
        </pc:spChg>
        <pc:spChg chg="mod">
          <ac:chgData name="Laura Espinoza Avila" userId="51c56ab3a37d830e" providerId="LiveId" clId="{CF5C80A7-4195-4BA9-B82C-25337C189486}" dt="2025-10-07T01:15:47.692" v="453" actId="26606"/>
          <ac:spMkLst>
            <pc:docMk/>
            <pc:sldMk cId="1495240406" sldId="293"/>
            <ac:spMk id="5" creationId="{82872416-5E37-8DA2-E77F-184BF964D968}"/>
          </ac:spMkLst>
        </pc:spChg>
        <pc:spChg chg="mod ord">
          <ac:chgData name="Laura Espinoza Avila" userId="51c56ab3a37d830e" providerId="LiveId" clId="{CF5C80A7-4195-4BA9-B82C-25337C189486}" dt="2025-10-07T01:15:47.692" v="453" actId="26606"/>
          <ac:spMkLst>
            <pc:docMk/>
            <pc:sldMk cId="1495240406" sldId="293"/>
            <ac:spMk id="12" creationId="{C4267033-7B84-6D19-6842-10C33CB6B274}"/>
          </ac:spMkLst>
        </pc:spChg>
        <pc:spChg chg="mod ord">
          <ac:chgData name="Laura Espinoza Avila" userId="51c56ab3a37d830e" providerId="LiveId" clId="{CF5C80A7-4195-4BA9-B82C-25337C189486}" dt="2025-10-07T01:15:47.692" v="453" actId="26606"/>
          <ac:spMkLst>
            <pc:docMk/>
            <pc:sldMk cId="1495240406" sldId="293"/>
            <ac:spMk id="15" creationId="{A63403AB-0668-851A-5C72-138EFC038549}"/>
          </ac:spMkLst>
        </pc:spChg>
        <pc:spChg chg="mod">
          <ac:chgData name="Laura Espinoza Avila" userId="51c56ab3a37d830e" providerId="LiveId" clId="{CF5C80A7-4195-4BA9-B82C-25337C189486}" dt="2025-10-07T01:15:47.692" v="453" actId="26606"/>
          <ac:spMkLst>
            <pc:docMk/>
            <pc:sldMk cId="1495240406" sldId="293"/>
            <ac:spMk id="18" creationId="{C5991339-A898-B45E-33E9-B9A75FC5828B}"/>
          </ac:spMkLst>
        </pc:spChg>
        <pc:spChg chg="add">
          <ac:chgData name="Laura Espinoza Avila" userId="51c56ab3a37d830e" providerId="LiveId" clId="{CF5C80A7-4195-4BA9-B82C-25337C189486}" dt="2025-10-07T01:15:47.692" v="453" actId="26606"/>
          <ac:spMkLst>
            <pc:docMk/>
            <pc:sldMk cId="1495240406" sldId="293"/>
            <ac:spMk id="23" creationId="{8870DEF6-46A2-D4F8-8BE6-91165D93ECC4}"/>
          </ac:spMkLst>
        </pc:spChg>
        <pc:picChg chg="add mod ord">
          <ac:chgData name="Laura Espinoza Avila" userId="51c56ab3a37d830e" providerId="LiveId" clId="{CF5C80A7-4195-4BA9-B82C-25337C189486}" dt="2025-10-07T01:15:47.692" v="453" actId="26606"/>
          <ac:picMkLst>
            <pc:docMk/>
            <pc:sldMk cId="1495240406" sldId="293"/>
            <ac:picMk id="3" creationId="{335761DF-BA1F-C613-6AB6-B8A1CD1D96CA}"/>
          </ac:picMkLst>
        </pc:picChg>
        <pc:picChg chg="mod ord">
          <ac:chgData name="Laura Espinoza Avila" userId="51c56ab3a37d830e" providerId="LiveId" clId="{CF5C80A7-4195-4BA9-B82C-25337C189486}" dt="2025-10-07T01:15:47.692" v="453" actId="26606"/>
          <ac:picMkLst>
            <pc:docMk/>
            <pc:sldMk cId="1495240406" sldId="293"/>
            <ac:picMk id="11" creationId="{078A7EB5-F44E-34E7-201A-4E29E2D5E93C}"/>
          </ac:picMkLst>
        </pc:picChg>
        <pc:picChg chg="mod">
          <ac:chgData name="Laura Espinoza Avila" userId="51c56ab3a37d830e" providerId="LiveId" clId="{CF5C80A7-4195-4BA9-B82C-25337C189486}" dt="2025-10-07T01:15:47.692" v="453" actId="26606"/>
          <ac:picMkLst>
            <pc:docMk/>
            <pc:sldMk cId="1495240406" sldId="293"/>
            <ac:picMk id="14" creationId="{09086406-8F78-D671-6757-14ADA3A7DC61}"/>
          </ac:picMkLst>
        </pc:picChg>
        <pc:picChg chg="mod">
          <ac:chgData name="Laura Espinoza Avila" userId="51c56ab3a37d830e" providerId="LiveId" clId="{CF5C80A7-4195-4BA9-B82C-25337C189486}" dt="2025-10-07T01:15:47.692" v="453" actId="26606"/>
          <ac:picMkLst>
            <pc:docMk/>
            <pc:sldMk cId="1495240406" sldId="293"/>
            <ac:picMk id="17" creationId="{CF2D4B62-3DC6-4591-F15E-6CABC41F4E5B}"/>
          </ac:picMkLst>
        </pc:picChg>
        <pc:picChg chg="del">
          <ac:chgData name="Laura Espinoza Avila" userId="51c56ab3a37d830e" providerId="LiveId" clId="{CF5C80A7-4195-4BA9-B82C-25337C189486}" dt="2025-10-07T01:15:40.592" v="451" actId="478"/>
          <ac:picMkLst>
            <pc:docMk/>
            <pc:sldMk cId="1495240406" sldId="293"/>
            <ac:picMk id="1026" creationId="{AD0F7E0B-D974-36D0-D787-76357FDACD80}"/>
          </ac:picMkLst>
        </pc:picChg>
      </pc:sldChg>
      <pc:sldChg chg="addSp delSp modSp mod">
        <pc:chgData name="Laura Espinoza Avila" userId="51c56ab3a37d830e" providerId="LiveId" clId="{CF5C80A7-4195-4BA9-B82C-25337C189486}" dt="2025-10-07T01:10:23.790" v="397" actId="1076"/>
        <pc:sldMkLst>
          <pc:docMk/>
          <pc:sldMk cId="2176994315" sldId="294"/>
        </pc:sldMkLst>
        <pc:picChg chg="add mod">
          <ac:chgData name="Laura Espinoza Avila" userId="51c56ab3a37d830e" providerId="LiveId" clId="{CF5C80A7-4195-4BA9-B82C-25337C189486}" dt="2025-10-07T01:10:10.345" v="395" actId="1076"/>
          <ac:picMkLst>
            <pc:docMk/>
            <pc:sldMk cId="2176994315" sldId="294"/>
            <ac:picMk id="4" creationId="{2DB20673-39F3-351E-6F2B-A43FA15A8A29}"/>
          </ac:picMkLst>
        </pc:picChg>
        <pc:picChg chg="add mod">
          <ac:chgData name="Laura Espinoza Avila" userId="51c56ab3a37d830e" providerId="LiveId" clId="{CF5C80A7-4195-4BA9-B82C-25337C189486}" dt="2025-10-07T01:10:23.790" v="397" actId="1076"/>
          <ac:picMkLst>
            <pc:docMk/>
            <pc:sldMk cId="2176994315" sldId="294"/>
            <ac:picMk id="5" creationId="{938669E5-342D-8225-53C3-86AF0540B8AB}"/>
          </ac:picMkLst>
        </pc:picChg>
        <pc:picChg chg="del">
          <ac:chgData name="Laura Espinoza Avila" userId="51c56ab3a37d830e" providerId="LiveId" clId="{CF5C80A7-4195-4BA9-B82C-25337C189486}" dt="2025-10-07T01:09:49.900" v="392" actId="478"/>
          <ac:picMkLst>
            <pc:docMk/>
            <pc:sldMk cId="2176994315" sldId="294"/>
            <ac:picMk id="1026" creationId="{AD0F7E0B-D974-36D0-D787-76357FDACD80}"/>
          </ac:picMkLst>
        </pc:picChg>
      </pc:sldChg>
      <pc:sldChg chg="delSp del">
        <pc:chgData name="Laura Espinoza Avila" userId="51c56ab3a37d830e" providerId="LiveId" clId="{CF5C80A7-4195-4BA9-B82C-25337C189486}" dt="2025-10-07T01:04:22.449" v="335" actId="47"/>
        <pc:sldMkLst>
          <pc:docMk/>
          <pc:sldMk cId="207976212" sldId="295"/>
        </pc:sldMkLst>
        <pc:spChg chg="del">
          <ac:chgData name="Laura Espinoza Avila" userId="51c56ab3a37d830e" providerId="LiveId" clId="{CF5C80A7-4195-4BA9-B82C-25337C189486}" dt="2025-10-07T01:01:27.259" v="311" actId="21"/>
          <ac:spMkLst>
            <pc:docMk/>
            <pc:sldMk cId="207976212" sldId="295"/>
            <ac:spMk id="2" creationId="{ECC10975-068D-8AFD-27F9-02F2C297DE82}"/>
          </ac:spMkLst>
        </pc:spChg>
        <pc:picChg chg="del">
          <ac:chgData name="Laura Espinoza Avila" userId="51c56ab3a37d830e" providerId="LiveId" clId="{CF5C80A7-4195-4BA9-B82C-25337C189486}" dt="2025-10-07T01:01:27.259" v="311" actId="21"/>
          <ac:picMkLst>
            <pc:docMk/>
            <pc:sldMk cId="207976212" sldId="295"/>
            <ac:picMk id="1026" creationId="{AD0F7E0B-D974-36D0-D787-76357FDACD80}"/>
          </ac:picMkLst>
        </pc:picChg>
      </pc:sldChg>
      <pc:sldChg chg="del">
        <pc:chgData name="Laura Espinoza Avila" userId="51c56ab3a37d830e" providerId="LiveId" clId="{CF5C80A7-4195-4BA9-B82C-25337C189486}" dt="2025-10-06T17:24:57.812" v="120" actId="2696"/>
        <pc:sldMkLst>
          <pc:docMk/>
          <pc:sldMk cId="4158093938" sldId="296"/>
        </pc:sldMkLst>
      </pc:sldChg>
      <pc:sldChg chg="del">
        <pc:chgData name="Laura Espinoza Avila" userId="51c56ab3a37d830e" providerId="LiveId" clId="{CF5C80A7-4195-4BA9-B82C-25337C189486}" dt="2025-10-07T01:00:35.412" v="308" actId="2696"/>
        <pc:sldMkLst>
          <pc:docMk/>
          <pc:sldMk cId="23586833" sldId="297"/>
        </pc:sldMkLst>
      </pc:sldChg>
      <pc:sldChg chg="addSp delSp modSp new mod setBg">
        <pc:chgData name="Laura Espinoza Avila" userId="51c56ab3a37d830e" providerId="LiveId" clId="{CF5C80A7-4195-4BA9-B82C-25337C189486}" dt="2025-10-06T17:19:27.633" v="83" actId="26606"/>
        <pc:sldMkLst>
          <pc:docMk/>
          <pc:sldMk cId="3930413445" sldId="298"/>
        </pc:sldMkLst>
        <pc:spChg chg="del">
          <ac:chgData name="Laura Espinoza Avila" userId="51c56ab3a37d830e" providerId="LiveId" clId="{CF5C80A7-4195-4BA9-B82C-25337C189486}" dt="2025-10-06T17:19:00.077" v="75" actId="478"/>
          <ac:spMkLst>
            <pc:docMk/>
            <pc:sldMk cId="3930413445" sldId="298"/>
            <ac:spMk id="2" creationId="{BA3193BE-DAFB-339F-AA9B-D1732DFE4A07}"/>
          </ac:spMkLst>
        </pc:spChg>
        <pc:spChg chg="del">
          <ac:chgData name="Laura Espinoza Avila" userId="51c56ab3a37d830e" providerId="LiveId" clId="{CF5C80A7-4195-4BA9-B82C-25337C189486}" dt="2025-10-06T17:19:02.873" v="76" actId="478"/>
          <ac:spMkLst>
            <pc:docMk/>
            <pc:sldMk cId="3930413445" sldId="298"/>
            <ac:spMk id="3" creationId="{5BF623C8-7C53-1187-6380-9BF2C4D75F53}"/>
          </ac:spMkLst>
        </pc:spChg>
        <pc:spChg chg="add mod">
          <ac:chgData name="Laura Espinoza Avila" userId="51c56ab3a37d830e" providerId="LiveId" clId="{CF5C80A7-4195-4BA9-B82C-25337C189486}" dt="2025-10-06T17:19:27.633" v="83" actId="26606"/>
          <ac:spMkLst>
            <pc:docMk/>
            <pc:sldMk cId="3930413445" sldId="298"/>
            <ac:spMk id="5" creationId="{10282936-0C24-2C6F-BFBB-0FFE9C2CB0F1}"/>
          </ac:spMkLst>
        </pc:spChg>
        <pc:spChg chg="add del">
          <ac:chgData name="Laura Espinoza Avila" userId="51c56ab3a37d830e" providerId="LiveId" clId="{CF5C80A7-4195-4BA9-B82C-25337C189486}" dt="2025-10-06T17:19:27.633" v="83" actId="26606"/>
          <ac:spMkLst>
            <pc:docMk/>
            <pc:sldMk cId="3930413445" sldId="298"/>
            <ac:spMk id="9" creationId="{42A4FC2C-047E-45A5-965D-8E1E3BF09BC6}"/>
          </ac:spMkLst>
        </pc:spChg>
        <pc:spChg chg="add del">
          <ac:chgData name="Laura Espinoza Avila" userId="51c56ab3a37d830e" providerId="LiveId" clId="{CF5C80A7-4195-4BA9-B82C-25337C189486}" dt="2025-10-06T17:19:27.617" v="82" actId="26606"/>
          <ac:spMkLst>
            <pc:docMk/>
            <pc:sldMk cId="3930413445" sldId="298"/>
            <ac:spMk id="14" creationId="{04812C46-200A-4DEB-A05E-3ED6C68C2387}"/>
          </ac:spMkLst>
        </pc:spChg>
        <pc:spChg chg="add del">
          <ac:chgData name="Laura Espinoza Avila" userId="51c56ab3a37d830e" providerId="LiveId" clId="{CF5C80A7-4195-4BA9-B82C-25337C189486}" dt="2025-10-06T17:19:27.617" v="82" actId="26606"/>
          <ac:spMkLst>
            <pc:docMk/>
            <pc:sldMk cId="3930413445" sldId="298"/>
            <ac:spMk id="16" creationId="{D1EA859B-E555-4109-94F3-6700E046E008}"/>
          </ac:spMkLst>
        </pc:spChg>
        <pc:spChg chg="add">
          <ac:chgData name="Laura Espinoza Avila" userId="51c56ab3a37d830e" providerId="LiveId" clId="{CF5C80A7-4195-4BA9-B82C-25337C189486}" dt="2025-10-06T17:19:27.633" v="83" actId="26606"/>
          <ac:spMkLst>
            <pc:docMk/>
            <pc:sldMk cId="3930413445" sldId="298"/>
            <ac:spMk id="18" creationId="{04812C46-200A-4DEB-A05E-3ED6C68C2387}"/>
          </ac:spMkLst>
        </pc:spChg>
        <pc:spChg chg="add">
          <ac:chgData name="Laura Espinoza Avila" userId="51c56ab3a37d830e" providerId="LiveId" clId="{CF5C80A7-4195-4BA9-B82C-25337C189486}" dt="2025-10-06T17:19:27.633" v="83" actId="26606"/>
          <ac:spMkLst>
            <pc:docMk/>
            <pc:sldMk cId="3930413445" sldId="298"/>
            <ac:spMk id="19" creationId="{D1EA859B-E555-4109-94F3-6700E046E008}"/>
          </ac:spMkLst>
        </pc:spChg>
        <pc:picChg chg="add mod">
          <ac:chgData name="Laura Espinoza Avila" userId="51c56ab3a37d830e" providerId="LiveId" clId="{CF5C80A7-4195-4BA9-B82C-25337C189486}" dt="2025-10-06T17:19:27.633" v="83" actId="26606"/>
          <ac:picMkLst>
            <pc:docMk/>
            <pc:sldMk cId="3930413445" sldId="298"/>
            <ac:picMk id="4" creationId="{673FD453-5139-244F-1B5E-5218254104F2}"/>
          </ac:picMkLst>
        </pc:picChg>
      </pc:sldChg>
      <pc:sldChg chg="addSp delSp modSp new mod setBg">
        <pc:chgData name="Laura Espinoza Avila" userId="51c56ab3a37d830e" providerId="LiveId" clId="{CF5C80A7-4195-4BA9-B82C-25337C189486}" dt="2025-10-06T17:20:39.549" v="94" actId="26606"/>
        <pc:sldMkLst>
          <pc:docMk/>
          <pc:sldMk cId="1040796111" sldId="299"/>
        </pc:sldMkLst>
        <pc:spChg chg="del">
          <ac:chgData name="Laura Espinoza Avila" userId="51c56ab3a37d830e" providerId="LiveId" clId="{CF5C80A7-4195-4BA9-B82C-25337C189486}" dt="2025-10-06T17:20:13.134" v="90" actId="26606"/>
          <ac:spMkLst>
            <pc:docMk/>
            <pc:sldMk cId="1040796111" sldId="299"/>
            <ac:spMk id="2" creationId="{7C24CEBF-FD74-9453-F217-4F6034ED58EC}"/>
          </ac:spMkLst>
        </pc:spChg>
        <pc:spChg chg="del">
          <ac:chgData name="Laura Espinoza Avila" userId="51c56ab3a37d830e" providerId="LiveId" clId="{CF5C80A7-4195-4BA9-B82C-25337C189486}" dt="2025-10-06T17:20:11.181" v="89"/>
          <ac:spMkLst>
            <pc:docMk/>
            <pc:sldMk cId="1040796111" sldId="299"/>
            <ac:spMk id="3" creationId="{AE9AD026-EEAA-B329-2D35-42F29707145F}"/>
          </ac:spMkLst>
        </pc:spChg>
        <pc:spChg chg="add mod">
          <ac:chgData name="Laura Espinoza Avila" userId="51c56ab3a37d830e" providerId="LiveId" clId="{CF5C80A7-4195-4BA9-B82C-25337C189486}" dt="2025-10-06T17:20:39.549" v="94" actId="26606"/>
          <ac:spMkLst>
            <pc:docMk/>
            <pc:sldMk cId="1040796111" sldId="299"/>
            <ac:spMk id="5" creationId="{0A29B2FA-E689-BE6E-F1E1-037B78D130A9}"/>
          </ac:spMkLst>
        </pc:spChg>
        <pc:spChg chg="add mod">
          <ac:chgData name="Laura Espinoza Avila" userId="51c56ab3a37d830e" providerId="LiveId" clId="{CF5C80A7-4195-4BA9-B82C-25337C189486}" dt="2025-10-06T17:20:39.549" v="94" actId="26606"/>
          <ac:spMkLst>
            <pc:docMk/>
            <pc:sldMk cId="1040796111" sldId="299"/>
            <ac:spMk id="7" creationId="{50FDD564-7A54-3541-D4D7-DE821B7D7CA3}"/>
          </ac:spMkLst>
        </pc:spChg>
        <pc:spChg chg="add del">
          <ac:chgData name="Laura Espinoza Avila" userId="51c56ab3a37d830e" providerId="LiveId" clId="{CF5C80A7-4195-4BA9-B82C-25337C189486}" dt="2025-10-06T17:20:39.549" v="94" actId="26606"/>
          <ac:spMkLst>
            <pc:docMk/>
            <pc:sldMk cId="1040796111" sldId="299"/>
            <ac:spMk id="9" creationId="{42A4FC2C-047E-45A5-965D-8E1E3BF09BC6}"/>
          </ac:spMkLst>
        </pc:spChg>
        <pc:spChg chg="add">
          <ac:chgData name="Laura Espinoza Avila" userId="51c56ab3a37d830e" providerId="LiveId" clId="{CF5C80A7-4195-4BA9-B82C-25337C189486}" dt="2025-10-06T17:20:39.549" v="94" actId="26606"/>
          <ac:spMkLst>
            <pc:docMk/>
            <pc:sldMk cId="1040796111" sldId="299"/>
            <ac:spMk id="14" creationId="{99F1FFA9-D672-408C-9220-ADEEC6ABDD09}"/>
          </ac:spMkLst>
        </pc:spChg>
        <pc:picChg chg="add mod ord">
          <ac:chgData name="Laura Espinoza Avila" userId="51c56ab3a37d830e" providerId="LiveId" clId="{CF5C80A7-4195-4BA9-B82C-25337C189486}" dt="2025-10-06T17:20:39.549" v="94" actId="26606"/>
          <ac:picMkLst>
            <pc:docMk/>
            <pc:sldMk cId="1040796111" sldId="299"/>
            <ac:picMk id="4" creationId="{B8D084E4-B560-308C-BF89-50ECDCCDC6B1}"/>
          </ac:picMkLst>
        </pc:picChg>
        <pc:picChg chg="add mod">
          <ac:chgData name="Laura Espinoza Avila" userId="51c56ab3a37d830e" providerId="LiveId" clId="{CF5C80A7-4195-4BA9-B82C-25337C189486}" dt="2025-10-06T17:20:39.549" v="94" actId="26606"/>
          <ac:picMkLst>
            <pc:docMk/>
            <pc:sldMk cId="1040796111" sldId="299"/>
            <ac:picMk id="6" creationId="{80FE6E6B-B81D-2766-0065-34F7362F89E1}"/>
          </ac:picMkLst>
        </pc:picChg>
      </pc:sldChg>
      <pc:sldChg chg="addSp delSp modSp add mod setBg delDesignElem">
        <pc:chgData name="Laura Espinoza Avila" userId="51c56ab3a37d830e" providerId="LiveId" clId="{CF5C80A7-4195-4BA9-B82C-25337C189486}" dt="2025-10-06T17:27:11.098" v="141"/>
        <pc:sldMkLst>
          <pc:docMk/>
          <pc:sldMk cId="79607361" sldId="300"/>
        </pc:sldMkLst>
        <pc:spChg chg="add del mod">
          <ac:chgData name="Laura Espinoza Avila" userId="51c56ab3a37d830e" providerId="LiveId" clId="{CF5C80A7-4195-4BA9-B82C-25337C189486}" dt="2025-10-06T17:26:57.508" v="140" actId="26606"/>
          <ac:spMkLst>
            <pc:docMk/>
            <pc:sldMk cId="79607361" sldId="300"/>
            <ac:spMk id="2" creationId="{CF540D26-E6D9-41DC-DCEE-2834E72B7944}"/>
          </ac:spMkLst>
        </pc:spChg>
        <pc:spChg chg="add mod">
          <ac:chgData name="Laura Espinoza Avila" userId="51c56ab3a37d830e" providerId="LiveId" clId="{CF5C80A7-4195-4BA9-B82C-25337C189486}" dt="2025-10-06T17:27:11.098" v="141"/>
          <ac:spMkLst>
            <pc:docMk/>
            <pc:sldMk cId="79607361" sldId="300"/>
            <ac:spMk id="4" creationId="{02F027D2-F209-BC9F-1007-B56CF46C42C4}"/>
          </ac:spMkLst>
        </pc:spChg>
        <pc:spChg chg="del">
          <ac:chgData name="Laura Espinoza Avila" userId="51c56ab3a37d830e" providerId="LiveId" clId="{CF5C80A7-4195-4BA9-B82C-25337C189486}" dt="2025-10-06T17:23:21.614" v="118" actId="478"/>
          <ac:spMkLst>
            <pc:docMk/>
            <pc:sldMk cId="79607361" sldId="300"/>
            <ac:spMk id="8" creationId="{A90F484A-97B3-DFFD-9E4C-C0AA256896CE}"/>
          </ac:spMkLst>
        </pc:spChg>
        <pc:spChg chg="del">
          <ac:chgData name="Laura Espinoza Avila" userId="51c56ab3a37d830e" providerId="LiveId" clId="{CF5C80A7-4195-4BA9-B82C-25337C189486}" dt="2025-10-06T17:23:10.310" v="111"/>
          <ac:spMkLst>
            <pc:docMk/>
            <pc:sldMk cId="79607361" sldId="300"/>
            <ac:spMk id="12" creationId="{24CD8D40-12EF-EDAD-5BC8-66120EF0C0E4}"/>
          </ac:spMkLst>
        </pc:spChg>
        <pc:spChg chg="del">
          <ac:chgData name="Laura Espinoza Avila" userId="51c56ab3a37d830e" providerId="LiveId" clId="{CF5C80A7-4195-4BA9-B82C-25337C189486}" dt="2025-10-06T17:23:23.694" v="119" actId="478"/>
          <ac:spMkLst>
            <pc:docMk/>
            <pc:sldMk cId="79607361" sldId="300"/>
            <ac:spMk id="13" creationId="{89D08531-7C65-68B4-2E58-B3FD21A793CF}"/>
          </ac:spMkLst>
        </pc:spChg>
        <pc:grpChg chg="del">
          <ac:chgData name="Laura Espinoza Avila" userId="51c56ab3a37d830e" providerId="LiveId" clId="{CF5C80A7-4195-4BA9-B82C-25337C189486}" dt="2025-10-06T17:23:10.310" v="111"/>
          <ac:grpSpMkLst>
            <pc:docMk/>
            <pc:sldMk cId="79607361" sldId="300"/>
            <ac:grpSpMk id="14" creationId="{369C71A7-7228-871A-F177-23D68171DF3F}"/>
          </ac:grpSpMkLst>
        </pc:grpChg>
        <pc:graphicFrameChg chg="add">
          <ac:chgData name="Laura Espinoza Avila" userId="51c56ab3a37d830e" providerId="LiveId" clId="{CF5C80A7-4195-4BA9-B82C-25337C189486}" dt="2025-10-06T17:26:57.508" v="140" actId="26606"/>
          <ac:graphicFrameMkLst>
            <pc:docMk/>
            <pc:sldMk cId="79607361" sldId="300"/>
            <ac:graphicFrameMk id="9" creationId="{19F96449-C42C-C753-3C65-5D9930F75C9E}"/>
          </ac:graphicFrameMkLst>
        </pc:graphicFrameChg>
        <pc:picChg chg="add mod">
          <ac:chgData name="Laura Espinoza Avila" userId="51c56ab3a37d830e" providerId="LiveId" clId="{CF5C80A7-4195-4BA9-B82C-25337C189486}" dt="2025-10-06T17:27:11.098" v="141"/>
          <ac:picMkLst>
            <pc:docMk/>
            <pc:sldMk cId="79607361" sldId="300"/>
            <ac:picMk id="3" creationId="{8ADF2C80-B7F7-C9ED-FEE3-4491DAD171E7}"/>
          </ac:picMkLst>
        </pc:picChg>
        <pc:picChg chg="del">
          <ac:chgData name="Laura Espinoza Avila" userId="51c56ab3a37d830e" providerId="LiveId" clId="{CF5C80A7-4195-4BA9-B82C-25337C189486}" dt="2025-10-06T17:23:23.694" v="119" actId="478"/>
          <ac:picMkLst>
            <pc:docMk/>
            <pc:sldMk cId="79607361" sldId="300"/>
            <ac:picMk id="11" creationId="{032FF74F-9F10-109D-2304-CC1AF6AD7C2B}"/>
          </ac:picMkLst>
        </pc:picChg>
      </pc:sldChg>
      <pc:sldChg chg="addSp delSp modSp add mod setBg delDesignElem">
        <pc:chgData name="Laura Espinoza Avila" userId="51c56ab3a37d830e" providerId="LiveId" clId="{CF5C80A7-4195-4BA9-B82C-25337C189486}" dt="2025-10-07T01:01:05.986" v="310" actId="26606"/>
        <pc:sldMkLst>
          <pc:docMk/>
          <pc:sldMk cId="378951840" sldId="301"/>
        </pc:sldMkLst>
        <pc:spChg chg="add del mod">
          <ac:chgData name="Laura Espinoza Avila" userId="51c56ab3a37d830e" providerId="LiveId" clId="{CF5C80A7-4195-4BA9-B82C-25337C189486}" dt="2025-10-07T01:01:05.986" v="310" actId="26606"/>
          <ac:spMkLst>
            <pc:docMk/>
            <pc:sldMk cId="378951840" sldId="301"/>
            <ac:spMk id="2" creationId="{22C1F2F5-ECEA-D02E-A12D-2A817D4EBC6A}"/>
          </ac:spMkLst>
        </pc:spChg>
        <pc:spChg chg="del mod">
          <ac:chgData name="Laura Espinoza Avila" userId="51c56ab3a37d830e" providerId="LiveId" clId="{CF5C80A7-4195-4BA9-B82C-25337C189486}" dt="2025-10-07T01:00:08.092" v="307" actId="478"/>
          <ac:spMkLst>
            <pc:docMk/>
            <pc:sldMk cId="378951840" sldId="301"/>
            <ac:spMk id="8" creationId="{C61072AE-9E8A-0831-0CE5-EBC58CF78AA9}"/>
          </ac:spMkLst>
        </pc:spChg>
        <pc:spChg chg="del">
          <ac:chgData name="Laura Espinoza Avila" userId="51c56ab3a37d830e" providerId="LiveId" clId="{CF5C80A7-4195-4BA9-B82C-25337C189486}" dt="2025-10-06T17:23:11.675" v="113"/>
          <ac:spMkLst>
            <pc:docMk/>
            <pc:sldMk cId="378951840" sldId="301"/>
            <ac:spMk id="12" creationId="{2CA1BF39-2E43-6564-1075-7E4271637F38}"/>
          </ac:spMkLst>
        </pc:spChg>
        <pc:grpChg chg="del">
          <ac:chgData name="Laura Espinoza Avila" userId="51c56ab3a37d830e" providerId="LiveId" clId="{CF5C80A7-4195-4BA9-B82C-25337C189486}" dt="2025-10-06T17:23:11.675" v="113"/>
          <ac:grpSpMkLst>
            <pc:docMk/>
            <pc:sldMk cId="378951840" sldId="301"/>
            <ac:grpSpMk id="14" creationId="{2A22A24D-AF18-D439-6A2E-BC88A0384CC6}"/>
          </ac:grpSpMkLst>
        </pc:grpChg>
        <pc:graphicFrameChg chg="add">
          <ac:chgData name="Laura Espinoza Avila" userId="51c56ab3a37d830e" providerId="LiveId" clId="{CF5C80A7-4195-4BA9-B82C-25337C189486}" dt="2025-10-07T01:01:05.986" v="310" actId="26606"/>
          <ac:graphicFrameMkLst>
            <pc:docMk/>
            <pc:sldMk cId="378951840" sldId="301"/>
            <ac:graphicFrameMk id="15" creationId="{825D1497-43DF-FE1F-F572-518AD7BF4352}"/>
          </ac:graphicFrameMkLst>
        </pc:graphicFrameChg>
      </pc:sldChg>
      <pc:sldChg chg="addSp delSp modSp add mod setBg delDesignElem">
        <pc:chgData name="Laura Espinoza Avila" userId="51c56ab3a37d830e" providerId="LiveId" clId="{CF5C80A7-4195-4BA9-B82C-25337C189486}" dt="2025-10-07T01:04:12.193" v="333"/>
        <pc:sldMkLst>
          <pc:docMk/>
          <pc:sldMk cId="3124102661" sldId="302"/>
        </pc:sldMkLst>
        <pc:spChg chg="add mod">
          <ac:chgData name="Laura Espinoza Avila" userId="51c56ab3a37d830e" providerId="LiveId" clId="{CF5C80A7-4195-4BA9-B82C-25337C189486}" dt="2025-10-07T01:03:38.489" v="323" actId="11530"/>
          <ac:spMkLst>
            <pc:docMk/>
            <pc:sldMk cId="3124102661" sldId="302"/>
            <ac:spMk id="3" creationId="{BF6CD3CE-9576-F610-82B0-D6598967DA2D}"/>
          </ac:spMkLst>
        </pc:spChg>
        <pc:spChg chg="add mod">
          <ac:chgData name="Laura Espinoza Avila" userId="51c56ab3a37d830e" providerId="LiveId" clId="{CF5C80A7-4195-4BA9-B82C-25337C189486}" dt="2025-10-07T01:03:48.457" v="324" actId="11530"/>
          <ac:spMkLst>
            <pc:docMk/>
            <pc:sldMk cId="3124102661" sldId="302"/>
            <ac:spMk id="4" creationId="{F3A86DA6-52CD-D2C2-2E39-712EED9929A7}"/>
          </ac:spMkLst>
        </pc:spChg>
        <pc:spChg chg="add del mod">
          <ac:chgData name="Laura Espinoza Avila" userId="51c56ab3a37d830e" providerId="LiveId" clId="{CF5C80A7-4195-4BA9-B82C-25337C189486}" dt="2025-10-07T01:04:12.189" v="329"/>
          <ac:spMkLst>
            <pc:docMk/>
            <pc:sldMk cId="3124102661" sldId="302"/>
            <ac:spMk id="5" creationId="{21A6FAB7-CA32-37E7-1217-60CEE7190241}"/>
          </ac:spMkLst>
        </pc:spChg>
        <pc:spChg chg="add del mod">
          <ac:chgData name="Laura Espinoza Avila" userId="51c56ab3a37d830e" providerId="LiveId" clId="{CF5C80A7-4195-4BA9-B82C-25337C189486}" dt="2025-10-07T01:04:12.193" v="331"/>
          <ac:spMkLst>
            <pc:docMk/>
            <pc:sldMk cId="3124102661" sldId="302"/>
            <ac:spMk id="6" creationId="{21625CB5-C657-FF6F-DA82-44CBB0058973}"/>
          </ac:spMkLst>
        </pc:spChg>
        <pc:spChg chg="del">
          <ac:chgData name="Laura Espinoza Avila" userId="51c56ab3a37d830e" providerId="LiveId" clId="{CF5C80A7-4195-4BA9-B82C-25337C189486}" dt="2025-10-07T01:01:51.178" v="312" actId="478"/>
          <ac:spMkLst>
            <pc:docMk/>
            <pc:sldMk cId="3124102661" sldId="302"/>
            <ac:spMk id="8" creationId="{11DE3A6E-3581-7426-4A77-E63DFE3E92E7}"/>
          </ac:spMkLst>
        </pc:spChg>
        <pc:spChg chg="add del mod">
          <ac:chgData name="Laura Espinoza Avila" userId="51c56ab3a37d830e" providerId="LiveId" clId="{CF5C80A7-4195-4BA9-B82C-25337C189486}" dt="2025-10-07T01:04:12.193" v="333"/>
          <ac:spMkLst>
            <pc:docMk/>
            <pc:sldMk cId="3124102661" sldId="302"/>
            <ac:spMk id="9" creationId="{ED10F357-21F5-AC9A-EAC2-9EFAEA82D3F5}"/>
          </ac:spMkLst>
        </pc:spChg>
        <pc:spChg chg="del">
          <ac:chgData name="Laura Espinoza Avila" userId="51c56ab3a37d830e" providerId="LiveId" clId="{CF5C80A7-4195-4BA9-B82C-25337C189486}" dt="2025-10-06T17:23:12.964" v="115"/>
          <ac:spMkLst>
            <pc:docMk/>
            <pc:sldMk cId="3124102661" sldId="302"/>
            <ac:spMk id="12" creationId="{4DC47754-675D-0977-B67B-694500F72EF7}"/>
          </ac:spMkLst>
        </pc:spChg>
        <pc:grpChg chg="del">
          <ac:chgData name="Laura Espinoza Avila" userId="51c56ab3a37d830e" providerId="LiveId" clId="{CF5C80A7-4195-4BA9-B82C-25337C189486}" dt="2025-10-06T17:23:12.964" v="115"/>
          <ac:grpSpMkLst>
            <pc:docMk/>
            <pc:sldMk cId="3124102661" sldId="302"/>
            <ac:grpSpMk id="14" creationId="{C8B0FACE-4956-B585-40B8-BD4FEA06DB8D}"/>
          </ac:grpSpMkLst>
        </pc:grpChg>
      </pc:sldChg>
      <pc:sldChg chg="delSp add del setBg delDesignElem">
        <pc:chgData name="Laura Espinoza Avila" userId="51c56ab3a37d830e" providerId="LiveId" clId="{CF5C80A7-4195-4BA9-B82C-25337C189486}" dt="2025-10-07T01:04:20.007" v="334" actId="47"/>
        <pc:sldMkLst>
          <pc:docMk/>
          <pc:sldMk cId="3505953521" sldId="303"/>
        </pc:sldMkLst>
        <pc:spChg chg="del">
          <ac:chgData name="Laura Espinoza Avila" userId="51c56ab3a37d830e" providerId="LiveId" clId="{CF5C80A7-4195-4BA9-B82C-25337C189486}" dt="2025-10-06T17:23:13.633" v="117"/>
          <ac:spMkLst>
            <pc:docMk/>
            <pc:sldMk cId="3505953521" sldId="303"/>
            <ac:spMk id="12" creationId="{CBECA5A6-6501-C783-395B-130795AB553D}"/>
          </ac:spMkLst>
        </pc:spChg>
        <pc:grpChg chg="del">
          <ac:chgData name="Laura Espinoza Avila" userId="51c56ab3a37d830e" providerId="LiveId" clId="{CF5C80A7-4195-4BA9-B82C-25337C189486}" dt="2025-10-06T17:23:13.633" v="117"/>
          <ac:grpSpMkLst>
            <pc:docMk/>
            <pc:sldMk cId="3505953521" sldId="303"/>
            <ac:grpSpMk id="14" creationId="{9B4038B2-E360-0EB1-6DD4-9BB562018ADC}"/>
          </ac:grpSpMkLst>
        </pc:gr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11.svg"/></Relationships>
</file>

<file path=ppt/diagrams/_rels/data3.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1.pn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svg"/></Relationships>
</file>

<file path=ppt/diagrams/_rels/data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svg"/><Relationship Id="rId1" Type="http://schemas.openxmlformats.org/officeDocument/2006/relationships/image" Target="../media/image71.png"/><Relationship Id="rId6" Type="http://schemas.openxmlformats.org/officeDocument/2006/relationships/image" Target="../media/image76.svg"/><Relationship Id="rId5" Type="http://schemas.openxmlformats.org/officeDocument/2006/relationships/image" Target="../media/image75.png"/><Relationship Id="rId4" Type="http://schemas.openxmlformats.org/officeDocument/2006/relationships/image" Target="../media/image7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11.svg"/></Relationships>
</file>

<file path=ppt/diagrams/_rels/drawing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svg"/></Relationships>
</file>

<file path=ppt/diagrams/_rels/drawing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svg"/><Relationship Id="rId1" Type="http://schemas.openxmlformats.org/officeDocument/2006/relationships/image" Target="../media/image71.png"/><Relationship Id="rId6" Type="http://schemas.openxmlformats.org/officeDocument/2006/relationships/image" Target="../media/image76.svg"/><Relationship Id="rId5" Type="http://schemas.openxmlformats.org/officeDocument/2006/relationships/image" Target="../media/image75.png"/><Relationship Id="rId4" Type="http://schemas.openxmlformats.org/officeDocument/2006/relationships/image" Target="../media/image7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D8E7CD-FEF6-4CE7-A994-13AE8A529B4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A70C33F-9571-4D47-ADFA-BB7BC93DF773}">
      <dgm:prSet/>
      <dgm:spPr/>
      <dgm:t>
        <a:bodyPr/>
        <a:lstStyle/>
        <a:p>
          <a:pPr>
            <a:lnSpc>
              <a:spcPct val="100000"/>
            </a:lnSpc>
          </a:pPr>
          <a:r>
            <a:rPr lang="es-MX" b="1"/>
            <a:t>COMPETENCIAS DE LA DIMENSIÓN</a:t>
          </a:r>
          <a:endParaRPr lang="en-US"/>
        </a:p>
      </dgm:t>
    </dgm:pt>
    <dgm:pt modelId="{9E863F72-3105-4D2B-AE46-410BD16377D0}" type="parTrans" cxnId="{0F5A366D-9EE6-4647-A8FC-9003F582B993}">
      <dgm:prSet/>
      <dgm:spPr/>
      <dgm:t>
        <a:bodyPr/>
        <a:lstStyle/>
        <a:p>
          <a:endParaRPr lang="en-US"/>
        </a:p>
      </dgm:t>
    </dgm:pt>
    <dgm:pt modelId="{611A6B12-6AD8-4F47-8180-39AFA7D5EC15}" type="sibTrans" cxnId="{0F5A366D-9EE6-4647-A8FC-9003F582B993}">
      <dgm:prSet/>
      <dgm:spPr/>
      <dgm:t>
        <a:bodyPr/>
        <a:lstStyle/>
        <a:p>
          <a:endParaRPr lang="en-US"/>
        </a:p>
      </dgm:t>
    </dgm:pt>
    <dgm:pt modelId="{AF11E10B-F298-40D3-9663-5973962CEACE}">
      <dgm:prSet/>
      <dgm:spPr/>
      <dgm:t>
        <a:bodyPr/>
        <a:lstStyle/>
        <a:p>
          <a:pPr>
            <a:lnSpc>
              <a:spcPct val="100000"/>
            </a:lnSpc>
          </a:pPr>
          <a:r>
            <a:rPr lang="es-MX"/>
            <a:t>B. Intelectual. Cultura-Ciencia-tecnología-humanidades. La que promueve el desarrollo de las siguientes competencias: Ciencias Sociales · Utiliza los conocimientos y actitudes sobre la sociedad, entendida desde las diferentes perspectivas, en su concepción dinámica, cambiante y compleja, para interpretar fenómenos y problemas sociales en contextos diversos; tomar decisiones y resolver conflictos, así como para interactuar con otras personas y grupos conforme a normas cívicas basadas en el respeto mutuo. </a:t>
          </a:r>
          <a:endParaRPr lang="en-US"/>
        </a:p>
      </dgm:t>
    </dgm:pt>
    <dgm:pt modelId="{6C04618E-8B86-4D83-844F-74CBAF040298}" type="parTrans" cxnId="{678FA022-E99A-4713-981E-7F5CB87D2F95}">
      <dgm:prSet/>
      <dgm:spPr/>
      <dgm:t>
        <a:bodyPr/>
        <a:lstStyle/>
        <a:p>
          <a:endParaRPr lang="en-US"/>
        </a:p>
      </dgm:t>
    </dgm:pt>
    <dgm:pt modelId="{9709FB49-EE6E-447F-9740-27202BAEE2C1}" type="sibTrans" cxnId="{678FA022-E99A-4713-981E-7F5CB87D2F95}">
      <dgm:prSet/>
      <dgm:spPr/>
      <dgm:t>
        <a:bodyPr/>
        <a:lstStyle/>
        <a:p>
          <a:endParaRPr lang="en-US"/>
        </a:p>
      </dgm:t>
    </dgm:pt>
    <dgm:pt modelId="{6891A904-A546-4AC4-9612-8E5C3E2187F1}" type="pres">
      <dgm:prSet presAssocID="{1CD8E7CD-FEF6-4CE7-A994-13AE8A529B46}" presName="root" presStyleCnt="0">
        <dgm:presLayoutVars>
          <dgm:dir/>
          <dgm:resizeHandles val="exact"/>
        </dgm:presLayoutVars>
      </dgm:prSet>
      <dgm:spPr/>
    </dgm:pt>
    <dgm:pt modelId="{FA3F7CFF-9C96-4DDA-81A5-CF549BBF94D4}" type="pres">
      <dgm:prSet presAssocID="{1A70C33F-9571-4D47-ADFA-BB7BC93DF773}" presName="compNode" presStyleCnt="0"/>
      <dgm:spPr/>
    </dgm:pt>
    <dgm:pt modelId="{4B60EFBB-9538-486C-B180-8E3ED2BCA8D0}" type="pres">
      <dgm:prSet presAssocID="{1A70C33F-9571-4D47-ADFA-BB7BC93DF773}" presName="bgRect" presStyleLbl="bgShp" presStyleIdx="0" presStyleCnt="2"/>
      <dgm:spPr/>
    </dgm:pt>
    <dgm:pt modelId="{96E47C3A-2CE9-43FE-BCFE-350476244A83}" type="pres">
      <dgm:prSet presAssocID="{1A70C33F-9571-4D47-ADFA-BB7BC93DF77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114213B7-3D46-497F-AD8F-3CF08A27D209}" type="pres">
      <dgm:prSet presAssocID="{1A70C33F-9571-4D47-ADFA-BB7BC93DF773}" presName="spaceRect" presStyleCnt="0"/>
      <dgm:spPr/>
    </dgm:pt>
    <dgm:pt modelId="{8C7D55BC-4CF2-4712-BE0C-3315C96DF871}" type="pres">
      <dgm:prSet presAssocID="{1A70C33F-9571-4D47-ADFA-BB7BC93DF773}" presName="parTx" presStyleLbl="revTx" presStyleIdx="0" presStyleCnt="2">
        <dgm:presLayoutVars>
          <dgm:chMax val="0"/>
          <dgm:chPref val="0"/>
        </dgm:presLayoutVars>
      </dgm:prSet>
      <dgm:spPr/>
    </dgm:pt>
    <dgm:pt modelId="{B2DF4BDD-2DC5-4BD9-8825-7D15BC9A4025}" type="pres">
      <dgm:prSet presAssocID="{611A6B12-6AD8-4F47-8180-39AFA7D5EC15}" presName="sibTrans" presStyleCnt="0"/>
      <dgm:spPr/>
    </dgm:pt>
    <dgm:pt modelId="{810BA234-E498-4580-9E03-54D372B90696}" type="pres">
      <dgm:prSet presAssocID="{AF11E10B-F298-40D3-9663-5973962CEACE}" presName="compNode" presStyleCnt="0"/>
      <dgm:spPr/>
    </dgm:pt>
    <dgm:pt modelId="{12E84894-437D-4847-B699-105D6B9113B5}" type="pres">
      <dgm:prSet presAssocID="{AF11E10B-F298-40D3-9663-5973962CEACE}" presName="bgRect" presStyleLbl="bgShp" presStyleIdx="1" presStyleCnt="2"/>
      <dgm:spPr/>
    </dgm:pt>
    <dgm:pt modelId="{736ECE01-E4B2-4342-A38C-B2E28350A7FC}" type="pres">
      <dgm:prSet presAssocID="{AF11E10B-F298-40D3-9663-5973962CEAC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iploma Roll"/>
        </a:ext>
      </dgm:extLst>
    </dgm:pt>
    <dgm:pt modelId="{427D20F9-EE9A-4937-8365-C44303C685BA}" type="pres">
      <dgm:prSet presAssocID="{AF11E10B-F298-40D3-9663-5973962CEACE}" presName="spaceRect" presStyleCnt="0"/>
      <dgm:spPr/>
    </dgm:pt>
    <dgm:pt modelId="{1DC513D2-82DC-4036-BC70-735C2F643226}" type="pres">
      <dgm:prSet presAssocID="{AF11E10B-F298-40D3-9663-5973962CEACE}" presName="parTx" presStyleLbl="revTx" presStyleIdx="1" presStyleCnt="2">
        <dgm:presLayoutVars>
          <dgm:chMax val="0"/>
          <dgm:chPref val="0"/>
        </dgm:presLayoutVars>
      </dgm:prSet>
      <dgm:spPr/>
    </dgm:pt>
  </dgm:ptLst>
  <dgm:cxnLst>
    <dgm:cxn modelId="{678FA022-E99A-4713-981E-7F5CB87D2F95}" srcId="{1CD8E7CD-FEF6-4CE7-A994-13AE8A529B46}" destId="{AF11E10B-F298-40D3-9663-5973962CEACE}" srcOrd="1" destOrd="0" parTransId="{6C04618E-8B86-4D83-844F-74CBAF040298}" sibTransId="{9709FB49-EE6E-447F-9740-27202BAEE2C1}"/>
    <dgm:cxn modelId="{06AB2566-A653-4A8C-AD18-436D7E3A187C}" type="presOf" srcId="{AF11E10B-F298-40D3-9663-5973962CEACE}" destId="{1DC513D2-82DC-4036-BC70-735C2F643226}" srcOrd="0" destOrd="0" presId="urn:microsoft.com/office/officeart/2018/2/layout/IconVerticalSolidList"/>
    <dgm:cxn modelId="{774BF367-FEBA-413F-B876-F0F91EEF8F10}" type="presOf" srcId="{1A70C33F-9571-4D47-ADFA-BB7BC93DF773}" destId="{8C7D55BC-4CF2-4712-BE0C-3315C96DF871}" srcOrd="0" destOrd="0" presId="urn:microsoft.com/office/officeart/2018/2/layout/IconVerticalSolidList"/>
    <dgm:cxn modelId="{0F5A366D-9EE6-4647-A8FC-9003F582B993}" srcId="{1CD8E7CD-FEF6-4CE7-A994-13AE8A529B46}" destId="{1A70C33F-9571-4D47-ADFA-BB7BC93DF773}" srcOrd="0" destOrd="0" parTransId="{9E863F72-3105-4D2B-AE46-410BD16377D0}" sibTransId="{611A6B12-6AD8-4F47-8180-39AFA7D5EC15}"/>
    <dgm:cxn modelId="{36B63950-1C9D-49DA-BE07-A1CEE9A6CC04}" type="presOf" srcId="{1CD8E7CD-FEF6-4CE7-A994-13AE8A529B46}" destId="{6891A904-A546-4AC4-9612-8E5C3E2187F1}" srcOrd="0" destOrd="0" presId="urn:microsoft.com/office/officeart/2018/2/layout/IconVerticalSolidList"/>
    <dgm:cxn modelId="{FF2612D1-0FC7-4F63-8A2E-590ECC5D8902}" type="presParOf" srcId="{6891A904-A546-4AC4-9612-8E5C3E2187F1}" destId="{FA3F7CFF-9C96-4DDA-81A5-CF549BBF94D4}" srcOrd="0" destOrd="0" presId="urn:microsoft.com/office/officeart/2018/2/layout/IconVerticalSolidList"/>
    <dgm:cxn modelId="{F32C983F-1447-4B91-8B49-3C725555DFA1}" type="presParOf" srcId="{FA3F7CFF-9C96-4DDA-81A5-CF549BBF94D4}" destId="{4B60EFBB-9538-486C-B180-8E3ED2BCA8D0}" srcOrd="0" destOrd="0" presId="urn:microsoft.com/office/officeart/2018/2/layout/IconVerticalSolidList"/>
    <dgm:cxn modelId="{9983C887-3BA7-4BBC-B57D-D6A422E7E295}" type="presParOf" srcId="{FA3F7CFF-9C96-4DDA-81A5-CF549BBF94D4}" destId="{96E47C3A-2CE9-43FE-BCFE-350476244A83}" srcOrd="1" destOrd="0" presId="urn:microsoft.com/office/officeart/2018/2/layout/IconVerticalSolidList"/>
    <dgm:cxn modelId="{2C73BFFC-5A6F-46CA-BDD3-053129AE2E11}" type="presParOf" srcId="{FA3F7CFF-9C96-4DDA-81A5-CF549BBF94D4}" destId="{114213B7-3D46-497F-AD8F-3CF08A27D209}" srcOrd="2" destOrd="0" presId="urn:microsoft.com/office/officeart/2018/2/layout/IconVerticalSolidList"/>
    <dgm:cxn modelId="{73F9A11F-FD78-43A0-8690-D278B8FCA15D}" type="presParOf" srcId="{FA3F7CFF-9C96-4DDA-81A5-CF549BBF94D4}" destId="{8C7D55BC-4CF2-4712-BE0C-3315C96DF871}" srcOrd="3" destOrd="0" presId="urn:microsoft.com/office/officeart/2018/2/layout/IconVerticalSolidList"/>
    <dgm:cxn modelId="{F36007B6-52BD-4F22-B4B0-922144768ABC}" type="presParOf" srcId="{6891A904-A546-4AC4-9612-8E5C3E2187F1}" destId="{B2DF4BDD-2DC5-4BD9-8825-7D15BC9A4025}" srcOrd="1" destOrd="0" presId="urn:microsoft.com/office/officeart/2018/2/layout/IconVerticalSolidList"/>
    <dgm:cxn modelId="{B2E6F0BA-F482-412A-AF30-1478A6913034}" type="presParOf" srcId="{6891A904-A546-4AC4-9612-8E5C3E2187F1}" destId="{810BA234-E498-4580-9E03-54D372B90696}" srcOrd="2" destOrd="0" presId="urn:microsoft.com/office/officeart/2018/2/layout/IconVerticalSolidList"/>
    <dgm:cxn modelId="{F2E3F18D-33FF-488D-B2A3-F7A50E15D3D4}" type="presParOf" srcId="{810BA234-E498-4580-9E03-54D372B90696}" destId="{12E84894-437D-4847-B699-105D6B9113B5}" srcOrd="0" destOrd="0" presId="urn:microsoft.com/office/officeart/2018/2/layout/IconVerticalSolidList"/>
    <dgm:cxn modelId="{2C29AD62-547C-41B6-B075-E7D16AABBA0C}" type="presParOf" srcId="{810BA234-E498-4580-9E03-54D372B90696}" destId="{736ECE01-E4B2-4342-A38C-B2E28350A7FC}" srcOrd="1" destOrd="0" presId="urn:microsoft.com/office/officeart/2018/2/layout/IconVerticalSolidList"/>
    <dgm:cxn modelId="{AE6E1DB4-11D6-404E-B6C9-CF51CC63110E}" type="presParOf" srcId="{810BA234-E498-4580-9E03-54D372B90696}" destId="{427D20F9-EE9A-4937-8365-C44303C685BA}" srcOrd="2" destOrd="0" presId="urn:microsoft.com/office/officeart/2018/2/layout/IconVerticalSolidList"/>
    <dgm:cxn modelId="{02E86653-0C52-4EA8-8BB0-3F04C02C2530}" type="presParOf" srcId="{810BA234-E498-4580-9E03-54D372B90696}" destId="{1DC513D2-82DC-4036-BC70-735C2F643226}"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CC0643-1267-4B60-8FB6-78F0A2EDA5FD}"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AF0E47A8-1F40-4BC8-BEB3-E14F5C473ABE}">
      <dgm:prSet/>
      <dgm:spPr/>
      <dgm:t>
        <a:bodyPr/>
        <a:lstStyle/>
        <a:p>
          <a:pPr>
            <a:lnSpc>
              <a:spcPct val="100000"/>
            </a:lnSpc>
          </a:pPr>
          <a:r>
            <a:rPr lang="es-MX" b="1"/>
            <a:t>COMPETENCIAS DE LA DIMENSIÓN</a:t>
          </a:r>
          <a:endParaRPr lang="en-US"/>
        </a:p>
      </dgm:t>
    </dgm:pt>
    <dgm:pt modelId="{0C113605-E864-437A-9178-BE20599E853A}" type="parTrans" cxnId="{67A320E6-8AA7-4B3F-950E-EAEF4A76EF87}">
      <dgm:prSet/>
      <dgm:spPr/>
      <dgm:t>
        <a:bodyPr/>
        <a:lstStyle/>
        <a:p>
          <a:endParaRPr lang="en-US"/>
        </a:p>
      </dgm:t>
    </dgm:pt>
    <dgm:pt modelId="{D262923B-AF79-4417-94CB-F54BCBE5A61C}" type="sibTrans" cxnId="{67A320E6-8AA7-4B3F-950E-EAEF4A76EF87}">
      <dgm:prSet/>
      <dgm:spPr/>
      <dgm:t>
        <a:bodyPr/>
        <a:lstStyle/>
        <a:p>
          <a:endParaRPr lang="en-US"/>
        </a:p>
      </dgm:t>
    </dgm:pt>
    <dgm:pt modelId="{E6343129-A71E-411E-B73D-8E05A893C748}">
      <dgm:prSet/>
      <dgm:spPr/>
      <dgm:t>
        <a:bodyPr/>
        <a:lstStyle/>
        <a:p>
          <a:pPr>
            <a:lnSpc>
              <a:spcPct val="100000"/>
            </a:lnSpc>
          </a:pPr>
          <a:r>
            <a:rPr lang="es-MX"/>
            <a:t>C. Compromiso social. Integración y aplicación responsable del saber. · Participa de manera constructiva en las actividades de la comunidad, así como la toma de decisiones para ejercer una ciudadanía con una conciencia cívica responsable para promover la construcción de una sociedad justa y equitativa que favorezca la sostenibilidad</a:t>
          </a:r>
          <a:endParaRPr lang="en-US"/>
        </a:p>
      </dgm:t>
    </dgm:pt>
    <dgm:pt modelId="{C90593E6-95FA-4C28-9B64-BC1C0E96AF9C}" type="parTrans" cxnId="{FC0D60B7-18F2-4251-94B2-25572E36C541}">
      <dgm:prSet/>
      <dgm:spPr/>
      <dgm:t>
        <a:bodyPr/>
        <a:lstStyle/>
        <a:p>
          <a:endParaRPr lang="en-US"/>
        </a:p>
      </dgm:t>
    </dgm:pt>
    <dgm:pt modelId="{5469894A-67FA-468F-9E62-53F15F414988}" type="sibTrans" cxnId="{FC0D60B7-18F2-4251-94B2-25572E36C541}">
      <dgm:prSet/>
      <dgm:spPr/>
      <dgm:t>
        <a:bodyPr/>
        <a:lstStyle/>
        <a:p>
          <a:endParaRPr lang="en-US"/>
        </a:p>
      </dgm:t>
    </dgm:pt>
    <dgm:pt modelId="{72C73FD7-B5AE-405D-B6EC-6EDA30DE6796}" type="pres">
      <dgm:prSet presAssocID="{05CC0643-1267-4B60-8FB6-78F0A2EDA5FD}" presName="root" presStyleCnt="0">
        <dgm:presLayoutVars>
          <dgm:dir/>
          <dgm:resizeHandles val="exact"/>
        </dgm:presLayoutVars>
      </dgm:prSet>
      <dgm:spPr/>
    </dgm:pt>
    <dgm:pt modelId="{1A71F7EC-FD94-479C-89EB-716EE8FC2D1A}" type="pres">
      <dgm:prSet presAssocID="{AF0E47A8-1F40-4BC8-BEB3-E14F5C473ABE}" presName="compNode" presStyleCnt="0"/>
      <dgm:spPr/>
    </dgm:pt>
    <dgm:pt modelId="{4F4188AF-AA6A-4D7B-B712-81D4B571E6A4}" type="pres">
      <dgm:prSet presAssocID="{AF0E47A8-1F40-4BC8-BEB3-E14F5C473ABE}" presName="bgRect" presStyleLbl="bgShp" presStyleIdx="0" presStyleCnt="2"/>
      <dgm:spPr/>
    </dgm:pt>
    <dgm:pt modelId="{6299AEF9-C4B7-4418-834A-B5FC8A469FDE}" type="pres">
      <dgm:prSet presAssocID="{AF0E47A8-1F40-4BC8-BEB3-E14F5C473AB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73515F9F-D267-422E-AF58-70E4AF65E036}" type="pres">
      <dgm:prSet presAssocID="{AF0E47A8-1F40-4BC8-BEB3-E14F5C473ABE}" presName="spaceRect" presStyleCnt="0"/>
      <dgm:spPr/>
    </dgm:pt>
    <dgm:pt modelId="{770D5767-5BB4-4930-BAA0-A7F08910FFE6}" type="pres">
      <dgm:prSet presAssocID="{AF0E47A8-1F40-4BC8-BEB3-E14F5C473ABE}" presName="parTx" presStyleLbl="revTx" presStyleIdx="0" presStyleCnt="2">
        <dgm:presLayoutVars>
          <dgm:chMax val="0"/>
          <dgm:chPref val="0"/>
        </dgm:presLayoutVars>
      </dgm:prSet>
      <dgm:spPr/>
    </dgm:pt>
    <dgm:pt modelId="{195F1C35-6D44-4F1D-9483-B197D3F1CA71}" type="pres">
      <dgm:prSet presAssocID="{D262923B-AF79-4417-94CB-F54BCBE5A61C}" presName="sibTrans" presStyleCnt="0"/>
      <dgm:spPr/>
    </dgm:pt>
    <dgm:pt modelId="{8A2A36B8-68A4-4D93-A6C0-8F81C9227FCD}" type="pres">
      <dgm:prSet presAssocID="{E6343129-A71E-411E-B73D-8E05A893C748}" presName="compNode" presStyleCnt="0"/>
      <dgm:spPr/>
    </dgm:pt>
    <dgm:pt modelId="{4CC1559A-1067-4456-963E-45F30C56B9FB}" type="pres">
      <dgm:prSet presAssocID="{E6343129-A71E-411E-B73D-8E05A893C748}" presName="bgRect" presStyleLbl="bgShp" presStyleIdx="1" presStyleCnt="2"/>
      <dgm:spPr/>
    </dgm:pt>
    <dgm:pt modelId="{E68DF3C7-6E43-43B1-A6DC-3673B92C3D03}" type="pres">
      <dgm:prSet presAssocID="{E6343129-A71E-411E-B73D-8E05A893C748}"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inta"/>
        </a:ext>
      </dgm:extLst>
    </dgm:pt>
    <dgm:pt modelId="{694624EF-529E-433C-AEB7-8C8C37D8EA72}" type="pres">
      <dgm:prSet presAssocID="{E6343129-A71E-411E-B73D-8E05A893C748}" presName="spaceRect" presStyleCnt="0"/>
      <dgm:spPr/>
    </dgm:pt>
    <dgm:pt modelId="{E91B4140-62CA-403C-A8C5-48565EF86192}" type="pres">
      <dgm:prSet presAssocID="{E6343129-A71E-411E-B73D-8E05A893C748}" presName="parTx" presStyleLbl="revTx" presStyleIdx="1" presStyleCnt="2">
        <dgm:presLayoutVars>
          <dgm:chMax val="0"/>
          <dgm:chPref val="0"/>
        </dgm:presLayoutVars>
      </dgm:prSet>
      <dgm:spPr/>
    </dgm:pt>
  </dgm:ptLst>
  <dgm:cxnLst>
    <dgm:cxn modelId="{7EA60418-3043-401E-8063-5B63655FB47F}" type="presOf" srcId="{05CC0643-1267-4B60-8FB6-78F0A2EDA5FD}" destId="{72C73FD7-B5AE-405D-B6EC-6EDA30DE6796}" srcOrd="0" destOrd="0" presId="urn:microsoft.com/office/officeart/2018/2/layout/IconVerticalSolidList"/>
    <dgm:cxn modelId="{51165B39-BB2E-4854-A943-778CD4365A02}" type="presOf" srcId="{E6343129-A71E-411E-B73D-8E05A893C748}" destId="{E91B4140-62CA-403C-A8C5-48565EF86192}" srcOrd="0" destOrd="0" presId="urn:microsoft.com/office/officeart/2018/2/layout/IconVerticalSolidList"/>
    <dgm:cxn modelId="{FC0D60B7-18F2-4251-94B2-25572E36C541}" srcId="{05CC0643-1267-4B60-8FB6-78F0A2EDA5FD}" destId="{E6343129-A71E-411E-B73D-8E05A893C748}" srcOrd="1" destOrd="0" parTransId="{C90593E6-95FA-4C28-9B64-BC1C0E96AF9C}" sibTransId="{5469894A-67FA-468F-9E62-53F15F414988}"/>
    <dgm:cxn modelId="{67A320E6-8AA7-4B3F-950E-EAEF4A76EF87}" srcId="{05CC0643-1267-4B60-8FB6-78F0A2EDA5FD}" destId="{AF0E47A8-1F40-4BC8-BEB3-E14F5C473ABE}" srcOrd="0" destOrd="0" parTransId="{0C113605-E864-437A-9178-BE20599E853A}" sibTransId="{D262923B-AF79-4417-94CB-F54BCBE5A61C}"/>
    <dgm:cxn modelId="{F018E3EE-5555-48D8-964A-EA1CB03EF6DD}" type="presOf" srcId="{AF0E47A8-1F40-4BC8-BEB3-E14F5C473ABE}" destId="{770D5767-5BB4-4930-BAA0-A7F08910FFE6}" srcOrd="0" destOrd="0" presId="urn:microsoft.com/office/officeart/2018/2/layout/IconVerticalSolidList"/>
    <dgm:cxn modelId="{9526424A-7625-41B3-833C-99BC7207494A}" type="presParOf" srcId="{72C73FD7-B5AE-405D-B6EC-6EDA30DE6796}" destId="{1A71F7EC-FD94-479C-89EB-716EE8FC2D1A}" srcOrd="0" destOrd="0" presId="urn:microsoft.com/office/officeart/2018/2/layout/IconVerticalSolidList"/>
    <dgm:cxn modelId="{FEE68A2D-CCC1-489D-8A9B-E5876395324B}" type="presParOf" srcId="{1A71F7EC-FD94-479C-89EB-716EE8FC2D1A}" destId="{4F4188AF-AA6A-4D7B-B712-81D4B571E6A4}" srcOrd="0" destOrd="0" presId="urn:microsoft.com/office/officeart/2018/2/layout/IconVerticalSolidList"/>
    <dgm:cxn modelId="{4358CD92-96B9-458C-A93B-8BC761076A6C}" type="presParOf" srcId="{1A71F7EC-FD94-479C-89EB-716EE8FC2D1A}" destId="{6299AEF9-C4B7-4418-834A-B5FC8A469FDE}" srcOrd="1" destOrd="0" presId="urn:microsoft.com/office/officeart/2018/2/layout/IconVerticalSolidList"/>
    <dgm:cxn modelId="{1B3D1F28-3A58-4662-9CCC-2146CE90CDF0}" type="presParOf" srcId="{1A71F7EC-FD94-479C-89EB-716EE8FC2D1A}" destId="{73515F9F-D267-422E-AF58-70E4AF65E036}" srcOrd="2" destOrd="0" presId="urn:microsoft.com/office/officeart/2018/2/layout/IconVerticalSolidList"/>
    <dgm:cxn modelId="{8EEB395E-0F52-47AA-8B37-6CF16C303979}" type="presParOf" srcId="{1A71F7EC-FD94-479C-89EB-716EE8FC2D1A}" destId="{770D5767-5BB4-4930-BAA0-A7F08910FFE6}" srcOrd="3" destOrd="0" presId="urn:microsoft.com/office/officeart/2018/2/layout/IconVerticalSolidList"/>
    <dgm:cxn modelId="{E9EC367A-8652-4710-92F8-A3C994F224D3}" type="presParOf" srcId="{72C73FD7-B5AE-405D-B6EC-6EDA30DE6796}" destId="{195F1C35-6D44-4F1D-9483-B197D3F1CA71}" srcOrd="1" destOrd="0" presId="urn:microsoft.com/office/officeart/2018/2/layout/IconVerticalSolidList"/>
    <dgm:cxn modelId="{C9A7203C-5BED-4803-B1AA-1AC633D5D696}" type="presParOf" srcId="{72C73FD7-B5AE-405D-B6EC-6EDA30DE6796}" destId="{8A2A36B8-68A4-4D93-A6C0-8F81C9227FCD}" srcOrd="2" destOrd="0" presId="urn:microsoft.com/office/officeart/2018/2/layout/IconVerticalSolidList"/>
    <dgm:cxn modelId="{6BCAA75F-55C2-4E74-A70C-06B8FAE1A001}" type="presParOf" srcId="{8A2A36B8-68A4-4D93-A6C0-8F81C9227FCD}" destId="{4CC1559A-1067-4456-963E-45F30C56B9FB}" srcOrd="0" destOrd="0" presId="urn:microsoft.com/office/officeart/2018/2/layout/IconVerticalSolidList"/>
    <dgm:cxn modelId="{BC8EF3EE-89F8-43B4-961F-DB3BA190EC86}" type="presParOf" srcId="{8A2A36B8-68A4-4D93-A6C0-8F81C9227FCD}" destId="{E68DF3C7-6E43-43B1-A6DC-3673B92C3D03}" srcOrd="1" destOrd="0" presId="urn:microsoft.com/office/officeart/2018/2/layout/IconVerticalSolidList"/>
    <dgm:cxn modelId="{385F3849-89B8-4E1B-A942-9EC681590DEE}" type="presParOf" srcId="{8A2A36B8-68A4-4D93-A6C0-8F81C9227FCD}" destId="{694624EF-529E-433C-AEB7-8C8C37D8EA72}" srcOrd="2" destOrd="0" presId="urn:microsoft.com/office/officeart/2018/2/layout/IconVerticalSolidList"/>
    <dgm:cxn modelId="{EC9DADE2-9AEF-4CA7-BBF0-53D7CADB9552}" type="presParOf" srcId="{8A2A36B8-68A4-4D93-A6C0-8F81C9227FCD}" destId="{E91B4140-62CA-403C-A8C5-48565EF86192}" srcOrd="3" destOrd="0" presId="urn:microsoft.com/office/officeart/2018/2/layout/IconVerticalSoli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22047D-7B97-48F5-9009-B7C25226BDD6}"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134F21F8-D26C-4B06-96A6-20F4BB838EF1}">
      <dgm:prSet custT="1"/>
      <dgm:spPr/>
      <dgm:t>
        <a:bodyPr/>
        <a:lstStyle/>
        <a:p>
          <a:pPr>
            <a:lnSpc>
              <a:spcPct val="100000"/>
            </a:lnSpc>
          </a:pPr>
          <a:r>
            <a:rPr lang="es-MX" sz="2800" b="1" dirty="0">
              <a:effectLst>
                <a:outerShdw blurRad="38100" dist="38100" dir="2700000" algn="tl">
                  <a:srgbClr val="000000">
                    <a:alpha val="43137"/>
                  </a:srgbClr>
                </a:outerShdw>
              </a:effectLst>
            </a:rPr>
            <a:t>¿¿¿CON QUÉ???</a:t>
          </a:r>
          <a:endParaRPr lang="en-US" sz="2800" b="1" dirty="0">
            <a:effectLst>
              <a:outerShdw blurRad="38100" dist="38100" dir="2700000" algn="tl">
                <a:srgbClr val="000000">
                  <a:alpha val="43137"/>
                </a:srgbClr>
              </a:outerShdw>
            </a:effectLst>
          </a:endParaRPr>
        </a:p>
      </dgm:t>
    </dgm:pt>
    <dgm:pt modelId="{9EE9D2EA-F1A7-4640-96C8-2F38383947E1}" type="parTrans" cxnId="{6A82ADFB-DB0F-4973-A180-7292BAC3F2F0}">
      <dgm:prSet/>
      <dgm:spPr/>
      <dgm:t>
        <a:bodyPr/>
        <a:lstStyle/>
        <a:p>
          <a:endParaRPr lang="en-US"/>
        </a:p>
      </dgm:t>
    </dgm:pt>
    <dgm:pt modelId="{BFED4EB0-CB38-4675-A046-65F4F44A2CFD}" type="sibTrans" cxnId="{6A82ADFB-DB0F-4973-A180-7292BAC3F2F0}">
      <dgm:prSet/>
      <dgm:spPr/>
      <dgm:t>
        <a:bodyPr/>
        <a:lstStyle/>
        <a:p>
          <a:pPr>
            <a:lnSpc>
              <a:spcPct val="100000"/>
            </a:lnSpc>
          </a:pPr>
          <a:endParaRPr lang="en-US"/>
        </a:p>
      </dgm:t>
    </dgm:pt>
    <dgm:pt modelId="{C8430723-6494-4EBF-A554-0D1D2ACB076D}">
      <dgm:prSet/>
      <dgm:spPr>
        <a:solidFill>
          <a:schemeClr val="accent4">
            <a:lumMod val="60000"/>
            <a:lumOff val="40000"/>
          </a:schemeClr>
        </a:solidFill>
      </dgm:spPr>
      <dgm:t>
        <a:bodyPr/>
        <a:lstStyle/>
        <a:p>
          <a:pPr>
            <a:lnSpc>
              <a:spcPct val="100000"/>
            </a:lnSpc>
          </a:pPr>
          <a:r>
            <a:rPr lang="es-MX" dirty="0"/>
            <a:t>MAQUINAS</a:t>
          </a:r>
          <a:endParaRPr lang="en-US" dirty="0"/>
        </a:p>
      </dgm:t>
    </dgm:pt>
    <dgm:pt modelId="{581124F6-022A-445A-AAF5-44F54A157EA0}" type="parTrans" cxnId="{928A43B1-4853-4EC7-9CA9-273D7C0D8492}">
      <dgm:prSet/>
      <dgm:spPr/>
      <dgm:t>
        <a:bodyPr/>
        <a:lstStyle/>
        <a:p>
          <a:endParaRPr lang="en-US"/>
        </a:p>
      </dgm:t>
    </dgm:pt>
    <dgm:pt modelId="{279D69B8-D642-46E0-B176-5989C11A73E7}" type="sibTrans" cxnId="{928A43B1-4853-4EC7-9CA9-273D7C0D8492}">
      <dgm:prSet/>
      <dgm:spPr/>
      <dgm:t>
        <a:bodyPr/>
        <a:lstStyle/>
        <a:p>
          <a:pPr>
            <a:lnSpc>
              <a:spcPct val="100000"/>
            </a:lnSpc>
          </a:pPr>
          <a:endParaRPr lang="en-US"/>
        </a:p>
      </dgm:t>
    </dgm:pt>
    <dgm:pt modelId="{B68D8072-B831-4A81-BB4D-F01783D554D8}">
      <dgm:prSet/>
      <dgm:spPr>
        <a:solidFill>
          <a:schemeClr val="accent4">
            <a:lumMod val="60000"/>
            <a:lumOff val="40000"/>
          </a:schemeClr>
        </a:solidFill>
      </dgm:spPr>
      <dgm:t>
        <a:bodyPr/>
        <a:lstStyle/>
        <a:p>
          <a:pPr algn="ctr">
            <a:lnSpc>
              <a:spcPct val="100000"/>
            </a:lnSpc>
          </a:pPr>
          <a:r>
            <a:rPr lang="es-MX" dirty="0"/>
            <a:t>COMPUTADORA</a:t>
          </a:r>
        </a:p>
        <a:p>
          <a:pPr algn="ctr">
            <a:lnSpc>
              <a:spcPct val="100000"/>
            </a:lnSpc>
          </a:pPr>
          <a:r>
            <a:rPr lang="en-US" b="1" dirty="0"/>
            <a:t>TELEFONOS</a:t>
          </a:r>
        </a:p>
        <a:p>
          <a:pPr algn="ctr">
            <a:lnSpc>
              <a:spcPct val="100000"/>
            </a:lnSpc>
          </a:pPr>
          <a:r>
            <a:rPr lang="en-US" dirty="0"/>
            <a:t>PRODUCTOS QUIMICOS</a:t>
          </a:r>
        </a:p>
        <a:p>
          <a:pPr algn="ctr">
            <a:lnSpc>
              <a:spcPct val="100000"/>
            </a:lnSpc>
          </a:pPr>
          <a:r>
            <a:rPr lang="en-US" b="1" dirty="0"/>
            <a:t>COLORES</a:t>
          </a:r>
        </a:p>
        <a:p>
          <a:pPr algn="ctr">
            <a:lnSpc>
              <a:spcPct val="100000"/>
            </a:lnSpc>
          </a:pPr>
          <a:r>
            <a:rPr lang="en-US" dirty="0"/>
            <a:t>PINTURAS</a:t>
          </a:r>
        </a:p>
        <a:p>
          <a:pPr algn="ctr">
            <a:lnSpc>
              <a:spcPct val="100000"/>
            </a:lnSpc>
          </a:pPr>
          <a:r>
            <a:rPr lang="en-US" b="1" dirty="0"/>
            <a:t>TEST </a:t>
          </a:r>
        </a:p>
        <a:p>
          <a:pPr algn="ctr">
            <a:lnSpc>
              <a:spcPct val="100000"/>
            </a:lnSpc>
          </a:pPr>
          <a:r>
            <a:rPr lang="en-US" dirty="0"/>
            <a:t>UTENSILIOS</a:t>
          </a:r>
        </a:p>
        <a:p>
          <a:pPr algn="ctr">
            <a:lnSpc>
              <a:spcPct val="100000"/>
            </a:lnSpc>
          </a:pPr>
          <a:r>
            <a:rPr lang="en-US" b="1" dirty="0"/>
            <a:t>IMPRESORAS 3D</a:t>
          </a:r>
          <a:endParaRPr lang="en-US" dirty="0"/>
        </a:p>
        <a:p>
          <a:pPr algn="l">
            <a:lnSpc>
              <a:spcPct val="100000"/>
            </a:lnSpc>
          </a:pPr>
          <a:endParaRPr lang="en-US" dirty="0"/>
        </a:p>
      </dgm:t>
    </dgm:pt>
    <dgm:pt modelId="{5350C784-9C36-4A12-91D5-F8AC3E40350A}" type="parTrans" cxnId="{00F11791-365C-4E19-AE12-4F6C9BF98E07}">
      <dgm:prSet/>
      <dgm:spPr/>
      <dgm:t>
        <a:bodyPr/>
        <a:lstStyle/>
        <a:p>
          <a:endParaRPr lang="en-US"/>
        </a:p>
      </dgm:t>
    </dgm:pt>
    <dgm:pt modelId="{25FF2E10-F3F8-4489-B7E9-CC171F30B673}" type="sibTrans" cxnId="{00F11791-365C-4E19-AE12-4F6C9BF98E07}">
      <dgm:prSet/>
      <dgm:spPr/>
      <dgm:t>
        <a:bodyPr/>
        <a:lstStyle/>
        <a:p>
          <a:pPr>
            <a:lnSpc>
              <a:spcPct val="100000"/>
            </a:lnSpc>
          </a:pPr>
          <a:endParaRPr lang="en-US"/>
        </a:p>
      </dgm:t>
    </dgm:pt>
    <dgm:pt modelId="{7CA8EC30-FB80-41CE-93D6-D968AE9F5BD0}">
      <dgm:prSet/>
      <dgm:spPr>
        <a:solidFill>
          <a:schemeClr val="accent4">
            <a:lumMod val="60000"/>
            <a:lumOff val="40000"/>
          </a:schemeClr>
        </a:solidFill>
      </dgm:spPr>
      <dgm:t>
        <a:bodyPr/>
        <a:lstStyle/>
        <a:p>
          <a:pPr>
            <a:lnSpc>
              <a:spcPct val="100000"/>
            </a:lnSpc>
          </a:pPr>
          <a:r>
            <a:rPr lang="es-MX" dirty="0"/>
            <a:t>INSTRUMENTOS DE LABORATORIO…ETC.</a:t>
          </a:r>
          <a:endParaRPr lang="en-US" dirty="0"/>
        </a:p>
      </dgm:t>
    </dgm:pt>
    <dgm:pt modelId="{1D4BC136-DB94-4BD9-863E-6533EB168C95}" type="parTrans" cxnId="{35EC8884-D30D-4CB0-9FD7-53E389C3FC86}">
      <dgm:prSet/>
      <dgm:spPr/>
      <dgm:t>
        <a:bodyPr/>
        <a:lstStyle/>
        <a:p>
          <a:endParaRPr lang="en-US"/>
        </a:p>
      </dgm:t>
    </dgm:pt>
    <dgm:pt modelId="{A2D2D6A5-810B-4DF2-8C00-4BF2104C0D79}" type="sibTrans" cxnId="{35EC8884-D30D-4CB0-9FD7-53E389C3FC86}">
      <dgm:prSet/>
      <dgm:spPr/>
      <dgm:t>
        <a:bodyPr/>
        <a:lstStyle/>
        <a:p>
          <a:endParaRPr lang="en-US"/>
        </a:p>
      </dgm:t>
    </dgm:pt>
    <dgm:pt modelId="{D080957E-09F2-47ED-B9C4-D5DB27C33976}" type="pres">
      <dgm:prSet presAssocID="{4022047D-7B97-48F5-9009-B7C25226BDD6}" presName="root" presStyleCnt="0">
        <dgm:presLayoutVars>
          <dgm:dir/>
          <dgm:resizeHandles val="exact"/>
        </dgm:presLayoutVars>
      </dgm:prSet>
      <dgm:spPr/>
    </dgm:pt>
    <dgm:pt modelId="{E1F7CE80-9A4F-477B-BD39-EF89D034B7D7}" type="pres">
      <dgm:prSet presAssocID="{4022047D-7B97-48F5-9009-B7C25226BDD6}" presName="container" presStyleCnt="0">
        <dgm:presLayoutVars>
          <dgm:dir/>
          <dgm:resizeHandles val="exact"/>
        </dgm:presLayoutVars>
      </dgm:prSet>
      <dgm:spPr/>
    </dgm:pt>
    <dgm:pt modelId="{1A81B649-664E-4EDC-B325-A2A5FB9C27EF}" type="pres">
      <dgm:prSet presAssocID="{134F21F8-D26C-4B06-96A6-20F4BB838EF1}" presName="compNode" presStyleCnt="0"/>
      <dgm:spPr/>
    </dgm:pt>
    <dgm:pt modelId="{8E542F0D-29C1-4518-A0C7-52CDB9C70DF0}" type="pres">
      <dgm:prSet presAssocID="{134F21F8-D26C-4B06-96A6-20F4BB838EF1}" presName="iconBgRect" presStyleLbl="bgShp" presStyleIdx="0" presStyleCnt="4"/>
      <dgm:spPr/>
    </dgm:pt>
    <dgm:pt modelId="{72462BB6-B165-4AED-A016-ADE821004468}" type="pres">
      <dgm:prSet presAssocID="{134F21F8-D26C-4B06-96A6-20F4BB838EF1}" presName="iconRect" presStyleLbl="node1" presStyleIdx="0" presStyleCnt="4"/>
      <dgm:spPr/>
    </dgm:pt>
    <dgm:pt modelId="{586A9A2B-80D8-4A2F-80EA-B02F617D4EA4}" type="pres">
      <dgm:prSet presAssocID="{134F21F8-D26C-4B06-96A6-20F4BB838EF1}" presName="spaceRect" presStyleCnt="0"/>
      <dgm:spPr/>
    </dgm:pt>
    <dgm:pt modelId="{E4B194E4-49E2-4F87-BF6C-BC6D30DE62CA}" type="pres">
      <dgm:prSet presAssocID="{134F21F8-D26C-4B06-96A6-20F4BB838EF1}" presName="textRect" presStyleLbl="revTx" presStyleIdx="0" presStyleCnt="4">
        <dgm:presLayoutVars>
          <dgm:chMax val="1"/>
          <dgm:chPref val="1"/>
        </dgm:presLayoutVars>
      </dgm:prSet>
      <dgm:spPr/>
    </dgm:pt>
    <dgm:pt modelId="{1C59D065-B533-4815-9ACC-85D2FB115ACF}" type="pres">
      <dgm:prSet presAssocID="{BFED4EB0-CB38-4675-A046-65F4F44A2CFD}" presName="sibTrans" presStyleLbl="sibTrans2D1" presStyleIdx="0" presStyleCnt="0"/>
      <dgm:spPr/>
    </dgm:pt>
    <dgm:pt modelId="{4C21AAB3-DB3E-4C9A-8D3C-E5401ACC090A}" type="pres">
      <dgm:prSet presAssocID="{C8430723-6494-4EBF-A554-0D1D2ACB076D}" presName="compNode" presStyleCnt="0"/>
      <dgm:spPr/>
    </dgm:pt>
    <dgm:pt modelId="{CA847DB9-1DBC-48C6-A27D-2E05524F7748}" type="pres">
      <dgm:prSet presAssocID="{C8430723-6494-4EBF-A554-0D1D2ACB076D}" presName="iconBgRect" presStyleLbl="bgShp" presStyleIdx="1" presStyleCnt="4"/>
      <dgm:spPr/>
    </dgm:pt>
    <dgm:pt modelId="{4586BB6F-2CC7-4E64-ACC0-C8C7ABBA7576}" type="pres">
      <dgm:prSet presAssocID="{C8430723-6494-4EBF-A554-0D1D2ACB076D}" presName="iconRect" presStyleLbl="node1" presStyleIdx="1"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aw blade"/>
        </a:ext>
      </dgm:extLst>
    </dgm:pt>
    <dgm:pt modelId="{7520CE16-598D-4239-90D4-D541D4090721}" type="pres">
      <dgm:prSet presAssocID="{C8430723-6494-4EBF-A554-0D1D2ACB076D}" presName="spaceRect" presStyleCnt="0"/>
      <dgm:spPr/>
    </dgm:pt>
    <dgm:pt modelId="{5F31BB61-A3F4-448D-9B21-8BA1C8D3B55E}" type="pres">
      <dgm:prSet presAssocID="{C8430723-6494-4EBF-A554-0D1D2ACB076D}" presName="textRect" presStyleLbl="revTx" presStyleIdx="1" presStyleCnt="4">
        <dgm:presLayoutVars>
          <dgm:chMax val="1"/>
          <dgm:chPref val="1"/>
        </dgm:presLayoutVars>
      </dgm:prSet>
      <dgm:spPr/>
    </dgm:pt>
    <dgm:pt modelId="{25CCC6FD-3B10-48AB-A747-05B7A06B6885}" type="pres">
      <dgm:prSet presAssocID="{279D69B8-D642-46E0-B176-5989C11A73E7}" presName="sibTrans" presStyleLbl="sibTrans2D1" presStyleIdx="0" presStyleCnt="0"/>
      <dgm:spPr/>
    </dgm:pt>
    <dgm:pt modelId="{14D262CC-19DA-40AA-8BC8-5BAD9B9F4493}" type="pres">
      <dgm:prSet presAssocID="{B68D8072-B831-4A81-BB4D-F01783D554D8}" presName="compNode" presStyleCnt="0"/>
      <dgm:spPr/>
    </dgm:pt>
    <dgm:pt modelId="{F237A759-A0F1-4769-AD9A-3F04F5D2C94C}" type="pres">
      <dgm:prSet presAssocID="{B68D8072-B831-4A81-BB4D-F01783D554D8}" presName="iconBgRect" presStyleLbl="bgShp" presStyleIdx="2" presStyleCnt="4"/>
      <dgm:spPr/>
    </dgm:pt>
    <dgm:pt modelId="{73E6DCE0-2BB1-48E3-AB4D-6DE15A43D947}" type="pres">
      <dgm:prSet presAssocID="{B68D8072-B831-4A81-BB4D-F01783D554D8}" presName="iconRect" presStyleLbl="node1" presStyleIdx="2"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Ordenador"/>
        </a:ext>
      </dgm:extLst>
    </dgm:pt>
    <dgm:pt modelId="{76FA0D20-18E6-4C75-A1F6-A68AFB8C89AA}" type="pres">
      <dgm:prSet presAssocID="{B68D8072-B831-4A81-BB4D-F01783D554D8}" presName="spaceRect" presStyleCnt="0"/>
      <dgm:spPr/>
    </dgm:pt>
    <dgm:pt modelId="{31599C46-1973-42B0-8295-1BD0530ED783}" type="pres">
      <dgm:prSet presAssocID="{B68D8072-B831-4A81-BB4D-F01783D554D8}" presName="textRect" presStyleLbl="revTx" presStyleIdx="2" presStyleCnt="4" custScaleX="118209" custScaleY="352927">
        <dgm:presLayoutVars>
          <dgm:chMax val="1"/>
          <dgm:chPref val="1"/>
        </dgm:presLayoutVars>
      </dgm:prSet>
      <dgm:spPr/>
    </dgm:pt>
    <dgm:pt modelId="{8299F0FF-BF40-4058-B9DB-E1C917853B78}" type="pres">
      <dgm:prSet presAssocID="{25FF2E10-F3F8-4489-B7E9-CC171F30B673}" presName="sibTrans" presStyleLbl="sibTrans2D1" presStyleIdx="0" presStyleCnt="0"/>
      <dgm:spPr/>
    </dgm:pt>
    <dgm:pt modelId="{0113DA1B-7103-4939-A6F3-9B4F42F6FDB5}" type="pres">
      <dgm:prSet presAssocID="{7CA8EC30-FB80-41CE-93D6-D968AE9F5BD0}" presName="compNode" presStyleCnt="0"/>
      <dgm:spPr/>
    </dgm:pt>
    <dgm:pt modelId="{8176D7E3-928B-48CC-844F-057CC0A6BD12}" type="pres">
      <dgm:prSet presAssocID="{7CA8EC30-FB80-41CE-93D6-D968AE9F5BD0}" presName="iconBgRect" presStyleLbl="bgShp" presStyleIdx="3" presStyleCnt="4"/>
      <dgm:spPr/>
    </dgm:pt>
    <dgm:pt modelId="{7DD79200-9655-4E4A-A06E-CCC8A3757373}" type="pres">
      <dgm:prSet presAssocID="{7CA8EC30-FB80-41CE-93D6-D968AE9F5BD0}" presName="iconRect" presStyleLbl="node1" presStyleIdx="3"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Matraz"/>
        </a:ext>
      </dgm:extLst>
    </dgm:pt>
    <dgm:pt modelId="{2A062B07-492F-48AE-980F-55EE875E5135}" type="pres">
      <dgm:prSet presAssocID="{7CA8EC30-FB80-41CE-93D6-D968AE9F5BD0}" presName="spaceRect" presStyleCnt="0"/>
      <dgm:spPr/>
    </dgm:pt>
    <dgm:pt modelId="{3D42203B-C7CE-40CC-9408-7D41255998D3}" type="pres">
      <dgm:prSet presAssocID="{7CA8EC30-FB80-41CE-93D6-D968AE9F5BD0}" presName="textRect" presStyleLbl="revTx" presStyleIdx="3" presStyleCnt="4">
        <dgm:presLayoutVars>
          <dgm:chMax val="1"/>
          <dgm:chPref val="1"/>
        </dgm:presLayoutVars>
      </dgm:prSet>
      <dgm:spPr/>
    </dgm:pt>
  </dgm:ptLst>
  <dgm:cxnLst>
    <dgm:cxn modelId="{7A30760C-B885-4118-A7DC-2A79CA7D4654}" type="presOf" srcId="{7CA8EC30-FB80-41CE-93D6-D968AE9F5BD0}" destId="{3D42203B-C7CE-40CC-9408-7D41255998D3}" srcOrd="0" destOrd="0" presId="urn:microsoft.com/office/officeart/2018/2/layout/IconCircleList"/>
    <dgm:cxn modelId="{51DE1310-4EA0-4DBB-8AB7-EEBC0CD82C3A}" type="presOf" srcId="{279D69B8-D642-46E0-B176-5989C11A73E7}" destId="{25CCC6FD-3B10-48AB-A747-05B7A06B6885}" srcOrd="0" destOrd="0" presId="urn:microsoft.com/office/officeart/2018/2/layout/IconCircleList"/>
    <dgm:cxn modelId="{35EC8884-D30D-4CB0-9FD7-53E389C3FC86}" srcId="{4022047D-7B97-48F5-9009-B7C25226BDD6}" destId="{7CA8EC30-FB80-41CE-93D6-D968AE9F5BD0}" srcOrd="3" destOrd="0" parTransId="{1D4BC136-DB94-4BD9-863E-6533EB168C95}" sibTransId="{A2D2D6A5-810B-4DF2-8C00-4BF2104C0D79}"/>
    <dgm:cxn modelId="{4257F288-FE8F-4F8F-A19F-A6741E9572B8}" type="presOf" srcId="{25FF2E10-F3F8-4489-B7E9-CC171F30B673}" destId="{8299F0FF-BF40-4058-B9DB-E1C917853B78}" srcOrd="0" destOrd="0" presId="urn:microsoft.com/office/officeart/2018/2/layout/IconCircleList"/>
    <dgm:cxn modelId="{7E79408B-7986-4B6D-80CA-441E68DC9BC1}" type="presOf" srcId="{4022047D-7B97-48F5-9009-B7C25226BDD6}" destId="{D080957E-09F2-47ED-B9C4-D5DB27C33976}" srcOrd="0" destOrd="0" presId="urn:microsoft.com/office/officeart/2018/2/layout/IconCircleList"/>
    <dgm:cxn modelId="{5A7D7790-CF35-4C58-9F77-CE19875F3016}" type="presOf" srcId="{B68D8072-B831-4A81-BB4D-F01783D554D8}" destId="{31599C46-1973-42B0-8295-1BD0530ED783}" srcOrd="0" destOrd="0" presId="urn:microsoft.com/office/officeart/2018/2/layout/IconCircleList"/>
    <dgm:cxn modelId="{00F11791-365C-4E19-AE12-4F6C9BF98E07}" srcId="{4022047D-7B97-48F5-9009-B7C25226BDD6}" destId="{B68D8072-B831-4A81-BB4D-F01783D554D8}" srcOrd="2" destOrd="0" parTransId="{5350C784-9C36-4A12-91D5-F8AC3E40350A}" sibTransId="{25FF2E10-F3F8-4489-B7E9-CC171F30B673}"/>
    <dgm:cxn modelId="{FCEFBBA8-DE56-4705-BA49-E485DDC3FA0A}" type="presOf" srcId="{C8430723-6494-4EBF-A554-0D1D2ACB076D}" destId="{5F31BB61-A3F4-448D-9B21-8BA1C8D3B55E}" srcOrd="0" destOrd="0" presId="urn:microsoft.com/office/officeart/2018/2/layout/IconCircleList"/>
    <dgm:cxn modelId="{928A43B1-4853-4EC7-9CA9-273D7C0D8492}" srcId="{4022047D-7B97-48F5-9009-B7C25226BDD6}" destId="{C8430723-6494-4EBF-A554-0D1D2ACB076D}" srcOrd="1" destOrd="0" parTransId="{581124F6-022A-445A-AAF5-44F54A157EA0}" sibTransId="{279D69B8-D642-46E0-B176-5989C11A73E7}"/>
    <dgm:cxn modelId="{BFDA2BD2-4F42-405E-A46E-3C5DB03CF625}" type="presOf" srcId="{BFED4EB0-CB38-4675-A046-65F4F44A2CFD}" destId="{1C59D065-B533-4815-9ACC-85D2FB115ACF}" srcOrd="0" destOrd="0" presId="urn:microsoft.com/office/officeart/2018/2/layout/IconCircleList"/>
    <dgm:cxn modelId="{A8B47DD7-174A-4A21-83D5-96CF8053B5B9}" type="presOf" srcId="{134F21F8-D26C-4B06-96A6-20F4BB838EF1}" destId="{E4B194E4-49E2-4F87-BF6C-BC6D30DE62CA}" srcOrd="0" destOrd="0" presId="urn:microsoft.com/office/officeart/2018/2/layout/IconCircleList"/>
    <dgm:cxn modelId="{6A82ADFB-DB0F-4973-A180-7292BAC3F2F0}" srcId="{4022047D-7B97-48F5-9009-B7C25226BDD6}" destId="{134F21F8-D26C-4B06-96A6-20F4BB838EF1}" srcOrd="0" destOrd="0" parTransId="{9EE9D2EA-F1A7-4640-96C8-2F38383947E1}" sibTransId="{BFED4EB0-CB38-4675-A046-65F4F44A2CFD}"/>
    <dgm:cxn modelId="{DE36D428-1518-4F83-A611-C827D43F7D65}" type="presParOf" srcId="{D080957E-09F2-47ED-B9C4-D5DB27C33976}" destId="{E1F7CE80-9A4F-477B-BD39-EF89D034B7D7}" srcOrd="0" destOrd="0" presId="urn:microsoft.com/office/officeart/2018/2/layout/IconCircleList"/>
    <dgm:cxn modelId="{809E90BB-BBD3-472E-98C5-62B38F472EC3}" type="presParOf" srcId="{E1F7CE80-9A4F-477B-BD39-EF89D034B7D7}" destId="{1A81B649-664E-4EDC-B325-A2A5FB9C27EF}" srcOrd="0" destOrd="0" presId="urn:microsoft.com/office/officeart/2018/2/layout/IconCircleList"/>
    <dgm:cxn modelId="{C359BA2D-249B-4359-B8F1-9D6E682FD4DA}" type="presParOf" srcId="{1A81B649-664E-4EDC-B325-A2A5FB9C27EF}" destId="{8E542F0D-29C1-4518-A0C7-52CDB9C70DF0}" srcOrd="0" destOrd="0" presId="urn:microsoft.com/office/officeart/2018/2/layout/IconCircleList"/>
    <dgm:cxn modelId="{711E791C-D779-4861-842A-6B92B214833C}" type="presParOf" srcId="{1A81B649-664E-4EDC-B325-A2A5FB9C27EF}" destId="{72462BB6-B165-4AED-A016-ADE821004468}" srcOrd="1" destOrd="0" presId="urn:microsoft.com/office/officeart/2018/2/layout/IconCircleList"/>
    <dgm:cxn modelId="{C96BA357-D800-4695-A988-64B4897DDD39}" type="presParOf" srcId="{1A81B649-664E-4EDC-B325-A2A5FB9C27EF}" destId="{586A9A2B-80D8-4A2F-80EA-B02F617D4EA4}" srcOrd="2" destOrd="0" presId="urn:microsoft.com/office/officeart/2018/2/layout/IconCircleList"/>
    <dgm:cxn modelId="{67FB6727-3FD8-472C-9A7D-9B96E5B5D0AD}" type="presParOf" srcId="{1A81B649-664E-4EDC-B325-A2A5FB9C27EF}" destId="{E4B194E4-49E2-4F87-BF6C-BC6D30DE62CA}" srcOrd="3" destOrd="0" presId="urn:microsoft.com/office/officeart/2018/2/layout/IconCircleList"/>
    <dgm:cxn modelId="{A8B2B793-E344-4E14-8AB2-632A586E5D9B}" type="presParOf" srcId="{E1F7CE80-9A4F-477B-BD39-EF89D034B7D7}" destId="{1C59D065-B533-4815-9ACC-85D2FB115ACF}" srcOrd="1" destOrd="0" presId="urn:microsoft.com/office/officeart/2018/2/layout/IconCircleList"/>
    <dgm:cxn modelId="{39F007A8-4DB3-4335-9573-6C289189B296}" type="presParOf" srcId="{E1F7CE80-9A4F-477B-BD39-EF89D034B7D7}" destId="{4C21AAB3-DB3E-4C9A-8D3C-E5401ACC090A}" srcOrd="2" destOrd="0" presId="urn:microsoft.com/office/officeart/2018/2/layout/IconCircleList"/>
    <dgm:cxn modelId="{50F0032A-D40F-4599-A237-B48BEAC9605C}" type="presParOf" srcId="{4C21AAB3-DB3E-4C9A-8D3C-E5401ACC090A}" destId="{CA847DB9-1DBC-48C6-A27D-2E05524F7748}" srcOrd="0" destOrd="0" presId="urn:microsoft.com/office/officeart/2018/2/layout/IconCircleList"/>
    <dgm:cxn modelId="{4E8972B4-287D-4230-A232-5E6BF3CD17E7}" type="presParOf" srcId="{4C21AAB3-DB3E-4C9A-8D3C-E5401ACC090A}" destId="{4586BB6F-2CC7-4E64-ACC0-C8C7ABBA7576}" srcOrd="1" destOrd="0" presId="urn:microsoft.com/office/officeart/2018/2/layout/IconCircleList"/>
    <dgm:cxn modelId="{520821AD-25B4-49EC-BDB3-8E3287464B7F}" type="presParOf" srcId="{4C21AAB3-DB3E-4C9A-8D3C-E5401ACC090A}" destId="{7520CE16-598D-4239-90D4-D541D4090721}" srcOrd="2" destOrd="0" presId="urn:microsoft.com/office/officeart/2018/2/layout/IconCircleList"/>
    <dgm:cxn modelId="{60D01699-29DF-4A1D-8A8A-1CFAAB147535}" type="presParOf" srcId="{4C21AAB3-DB3E-4C9A-8D3C-E5401ACC090A}" destId="{5F31BB61-A3F4-448D-9B21-8BA1C8D3B55E}" srcOrd="3" destOrd="0" presId="urn:microsoft.com/office/officeart/2018/2/layout/IconCircleList"/>
    <dgm:cxn modelId="{CB78D1B6-BBCF-45CB-963F-9CA4033F1F04}" type="presParOf" srcId="{E1F7CE80-9A4F-477B-BD39-EF89D034B7D7}" destId="{25CCC6FD-3B10-48AB-A747-05B7A06B6885}" srcOrd="3" destOrd="0" presId="urn:microsoft.com/office/officeart/2018/2/layout/IconCircleList"/>
    <dgm:cxn modelId="{8EA15707-C825-4187-B7B8-AA85AF9219FF}" type="presParOf" srcId="{E1F7CE80-9A4F-477B-BD39-EF89D034B7D7}" destId="{14D262CC-19DA-40AA-8BC8-5BAD9B9F4493}" srcOrd="4" destOrd="0" presId="urn:microsoft.com/office/officeart/2018/2/layout/IconCircleList"/>
    <dgm:cxn modelId="{D8E4EEFF-E017-4D14-8B7C-3DE2FD0563ED}" type="presParOf" srcId="{14D262CC-19DA-40AA-8BC8-5BAD9B9F4493}" destId="{F237A759-A0F1-4769-AD9A-3F04F5D2C94C}" srcOrd="0" destOrd="0" presId="urn:microsoft.com/office/officeart/2018/2/layout/IconCircleList"/>
    <dgm:cxn modelId="{EE180DF0-C72F-445E-92EC-95465FE27A6E}" type="presParOf" srcId="{14D262CC-19DA-40AA-8BC8-5BAD9B9F4493}" destId="{73E6DCE0-2BB1-48E3-AB4D-6DE15A43D947}" srcOrd="1" destOrd="0" presId="urn:microsoft.com/office/officeart/2018/2/layout/IconCircleList"/>
    <dgm:cxn modelId="{1D81CD6A-BEAB-4412-8606-389F642299B2}" type="presParOf" srcId="{14D262CC-19DA-40AA-8BC8-5BAD9B9F4493}" destId="{76FA0D20-18E6-4C75-A1F6-A68AFB8C89AA}" srcOrd="2" destOrd="0" presId="urn:microsoft.com/office/officeart/2018/2/layout/IconCircleList"/>
    <dgm:cxn modelId="{3DE17967-4BA5-4CD3-BB3E-E39B90DCD3E3}" type="presParOf" srcId="{14D262CC-19DA-40AA-8BC8-5BAD9B9F4493}" destId="{31599C46-1973-42B0-8295-1BD0530ED783}" srcOrd="3" destOrd="0" presId="urn:microsoft.com/office/officeart/2018/2/layout/IconCircleList"/>
    <dgm:cxn modelId="{45C1313E-0A7D-4AEF-BCE6-0C1B54E889CF}" type="presParOf" srcId="{E1F7CE80-9A4F-477B-BD39-EF89D034B7D7}" destId="{8299F0FF-BF40-4058-B9DB-E1C917853B78}" srcOrd="5" destOrd="0" presId="urn:microsoft.com/office/officeart/2018/2/layout/IconCircleList"/>
    <dgm:cxn modelId="{38ED94D4-0665-4B75-BD7F-EFB934EF6684}" type="presParOf" srcId="{E1F7CE80-9A4F-477B-BD39-EF89D034B7D7}" destId="{0113DA1B-7103-4939-A6F3-9B4F42F6FDB5}" srcOrd="6" destOrd="0" presId="urn:microsoft.com/office/officeart/2018/2/layout/IconCircleList"/>
    <dgm:cxn modelId="{9FC18818-EBC6-4A3E-9E1C-E20D5D9553E5}" type="presParOf" srcId="{0113DA1B-7103-4939-A6F3-9B4F42F6FDB5}" destId="{8176D7E3-928B-48CC-844F-057CC0A6BD12}" srcOrd="0" destOrd="0" presId="urn:microsoft.com/office/officeart/2018/2/layout/IconCircleList"/>
    <dgm:cxn modelId="{37174994-65B3-444C-820F-DFEDD92D22D2}" type="presParOf" srcId="{0113DA1B-7103-4939-A6F3-9B4F42F6FDB5}" destId="{7DD79200-9655-4E4A-A06E-CCC8A3757373}" srcOrd="1" destOrd="0" presId="urn:microsoft.com/office/officeart/2018/2/layout/IconCircleList"/>
    <dgm:cxn modelId="{387C7E74-5D00-4991-91A1-75CE5DE8B80D}" type="presParOf" srcId="{0113DA1B-7103-4939-A6F3-9B4F42F6FDB5}" destId="{2A062B07-492F-48AE-980F-55EE875E5135}" srcOrd="2" destOrd="0" presId="urn:microsoft.com/office/officeart/2018/2/layout/IconCircleList"/>
    <dgm:cxn modelId="{80EF5701-394A-4369-AC7E-C18FF842A2FF}" type="presParOf" srcId="{0113DA1B-7103-4939-A6F3-9B4F42F6FDB5}" destId="{3D42203B-C7CE-40CC-9408-7D41255998D3}" srcOrd="3" destOrd="0" presId="urn:microsoft.com/office/officeart/2018/2/layout/IconCircleList"/>
  </dgm:cxnLst>
  <dgm:bg>
    <a:blipFill>
      <a:blip xmlns:r="http://schemas.openxmlformats.org/officeDocument/2006/relationships" r:embed="rId7"/>
      <a:stretch>
        <a:fillRect/>
      </a:stretch>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22047D-7B97-48F5-9009-B7C25226BDD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134F21F8-D26C-4B06-96A6-20F4BB838EF1}">
      <dgm:prSet/>
      <dgm:spPr/>
      <dgm:t>
        <a:bodyPr/>
        <a:lstStyle/>
        <a:p>
          <a:pPr>
            <a:lnSpc>
              <a:spcPct val="100000"/>
            </a:lnSpc>
          </a:pPr>
          <a:r>
            <a:rPr lang="es-MX" b="1">
              <a:effectLst>
                <a:outerShdw blurRad="38100" dist="38100" dir="2700000" algn="tl">
                  <a:srgbClr val="000000">
                    <a:alpha val="43137"/>
                  </a:srgbClr>
                </a:outerShdw>
              </a:effectLst>
            </a:rPr>
            <a:t>¿¿¿CON QUÉ???</a:t>
          </a:r>
          <a:endParaRPr lang="en-US" b="1">
            <a:effectLst>
              <a:outerShdw blurRad="38100" dist="38100" dir="2700000" algn="tl">
                <a:srgbClr val="000000">
                  <a:alpha val="43137"/>
                </a:srgbClr>
              </a:outerShdw>
            </a:effectLst>
          </a:endParaRPr>
        </a:p>
      </dgm:t>
    </dgm:pt>
    <dgm:pt modelId="{9EE9D2EA-F1A7-4640-96C8-2F38383947E1}" type="parTrans" cxnId="{6A82ADFB-DB0F-4973-A180-7292BAC3F2F0}">
      <dgm:prSet/>
      <dgm:spPr/>
      <dgm:t>
        <a:bodyPr/>
        <a:lstStyle/>
        <a:p>
          <a:endParaRPr lang="en-US"/>
        </a:p>
      </dgm:t>
    </dgm:pt>
    <dgm:pt modelId="{BFED4EB0-CB38-4675-A046-65F4F44A2CFD}" type="sibTrans" cxnId="{6A82ADFB-DB0F-4973-A180-7292BAC3F2F0}">
      <dgm:prSet/>
      <dgm:spPr/>
      <dgm:t>
        <a:bodyPr/>
        <a:lstStyle/>
        <a:p>
          <a:endParaRPr lang="en-US"/>
        </a:p>
      </dgm:t>
    </dgm:pt>
    <dgm:pt modelId="{C8430723-6494-4EBF-A554-0D1D2ACB076D}">
      <dgm:prSet/>
      <dgm:spPr/>
      <dgm:t>
        <a:bodyPr/>
        <a:lstStyle/>
        <a:p>
          <a:pPr>
            <a:lnSpc>
              <a:spcPct val="100000"/>
            </a:lnSpc>
          </a:pPr>
          <a:r>
            <a:rPr lang="es-MX" dirty="0"/>
            <a:t>PRUEBAS PSICOMETRICAS</a:t>
          </a:r>
          <a:endParaRPr lang="en-US" dirty="0"/>
        </a:p>
      </dgm:t>
    </dgm:pt>
    <dgm:pt modelId="{581124F6-022A-445A-AAF5-44F54A157EA0}" type="parTrans" cxnId="{928A43B1-4853-4EC7-9CA9-273D7C0D8492}">
      <dgm:prSet/>
      <dgm:spPr/>
      <dgm:t>
        <a:bodyPr/>
        <a:lstStyle/>
        <a:p>
          <a:endParaRPr lang="en-US"/>
        </a:p>
      </dgm:t>
    </dgm:pt>
    <dgm:pt modelId="{279D69B8-D642-46E0-B176-5989C11A73E7}" type="sibTrans" cxnId="{928A43B1-4853-4EC7-9CA9-273D7C0D8492}">
      <dgm:prSet/>
      <dgm:spPr/>
      <dgm:t>
        <a:bodyPr/>
        <a:lstStyle/>
        <a:p>
          <a:endParaRPr lang="en-US"/>
        </a:p>
      </dgm:t>
    </dgm:pt>
    <dgm:pt modelId="{B68D8072-B831-4A81-BB4D-F01783D554D8}">
      <dgm:prSet/>
      <dgm:spPr/>
      <dgm:t>
        <a:bodyPr/>
        <a:lstStyle/>
        <a:p>
          <a:pPr>
            <a:lnSpc>
              <a:spcPct val="100000"/>
            </a:lnSpc>
          </a:pPr>
          <a:r>
            <a:rPr lang="es-MX"/>
            <a:t>MEDIOS DE COMUNICACION</a:t>
          </a:r>
          <a:endParaRPr lang="en-US"/>
        </a:p>
      </dgm:t>
    </dgm:pt>
    <dgm:pt modelId="{5350C784-9C36-4A12-91D5-F8AC3E40350A}" type="parTrans" cxnId="{00F11791-365C-4E19-AE12-4F6C9BF98E07}">
      <dgm:prSet/>
      <dgm:spPr/>
      <dgm:t>
        <a:bodyPr/>
        <a:lstStyle/>
        <a:p>
          <a:endParaRPr lang="en-US"/>
        </a:p>
      </dgm:t>
    </dgm:pt>
    <dgm:pt modelId="{25FF2E10-F3F8-4489-B7E9-CC171F30B673}" type="sibTrans" cxnId="{00F11791-365C-4E19-AE12-4F6C9BF98E07}">
      <dgm:prSet/>
      <dgm:spPr/>
      <dgm:t>
        <a:bodyPr/>
        <a:lstStyle/>
        <a:p>
          <a:endParaRPr lang="en-US"/>
        </a:p>
      </dgm:t>
    </dgm:pt>
    <dgm:pt modelId="{7CA8EC30-FB80-41CE-93D6-D968AE9F5BD0}">
      <dgm:prSet/>
      <dgm:spPr/>
      <dgm:t>
        <a:bodyPr/>
        <a:lstStyle/>
        <a:p>
          <a:pPr>
            <a:lnSpc>
              <a:spcPct val="100000"/>
            </a:lnSpc>
          </a:pPr>
          <a:r>
            <a:rPr lang="es-MX"/>
            <a:t>CONSTRUCCIONES</a:t>
          </a:r>
        </a:p>
        <a:p>
          <a:endParaRPr lang="en-US"/>
        </a:p>
      </dgm:t>
    </dgm:pt>
    <dgm:pt modelId="{1D4BC136-DB94-4BD9-863E-6533EB168C95}" type="parTrans" cxnId="{35EC8884-D30D-4CB0-9FD7-53E389C3FC86}">
      <dgm:prSet/>
      <dgm:spPr/>
      <dgm:t>
        <a:bodyPr/>
        <a:lstStyle/>
        <a:p>
          <a:endParaRPr lang="en-US"/>
        </a:p>
      </dgm:t>
    </dgm:pt>
    <dgm:pt modelId="{A2D2D6A5-810B-4DF2-8C00-4BF2104C0D79}" type="sibTrans" cxnId="{35EC8884-D30D-4CB0-9FD7-53E389C3FC86}">
      <dgm:prSet/>
      <dgm:spPr/>
      <dgm:t>
        <a:bodyPr/>
        <a:lstStyle/>
        <a:p>
          <a:endParaRPr lang="en-US"/>
        </a:p>
      </dgm:t>
    </dgm:pt>
    <dgm:pt modelId="{54087FAA-0C56-45AC-87C1-24315A15991A}" type="pres">
      <dgm:prSet presAssocID="{4022047D-7B97-48F5-9009-B7C25226BDD6}" presName="root" presStyleCnt="0">
        <dgm:presLayoutVars>
          <dgm:dir/>
          <dgm:resizeHandles val="exact"/>
        </dgm:presLayoutVars>
      </dgm:prSet>
      <dgm:spPr/>
    </dgm:pt>
    <dgm:pt modelId="{34B4D549-5298-47E5-977C-D298C7ED003D}" type="pres">
      <dgm:prSet presAssocID="{134F21F8-D26C-4B06-96A6-20F4BB838EF1}" presName="compNode" presStyleCnt="0"/>
      <dgm:spPr/>
    </dgm:pt>
    <dgm:pt modelId="{33098E2C-5CB8-49A8-88EA-D5003237339C}" type="pres">
      <dgm:prSet presAssocID="{134F21F8-D26C-4B06-96A6-20F4BB838EF1}" presName="bgRect" presStyleLbl="bgShp" presStyleIdx="0" presStyleCnt="4"/>
      <dgm:spPr/>
    </dgm:pt>
    <dgm:pt modelId="{9F4AE716-5C1A-4F03-98B5-A2F638D767DC}" type="pres">
      <dgm:prSet presAssocID="{134F21F8-D26C-4B06-96A6-20F4BB838EF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Joker Hat"/>
        </a:ext>
      </dgm:extLst>
    </dgm:pt>
    <dgm:pt modelId="{EA04B026-EE91-484F-AC36-1945AA58D754}" type="pres">
      <dgm:prSet presAssocID="{134F21F8-D26C-4B06-96A6-20F4BB838EF1}" presName="spaceRect" presStyleCnt="0"/>
      <dgm:spPr/>
    </dgm:pt>
    <dgm:pt modelId="{2F3A2EA7-4446-493A-B3B6-787A47FBF3DF}" type="pres">
      <dgm:prSet presAssocID="{134F21F8-D26C-4B06-96A6-20F4BB838EF1}" presName="parTx" presStyleLbl="revTx" presStyleIdx="0" presStyleCnt="4">
        <dgm:presLayoutVars>
          <dgm:chMax val="0"/>
          <dgm:chPref val="0"/>
        </dgm:presLayoutVars>
      </dgm:prSet>
      <dgm:spPr/>
    </dgm:pt>
    <dgm:pt modelId="{634EBB95-36B8-4E78-AEC0-B7353F34AF6C}" type="pres">
      <dgm:prSet presAssocID="{BFED4EB0-CB38-4675-A046-65F4F44A2CFD}" presName="sibTrans" presStyleCnt="0"/>
      <dgm:spPr/>
    </dgm:pt>
    <dgm:pt modelId="{125316EB-9C62-47B0-B418-7A46FFC1F9AB}" type="pres">
      <dgm:prSet presAssocID="{C8430723-6494-4EBF-A554-0D1D2ACB076D}" presName="compNode" presStyleCnt="0"/>
      <dgm:spPr/>
    </dgm:pt>
    <dgm:pt modelId="{CB3685EA-B5A3-42B3-9A89-9D8AD98D7690}" type="pres">
      <dgm:prSet presAssocID="{C8430723-6494-4EBF-A554-0D1D2ACB076D}" presName="bgRect" presStyleLbl="bgShp" presStyleIdx="1" presStyleCnt="4"/>
      <dgm:spPr/>
    </dgm:pt>
    <dgm:pt modelId="{75BA94EA-1D0B-471F-BE95-9016D77B447D}" type="pres">
      <dgm:prSet presAssocID="{C8430723-6494-4EBF-A554-0D1D2ACB076D}" presName="iconRect" presStyleLbl="node1" presStyleIdx="1" presStyleCnt="4"/>
      <dgm:spPr>
        <a:ln>
          <a:noFill/>
        </a:ln>
      </dgm:spPr>
    </dgm:pt>
    <dgm:pt modelId="{E9561972-7C03-4D77-B467-DA837CFE56F6}" type="pres">
      <dgm:prSet presAssocID="{C8430723-6494-4EBF-A554-0D1D2ACB076D}" presName="spaceRect" presStyleCnt="0"/>
      <dgm:spPr/>
    </dgm:pt>
    <dgm:pt modelId="{7C8D5D84-2C84-4C4F-9E99-2452ED3B6EF2}" type="pres">
      <dgm:prSet presAssocID="{C8430723-6494-4EBF-A554-0D1D2ACB076D}" presName="parTx" presStyleLbl="revTx" presStyleIdx="1" presStyleCnt="4">
        <dgm:presLayoutVars>
          <dgm:chMax val="0"/>
          <dgm:chPref val="0"/>
        </dgm:presLayoutVars>
      </dgm:prSet>
      <dgm:spPr/>
    </dgm:pt>
    <dgm:pt modelId="{715F133B-D350-479E-9EEB-96F24E400F86}" type="pres">
      <dgm:prSet presAssocID="{279D69B8-D642-46E0-B176-5989C11A73E7}" presName="sibTrans" presStyleCnt="0"/>
      <dgm:spPr/>
    </dgm:pt>
    <dgm:pt modelId="{A26802EC-5206-4CF9-A29B-CF6ADAA4E151}" type="pres">
      <dgm:prSet presAssocID="{B68D8072-B831-4A81-BB4D-F01783D554D8}" presName="compNode" presStyleCnt="0"/>
      <dgm:spPr/>
    </dgm:pt>
    <dgm:pt modelId="{7D525BFD-3371-4EC9-9B8A-90CE492EC6F3}" type="pres">
      <dgm:prSet presAssocID="{B68D8072-B831-4A81-BB4D-F01783D554D8}" presName="bgRect" presStyleLbl="bgShp" presStyleIdx="2" presStyleCnt="4"/>
      <dgm:spPr/>
    </dgm:pt>
    <dgm:pt modelId="{450CA436-7D78-465D-8CDD-54524934BE4A}" type="pres">
      <dgm:prSet presAssocID="{B68D8072-B831-4A81-BB4D-F01783D554D8}" presName="iconRect" presStyleLbl="node1" presStyleIdx="2"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rreo electrónico"/>
        </a:ext>
      </dgm:extLst>
    </dgm:pt>
    <dgm:pt modelId="{764F5ACD-429E-4F9B-B0EF-66452AD32602}" type="pres">
      <dgm:prSet presAssocID="{B68D8072-B831-4A81-BB4D-F01783D554D8}" presName="spaceRect" presStyleCnt="0"/>
      <dgm:spPr/>
    </dgm:pt>
    <dgm:pt modelId="{BF2AF230-8EF0-47EB-ABEB-087EAD5F7E98}" type="pres">
      <dgm:prSet presAssocID="{B68D8072-B831-4A81-BB4D-F01783D554D8}" presName="parTx" presStyleLbl="revTx" presStyleIdx="2" presStyleCnt="4">
        <dgm:presLayoutVars>
          <dgm:chMax val="0"/>
          <dgm:chPref val="0"/>
        </dgm:presLayoutVars>
      </dgm:prSet>
      <dgm:spPr/>
    </dgm:pt>
    <dgm:pt modelId="{984C1DF1-1F04-4E0C-BDBB-9B591988B37D}" type="pres">
      <dgm:prSet presAssocID="{25FF2E10-F3F8-4489-B7E9-CC171F30B673}" presName="sibTrans" presStyleCnt="0"/>
      <dgm:spPr/>
    </dgm:pt>
    <dgm:pt modelId="{20AB4CEC-6F6A-4A4A-9DFD-A3F17BD89FA3}" type="pres">
      <dgm:prSet presAssocID="{7CA8EC30-FB80-41CE-93D6-D968AE9F5BD0}" presName="compNode" presStyleCnt="0"/>
      <dgm:spPr/>
    </dgm:pt>
    <dgm:pt modelId="{E8136998-39E9-4C68-9ADF-455F5C0A5C8A}" type="pres">
      <dgm:prSet presAssocID="{7CA8EC30-FB80-41CE-93D6-D968AE9F5BD0}" presName="bgRect" presStyleLbl="bgShp" presStyleIdx="3" presStyleCnt="4"/>
      <dgm:spPr/>
    </dgm:pt>
    <dgm:pt modelId="{AFA73765-2085-4962-8DD3-8FD50E4E367D}" type="pres">
      <dgm:prSet presAssocID="{7CA8EC30-FB80-41CE-93D6-D968AE9F5BD0}" presName="iconRect" presStyleLbl="node1" presStyleIdx="3"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iudad"/>
        </a:ext>
      </dgm:extLst>
    </dgm:pt>
    <dgm:pt modelId="{3C445721-3F62-4616-B36E-D718E560DC2F}" type="pres">
      <dgm:prSet presAssocID="{7CA8EC30-FB80-41CE-93D6-D968AE9F5BD0}" presName="spaceRect" presStyleCnt="0"/>
      <dgm:spPr/>
    </dgm:pt>
    <dgm:pt modelId="{73F013C6-2C20-4B2E-851E-4711ACA358BE}" type="pres">
      <dgm:prSet presAssocID="{7CA8EC30-FB80-41CE-93D6-D968AE9F5BD0}" presName="parTx" presStyleLbl="revTx" presStyleIdx="3" presStyleCnt="4">
        <dgm:presLayoutVars>
          <dgm:chMax val="0"/>
          <dgm:chPref val="0"/>
        </dgm:presLayoutVars>
      </dgm:prSet>
      <dgm:spPr/>
    </dgm:pt>
  </dgm:ptLst>
  <dgm:cxnLst>
    <dgm:cxn modelId="{45858E4D-89BE-444F-AD83-B038AB485BC8}" type="presOf" srcId="{B68D8072-B831-4A81-BB4D-F01783D554D8}" destId="{BF2AF230-8EF0-47EB-ABEB-087EAD5F7E98}" srcOrd="0" destOrd="0" presId="urn:microsoft.com/office/officeart/2018/2/layout/IconVerticalSolidList"/>
    <dgm:cxn modelId="{DC384677-CC39-496D-BEE7-999FE08515A2}" type="presOf" srcId="{7CA8EC30-FB80-41CE-93D6-D968AE9F5BD0}" destId="{73F013C6-2C20-4B2E-851E-4711ACA358BE}" srcOrd="0" destOrd="0" presId="urn:microsoft.com/office/officeart/2018/2/layout/IconVerticalSolidList"/>
    <dgm:cxn modelId="{35EC8884-D30D-4CB0-9FD7-53E389C3FC86}" srcId="{4022047D-7B97-48F5-9009-B7C25226BDD6}" destId="{7CA8EC30-FB80-41CE-93D6-D968AE9F5BD0}" srcOrd="3" destOrd="0" parTransId="{1D4BC136-DB94-4BD9-863E-6533EB168C95}" sibTransId="{A2D2D6A5-810B-4DF2-8C00-4BF2104C0D79}"/>
    <dgm:cxn modelId="{00F11791-365C-4E19-AE12-4F6C9BF98E07}" srcId="{4022047D-7B97-48F5-9009-B7C25226BDD6}" destId="{B68D8072-B831-4A81-BB4D-F01783D554D8}" srcOrd="2" destOrd="0" parTransId="{5350C784-9C36-4A12-91D5-F8AC3E40350A}" sibTransId="{25FF2E10-F3F8-4489-B7E9-CC171F30B673}"/>
    <dgm:cxn modelId="{928A43B1-4853-4EC7-9CA9-273D7C0D8492}" srcId="{4022047D-7B97-48F5-9009-B7C25226BDD6}" destId="{C8430723-6494-4EBF-A554-0D1D2ACB076D}" srcOrd="1" destOrd="0" parTransId="{581124F6-022A-445A-AAF5-44F54A157EA0}" sibTransId="{279D69B8-D642-46E0-B176-5989C11A73E7}"/>
    <dgm:cxn modelId="{119A85D3-8224-4590-B8C1-2EE0B7BB4746}" type="presOf" srcId="{C8430723-6494-4EBF-A554-0D1D2ACB076D}" destId="{7C8D5D84-2C84-4C4F-9E99-2452ED3B6EF2}" srcOrd="0" destOrd="0" presId="urn:microsoft.com/office/officeart/2018/2/layout/IconVerticalSolidList"/>
    <dgm:cxn modelId="{FF42E1D4-35E6-49E0-AED5-65571AFF3E7D}" type="presOf" srcId="{134F21F8-D26C-4B06-96A6-20F4BB838EF1}" destId="{2F3A2EA7-4446-493A-B3B6-787A47FBF3DF}" srcOrd="0" destOrd="0" presId="urn:microsoft.com/office/officeart/2018/2/layout/IconVerticalSolidList"/>
    <dgm:cxn modelId="{FF7B5CED-A7E4-4F59-8013-EA0994010413}" type="presOf" srcId="{4022047D-7B97-48F5-9009-B7C25226BDD6}" destId="{54087FAA-0C56-45AC-87C1-24315A15991A}" srcOrd="0" destOrd="0" presId="urn:microsoft.com/office/officeart/2018/2/layout/IconVerticalSolidList"/>
    <dgm:cxn modelId="{6A82ADFB-DB0F-4973-A180-7292BAC3F2F0}" srcId="{4022047D-7B97-48F5-9009-B7C25226BDD6}" destId="{134F21F8-D26C-4B06-96A6-20F4BB838EF1}" srcOrd="0" destOrd="0" parTransId="{9EE9D2EA-F1A7-4640-96C8-2F38383947E1}" sibTransId="{BFED4EB0-CB38-4675-A046-65F4F44A2CFD}"/>
    <dgm:cxn modelId="{A6D1E5A2-D3A2-4BB4-B333-226837C91818}" type="presParOf" srcId="{54087FAA-0C56-45AC-87C1-24315A15991A}" destId="{34B4D549-5298-47E5-977C-D298C7ED003D}" srcOrd="0" destOrd="0" presId="urn:microsoft.com/office/officeart/2018/2/layout/IconVerticalSolidList"/>
    <dgm:cxn modelId="{3E7ED02E-9902-422E-9836-61115FF8723D}" type="presParOf" srcId="{34B4D549-5298-47E5-977C-D298C7ED003D}" destId="{33098E2C-5CB8-49A8-88EA-D5003237339C}" srcOrd="0" destOrd="0" presId="urn:microsoft.com/office/officeart/2018/2/layout/IconVerticalSolidList"/>
    <dgm:cxn modelId="{10B34F91-E17E-4614-94AE-14D4A9B9B390}" type="presParOf" srcId="{34B4D549-5298-47E5-977C-D298C7ED003D}" destId="{9F4AE716-5C1A-4F03-98B5-A2F638D767DC}" srcOrd="1" destOrd="0" presId="urn:microsoft.com/office/officeart/2018/2/layout/IconVerticalSolidList"/>
    <dgm:cxn modelId="{55BF0B60-A478-4590-9D0C-0B749F714546}" type="presParOf" srcId="{34B4D549-5298-47E5-977C-D298C7ED003D}" destId="{EA04B026-EE91-484F-AC36-1945AA58D754}" srcOrd="2" destOrd="0" presId="urn:microsoft.com/office/officeart/2018/2/layout/IconVerticalSolidList"/>
    <dgm:cxn modelId="{EC6CA43B-0276-4C74-B070-2DCAD780C529}" type="presParOf" srcId="{34B4D549-5298-47E5-977C-D298C7ED003D}" destId="{2F3A2EA7-4446-493A-B3B6-787A47FBF3DF}" srcOrd="3" destOrd="0" presId="urn:microsoft.com/office/officeart/2018/2/layout/IconVerticalSolidList"/>
    <dgm:cxn modelId="{FBF62D38-8D4A-4512-94C4-C0D1D3C5CC13}" type="presParOf" srcId="{54087FAA-0C56-45AC-87C1-24315A15991A}" destId="{634EBB95-36B8-4E78-AEC0-B7353F34AF6C}" srcOrd="1" destOrd="0" presId="urn:microsoft.com/office/officeart/2018/2/layout/IconVerticalSolidList"/>
    <dgm:cxn modelId="{B0E98F69-D41F-465D-82CA-5C8E9FB923AC}" type="presParOf" srcId="{54087FAA-0C56-45AC-87C1-24315A15991A}" destId="{125316EB-9C62-47B0-B418-7A46FFC1F9AB}" srcOrd="2" destOrd="0" presId="urn:microsoft.com/office/officeart/2018/2/layout/IconVerticalSolidList"/>
    <dgm:cxn modelId="{594DE6B7-09A9-435B-9CA0-DC7B928BA4C2}" type="presParOf" srcId="{125316EB-9C62-47B0-B418-7A46FFC1F9AB}" destId="{CB3685EA-B5A3-42B3-9A89-9D8AD98D7690}" srcOrd="0" destOrd="0" presId="urn:microsoft.com/office/officeart/2018/2/layout/IconVerticalSolidList"/>
    <dgm:cxn modelId="{2866A4C8-5E99-4A77-A5B5-59306CBC08F8}" type="presParOf" srcId="{125316EB-9C62-47B0-B418-7A46FFC1F9AB}" destId="{75BA94EA-1D0B-471F-BE95-9016D77B447D}" srcOrd="1" destOrd="0" presId="urn:microsoft.com/office/officeart/2018/2/layout/IconVerticalSolidList"/>
    <dgm:cxn modelId="{F41FFB6B-C263-45B5-BF4C-DED0C12BCB21}" type="presParOf" srcId="{125316EB-9C62-47B0-B418-7A46FFC1F9AB}" destId="{E9561972-7C03-4D77-B467-DA837CFE56F6}" srcOrd="2" destOrd="0" presId="urn:microsoft.com/office/officeart/2018/2/layout/IconVerticalSolidList"/>
    <dgm:cxn modelId="{22232732-7C73-4365-A9F7-0D28C4463796}" type="presParOf" srcId="{125316EB-9C62-47B0-B418-7A46FFC1F9AB}" destId="{7C8D5D84-2C84-4C4F-9E99-2452ED3B6EF2}" srcOrd="3" destOrd="0" presId="urn:microsoft.com/office/officeart/2018/2/layout/IconVerticalSolidList"/>
    <dgm:cxn modelId="{EE0A6061-A4AC-46B9-998B-A1E328614CB9}" type="presParOf" srcId="{54087FAA-0C56-45AC-87C1-24315A15991A}" destId="{715F133B-D350-479E-9EEB-96F24E400F86}" srcOrd="3" destOrd="0" presId="urn:microsoft.com/office/officeart/2018/2/layout/IconVerticalSolidList"/>
    <dgm:cxn modelId="{32A6EE60-D09F-4237-BCAC-AE87EC4F9464}" type="presParOf" srcId="{54087FAA-0C56-45AC-87C1-24315A15991A}" destId="{A26802EC-5206-4CF9-A29B-CF6ADAA4E151}" srcOrd="4" destOrd="0" presId="urn:microsoft.com/office/officeart/2018/2/layout/IconVerticalSolidList"/>
    <dgm:cxn modelId="{43113A5E-2AA2-4CFA-8399-5C279C857A17}" type="presParOf" srcId="{A26802EC-5206-4CF9-A29B-CF6ADAA4E151}" destId="{7D525BFD-3371-4EC9-9B8A-90CE492EC6F3}" srcOrd="0" destOrd="0" presId="urn:microsoft.com/office/officeart/2018/2/layout/IconVerticalSolidList"/>
    <dgm:cxn modelId="{284DB739-1BA1-4967-AAE0-CE43CFA3B40F}" type="presParOf" srcId="{A26802EC-5206-4CF9-A29B-CF6ADAA4E151}" destId="{450CA436-7D78-465D-8CDD-54524934BE4A}" srcOrd="1" destOrd="0" presId="urn:microsoft.com/office/officeart/2018/2/layout/IconVerticalSolidList"/>
    <dgm:cxn modelId="{1392F67C-3DD0-4B6D-9EEA-DE8831E50BB7}" type="presParOf" srcId="{A26802EC-5206-4CF9-A29B-CF6ADAA4E151}" destId="{764F5ACD-429E-4F9B-B0EF-66452AD32602}" srcOrd="2" destOrd="0" presId="urn:microsoft.com/office/officeart/2018/2/layout/IconVerticalSolidList"/>
    <dgm:cxn modelId="{CC96618F-6B41-4644-BCE9-6E81190C4064}" type="presParOf" srcId="{A26802EC-5206-4CF9-A29B-CF6ADAA4E151}" destId="{BF2AF230-8EF0-47EB-ABEB-087EAD5F7E98}" srcOrd="3" destOrd="0" presId="urn:microsoft.com/office/officeart/2018/2/layout/IconVerticalSolidList"/>
    <dgm:cxn modelId="{28453A30-754C-41B1-8427-C599014CF420}" type="presParOf" srcId="{54087FAA-0C56-45AC-87C1-24315A15991A}" destId="{984C1DF1-1F04-4E0C-BDBB-9B591988B37D}" srcOrd="5" destOrd="0" presId="urn:microsoft.com/office/officeart/2018/2/layout/IconVerticalSolidList"/>
    <dgm:cxn modelId="{ECE20375-0A78-45F4-B2DB-2BA9A4C3C31C}" type="presParOf" srcId="{54087FAA-0C56-45AC-87C1-24315A15991A}" destId="{20AB4CEC-6F6A-4A4A-9DFD-A3F17BD89FA3}" srcOrd="6" destOrd="0" presId="urn:microsoft.com/office/officeart/2018/2/layout/IconVerticalSolidList"/>
    <dgm:cxn modelId="{C2F1FCBF-0369-4FBF-90A2-24230CAD6BCB}" type="presParOf" srcId="{20AB4CEC-6F6A-4A4A-9DFD-A3F17BD89FA3}" destId="{E8136998-39E9-4C68-9ADF-455F5C0A5C8A}" srcOrd="0" destOrd="0" presId="urn:microsoft.com/office/officeart/2018/2/layout/IconVerticalSolidList"/>
    <dgm:cxn modelId="{ACE3DBA3-3B5C-41A3-B06C-4242F76FCB58}" type="presParOf" srcId="{20AB4CEC-6F6A-4A4A-9DFD-A3F17BD89FA3}" destId="{AFA73765-2085-4962-8DD3-8FD50E4E367D}" srcOrd="1" destOrd="0" presId="urn:microsoft.com/office/officeart/2018/2/layout/IconVerticalSolidList"/>
    <dgm:cxn modelId="{25373DF5-76A9-4B69-99C3-33A675C3ACFE}" type="presParOf" srcId="{20AB4CEC-6F6A-4A4A-9DFD-A3F17BD89FA3}" destId="{3C445721-3F62-4616-B36E-D718E560DC2F}" srcOrd="2" destOrd="0" presId="urn:microsoft.com/office/officeart/2018/2/layout/IconVerticalSolidList"/>
    <dgm:cxn modelId="{88AA68A1-94DC-463D-A0C3-56EAF026517F}" type="presParOf" srcId="{20AB4CEC-6F6A-4A4A-9DFD-A3F17BD89FA3}" destId="{73F013C6-2C20-4B2E-851E-4711ACA358BE}" srcOrd="3" destOrd="0" presId="urn:microsoft.com/office/officeart/2018/2/layout/IconVerticalSolidList"/>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22047D-7B97-48F5-9009-B7C25226BDD6}" type="doc">
      <dgm:prSet loTypeId="urn:microsoft.com/office/officeart/2005/8/layout/arrow5" loCatId="relationship" qsTypeId="urn:microsoft.com/office/officeart/2005/8/quickstyle/simple1" qsCatId="simple" csTypeId="urn:microsoft.com/office/officeart/2005/8/colors/colorful1" csCatId="colorful" phldr="1"/>
      <dgm:spPr/>
      <dgm:t>
        <a:bodyPr/>
        <a:lstStyle/>
        <a:p>
          <a:endParaRPr lang="en-US"/>
        </a:p>
      </dgm:t>
    </dgm:pt>
    <dgm:pt modelId="{134F21F8-D26C-4B06-96A6-20F4BB838EF1}">
      <dgm:prSet/>
      <dgm:spPr/>
      <dgm:t>
        <a:bodyPr/>
        <a:lstStyle/>
        <a:p>
          <a:r>
            <a:rPr lang="es-MX" b="1">
              <a:effectLst>
                <a:outerShdw blurRad="38100" dist="38100" dir="2700000" algn="tl">
                  <a:srgbClr val="000000">
                    <a:alpha val="43137"/>
                  </a:srgbClr>
                </a:outerShdw>
              </a:effectLst>
            </a:rPr>
            <a:t>¿¿¿CON QUÉ???</a:t>
          </a:r>
          <a:endParaRPr lang="en-US" b="1">
            <a:effectLst>
              <a:outerShdw blurRad="38100" dist="38100" dir="2700000" algn="tl">
                <a:srgbClr val="000000">
                  <a:alpha val="43137"/>
                </a:srgbClr>
              </a:outerShdw>
            </a:effectLst>
          </a:endParaRPr>
        </a:p>
      </dgm:t>
    </dgm:pt>
    <dgm:pt modelId="{9EE9D2EA-F1A7-4640-96C8-2F38383947E1}" type="parTrans" cxnId="{6A82ADFB-DB0F-4973-A180-7292BAC3F2F0}">
      <dgm:prSet/>
      <dgm:spPr/>
      <dgm:t>
        <a:bodyPr/>
        <a:lstStyle/>
        <a:p>
          <a:endParaRPr lang="en-US"/>
        </a:p>
      </dgm:t>
    </dgm:pt>
    <dgm:pt modelId="{BFED4EB0-CB38-4675-A046-65F4F44A2CFD}" type="sibTrans" cxnId="{6A82ADFB-DB0F-4973-A180-7292BAC3F2F0}">
      <dgm:prSet/>
      <dgm:spPr/>
      <dgm:t>
        <a:bodyPr/>
        <a:lstStyle/>
        <a:p>
          <a:endParaRPr lang="en-US"/>
        </a:p>
      </dgm:t>
    </dgm:pt>
    <dgm:pt modelId="{C8430723-6494-4EBF-A554-0D1D2ACB076D}">
      <dgm:prSet/>
      <dgm:spPr/>
      <dgm:t>
        <a:bodyPr/>
        <a:lstStyle/>
        <a:p>
          <a:r>
            <a:rPr lang="es-MX" dirty="0"/>
            <a:t>MATERIAL QUIRURGICO</a:t>
          </a:r>
          <a:endParaRPr lang="en-US" dirty="0"/>
        </a:p>
      </dgm:t>
    </dgm:pt>
    <dgm:pt modelId="{581124F6-022A-445A-AAF5-44F54A157EA0}" type="parTrans" cxnId="{928A43B1-4853-4EC7-9CA9-273D7C0D8492}">
      <dgm:prSet/>
      <dgm:spPr/>
      <dgm:t>
        <a:bodyPr/>
        <a:lstStyle/>
        <a:p>
          <a:endParaRPr lang="en-US"/>
        </a:p>
      </dgm:t>
    </dgm:pt>
    <dgm:pt modelId="{279D69B8-D642-46E0-B176-5989C11A73E7}" type="sibTrans" cxnId="{928A43B1-4853-4EC7-9CA9-273D7C0D8492}">
      <dgm:prSet/>
      <dgm:spPr/>
      <dgm:t>
        <a:bodyPr/>
        <a:lstStyle/>
        <a:p>
          <a:endParaRPr lang="en-US"/>
        </a:p>
      </dgm:t>
    </dgm:pt>
    <dgm:pt modelId="{B68D8072-B831-4A81-BB4D-F01783D554D8}">
      <dgm:prSet/>
      <dgm:spPr/>
      <dgm:t>
        <a:bodyPr/>
        <a:lstStyle/>
        <a:p>
          <a:r>
            <a:rPr lang="es-MX"/>
            <a:t>FORMAS FISCALES Y FINANCIERAS</a:t>
          </a:r>
        </a:p>
        <a:p>
          <a:endParaRPr lang="en-US"/>
        </a:p>
      </dgm:t>
    </dgm:pt>
    <dgm:pt modelId="{5350C784-9C36-4A12-91D5-F8AC3E40350A}" type="parTrans" cxnId="{00F11791-365C-4E19-AE12-4F6C9BF98E07}">
      <dgm:prSet/>
      <dgm:spPr/>
      <dgm:t>
        <a:bodyPr/>
        <a:lstStyle/>
        <a:p>
          <a:endParaRPr lang="en-US"/>
        </a:p>
      </dgm:t>
    </dgm:pt>
    <dgm:pt modelId="{25FF2E10-F3F8-4489-B7E9-CC171F30B673}" type="sibTrans" cxnId="{00F11791-365C-4E19-AE12-4F6C9BF98E07}">
      <dgm:prSet/>
      <dgm:spPr/>
      <dgm:t>
        <a:bodyPr/>
        <a:lstStyle/>
        <a:p>
          <a:endParaRPr lang="en-US"/>
        </a:p>
      </dgm:t>
    </dgm:pt>
    <dgm:pt modelId="{7CA8EC30-FB80-41CE-93D6-D968AE9F5BD0}">
      <dgm:prSet/>
      <dgm:spPr/>
      <dgm:t>
        <a:bodyPr/>
        <a:lstStyle/>
        <a:p>
          <a:r>
            <a:rPr lang="en-US" dirty="0"/>
            <a:t>MINERIA</a:t>
          </a:r>
        </a:p>
      </dgm:t>
    </dgm:pt>
    <dgm:pt modelId="{1D4BC136-DB94-4BD9-863E-6533EB168C95}" type="parTrans" cxnId="{35EC8884-D30D-4CB0-9FD7-53E389C3FC86}">
      <dgm:prSet/>
      <dgm:spPr/>
      <dgm:t>
        <a:bodyPr/>
        <a:lstStyle/>
        <a:p>
          <a:endParaRPr lang="en-US"/>
        </a:p>
      </dgm:t>
    </dgm:pt>
    <dgm:pt modelId="{A2D2D6A5-810B-4DF2-8C00-4BF2104C0D79}" type="sibTrans" cxnId="{35EC8884-D30D-4CB0-9FD7-53E389C3FC86}">
      <dgm:prSet/>
      <dgm:spPr/>
      <dgm:t>
        <a:bodyPr/>
        <a:lstStyle/>
        <a:p>
          <a:endParaRPr lang="en-US"/>
        </a:p>
      </dgm:t>
    </dgm:pt>
    <dgm:pt modelId="{0E387757-B126-40D0-8C40-64CCC969B064}" type="pres">
      <dgm:prSet presAssocID="{4022047D-7B97-48F5-9009-B7C25226BDD6}" presName="diagram" presStyleCnt="0">
        <dgm:presLayoutVars>
          <dgm:dir/>
          <dgm:resizeHandles val="exact"/>
        </dgm:presLayoutVars>
      </dgm:prSet>
      <dgm:spPr/>
    </dgm:pt>
    <dgm:pt modelId="{4030A00A-EBB0-4482-BB6F-AF9725FE8CC4}" type="pres">
      <dgm:prSet presAssocID="{134F21F8-D26C-4B06-96A6-20F4BB838EF1}" presName="arrow" presStyleLbl="node1" presStyleIdx="0" presStyleCnt="4">
        <dgm:presLayoutVars>
          <dgm:bulletEnabled val="1"/>
        </dgm:presLayoutVars>
      </dgm:prSet>
      <dgm:spPr/>
    </dgm:pt>
    <dgm:pt modelId="{7FC2D531-40AF-43A0-A1EA-33B2270AD5BA}" type="pres">
      <dgm:prSet presAssocID="{C8430723-6494-4EBF-A554-0D1D2ACB076D}" presName="arrow" presStyleLbl="node1" presStyleIdx="1" presStyleCnt="4">
        <dgm:presLayoutVars>
          <dgm:bulletEnabled val="1"/>
        </dgm:presLayoutVars>
      </dgm:prSet>
      <dgm:spPr/>
    </dgm:pt>
    <dgm:pt modelId="{13B71E9C-1F0A-4F04-851E-747EE841DA10}" type="pres">
      <dgm:prSet presAssocID="{B68D8072-B831-4A81-BB4D-F01783D554D8}" presName="arrow" presStyleLbl="node1" presStyleIdx="2" presStyleCnt="4">
        <dgm:presLayoutVars>
          <dgm:bulletEnabled val="1"/>
        </dgm:presLayoutVars>
      </dgm:prSet>
      <dgm:spPr/>
    </dgm:pt>
    <dgm:pt modelId="{F31A878A-4EC8-4C94-9319-2580A7A35A9F}" type="pres">
      <dgm:prSet presAssocID="{7CA8EC30-FB80-41CE-93D6-D968AE9F5BD0}" presName="arrow" presStyleLbl="node1" presStyleIdx="3" presStyleCnt="4">
        <dgm:presLayoutVars>
          <dgm:bulletEnabled val="1"/>
        </dgm:presLayoutVars>
      </dgm:prSet>
      <dgm:spPr/>
    </dgm:pt>
  </dgm:ptLst>
  <dgm:cxnLst>
    <dgm:cxn modelId="{1E63C907-DCCC-4B82-8FF3-E4014F859DD7}" type="presOf" srcId="{4022047D-7B97-48F5-9009-B7C25226BDD6}" destId="{0E387757-B126-40D0-8C40-64CCC969B064}" srcOrd="0" destOrd="0" presId="urn:microsoft.com/office/officeart/2005/8/layout/arrow5"/>
    <dgm:cxn modelId="{B9D3FE63-2A86-4F3D-9476-602A4F31FC2D}" type="presOf" srcId="{134F21F8-D26C-4B06-96A6-20F4BB838EF1}" destId="{4030A00A-EBB0-4482-BB6F-AF9725FE8CC4}" srcOrd="0" destOrd="0" presId="urn:microsoft.com/office/officeart/2005/8/layout/arrow5"/>
    <dgm:cxn modelId="{35EC8884-D30D-4CB0-9FD7-53E389C3FC86}" srcId="{4022047D-7B97-48F5-9009-B7C25226BDD6}" destId="{7CA8EC30-FB80-41CE-93D6-D968AE9F5BD0}" srcOrd="3" destOrd="0" parTransId="{1D4BC136-DB94-4BD9-863E-6533EB168C95}" sibTransId="{A2D2D6A5-810B-4DF2-8C00-4BF2104C0D79}"/>
    <dgm:cxn modelId="{00F11791-365C-4E19-AE12-4F6C9BF98E07}" srcId="{4022047D-7B97-48F5-9009-B7C25226BDD6}" destId="{B68D8072-B831-4A81-BB4D-F01783D554D8}" srcOrd="2" destOrd="0" parTransId="{5350C784-9C36-4A12-91D5-F8AC3E40350A}" sibTransId="{25FF2E10-F3F8-4489-B7E9-CC171F30B673}"/>
    <dgm:cxn modelId="{928A43B1-4853-4EC7-9CA9-273D7C0D8492}" srcId="{4022047D-7B97-48F5-9009-B7C25226BDD6}" destId="{C8430723-6494-4EBF-A554-0D1D2ACB076D}" srcOrd="1" destOrd="0" parTransId="{581124F6-022A-445A-AAF5-44F54A157EA0}" sibTransId="{279D69B8-D642-46E0-B176-5989C11A73E7}"/>
    <dgm:cxn modelId="{AD4605B7-4ABF-4387-8896-B2A25D71ED8F}" type="presOf" srcId="{7CA8EC30-FB80-41CE-93D6-D968AE9F5BD0}" destId="{F31A878A-4EC8-4C94-9319-2580A7A35A9F}" srcOrd="0" destOrd="0" presId="urn:microsoft.com/office/officeart/2005/8/layout/arrow5"/>
    <dgm:cxn modelId="{F9245BC6-11E3-4264-97B7-1B5A65811AA8}" type="presOf" srcId="{B68D8072-B831-4A81-BB4D-F01783D554D8}" destId="{13B71E9C-1F0A-4F04-851E-747EE841DA10}" srcOrd="0" destOrd="0" presId="urn:microsoft.com/office/officeart/2005/8/layout/arrow5"/>
    <dgm:cxn modelId="{47E68BF9-889A-4280-98F3-0BEE3D477959}" type="presOf" srcId="{C8430723-6494-4EBF-A554-0D1D2ACB076D}" destId="{7FC2D531-40AF-43A0-A1EA-33B2270AD5BA}" srcOrd="0" destOrd="0" presId="urn:microsoft.com/office/officeart/2005/8/layout/arrow5"/>
    <dgm:cxn modelId="{6A82ADFB-DB0F-4973-A180-7292BAC3F2F0}" srcId="{4022047D-7B97-48F5-9009-B7C25226BDD6}" destId="{134F21F8-D26C-4B06-96A6-20F4BB838EF1}" srcOrd="0" destOrd="0" parTransId="{9EE9D2EA-F1A7-4640-96C8-2F38383947E1}" sibTransId="{BFED4EB0-CB38-4675-A046-65F4F44A2CFD}"/>
    <dgm:cxn modelId="{6F6FFB98-EF8B-434E-BAE0-A7CEB5B955FA}" type="presParOf" srcId="{0E387757-B126-40D0-8C40-64CCC969B064}" destId="{4030A00A-EBB0-4482-BB6F-AF9725FE8CC4}" srcOrd="0" destOrd="0" presId="urn:microsoft.com/office/officeart/2005/8/layout/arrow5"/>
    <dgm:cxn modelId="{483FA3F3-0306-457F-B0ED-5C6E71DADE62}" type="presParOf" srcId="{0E387757-B126-40D0-8C40-64CCC969B064}" destId="{7FC2D531-40AF-43A0-A1EA-33B2270AD5BA}" srcOrd="1" destOrd="0" presId="urn:microsoft.com/office/officeart/2005/8/layout/arrow5"/>
    <dgm:cxn modelId="{D8522B95-0890-4B32-92EA-97E27FCFE60B}" type="presParOf" srcId="{0E387757-B126-40D0-8C40-64CCC969B064}" destId="{13B71E9C-1F0A-4F04-851E-747EE841DA10}" srcOrd="2" destOrd="0" presId="urn:microsoft.com/office/officeart/2005/8/layout/arrow5"/>
    <dgm:cxn modelId="{B0569EB3-DF27-437A-8C4C-4790485C2B9F}" type="presParOf" srcId="{0E387757-B126-40D0-8C40-64CCC969B064}" destId="{F31A878A-4EC8-4C94-9319-2580A7A35A9F}" srcOrd="3" destOrd="0" presId="urn:microsoft.com/office/officeart/2005/8/layout/arrow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60EFBB-9538-486C-B180-8E3ED2BCA8D0}">
      <dsp:nvSpPr>
        <dsp:cNvPr id="0" name=""/>
        <dsp:cNvSpPr/>
      </dsp:nvSpPr>
      <dsp:spPr>
        <a:xfrm>
          <a:off x="0" y="1099"/>
          <a:ext cx="5336685" cy="6684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E47C3A-2CE9-43FE-BCFE-350476244A83}">
      <dsp:nvSpPr>
        <dsp:cNvPr id="0" name=""/>
        <dsp:cNvSpPr/>
      </dsp:nvSpPr>
      <dsp:spPr>
        <a:xfrm>
          <a:off x="20220" y="16139"/>
          <a:ext cx="36765" cy="367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7D55BC-4CF2-4712-BE0C-3315C96DF871}">
      <dsp:nvSpPr>
        <dsp:cNvPr id="0" name=""/>
        <dsp:cNvSpPr/>
      </dsp:nvSpPr>
      <dsp:spPr>
        <a:xfrm>
          <a:off x="77206" y="1099"/>
          <a:ext cx="5005018" cy="21056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847" tIns="222847" rIns="222847" bIns="222847" numCol="1" spcCol="1270" anchor="ctr" anchorCtr="0">
          <a:noAutofit/>
        </a:bodyPr>
        <a:lstStyle/>
        <a:p>
          <a:pPr marL="0" lvl="0" indent="0" algn="l" defTabSz="622300">
            <a:lnSpc>
              <a:spcPct val="100000"/>
            </a:lnSpc>
            <a:spcBef>
              <a:spcPct val="0"/>
            </a:spcBef>
            <a:spcAft>
              <a:spcPct val="35000"/>
            </a:spcAft>
            <a:buNone/>
          </a:pPr>
          <a:r>
            <a:rPr lang="es-MX" sz="1400" b="1" kern="1200"/>
            <a:t>COMPETENCIAS DE LA DIMENSIÓN</a:t>
          </a:r>
          <a:endParaRPr lang="en-US" sz="1400" kern="1200"/>
        </a:p>
      </dsp:txBody>
      <dsp:txXfrm>
        <a:off x="77206" y="1099"/>
        <a:ext cx="5005018" cy="2105644"/>
      </dsp:txXfrm>
    </dsp:sp>
    <dsp:sp modelId="{12E84894-437D-4847-B699-105D6B9113B5}">
      <dsp:nvSpPr>
        <dsp:cNvPr id="0" name=""/>
        <dsp:cNvSpPr/>
      </dsp:nvSpPr>
      <dsp:spPr>
        <a:xfrm>
          <a:off x="0" y="2285947"/>
          <a:ext cx="5336685" cy="6684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6ECE01-E4B2-4342-A38C-B2E28350A7FC}">
      <dsp:nvSpPr>
        <dsp:cNvPr id="0" name=""/>
        <dsp:cNvSpPr/>
      </dsp:nvSpPr>
      <dsp:spPr>
        <a:xfrm>
          <a:off x="20220" y="2300988"/>
          <a:ext cx="36765" cy="367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C513D2-82DC-4036-BC70-735C2F643226}">
      <dsp:nvSpPr>
        <dsp:cNvPr id="0" name=""/>
        <dsp:cNvSpPr/>
      </dsp:nvSpPr>
      <dsp:spPr>
        <a:xfrm>
          <a:off x="77206" y="2285947"/>
          <a:ext cx="5005018" cy="21056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847" tIns="222847" rIns="222847" bIns="222847" numCol="1" spcCol="1270" anchor="ctr" anchorCtr="0">
          <a:noAutofit/>
        </a:bodyPr>
        <a:lstStyle/>
        <a:p>
          <a:pPr marL="0" lvl="0" indent="0" algn="l" defTabSz="622300">
            <a:lnSpc>
              <a:spcPct val="100000"/>
            </a:lnSpc>
            <a:spcBef>
              <a:spcPct val="0"/>
            </a:spcBef>
            <a:spcAft>
              <a:spcPct val="35000"/>
            </a:spcAft>
            <a:buNone/>
          </a:pPr>
          <a:r>
            <a:rPr lang="es-MX" sz="1400" kern="1200"/>
            <a:t>B. Intelectual. Cultura-Ciencia-tecnología-humanidades. La que promueve el desarrollo de las siguientes competencias: Ciencias Sociales · Utiliza los conocimientos y actitudes sobre la sociedad, entendida desde las diferentes perspectivas, en su concepción dinámica, cambiante y compleja, para interpretar fenómenos y problemas sociales en contextos diversos; tomar decisiones y resolver conflictos, así como para interactuar con otras personas y grupos conforme a normas cívicas basadas en el respeto mutuo. </a:t>
          </a:r>
          <a:endParaRPr lang="en-US" sz="1400" kern="1200"/>
        </a:p>
      </dsp:txBody>
      <dsp:txXfrm>
        <a:off x="77206" y="2285947"/>
        <a:ext cx="5005018" cy="21056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188AF-AA6A-4D7B-B712-81D4B571E6A4}">
      <dsp:nvSpPr>
        <dsp:cNvPr id="0" name=""/>
        <dsp:cNvSpPr/>
      </dsp:nvSpPr>
      <dsp:spPr>
        <a:xfrm>
          <a:off x="0" y="542054"/>
          <a:ext cx="12192000" cy="100071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99AEF9-C4B7-4418-834A-B5FC8A469FDE}">
      <dsp:nvSpPr>
        <dsp:cNvPr id="0" name=""/>
        <dsp:cNvSpPr/>
      </dsp:nvSpPr>
      <dsp:spPr>
        <a:xfrm>
          <a:off x="302716" y="767215"/>
          <a:ext cx="550393" cy="5503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0D5767-5BB4-4930-BAA0-A7F08910FFE6}">
      <dsp:nvSpPr>
        <dsp:cNvPr id="0" name=""/>
        <dsp:cNvSpPr/>
      </dsp:nvSpPr>
      <dsp:spPr>
        <a:xfrm>
          <a:off x="1155827" y="542054"/>
          <a:ext cx="11036172" cy="1000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909" tIns="105909" rIns="105909" bIns="105909" numCol="1" spcCol="1270" anchor="ctr" anchorCtr="0">
          <a:noAutofit/>
        </a:bodyPr>
        <a:lstStyle/>
        <a:p>
          <a:pPr marL="0" lvl="0" indent="0" algn="l" defTabSz="711200">
            <a:lnSpc>
              <a:spcPct val="100000"/>
            </a:lnSpc>
            <a:spcBef>
              <a:spcPct val="0"/>
            </a:spcBef>
            <a:spcAft>
              <a:spcPct val="35000"/>
            </a:spcAft>
            <a:buNone/>
          </a:pPr>
          <a:r>
            <a:rPr lang="es-MX" sz="1600" b="1" kern="1200"/>
            <a:t>COMPETENCIAS DE LA DIMENSIÓN</a:t>
          </a:r>
          <a:endParaRPr lang="en-US" sz="1600" kern="1200"/>
        </a:p>
      </dsp:txBody>
      <dsp:txXfrm>
        <a:off x="1155827" y="542054"/>
        <a:ext cx="11036172" cy="1000716"/>
      </dsp:txXfrm>
    </dsp:sp>
    <dsp:sp modelId="{4CC1559A-1067-4456-963E-45F30C56B9FB}">
      <dsp:nvSpPr>
        <dsp:cNvPr id="0" name=""/>
        <dsp:cNvSpPr/>
      </dsp:nvSpPr>
      <dsp:spPr>
        <a:xfrm>
          <a:off x="0" y="1792950"/>
          <a:ext cx="12192000" cy="100071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8DF3C7-6E43-43B1-A6DC-3673B92C3D03}">
      <dsp:nvSpPr>
        <dsp:cNvPr id="0" name=""/>
        <dsp:cNvSpPr/>
      </dsp:nvSpPr>
      <dsp:spPr>
        <a:xfrm>
          <a:off x="302716" y="2018111"/>
          <a:ext cx="550393" cy="5503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1B4140-62CA-403C-A8C5-48565EF86192}">
      <dsp:nvSpPr>
        <dsp:cNvPr id="0" name=""/>
        <dsp:cNvSpPr/>
      </dsp:nvSpPr>
      <dsp:spPr>
        <a:xfrm>
          <a:off x="1155827" y="1792950"/>
          <a:ext cx="11036172" cy="1000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909" tIns="105909" rIns="105909" bIns="105909" numCol="1" spcCol="1270" anchor="ctr" anchorCtr="0">
          <a:noAutofit/>
        </a:bodyPr>
        <a:lstStyle/>
        <a:p>
          <a:pPr marL="0" lvl="0" indent="0" algn="l" defTabSz="711200">
            <a:lnSpc>
              <a:spcPct val="100000"/>
            </a:lnSpc>
            <a:spcBef>
              <a:spcPct val="0"/>
            </a:spcBef>
            <a:spcAft>
              <a:spcPct val="35000"/>
            </a:spcAft>
            <a:buNone/>
          </a:pPr>
          <a:r>
            <a:rPr lang="es-MX" sz="1600" kern="1200"/>
            <a:t>C. Compromiso social. Integración y aplicación responsable del saber. · Participa de manera constructiva en las actividades de la comunidad, así como la toma de decisiones para ejercer una ciudadanía con una conciencia cívica responsable para promover la construcción de una sociedad justa y equitativa que favorezca la sostenibilidad</a:t>
          </a:r>
          <a:endParaRPr lang="en-US" sz="1600" kern="1200"/>
        </a:p>
      </dsp:txBody>
      <dsp:txXfrm>
        <a:off x="1155827" y="1792950"/>
        <a:ext cx="11036172" cy="10007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42F0D-29C1-4518-A0C7-52CDB9C70DF0}">
      <dsp:nvSpPr>
        <dsp:cNvPr id="0" name=""/>
        <dsp:cNvSpPr/>
      </dsp:nvSpPr>
      <dsp:spPr>
        <a:xfrm>
          <a:off x="1123026" y="7198"/>
          <a:ext cx="1028956" cy="102895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462BB6-B165-4AED-A016-ADE821004468}">
      <dsp:nvSpPr>
        <dsp:cNvPr id="0" name=""/>
        <dsp:cNvSpPr/>
      </dsp:nvSpPr>
      <dsp:spPr>
        <a:xfrm>
          <a:off x="1339106" y="223279"/>
          <a:ext cx="596794" cy="5967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B194E4-49E2-4F87-BF6C-BC6D30DE62CA}">
      <dsp:nvSpPr>
        <dsp:cNvPr id="0" name=""/>
        <dsp:cNvSpPr/>
      </dsp:nvSpPr>
      <dsp:spPr>
        <a:xfrm>
          <a:off x="2372472" y="7198"/>
          <a:ext cx="2425396" cy="1028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244600">
            <a:lnSpc>
              <a:spcPct val="100000"/>
            </a:lnSpc>
            <a:spcBef>
              <a:spcPct val="0"/>
            </a:spcBef>
            <a:spcAft>
              <a:spcPct val="35000"/>
            </a:spcAft>
            <a:buNone/>
          </a:pPr>
          <a:r>
            <a:rPr lang="es-MX" sz="2800" b="1" kern="1200" dirty="0">
              <a:effectLst>
                <a:outerShdw blurRad="38100" dist="38100" dir="2700000" algn="tl">
                  <a:srgbClr val="000000">
                    <a:alpha val="43137"/>
                  </a:srgbClr>
                </a:outerShdw>
              </a:effectLst>
            </a:rPr>
            <a:t>¿¿¿CON QUÉ???</a:t>
          </a:r>
          <a:endParaRPr lang="en-US" sz="2800" b="1" kern="1200" dirty="0">
            <a:effectLst>
              <a:outerShdw blurRad="38100" dist="38100" dir="2700000" algn="tl">
                <a:srgbClr val="000000">
                  <a:alpha val="43137"/>
                </a:srgbClr>
              </a:outerShdw>
            </a:effectLst>
          </a:endParaRPr>
        </a:p>
      </dsp:txBody>
      <dsp:txXfrm>
        <a:off x="2372472" y="7198"/>
        <a:ext cx="2425396" cy="1028956"/>
      </dsp:txXfrm>
    </dsp:sp>
    <dsp:sp modelId="{CA847DB9-1DBC-48C6-A27D-2E05524F7748}">
      <dsp:nvSpPr>
        <dsp:cNvPr id="0" name=""/>
        <dsp:cNvSpPr/>
      </dsp:nvSpPr>
      <dsp:spPr>
        <a:xfrm>
          <a:off x="5220476" y="7198"/>
          <a:ext cx="1028956" cy="102895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86BB6F-2CC7-4E64-ACC0-C8C7ABBA7576}">
      <dsp:nvSpPr>
        <dsp:cNvPr id="0" name=""/>
        <dsp:cNvSpPr/>
      </dsp:nvSpPr>
      <dsp:spPr>
        <a:xfrm>
          <a:off x="5436557" y="223279"/>
          <a:ext cx="596794" cy="59679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31BB61-A3F4-448D-9B21-8BA1C8D3B55E}">
      <dsp:nvSpPr>
        <dsp:cNvPr id="0" name=""/>
        <dsp:cNvSpPr/>
      </dsp:nvSpPr>
      <dsp:spPr>
        <a:xfrm>
          <a:off x="6469923" y="7198"/>
          <a:ext cx="2425396" cy="1028956"/>
        </a:xfrm>
        <a:prstGeom prst="rect">
          <a:avLst/>
        </a:prstGeom>
        <a:solidFill>
          <a:schemeClr val="accent4">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100000"/>
            </a:lnSpc>
            <a:spcBef>
              <a:spcPct val="0"/>
            </a:spcBef>
            <a:spcAft>
              <a:spcPct val="35000"/>
            </a:spcAft>
            <a:buNone/>
          </a:pPr>
          <a:r>
            <a:rPr lang="es-MX" sz="1900" kern="1200" dirty="0"/>
            <a:t>MAQUINAS</a:t>
          </a:r>
          <a:endParaRPr lang="en-US" sz="1900" kern="1200" dirty="0"/>
        </a:p>
      </dsp:txBody>
      <dsp:txXfrm>
        <a:off x="6469923" y="7198"/>
        <a:ext cx="2425396" cy="1028956"/>
      </dsp:txXfrm>
    </dsp:sp>
    <dsp:sp modelId="{F237A759-A0F1-4769-AD9A-3F04F5D2C94C}">
      <dsp:nvSpPr>
        <dsp:cNvPr id="0" name=""/>
        <dsp:cNvSpPr/>
      </dsp:nvSpPr>
      <dsp:spPr>
        <a:xfrm>
          <a:off x="1123026" y="3294901"/>
          <a:ext cx="1028956" cy="102895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E6DCE0-2BB1-48E3-AB4D-6DE15A43D947}">
      <dsp:nvSpPr>
        <dsp:cNvPr id="0" name=""/>
        <dsp:cNvSpPr/>
      </dsp:nvSpPr>
      <dsp:spPr>
        <a:xfrm>
          <a:off x="1339106" y="3510982"/>
          <a:ext cx="596794" cy="59679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599C46-1973-42B0-8295-1BD0530ED783}">
      <dsp:nvSpPr>
        <dsp:cNvPr id="0" name=""/>
        <dsp:cNvSpPr/>
      </dsp:nvSpPr>
      <dsp:spPr>
        <a:xfrm>
          <a:off x="2151652" y="1993647"/>
          <a:ext cx="2867037" cy="3631464"/>
        </a:xfrm>
        <a:prstGeom prst="rect">
          <a:avLst/>
        </a:prstGeom>
        <a:solidFill>
          <a:schemeClr val="accent4">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100000"/>
            </a:lnSpc>
            <a:spcBef>
              <a:spcPct val="0"/>
            </a:spcBef>
            <a:spcAft>
              <a:spcPct val="35000"/>
            </a:spcAft>
            <a:buNone/>
          </a:pPr>
          <a:r>
            <a:rPr lang="es-MX" sz="1900" kern="1200" dirty="0"/>
            <a:t>COMPUTADORA</a:t>
          </a:r>
        </a:p>
        <a:p>
          <a:pPr marL="0" lvl="0" indent="0" algn="ctr" defTabSz="844550">
            <a:lnSpc>
              <a:spcPct val="100000"/>
            </a:lnSpc>
            <a:spcBef>
              <a:spcPct val="0"/>
            </a:spcBef>
            <a:spcAft>
              <a:spcPct val="35000"/>
            </a:spcAft>
            <a:buNone/>
          </a:pPr>
          <a:r>
            <a:rPr lang="en-US" sz="1900" b="1" kern="1200" dirty="0"/>
            <a:t>TELEFONOS</a:t>
          </a:r>
        </a:p>
        <a:p>
          <a:pPr marL="0" lvl="0" indent="0" algn="ctr" defTabSz="844550">
            <a:lnSpc>
              <a:spcPct val="100000"/>
            </a:lnSpc>
            <a:spcBef>
              <a:spcPct val="0"/>
            </a:spcBef>
            <a:spcAft>
              <a:spcPct val="35000"/>
            </a:spcAft>
            <a:buNone/>
          </a:pPr>
          <a:r>
            <a:rPr lang="en-US" sz="1900" kern="1200" dirty="0"/>
            <a:t>PRODUCTOS QUIMICOS</a:t>
          </a:r>
        </a:p>
        <a:p>
          <a:pPr marL="0" lvl="0" indent="0" algn="ctr" defTabSz="844550">
            <a:lnSpc>
              <a:spcPct val="100000"/>
            </a:lnSpc>
            <a:spcBef>
              <a:spcPct val="0"/>
            </a:spcBef>
            <a:spcAft>
              <a:spcPct val="35000"/>
            </a:spcAft>
            <a:buNone/>
          </a:pPr>
          <a:r>
            <a:rPr lang="en-US" sz="1900" b="1" kern="1200" dirty="0"/>
            <a:t>COLORES</a:t>
          </a:r>
        </a:p>
        <a:p>
          <a:pPr marL="0" lvl="0" indent="0" algn="ctr" defTabSz="844550">
            <a:lnSpc>
              <a:spcPct val="100000"/>
            </a:lnSpc>
            <a:spcBef>
              <a:spcPct val="0"/>
            </a:spcBef>
            <a:spcAft>
              <a:spcPct val="35000"/>
            </a:spcAft>
            <a:buNone/>
          </a:pPr>
          <a:r>
            <a:rPr lang="en-US" sz="1900" kern="1200" dirty="0"/>
            <a:t>PINTURAS</a:t>
          </a:r>
        </a:p>
        <a:p>
          <a:pPr marL="0" lvl="0" indent="0" algn="ctr" defTabSz="844550">
            <a:lnSpc>
              <a:spcPct val="100000"/>
            </a:lnSpc>
            <a:spcBef>
              <a:spcPct val="0"/>
            </a:spcBef>
            <a:spcAft>
              <a:spcPct val="35000"/>
            </a:spcAft>
            <a:buNone/>
          </a:pPr>
          <a:r>
            <a:rPr lang="en-US" sz="1900" b="1" kern="1200" dirty="0"/>
            <a:t>TEST </a:t>
          </a:r>
        </a:p>
        <a:p>
          <a:pPr marL="0" lvl="0" indent="0" algn="ctr" defTabSz="844550">
            <a:lnSpc>
              <a:spcPct val="100000"/>
            </a:lnSpc>
            <a:spcBef>
              <a:spcPct val="0"/>
            </a:spcBef>
            <a:spcAft>
              <a:spcPct val="35000"/>
            </a:spcAft>
            <a:buNone/>
          </a:pPr>
          <a:r>
            <a:rPr lang="en-US" sz="1900" kern="1200" dirty="0"/>
            <a:t>UTENSILIOS</a:t>
          </a:r>
        </a:p>
        <a:p>
          <a:pPr marL="0" lvl="0" indent="0" algn="ctr" defTabSz="844550">
            <a:lnSpc>
              <a:spcPct val="100000"/>
            </a:lnSpc>
            <a:spcBef>
              <a:spcPct val="0"/>
            </a:spcBef>
            <a:spcAft>
              <a:spcPct val="35000"/>
            </a:spcAft>
            <a:buNone/>
          </a:pPr>
          <a:r>
            <a:rPr lang="en-US" sz="1900" b="1" kern="1200" dirty="0"/>
            <a:t>IMPRESORAS 3D</a:t>
          </a:r>
          <a:endParaRPr lang="en-US" sz="1900" kern="1200" dirty="0"/>
        </a:p>
        <a:p>
          <a:pPr marL="0" lvl="0" indent="0" algn="l" defTabSz="844550">
            <a:lnSpc>
              <a:spcPct val="100000"/>
            </a:lnSpc>
            <a:spcBef>
              <a:spcPct val="0"/>
            </a:spcBef>
            <a:spcAft>
              <a:spcPct val="35000"/>
            </a:spcAft>
            <a:buNone/>
          </a:pPr>
          <a:endParaRPr lang="en-US" sz="1900" kern="1200" dirty="0"/>
        </a:p>
      </dsp:txBody>
      <dsp:txXfrm>
        <a:off x="2151652" y="1993647"/>
        <a:ext cx="2867037" cy="3631464"/>
      </dsp:txXfrm>
    </dsp:sp>
    <dsp:sp modelId="{8176D7E3-928B-48CC-844F-057CC0A6BD12}">
      <dsp:nvSpPr>
        <dsp:cNvPr id="0" name=""/>
        <dsp:cNvSpPr/>
      </dsp:nvSpPr>
      <dsp:spPr>
        <a:xfrm>
          <a:off x="5441297" y="3294901"/>
          <a:ext cx="1028956" cy="102895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D79200-9655-4E4A-A06E-CCC8A3757373}">
      <dsp:nvSpPr>
        <dsp:cNvPr id="0" name=""/>
        <dsp:cNvSpPr/>
      </dsp:nvSpPr>
      <dsp:spPr>
        <a:xfrm>
          <a:off x="5657377" y="3510982"/>
          <a:ext cx="596794" cy="59679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D42203B-C7CE-40CC-9408-7D41255998D3}">
      <dsp:nvSpPr>
        <dsp:cNvPr id="0" name=""/>
        <dsp:cNvSpPr/>
      </dsp:nvSpPr>
      <dsp:spPr>
        <a:xfrm>
          <a:off x="6690744" y="3294901"/>
          <a:ext cx="2425396" cy="1028956"/>
        </a:xfrm>
        <a:prstGeom prst="rect">
          <a:avLst/>
        </a:prstGeom>
        <a:solidFill>
          <a:schemeClr val="accent4">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100000"/>
            </a:lnSpc>
            <a:spcBef>
              <a:spcPct val="0"/>
            </a:spcBef>
            <a:spcAft>
              <a:spcPct val="35000"/>
            </a:spcAft>
            <a:buNone/>
          </a:pPr>
          <a:r>
            <a:rPr lang="es-MX" sz="1900" kern="1200" dirty="0"/>
            <a:t>INSTRUMENTOS DE LABORATORIO…ETC.</a:t>
          </a:r>
          <a:endParaRPr lang="en-US" sz="1900" kern="1200" dirty="0"/>
        </a:p>
      </dsp:txBody>
      <dsp:txXfrm>
        <a:off x="6690744" y="3294901"/>
        <a:ext cx="2425396" cy="10289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098E2C-5CB8-49A8-88EA-D5003237339C}">
      <dsp:nvSpPr>
        <dsp:cNvPr id="0" name=""/>
        <dsp:cNvSpPr/>
      </dsp:nvSpPr>
      <dsp:spPr>
        <a:xfrm>
          <a:off x="0" y="2021"/>
          <a:ext cx="5115306" cy="1024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4AE716-5C1A-4F03-98B5-A2F638D767DC}">
      <dsp:nvSpPr>
        <dsp:cNvPr id="0" name=""/>
        <dsp:cNvSpPr/>
      </dsp:nvSpPr>
      <dsp:spPr>
        <a:xfrm>
          <a:off x="309996" y="232598"/>
          <a:ext cx="563630" cy="5636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3A2EA7-4446-493A-B3B6-787A47FBF3DF}">
      <dsp:nvSpPr>
        <dsp:cNvPr id="0" name=""/>
        <dsp:cNvSpPr/>
      </dsp:nvSpPr>
      <dsp:spPr>
        <a:xfrm>
          <a:off x="1183624" y="2021"/>
          <a:ext cx="3931681" cy="1024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456" tIns="108456" rIns="108456" bIns="108456" numCol="1" spcCol="1270" anchor="ctr" anchorCtr="0">
          <a:noAutofit/>
        </a:bodyPr>
        <a:lstStyle/>
        <a:p>
          <a:pPr marL="0" lvl="0" indent="0" algn="l" defTabSz="977900">
            <a:lnSpc>
              <a:spcPct val="100000"/>
            </a:lnSpc>
            <a:spcBef>
              <a:spcPct val="0"/>
            </a:spcBef>
            <a:spcAft>
              <a:spcPct val="35000"/>
            </a:spcAft>
            <a:buNone/>
          </a:pPr>
          <a:r>
            <a:rPr lang="es-MX" sz="2200" b="1" kern="1200">
              <a:effectLst>
                <a:outerShdw blurRad="38100" dist="38100" dir="2700000" algn="tl">
                  <a:srgbClr val="000000">
                    <a:alpha val="43137"/>
                  </a:srgbClr>
                </a:outerShdw>
              </a:effectLst>
            </a:rPr>
            <a:t>¿¿¿CON QUÉ???</a:t>
          </a:r>
          <a:endParaRPr lang="en-US" sz="2200" b="1" kern="1200">
            <a:effectLst>
              <a:outerShdw blurRad="38100" dist="38100" dir="2700000" algn="tl">
                <a:srgbClr val="000000">
                  <a:alpha val="43137"/>
                </a:srgbClr>
              </a:outerShdw>
            </a:effectLst>
          </a:endParaRPr>
        </a:p>
      </dsp:txBody>
      <dsp:txXfrm>
        <a:off x="1183624" y="2021"/>
        <a:ext cx="3931681" cy="1024783"/>
      </dsp:txXfrm>
    </dsp:sp>
    <dsp:sp modelId="{CB3685EA-B5A3-42B3-9A89-9D8AD98D7690}">
      <dsp:nvSpPr>
        <dsp:cNvPr id="0" name=""/>
        <dsp:cNvSpPr/>
      </dsp:nvSpPr>
      <dsp:spPr>
        <a:xfrm>
          <a:off x="0" y="1283000"/>
          <a:ext cx="5115306" cy="1024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BA94EA-1D0B-471F-BE95-9016D77B447D}">
      <dsp:nvSpPr>
        <dsp:cNvPr id="0" name=""/>
        <dsp:cNvSpPr/>
      </dsp:nvSpPr>
      <dsp:spPr>
        <a:xfrm>
          <a:off x="309996" y="1513577"/>
          <a:ext cx="563630" cy="563630"/>
        </a:xfrm>
        <a:prstGeom prst="rect">
          <a:avLst/>
        </a:prstGeom>
        <a:solidFill>
          <a:schemeClr val="accent6">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8D5D84-2C84-4C4F-9E99-2452ED3B6EF2}">
      <dsp:nvSpPr>
        <dsp:cNvPr id="0" name=""/>
        <dsp:cNvSpPr/>
      </dsp:nvSpPr>
      <dsp:spPr>
        <a:xfrm>
          <a:off x="1183624" y="1283000"/>
          <a:ext cx="3931681" cy="1024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456" tIns="108456" rIns="108456" bIns="108456" numCol="1" spcCol="1270" anchor="ctr" anchorCtr="0">
          <a:noAutofit/>
        </a:bodyPr>
        <a:lstStyle/>
        <a:p>
          <a:pPr marL="0" lvl="0" indent="0" algn="l" defTabSz="977900">
            <a:lnSpc>
              <a:spcPct val="100000"/>
            </a:lnSpc>
            <a:spcBef>
              <a:spcPct val="0"/>
            </a:spcBef>
            <a:spcAft>
              <a:spcPct val="35000"/>
            </a:spcAft>
            <a:buNone/>
          </a:pPr>
          <a:r>
            <a:rPr lang="es-MX" sz="2200" kern="1200" dirty="0"/>
            <a:t>PRUEBAS PSICOMETRICAS</a:t>
          </a:r>
          <a:endParaRPr lang="en-US" sz="2200" kern="1200" dirty="0"/>
        </a:p>
      </dsp:txBody>
      <dsp:txXfrm>
        <a:off x="1183624" y="1283000"/>
        <a:ext cx="3931681" cy="1024783"/>
      </dsp:txXfrm>
    </dsp:sp>
    <dsp:sp modelId="{7D525BFD-3371-4EC9-9B8A-90CE492EC6F3}">
      <dsp:nvSpPr>
        <dsp:cNvPr id="0" name=""/>
        <dsp:cNvSpPr/>
      </dsp:nvSpPr>
      <dsp:spPr>
        <a:xfrm>
          <a:off x="0" y="2563979"/>
          <a:ext cx="5115306" cy="1024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0CA436-7D78-465D-8CDD-54524934BE4A}">
      <dsp:nvSpPr>
        <dsp:cNvPr id="0" name=""/>
        <dsp:cNvSpPr/>
      </dsp:nvSpPr>
      <dsp:spPr>
        <a:xfrm>
          <a:off x="309996" y="2794556"/>
          <a:ext cx="563630" cy="5636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F2AF230-8EF0-47EB-ABEB-087EAD5F7E98}">
      <dsp:nvSpPr>
        <dsp:cNvPr id="0" name=""/>
        <dsp:cNvSpPr/>
      </dsp:nvSpPr>
      <dsp:spPr>
        <a:xfrm>
          <a:off x="1183624" y="2563979"/>
          <a:ext cx="3931681" cy="1024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456" tIns="108456" rIns="108456" bIns="108456" numCol="1" spcCol="1270" anchor="ctr" anchorCtr="0">
          <a:noAutofit/>
        </a:bodyPr>
        <a:lstStyle/>
        <a:p>
          <a:pPr marL="0" lvl="0" indent="0" algn="l" defTabSz="977900">
            <a:lnSpc>
              <a:spcPct val="100000"/>
            </a:lnSpc>
            <a:spcBef>
              <a:spcPct val="0"/>
            </a:spcBef>
            <a:spcAft>
              <a:spcPct val="35000"/>
            </a:spcAft>
            <a:buNone/>
          </a:pPr>
          <a:r>
            <a:rPr lang="es-MX" sz="2200" kern="1200"/>
            <a:t>MEDIOS DE COMUNICACION</a:t>
          </a:r>
          <a:endParaRPr lang="en-US" sz="2200" kern="1200"/>
        </a:p>
      </dsp:txBody>
      <dsp:txXfrm>
        <a:off x="1183624" y="2563979"/>
        <a:ext cx="3931681" cy="1024783"/>
      </dsp:txXfrm>
    </dsp:sp>
    <dsp:sp modelId="{E8136998-39E9-4C68-9ADF-455F5C0A5C8A}">
      <dsp:nvSpPr>
        <dsp:cNvPr id="0" name=""/>
        <dsp:cNvSpPr/>
      </dsp:nvSpPr>
      <dsp:spPr>
        <a:xfrm>
          <a:off x="0" y="3844958"/>
          <a:ext cx="5115306" cy="1024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A73765-2085-4962-8DD3-8FD50E4E367D}">
      <dsp:nvSpPr>
        <dsp:cNvPr id="0" name=""/>
        <dsp:cNvSpPr/>
      </dsp:nvSpPr>
      <dsp:spPr>
        <a:xfrm>
          <a:off x="309996" y="4075535"/>
          <a:ext cx="563630" cy="56363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3F013C6-2C20-4B2E-851E-4711ACA358BE}">
      <dsp:nvSpPr>
        <dsp:cNvPr id="0" name=""/>
        <dsp:cNvSpPr/>
      </dsp:nvSpPr>
      <dsp:spPr>
        <a:xfrm>
          <a:off x="1183624" y="3844958"/>
          <a:ext cx="3931681" cy="1024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456" tIns="108456" rIns="108456" bIns="108456" numCol="1" spcCol="1270" anchor="ctr" anchorCtr="0">
          <a:noAutofit/>
        </a:bodyPr>
        <a:lstStyle/>
        <a:p>
          <a:pPr marL="0" lvl="0" indent="0" algn="l" defTabSz="977900">
            <a:lnSpc>
              <a:spcPct val="100000"/>
            </a:lnSpc>
            <a:spcBef>
              <a:spcPct val="0"/>
            </a:spcBef>
            <a:spcAft>
              <a:spcPct val="35000"/>
            </a:spcAft>
            <a:buNone/>
          </a:pPr>
          <a:r>
            <a:rPr lang="es-MX" sz="2200" kern="1200"/>
            <a:t>CONSTRUCCIONES</a:t>
          </a:r>
        </a:p>
        <a:p>
          <a:pPr marL="0" lvl="0" indent="0" algn="l" defTabSz="977900">
            <a:spcBef>
              <a:spcPct val="0"/>
            </a:spcBef>
            <a:spcAft>
              <a:spcPct val="35000"/>
            </a:spcAft>
            <a:buNone/>
          </a:pPr>
          <a:endParaRPr lang="en-US" sz="2200" kern="1200"/>
        </a:p>
      </dsp:txBody>
      <dsp:txXfrm>
        <a:off x="1183624" y="3844958"/>
        <a:ext cx="3931681" cy="10247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30A00A-EBB0-4482-BB6F-AF9725FE8CC4}">
      <dsp:nvSpPr>
        <dsp:cNvPr id="0" name=""/>
        <dsp:cNvSpPr/>
      </dsp:nvSpPr>
      <dsp:spPr>
        <a:xfrm>
          <a:off x="1366242" y="326"/>
          <a:ext cx="1382315" cy="1382315"/>
        </a:xfrm>
        <a:prstGeom prst="downArrow">
          <a:avLst>
            <a:gd name="adj1" fmla="val 50000"/>
            <a:gd name="adj2" fmla="val 3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s-MX" sz="800" b="1" kern="1200">
              <a:effectLst>
                <a:outerShdw blurRad="38100" dist="38100" dir="2700000" algn="tl">
                  <a:srgbClr val="000000">
                    <a:alpha val="43137"/>
                  </a:srgbClr>
                </a:outerShdw>
              </a:effectLst>
            </a:rPr>
            <a:t>¿¿¿CON QUÉ???</a:t>
          </a:r>
          <a:endParaRPr lang="en-US" sz="800" b="1" kern="1200">
            <a:effectLst>
              <a:outerShdw blurRad="38100" dist="38100" dir="2700000" algn="tl">
                <a:srgbClr val="000000">
                  <a:alpha val="43137"/>
                </a:srgbClr>
              </a:outerShdw>
            </a:effectLst>
          </a:endParaRPr>
        </a:p>
      </dsp:txBody>
      <dsp:txXfrm>
        <a:off x="1711821" y="326"/>
        <a:ext cx="691157" cy="1140410"/>
      </dsp:txXfrm>
    </dsp:sp>
    <dsp:sp modelId="{7FC2D531-40AF-43A0-A1EA-33B2270AD5BA}">
      <dsp:nvSpPr>
        <dsp:cNvPr id="0" name=""/>
        <dsp:cNvSpPr/>
      </dsp:nvSpPr>
      <dsp:spPr>
        <a:xfrm rot="5400000">
          <a:off x="2407542" y="1041626"/>
          <a:ext cx="1382315" cy="1382315"/>
        </a:xfrm>
        <a:prstGeom prst="downArrow">
          <a:avLst>
            <a:gd name="adj1" fmla="val 50000"/>
            <a:gd name="adj2" fmla="val 3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s-MX" sz="800" kern="1200" dirty="0"/>
            <a:t>MATERIAL QUIRURGICO</a:t>
          </a:r>
          <a:endParaRPr lang="en-US" sz="800" kern="1200" dirty="0"/>
        </a:p>
      </dsp:txBody>
      <dsp:txXfrm rot="-5400000">
        <a:off x="2649448" y="1387205"/>
        <a:ext cx="1140410" cy="691157"/>
      </dsp:txXfrm>
    </dsp:sp>
    <dsp:sp modelId="{13B71E9C-1F0A-4F04-851E-747EE841DA10}">
      <dsp:nvSpPr>
        <dsp:cNvPr id="0" name=""/>
        <dsp:cNvSpPr/>
      </dsp:nvSpPr>
      <dsp:spPr>
        <a:xfrm rot="10800000">
          <a:off x="1366242" y="2082925"/>
          <a:ext cx="1382315" cy="1382315"/>
        </a:xfrm>
        <a:prstGeom prst="downArrow">
          <a:avLst>
            <a:gd name="adj1" fmla="val 50000"/>
            <a:gd name="adj2" fmla="val 3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s-MX" sz="800" kern="1200"/>
            <a:t>FORMAS FISCALES Y FINANCIERAS</a:t>
          </a:r>
        </a:p>
        <a:p>
          <a:pPr marL="0" lvl="0" indent="0" algn="ctr" defTabSz="355600">
            <a:lnSpc>
              <a:spcPct val="90000"/>
            </a:lnSpc>
            <a:spcBef>
              <a:spcPct val="0"/>
            </a:spcBef>
            <a:spcAft>
              <a:spcPct val="35000"/>
            </a:spcAft>
            <a:buNone/>
          </a:pPr>
          <a:endParaRPr lang="en-US" sz="800" kern="1200"/>
        </a:p>
      </dsp:txBody>
      <dsp:txXfrm rot="10800000">
        <a:off x="1711821" y="2324830"/>
        <a:ext cx="691157" cy="1140410"/>
      </dsp:txXfrm>
    </dsp:sp>
    <dsp:sp modelId="{F31A878A-4EC8-4C94-9319-2580A7A35A9F}">
      <dsp:nvSpPr>
        <dsp:cNvPr id="0" name=""/>
        <dsp:cNvSpPr/>
      </dsp:nvSpPr>
      <dsp:spPr>
        <a:xfrm rot="16200000">
          <a:off x="324942" y="1041626"/>
          <a:ext cx="1382315" cy="1382315"/>
        </a:xfrm>
        <a:prstGeom prst="downArrow">
          <a:avLst>
            <a:gd name="adj1" fmla="val 50000"/>
            <a:gd name="adj2" fmla="val 3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MINERIA</a:t>
          </a:r>
        </a:p>
      </dsp:txBody>
      <dsp:txXfrm rot="5400000">
        <a:off x="324943" y="1387205"/>
        <a:ext cx="1140410" cy="69115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A7F955-0534-A6D2-498C-78A5C224132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350F46F3-E776-6488-9DFF-AC93556A48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1FEE263E-AB1B-591C-C705-0E7D83AC1AB2}"/>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BFEC6389-100A-75FD-A16C-E61E246FBCB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4D9012D-FBAD-1DD1-F5BC-606350101CD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895407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F72871-3D33-DEB4-850D-D53DA559178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0128FD56-7C1F-C9FD-EBC0-D1E34E5A046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0840FF9-ECBF-9BA5-F8F9-AA176AE508BD}"/>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4A94262E-55F6-8BF9-8EE9-EBF35347874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B7B05F6-E056-8F45-FA34-AB1D965807E8}"/>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14155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B3346B3-FED7-E361-505E-6BAE09A10A6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5851920-273D-62A8-0952-909D409E5A9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D47A11D-085C-EBB2-DB3C-27B109F83B0F}"/>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1699B02E-2522-9A5F-789B-946F4C09ECF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EE3F1CB-3233-6964-FD0D-8107BF5736E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646499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AEB4B1-0A80-208F-33D7-4158517EE64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AE47A58-E0A5-D97B-BB14-B1DFFD3FDD5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E400166-EE89-909A-84FF-79CCEFF5ADF5}"/>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D359BD34-0889-454D-5E6D-3BF21C43D34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911B77D-F4D5-2BAA-1EC6-E287E50AA42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149282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7E96E3-56FB-6283-CC2E-12897A9D000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7E35E38-3572-E533-ED73-1C9FFAE1F2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7F06E38-D4E2-CD9A-705F-EB98498FA0EB}"/>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C35D48B0-4A96-5226-B981-D9485F0ED8E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C438A61-E5A4-A5C9-7B86-7A52EF85B25C}"/>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748913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B7ED09-18F8-37E5-60F2-60F47F4322F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C92F0AA-A11C-752D-A79E-25663E802CA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03FEC91C-F9B9-4895-CAC5-9E6013E7B4C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C8CA2942-33F6-21AD-7C5F-C00B03F34EE8}"/>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6" name="Marcador de pie de página 5">
            <a:extLst>
              <a:ext uri="{FF2B5EF4-FFF2-40B4-BE49-F238E27FC236}">
                <a16:creationId xmlns:a16="http://schemas.microsoft.com/office/drawing/2014/main" id="{E3D6385A-B8E4-6207-A023-083D1B29B30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5118D23-32AC-0E11-E9CC-69D202B45CE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381069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85E3C8-4064-5B09-E3A0-217D30D91BF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1FCA489-FF16-5BEA-8175-2437748D15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8675B5E-B036-94F9-FB54-9C1BB5ECC3C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4B687F74-45DB-F38C-4E90-25E930E83D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9D60E6C-66AB-DF4D-D81C-43675994F962}"/>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BAED42F7-39A1-C68B-409D-4D20CD36D5E8}"/>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8" name="Marcador de pie de página 7">
            <a:extLst>
              <a:ext uri="{FF2B5EF4-FFF2-40B4-BE49-F238E27FC236}">
                <a16:creationId xmlns:a16="http://schemas.microsoft.com/office/drawing/2014/main" id="{01265588-7031-F4ED-EE79-8C1C5A714FAF}"/>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E37772B5-2598-F2DE-905F-D6DD82324F00}"/>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2568251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86DDD3-E7EE-EB50-D1BA-AE4B9DB92E2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CE10AED6-8910-7724-3BAA-5E43EF4431A9}"/>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4" name="Marcador de pie de página 3">
            <a:extLst>
              <a:ext uri="{FF2B5EF4-FFF2-40B4-BE49-F238E27FC236}">
                <a16:creationId xmlns:a16="http://schemas.microsoft.com/office/drawing/2014/main" id="{85A6A922-7871-30C9-78E4-913ABE899608}"/>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6AE58AA2-AF34-8283-3C23-302BFC797DF1}"/>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56016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0280206-A933-5D44-68FC-BAC878DD3334}"/>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3" name="Marcador de pie de página 2">
            <a:extLst>
              <a:ext uri="{FF2B5EF4-FFF2-40B4-BE49-F238E27FC236}">
                <a16:creationId xmlns:a16="http://schemas.microsoft.com/office/drawing/2014/main" id="{9F80117E-00A9-6772-371B-51C3E6DA8A5B}"/>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A1BC3B62-C530-1C39-D2C8-31DE9249118A}"/>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683085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F932B3-0F3C-4C9E-C3EF-D3502FE729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0580B53-1E2C-E579-9DA0-D729CEEA91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72A7F842-C344-B7BD-0DD6-932CB3B12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1D64977-64E4-10AE-DA73-7C3F05EC60DE}"/>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6" name="Marcador de pie de página 5">
            <a:extLst>
              <a:ext uri="{FF2B5EF4-FFF2-40B4-BE49-F238E27FC236}">
                <a16:creationId xmlns:a16="http://schemas.microsoft.com/office/drawing/2014/main" id="{BE403A9A-60D1-286F-8465-C0E7D44CE8B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1E17468-ED97-F2FB-8A7D-5113D193C274}"/>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2984839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9F74ED-8082-AD91-4451-C140405C153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404C176C-8F35-CF2C-2811-79FA39F628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F918C281-C238-6841-CB00-CD52A4F9C3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514C30E-BB3A-D76F-8E5E-F0626088E194}"/>
              </a:ext>
            </a:extLst>
          </p:cNvPr>
          <p:cNvSpPr>
            <a:spLocks noGrp="1"/>
          </p:cNvSpPr>
          <p:nvPr>
            <p:ph type="dt" sz="half" idx="10"/>
          </p:nvPr>
        </p:nvSpPr>
        <p:spPr/>
        <p:txBody>
          <a:bodyPr/>
          <a:lstStyle/>
          <a:p>
            <a:fld id="{FBAB9386-23DC-49D0-A1B7-9D4DE31E8537}" type="datetimeFigureOut">
              <a:rPr lang="es-MX" smtClean="0"/>
              <a:t>06/10/2025</a:t>
            </a:fld>
            <a:endParaRPr lang="es-MX"/>
          </a:p>
        </p:txBody>
      </p:sp>
      <p:sp>
        <p:nvSpPr>
          <p:cNvPr id="6" name="Marcador de pie de página 5">
            <a:extLst>
              <a:ext uri="{FF2B5EF4-FFF2-40B4-BE49-F238E27FC236}">
                <a16:creationId xmlns:a16="http://schemas.microsoft.com/office/drawing/2014/main" id="{E912FFDB-0733-64C0-0C64-2932863247F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A983A7C-3B8E-F0F4-75DA-E91677BE46E3}"/>
              </a:ext>
            </a:extLst>
          </p:cNvPr>
          <p:cNvSpPr>
            <a:spLocks noGrp="1"/>
          </p:cNvSpPr>
          <p:nvPr>
            <p:ph type="sldNum" sz="quarter" idx="12"/>
          </p:nvPr>
        </p:nvSpPr>
        <p:spPr/>
        <p:txBody>
          <a:bodyPr/>
          <a:lstStyle/>
          <a:p>
            <a:fld id="{267AD1B2-FBF1-4133-9DCE-009C276B714D}" type="slidenum">
              <a:rPr lang="es-MX" smtClean="0"/>
              <a:t>‹Nº›</a:t>
            </a:fld>
            <a:endParaRPr lang="es-MX"/>
          </a:p>
        </p:txBody>
      </p:sp>
    </p:spTree>
    <p:extLst>
      <p:ext uri="{BB962C8B-B14F-4D97-AF65-F5344CB8AC3E}">
        <p14:creationId xmlns:p14="http://schemas.microsoft.com/office/powerpoint/2010/main" val="3449514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EC15657-72E0-006E-ED37-ABBCDA173A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C26CCE6-3C72-4895-5210-FC2180DD57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30E1B24-B342-FE34-77CE-D3B5C67ACD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B9386-23DC-49D0-A1B7-9D4DE31E8537}" type="datetimeFigureOut">
              <a:rPr lang="es-MX" smtClean="0"/>
              <a:t>06/10/2025</a:t>
            </a:fld>
            <a:endParaRPr lang="es-MX"/>
          </a:p>
        </p:txBody>
      </p:sp>
      <p:sp>
        <p:nvSpPr>
          <p:cNvPr id="5" name="Marcador de pie de página 4">
            <a:extLst>
              <a:ext uri="{FF2B5EF4-FFF2-40B4-BE49-F238E27FC236}">
                <a16:creationId xmlns:a16="http://schemas.microsoft.com/office/drawing/2014/main" id="{64808921-412E-ACD7-8CD1-DD1043C0B9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788D9008-EB8B-6E64-B63E-1532F63817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AD1B2-FBF1-4133-9DCE-009C276B714D}" type="slidenum">
              <a:rPr lang="es-MX" smtClean="0"/>
              <a:t>‹Nº›</a:t>
            </a:fld>
            <a:endParaRPr lang="es-MX"/>
          </a:p>
        </p:txBody>
      </p:sp>
    </p:spTree>
    <p:extLst>
      <p:ext uri="{BB962C8B-B14F-4D97-AF65-F5344CB8AC3E}">
        <p14:creationId xmlns:p14="http://schemas.microsoft.com/office/powerpoint/2010/main" val="1335825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gizmos.republica.com/camaras-digitales/glamour-retro.html" TargetMode="External"/><Relationship Id="rId2" Type="http://schemas.openxmlformats.org/officeDocument/2006/relationships/image" Target="../media/image13.jp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https://creativecommons.org/licenses/by-nc-sa/3.0/"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creativecommons.org/licenses/by-nc-nd/3.0/" TargetMode="External"/><Relationship Id="rId4" Type="http://schemas.openxmlformats.org/officeDocument/2006/relationships/hyperlink" Target="https://educlasfpdiet.blogspot.com/2015/10/la-manzana-las-manzanas-son-las-frutas.html"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svg"/><Relationship Id="rId18" Type="http://schemas.openxmlformats.org/officeDocument/2006/relationships/image" Target="../media/image31.png"/><Relationship Id="rId3" Type="http://schemas.openxmlformats.org/officeDocument/2006/relationships/image" Target="../media/image16.svg"/><Relationship Id="rId21" Type="http://schemas.openxmlformats.org/officeDocument/2006/relationships/image" Target="../media/image34.svg"/><Relationship Id="rId7" Type="http://schemas.openxmlformats.org/officeDocument/2006/relationships/image" Target="../media/image20.svg"/><Relationship Id="rId12" Type="http://schemas.openxmlformats.org/officeDocument/2006/relationships/image" Target="../media/image25.png"/><Relationship Id="rId17" Type="http://schemas.openxmlformats.org/officeDocument/2006/relationships/image" Target="../media/image30.svg"/><Relationship Id="rId2" Type="http://schemas.openxmlformats.org/officeDocument/2006/relationships/image" Target="../media/image15.png"/><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24.svg"/><Relationship Id="rId5" Type="http://schemas.openxmlformats.org/officeDocument/2006/relationships/image" Target="../media/image18.svg"/><Relationship Id="rId15" Type="http://schemas.openxmlformats.org/officeDocument/2006/relationships/image" Target="../media/image28.svg"/><Relationship Id="rId10" Type="http://schemas.openxmlformats.org/officeDocument/2006/relationships/image" Target="../media/image23.png"/><Relationship Id="rId19" Type="http://schemas.openxmlformats.org/officeDocument/2006/relationships/image" Target="../media/image32.svg"/><Relationship Id="rId4" Type="http://schemas.openxmlformats.org/officeDocument/2006/relationships/image" Target="../media/image17.png"/><Relationship Id="rId9" Type="http://schemas.openxmlformats.org/officeDocument/2006/relationships/image" Target="../media/image22.svg"/><Relationship Id="rId14" Type="http://schemas.openxmlformats.org/officeDocument/2006/relationships/image" Target="../media/image27.png"/><Relationship Id="rId22"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svg"/><Relationship Id="rId18" Type="http://schemas.openxmlformats.org/officeDocument/2006/relationships/image" Target="../media/image51.png"/><Relationship Id="rId3" Type="http://schemas.openxmlformats.org/officeDocument/2006/relationships/image" Target="../media/image36.svg"/><Relationship Id="rId21" Type="http://schemas.openxmlformats.org/officeDocument/2006/relationships/image" Target="../media/image54.svg"/><Relationship Id="rId7" Type="http://schemas.openxmlformats.org/officeDocument/2006/relationships/image" Target="../media/image40.svg"/><Relationship Id="rId12" Type="http://schemas.openxmlformats.org/officeDocument/2006/relationships/image" Target="../media/image45.png"/><Relationship Id="rId17" Type="http://schemas.openxmlformats.org/officeDocument/2006/relationships/image" Target="../media/image50.svg"/><Relationship Id="rId2" Type="http://schemas.openxmlformats.org/officeDocument/2006/relationships/image" Target="../media/image35.png"/><Relationship Id="rId16" Type="http://schemas.openxmlformats.org/officeDocument/2006/relationships/image" Target="../media/image49.png"/><Relationship Id="rId20" Type="http://schemas.openxmlformats.org/officeDocument/2006/relationships/image" Target="../media/image53.png"/><Relationship Id="rId1" Type="http://schemas.openxmlformats.org/officeDocument/2006/relationships/slideLayout" Target="../slideLayouts/slideLayout1.xml"/><Relationship Id="rId6" Type="http://schemas.openxmlformats.org/officeDocument/2006/relationships/image" Target="../media/image39.png"/><Relationship Id="rId11" Type="http://schemas.openxmlformats.org/officeDocument/2006/relationships/image" Target="../media/image44.svg"/><Relationship Id="rId5" Type="http://schemas.openxmlformats.org/officeDocument/2006/relationships/image" Target="../media/image38.svg"/><Relationship Id="rId15" Type="http://schemas.openxmlformats.org/officeDocument/2006/relationships/image" Target="../media/image48.svg"/><Relationship Id="rId10" Type="http://schemas.openxmlformats.org/officeDocument/2006/relationships/image" Target="../media/image43.png"/><Relationship Id="rId19" Type="http://schemas.openxmlformats.org/officeDocument/2006/relationships/image" Target="../media/image52.svg"/><Relationship Id="rId4" Type="http://schemas.openxmlformats.org/officeDocument/2006/relationships/image" Target="../media/image37.png"/><Relationship Id="rId9" Type="http://schemas.openxmlformats.org/officeDocument/2006/relationships/image" Target="../media/image42.svg"/><Relationship Id="rId14" Type="http://schemas.openxmlformats.org/officeDocument/2006/relationships/image" Target="../media/image47.png"/><Relationship Id="rId22" Type="http://schemas.openxmlformats.org/officeDocument/2006/relationships/image" Target="../media/image1.png"/></Relationships>
</file>

<file path=ppt/slides/_rels/slide15.xml.rels><?xml version="1.0" encoding="UTF-8" standalone="yes"?>
<Relationships xmlns="http://schemas.openxmlformats.org/package/2006/relationships"><Relationship Id="rId8" Type="http://schemas.openxmlformats.org/officeDocument/2006/relationships/image" Target="../media/image62.svg"/><Relationship Id="rId13" Type="http://schemas.openxmlformats.org/officeDocument/2006/relationships/hyperlink" Target="https://www.flickr.com/photos/eapzamorano/14685953835" TargetMode="External"/><Relationship Id="rId3" Type="http://schemas.openxmlformats.org/officeDocument/2006/relationships/diagramLayout" Target="../diagrams/layout3.xml"/><Relationship Id="rId7" Type="http://schemas.openxmlformats.org/officeDocument/2006/relationships/image" Target="../media/image61.png"/><Relationship Id="rId12" Type="http://schemas.openxmlformats.org/officeDocument/2006/relationships/image" Target="../media/image64.jp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11" Type="http://schemas.openxmlformats.org/officeDocument/2006/relationships/hyperlink" Target="https://creativecommons.org/licenses/by-nc-sa/3.0/" TargetMode="External"/><Relationship Id="rId5" Type="http://schemas.openxmlformats.org/officeDocument/2006/relationships/diagramColors" Target="../diagrams/colors3.xml"/><Relationship Id="rId15" Type="http://schemas.openxmlformats.org/officeDocument/2006/relationships/hyperlink" Target="https://pxhere.com/es/photo/28046" TargetMode="External"/><Relationship Id="rId10" Type="http://schemas.openxmlformats.org/officeDocument/2006/relationships/hyperlink" Target="https://pelandintecno.blogspot.com/2016/06/simple-machines-infografias-de-maquinas.html" TargetMode="External"/><Relationship Id="rId4" Type="http://schemas.openxmlformats.org/officeDocument/2006/relationships/diagramQuickStyle" Target="../diagrams/quickStyle3.xml"/><Relationship Id="rId9" Type="http://schemas.openxmlformats.org/officeDocument/2006/relationships/image" Target="../media/image63.jpeg"/><Relationship Id="rId14" Type="http://schemas.openxmlformats.org/officeDocument/2006/relationships/image" Target="../media/image65.jpeg"/></Relationships>
</file>

<file path=ppt/slides/_rels/slide16.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diagramQuickStyle" Target="../diagrams/quickStyle4.xml"/><Relationship Id="rId3" Type="http://schemas.openxmlformats.org/officeDocument/2006/relationships/hyperlink" Target="https://ganemosalamanca.es/establecimiento-de-un-plan-de-publicidad-y-comunicacion-institucional-que-favorezca-la-libertad-de-informacion/" TargetMode="External"/><Relationship Id="rId7" Type="http://schemas.openxmlformats.org/officeDocument/2006/relationships/hyperlink" Target="https://www.pexels.com/es-es/foto/arquitectura-edificio-foto-de-angulo-bajo-perspectiva-1200457/" TargetMode="External"/><Relationship Id="rId12" Type="http://schemas.openxmlformats.org/officeDocument/2006/relationships/diagramLayout" Target="../diagrams/layout4.xml"/><Relationship Id="rId2" Type="http://schemas.openxmlformats.org/officeDocument/2006/relationships/image" Target="../media/image66.jpg"/><Relationship Id="rId16" Type="http://schemas.openxmlformats.org/officeDocument/2006/relationships/hyperlink" Target="https://creativecommons.org/licenses/by-sa/3.0/" TargetMode="External"/><Relationship Id="rId1" Type="http://schemas.openxmlformats.org/officeDocument/2006/relationships/slideLayout" Target="../slideLayouts/slideLayout1.xml"/><Relationship Id="rId6" Type="http://schemas.openxmlformats.org/officeDocument/2006/relationships/image" Target="../media/image68.jpeg"/><Relationship Id="rId11" Type="http://schemas.openxmlformats.org/officeDocument/2006/relationships/diagramData" Target="../diagrams/data4.xml"/><Relationship Id="rId5" Type="http://schemas.openxmlformats.org/officeDocument/2006/relationships/hyperlink" Target="http://escalademedicion.wikidot.com/galeria" TargetMode="External"/><Relationship Id="rId15" Type="http://schemas.microsoft.com/office/2007/relationships/diagramDrawing" Target="../diagrams/drawing4.xml"/><Relationship Id="rId10" Type="http://schemas.openxmlformats.org/officeDocument/2006/relationships/image" Target="../media/image1.png"/><Relationship Id="rId4" Type="http://schemas.openxmlformats.org/officeDocument/2006/relationships/image" Target="../media/image67.jpg"/><Relationship Id="rId9" Type="http://schemas.openxmlformats.org/officeDocument/2006/relationships/image" Target="../media/image70.svg"/><Relationship Id="rId14" Type="http://schemas.openxmlformats.org/officeDocument/2006/relationships/diagramColors" Target="../diagrams/colors4.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hyperlink" Target="https://creativecommons.org/licenses/by/3.0/" TargetMode="External"/><Relationship Id="rId3" Type="http://schemas.openxmlformats.org/officeDocument/2006/relationships/hyperlink" Target="https://proyectogrimorio.blogspot.com/2014/05/sabes-como-cargar-de-energia-amuletos.html" TargetMode="External"/><Relationship Id="rId7" Type="http://schemas.openxmlformats.org/officeDocument/2006/relationships/hyperlink" Target="https://pagina3.mx/2017/08/campos-electromagneticos-para-esterilizar-materiales-quirurgicos-y-de-laboratorio/" TargetMode="External"/><Relationship Id="rId12" Type="http://schemas.microsoft.com/office/2007/relationships/diagramDrawing" Target="../diagrams/drawing5.xml"/><Relationship Id="rId2" Type="http://schemas.openxmlformats.org/officeDocument/2006/relationships/image" Target="../media/image77.jpg"/><Relationship Id="rId1" Type="http://schemas.openxmlformats.org/officeDocument/2006/relationships/slideLayout" Target="../slideLayouts/slideLayout1.xml"/><Relationship Id="rId6" Type="http://schemas.openxmlformats.org/officeDocument/2006/relationships/image" Target="../media/image79.png"/><Relationship Id="rId11" Type="http://schemas.openxmlformats.org/officeDocument/2006/relationships/diagramColors" Target="../diagrams/colors5.xml"/><Relationship Id="rId5" Type="http://schemas.openxmlformats.org/officeDocument/2006/relationships/hyperlink" Target="http://elconta.com/tag/devolucion-de-impuestos/" TargetMode="External"/><Relationship Id="rId15" Type="http://schemas.openxmlformats.org/officeDocument/2006/relationships/image" Target="../media/image1.png"/><Relationship Id="rId10" Type="http://schemas.openxmlformats.org/officeDocument/2006/relationships/diagramQuickStyle" Target="../diagrams/quickStyle5.xml"/><Relationship Id="rId4" Type="http://schemas.openxmlformats.org/officeDocument/2006/relationships/image" Target="../media/image78.png"/><Relationship Id="rId9" Type="http://schemas.openxmlformats.org/officeDocument/2006/relationships/diagramLayout" Target="../diagrams/layout5.xml"/><Relationship Id="rId14" Type="http://schemas.openxmlformats.org/officeDocument/2006/relationships/hyperlink" Target="https://creativecommons.org/licenses/by-nc-sa/3.0/"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82.jpg"/><Relationship Id="rId3" Type="http://schemas.openxmlformats.org/officeDocument/2006/relationships/hyperlink" Target="https://closinglogosgroup.miraheze.org/wiki/BBC_Worldwide" TargetMode="External"/><Relationship Id="rId7" Type="http://schemas.openxmlformats.org/officeDocument/2006/relationships/hyperlink" Target="https://creativecommons.org/licenses/by-nc-sa/3.0/" TargetMode="External"/><Relationship Id="rId2" Type="http://schemas.openxmlformats.org/officeDocument/2006/relationships/image" Target="../media/image80.png"/><Relationship Id="rId1" Type="http://schemas.openxmlformats.org/officeDocument/2006/relationships/slideLayout" Target="../slideLayouts/slideLayout1.xml"/><Relationship Id="rId6" Type="http://schemas.openxmlformats.org/officeDocument/2006/relationships/hyperlink" Target="https://www.puramas.co/2014/04/medicinanatural.html" TargetMode="External"/><Relationship Id="rId5" Type="http://schemas.openxmlformats.org/officeDocument/2006/relationships/image" Target="../media/image81.jpg"/><Relationship Id="rId10" Type="http://schemas.openxmlformats.org/officeDocument/2006/relationships/image" Target="../media/image1.png"/><Relationship Id="rId4" Type="http://schemas.openxmlformats.org/officeDocument/2006/relationships/hyperlink" Target="https://creativecommons.org/licenses/by-sa/3.0/" TargetMode="External"/><Relationship Id="rId9" Type="http://schemas.openxmlformats.org/officeDocument/2006/relationships/hyperlink" Target="https://www.gambasdeacuario.com/listado-de-alimentos-para-gambas/"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elbaulde7notas.blogspot.com/2017/05/clasificacion-tecnica-de-los.html" TargetMode="External"/><Relationship Id="rId3" Type="http://schemas.openxmlformats.org/officeDocument/2006/relationships/hyperlink" Target="https://pxhere.com/es/photo/1452649" TargetMode="External"/><Relationship Id="rId7" Type="http://schemas.openxmlformats.org/officeDocument/2006/relationships/image" Target="../media/image85.jpg"/><Relationship Id="rId2" Type="http://schemas.openxmlformats.org/officeDocument/2006/relationships/image" Target="../media/image83.jpeg"/><Relationship Id="rId1" Type="http://schemas.openxmlformats.org/officeDocument/2006/relationships/slideLayout" Target="../slideLayouts/slideLayout1.xml"/><Relationship Id="rId6" Type="http://schemas.openxmlformats.org/officeDocument/2006/relationships/hyperlink" Target="https://creativecommons.org/licenses/by-nc-sa/3.0/" TargetMode="External"/><Relationship Id="rId5" Type="http://schemas.openxmlformats.org/officeDocument/2006/relationships/hyperlink" Target="https://empresayeconomia.republica.com/actualidad/un-principe-saudi-lleva-a-la-revista-forbes-a-los-tribunales-por-infravalorar-su-fortuna.html" TargetMode="External"/><Relationship Id="rId4" Type="http://schemas.openxmlformats.org/officeDocument/2006/relationships/image" Target="../media/image84.jpg"/><Relationship Id="rId9"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s://creativecommons.org/licenses/by-sa/3.0/" TargetMode="External"/><Relationship Id="rId13" Type="http://schemas.openxmlformats.org/officeDocument/2006/relationships/hyperlink" Target="https://blogdelosmaestrosdeaudicionylenguaje.blogspot.com/2014/09/cuento-hugo-tiene-dislexia.html" TargetMode="External"/><Relationship Id="rId18" Type="http://schemas.openxmlformats.org/officeDocument/2006/relationships/hyperlink" Target="https://www.henspark.com/health/boy-with-down-syndrome-recites-most-adorable-abcs-20160127.html" TargetMode="External"/><Relationship Id="rId3" Type="http://schemas.openxmlformats.org/officeDocument/2006/relationships/hyperlink" Target="https://www.nationaldeafcenter.org/news/la-nueva-gui%CC%81a-del-centro-nacional-de-sordos-ndc-ayuda-los-jo%CC%81venes-sordos-obtener-trabajo" TargetMode="External"/><Relationship Id="rId21" Type="http://schemas.openxmlformats.org/officeDocument/2006/relationships/hyperlink" Target="https://www.miciudadreal.es/2019/10/02/aspacecire-vuelve-a-la-calle-para-reivindicar-los-derechos-de-las-personas-con-paralisis-cerebral/" TargetMode="External"/><Relationship Id="rId7" Type="http://schemas.openxmlformats.org/officeDocument/2006/relationships/hyperlink" Target="https://www.infotecarios.com/letras-palpables/" TargetMode="External"/><Relationship Id="rId12" Type="http://schemas.openxmlformats.org/officeDocument/2006/relationships/image" Target="../media/image89.jpg"/><Relationship Id="rId17" Type="http://schemas.openxmlformats.org/officeDocument/2006/relationships/image" Target="../media/image91.jpg"/><Relationship Id="rId2" Type="http://schemas.openxmlformats.org/officeDocument/2006/relationships/image" Target="../media/image86.png"/><Relationship Id="rId16" Type="http://schemas.openxmlformats.org/officeDocument/2006/relationships/hyperlink" Target="http://cuidadospediatricosyneonatales.blogspot.com/2016/02/sindrome-de-angelman-que-es.html" TargetMode="External"/><Relationship Id="rId20" Type="http://schemas.openxmlformats.org/officeDocument/2006/relationships/image" Target="../media/image92.jpg"/><Relationship Id="rId1" Type="http://schemas.openxmlformats.org/officeDocument/2006/relationships/slideLayout" Target="../slideLayouts/slideLayout1.xml"/><Relationship Id="rId6" Type="http://schemas.openxmlformats.org/officeDocument/2006/relationships/image" Target="../media/image87.jpg"/><Relationship Id="rId11" Type="http://schemas.openxmlformats.org/officeDocument/2006/relationships/hyperlink" Target="https://creativecommons.org/licenses/by-nc/3.0/" TargetMode="External"/><Relationship Id="rId5" Type="http://schemas.openxmlformats.org/officeDocument/2006/relationships/hyperlink" Target="https://creativecommons.org/licenses/by-nc-sa/3.0/" TargetMode="External"/><Relationship Id="rId15" Type="http://schemas.openxmlformats.org/officeDocument/2006/relationships/image" Target="../media/image90.jpg"/><Relationship Id="rId10" Type="http://schemas.openxmlformats.org/officeDocument/2006/relationships/hyperlink" Target="https://www.tecnoneo.com/2016/02/el-exoesqueleto-phoenix-es-mas-barato-y.html" TargetMode="External"/><Relationship Id="rId19" Type="http://schemas.openxmlformats.org/officeDocument/2006/relationships/hyperlink" Target="https://creativecommons.org/licenses/by/3.0/" TargetMode="External"/><Relationship Id="rId4" Type="http://schemas.openxmlformats.org/officeDocument/2006/relationships/hyperlink" Target="https://empresayeconomia.republica.com/actualidad/un-principe-saudi-lleva-a-la-revista-forbes-a-los-tribunales-por-infravalorar-su-fortuna.html" TargetMode="External"/><Relationship Id="rId9" Type="http://schemas.openxmlformats.org/officeDocument/2006/relationships/image" Target="../media/image88.jpg"/><Relationship Id="rId14" Type="http://schemas.openxmlformats.org/officeDocument/2006/relationships/hyperlink" Target="https://creativecommons.org/licenses/by-nc-nd/3.0/" TargetMode="External"/><Relationship Id="rId22" Type="http://schemas.openxmlformats.org/officeDocument/2006/relationships/image" Target="../media/image1.png"/></Relationships>
</file>

<file path=ppt/slides/_rels/slide22.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hyperlink" Target="https://www.infotecarios.com/letras-palpables/" TargetMode="External"/><Relationship Id="rId18" Type="http://schemas.openxmlformats.org/officeDocument/2006/relationships/hyperlink" Target="https://creativecommons.org/licenses/by-nc-nd/3.0/" TargetMode="External"/><Relationship Id="rId3" Type="http://schemas.openxmlformats.org/officeDocument/2006/relationships/hyperlink" Target="https://www.diariodelaire.com/2021/04/los-otros-enfermos.html" TargetMode="External"/><Relationship Id="rId7" Type="http://schemas.openxmlformats.org/officeDocument/2006/relationships/hyperlink" Target="https://www.flickr.com/photos/floyd_super70s/2258964369/" TargetMode="External"/><Relationship Id="rId12" Type="http://schemas.openxmlformats.org/officeDocument/2006/relationships/hyperlink" Target="https://cuidaladiversidad.blogspot.com/2013/02/los-superdotados-la-realidad-de-una.html" TargetMode="External"/><Relationship Id="rId17" Type="http://schemas.openxmlformats.org/officeDocument/2006/relationships/hyperlink" Target="https://creativecommons.org/licenses/by-nc-sa/3.0/" TargetMode="External"/><Relationship Id="rId2" Type="http://schemas.openxmlformats.org/officeDocument/2006/relationships/image" Target="../media/image93.jpg"/><Relationship Id="rId16" Type="http://schemas.openxmlformats.org/officeDocument/2006/relationships/hyperlink" Target="https://fotoblogdelprofejose.com/2017/03/10/obreros-trabajando-serie/" TargetMode="External"/><Relationship Id="rId1" Type="http://schemas.openxmlformats.org/officeDocument/2006/relationships/slideLayout" Target="../slideLayouts/slideLayout1.xml"/><Relationship Id="rId6" Type="http://schemas.openxmlformats.org/officeDocument/2006/relationships/image" Target="../media/image95.jpg"/><Relationship Id="rId11" Type="http://schemas.openxmlformats.org/officeDocument/2006/relationships/image" Target="../media/image97.jpg"/><Relationship Id="rId5" Type="http://schemas.openxmlformats.org/officeDocument/2006/relationships/hyperlink" Target="https://www.mizitacuaro.com/noticias/regionales/jesus-mora-encabeza-acto-conmemorativo-del-109-aniversario-de-la-revolucion-mexicana/144109/" TargetMode="External"/><Relationship Id="rId15" Type="http://schemas.openxmlformats.org/officeDocument/2006/relationships/image" Target="../media/image98.jpg"/><Relationship Id="rId10" Type="http://schemas.openxmlformats.org/officeDocument/2006/relationships/hyperlink" Target="https://www.flickr.com/photos/75455354@N05/13070277575" TargetMode="External"/><Relationship Id="rId4" Type="http://schemas.openxmlformats.org/officeDocument/2006/relationships/image" Target="../media/image94.jpg"/><Relationship Id="rId9" Type="http://schemas.openxmlformats.org/officeDocument/2006/relationships/image" Target="../media/image96.jpg"/><Relationship Id="rId14" Type="http://schemas.openxmlformats.org/officeDocument/2006/relationships/hyperlink" Target="https://creativecommons.org/licenses/by-sa/3.0/"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www.flickr.com/photos/69926959@N05/9753458953" TargetMode="External"/><Relationship Id="rId3" Type="http://schemas.openxmlformats.org/officeDocument/2006/relationships/hyperlink" Target="https://www.6enpunto.mx/nacional/partidos-politicos-recibiran-un-total-de-4-mil-988-8-mdp-del-ine-en-2020/" TargetMode="External"/><Relationship Id="rId7" Type="http://schemas.openxmlformats.org/officeDocument/2006/relationships/image" Target="../media/image101.jpg"/><Relationship Id="rId2" Type="http://schemas.openxmlformats.org/officeDocument/2006/relationships/image" Target="../media/image99.jpg"/><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hyperlink" Target="https://creativecommons.org/licenses/by-nc-nd/3.0/" TargetMode="External"/><Relationship Id="rId5" Type="http://schemas.openxmlformats.org/officeDocument/2006/relationships/hyperlink" Target="https://ximinia.blogspot.com/2017/02/abucheos-rolling-stones-concierto-ke-buena-fiesta-radio-vivo-mexico-humor-abucheados.html" TargetMode="External"/><Relationship Id="rId10" Type="http://schemas.openxmlformats.org/officeDocument/2006/relationships/hyperlink" Target="https://creativecommons.org/licenses/by-nc-sa/3.0/" TargetMode="External"/><Relationship Id="rId4" Type="http://schemas.openxmlformats.org/officeDocument/2006/relationships/image" Target="../media/image100.jpg"/><Relationship Id="rId9" Type="http://schemas.openxmlformats.org/officeDocument/2006/relationships/hyperlink" Target="https://creativecommons.org/licenses/by-nc/3.0/"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pxhere.com/es/photo/1617208"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bejar.biz/node/36015"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04.svg"/><Relationship Id="rId7" Type="http://schemas.openxmlformats.org/officeDocument/2006/relationships/image" Target="../media/image108.svg"/><Relationship Id="rId2" Type="http://schemas.openxmlformats.org/officeDocument/2006/relationships/image" Target="../media/image103.png"/><Relationship Id="rId1" Type="http://schemas.openxmlformats.org/officeDocument/2006/relationships/slideLayout" Target="../slideLayouts/slideLayout1.xml"/><Relationship Id="rId6" Type="http://schemas.openxmlformats.org/officeDocument/2006/relationships/image" Target="../media/image107.png"/><Relationship Id="rId5" Type="http://schemas.openxmlformats.org/officeDocument/2006/relationships/image" Target="../media/image106.svg"/><Relationship Id="rId4" Type="http://schemas.openxmlformats.org/officeDocument/2006/relationships/image" Target="../media/image105.pn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creativecommons.org/licenses/by-sa/3.0/" TargetMode="External"/><Relationship Id="rId4" Type="http://schemas.openxmlformats.org/officeDocument/2006/relationships/hyperlink" Target="https://www.myklogica.es/2014/10/competencias-que-competencias/"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hyperlink" Target="https://creativecommons.org/licenses/by-sa/3.0/" TargetMode="External"/><Relationship Id="rId4" Type="http://schemas.openxmlformats.org/officeDocument/2006/relationships/diagramLayout" Target="../diagrams/layout1.xml"/><Relationship Id="rId9" Type="http://schemas.openxmlformats.org/officeDocument/2006/relationships/hyperlink" Target="https://www.myklogica.es/2014/10/competencias-que-competencias/" TargetMode="Externa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5.png"/><Relationship Id="rId7" Type="http://schemas.openxmlformats.org/officeDocument/2006/relationships/diagramLayout" Target="../diagrams/layout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Data" Target="../diagrams/data2.xml"/><Relationship Id="rId5" Type="http://schemas.openxmlformats.org/officeDocument/2006/relationships/hyperlink" Target="https://creativecommons.org/licenses/by-sa/3.0/" TargetMode="External"/><Relationship Id="rId10" Type="http://schemas.microsoft.com/office/2007/relationships/diagramDrawing" Target="../diagrams/drawing2.xml"/><Relationship Id="rId4" Type="http://schemas.openxmlformats.org/officeDocument/2006/relationships/hyperlink" Target="https://www.myklogica.es/2014/10/competencias-que-competencias/" TargetMode="External"/><Relationship Id="rId9" Type="http://schemas.openxmlformats.org/officeDocument/2006/relationships/diagramColors" Target="../diagrams/colors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creativecommons.org/licenses/by-sa/3.0/" TargetMode="External"/><Relationship Id="rId4" Type="http://schemas.openxmlformats.org/officeDocument/2006/relationships/hyperlink" Target="https://www.myklogica.es/2014/10/competencias-que-competencias/"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pxhere.com/es/photo/5329" TargetMode="External"/><Relationship Id="rId2" Type="http://schemas.openxmlformats.org/officeDocument/2006/relationships/image" Target="../media/image12.jpg"/><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106A168D-9DEF-C264-D5EA-0F3AC82EE404}"/>
              </a:ext>
            </a:extLst>
          </p:cNvPr>
          <p:cNvPicPr>
            <a:picLocks noChangeAspect="1"/>
          </p:cNvPicPr>
          <p:nvPr/>
        </p:nvPicPr>
        <p:blipFill>
          <a:blip r:embed="rId2"/>
          <a:stretch>
            <a:fillRect/>
          </a:stretch>
        </p:blipFill>
        <p:spPr>
          <a:xfrm>
            <a:off x="0" y="0"/>
            <a:ext cx="12192000" cy="6858000"/>
          </a:xfrm>
          <a:prstGeom prst="rect">
            <a:avLst/>
          </a:prstGeom>
        </p:spPr>
      </p:pic>
      <p:sp>
        <p:nvSpPr>
          <p:cNvPr id="4" name="CuadroTexto 3">
            <a:extLst>
              <a:ext uri="{FF2B5EF4-FFF2-40B4-BE49-F238E27FC236}">
                <a16:creationId xmlns:a16="http://schemas.microsoft.com/office/drawing/2014/main" id="{9F35727C-8527-73E3-9A86-F15D798A86FD}"/>
              </a:ext>
            </a:extLst>
          </p:cNvPr>
          <p:cNvSpPr txBox="1"/>
          <p:nvPr/>
        </p:nvSpPr>
        <p:spPr>
          <a:xfrm>
            <a:off x="1457993" y="1008641"/>
            <a:ext cx="9910618" cy="5816977"/>
          </a:xfrm>
          <a:prstGeom prst="rect">
            <a:avLst/>
          </a:prstGeom>
          <a:solidFill>
            <a:schemeClr val="accent4">
              <a:lumMod val="20000"/>
              <a:lumOff val="80000"/>
            </a:schemeClr>
          </a:solidFill>
        </p:spPr>
        <p:txBody>
          <a:bodyPr wrap="square" rtlCol="0">
            <a:spAutoFit/>
          </a:bodyPr>
          <a:lstStyle/>
          <a:p>
            <a:pPr algn="ctr"/>
            <a:r>
              <a:rPr lang="es-MX" sz="2800" b="1" dirty="0">
                <a:latin typeface="Comic Sans MS" panose="030F0702030302020204" pitchFamily="66" charset="0"/>
                <a:ea typeface="Cambria Math" panose="02040503050406030204" pitchFamily="18" charset="0"/>
                <a:cs typeface="+mj-cs"/>
              </a:rPr>
              <a:t>UNIVERSIDAD AUTÓNOMA DEL </a:t>
            </a:r>
          </a:p>
          <a:p>
            <a:pPr algn="ctr"/>
            <a:r>
              <a:rPr lang="es-MX" sz="2800" b="1" dirty="0">
                <a:latin typeface="Comic Sans MS" panose="030F0702030302020204" pitchFamily="66" charset="0"/>
                <a:ea typeface="Cambria Math" panose="02040503050406030204" pitchFamily="18" charset="0"/>
                <a:cs typeface="+mj-cs"/>
              </a:rPr>
              <a:t>ESTADO DE MÉXICO</a:t>
            </a:r>
          </a:p>
          <a:p>
            <a:pPr algn="ctr"/>
            <a:br>
              <a:rPr lang="es-MX" sz="2400" dirty="0">
                <a:latin typeface="Comic Sans MS" panose="030F0702030302020204" pitchFamily="66" charset="0"/>
                <a:ea typeface="Cambria Math" panose="02040503050406030204" pitchFamily="18" charset="0"/>
                <a:cs typeface="+mj-cs"/>
              </a:rPr>
            </a:br>
            <a:r>
              <a:rPr lang="es-MX" sz="2400" dirty="0">
                <a:latin typeface="Comic Sans MS" panose="030F0702030302020204" pitchFamily="66" charset="0"/>
                <a:ea typeface="Cambria Math" panose="02040503050406030204" pitchFamily="18" charset="0"/>
                <a:cs typeface="+mj-cs"/>
              </a:rPr>
              <a:t>PLANTEL NEZAHUALCÓYOTL DE LA ESCUELA PREPARATORIA</a:t>
            </a:r>
            <a:br>
              <a:rPr lang="es-MX" sz="2400" dirty="0">
                <a:latin typeface="Comic Sans MS" panose="030F0702030302020204" pitchFamily="66" charset="0"/>
                <a:ea typeface="Cambria Math" panose="02040503050406030204" pitchFamily="18" charset="0"/>
                <a:cs typeface="+mj-cs"/>
              </a:rPr>
            </a:br>
            <a:br>
              <a:rPr lang="es-MX" sz="2400" dirty="0">
                <a:latin typeface="Comic Sans MS" panose="030F0702030302020204" pitchFamily="66" charset="0"/>
                <a:ea typeface="Cambria Math" panose="02040503050406030204" pitchFamily="18" charset="0"/>
                <a:cs typeface="+mj-cs"/>
              </a:rPr>
            </a:br>
            <a:r>
              <a:rPr lang="es-MX" sz="2800" b="1" dirty="0">
                <a:latin typeface="Comic Sans MS" panose="030F0702030302020204" pitchFamily="66" charset="0"/>
                <a:ea typeface="Cambria Math" panose="02040503050406030204" pitchFamily="18" charset="0"/>
                <a:cs typeface="+mj-cs"/>
              </a:rPr>
              <a:t>Asignatura: Orientación Educativa IV</a:t>
            </a:r>
            <a:br>
              <a:rPr lang="es-MX" sz="2800" b="1" dirty="0">
                <a:latin typeface="Comic Sans MS" panose="030F0702030302020204" pitchFamily="66" charset="0"/>
                <a:ea typeface="Cambria Math" panose="02040503050406030204" pitchFamily="18" charset="0"/>
                <a:cs typeface="+mj-cs"/>
              </a:rPr>
            </a:br>
            <a:br>
              <a:rPr lang="es-MX" sz="2400" dirty="0">
                <a:latin typeface="Comic Sans MS" panose="030F0702030302020204" pitchFamily="66" charset="0"/>
                <a:ea typeface="Cambria Math" panose="02040503050406030204" pitchFamily="18" charset="0"/>
                <a:cs typeface="+mj-cs"/>
              </a:rPr>
            </a:br>
            <a:r>
              <a:rPr lang="es-MX" sz="2400" dirty="0">
                <a:latin typeface="Comic Sans MS" panose="030F0702030302020204" pitchFamily="66" charset="0"/>
                <a:ea typeface="Cambria Math" panose="02040503050406030204" pitchFamily="18" charset="0"/>
                <a:cs typeface="+mj-cs"/>
              </a:rPr>
              <a:t>MÓDULO III. </a:t>
            </a:r>
            <a:r>
              <a:rPr lang="es-MX" sz="2400">
                <a:latin typeface="Comic Sans MS" panose="030F0702030302020204" pitchFamily="66" charset="0"/>
                <a:ea typeface="Cambria Math" panose="02040503050406030204" pitchFamily="18" charset="0"/>
                <a:cs typeface="+mj-cs"/>
              </a:rPr>
              <a:t>ESCENARIOS LABORALES, </a:t>
            </a:r>
            <a:r>
              <a:rPr lang="es-MX" sz="2400" dirty="0">
                <a:latin typeface="Comic Sans MS" panose="030F0702030302020204" pitchFamily="66" charset="0"/>
                <a:ea typeface="Cambria Math" panose="02040503050406030204" pitchFamily="18" charset="0"/>
                <a:cs typeface="+mj-cs"/>
              </a:rPr>
              <a:t>SIMULANDO EL EJERCICIO PROFESIONAL</a:t>
            </a:r>
            <a:br>
              <a:rPr lang="es-MX" sz="2400" dirty="0">
                <a:latin typeface="Comic Sans MS" panose="030F0702030302020204" pitchFamily="66" charset="0"/>
                <a:ea typeface="Cambria Math" panose="02040503050406030204" pitchFamily="18" charset="0"/>
                <a:cs typeface="+mj-cs"/>
              </a:rPr>
            </a:br>
            <a:br>
              <a:rPr lang="es-MX" sz="2400" dirty="0">
                <a:latin typeface="Comic Sans MS" panose="030F0702030302020204" pitchFamily="66" charset="0"/>
                <a:ea typeface="Cambria Math" panose="02040503050406030204" pitchFamily="18" charset="0"/>
                <a:cs typeface="+mj-cs"/>
              </a:rPr>
            </a:br>
            <a:r>
              <a:rPr lang="es-MX" sz="2400" dirty="0">
                <a:latin typeface="Comic Sans MS" panose="030F0702030302020204" pitchFamily="66" charset="0"/>
                <a:ea typeface="Cambria Math" panose="02040503050406030204" pitchFamily="18" charset="0"/>
                <a:cs typeface="+mj-cs"/>
              </a:rPr>
              <a:t>Semestre: Cuarto </a:t>
            </a:r>
            <a:br>
              <a:rPr lang="es-MX" sz="2400" b="1" dirty="0">
                <a:latin typeface="Comic Sans MS" panose="030F0702030302020204" pitchFamily="66" charset="0"/>
                <a:ea typeface="Cambria Math" panose="02040503050406030204" pitchFamily="18" charset="0"/>
                <a:cs typeface="+mj-cs"/>
              </a:rPr>
            </a:br>
            <a:r>
              <a:rPr lang="es-MX" sz="2400" b="1" dirty="0">
                <a:latin typeface="Comic Sans MS" panose="030F0702030302020204" pitchFamily="66" charset="0"/>
                <a:ea typeface="Cambria Math" panose="02040503050406030204" pitchFamily="18" charset="0"/>
                <a:cs typeface="+mj-cs"/>
              </a:rPr>
              <a:t>FEBRERO -JULIO 2025</a:t>
            </a:r>
            <a:br>
              <a:rPr lang="es-MX" sz="2400" b="1" dirty="0">
                <a:solidFill>
                  <a:srgbClr val="FFFF00"/>
                </a:solidFill>
                <a:latin typeface="Comic Sans MS" panose="030F0702030302020204" pitchFamily="66" charset="0"/>
                <a:ea typeface="Cambria Math" panose="02040503050406030204" pitchFamily="18" charset="0"/>
                <a:cs typeface="+mj-cs"/>
              </a:rPr>
            </a:br>
            <a:br>
              <a:rPr lang="es-MX" sz="2400" dirty="0">
                <a:latin typeface="Comic Sans MS" panose="030F0702030302020204" pitchFamily="66" charset="0"/>
                <a:ea typeface="Cambria Math" panose="02040503050406030204" pitchFamily="18" charset="0"/>
                <a:cs typeface="+mj-cs"/>
              </a:rPr>
            </a:br>
            <a:br>
              <a:rPr lang="es-MX" sz="2400" dirty="0">
                <a:latin typeface="Comic Sans MS" panose="030F0702030302020204" pitchFamily="66" charset="0"/>
                <a:ea typeface="Cambria Math" panose="02040503050406030204" pitchFamily="18" charset="0"/>
                <a:cs typeface="+mj-cs"/>
              </a:rPr>
            </a:br>
            <a:r>
              <a:rPr lang="es-MX" sz="2400" dirty="0">
                <a:latin typeface="Comic Sans MS" panose="030F0702030302020204" pitchFamily="66" charset="0"/>
                <a:ea typeface="Cambria Math" panose="02040503050406030204" pitchFamily="18" charset="0"/>
                <a:cs typeface="+mj-cs"/>
              </a:rPr>
              <a:t>Dra. Laura Espinoza Avila</a:t>
            </a:r>
            <a:endParaRPr lang="es-MX" sz="2400" b="1" dirty="0">
              <a:effectLst>
                <a:outerShdw blurRad="38100" dist="38100" dir="2700000" algn="tl">
                  <a:srgbClr val="000000">
                    <a:alpha val="43137"/>
                  </a:srgbClr>
                </a:outerShdw>
              </a:effectLst>
              <a:latin typeface="Comic Sans MS" panose="030F0702030302020204" pitchFamily="66" charset="0"/>
            </a:endParaRPr>
          </a:p>
        </p:txBody>
      </p:sp>
      <p:pic>
        <p:nvPicPr>
          <p:cNvPr id="3" name="Imagen 2">
            <a:extLst>
              <a:ext uri="{FF2B5EF4-FFF2-40B4-BE49-F238E27FC236}">
                <a16:creationId xmlns:a16="http://schemas.microsoft.com/office/drawing/2014/main" id="{84289137-9460-1120-E74C-C63D323198E1}"/>
              </a:ext>
            </a:extLst>
          </p:cNvPr>
          <p:cNvPicPr>
            <a:picLocks noChangeAspect="1"/>
          </p:cNvPicPr>
          <p:nvPr/>
        </p:nvPicPr>
        <p:blipFill>
          <a:blip r:embed="rId3"/>
          <a:stretch>
            <a:fillRect/>
          </a:stretch>
        </p:blipFill>
        <p:spPr>
          <a:xfrm>
            <a:off x="11047228" y="-1"/>
            <a:ext cx="1144772" cy="1068736"/>
          </a:xfrm>
          <a:prstGeom prst="rect">
            <a:avLst/>
          </a:prstGeom>
        </p:spPr>
      </p:pic>
      <p:pic>
        <p:nvPicPr>
          <p:cNvPr id="6" name="Imagen 5">
            <a:extLst>
              <a:ext uri="{FF2B5EF4-FFF2-40B4-BE49-F238E27FC236}">
                <a16:creationId xmlns:a16="http://schemas.microsoft.com/office/drawing/2014/main" id="{8AFAF1A8-8588-539E-61E7-49D8AAF4E60A}"/>
              </a:ext>
            </a:extLst>
          </p:cNvPr>
          <p:cNvPicPr>
            <a:picLocks noChangeAspect="1"/>
          </p:cNvPicPr>
          <p:nvPr/>
        </p:nvPicPr>
        <p:blipFill>
          <a:blip r:embed="rId4"/>
          <a:stretch>
            <a:fillRect/>
          </a:stretch>
        </p:blipFill>
        <p:spPr>
          <a:xfrm>
            <a:off x="0" y="0"/>
            <a:ext cx="1352620" cy="1066855"/>
          </a:xfrm>
          <a:prstGeom prst="rect">
            <a:avLst/>
          </a:prstGeom>
        </p:spPr>
      </p:pic>
    </p:spTree>
    <p:extLst>
      <p:ext uri="{BB962C8B-B14F-4D97-AF65-F5344CB8AC3E}">
        <p14:creationId xmlns:p14="http://schemas.microsoft.com/office/powerpoint/2010/main" val="3786825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cio 1">
            <a:extLst>
              <a:ext uri="{FF2B5EF4-FFF2-40B4-BE49-F238E27FC236}">
                <a16:creationId xmlns:a16="http://schemas.microsoft.com/office/drawing/2014/main" id="{33188651-35E1-F882-F9BB-EEBBB8AC973F}"/>
              </a:ext>
            </a:extLst>
          </p:cNvPr>
          <p:cNvSpPr/>
          <p:nvPr/>
        </p:nvSpPr>
        <p:spPr>
          <a:xfrm>
            <a:off x="3879274" y="316764"/>
            <a:ext cx="3805381" cy="2120867"/>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effectLst>
                  <a:outerShdw blurRad="38100" dist="38100" dir="2700000" algn="tl">
                    <a:srgbClr val="000000">
                      <a:alpha val="43137"/>
                    </a:srgbClr>
                  </a:outerShdw>
                </a:effectLst>
                <a:latin typeface="Comic Sans MS" panose="030F0702030302020204" pitchFamily="66" charset="0"/>
              </a:rPr>
              <a:t>EL ESTILO DE VIDA LABORAL DE LOS PROFESIONISTAS DE MI INTERÉS</a:t>
            </a:r>
          </a:p>
        </p:txBody>
      </p:sp>
      <p:pic>
        <p:nvPicPr>
          <p:cNvPr id="6" name="Imagen 5" descr="Imagen en blanco y negro de una mujer con cabello negro&#10;&#10;Descripción generada automáticamente con confianza media">
            <a:extLst>
              <a:ext uri="{FF2B5EF4-FFF2-40B4-BE49-F238E27FC236}">
                <a16:creationId xmlns:a16="http://schemas.microsoft.com/office/drawing/2014/main" id="{0A9C6041-630D-3355-C3A5-D2C5782CE06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283527" y="2754394"/>
            <a:ext cx="4983018" cy="3693662"/>
          </a:xfrm>
          <a:prstGeom prst="rect">
            <a:avLst/>
          </a:prstGeom>
        </p:spPr>
      </p:pic>
      <p:sp>
        <p:nvSpPr>
          <p:cNvPr id="7" name="CuadroTexto 6">
            <a:extLst>
              <a:ext uri="{FF2B5EF4-FFF2-40B4-BE49-F238E27FC236}">
                <a16:creationId xmlns:a16="http://schemas.microsoft.com/office/drawing/2014/main" id="{D1E5A2CC-0CCF-37C3-5F8E-3A62341E5DCE}"/>
              </a:ext>
            </a:extLst>
          </p:cNvPr>
          <p:cNvSpPr txBox="1"/>
          <p:nvPr/>
        </p:nvSpPr>
        <p:spPr>
          <a:xfrm>
            <a:off x="3283527" y="6627168"/>
            <a:ext cx="4983018" cy="230832"/>
          </a:xfrm>
          <a:prstGeom prst="rect">
            <a:avLst/>
          </a:prstGeom>
          <a:noFill/>
        </p:spPr>
        <p:txBody>
          <a:bodyPr wrap="square" rtlCol="0">
            <a:spAutoFit/>
          </a:bodyPr>
          <a:lstStyle/>
          <a:p>
            <a:r>
              <a:rPr lang="es-MX" sz="900">
                <a:hlinkClick r:id="rId3" tooltip="https://gizmos.republica.com/camaras-digitales/glamour-retro.html"/>
              </a:rPr>
              <a:t>Esta foto</a:t>
            </a:r>
            <a:r>
              <a:rPr lang="es-MX" sz="900"/>
              <a:t> de Autor desconocido está bajo licencia </a:t>
            </a:r>
            <a:r>
              <a:rPr lang="es-MX" sz="900">
                <a:hlinkClick r:id="rId4" tooltip="https://creativecommons.org/licenses/by-nc-sa/3.0/"/>
              </a:rPr>
              <a:t>CC BY-SA-NC</a:t>
            </a:r>
            <a:endParaRPr lang="es-MX" sz="900"/>
          </a:p>
        </p:txBody>
      </p:sp>
      <p:sp>
        <p:nvSpPr>
          <p:cNvPr id="3" name="CuadroTexto 2">
            <a:extLst>
              <a:ext uri="{FF2B5EF4-FFF2-40B4-BE49-F238E27FC236}">
                <a16:creationId xmlns:a16="http://schemas.microsoft.com/office/drawing/2014/main" id="{CF05F80A-0DAC-2016-9172-8457D90894BF}"/>
              </a:ext>
            </a:extLst>
          </p:cNvPr>
          <p:cNvSpPr txBox="1"/>
          <p:nvPr/>
        </p:nvSpPr>
        <p:spPr>
          <a:xfrm>
            <a:off x="181957" y="335845"/>
            <a:ext cx="2397760" cy="6186309"/>
          </a:xfrm>
          <a:prstGeom prst="rect">
            <a:avLst/>
          </a:prstGeom>
          <a:solidFill>
            <a:schemeClr val="accent4"/>
          </a:solidFill>
        </p:spPr>
        <p:txBody>
          <a:bodyPr wrap="square" rtlCol="0">
            <a:spAutoFit/>
          </a:bodyPr>
          <a:lstStyle/>
          <a:p>
            <a:r>
              <a:rPr lang="es-MX" b="1" dirty="0"/>
              <a:t>Informática </a:t>
            </a:r>
            <a:r>
              <a:rPr lang="es-MX" b="1" dirty="0" err="1"/>
              <a:t>Admva</a:t>
            </a:r>
            <a:r>
              <a:rPr lang="es-MX" b="1" dirty="0"/>
              <a:t>.</a:t>
            </a:r>
          </a:p>
          <a:p>
            <a:r>
              <a:rPr lang="es-MX" dirty="0"/>
              <a:t>Ciencias P. y </a:t>
            </a:r>
            <a:r>
              <a:rPr lang="es-MX" dirty="0" err="1"/>
              <a:t>Admon</a:t>
            </a:r>
            <a:r>
              <a:rPr lang="es-MX" dirty="0"/>
              <a:t>. P</a:t>
            </a:r>
          </a:p>
          <a:p>
            <a:r>
              <a:rPr lang="es-MX" b="1" dirty="0"/>
              <a:t>Economía</a:t>
            </a:r>
          </a:p>
          <a:p>
            <a:r>
              <a:rPr lang="es-MX" dirty="0"/>
              <a:t>Administración</a:t>
            </a:r>
          </a:p>
          <a:p>
            <a:r>
              <a:rPr lang="es-MX" b="1" dirty="0"/>
              <a:t>Contaduría</a:t>
            </a:r>
          </a:p>
          <a:p>
            <a:r>
              <a:rPr lang="es-MX" dirty="0" err="1"/>
              <a:t>Tursimo</a:t>
            </a:r>
            <a:endParaRPr lang="es-MX" dirty="0"/>
          </a:p>
          <a:p>
            <a:r>
              <a:rPr lang="es-MX" dirty="0"/>
              <a:t>Ing. En Computación</a:t>
            </a:r>
          </a:p>
          <a:p>
            <a:r>
              <a:rPr lang="es-MX" b="1" dirty="0"/>
              <a:t>Lenguas</a:t>
            </a:r>
          </a:p>
          <a:p>
            <a:r>
              <a:rPr lang="es-MX" dirty="0"/>
              <a:t>Música</a:t>
            </a:r>
          </a:p>
          <a:p>
            <a:r>
              <a:rPr lang="es-MX" b="1" dirty="0"/>
              <a:t>Danza</a:t>
            </a:r>
          </a:p>
          <a:p>
            <a:r>
              <a:rPr lang="es-MX" dirty="0"/>
              <a:t>Estudios </a:t>
            </a:r>
            <a:r>
              <a:rPr lang="es-MX" dirty="0" err="1"/>
              <a:t>Cinematogr</a:t>
            </a:r>
            <a:r>
              <a:rPr lang="es-MX" dirty="0"/>
              <a:t>.</a:t>
            </a:r>
          </a:p>
          <a:p>
            <a:r>
              <a:rPr lang="es-MX" b="1" dirty="0"/>
              <a:t>Arte Digital</a:t>
            </a:r>
          </a:p>
          <a:p>
            <a:r>
              <a:rPr lang="es-MX" dirty="0"/>
              <a:t>Artes Visuales</a:t>
            </a:r>
          </a:p>
          <a:p>
            <a:r>
              <a:rPr lang="es-MX" b="1" dirty="0"/>
              <a:t>Antropología Social</a:t>
            </a:r>
          </a:p>
          <a:p>
            <a:r>
              <a:rPr lang="es-MX" dirty="0"/>
              <a:t>Arquitectura</a:t>
            </a:r>
          </a:p>
          <a:p>
            <a:r>
              <a:rPr lang="es-MX" sz="1600" b="1" dirty="0" err="1"/>
              <a:t>Admon</a:t>
            </a:r>
            <a:r>
              <a:rPr lang="es-MX" sz="1600" b="1" dirty="0"/>
              <a:t>. y </a:t>
            </a:r>
            <a:r>
              <a:rPr lang="es-MX" sz="1600" b="1" dirty="0" err="1"/>
              <a:t>Prom.de</a:t>
            </a:r>
            <a:r>
              <a:rPr lang="es-MX" sz="1600" b="1" dirty="0"/>
              <a:t> la O</a:t>
            </a:r>
            <a:r>
              <a:rPr lang="es-MX" dirty="0"/>
              <a:t>.</a:t>
            </a:r>
          </a:p>
          <a:p>
            <a:r>
              <a:rPr lang="es-MX" dirty="0"/>
              <a:t>Diseño Gráfico</a:t>
            </a:r>
          </a:p>
          <a:p>
            <a:r>
              <a:rPr lang="es-MX" b="1" dirty="0"/>
              <a:t>Diseño Industrial</a:t>
            </a:r>
          </a:p>
          <a:p>
            <a:r>
              <a:rPr lang="es-MX" dirty="0"/>
              <a:t>Matemáticas</a:t>
            </a:r>
          </a:p>
          <a:p>
            <a:r>
              <a:rPr lang="es-MX" b="1" dirty="0"/>
              <a:t>Física</a:t>
            </a:r>
          </a:p>
          <a:p>
            <a:r>
              <a:rPr lang="es-MX" dirty="0"/>
              <a:t>Biología</a:t>
            </a:r>
          </a:p>
          <a:p>
            <a:r>
              <a:rPr lang="es-MX" b="1" dirty="0"/>
              <a:t>Biotecnología</a:t>
            </a:r>
          </a:p>
        </p:txBody>
      </p:sp>
      <p:sp>
        <p:nvSpPr>
          <p:cNvPr id="4" name="CuadroTexto 3">
            <a:extLst>
              <a:ext uri="{FF2B5EF4-FFF2-40B4-BE49-F238E27FC236}">
                <a16:creationId xmlns:a16="http://schemas.microsoft.com/office/drawing/2014/main" id="{158364FC-8B9B-0BC5-C030-798EF61FB880}"/>
              </a:ext>
            </a:extLst>
          </p:cNvPr>
          <p:cNvSpPr txBox="1"/>
          <p:nvPr/>
        </p:nvSpPr>
        <p:spPr>
          <a:xfrm>
            <a:off x="9240058" y="316764"/>
            <a:ext cx="2789382" cy="6432530"/>
          </a:xfrm>
          <a:prstGeom prst="rect">
            <a:avLst/>
          </a:prstGeom>
          <a:solidFill>
            <a:schemeClr val="accent4">
              <a:lumMod val="20000"/>
              <a:lumOff val="80000"/>
            </a:schemeClr>
          </a:solidFill>
        </p:spPr>
        <p:txBody>
          <a:bodyPr wrap="square" rtlCol="0">
            <a:spAutoFit/>
          </a:bodyPr>
          <a:lstStyle/>
          <a:p>
            <a:r>
              <a:rPr lang="es-MX" b="1" dirty="0"/>
              <a:t>Ing. Agrónomo en F</a:t>
            </a:r>
            <a:r>
              <a:rPr lang="es-MX" dirty="0"/>
              <a:t>.</a:t>
            </a:r>
          </a:p>
          <a:p>
            <a:r>
              <a:rPr lang="es-MX" dirty="0"/>
              <a:t>Ing. Agrónomo </a:t>
            </a:r>
            <a:r>
              <a:rPr lang="es-MX" dirty="0" err="1"/>
              <a:t>Ind</a:t>
            </a:r>
            <a:r>
              <a:rPr lang="es-MX" dirty="0"/>
              <a:t>.</a:t>
            </a:r>
          </a:p>
          <a:p>
            <a:r>
              <a:rPr lang="es-MX" b="1" dirty="0"/>
              <a:t>Ing. Agrónomo </a:t>
            </a:r>
            <a:r>
              <a:rPr lang="es-MX" b="1" dirty="0" err="1"/>
              <a:t>Fit</a:t>
            </a:r>
            <a:r>
              <a:rPr lang="es-MX" b="1" dirty="0"/>
              <a:t>.</a:t>
            </a:r>
          </a:p>
          <a:p>
            <a:r>
              <a:rPr lang="es-MX" dirty="0"/>
              <a:t>Trabajo Social</a:t>
            </a:r>
          </a:p>
          <a:p>
            <a:r>
              <a:rPr lang="es-MX" b="1" dirty="0"/>
              <a:t>Cultura Física y Deporte</a:t>
            </a:r>
          </a:p>
          <a:p>
            <a:r>
              <a:rPr lang="es-MX" dirty="0"/>
              <a:t>Educación</a:t>
            </a:r>
          </a:p>
          <a:p>
            <a:r>
              <a:rPr lang="es-MX" b="1" dirty="0"/>
              <a:t>Psicología</a:t>
            </a:r>
          </a:p>
          <a:p>
            <a:r>
              <a:rPr lang="es-MX" dirty="0"/>
              <a:t>Sociología</a:t>
            </a:r>
          </a:p>
          <a:p>
            <a:r>
              <a:rPr lang="es-MX" b="1" dirty="0"/>
              <a:t>Gestión de la </a:t>
            </a:r>
            <a:r>
              <a:rPr lang="es-MX" b="1" dirty="0" err="1"/>
              <a:t>Inf</a:t>
            </a:r>
            <a:r>
              <a:rPr lang="es-MX" b="1" dirty="0"/>
              <a:t>. en R.S.</a:t>
            </a:r>
          </a:p>
          <a:p>
            <a:r>
              <a:rPr lang="es-MX" dirty="0"/>
              <a:t>Comunicación</a:t>
            </a:r>
          </a:p>
          <a:p>
            <a:r>
              <a:rPr lang="es-MX" b="1" dirty="0"/>
              <a:t>Mercadotecnia</a:t>
            </a:r>
          </a:p>
          <a:p>
            <a:r>
              <a:rPr lang="es-MX" dirty="0"/>
              <a:t>Medios Alternos de </a:t>
            </a:r>
            <a:r>
              <a:rPr lang="es-MX" dirty="0" err="1"/>
              <a:t>S.deC</a:t>
            </a:r>
            <a:r>
              <a:rPr lang="es-MX" dirty="0"/>
              <a:t>.</a:t>
            </a:r>
          </a:p>
          <a:p>
            <a:r>
              <a:rPr lang="es-MX" b="1" dirty="0"/>
              <a:t>Derecho</a:t>
            </a:r>
          </a:p>
          <a:p>
            <a:r>
              <a:rPr lang="es-MX" dirty="0"/>
              <a:t>Actuaria</a:t>
            </a:r>
          </a:p>
          <a:p>
            <a:r>
              <a:rPr lang="es-MX" b="1" dirty="0"/>
              <a:t>Relaciones Económicas I.</a:t>
            </a:r>
          </a:p>
          <a:p>
            <a:r>
              <a:rPr lang="es-MX" dirty="0"/>
              <a:t>Negocios Internacionales</a:t>
            </a:r>
          </a:p>
          <a:p>
            <a:r>
              <a:rPr lang="es-MX" b="1" dirty="0"/>
              <a:t>Enfermería</a:t>
            </a:r>
          </a:p>
          <a:p>
            <a:r>
              <a:rPr lang="es-MX" dirty="0"/>
              <a:t>Gerontología</a:t>
            </a:r>
          </a:p>
          <a:p>
            <a:r>
              <a:rPr lang="es-MX" sz="1600" b="1" dirty="0"/>
              <a:t>Geología </a:t>
            </a:r>
            <a:r>
              <a:rPr lang="es-MX" sz="1600" b="1" dirty="0" err="1"/>
              <a:t>Amb</a:t>
            </a:r>
            <a:r>
              <a:rPr lang="es-MX" sz="1600" b="1" dirty="0"/>
              <a:t>. y R. Hídricos</a:t>
            </a:r>
          </a:p>
          <a:p>
            <a:r>
              <a:rPr lang="es-MX" dirty="0"/>
              <a:t>Geografía</a:t>
            </a:r>
          </a:p>
          <a:p>
            <a:r>
              <a:rPr lang="es-MX" b="1" dirty="0"/>
              <a:t>Filosofía</a:t>
            </a:r>
          </a:p>
          <a:p>
            <a:r>
              <a:rPr lang="es-MX" dirty="0"/>
              <a:t>Historia</a:t>
            </a:r>
          </a:p>
          <a:p>
            <a:r>
              <a:rPr lang="es-MX" b="1" dirty="0"/>
              <a:t>Artes Teatrales…Etc.</a:t>
            </a:r>
          </a:p>
        </p:txBody>
      </p:sp>
      <p:pic>
        <p:nvPicPr>
          <p:cNvPr id="5" name="Marcador de contenido 3">
            <a:extLst>
              <a:ext uri="{FF2B5EF4-FFF2-40B4-BE49-F238E27FC236}">
                <a16:creationId xmlns:a16="http://schemas.microsoft.com/office/drawing/2014/main" id="{543B111A-499E-ED80-3D76-CC784161801E}"/>
              </a:ext>
            </a:extLst>
          </p:cNvPr>
          <p:cNvPicPr>
            <a:picLocks noChangeAspect="1"/>
          </p:cNvPicPr>
          <p:nvPr/>
        </p:nvPicPr>
        <p:blipFill>
          <a:blip r:embed="rId5"/>
          <a:srcRect t="7313" b="6500"/>
          <a:stretch>
            <a:fillRect/>
          </a:stretch>
        </p:blipFill>
        <p:spPr>
          <a:xfrm>
            <a:off x="7684655" y="524107"/>
            <a:ext cx="1523491" cy="758283"/>
          </a:xfrm>
          <a:prstGeom prst="rect">
            <a:avLst/>
          </a:prstGeom>
        </p:spPr>
      </p:pic>
      <p:pic>
        <p:nvPicPr>
          <p:cNvPr id="8" name="Marcador de contenido 3">
            <a:extLst>
              <a:ext uri="{FF2B5EF4-FFF2-40B4-BE49-F238E27FC236}">
                <a16:creationId xmlns:a16="http://schemas.microsoft.com/office/drawing/2014/main" id="{E2C67E12-5ECF-DBB6-6E25-AB4FE88E0086}"/>
              </a:ext>
            </a:extLst>
          </p:cNvPr>
          <p:cNvPicPr>
            <a:picLocks noChangeAspect="1"/>
          </p:cNvPicPr>
          <p:nvPr/>
        </p:nvPicPr>
        <p:blipFill>
          <a:blip r:embed="rId5"/>
          <a:srcRect t="7313" b="6500"/>
          <a:stretch>
            <a:fillRect/>
          </a:stretch>
        </p:blipFill>
        <p:spPr>
          <a:xfrm>
            <a:off x="2630772" y="524107"/>
            <a:ext cx="1523491" cy="758283"/>
          </a:xfrm>
          <a:prstGeom prst="rect">
            <a:avLst/>
          </a:prstGeom>
        </p:spPr>
      </p:pic>
    </p:spTree>
    <p:extLst>
      <p:ext uri="{BB962C8B-B14F-4D97-AF65-F5344CB8AC3E}">
        <p14:creationId xmlns:p14="http://schemas.microsoft.com/office/powerpoint/2010/main" val="2720456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588C9D4-623F-8628-6F45-52A7688A4DEB}"/>
              </a:ext>
            </a:extLst>
          </p:cNvPr>
          <p:cNvSpPr txBox="1"/>
          <p:nvPr/>
        </p:nvSpPr>
        <p:spPr>
          <a:xfrm>
            <a:off x="2486025" y="952500"/>
            <a:ext cx="7038975" cy="800219"/>
          </a:xfrm>
          <a:prstGeom prst="rect">
            <a:avLst/>
          </a:prstGeom>
          <a:noFill/>
        </p:spPr>
        <p:txBody>
          <a:bodyPr wrap="square" rtlCol="0">
            <a:spAutoFit/>
          </a:bodyPr>
          <a:lstStyle/>
          <a:p>
            <a:pPr algn="ctr"/>
            <a:r>
              <a:rPr lang="es-MX" sz="2800" b="1" dirty="0">
                <a:latin typeface="Comic Sans MS" panose="030F0702030302020204" pitchFamily="66" charset="0"/>
              </a:rPr>
              <a:t>DOMINIOS DE LOS APRENDIZAJES</a:t>
            </a:r>
          </a:p>
          <a:p>
            <a:pPr algn="ctr"/>
            <a:endParaRPr lang="es-MX" dirty="0"/>
          </a:p>
        </p:txBody>
      </p:sp>
      <p:sp>
        <p:nvSpPr>
          <p:cNvPr id="3" name="Diagrama de flujo: terminador 2">
            <a:extLst>
              <a:ext uri="{FF2B5EF4-FFF2-40B4-BE49-F238E27FC236}">
                <a16:creationId xmlns:a16="http://schemas.microsoft.com/office/drawing/2014/main" id="{953E8990-C21A-6DFA-9E33-E77BE4786619}"/>
              </a:ext>
            </a:extLst>
          </p:cNvPr>
          <p:cNvSpPr/>
          <p:nvPr/>
        </p:nvSpPr>
        <p:spPr>
          <a:xfrm>
            <a:off x="3676073" y="1752719"/>
            <a:ext cx="5043054" cy="1878615"/>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accent1">
                    <a:lumMod val="75000"/>
                  </a:schemeClr>
                </a:solidFill>
                <a:latin typeface="Comic Sans MS" panose="030F0702030302020204" pitchFamily="66" charset="0"/>
              </a:rPr>
              <a:t>CONCEPTUAL</a:t>
            </a:r>
          </a:p>
          <a:p>
            <a:pPr algn="ctr"/>
            <a:r>
              <a:rPr lang="es-MX"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Investiga el estilo de vida en el ejercicio laboral de los profesionistas de su interés.</a:t>
            </a:r>
          </a:p>
        </p:txBody>
      </p:sp>
      <p:sp>
        <p:nvSpPr>
          <p:cNvPr id="4" name="Diagrama de flujo: terminador 3">
            <a:extLst>
              <a:ext uri="{FF2B5EF4-FFF2-40B4-BE49-F238E27FC236}">
                <a16:creationId xmlns:a16="http://schemas.microsoft.com/office/drawing/2014/main" id="{5D28FC25-754B-5BB9-01C1-98D9364F5106}"/>
              </a:ext>
            </a:extLst>
          </p:cNvPr>
          <p:cNvSpPr/>
          <p:nvPr/>
        </p:nvSpPr>
        <p:spPr>
          <a:xfrm>
            <a:off x="2108488" y="4313382"/>
            <a:ext cx="3986573" cy="1708277"/>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rgbClr val="7030A0"/>
                </a:solidFill>
                <a:latin typeface="Comic Sans MS" panose="030F0702030302020204" pitchFamily="66" charset="0"/>
              </a:rPr>
              <a:t>PROCEDIMENTAL</a:t>
            </a:r>
          </a:p>
          <a:p>
            <a:pPr algn="ctr"/>
            <a:r>
              <a:rPr lang="es-MX" dirty="0">
                <a:solidFill>
                  <a:srgbClr val="7030A0"/>
                </a:solidFill>
                <a:latin typeface="Comic Sans MS" panose="030F0702030302020204" pitchFamily="66" charset="0"/>
              </a:rPr>
              <a:t>Representa el estilo de vida laboral de los profesionistas de interés</a:t>
            </a:r>
          </a:p>
        </p:txBody>
      </p:sp>
      <p:sp>
        <p:nvSpPr>
          <p:cNvPr id="5" name="Diagrama de flujo: terminador 4">
            <a:extLst>
              <a:ext uri="{FF2B5EF4-FFF2-40B4-BE49-F238E27FC236}">
                <a16:creationId xmlns:a16="http://schemas.microsoft.com/office/drawing/2014/main" id="{BD9B17E6-9825-30F6-D4B5-5AEDFB180081}"/>
              </a:ext>
            </a:extLst>
          </p:cNvPr>
          <p:cNvSpPr/>
          <p:nvPr/>
        </p:nvSpPr>
        <p:spPr>
          <a:xfrm>
            <a:off x="6345382" y="4313382"/>
            <a:ext cx="3738130" cy="1708277"/>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rgbClr val="7030A0"/>
                </a:solidFill>
                <a:latin typeface="Comic Sans MS" panose="030F0702030302020204" pitchFamily="66" charset="0"/>
              </a:rPr>
              <a:t>ACTITUDINAL</a:t>
            </a:r>
          </a:p>
          <a:p>
            <a:pPr algn="ctr"/>
            <a:r>
              <a:rPr lang="es-MX" dirty="0">
                <a:solidFill>
                  <a:srgbClr val="7030A0"/>
                </a:solidFill>
                <a:latin typeface="Comic Sans MS" panose="030F0702030302020204" pitchFamily="66" charset="0"/>
              </a:rPr>
              <a:t>Interioriza el hecho de que las formas de actuar y ejercer funciones determinan un estilo de vida laboral específico</a:t>
            </a:r>
          </a:p>
        </p:txBody>
      </p:sp>
      <p:pic>
        <p:nvPicPr>
          <p:cNvPr id="6" name="Marcador de contenido 3">
            <a:extLst>
              <a:ext uri="{FF2B5EF4-FFF2-40B4-BE49-F238E27FC236}">
                <a16:creationId xmlns:a16="http://schemas.microsoft.com/office/drawing/2014/main" id="{DC6E10A9-BBB9-5D87-8CCE-0DD888501838}"/>
              </a:ext>
            </a:extLst>
          </p:cNvPr>
          <p:cNvPicPr>
            <a:picLocks noChangeAspect="1"/>
          </p:cNvPicPr>
          <p:nvPr/>
        </p:nvPicPr>
        <p:blipFill>
          <a:blip r:embed="rId2"/>
          <a:srcRect t="7313" b="6500"/>
          <a:stretch>
            <a:fillRect/>
          </a:stretch>
        </p:blipFill>
        <p:spPr>
          <a:xfrm>
            <a:off x="4787703" y="6263697"/>
            <a:ext cx="2819794" cy="594303"/>
          </a:xfrm>
          <a:prstGeom prst="rect">
            <a:avLst/>
          </a:prstGeom>
        </p:spPr>
      </p:pic>
      <p:pic>
        <p:nvPicPr>
          <p:cNvPr id="7" name="Marcador de contenido 3">
            <a:extLst>
              <a:ext uri="{FF2B5EF4-FFF2-40B4-BE49-F238E27FC236}">
                <a16:creationId xmlns:a16="http://schemas.microsoft.com/office/drawing/2014/main" id="{A0A5F37C-3BAC-D946-8093-C9EA4B1533DF}"/>
              </a:ext>
            </a:extLst>
          </p:cNvPr>
          <p:cNvPicPr>
            <a:picLocks noChangeAspect="1"/>
          </p:cNvPicPr>
          <p:nvPr/>
        </p:nvPicPr>
        <p:blipFill>
          <a:blip r:embed="rId2"/>
          <a:srcRect t="7313" b="6500"/>
          <a:stretch>
            <a:fillRect/>
          </a:stretch>
        </p:blipFill>
        <p:spPr>
          <a:xfrm>
            <a:off x="7607497" y="6263697"/>
            <a:ext cx="2819794" cy="594303"/>
          </a:xfrm>
          <a:prstGeom prst="rect">
            <a:avLst/>
          </a:prstGeom>
        </p:spPr>
      </p:pic>
      <p:pic>
        <p:nvPicPr>
          <p:cNvPr id="8" name="Marcador de contenido 3">
            <a:extLst>
              <a:ext uri="{FF2B5EF4-FFF2-40B4-BE49-F238E27FC236}">
                <a16:creationId xmlns:a16="http://schemas.microsoft.com/office/drawing/2014/main" id="{2F8A9E54-B027-9150-69B4-249ACC9B788D}"/>
              </a:ext>
            </a:extLst>
          </p:cNvPr>
          <p:cNvPicPr>
            <a:picLocks noChangeAspect="1"/>
          </p:cNvPicPr>
          <p:nvPr/>
        </p:nvPicPr>
        <p:blipFill>
          <a:blip r:embed="rId2"/>
          <a:srcRect t="7313" b="6500"/>
          <a:stretch>
            <a:fillRect/>
          </a:stretch>
        </p:blipFill>
        <p:spPr>
          <a:xfrm>
            <a:off x="1967909" y="6263696"/>
            <a:ext cx="2819794" cy="594303"/>
          </a:xfrm>
          <a:prstGeom prst="rect">
            <a:avLst/>
          </a:prstGeom>
        </p:spPr>
      </p:pic>
      <p:pic>
        <p:nvPicPr>
          <p:cNvPr id="9" name="Marcador de contenido 3">
            <a:extLst>
              <a:ext uri="{FF2B5EF4-FFF2-40B4-BE49-F238E27FC236}">
                <a16:creationId xmlns:a16="http://schemas.microsoft.com/office/drawing/2014/main" id="{C3B61B92-183E-4FDC-B12F-EC37CC6A0D00}"/>
              </a:ext>
            </a:extLst>
          </p:cNvPr>
          <p:cNvPicPr>
            <a:picLocks noChangeAspect="1"/>
          </p:cNvPicPr>
          <p:nvPr/>
        </p:nvPicPr>
        <p:blipFill>
          <a:blip r:embed="rId2"/>
          <a:srcRect t="7313" b="6500"/>
          <a:stretch>
            <a:fillRect/>
          </a:stretch>
        </p:blipFill>
        <p:spPr>
          <a:xfrm>
            <a:off x="0" y="6245324"/>
            <a:ext cx="2819794" cy="594303"/>
          </a:xfrm>
          <a:prstGeom prst="rect">
            <a:avLst/>
          </a:prstGeom>
        </p:spPr>
      </p:pic>
      <p:pic>
        <p:nvPicPr>
          <p:cNvPr id="10" name="Marcador de contenido 3">
            <a:extLst>
              <a:ext uri="{FF2B5EF4-FFF2-40B4-BE49-F238E27FC236}">
                <a16:creationId xmlns:a16="http://schemas.microsoft.com/office/drawing/2014/main" id="{BD719E3F-8C43-8A8D-6374-1A265786961D}"/>
              </a:ext>
            </a:extLst>
          </p:cNvPr>
          <p:cNvPicPr>
            <a:picLocks noChangeAspect="1"/>
          </p:cNvPicPr>
          <p:nvPr/>
        </p:nvPicPr>
        <p:blipFill>
          <a:blip r:embed="rId2"/>
          <a:srcRect t="7313" b="6500"/>
          <a:stretch>
            <a:fillRect/>
          </a:stretch>
        </p:blipFill>
        <p:spPr>
          <a:xfrm>
            <a:off x="9372206" y="6245323"/>
            <a:ext cx="2819794" cy="594303"/>
          </a:xfrm>
          <a:prstGeom prst="rect">
            <a:avLst/>
          </a:prstGeom>
        </p:spPr>
      </p:pic>
    </p:spTree>
    <p:extLst>
      <p:ext uri="{BB962C8B-B14F-4D97-AF65-F5344CB8AC3E}">
        <p14:creationId xmlns:p14="http://schemas.microsoft.com/office/powerpoint/2010/main" val="1317128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1040">
            <a:extLst>
              <a:ext uri="{FF2B5EF4-FFF2-40B4-BE49-F238E27FC236}">
                <a16:creationId xmlns:a16="http://schemas.microsoft.com/office/drawing/2014/main" id="{0A597D97-203B-498B-95D3-E90DC961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Marcador de contenido 3">
            <a:extLst>
              <a:ext uri="{FF2B5EF4-FFF2-40B4-BE49-F238E27FC236}">
                <a16:creationId xmlns:a16="http://schemas.microsoft.com/office/drawing/2014/main" id="{AFAFC2A0-268E-07C0-453D-4F0918CB8369}"/>
              </a:ext>
            </a:extLst>
          </p:cNvPr>
          <p:cNvPicPr>
            <a:picLocks noChangeAspect="1"/>
          </p:cNvPicPr>
          <p:nvPr/>
        </p:nvPicPr>
        <p:blipFill>
          <a:blip r:embed="rId2"/>
          <a:srcRect t="13444" b="12631"/>
          <a:stretch>
            <a:fillRect/>
          </a:stretch>
        </p:blipFill>
        <p:spPr>
          <a:xfrm>
            <a:off x="4267201" y="10"/>
            <a:ext cx="7924800" cy="3383270"/>
          </a:xfrm>
          <a:prstGeom prst="rect">
            <a:avLst/>
          </a:prstGeom>
        </p:spPr>
      </p:pic>
      <p:pic>
        <p:nvPicPr>
          <p:cNvPr id="4" name="Imagen 3" descr="Una manzana y una fruta&#10;&#10;Descripción generada automáticamente">
            <a:extLst>
              <a:ext uri="{FF2B5EF4-FFF2-40B4-BE49-F238E27FC236}">
                <a16:creationId xmlns:a16="http://schemas.microsoft.com/office/drawing/2014/main" id="{F64377F5-546D-4C87-106D-154C0DEA0ADD}"/>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3959" r="2" b="10754"/>
          <a:stretch>
            <a:fillRect/>
          </a:stretch>
        </p:blipFill>
        <p:spPr>
          <a:xfrm>
            <a:off x="4650916" y="3474720"/>
            <a:ext cx="7555832" cy="3383280"/>
          </a:xfrm>
          <a:prstGeom prst="rect">
            <a:avLst/>
          </a:prstGeom>
        </p:spPr>
      </p:pic>
      <p:sp useBgFill="1">
        <p:nvSpPr>
          <p:cNvPr id="1043" name="Freeform: Shape 1042">
            <a:extLst>
              <a:ext uri="{FF2B5EF4-FFF2-40B4-BE49-F238E27FC236}">
                <a16:creationId xmlns:a16="http://schemas.microsoft.com/office/drawing/2014/main" id="{6A6EF10E-DF41-4BD3-8EB4-6F646531DC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4272" cy="6858000"/>
          </a:xfrm>
          <a:custGeom>
            <a:avLst/>
            <a:gdLst>
              <a:gd name="connsiteX0" fmla="*/ 0 w 6244272"/>
              <a:gd name="connsiteY0" fmla="*/ 0 h 6858000"/>
              <a:gd name="connsiteX1" fmla="*/ 732568 w 6244272"/>
              <a:gd name="connsiteY1" fmla="*/ 0 h 6858000"/>
              <a:gd name="connsiteX2" fmla="*/ 947849 w 6244272"/>
              <a:gd name="connsiteY2" fmla="*/ 0 h 6858000"/>
              <a:gd name="connsiteX3" fmla="*/ 1823619 w 6244272"/>
              <a:gd name="connsiteY3" fmla="*/ 0 h 6858000"/>
              <a:gd name="connsiteX4" fmla="*/ 5235673 w 6244272"/>
              <a:gd name="connsiteY4" fmla="*/ 0 h 6858000"/>
              <a:gd name="connsiteX5" fmla="*/ 4933297 w 6244272"/>
              <a:gd name="connsiteY5" fmla="*/ 110269 h 6858000"/>
              <a:gd name="connsiteX6" fmla="*/ 4976910 w 6244272"/>
              <a:gd name="connsiteY6" fmla="*/ 135168 h 6858000"/>
              <a:gd name="connsiteX7" fmla="*/ 5238580 w 6244272"/>
              <a:gd name="connsiteY7" fmla="*/ 71141 h 6858000"/>
              <a:gd name="connsiteX8" fmla="*/ 5290914 w 6244272"/>
              <a:gd name="connsiteY8" fmla="*/ 88927 h 6858000"/>
              <a:gd name="connsiteX9" fmla="*/ 5264747 w 6244272"/>
              <a:gd name="connsiteY9" fmla="*/ 163625 h 6858000"/>
              <a:gd name="connsiteX10" fmla="*/ 5151357 w 6244272"/>
              <a:gd name="connsiteY10" fmla="*/ 192082 h 6858000"/>
              <a:gd name="connsiteX11" fmla="*/ 4974002 w 6244272"/>
              <a:gd name="connsiteY11" fmla="*/ 373491 h 6858000"/>
              <a:gd name="connsiteX12" fmla="*/ 5241488 w 6244272"/>
              <a:gd name="connsiteY12" fmla="*/ 352148 h 6858000"/>
              <a:gd name="connsiteX13" fmla="*/ 5288007 w 6244272"/>
              <a:gd name="connsiteY13" fmla="*/ 394834 h 6858000"/>
              <a:gd name="connsiteX14" fmla="*/ 5305452 w 6244272"/>
              <a:gd name="connsiteY14" fmla="*/ 451747 h 6858000"/>
              <a:gd name="connsiteX15" fmla="*/ 5383953 w 6244272"/>
              <a:gd name="connsiteY15" fmla="*/ 359262 h 6858000"/>
              <a:gd name="connsiteX16" fmla="*/ 5450825 w 6244272"/>
              <a:gd name="connsiteY16" fmla="*/ 334364 h 6858000"/>
              <a:gd name="connsiteX17" fmla="*/ 5471177 w 6244272"/>
              <a:gd name="connsiteY17" fmla="*/ 416176 h 6858000"/>
              <a:gd name="connsiteX18" fmla="*/ 5410121 w 6244272"/>
              <a:gd name="connsiteY18" fmla="*/ 505101 h 6858000"/>
              <a:gd name="connsiteX19" fmla="*/ 5247303 w 6244272"/>
              <a:gd name="connsiteY19" fmla="*/ 558458 h 6858000"/>
              <a:gd name="connsiteX20" fmla="*/ 5421750 w 6244272"/>
              <a:gd name="connsiteY20" fmla="*/ 558458 h 6858000"/>
              <a:gd name="connsiteX21" fmla="*/ 5622364 w 6244272"/>
              <a:gd name="connsiteY21" fmla="*/ 522887 h 6858000"/>
              <a:gd name="connsiteX22" fmla="*/ 5834608 w 6244272"/>
              <a:gd name="connsiteY22" fmla="*/ 533558 h 6858000"/>
              <a:gd name="connsiteX23" fmla="*/ 6035223 w 6244272"/>
              <a:gd name="connsiteY23" fmla="*/ 462417 h 6858000"/>
              <a:gd name="connsiteX24" fmla="*/ 6238745 w 6244272"/>
              <a:gd name="connsiteY24" fmla="*/ 465975 h 6858000"/>
              <a:gd name="connsiteX25" fmla="*/ 5337434 w 6244272"/>
              <a:gd name="connsiteY25" fmla="*/ 910606 h 6858000"/>
              <a:gd name="connsiteX26" fmla="*/ 5381046 w 6244272"/>
              <a:gd name="connsiteY26" fmla="*/ 921277 h 6858000"/>
              <a:gd name="connsiteX27" fmla="*/ 5439195 w 6244272"/>
              <a:gd name="connsiteY27" fmla="*/ 949734 h 6858000"/>
              <a:gd name="connsiteX28" fmla="*/ 5395583 w 6244272"/>
              <a:gd name="connsiteY28" fmla="*/ 1006647 h 6858000"/>
              <a:gd name="connsiteX29" fmla="*/ 5160079 w 6244272"/>
              <a:gd name="connsiteY29" fmla="*/ 1113358 h 6858000"/>
              <a:gd name="connsiteX30" fmla="*/ 5101930 w 6244272"/>
              <a:gd name="connsiteY30" fmla="*/ 1220069 h 6858000"/>
              <a:gd name="connsiteX31" fmla="*/ 5174617 w 6244272"/>
              <a:gd name="connsiteY31" fmla="*/ 1209399 h 6858000"/>
              <a:gd name="connsiteX32" fmla="*/ 5238580 w 6244272"/>
              <a:gd name="connsiteY32" fmla="*/ 1230741 h 6858000"/>
              <a:gd name="connsiteX33" fmla="*/ 5212414 w 6244272"/>
              <a:gd name="connsiteY33" fmla="*/ 1365909 h 6858000"/>
              <a:gd name="connsiteX34" fmla="*/ 4878056 w 6244272"/>
              <a:gd name="connsiteY34" fmla="*/ 1540204 h 6858000"/>
              <a:gd name="connsiteX35" fmla="*/ 4848982 w 6244272"/>
              <a:gd name="connsiteY35" fmla="*/ 1597117 h 6858000"/>
              <a:gd name="connsiteX36" fmla="*/ 4889686 w 6244272"/>
              <a:gd name="connsiteY36" fmla="*/ 1636245 h 6858000"/>
              <a:gd name="connsiteX37" fmla="*/ 4997261 w 6244272"/>
              <a:gd name="connsiteY37" fmla="*/ 1657587 h 6858000"/>
              <a:gd name="connsiteX38" fmla="*/ 4846074 w 6244272"/>
              <a:gd name="connsiteY38" fmla="*/ 1849668 h 6858000"/>
              <a:gd name="connsiteX39" fmla="*/ 4790832 w 6244272"/>
              <a:gd name="connsiteY39" fmla="*/ 1903025 h 6858000"/>
              <a:gd name="connsiteX40" fmla="*/ 4694886 w 6244272"/>
              <a:gd name="connsiteY40" fmla="*/ 1984836 h 6858000"/>
              <a:gd name="connsiteX41" fmla="*/ 4694886 w 6244272"/>
              <a:gd name="connsiteY41" fmla="*/ 2013292 h 6858000"/>
              <a:gd name="connsiteX42" fmla="*/ 4822814 w 6244272"/>
              <a:gd name="connsiteY42" fmla="*/ 2102219 h 6858000"/>
              <a:gd name="connsiteX43" fmla="*/ 5055411 w 6244272"/>
              <a:gd name="connsiteY43" fmla="*/ 2077320 h 6858000"/>
              <a:gd name="connsiteX44" fmla="*/ 4712331 w 6244272"/>
              <a:gd name="connsiteY44" fmla="*/ 2208931 h 6858000"/>
              <a:gd name="connsiteX45" fmla="*/ 5822979 w 6244272"/>
              <a:gd name="connsiteY45" fmla="*/ 1892353 h 6858000"/>
              <a:gd name="connsiteX46" fmla="*/ 5753200 w 6244272"/>
              <a:gd name="connsiteY46" fmla="*/ 1974165 h 6858000"/>
              <a:gd name="connsiteX47" fmla="*/ 5363601 w 6244272"/>
              <a:gd name="connsiteY47" fmla="*/ 2191146 h 6858000"/>
              <a:gd name="connsiteX48" fmla="*/ 5253118 w 6244272"/>
              <a:gd name="connsiteY48" fmla="*/ 2326314 h 6858000"/>
              <a:gd name="connsiteX49" fmla="*/ 5136819 w 6244272"/>
              <a:gd name="connsiteY49" fmla="*/ 2401012 h 6858000"/>
              <a:gd name="connsiteX50" fmla="*/ 4974002 w 6244272"/>
              <a:gd name="connsiteY50" fmla="*/ 2401012 h 6858000"/>
              <a:gd name="connsiteX51" fmla="*/ 4857704 w 6244272"/>
              <a:gd name="connsiteY51" fmla="*/ 2518395 h 6858000"/>
              <a:gd name="connsiteX52" fmla="*/ 4976910 w 6244272"/>
              <a:gd name="connsiteY52" fmla="*/ 2543294 h 6858000"/>
              <a:gd name="connsiteX53" fmla="*/ 5116467 w 6244272"/>
              <a:gd name="connsiteY53" fmla="*/ 2525509 h 6858000"/>
              <a:gd name="connsiteX54" fmla="*/ 5273470 w 6244272"/>
              <a:gd name="connsiteY54" fmla="*/ 2564636 h 6858000"/>
              <a:gd name="connsiteX55" fmla="*/ 5418843 w 6244272"/>
              <a:gd name="connsiteY55" fmla="*/ 2532623 h 6858000"/>
              <a:gd name="connsiteX56" fmla="*/ 5593290 w 6244272"/>
              <a:gd name="connsiteY56" fmla="*/ 2553965 h 6858000"/>
              <a:gd name="connsiteX57" fmla="*/ 5648532 w 6244272"/>
              <a:gd name="connsiteY57" fmla="*/ 2692689 h 6858000"/>
              <a:gd name="connsiteX58" fmla="*/ 5665976 w 6244272"/>
              <a:gd name="connsiteY58" fmla="*/ 2703362 h 6858000"/>
              <a:gd name="connsiteX59" fmla="*/ 5988704 w 6244272"/>
              <a:gd name="connsiteY59" fmla="*/ 2923898 h 6858000"/>
              <a:gd name="connsiteX60" fmla="*/ 6078835 w 6244272"/>
              <a:gd name="connsiteY60" fmla="*/ 2941684 h 6858000"/>
              <a:gd name="connsiteX61" fmla="*/ 5546771 w 6244272"/>
              <a:gd name="connsiteY61" fmla="*/ 3329402 h 6858000"/>
              <a:gd name="connsiteX62" fmla="*/ 5904388 w 6244272"/>
              <a:gd name="connsiteY62" fmla="*/ 3229805 h 6858000"/>
              <a:gd name="connsiteX63" fmla="*/ 5953814 w 6244272"/>
              <a:gd name="connsiteY63" fmla="*/ 3393429 h 6858000"/>
              <a:gd name="connsiteX64" fmla="*/ 5785182 w 6244272"/>
              <a:gd name="connsiteY64" fmla="*/ 3539269 h 6858000"/>
              <a:gd name="connsiteX65" fmla="*/ 5724125 w 6244272"/>
              <a:gd name="connsiteY65" fmla="*/ 3827390 h 6858000"/>
              <a:gd name="connsiteX66" fmla="*/ 5753200 w 6244272"/>
              <a:gd name="connsiteY66" fmla="*/ 4090612 h 6858000"/>
              <a:gd name="connsiteX67" fmla="*/ 5825886 w 6244272"/>
              <a:gd name="connsiteY67" fmla="*/ 4172424 h 6858000"/>
              <a:gd name="connsiteX68" fmla="*/ 5930554 w 6244272"/>
              <a:gd name="connsiteY68" fmla="*/ 4321821 h 6858000"/>
              <a:gd name="connsiteX69" fmla="*/ 5994519 w 6244272"/>
              <a:gd name="connsiteY69" fmla="*/ 4414305 h 6858000"/>
              <a:gd name="connsiteX70" fmla="*/ 6218393 w 6244272"/>
              <a:gd name="connsiteY70" fmla="*/ 4378734 h 6858000"/>
              <a:gd name="connsiteX71" fmla="*/ 5918925 w 6244272"/>
              <a:gd name="connsiteY71" fmla="*/ 4613499 h 6858000"/>
              <a:gd name="connsiteX72" fmla="*/ 6160243 w 6244272"/>
              <a:gd name="connsiteY72" fmla="*/ 4585042 h 6858000"/>
              <a:gd name="connsiteX73" fmla="*/ 6238745 w 6244272"/>
              <a:gd name="connsiteY73" fmla="*/ 4602828 h 6858000"/>
              <a:gd name="connsiteX74" fmla="*/ 6195133 w 6244272"/>
              <a:gd name="connsiteY74" fmla="*/ 4677526 h 6858000"/>
              <a:gd name="connsiteX75" fmla="*/ 6017778 w 6244272"/>
              <a:gd name="connsiteY75" fmla="*/ 4805580 h 6858000"/>
              <a:gd name="connsiteX76" fmla="*/ 5651439 w 6244272"/>
              <a:gd name="connsiteY76" fmla="*/ 5154171 h 6858000"/>
              <a:gd name="connsiteX77" fmla="*/ 6006149 w 6244272"/>
              <a:gd name="connsiteY77" fmla="*/ 4994104 h 6858000"/>
              <a:gd name="connsiteX78" fmla="*/ 5633994 w 6244272"/>
              <a:gd name="connsiteY78" fmla="*/ 5353367 h 6858000"/>
              <a:gd name="connsiteX79" fmla="*/ 5552586 w 6244272"/>
              <a:gd name="connsiteY79" fmla="*/ 5474306 h 6858000"/>
              <a:gd name="connsiteX80" fmla="*/ 5383953 w 6244272"/>
              <a:gd name="connsiteY80" fmla="*/ 5769542 h 6858000"/>
              <a:gd name="connsiteX81" fmla="*/ 5392675 w 6244272"/>
              <a:gd name="connsiteY81" fmla="*/ 5801555 h 6858000"/>
              <a:gd name="connsiteX82" fmla="*/ 5584568 w 6244272"/>
              <a:gd name="connsiteY82" fmla="*/ 5755314 h 6858000"/>
              <a:gd name="connsiteX83" fmla="*/ 5334526 w 6244272"/>
              <a:gd name="connsiteY83" fmla="*/ 6004307 h 6858000"/>
              <a:gd name="connsiteX84" fmla="*/ 5075763 w 6244272"/>
              <a:gd name="connsiteY84" fmla="*/ 6196388 h 6858000"/>
              <a:gd name="connsiteX85" fmla="*/ 5258933 w 6244272"/>
              <a:gd name="connsiteY85" fmla="*/ 6167932 h 6858000"/>
              <a:gd name="connsiteX86" fmla="*/ 5511881 w 6244272"/>
              <a:gd name="connsiteY86" fmla="*/ 6057663 h 6858000"/>
              <a:gd name="connsiteX87" fmla="*/ 5599105 w 6244272"/>
              <a:gd name="connsiteY87" fmla="*/ 6100347 h 6858000"/>
              <a:gd name="connsiteX88" fmla="*/ 5360693 w 6244272"/>
              <a:gd name="connsiteY88" fmla="*/ 6281757 h 6858000"/>
              <a:gd name="connsiteX89" fmla="*/ 5224043 w 6244272"/>
              <a:gd name="connsiteY89" fmla="*/ 6367127 h 6858000"/>
              <a:gd name="connsiteX90" fmla="*/ 5168801 w 6244272"/>
              <a:gd name="connsiteY90" fmla="*/ 6431153 h 6858000"/>
              <a:gd name="connsiteX91" fmla="*/ 5011799 w 6244272"/>
              <a:gd name="connsiteY91" fmla="*/ 6658805 h 6858000"/>
              <a:gd name="connsiteX92" fmla="*/ 4651275 w 6244272"/>
              <a:gd name="connsiteY92" fmla="*/ 6858000 h 6858000"/>
              <a:gd name="connsiteX93" fmla="*/ 1823619 w 6244272"/>
              <a:gd name="connsiteY93" fmla="*/ 6858000 h 6858000"/>
              <a:gd name="connsiteX94" fmla="*/ 947849 w 6244272"/>
              <a:gd name="connsiteY94" fmla="*/ 6858000 h 6858000"/>
              <a:gd name="connsiteX95" fmla="*/ 732568 w 6244272"/>
              <a:gd name="connsiteY95" fmla="*/ 6858000 h 6858000"/>
              <a:gd name="connsiteX96" fmla="*/ 0 w 6244272"/>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244272" h="6858000">
                <a:moveTo>
                  <a:pt x="0" y="0"/>
                </a:moveTo>
                <a:lnTo>
                  <a:pt x="732568" y="0"/>
                </a:lnTo>
                <a:lnTo>
                  <a:pt x="947849" y="0"/>
                </a:lnTo>
                <a:lnTo>
                  <a:pt x="1823619" y="0"/>
                </a:lnTo>
                <a:lnTo>
                  <a:pt x="5235673" y="0"/>
                </a:lnTo>
                <a:cubicBezTo>
                  <a:pt x="5133912" y="35571"/>
                  <a:pt x="5035058" y="78255"/>
                  <a:pt x="4933297" y="110269"/>
                </a:cubicBezTo>
                <a:cubicBezTo>
                  <a:pt x="4947835" y="145839"/>
                  <a:pt x="4962372" y="138725"/>
                  <a:pt x="4976910" y="135168"/>
                </a:cubicBezTo>
                <a:cubicBezTo>
                  <a:pt x="5064133" y="120941"/>
                  <a:pt x="5154264" y="110269"/>
                  <a:pt x="5238580" y="71141"/>
                </a:cubicBezTo>
                <a:cubicBezTo>
                  <a:pt x="5258933" y="64027"/>
                  <a:pt x="5282192" y="64027"/>
                  <a:pt x="5290914" y="88927"/>
                </a:cubicBezTo>
                <a:cubicBezTo>
                  <a:pt x="5305452" y="124497"/>
                  <a:pt x="5285100" y="145839"/>
                  <a:pt x="5264747" y="163625"/>
                </a:cubicBezTo>
                <a:cubicBezTo>
                  <a:pt x="5229858" y="195638"/>
                  <a:pt x="5189154" y="188525"/>
                  <a:pt x="5151357" y="192082"/>
                </a:cubicBezTo>
                <a:cubicBezTo>
                  <a:pt x="5046689" y="209867"/>
                  <a:pt x="4997261" y="259665"/>
                  <a:pt x="4974002" y="373491"/>
                </a:cubicBezTo>
                <a:cubicBezTo>
                  <a:pt x="5064133" y="327250"/>
                  <a:pt x="5154264" y="384162"/>
                  <a:pt x="5241488" y="352148"/>
                </a:cubicBezTo>
                <a:cubicBezTo>
                  <a:pt x="5264747" y="345034"/>
                  <a:pt x="5299637" y="355706"/>
                  <a:pt x="5288007" y="394834"/>
                </a:cubicBezTo>
                <a:cubicBezTo>
                  <a:pt x="5276378" y="430405"/>
                  <a:pt x="5238580" y="458860"/>
                  <a:pt x="5305452" y="451747"/>
                </a:cubicBezTo>
                <a:cubicBezTo>
                  <a:pt x="5354879" y="448189"/>
                  <a:pt x="5369416" y="405504"/>
                  <a:pt x="5383953" y="359262"/>
                </a:cubicBezTo>
                <a:cubicBezTo>
                  <a:pt x="5395583" y="334364"/>
                  <a:pt x="5427565" y="320135"/>
                  <a:pt x="5450825" y="334364"/>
                </a:cubicBezTo>
                <a:cubicBezTo>
                  <a:pt x="5479899" y="348592"/>
                  <a:pt x="5471177" y="387720"/>
                  <a:pt x="5471177" y="416176"/>
                </a:cubicBezTo>
                <a:cubicBezTo>
                  <a:pt x="5474085" y="469532"/>
                  <a:pt x="5450825" y="494431"/>
                  <a:pt x="5410121" y="505101"/>
                </a:cubicBezTo>
                <a:cubicBezTo>
                  <a:pt x="5360693" y="519330"/>
                  <a:pt x="5311267" y="537116"/>
                  <a:pt x="5247303" y="558458"/>
                </a:cubicBezTo>
                <a:cubicBezTo>
                  <a:pt x="5317082" y="594028"/>
                  <a:pt x="5369416" y="586915"/>
                  <a:pt x="5421750" y="558458"/>
                </a:cubicBezTo>
                <a:cubicBezTo>
                  <a:pt x="5485714" y="526444"/>
                  <a:pt x="5570030" y="483759"/>
                  <a:pt x="5622364" y="522887"/>
                </a:cubicBezTo>
                <a:cubicBezTo>
                  <a:pt x="5700865" y="579800"/>
                  <a:pt x="5764829" y="544229"/>
                  <a:pt x="5834608" y="533558"/>
                </a:cubicBezTo>
                <a:cubicBezTo>
                  <a:pt x="5979982" y="512216"/>
                  <a:pt x="5889850" y="480203"/>
                  <a:pt x="6035223" y="462417"/>
                </a:cubicBezTo>
                <a:cubicBezTo>
                  <a:pt x="6093372" y="455303"/>
                  <a:pt x="6154429" y="426847"/>
                  <a:pt x="6238745" y="465975"/>
                </a:cubicBezTo>
                <a:cubicBezTo>
                  <a:pt x="5857868" y="672284"/>
                  <a:pt x="5677606" y="658055"/>
                  <a:pt x="5337434" y="910606"/>
                </a:cubicBezTo>
                <a:cubicBezTo>
                  <a:pt x="5351971" y="935506"/>
                  <a:pt x="5366508" y="924835"/>
                  <a:pt x="5381046" y="921277"/>
                </a:cubicBezTo>
                <a:cubicBezTo>
                  <a:pt x="5404305" y="917720"/>
                  <a:pt x="5433380" y="903491"/>
                  <a:pt x="5439195" y="949734"/>
                </a:cubicBezTo>
                <a:cubicBezTo>
                  <a:pt x="5442103" y="985305"/>
                  <a:pt x="5424657" y="1003089"/>
                  <a:pt x="5395583" y="1006647"/>
                </a:cubicBezTo>
                <a:cubicBezTo>
                  <a:pt x="5311267" y="1020875"/>
                  <a:pt x="5235673" y="1070674"/>
                  <a:pt x="5160079" y="1113358"/>
                </a:cubicBezTo>
                <a:cubicBezTo>
                  <a:pt x="5125190" y="1131144"/>
                  <a:pt x="5087393" y="1156043"/>
                  <a:pt x="5101930" y="1220069"/>
                </a:cubicBezTo>
                <a:cubicBezTo>
                  <a:pt x="5131004" y="1237855"/>
                  <a:pt x="5151357" y="1212955"/>
                  <a:pt x="5174617" y="1209399"/>
                </a:cubicBezTo>
                <a:cubicBezTo>
                  <a:pt x="5197876" y="1205842"/>
                  <a:pt x="5253118" y="1220069"/>
                  <a:pt x="5238580" y="1230741"/>
                </a:cubicBezTo>
                <a:cubicBezTo>
                  <a:pt x="5171709" y="1269868"/>
                  <a:pt x="5293822" y="1365909"/>
                  <a:pt x="5212414" y="1365909"/>
                </a:cubicBezTo>
                <a:cubicBezTo>
                  <a:pt x="5078671" y="1365909"/>
                  <a:pt x="5005984" y="1536647"/>
                  <a:pt x="4878056" y="1540204"/>
                </a:cubicBezTo>
                <a:cubicBezTo>
                  <a:pt x="4857704" y="1540204"/>
                  <a:pt x="4848982" y="1572219"/>
                  <a:pt x="4848982" y="1597117"/>
                </a:cubicBezTo>
                <a:cubicBezTo>
                  <a:pt x="4848982" y="1629132"/>
                  <a:pt x="4869333" y="1632688"/>
                  <a:pt x="4889686" y="1636245"/>
                </a:cubicBezTo>
                <a:cubicBezTo>
                  <a:pt x="4921668" y="1639802"/>
                  <a:pt x="4956557" y="1597117"/>
                  <a:pt x="4997261" y="1657587"/>
                </a:cubicBezTo>
                <a:cubicBezTo>
                  <a:pt x="4921668" y="1693158"/>
                  <a:pt x="4843167" y="1728729"/>
                  <a:pt x="4846074" y="1849668"/>
                </a:cubicBezTo>
                <a:cubicBezTo>
                  <a:pt x="4846074" y="1881683"/>
                  <a:pt x="4814092" y="1895910"/>
                  <a:pt x="4790832" y="1903025"/>
                </a:cubicBezTo>
                <a:cubicBezTo>
                  <a:pt x="4750128" y="1917252"/>
                  <a:pt x="4718146" y="1938595"/>
                  <a:pt x="4694886" y="1984836"/>
                </a:cubicBezTo>
                <a:cubicBezTo>
                  <a:pt x="4694886" y="1995507"/>
                  <a:pt x="4694886" y="2002622"/>
                  <a:pt x="4694886" y="2013292"/>
                </a:cubicBezTo>
                <a:cubicBezTo>
                  <a:pt x="4700701" y="2123562"/>
                  <a:pt x="4758850" y="2120004"/>
                  <a:pt x="4822814" y="2102219"/>
                </a:cubicBezTo>
                <a:cubicBezTo>
                  <a:pt x="4898408" y="2080877"/>
                  <a:pt x="4974002" y="2038192"/>
                  <a:pt x="5055411" y="2077320"/>
                </a:cubicBezTo>
                <a:cubicBezTo>
                  <a:pt x="4942020" y="2130676"/>
                  <a:pt x="4817000" y="2134233"/>
                  <a:pt x="4712331" y="2208931"/>
                </a:cubicBezTo>
                <a:cubicBezTo>
                  <a:pt x="5101930" y="2223159"/>
                  <a:pt x="5445010" y="1984836"/>
                  <a:pt x="5822979" y="1892353"/>
                </a:cubicBezTo>
                <a:cubicBezTo>
                  <a:pt x="5811349" y="1952823"/>
                  <a:pt x="5779367" y="1967051"/>
                  <a:pt x="5753200" y="1974165"/>
                </a:cubicBezTo>
                <a:cubicBezTo>
                  <a:pt x="5613642" y="2020407"/>
                  <a:pt x="5491529" y="2112891"/>
                  <a:pt x="5363601" y="2191146"/>
                </a:cubicBezTo>
                <a:cubicBezTo>
                  <a:pt x="5311267" y="2223159"/>
                  <a:pt x="5273470" y="2258731"/>
                  <a:pt x="5253118" y="2326314"/>
                </a:cubicBezTo>
                <a:cubicBezTo>
                  <a:pt x="5235673" y="2390340"/>
                  <a:pt x="5200783" y="2418796"/>
                  <a:pt x="5136819" y="2401012"/>
                </a:cubicBezTo>
                <a:cubicBezTo>
                  <a:pt x="5084485" y="2386784"/>
                  <a:pt x="5029243" y="2393898"/>
                  <a:pt x="4974002" y="2401012"/>
                </a:cubicBezTo>
                <a:cubicBezTo>
                  <a:pt x="4912946" y="2408126"/>
                  <a:pt x="4843167" y="2479267"/>
                  <a:pt x="4857704" y="2518395"/>
                </a:cubicBezTo>
                <a:cubicBezTo>
                  <a:pt x="4886778" y="2582422"/>
                  <a:pt x="4936205" y="2550408"/>
                  <a:pt x="4976910" y="2543294"/>
                </a:cubicBezTo>
                <a:cubicBezTo>
                  <a:pt x="5026336" y="2536181"/>
                  <a:pt x="5116467" y="2518395"/>
                  <a:pt x="5116467" y="2525509"/>
                </a:cubicBezTo>
                <a:cubicBezTo>
                  <a:pt x="5148450" y="2685576"/>
                  <a:pt x="5221136" y="2564636"/>
                  <a:pt x="5273470" y="2564636"/>
                </a:cubicBezTo>
                <a:cubicBezTo>
                  <a:pt x="5322897" y="2564636"/>
                  <a:pt x="5372323" y="2546851"/>
                  <a:pt x="5418843" y="2532623"/>
                </a:cubicBezTo>
                <a:cubicBezTo>
                  <a:pt x="5479899" y="2514837"/>
                  <a:pt x="5535140" y="2546851"/>
                  <a:pt x="5593290" y="2553965"/>
                </a:cubicBezTo>
                <a:cubicBezTo>
                  <a:pt x="5645624" y="2561080"/>
                  <a:pt x="5616550" y="2653563"/>
                  <a:pt x="5648532" y="2692689"/>
                </a:cubicBezTo>
                <a:cubicBezTo>
                  <a:pt x="5654346" y="2703362"/>
                  <a:pt x="5660161" y="2703362"/>
                  <a:pt x="5665976" y="2703362"/>
                </a:cubicBezTo>
                <a:cubicBezTo>
                  <a:pt x="5683421" y="2980812"/>
                  <a:pt x="5988704" y="2913227"/>
                  <a:pt x="5988704" y="2923898"/>
                </a:cubicBezTo>
                <a:cubicBezTo>
                  <a:pt x="6014871" y="2941684"/>
                  <a:pt x="6046853" y="2899000"/>
                  <a:pt x="6078835" y="2941684"/>
                </a:cubicBezTo>
                <a:cubicBezTo>
                  <a:pt x="5942185" y="3137322"/>
                  <a:pt x="5732847" y="3183563"/>
                  <a:pt x="5546771" y="3329402"/>
                </a:cubicBezTo>
                <a:cubicBezTo>
                  <a:pt x="5700865" y="3379202"/>
                  <a:pt x="5790997" y="3208463"/>
                  <a:pt x="5904388" y="3229805"/>
                </a:cubicBezTo>
                <a:cubicBezTo>
                  <a:pt x="5959629" y="3283162"/>
                  <a:pt x="5793904" y="3368530"/>
                  <a:pt x="5953814" y="3393429"/>
                </a:cubicBezTo>
                <a:cubicBezTo>
                  <a:pt x="5884036" y="3439672"/>
                  <a:pt x="5834608" y="3485914"/>
                  <a:pt x="5785182" y="3539269"/>
                </a:cubicBezTo>
                <a:cubicBezTo>
                  <a:pt x="5700865" y="3635309"/>
                  <a:pt x="5683421" y="3699337"/>
                  <a:pt x="5724125" y="3827390"/>
                </a:cubicBezTo>
                <a:cubicBezTo>
                  <a:pt x="5750293" y="3912759"/>
                  <a:pt x="5788089" y="3991015"/>
                  <a:pt x="5753200" y="4090612"/>
                </a:cubicBezTo>
                <a:cubicBezTo>
                  <a:pt x="5729940" y="4158196"/>
                  <a:pt x="5738663" y="4204438"/>
                  <a:pt x="5825886" y="4172424"/>
                </a:cubicBezTo>
                <a:cubicBezTo>
                  <a:pt x="5918925" y="4140411"/>
                  <a:pt x="5953814" y="4200882"/>
                  <a:pt x="5930554" y="4321821"/>
                </a:cubicBezTo>
                <a:cubicBezTo>
                  <a:pt x="5916018" y="4400076"/>
                  <a:pt x="5930554" y="4424975"/>
                  <a:pt x="5994519" y="4414305"/>
                </a:cubicBezTo>
                <a:cubicBezTo>
                  <a:pt x="6064297" y="4403633"/>
                  <a:pt x="6131169" y="4353835"/>
                  <a:pt x="6218393" y="4378734"/>
                </a:cubicBezTo>
                <a:cubicBezTo>
                  <a:pt x="6148614" y="4521016"/>
                  <a:pt x="6000333" y="4478331"/>
                  <a:pt x="5918925" y="4613499"/>
                </a:cubicBezTo>
                <a:cubicBezTo>
                  <a:pt x="6014871" y="4613499"/>
                  <a:pt x="6090465" y="4613499"/>
                  <a:pt x="6160243" y="4585042"/>
                </a:cubicBezTo>
                <a:cubicBezTo>
                  <a:pt x="6189318" y="4574373"/>
                  <a:pt x="6221300" y="4560144"/>
                  <a:pt x="6238745" y="4602828"/>
                </a:cubicBezTo>
                <a:cubicBezTo>
                  <a:pt x="6259098" y="4652628"/>
                  <a:pt x="6218393" y="4670412"/>
                  <a:pt x="6195133" y="4677526"/>
                </a:cubicBezTo>
                <a:cubicBezTo>
                  <a:pt x="6128261" y="4702425"/>
                  <a:pt x="6075928" y="4759339"/>
                  <a:pt x="6017778" y="4805580"/>
                </a:cubicBezTo>
                <a:cubicBezTo>
                  <a:pt x="5892758" y="4905177"/>
                  <a:pt x="5756107" y="4990547"/>
                  <a:pt x="5651439" y="5154171"/>
                </a:cubicBezTo>
                <a:cubicBezTo>
                  <a:pt x="5782275" y="5111487"/>
                  <a:pt x="5881128" y="5011889"/>
                  <a:pt x="6006149" y="4994104"/>
                </a:cubicBezTo>
                <a:cubicBezTo>
                  <a:pt x="5898572" y="5143500"/>
                  <a:pt x="5761922" y="5243097"/>
                  <a:pt x="5633994" y="5353367"/>
                </a:cubicBezTo>
                <a:cubicBezTo>
                  <a:pt x="5596197" y="5385379"/>
                  <a:pt x="5558400" y="5406721"/>
                  <a:pt x="5552586" y="5474306"/>
                </a:cubicBezTo>
                <a:cubicBezTo>
                  <a:pt x="5535140" y="5605917"/>
                  <a:pt x="5488622" y="5712629"/>
                  <a:pt x="5383953" y="5769542"/>
                </a:cubicBezTo>
                <a:cubicBezTo>
                  <a:pt x="5383953" y="5769542"/>
                  <a:pt x="5389768" y="5790884"/>
                  <a:pt x="5392675" y="5801555"/>
                </a:cubicBezTo>
                <a:cubicBezTo>
                  <a:pt x="5456640" y="5805112"/>
                  <a:pt x="5506066" y="5726858"/>
                  <a:pt x="5584568" y="5755314"/>
                </a:cubicBezTo>
                <a:cubicBezTo>
                  <a:pt x="5506066" y="5862025"/>
                  <a:pt x="5442103" y="5954508"/>
                  <a:pt x="5334526" y="6004307"/>
                </a:cubicBezTo>
                <a:cubicBezTo>
                  <a:pt x="5247303" y="6043434"/>
                  <a:pt x="5139727" y="6068335"/>
                  <a:pt x="5075763" y="6196388"/>
                </a:cubicBezTo>
                <a:cubicBezTo>
                  <a:pt x="5148450" y="6221287"/>
                  <a:pt x="5203691" y="6189274"/>
                  <a:pt x="5258933" y="6167932"/>
                </a:cubicBezTo>
                <a:cubicBezTo>
                  <a:pt x="5343249" y="6132361"/>
                  <a:pt x="5427565" y="6093234"/>
                  <a:pt x="5511881" y="6057663"/>
                </a:cubicBezTo>
                <a:cubicBezTo>
                  <a:pt x="5543864" y="6043434"/>
                  <a:pt x="5578753" y="6036320"/>
                  <a:pt x="5599105" y="6100347"/>
                </a:cubicBezTo>
                <a:cubicBezTo>
                  <a:pt x="5491529" y="6114575"/>
                  <a:pt x="5427565" y="6199945"/>
                  <a:pt x="5360693" y="6281757"/>
                </a:cubicBezTo>
                <a:cubicBezTo>
                  <a:pt x="5322897" y="6327999"/>
                  <a:pt x="5290914" y="6388469"/>
                  <a:pt x="5224043" y="6367127"/>
                </a:cubicBezTo>
                <a:cubicBezTo>
                  <a:pt x="5189154" y="6356456"/>
                  <a:pt x="5165894" y="6388469"/>
                  <a:pt x="5168801" y="6431153"/>
                </a:cubicBezTo>
                <a:cubicBezTo>
                  <a:pt x="5183339" y="6580550"/>
                  <a:pt x="5099022" y="6630349"/>
                  <a:pt x="5011799" y="6658805"/>
                </a:cubicBezTo>
                <a:cubicBezTo>
                  <a:pt x="4883871" y="6701489"/>
                  <a:pt x="4770480" y="6786859"/>
                  <a:pt x="4651275" y="6858000"/>
                </a:cubicBezTo>
                <a:lnTo>
                  <a:pt x="1823619" y="6858000"/>
                </a:lnTo>
                <a:lnTo>
                  <a:pt x="947849" y="6858000"/>
                </a:lnTo>
                <a:lnTo>
                  <a:pt x="732568"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CuadroTexto 1">
            <a:extLst>
              <a:ext uri="{FF2B5EF4-FFF2-40B4-BE49-F238E27FC236}">
                <a16:creationId xmlns:a16="http://schemas.microsoft.com/office/drawing/2014/main" id="{31E617AB-F89E-1900-B619-B2F7FD0F4B85}"/>
              </a:ext>
            </a:extLst>
          </p:cNvPr>
          <p:cNvSpPr txBox="1"/>
          <p:nvPr/>
        </p:nvSpPr>
        <p:spPr>
          <a:xfrm>
            <a:off x="643468" y="609600"/>
            <a:ext cx="3992700" cy="3877197"/>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400" b="1" kern="1200">
                <a:solidFill>
                  <a:schemeClr val="tx1"/>
                </a:solidFill>
                <a:latin typeface="+mj-lt"/>
                <a:ea typeface="+mj-ea"/>
                <a:cs typeface="+mj-cs"/>
              </a:rPr>
              <a:t>DISEÑANDO ESCENARIOS LABORALES</a:t>
            </a:r>
          </a:p>
        </p:txBody>
      </p:sp>
      <p:sp>
        <p:nvSpPr>
          <p:cNvPr id="5" name="CuadroTexto 4">
            <a:extLst>
              <a:ext uri="{FF2B5EF4-FFF2-40B4-BE49-F238E27FC236}">
                <a16:creationId xmlns:a16="http://schemas.microsoft.com/office/drawing/2014/main" id="{D940EC86-372B-07DD-634C-B510958FA665}"/>
              </a:ext>
            </a:extLst>
          </p:cNvPr>
          <p:cNvSpPr txBox="1"/>
          <p:nvPr/>
        </p:nvSpPr>
        <p:spPr>
          <a:xfrm>
            <a:off x="9720170" y="6657945"/>
            <a:ext cx="2486578"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4" tooltip="https://educlasfpdiet.blogspot.com/2015/10/la-manzana-las-manzanas-son-las-frutas.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5" tooltip="https://creativecommons.org/licenses/by-nc-nd/3.0/">
                  <a:extLst>
                    <a:ext uri="{A12FA001-AC4F-418D-AE19-62706E023703}">
                      <ahyp:hlinkClr xmlns:ahyp="http://schemas.microsoft.com/office/drawing/2018/hyperlinkcolor" val="tx"/>
                    </a:ext>
                  </a:extLst>
                </a:hlinkClick>
              </a:rPr>
              <a:t>CC BY-NC-ND</a:t>
            </a:r>
            <a:endParaRPr lang="es-MX" sz="700">
              <a:solidFill>
                <a:srgbClr val="FFFFFF"/>
              </a:solidFill>
            </a:endParaRPr>
          </a:p>
        </p:txBody>
      </p:sp>
    </p:spTree>
    <p:extLst>
      <p:ext uri="{BB962C8B-B14F-4D97-AF65-F5344CB8AC3E}">
        <p14:creationId xmlns:p14="http://schemas.microsoft.com/office/powerpoint/2010/main" val="2130364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ED55A19D-297C-4231-AD1F-08EF9B4AA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EBAB6C56-3D38-4923-996E-BD474BBB91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0CD21DB-082D-417D-A5AB-FC838AF9D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40A5BE47-4B2A-9472-85F2-1D0EDFC0FD3D}"/>
              </a:ext>
            </a:extLst>
          </p:cNvPr>
          <p:cNvSpPr txBox="1"/>
          <p:nvPr/>
        </p:nvSpPr>
        <p:spPr>
          <a:xfrm>
            <a:off x="966898" y="508778"/>
            <a:ext cx="4248914" cy="646331"/>
          </a:xfrm>
          <a:prstGeom prst="rect">
            <a:avLst/>
          </a:prstGeom>
          <a:noFill/>
        </p:spPr>
        <p:txBody>
          <a:bodyPr wrap="square" rtlCol="0">
            <a:spAutoFit/>
          </a:bodyPr>
          <a:lstStyle/>
          <a:p>
            <a:r>
              <a:rPr lang="es-MX" sz="3600" dirty="0">
                <a:effectLst>
                  <a:outerShdw blurRad="38100" dist="38100" dir="2700000" algn="tl">
                    <a:srgbClr val="000000">
                      <a:alpha val="43137"/>
                    </a:srgbClr>
                  </a:outerShdw>
                </a:effectLst>
                <a:latin typeface="Comic Sans MS" panose="030F0702030302020204" pitchFamily="66" charset="0"/>
              </a:rPr>
              <a:t>¿¿¿EN DONDE???</a:t>
            </a:r>
          </a:p>
        </p:txBody>
      </p:sp>
      <p:sp>
        <p:nvSpPr>
          <p:cNvPr id="3" name="CuadroTexto 2">
            <a:extLst>
              <a:ext uri="{FF2B5EF4-FFF2-40B4-BE49-F238E27FC236}">
                <a16:creationId xmlns:a16="http://schemas.microsoft.com/office/drawing/2014/main" id="{49C2E538-F64F-2A13-16A0-5F5902926CD7}"/>
              </a:ext>
            </a:extLst>
          </p:cNvPr>
          <p:cNvSpPr txBox="1"/>
          <p:nvPr/>
        </p:nvSpPr>
        <p:spPr>
          <a:xfrm>
            <a:off x="1156996" y="1446245"/>
            <a:ext cx="9974424" cy="4524315"/>
          </a:xfrm>
          <a:prstGeom prst="rect">
            <a:avLst/>
          </a:prstGeom>
          <a:solidFill>
            <a:schemeClr val="accent4">
              <a:lumMod val="20000"/>
              <a:lumOff val="80000"/>
            </a:schemeClr>
          </a:solidFill>
        </p:spPr>
        <p:txBody>
          <a:bodyPr wrap="square" rtlCol="0">
            <a:spAutoFit/>
          </a:bodyPr>
          <a:lstStyle/>
          <a:p>
            <a:r>
              <a:rPr lang="es-MX" dirty="0">
                <a:latin typeface="Comic Sans MS" panose="030F0702030302020204" pitchFamily="66" charset="0"/>
              </a:rPr>
              <a:t>Guardería Panadería	Asilo Hospital	Barco </a:t>
            </a:r>
            <a:r>
              <a:rPr lang="es-MX" dirty="0" err="1">
                <a:latin typeface="Comic Sans MS" panose="030F0702030302020204" pitchFamily="66" charset="0"/>
              </a:rPr>
              <a:t>Z.Militar</a:t>
            </a:r>
            <a:r>
              <a:rPr lang="es-MX" dirty="0">
                <a:latin typeface="Comic Sans MS" panose="030F0702030302020204" pitchFamily="66" charset="0"/>
              </a:rPr>
              <a:t>	Museo Teatro	Cine Circo</a:t>
            </a: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r>
              <a:rPr lang="es-MX" dirty="0">
                <a:latin typeface="Comic Sans MS" panose="030F0702030302020204" pitchFamily="66" charset="0"/>
              </a:rPr>
              <a:t>Despacho Oficina	Escuela    Estética   Restaurante   Cocina  Bar  Centro Vacacional</a:t>
            </a:r>
          </a:p>
          <a:p>
            <a:r>
              <a:rPr lang="es-MX" dirty="0">
                <a:latin typeface="Comic Sans MS" panose="030F0702030302020204" pitchFamily="66" charset="0"/>
              </a:rPr>
              <a:t>Carreteras Autopistas	Taller mecánico	Carpintería	Edificios D. Contable Campo</a:t>
            </a:r>
          </a:p>
          <a:p>
            <a:endParaRPr lang="es-MX" dirty="0">
              <a:latin typeface="Comic Sans MS" panose="030F0702030302020204" pitchFamily="66" charset="0"/>
            </a:endParaRPr>
          </a:p>
          <a:p>
            <a:r>
              <a:rPr lang="es-MX" dirty="0">
                <a:latin typeface="Comic Sans MS" panose="030F0702030302020204" pitchFamily="66" charset="0"/>
              </a:rPr>
              <a:t>Conservatorio		Aeropuerto	Iglesia		Hotel		Playa</a:t>
            </a:r>
          </a:p>
          <a:p>
            <a:r>
              <a:rPr lang="es-MX" dirty="0">
                <a:latin typeface="Comic Sans MS" panose="030F0702030302020204" pitchFamily="66" charset="0"/>
              </a:rPr>
              <a:t>Zoológico	Viñedo	Establo	Jardines	Piscinas	Invernadero	Clínica </a:t>
            </a:r>
            <a:r>
              <a:rPr lang="es-MX" dirty="0" err="1">
                <a:latin typeface="Comic Sans MS" panose="030F0702030302020204" pitchFamily="66" charset="0"/>
              </a:rPr>
              <a:t>Fertil</a:t>
            </a:r>
            <a:r>
              <a:rPr lang="es-MX" dirty="0">
                <a:latin typeface="Comic Sans MS" panose="030F0702030302020204" pitchFamily="66" charset="0"/>
              </a:rPr>
              <a:t>.</a:t>
            </a: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r>
              <a:rPr lang="es-MX" dirty="0">
                <a:latin typeface="Comic Sans MS" panose="030F0702030302020204" pitchFamily="66" charset="0"/>
              </a:rPr>
              <a:t>Centro oncológico	Asociaciones civiles	Mercados	Estaciones de tren</a:t>
            </a:r>
          </a:p>
          <a:p>
            <a:r>
              <a:rPr lang="es-MX" dirty="0">
                <a:latin typeface="Comic Sans MS" panose="030F0702030302020204" pitchFamily="66" charset="0"/>
              </a:rPr>
              <a:t>Guía de turismo		Taller odontológico	Escuela de educación especial</a:t>
            </a:r>
          </a:p>
        </p:txBody>
      </p:sp>
      <p:pic>
        <p:nvPicPr>
          <p:cNvPr id="5" name="Gráfico 4" descr="Bebé con relleno sólido">
            <a:extLst>
              <a:ext uri="{FF2B5EF4-FFF2-40B4-BE49-F238E27FC236}">
                <a16:creationId xmlns:a16="http://schemas.microsoft.com/office/drawing/2014/main" id="{AD864F15-02A4-58B2-7ACD-4A70A2AB87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60443" y="1729409"/>
            <a:ext cx="856456" cy="856456"/>
          </a:xfrm>
          <a:prstGeom prst="rect">
            <a:avLst/>
          </a:prstGeom>
        </p:spPr>
      </p:pic>
      <p:pic>
        <p:nvPicPr>
          <p:cNvPr id="7" name="Gráfico 6" descr="Mujer con bastón con relleno sólido">
            <a:extLst>
              <a:ext uri="{FF2B5EF4-FFF2-40B4-BE49-F238E27FC236}">
                <a16:creationId xmlns:a16="http://schemas.microsoft.com/office/drawing/2014/main" id="{7414157F-F59D-1DEF-EA67-142CFEE3CB7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07701" y="1832959"/>
            <a:ext cx="723934" cy="723934"/>
          </a:xfrm>
          <a:prstGeom prst="rect">
            <a:avLst/>
          </a:prstGeom>
        </p:spPr>
      </p:pic>
      <p:pic>
        <p:nvPicPr>
          <p:cNvPr id="13" name="Gráfico 12" descr="Crucero con relleno sólido">
            <a:extLst>
              <a:ext uri="{FF2B5EF4-FFF2-40B4-BE49-F238E27FC236}">
                <a16:creationId xmlns:a16="http://schemas.microsoft.com/office/drawing/2014/main" id="{48C5AC73-A663-65B1-A78C-EBED4ECE60D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44952" y="1775015"/>
            <a:ext cx="856456" cy="723934"/>
          </a:xfrm>
          <a:prstGeom prst="rect">
            <a:avLst/>
          </a:prstGeom>
        </p:spPr>
      </p:pic>
      <p:pic>
        <p:nvPicPr>
          <p:cNvPr id="15" name="Gráfico 14" descr="acordonado con relleno sólido">
            <a:extLst>
              <a:ext uri="{FF2B5EF4-FFF2-40B4-BE49-F238E27FC236}">
                <a16:creationId xmlns:a16="http://schemas.microsoft.com/office/drawing/2014/main" id="{B785C00D-FAF9-2B08-3443-AFECBCD5560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31460" y="1729409"/>
            <a:ext cx="856456" cy="584111"/>
          </a:xfrm>
          <a:prstGeom prst="rect">
            <a:avLst/>
          </a:prstGeom>
        </p:spPr>
      </p:pic>
      <p:pic>
        <p:nvPicPr>
          <p:cNvPr id="17" name="Gráfico 16" descr="Teatro con relleno sólido">
            <a:extLst>
              <a:ext uri="{FF2B5EF4-FFF2-40B4-BE49-F238E27FC236}">
                <a16:creationId xmlns:a16="http://schemas.microsoft.com/office/drawing/2014/main" id="{433A0E1A-9043-67B7-95C8-437A2357A9C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317968" y="1775015"/>
            <a:ext cx="914400" cy="584111"/>
          </a:xfrm>
          <a:prstGeom prst="rect">
            <a:avLst/>
          </a:prstGeom>
        </p:spPr>
      </p:pic>
      <p:pic>
        <p:nvPicPr>
          <p:cNvPr id="19" name="Gráfico 18" descr="Batería con relleno sólido">
            <a:extLst>
              <a:ext uri="{FF2B5EF4-FFF2-40B4-BE49-F238E27FC236}">
                <a16:creationId xmlns:a16="http://schemas.microsoft.com/office/drawing/2014/main" id="{665DE192-1A3C-11C2-A653-AC924A3C28E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486552" y="4542042"/>
            <a:ext cx="750231" cy="750231"/>
          </a:xfrm>
          <a:prstGeom prst="rect">
            <a:avLst/>
          </a:prstGeom>
        </p:spPr>
      </p:pic>
      <p:pic>
        <p:nvPicPr>
          <p:cNvPr id="21" name="Gráfico 20" descr="Aterrizar con relleno sólido">
            <a:extLst>
              <a:ext uri="{FF2B5EF4-FFF2-40B4-BE49-F238E27FC236}">
                <a16:creationId xmlns:a16="http://schemas.microsoft.com/office/drawing/2014/main" id="{D7C36B16-4037-6E39-48DE-2BB7DF333AC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089853" y="4534437"/>
            <a:ext cx="914400" cy="914400"/>
          </a:xfrm>
          <a:prstGeom prst="rect">
            <a:avLst/>
          </a:prstGeom>
        </p:spPr>
      </p:pic>
      <p:pic>
        <p:nvPicPr>
          <p:cNvPr id="23" name="Gráfico 22" descr="Silueta de Buda con relleno sólido">
            <a:extLst>
              <a:ext uri="{FF2B5EF4-FFF2-40B4-BE49-F238E27FC236}">
                <a16:creationId xmlns:a16="http://schemas.microsoft.com/office/drawing/2014/main" id="{AFAB9F04-A43F-6ADF-B578-C08498FBB32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984992" y="4637873"/>
            <a:ext cx="808248" cy="618930"/>
          </a:xfrm>
          <a:prstGeom prst="rect">
            <a:avLst/>
          </a:prstGeom>
        </p:spPr>
      </p:pic>
      <p:pic>
        <p:nvPicPr>
          <p:cNvPr id="25" name="Gráfico 24" descr="Campanilla de hotel con relleno sólido">
            <a:extLst>
              <a:ext uri="{FF2B5EF4-FFF2-40B4-BE49-F238E27FC236}">
                <a16:creationId xmlns:a16="http://schemas.microsoft.com/office/drawing/2014/main" id="{5FF7F5D7-696C-45B8-C4E5-EFCD483D132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7579668" y="4623769"/>
            <a:ext cx="808248" cy="584111"/>
          </a:xfrm>
          <a:prstGeom prst="rect">
            <a:avLst/>
          </a:prstGeom>
        </p:spPr>
      </p:pic>
      <p:pic>
        <p:nvPicPr>
          <p:cNvPr id="27" name="Gráfico 26" descr="Vacaciones con relleno sólido">
            <a:extLst>
              <a:ext uri="{FF2B5EF4-FFF2-40B4-BE49-F238E27FC236}">
                <a16:creationId xmlns:a16="http://schemas.microsoft.com/office/drawing/2014/main" id="{C6A599D8-6190-58D6-95DA-8E3281EF695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443429" y="4705120"/>
            <a:ext cx="914400" cy="641512"/>
          </a:xfrm>
          <a:prstGeom prst="rect">
            <a:avLst/>
          </a:prstGeom>
        </p:spPr>
      </p:pic>
      <p:pic>
        <p:nvPicPr>
          <p:cNvPr id="4" name="Marcador de contenido 3">
            <a:extLst>
              <a:ext uri="{FF2B5EF4-FFF2-40B4-BE49-F238E27FC236}">
                <a16:creationId xmlns:a16="http://schemas.microsoft.com/office/drawing/2014/main" id="{1F22317E-7A05-13E2-62D5-9789A61E26D5}"/>
              </a:ext>
            </a:extLst>
          </p:cNvPr>
          <p:cNvPicPr>
            <a:picLocks noChangeAspect="1"/>
          </p:cNvPicPr>
          <p:nvPr/>
        </p:nvPicPr>
        <p:blipFill>
          <a:blip r:embed="rId22"/>
          <a:srcRect t="7313" b="6500"/>
          <a:stretch>
            <a:fillRect/>
          </a:stretch>
        </p:blipFill>
        <p:spPr>
          <a:xfrm>
            <a:off x="4181707" y="6135977"/>
            <a:ext cx="3425790" cy="722023"/>
          </a:xfrm>
          <a:prstGeom prst="rect">
            <a:avLst/>
          </a:prstGeom>
        </p:spPr>
      </p:pic>
      <p:pic>
        <p:nvPicPr>
          <p:cNvPr id="6" name="Marcador de contenido 3">
            <a:extLst>
              <a:ext uri="{FF2B5EF4-FFF2-40B4-BE49-F238E27FC236}">
                <a16:creationId xmlns:a16="http://schemas.microsoft.com/office/drawing/2014/main" id="{5D82B532-78FF-7620-DF0B-8496DA11B84D}"/>
              </a:ext>
            </a:extLst>
          </p:cNvPr>
          <p:cNvPicPr>
            <a:picLocks noChangeAspect="1"/>
          </p:cNvPicPr>
          <p:nvPr/>
        </p:nvPicPr>
        <p:blipFill>
          <a:blip r:embed="rId22"/>
          <a:srcRect t="7313" b="6500"/>
          <a:stretch>
            <a:fillRect/>
          </a:stretch>
        </p:blipFill>
        <p:spPr>
          <a:xfrm>
            <a:off x="9372206" y="6217371"/>
            <a:ext cx="2819794" cy="594303"/>
          </a:xfrm>
          <a:prstGeom prst="rect">
            <a:avLst/>
          </a:prstGeom>
        </p:spPr>
      </p:pic>
      <p:pic>
        <p:nvPicPr>
          <p:cNvPr id="8" name="Marcador de contenido 3">
            <a:extLst>
              <a:ext uri="{FF2B5EF4-FFF2-40B4-BE49-F238E27FC236}">
                <a16:creationId xmlns:a16="http://schemas.microsoft.com/office/drawing/2014/main" id="{CEAB3AC8-2953-C845-AE5A-2FCCBECDFCF3}"/>
              </a:ext>
            </a:extLst>
          </p:cNvPr>
          <p:cNvPicPr>
            <a:picLocks noChangeAspect="1"/>
          </p:cNvPicPr>
          <p:nvPr/>
        </p:nvPicPr>
        <p:blipFill>
          <a:blip r:embed="rId22"/>
          <a:srcRect t="7313" b="6500"/>
          <a:stretch>
            <a:fillRect/>
          </a:stretch>
        </p:blipFill>
        <p:spPr>
          <a:xfrm>
            <a:off x="7568220" y="6113114"/>
            <a:ext cx="2819794" cy="594303"/>
          </a:xfrm>
          <a:prstGeom prst="rect">
            <a:avLst/>
          </a:prstGeom>
        </p:spPr>
      </p:pic>
      <p:pic>
        <p:nvPicPr>
          <p:cNvPr id="9" name="Marcador de contenido 3">
            <a:extLst>
              <a:ext uri="{FF2B5EF4-FFF2-40B4-BE49-F238E27FC236}">
                <a16:creationId xmlns:a16="http://schemas.microsoft.com/office/drawing/2014/main" id="{35D4079A-44C4-DA2F-0E0E-B13B3B2ADB07}"/>
              </a:ext>
            </a:extLst>
          </p:cNvPr>
          <p:cNvPicPr>
            <a:picLocks noChangeAspect="1"/>
          </p:cNvPicPr>
          <p:nvPr/>
        </p:nvPicPr>
        <p:blipFill>
          <a:blip r:embed="rId22"/>
          <a:srcRect t="7313" b="6500"/>
          <a:stretch>
            <a:fillRect/>
          </a:stretch>
        </p:blipFill>
        <p:spPr>
          <a:xfrm>
            <a:off x="1439353" y="6159441"/>
            <a:ext cx="2819794" cy="594303"/>
          </a:xfrm>
          <a:prstGeom prst="rect">
            <a:avLst/>
          </a:prstGeom>
        </p:spPr>
      </p:pic>
      <p:pic>
        <p:nvPicPr>
          <p:cNvPr id="10" name="Marcador de contenido 3">
            <a:extLst>
              <a:ext uri="{FF2B5EF4-FFF2-40B4-BE49-F238E27FC236}">
                <a16:creationId xmlns:a16="http://schemas.microsoft.com/office/drawing/2014/main" id="{212668E0-6EA7-6F10-5902-9338C1FB37D2}"/>
              </a:ext>
            </a:extLst>
          </p:cNvPr>
          <p:cNvPicPr>
            <a:picLocks noChangeAspect="1"/>
          </p:cNvPicPr>
          <p:nvPr/>
        </p:nvPicPr>
        <p:blipFill>
          <a:blip r:embed="rId22"/>
          <a:srcRect t="7313" b="6500"/>
          <a:stretch>
            <a:fillRect/>
          </a:stretch>
        </p:blipFill>
        <p:spPr>
          <a:xfrm>
            <a:off x="0" y="6235500"/>
            <a:ext cx="2819794" cy="594303"/>
          </a:xfrm>
          <a:prstGeom prst="rect">
            <a:avLst/>
          </a:prstGeom>
        </p:spPr>
      </p:pic>
    </p:spTree>
    <p:extLst>
      <p:ext uri="{BB962C8B-B14F-4D97-AF65-F5344CB8AC3E}">
        <p14:creationId xmlns:p14="http://schemas.microsoft.com/office/powerpoint/2010/main" val="2720165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0A5BE47-4B2A-9472-85F2-1D0EDFC0FD3D}"/>
              </a:ext>
            </a:extLst>
          </p:cNvPr>
          <p:cNvSpPr txBox="1"/>
          <p:nvPr/>
        </p:nvSpPr>
        <p:spPr>
          <a:xfrm>
            <a:off x="966898" y="508778"/>
            <a:ext cx="4248914" cy="646331"/>
          </a:xfrm>
          <a:prstGeom prst="rect">
            <a:avLst/>
          </a:prstGeom>
          <a:noFill/>
        </p:spPr>
        <p:txBody>
          <a:bodyPr wrap="square" rtlCol="0">
            <a:spAutoFit/>
          </a:bodyPr>
          <a:lstStyle/>
          <a:p>
            <a:r>
              <a:rPr lang="es-MX" sz="3600" dirty="0">
                <a:effectLst>
                  <a:outerShdw blurRad="38100" dist="38100" dir="2700000" algn="tl">
                    <a:srgbClr val="000000">
                      <a:alpha val="43137"/>
                    </a:srgbClr>
                  </a:outerShdw>
                </a:effectLst>
                <a:latin typeface="Comic Sans MS" panose="030F0702030302020204" pitchFamily="66" charset="0"/>
              </a:rPr>
              <a:t>¿¿¿EN DONDE???</a:t>
            </a:r>
          </a:p>
        </p:txBody>
      </p:sp>
      <p:sp>
        <p:nvSpPr>
          <p:cNvPr id="3" name="CuadroTexto 2">
            <a:extLst>
              <a:ext uri="{FF2B5EF4-FFF2-40B4-BE49-F238E27FC236}">
                <a16:creationId xmlns:a16="http://schemas.microsoft.com/office/drawing/2014/main" id="{49C2E538-F64F-2A13-16A0-5F5902926CD7}"/>
              </a:ext>
            </a:extLst>
          </p:cNvPr>
          <p:cNvSpPr txBox="1"/>
          <p:nvPr/>
        </p:nvSpPr>
        <p:spPr>
          <a:xfrm>
            <a:off x="884934" y="1779945"/>
            <a:ext cx="9974424" cy="3477875"/>
          </a:xfrm>
          <a:prstGeom prst="rect">
            <a:avLst/>
          </a:prstGeom>
          <a:noFill/>
        </p:spPr>
        <p:txBody>
          <a:bodyPr wrap="square" rtlCol="0">
            <a:spAutoFit/>
          </a:bodyPr>
          <a:lstStyle/>
          <a:p>
            <a:endParaRPr lang="es-MX" dirty="0">
              <a:latin typeface="Comic Sans MS" panose="030F0702030302020204" pitchFamily="66" charset="0"/>
            </a:endParaRPr>
          </a:p>
          <a:p>
            <a:r>
              <a:rPr lang="es-MX" dirty="0">
                <a:latin typeface="Comic Sans MS" panose="030F0702030302020204" pitchFamily="66" charset="0"/>
              </a:rPr>
              <a:t>Granja			Mar		Hogar		Taller		Escuela</a:t>
            </a: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endParaRPr lang="es-MX" dirty="0">
              <a:latin typeface="Comic Sans MS" panose="030F0702030302020204" pitchFamily="66" charset="0"/>
            </a:endParaRPr>
          </a:p>
          <a:p>
            <a:r>
              <a:rPr lang="es-MX" dirty="0">
                <a:latin typeface="Comic Sans MS" panose="030F0702030302020204" pitchFamily="66" charset="0"/>
              </a:rPr>
              <a:t>Despacho		Consultorio	Selva		Isla		Cocina</a:t>
            </a:r>
          </a:p>
          <a:p>
            <a:endParaRPr lang="es-MX" dirty="0">
              <a:latin typeface="Comic Sans MS" panose="030F0702030302020204" pitchFamily="66" charset="0"/>
            </a:endParaRPr>
          </a:p>
          <a:p>
            <a:endParaRPr lang="es-MX" dirty="0">
              <a:latin typeface="Comic Sans MS" panose="030F0702030302020204" pitchFamily="66" charset="0"/>
            </a:endParaRPr>
          </a:p>
          <a:p>
            <a:pPr algn="r"/>
            <a:r>
              <a:rPr lang="es-MX" dirty="0">
                <a:latin typeface="Comic Sans MS" panose="030F0702030302020204" pitchFamily="66" charset="0"/>
              </a:rPr>
              <a:t>	</a:t>
            </a:r>
            <a:r>
              <a:rPr lang="es-MX" sz="4000" b="1" dirty="0">
                <a:latin typeface="Comic Sans MS" panose="030F0702030302020204" pitchFamily="66" charset="0"/>
              </a:rPr>
              <a:t>…</a:t>
            </a:r>
          </a:p>
          <a:p>
            <a:endParaRPr lang="es-MX" dirty="0">
              <a:latin typeface="Comic Sans MS" panose="030F0702030302020204" pitchFamily="66" charset="0"/>
            </a:endParaRPr>
          </a:p>
        </p:txBody>
      </p:sp>
      <p:pic>
        <p:nvPicPr>
          <p:cNvPr id="29" name="Gráfico 28" descr="Vaca con relleno sólido">
            <a:extLst>
              <a:ext uri="{FF2B5EF4-FFF2-40B4-BE49-F238E27FC236}">
                <a16:creationId xmlns:a16="http://schemas.microsoft.com/office/drawing/2014/main" id="{5AEF397E-C8AB-FF76-3A9F-2808DFD2C0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2483" y="2480700"/>
            <a:ext cx="914400" cy="750231"/>
          </a:xfrm>
          <a:prstGeom prst="rect">
            <a:avLst/>
          </a:prstGeom>
        </p:spPr>
      </p:pic>
      <p:pic>
        <p:nvPicPr>
          <p:cNvPr id="31" name="Gráfico 30" descr="Onda con relleno sólido">
            <a:extLst>
              <a:ext uri="{FF2B5EF4-FFF2-40B4-BE49-F238E27FC236}">
                <a16:creationId xmlns:a16="http://schemas.microsoft.com/office/drawing/2014/main" id="{497999D1-ABB7-9CAD-D998-392D08BE71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721663" y="2573472"/>
            <a:ext cx="914400" cy="564685"/>
          </a:xfrm>
          <a:prstGeom prst="rect">
            <a:avLst/>
          </a:prstGeom>
        </p:spPr>
      </p:pic>
      <p:pic>
        <p:nvPicPr>
          <p:cNvPr id="1025" name="Gráfico 1024" descr="Inicio1 contorno">
            <a:extLst>
              <a:ext uri="{FF2B5EF4-FFF2-40B4-BE49-F238E27FC236}">
                <a16:creationId xmlns:a16="http://schemas.microsoft.com/office/drawing/2014/main" id="{E57D3F2F-5176-1080-9365-BB805BB6C5F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80724" y="2573471"/>
            <a:ext cx="713252" cy="564685"/>
          </a:xfrm>
          <a:prstGeom prst="rect">
            <a:avLst/>
          </a:prstGeom>
        </p:spPr>
      </p:pic>
      <p:pic>
        <p:nvPicPr>
          <p:cNvPr id="1028" name="Gráfico 1027" descr="Herramientas de minería con relleno sólido">
            <a:extLst>
              <a:ext uri="{FF2B5EF4-FFF2-40B4-BE49-F238E27FC236}">
                <a16:creationId xmlns:a16="http://schemas.microsoft.com/office/drawing/2014/main" id="{797F6A22-24A1-EF9B-9DC5-D7689AD93F7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488740" y="2554045"/>
            <a:ext cx="584111" cy="584111"/>
          </a:xfrm>
          <a:prstGeom prst="rect">
            <a:avLst/>
          </a:prstGeom>
        </p:spPr>
      </p:pic>
      <p:pic>
        <p:nvPicPr>
          <p:cNvPr id="1030" name="Gráfico 1029" descr="Manzana con relleno sólido">
            <a:extLst>
              <a:ext uri="{FF2B5EF4-FFF2-40B4-BE49-F238E27FC236}">
                <a16:creationId xmlns:a16="http://schemas.microsoft.com/office/drawing/2014/main" id="{7CD3C9E6-46E0-82B0-8347-C250038AD96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241181" y="2449108"/>
            <a:ext cx="703455" cy="564685"/>
          </a:xfrm>
          <a:prstGeom prst="rect">
            <a:avLst/>
          </a:prstGeom>
        </p:spPr>
      </p:pic>
      <p:pic>
        <p:nvPicPr>
          <p:cNvPr id="1034" name="Gráfico 1033" descr="Escritorio con relleno sólido">
            <a:extLst>
              <a:ext uri="{FF2B5EF4-FFF2-40B4-BE49-F238E27FC236}">
                <a16:creationId xmlns:a16="http://schemas.microsoft.com/office/drawing/2014/main" id="{0F008496-485F-B962-162A-957D388BEA0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51293" y="4198766"/>
            <a:ext cx="705011" cy="705011"/>
          </a:xfrm>
          <a:prstGeom prst="rect">
            <a:avLst/>
          </a:prstGeom>
        </p:spPr>
      </p:pic>
      <p:pic>
        <p:nvPicPr>
          <p:cNvPr id="1037" name="Gráfico 1036" descr="Doctor con relleno sólido">
            <a:extLst>
              <a:ext uri="{FF2B5EF4-FFF2-40B4-BE49-F238E27FC236}">
                <a16:creationId xmlns:a16="http://schemas.microsoft.com/office/drawing/2014/main" id="{A0D6F0C6-8DB7-92C3-CDCB-D6C5135C6DF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804149" y="3970272"/>
            <a:ext cx="623951" cy="623951"/>
          </a:xfrm>
          <a:prstGeom prst="rect">
            <a:avLst/>
          </a:prstGeom>
        </p:spPr>
      </p:pic>
      <p:pic>
        <p:nvPicPr>
          <p:cNvPr id="1039" name="Gráfico 1038" descr="Escena tropical con relleno sólido">
            <a:extLst>
              <a:ext uri="{FF2B5EF4-FFF2-40B4-BE49-F238E27FC236}">
                <a16:creationId xmlns:a16="http://schemas.microsoft.com/office/drawing/2014/main" id="{BC93C3EC-64DB-A97E-F459-CDE215DA73E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588443" y="4127246"/>
            <a:ext cx="469591" cy="469591"/>
          </a:xfrm>
          <a:prstGeom prst="rect">
            <a:avLst/>
          </a:prstGeom>
        </p:spPr>
      </p:pic>
      <p:pic>
        <p:nvPicPr>
          <p:cNvPr id="1041" name="Gráfico 1040" descr="Selva tropical con relleno sólido">
            <a:extLst>
              <a:ext uri="{FF2B5EF4-FFF2-40B4-BE49-F238E27FC236}">
                <a16:creationId xmlns:a16="http://schemas.microsoft.com/office/drawing/2014/main" id="{732FC29C-07FC-3C6C-2E58-006291A189C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5733879" y="4198766"/>
            <a:ext cx="623951" cy="623951"/>
          </a:xfrm>
          <a:prstGeom prst="rect">
            <a:avLst/>
          </a:prstGeom>
        </p:spPr>
      </p:pic>
      <p:pic>
        <p:nvPicPr>
          <p:cNvPr id="1043" name="Gráfico 1042" descr="Crisol de oro con relleno sólido">
            <a:extLst>
              <a:ext uri="{FF2B5EF4-FFF2-40B4-BE49-F238E27FC236}">
                <a16:creationId xmlns:a16="http://schemas.microsoft.com/office/drawing/2014/main" id="{3C72480A-A91F-1C1E-B71E-C6258C20D2B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450129" y="4127246"/>
            <a:ext cx="494507" cy="494507"/>
          </a:xfrm>
          <a:prstGeom prst="rect">
            <a:avLst/>
          </a:prstGeom>
        </p:spPr>
      </p:pic>
      <p:pic>
        <p:nvPicPr>
          <p:cNvPr id="4" name="Marcador de contenido 3">
            <a:extLst>
              <a:ext uri="{FF2B5EF4-FFF2-40B4-BE49-F238E27FC236}">
                <a16:creationId xmlns:a16="http://schemas.microsoft.com/office/drawing/2014/main" id="{2DB20673-39F3-351E-6F2B-A43FA15A8A29}"/>
              </a:ext>
            </a:extLst>
          </p:cNvPr>
          <p:cNvPicPr>
            <a:picLocks noChangeAspect="1"/>
          </p:cNvPicPr>
          <p:nvPr/>
        </p:nvPicPr>
        <p:blipFill>
          <a:blip r:embed="rId22"/>
          <a:srcRect t="7313" b="6500"/>
          <a:stretch>
            <a:fillRect/>
          </a:stretch>
        </p:blipFill>
        <p:spPr>
          <a:xfrm>
            <a:off x="5428960" y="5432614"/>
            <a:ext cx="6763040" cy="1425386"/>
          </a:xfrm>
          <a:prstGeom prst="rect">
            <a:avLst/>
          </a:prstGeom>
        </p:spPr>
      </p:pic>
      <p:pic>
        <p:nvPicPr>
          <p:cNvPr id="5" name="Marcador de contenido 3">
            <a:extLst>
              <a:ext uri="{FF2B5EF4-FFF2-40B4-BE49-F238E27FC236}">
                <a16:creationId xmlns:a16="http://schemas.microsoft.com/office/drawing/2014/main" id="{938669E5-342D-8225-53C3-86AF0540B8AB}"/>
              </a:ext>
            </a:extLst>
          </p:cNvPr>
          <p:cNvPicPr>
            <a:picLocks noChangeAspect="1"/>
          </p:cNvPicPr>
          <p:nvPr/>
        </p:nvPicPr>
        <p:blipFill>
          <a:blip r:embed="rId22"/>
          <a:srcRect t="7313" b="6500"/>
          <a:stretch>
            <a:fillRect/>
          </a:stretch>
        </p:blipFill>
        <p:spPr>
          <a:xfrm>
            <a:off x="0" y="5432614"/>
            <a:ext cx="6763040" cy="1425386"/>
          </a:xfrm>
          <a:prstGeom prst="rect">
            <a:avLst/>
          </a:prstGeom>
        </p:spPr>
      </p:pic>
    </p:spTree>
    <p:extLst>
      <p:ext uri="{BB962C8B-B14F-4D97-AF65-F5344CB8AC3E}">
        <p14:creationId xmlns:p14="http://schemas.microsoft.com/office/powerpoint/2010/main" val="2176994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8" name="CuadroTexto 1">
            <a:extLst>
              <a:ext uri="{FF2B5EF4-FFF2-40B4-BE49-F238E27FC236}">
                <a16:creationId xmlns:a16="http://schemas.microsoft.com/office/drawing/2014/main" id="{A506F1F2-06C1-DB2C-A29E-43FBAF358ADA}"/>
              </a:ext>
            </a:extLst>
          </p:cNvPr>
          <p:cNvGraphicFramePr/>
          <p:nvPr>
            <p:extLst>
              <p:ext uri="{D42A27DB-BD31-4B8C-83A1-F6EECF244321}">
                <p14:modId xmlns:p14="http://schemas.microsoft.com/office/powerpoint/2010/main" val="3379604039"/>
              </p:ext>
            </p:extLst>
          </p:nvPr>
        </p:nvGraphicFramePr>
        <p:xfrm>
          <a:off x="966897" y="508778"/>
          <a:ext cx="10239167" cy="5632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Gráfico 8" descr="Insignia signo de interrogación con relleno sólido">
            <a:extLst>
              <a:ext uri="{FF2B5EF4-FFF2-40B4-BE49-F238E27FC236}">
                <a16:creationId xmlns:a16="http://schemas.microsoft.com/office/drawing/2014/main" id="{40FC0249-36F3-37A8-A2EE-99B079D805B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35156" y="1729409"/>
            <a:ext cx="914400" cy="914400"/>
          </a:xfrm>
          <a:prstGeom prst="rect">
            <a:avLst/>
          </a:prstGeom>
        </p:spPr>
      </p:pic>
      <p:pic>
        <p:nvPicPr>
          <p:cNvPr id="11" name="Imagen 10" descr="Imagen que contiene Forma&#10;&#10;Descripción generada automáticamente">
            <a:extLst>
              <a:ext uri="{FF2B5EF4-FFF2-40B4-BE49-F238E27FC236}">
                <a16:creationId xmlns:a16="http://schemas.microsoft.com/office/drawing/2014/main" id="{EF6BF343-C335-49F8-5307-959E42E05F99}"/>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9481929" y="657948"/>
            <a:ext cx="1556267" cy="2142922"/>
          </a:xfrm>
          <a:prstGeom prst="rect">
            <a:avLst/>
          </a:prstGeom>
        </p:spPr>
      </p:pic>
      <p:sp>
        <p:nvSpPr>
          <p:cNvPr id="12" name="CuadroTexto 11">
            <a:extLst>
              <a:ext uri="{FF2B5EF4-FFF2-40B4-BE49-F238E27FC236}">
                <a16:creationId xmlns:a16="http://schemas.microsoft.com/office/drawing/2014/main" id="{4311DEBC-0B29-E9DD-94E5-9738F7EA95DC}"/>
              </a:ext>
            </a:extLst>
          </p:cNvPr>
          <p:cNvSpPr txBox="1"/>
          <p:nvPr/>
        </p:nvSpPr>
        <p:spPr>
          <a:xfrm>
            <a:off x="9481929" y="3050835"/>
            <a:ext cx="1556267" cy="507831"/>
          </a:xfrm>
          <a:prstGeom prst="rect">
            <a:avLst/>
          </a:prstGeom>
          <a:noFill/>
        </p:spPr>
        <p:txBody>
          <a:bodyPr wrap="square" rtlCol="0">
            <a:spAutoFit/>
          </a:bodyPr>
          <a:lstStyle/>
          <a:p>
            <a:r>
              <a:rPr lang="es-MX" sz="900">
                <a:hlinkClick r:id="rId10" tooltip="https://pelandintecno.blogspot.com/2016/06/simple-machines-infografias-de-maquinas.html"/>
              </a:rPr>
              <a:t>Esta foto</a:t>
            </a:r>
            <a:r>
              <a:rPr lang="es-MX" sz="900"/>
              <a:t> de Autor desconocido está bajo licencia </a:t>
            </a:r>
            <a:r>
              <a:rPr lang="es-MX" sz="900">
                <a:hlinkClick r:id="rId11" tooltip="https://creativecommons.org/licenses/by-nc-sa/3.0/"/>
              </a:rPr>
              <a:t>CC BY-SA-NC</a:t>
            </a:r>
            <a:endParaRPr lang="es-MX" sz="900"/>
          </a:p>
        </p:txBody>
      </p:sp>
      <p:pic>
        <p:nvPicPr>
          <p:cNvPr id="16" name="Imagen 15" descr="Imagen que contiene tabla, interior, comida, escritorio&#10;&#10;Descripción generada automáticamente">
            <a:extLst>
              <a:ext uri="{FF2B5EF4-FFF2-40B4-BE49-F238E27FC236}">
                <a16:creationId xmlns:a16="http://schemas.microsoft.com/office/drawing/2014/main" id="{16050BB0-71D7-59D3-45A8-BAE31A8B42E3}"/>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9700298" y="4756607"/>
            <a:ext cx="1556267" cy="1033459"/>
          </a:xfrm>
          <a:prstGeom prst="rect">
            <a:avLst/>
          </a:prstGeom>
        </p:spPr>
      </p:pic>
      <p:sp>
        <p:nvSpPr>
          <p:cNvPr id="18" name="CuadroTexto 17">
            <a:extLst>
              <a:ext uri="{FF2B5EF4-FFF2-40B4-BE49-F238E27FC236}">
                <a16:creationId xmlns:a16="http://schemas.microsoft.com/office/drawing/2014/main" id="{C981FEA6-1749-2E84-60CB-35D952D6DAA3}"/>
              </a:ext>
            </a:extLst>
          </p:cNvPr>
          <p:cNvSpPr txBox="1"/>
          <p:nvPr/>
        </p:nvSpPr>
        <p:spPr>
          <a:xfrm>
            <a:off x="9700298" y="6070951"/>
            <a:ext cx="1556267" cy="507831"/>
          </a:xfrm>
          <a:prstGeom prst="rect">
            <a:avLst/>
          </a:prstGeom>
          <a:noFill/>
        </p:spPr>
        <p:txBody>
          <a:bodyPr wrap="square" rtlCol="0">
            <a:spAutoFit/>
          </a:bodyPr>
          <a:lstStyle/>
          <a:p>
            <a:r>
              <a:rPr lang="es-MX" sz="900">
                <a:hlinkClick r:id="rId13" tooltip="https://www.flickr.com/photos/eapzamorano/14685953835"/>
              </a:rPr>
              <a:t>Esta foto</a:t>
            </a:r>
            <a:r>
              <a:rPr lang="es-MX" sz="900"/>
              <a:t> de Autor desconocido está bajo licencia </a:t>
            </a:r>
            <a:r>
              <a:rPr lang="es-MX" sz="900">
                <a:hlinkClick r:id="rId11" tooltip="https://creativecommons.org/licenses/by-nc-sa/3.0/"/>
              </a:rPr>
              <a:t>CC BY-SA-NC</a:t>
            </a:r>
            <a:endParaRPr lang="es-MX" sz="900"/>
          </a:p>
        </p:txBody>
      </p:sp>
      <p:pic>
        <p:nvPicPr>
          <p:cNvPr id="22" name="Imagen 21" descr="Computadora portátil sobre una mesa&#10;&#10;Descripción generada automáticamente">
            <a:extLst>
              <a:ext uri="{FF2B5EF4-FFF2-40B4-BE49-F238E27FC236}">
                <a16:creationId xmlns:a16="http://schemas.microsoft.com/office/drawing/2014/main" id="{8D8E96C4-E120-8A79-5BCF-140112B27504}"/>
              </a:ext>
            </a:extLst>
          </p:cNvPr>
          <p:cNvPicPr>
            <a:picLocks noChangeAspect="1"/>
          </p:cNvPicPr>
          <p:nvPr/>
        </p:nvPicPr>
        <p:blipFill>
          <a:blip r:embed="rId14">
            <a:extLst>
              <a:ext uri="{28A0092B-C50C-407E-A947-70E740481C1C}">
                <a14:useLocalDpi xmlns:a14="http://schemas.microsoft.com/office/drawing/2010/main" val="0"/>
              </a:ext>
              <a:ext uri="{837473B0-CC2E-450A-ABE3-18F120FF3D39}">
                <a1611:picAttrSrcUrl xmlns:a1611="http://schemas.microsoft.com/office/drawing/2016/11/main" r:id="rId15"/>
              </a:ext>
            </a:extLst>
          </a:blip>
          <a:stretch>
            <a:fillRect/>
          </a:stretch>
        </p:blipFill>
        <p:spPr>
          <a:xfrm>
            <a:off x="1551324" y="5139975"/>
            <a:ext cx="1396464" cy="930976"/>
          </a:xfrm>
          <a:prstGeom prst="rect">
            <a:avLst/>
          </a:prstGeom>
        </p:spPr>
      </p:pic>
    </p:spTree>
    <p:extLst>
      <p:ext uri="{BB962C8B-B14F-4D97-AF65-F5344CB8AC3E}">
        <p14:creationId xmlns:p14="http://schemas.microsoft.com/office/powerpoint/2010/main" val="1341720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n 8" descr="Imagen que contiene alambre, interior, colgando, metal&#10;&#10;Descripción generada automáticamente">
            <a:extLst>
              <a:ext uri="{FF2B5EF4-FFF2-40B4-BE49-F238E27FC236}">
                <a16:creationId xmlns:a16="http://schemas.microsoft.com/office/drawing/2014/main" id="{1F974941-1CC0-DA2F-00CE-0C839015B41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935464" y="332922"/>
            <a:ext cx="2272972" cy="1517208"/>
          </a:xfrm>
          <a:prstGeom prst="rect">
            <a:avLst/>
          </a:prstGeom>
        </p:spPr>
      </p:pic>
      <p:pic>
        <p:nvPicPr>
          <p:cNvPr id="6" name="Imagen 5" descr="Imagen que contiene Texto&#10;&#10;Descripción generada automáticamente">
            <a:extLst>
              <a:ext uri="{FF2B5EF4-FFF2-40B4-BE49-F238E27FC236}">
                <a16:creationId xmlns:a16="http://schemas.microsoft.com/office/drawing/2014/main" id="{04A5D742-D253-6D5D-EFC6-593E2235BDA7}"/>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5039528" y="2622301"/>
            <a:ext cx="2061125" cy="1545844"/>
          </a:xfrm>
          <a:prstGeom prst="rect">
            <a:avLst/>
          </a:prstGeom>
        </p:spPr>
      </p:pic>
      <p:pic>
        <p:nvPicPr>
          <p:cNvPr id="17" name="Imagen 16" descr="Una torre con un paraguas&#10;&#10;Descripción generada automáticamente con confianza media">
            <a:extLst>
              <a:ext uri="{FF2B5EF4-FFF2-40B4-BE49-F238E27FC236}">
                <a16:creationId xmlns:a16="http://schemas.microsoft.com/office/drawing/2014/main" id="{94A413B4-B13E-5456-9A42-7E3C93802C0C}"/>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7901013" y="372291"/>
            <a:ext cx="3953105" cy="2638698"/>
          </a:xfrm>
          <a:prstGeom prst="rect">
            <a:avLst/>
          </a:prstGeom>
        </p:spPr>
      </p:pic>
      <p:pic>
        <p:nvPicPr>
          <p:cNvPr id="4" name="Gráfico 3" descr="Libro abierto con relleno sólido">
            <a:extLst>
              <a:ext uri="{FF2B5EF4-FFF2-40B4-BE49-F238E27FC236}">
                <a16:creationId xmlns:a16="http://schemas.microsoft.com/office/drawing/2014/main" id="{8115D25F-1794-E19E-91D3-5D8808DD8CB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321078" y="4934736"/>
            <a:ext cx="1545336" cy="1545336"/>
          </a:xfrm>
          <a:prstGeom prst="rect">
            <a:avLst/>
          </a:prstGeom>
        </p:spPr>
      </p:pic>
      <p:cxnSp>
        <p:nvCxnSpPr>
          <p:cNvPr id="1043" name="Straight Connector 1042">
            <a:extLst>
              <a:ext uri="{FF2B5EF4-FFF2-40B4-BE49-F238E27FC236}">
                <a16:creationId xmlns:a16="http://schemas.microsoft.com/office/drawing/2014/main" id="{DC034BB4-8B50-4484-85C4-0CE4699284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0662" y="0"/>
            <a:ext cx="0" cy="6858000"/>
          </a:xfrm>
          <a:prstGeom prst="line">
            <a:avLst/>
          </a:prstGeom>
          <a:ln w="3810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81B200F7-B57A-4824-BB91-B6624450A5A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627" y="2228770"/>
            <a:ext cx="2877035"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47" name="Straight Connector 1046">
            <a:extLst>
              <a:ext uri="{FF2B5EF4-FFF2-40B4-BE49-F238E27FC236}">
                <a16:creationId xmlns:a16="http://schemas.microsoft.com/office/drawing/2014/main" id="{1902062F-7F47-41E5-8574-2D1492D58E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0661" y="3429000"/>
            <a:ext cx="4663440"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49" name="Straight Connector 1048">
            <a:extLst>
              <a:ext uri="{FF2B5EF4-FFF2-40B4-BE49-F238E27FC236}">
                <a16:creationId xmlns:a16="http://schemas.microsoft.com/office/drawing/2014/main" id="{FA92245C-961F-47D5-9691-272D28692D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627" y="4568202"/>
            <a:ext cx="2877035"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 name="Marcador de contenido 3">
            <a:extLst>
              <a:ext uri="{FF2B5EF4-FFF2-40B4-BE49-F238E27FC236}">
                <a16:creationId xmlns:a16="http://schemas.microsoft.com/office/drawing/2014/main" id="{DCFC2157-FAA3-C850-DF8D-E83FAAF46A7E}"/>
              </a:ext>
            </a:extLst>
          </p:cNvPr>
          <p:cNvPicPr>
            <a:picLocks noChangeAspect="1"/>
          </p:cNvPicPr>
          <p:nvPr/>
        </p:nvPicPr>
        <p:blipFill>
          <a:blip r:embed="rId10"/>
          <a:srcRect t="7313" b="6500"/>
          <a:stretch>
            <a:fillRect/>
          </a:stretch>
        </p:blipFill>
        <p:spPr>
          <a:xfrm>
            <a:off x="7879080" y="4106977"/>
            <a:ext cx="3996972" cy="1989410"/>
          </a:xfrm>
          <a:prstGeom prst="rect">
            <a:avLst/>
          </a:prstGeom>
        </p:spPr>
      </p:pic>
      <p:graphicFrame>
        <p:nvGraphicFramePr>
          <p:cNvPr id="2" name="CuadroTexto 1">
            <a:extLst>
              <a:ext uri="{FF2B5EF4-FFF2-40B4-BE49-F238E27FC236}">
                <a16:creationId xmlns:a16="http://schemas.microsoft.com/office/drawing/2014/main" id="{08E740F7-F437-7315-C462-8E1665DBA38C}"/>
              </a:ext>
            </a:extLst>
          </p:cNvPr>
          <p:cNvGraphicFramePr/>
          <p:nvPr>
            <p:extLst>
              <p:ext uri="{D42A27DB-BD31-4B8C-83A1-F6EECF244321}">
                <p14:modId xmlns:p14="http://schemas.microsoft.com/office/powerpoint/2010/main" val="2988533191"/>
              </p:ext>
            </p:extLst>
          </p:nvPr>
        </p:nvGraphicFramePr>
        <p:xfrm>
          <a:off x="371094" y="1053548"/>
          <a:ext cx="5115306" cy="487176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7" name="CuadroTexto 6">
            <a:extLst>
              <a:ext uri="{FF2B5EF4-FFF2-40B4-BE49-F238E27FC236}">
                <a16:creationId xmlns:a16="http://schemas.microsoft.com/office/drawing/2014/main" id="{EB11E1E6-DBD2-DB45-6D8D-A2FE31025934}"/>
              </a:ext>
            </a:extLst>
          </p:cNvPr>
          <p:cNvSpPr txBox="1"/>
          <p:nvPr/>
        </p:nvSpPr>
        <p:spPr>
          <a:xfrm>
            <a:off x="9857707" y="6870700"/>
            <a:ext cx="2334293"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5" tooltip="http://escalademedicion.wikidot.com/galeria">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6" tooltip="https://creativecommons.org/licenses/by-sa/3.0/">
                  <a:extLst>
                    <a:ext uri="{A12FA001-AC4F-418D-AE19-62706E023703}">
                      <ahyp:hlinkClr xmlns:ahyp="http://schemas.microsoft.com/office/drawing/2018/hyperlinkcolor" val="tx"/>
                    </a:ext>
                  </a:extLst>
                </a:hlinkClick>
              </a:rPr>
              <a:t>CC BY-SA</a:t>
            </a:r>
            <a:endParaRPr lang="es-MX" sz="700">
              <a:solidFill>
                <a:srgbClr val="FFFFFF"/>
              </a:solidFill>
            </a:endParaRPr>
          </a:p>
        </p:txBody>
      </p:sp>
      <p:sp>
        <p:nvSpPr>
          <p:cNvPr id="10" name="CuadroTexto 9">
            <a:extLst>
              <a:ext uri="{FF2B5EF4-FFF2-40B4-BE49-F238E27FC236}">
                <a16:creationId xmlns:a16="http://schemas.microsoft.com/office/drawing/2014/main" id="{1B6DB677-7FEB-BCC1-CCF0-50D2D09B93EE}"/>
              </a:ext>
            </a:extLst>
          </p:cNvPr>
          <p:cNvSpPr txBox="1"/>
          <p:nvPr/>
        </p:nvSpPr>
        <p:spPr>
          <a:xfrm>
            <a:off x="7510715" y="6870700"/>
            <a:ext cx="233429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3" tooltip="https://ganemosalamanca.es/establecimiento-de-un-plan-de-publicidad-y-comunicacion-institucional-que-favorezca-la-libertad-de-informacion/">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6" tooltip="https://creativecommons.org/licenses/by-sa/3.0/">
                  <a:extLst>
                    <a:ext uri="{A12FA001-AC4F-418D-AE19-62706E023703}">
                      <ahyp:hlinkClr xmlns:ahyp="http://schemas.microsoft.com/office/drawing/2018/hyperlinkcolor" val="tx"/>
                    </a:ext>
                  </a:extLst>
                </a:hlinkClick>
              </a:rPr>
              <a:t>CC BY-SA</a:t>
            </a:r>
            <a:endParaRPr lang="es-MX" sz="700">
              <a:solidFill>
                <a:srgbClr val="FFFFFF"/>
              </a:solidFill>
            </a:endParaRPr>
          </a:p>
        </p:txBody>
      </p:sp>
    </p:spTree>
    <p:extLst>
      <p:ext uri="{BB962C8B-B14F-4D97-AF65-F5344CB8AC3E}">
        <p14:creationId xmlns:p14="http://schemas.microsoft.com/office/powerpoint/2010/main" val="959707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agen 9" descr="Comida de colores encima de mesa&#10;&#10;Descripción generada automáticamente con confianza media">
            <a:extLst>
              <a:ext uri="{FF2B5EF4-FFF2-40B4-BE49-F238E27FC236}">
                <a16:creationId xmlns:a16="http://schemas.microsoft.com/office/drawing/2014/main" id="{FC5C40F8-F05D-BF31-61F9-CE3C37ACD712}"/>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9146" b="19425"/>
          <a:stretch/>
        </p:blipFill>
        <p:spPr>
          <a:xfrm>
            <a:off x="20" y="10"/>
            <a:ext cx="6095980" cy="3428990"/>
          </a:xfrm>
          <a:prstGeom prst="rect">
            <a:avLst/>
          </a:prstGeom>
        </p:spPr>
      </p:pic>
      <p:pic>
        <p:nvPicPr>
          <p:cNvPr id="7" name="Imagen 6" descr="Interfaz de usuario gráfica&#10;&#10;Descripción generada automáticamente con confianza media">
            <a:extLst>
              <a:ext uri="{FF2B5EF4-FFF2-40B4-BE49-F238E27FC236}">
                <a16:creationId xmlns:a16="http://schemas.microsoft.com/office/drawing/2014/main" id="{A8A6F49A-5AD6-BBA0-D160-31F55172BF41}"/>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t="8082" r="-2" b="11291"/>
          <a:stretch/>
        </p:blipFill>
        <p:spPr>
          <a:xfrm>
            <a:off x="6096000" y="10"/>
            <a:ext cx="6096000" cy="3428990"/>
          </a:xfrm>
          <a:prstGeom prst="rect">
            <a:avLst/>
          </a:prstGeom>
        </p:spPr>
      </p:pic>
      <p:pic>
        <p:nvPicPr>
          <p:cNvPr id="4" name="Imagen 3">
            <a:extLst>
              <a:ext uri="{FF2B5EF4-FFF2-40B4-BE49-F238E27FC236}">
                <a16:creationId xmlns:a16="http://schemas.microsoft.com/office/drawing/2014/main" id="{0566FF3A-6FA0-2239-605D-6E84D64EF658}"/>
              </a:ext>
            </a:extLst>
          </p:cNvPr>
          <p:cNvPicPr>
            <a:picLocks noChangeAspect="1"/>
          </p:cNvPicPr>
          <p:nvPr/>
        </p:nvPicPr>
        <p:blipFill rotWithShape="1">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l="12729" r="20604"/>
          <a:stretch/>
        </p:blipFill>
        <p:spPr>
          <a:xfrm>
            <a:off x="20" y="3429000"/>
            <a:ext cx="6095980" cy="3429000"/>
          </a:xfrm>
          <a:prstGeom prst="rect">
            <a:avLst/>
          </a:prstGeom>
        </p:spPr>
      </p:pic>
      <p:sp>
        <p:nvSpPr>
          <p:cNvPr id="1047" name="Rectangle 1046">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9" name="Frame 1048">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2" name="CuadroTexto 1">
            <a:extLst>
              <a:ext uri="{FF2B5EF4-FFF2-40B4-BE49-F238E27FC236}">
                <a16:creationId xmlns:a16="http://schemas.microsoft.com/office/drawing/2014/main" id="{08E740F7-F437-7315-C462-8E1665DBA38C}"/>
              </a:ext>
            </a:extLst>
          </p:cNvPr>
          <p:cNvGraphicFramePr/>
          <p:nvPr>
            <p:extLst>
              <p:ext uri="{D42A27DB-BD31-4B8C-83A1-F6EECF244321}">
                <p14:modId xmlns:p14="http://schemas.microsoft.com/office/powerpoint/2010/main" val="2965944086"/>
              </p:ext>
            </p:extLst>
          </p:nvPr>
        </p:nvGraphicFramePr>
        <p:xfrm>
          <a:off x="971368" y="2711395"/>
          <a:ext cx="4114801" cy="346556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CuadroTexto 4">
            <a:extLst>
              <a:ext uri="{FF2B5EF4-FFF2-40B4-BE49-F238E27FC236}">
                <a16:creationId xmlns:a16="http://schemas.microsoft.com/office/drawing/2014/main" id="{547EFB0B-D1F4-8F7C-0E7F-2562311B64EB}"/>
              </a:ext>
            </a:extLst>
          </p:cNvPr>
          <p:cNvSpPr txBox="1"/>
          <p:nvPr/>
        </p:nvSpPr>
        <p:spPr>
          <a:xfrm>
            <a:off x="3881932" y="6657945"/>
            <a:ext cx="2214068"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7" tooltip="https://pagina3.mx/2017/08/campos-electromagneticos-para-esterilizar-materiales-quirurgicos-y-de-laboratorio/">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3" tooltip="https://creativecommons.org/licenses/by/3.0/">
                  <a:extLst>
                    <a:ext uri="{A12FA001-AC4F-418D-AE19-62706E023703}">
                      <ahyp:hlinkClr xmlns:ahyp="http://schemas.microsoft.com/office/drawing/2018/hyperlinkcolor" val="tx"/>
                    </a:ext>
                  </a:extLst>
                </a:hlinkClick>
              </a:rPr>
              <a:t>CC BY</a:t>
            </a:r>
            <a:endParaRPr lang="es-MX" sz="700">
              <a:solidFill>
                <a:srgbClr val="FFFFFF"/>
              </a:solidFill>
            </a:endParaRPr>
          </a:p>
        </p:txBody>
      </p:sp>
      <p:sp>
        <p:nvSpPr>
          <p:cNvPr id="8" name="CuadroTexto 7">
            <a:extLst>
              <a:ext uri="{FF2B5EF4-FFF2-40B4-BE49-F238E27FC236}">
                <a16:creationId xmlns:a16="http://schemas.microsoft.com/office/drawing/2014/main" id="{561256CE-D317-8B58-58C1-B86FC5EA24E6}"/>
              </a:ext>
            </a:extLst>
          </p:cNvPr>
          <p:cNvSpPr txBox="1"/>
          <p:nvPr/>
        </p:nvSpPr>
        <p:spPr>
          <a:xfrm>
            <a:off x="9724658" y="3228945"/>
            <a:ext cx="246734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5" tooltip="http://elconta.com/tag/devolucion-de-impuestos/">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4"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
        <p:nvSpPr>
          <p:cNvPr id="11" name="CuadroTexto 10">
            <a:extLst>
              <a:ext uri="{FF2B5EF4-FFF2-40B4-BE49-F238E27FC236}">
                <a16:creationId xmlns:a16="http://schemas.microsoft.com/office/drawing/2014/main" id="{47FFBDEF-F8D4-101A-5AC6-BBC166506149}"/>
              </a:ext>
            </a:extLst>
          </p:cNvPr>
          <p:cNvSpPr txBox="1"/>
          <p:nvPr/>
        </p:nvSpPr>
        <p:spPr>
          <a:xfrm>
            <a:off x="3628658" y="3228945"/>
            <a:ext cx="246734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3" tooltip="https://proyectogrimorio.blogspot.com/2014/05/sabes-como-cargar-de-energia-amuletos.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4"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pic>
        <p:nvPicPr>
          <p:cNvPr id="3" name="Marcador de contenido 3">
            <a:extLst>
              <a:ext uri="{FF2B5EF4-FFF2-40B4-BE49-F238E27FC236}">
                <a16:creationId xmlns:a16="http://schemas.microsoft.com/office/drawing/2014/main" id="{8E45E8D8-61DF-2260-89B9-B99B35F54BF1}"/>
              </a:ext>
            </a:extLst>
          </p:cNvPr>
          <p:cNvPicPr>
            <a:picLocks noChangeAspect="1"/>
          </p:cNvPicPr>
          <p:nvPr/>
        </p:nvPicPr>
        <p:blipFill>
          <a:blip r:embed="rId15"/>
          <a:srcRect t="7313" b="6500"/>
          <a:stretch>
            <a:fillRect/>
          </a:stretch>
        </p:blipFill>
        <p:spPr>
          <a:xfrm>
            <a:off x="6096000" y="5432614"/>
            <a:ext cx="6096000" cy="1425386"/>
          </a:xfrm>
          <a:prstGeom prst="rect">
            <a:avLst/>
          </a:prstGeom>
        </p:spPr>
      </p:pic>
    </p:spTree>
    <p:extLst>
      <p:ext uri="{BB962C8B-B14F-4D97-AF65-F5344CB8AC3E}">
        <p14:creationId xmlns:p14="http://schemas.microsoft.com/office/powerpoint/2010/main" val="278821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EFF9D78-5D18-F846-8A02-F1D35D04BCB0}"/>
              </a:ext>
            </a:extLst>
          </p:cNvPr>
          <p:cNvSpPr txBox="1"/>
          <p:nvPr/>
        </p:nvSpPr>
        <p:spPr>
          <a:xfrm>
            <a:off x="713678" y="18472"/>
            <a:ext cx="11478322" cy="11480066"/>
          </a:xfrm>
          <a:prstGeom prst="rect">
            <a:avLst/>
          </a:prstGeom>
          <a:noFill/>
        </p:spPr>
        <p:txBody>
          <a:bodyPr wrap="square" rtlCol="0">
            <a:spAutoFit/>
          </a:bodyPr>
          <a:lstStyle/>
          <a:p>
            <a:r>
              <a:rPr lang="es-MX" sz="2000" b="1" dirty="0">
                <a:latin typeface="Comic Sans MS" panose="030F0702030302020204" pitchFamily="66" charset="0"/>
              </a:rPr>
              <a:t>¿¿¿ CON QUE  ???</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MEDIOS PUBLICITARIOS</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VIDEOS/TELEVISON</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MEDICAMENTOS/ALIMENTOS</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p:txBody>
      </p:sp>
      <p:pic>
        <p:nvPicPr>
          <p:cNvPr id="10" name="Imagen 9" descr="Imagen de la pantalla de un celular con letras&#10;&#10;Descripción generada automáticamente con confianza media">
            <a:extLst>
              <a:ext uri="{FF2B5EF4-FFF2-40B4-BE49-F238E27FC236}">
                <a16:creationId xmlns:a16="http://schemas.microsoft.com/office/drawing/2014/main" id="{E1B79CC6-CC4F-D89B-A19C-7DA2DA1D935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64816" y="141077"/>
            <a:ext cx="4462567" cy="2509410"/>
          </a:xfrm>
          <a:prstGeom prst="rect">
            <a:avLst/>
          </a:prstGeom>
        </p:spPr>
      </p:pic>
      <p:sp>
        <p:nvSpPr>
          <p:cNvPr id="11" name="CuadroTexto 10">
            <a:extLst>
              <a:ext uri="{FF2B5EF4-FFF2-40B4-BE49-F238E27FC236}">
                <a16:creationId xmlns:a16="http://schemas.microsoft.com/office/drawing/2014/main" id="{AD28BD10-CF87-8F55-FD00-525EC4CDF043}"/>
              </a:ext>
            </a:extLst>
          </p:cNvPr>
          <p:cNvSpPr txBox="1"/>
          <p:nvPr/>
        </p:nvSpPr>
        <p:spPr>
          <a:xfrm>
            <a:off x="7554203" y="4822460"/>
            <a:ext cx="2670401" cy="369332"/>
          </a:xfrm>
          <a:prstGeom prst="rect">
            <a:avLst/>
          </a:prstGeom>
          <a:noFill/>
        </p:spPr>
        <p:txBody>
          <a:bodyPr wrap="square" rtlCol="0">
            <a:spAutoFit/>
          </a:bodyPr>
          <a:lstStyle/>
          <a:p>
            <a:r>
              <a:rPr lang="es-MX" sz="900" dirty="0">
                <a:hlinkClick r:id="rId3" tooltip="https://closinglogosgroup.miraheze.org/wiki/BBC_Worldwide"/>
              </a:rPr>
              <a:t>Esta foto</a:t>
            </a:r>
            <a:r>
              <a:rPr lang="es-MX" sz="900" dirty="0"/>
              <a:t> de Autor desconocido está bajo licencia </a:t>
            </a:r>
            <a:r>
              <a:rPr lang="es-MX" sz="900" dirty="0">
                <a:hlinkClick r:id="rId4" tooltip="https://creativecommons.org/licenses/by-sa/3.0/"/>
              </a:rPr>
              <a:t>CC BY-SA</a:t>
            </a:r>
            <a:endParaRPr lang="es-MX" sz="900" dirty="0"/>
          </a:p>
        </p:txBody>
      </p:sp>
      <p:pic>
        <p:nvPicPr>
          <p:cNvPr id="13" name="Imagen 12" descr="Imagen que contiene comida, plato, alimentos, fruta&#10;&#10;Descripción generada automáticamente">
            <a:extLst>
              <a:ext uri="{FF2B5EF4-FFF2-40B4-BE49-F238E27FC236}">
                <a16:creationId xmlns:a16="http://schemas.microsoft.com/office/drawing/2014/main" id="{670297A2-924D-78BF-7AF9-8106A27DB3F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546023" y="3924899"/>
            <a:ext cx="2831233" cy="1888963"/>
          </a:xfrm>
          <a:prstGeom prst="rect">
            <a:avLst/>
          </a:prstGeom>
        </p:spPr>
      </p:pic>
      <p:sp>
        <p:nvSpPr>
          <p:cNvPr id="14" name="CuadroTexto 13">
            <a:extLst>
              <a:ext uri="{FF2B5EF4-FFF2-40B4-BE49-F238E27FC236}">
                <a16:creationId xmlns:a16="http://schemas.microsoft.com/office/drawing/2014/main" id="{DC43A749-99F4-1D5E-1D14-27D05EC47C5B}"/>
              </a:ext>
            </a:extLst>
          </p:cNvPr>
          <p:cNvSpPr txBox="1"/>
          <p:nvPr/>
        </p:nvSpPr>
        <p:spPr>
          <a:xfrm>
            <a:off x="6325463" y="2649928"/>
            <a:ext cx="6096000" cy="230832"/>
          </a:xfrm>
          <a:prstGeom prst="rect">
            <a:avLst/>
          </a:prstGeom>
          <a:noFill/>
        </p:spPr>
        <p:txBody>
          <a:bodyPr wrap="square" rtlCol="0">
            <a:spAutoFit/>
          </a:bodyPr>
          <a:lstStyle/>
          <a:p>
            <a:r>
              <a:rPr lang="es-MX" sz="900" dirty="0">
                <a:hlinkClick r:id="rId6" tooltip="https://www.puramas.co/2014/04/medicinanatural.html"/>
              </a:rPr>
              <a:t>Esta foto</a:t>
            </a:r>
            <a:r>
              <a:rPr lang="es-MX" sz="900" dirty="0"/>
              <a:t> de Autor desconocido está bajo licencia </a:t>
            </a:r>
            <a:r>
              <a:rPr lang="es-MX" sz="900" dirty="0">
                <a:hlinkClick r:id="rId7" tooltip="https://creativecommons.org/licenses/by-nc-sa/3.0/"/>
              </a:rPr>
              <a:t>CC BY-SA-NC</a:t>
            </a:r>
            <a:endParaRPr lang="es-MX" sz="900" dirty="0"/>
          </a:p>
        </p:txBody>
      </p:sp>
      <p:pic>
        <p:nvPicPr>
          <p:cNvPr id="16" name="Imagen 15" descr="Un plato con frutas&#10;&#10;Descripción generada automáticamente">
            <a:extLst>
              <a:ext uri="{FF2B5EF4-FFF2-40B4-BE49-F238E27FC236}">
                <a16:creationId xmlns:a16="http://schemas.microsoft.com/office/drawing/2014/main" id="{25BA1DE5-1205-D740-97EF-571D62379C76}"/>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7200309" y="5111492"/>
            <a:ext cx="2990940" cy="1605431"/>
          </a:xfrm>
          <a:prstGeom prst="rect">
            <a:avLst/>
          </a:prstGeom>
        </p:spPr>
      </p:pic>
      <p:sp>
        <p:nvSpPr>
          <p:cNvPr id="17" name="CuadroTexto 16">
            <a:extLst>
              <a:ext uri="{FF2B5EF4-FFF2-40B4-BE49-F238E27FC236}">
                <a16:creationId xmlns:a16="http://schemas.microsoft.com/office/drawing/2014/main" id="{352B962D-BCC8-B99A-ADA3-BBFA04205769}"/>
              </a:ext>
            </a:extLst>
          </p:cNvPr>
          <p:cNvSpPr txBox="1"/>
          <p:nvPr/>
        </p:nvSpPr>
        <p:spPr>
          <a:xfrm>
            <a:off x="7360016" y="6623100"/>
            <a:ext cx="2591579" cy="369332"/>
          </a:xfrm>
          <a:prstGeom prst="rect">
            <a:avLst/>
          </a:prstGeom>
          <a:noFill/>
        </p:spPr>
        <p:txBody>
          <a:bodyPr wrap="square" rtlCol="0">
            <a:spAutoFit/>
          </a:bodyPr>
          <a:lstStyle/>
          <a:p>
            <a:r>
              <a:rPr lang="es-MX" sz="900" dirty="0">
                <a:hlinkClick r:id="rId9" tooltip="https://www.gambasdeacuario.com/listado-de-alimentos-para-gambas/"/>
              </a:rPr>
              <a:t>Esta foto</a:t>
            </a:r>
            <a:r>
              <a:rPr lang="es-MX" sz="900" dirty="0"/>
              <a:t> de Autor desconocido está bajo licencia </a:t>
            </a:r>
            <a:r>
              <a:rPr lang="es-MX" sz="900" dirty="0">
                <a:hlinkClick r:id="rId4" tooltip="https://creativecommons.org/licenses/by-sa/3.0/"/>
              </a:rPr>
              <a:t>CC BY-SA</a:t>
            </a:r>
            <a:endParaRPr lang="es-MX" sz="900" dirty="0"/>
          </a:p>
        </p:txBody>
      </p:sp>
      <p:pic>
        <p:nvPicPr>
          <p:cNvPr id="3" name="Marcador de contenido 3">
            <a:extLst>
              <a:ext uri="{FF2B5EF4-FFF2-40B4-BE49-F238E27FC236}">
                <a16:creationId xmlns:a16="http://schemas.microsoft.com/office/drawing/2014/main" id="{1D37395B-BCA9-E4F9-EEC0-36AD9937676F}"/>
              </a:ext>
            </a:extLst>
          </p:cNvPr>
          <p:cNvPicPr>
            <a:picLocks noChangeAspect="1"/>
          </p:cNvPicPr>
          <p:nvPr/>
        </p:nvPicPr>
        <p:blipFill>
          <a:blip r:embed="rId10"/>
          <a:srcRect t="7313" b="6500"/>
          <a:stretch>
            <a:fillRect/>
          </a:stretch>
        </p:blipFill>
        <p:spPr>
          <a:xfrm>
            <a:off x="-37373" y="5921298"/>
            <a:ext cx="6763040" cy="936702"/>
          </a:xfrm>
          <a:prstGeom prst="rect">
            <a:avLst/>
          </a:prstGeom>
        </p:spPr>
      </p:pic>
    </p:spTree>
    <p:extLst>
      <p:ext uri="{BB962C8B-B14F-4D97-AF65-F5344CB8AC3E}">
        <p14:creationId xmlns:p14="http://schemas.microsoft.com/office/powerpoint/2010/main" val="414518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EFF9D78-5D18-F846-8A02-F1D35D04BCB0}"/>
              </a:ext>
            </a:extLst>
          </p:cNvPr>
          <p:cNvSpPr txBox="1"/>
          <p:nvPr/>
        </p:nvSpPr>
        <p:spPr>
          <a:xfrm>
            <a:off x="468352" y="0"/>
            <a:ext cx="12192000" cy="12403395"/>
          </a:xfrm>
          <a:prstGeom prst="rect">
            <a:avLst/>
          </a:prstGeom>
          <a:noFill/>
        </p:spPr>
        <p:txBody>
          <a:bodyPr wrap="square" rtlCol="0">
            <a:spAutoFit/>
          </a:bodyPr>
          <a:lstStyle/>
          <a:p>
            <a:r>
              <a:rPr lang="es-MX" sz="2000" b="1" dirty="0">
                <a:latin typeface="Comic Sans MS" panose="030F0702030302020204" pitchFamily="66" charset="0"/>
              </a:rPr>
              <a:t>¿¿¿ CON QUE  ???</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LIBRO</a:t>
            </a:r>
          </a:p>
          <a:p>
            <a:r>
              <a:rPr lang="es-MX" sz="2000" b="1" dirty="0">
                <a:latin typeface="Comic Sans MS" panose="030F0702030302020204" pitchFamily="66" charset="0"/>
              </a:rPr>
              <a:t>PINTURA</a:t>
            </a:r>
          </a:p>
          <a:p>
            <a:r>
              <a:rPr lang="es-MX" sz="2000" b="1" dirty="0">
                <a:latin typeface="Comic Sans MS" panose="030F0702030302020204" pitchFamily="66" charset="0"/>
              </a:rPr>
              <a:t>INTELIGENCIA ARTIFICIAL</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REVISTA</a:t>
            </a:r>
          </a:p>
          <a:p>
            <a:r>
              <a:rPr lang="es-MX" sz="2000" b="1" dirty="0">
                <a:latin typeface="Comic Sans MS" panose="030F0702030302020204" pitchFamily="66" charset="0"/>
              </a:rPr>
              <a:t>MADERA</a:t>
            </a:r>
          </a:p>
          <a:p>
            <a:r>
              <a:rPr lang="es-MX" sz="2000" b="1" dirty="0">
                <a:latin typeface="Comic Sans MS" panose="030F0702030302020204" pitchFamily="66" charset="0"/>
              </a:rPr>
              <a:t>PAQUETES ESTADÍSTICOS</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r>
              <a:rPr lang="es-MX" sz="2000" b="1" dirty="0">
                <a:latin typeface="Comic Sans MS" panose="030F0702030302020204" pitchFamily="66" charset="0"/>
              </a:rPr>
              <a:t>AGUA</a:t>
            </a:r>
          </a:p>
          <a:p>
            <a:r>
              <a:rPr lang="es-MX" sz="2000" b="1" dirty="0">
                <a:latin typeface="Comic Sans MS" panose="030F0702030302020204" pitchFamily="66" charset="0"/>
              </a:rPr>
              <a:t>TIERRA</a:t>
            </a:r>
          </a:p>
          <a:p>
            <a:r>
              <a:rPr lang="es-MX" sz="2000" b="1" dirty="0">
                <a:latin typeface="Comic Sans MS" panose="030F0702030302020204" pitchFamily="66" charset="0"/>
              </a:rPr>
              <a:t>INSTRUMENTOS MUSICALES</a:t>
            </a: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a:p>
            <a:endParaRPr lang="es-MX" sz="2000" b="1" dirty="0">
              <a:latin typeface="Comic Sans MS" panose="030F0702030302020204" pitchFamily="66" charset="0"/>
            </a:endParaRPr>
          </a:p>
        </p:txBody>
      </p:sp>
      <p:pic>
        <p:nvPicPr>
          <p:cNvPr id="4" name="Imagen 3" descr="Imagen que contiene libro&#10;&#10;Descripción generada automáticamente">
            <a:extLst>
              <a:ext uri="{FF2B5EF4-FFF2-40B4-BE49-F238E27FC236}">
                <a16:creationId xmlns:a16="http://schemas.microsoft.com/office/drawing/2014/main" id="{D007075B-8EDC-F0A3-54E2-98F0E7CCFEB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54098" y="452582"/>
            <a:ext cx="3487197" cy="2433782"/>
          </a:xfrm>
          <a:prstGeom prst="rect">
            <a:avLst/>
          </a:prstGeom>
        </p:spPr>
      </p:pic>
      <p:pic>
        <p:nvPicPr>
          <p:cNvPr id="6" name="Imagen 5" descr="Un hombre en traje parado enfrente de un periódico&#10;&#10;Descripción generada automáticamente con confianza media">
            <a:extLst>
              <a:ext uri="{FF2B5EF4-FFF2-40B4-BE49-F238E27FC236}">
                <a16:creationId xmlns:a16="http://schemas.microsoft.com/office/drawing/2014/main" id="{068A4C7C-FEE3-A65E-13EE-2A1D46C29130}"/>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8856958" y="1246909"/>
            <a:ext cx="2733744" cy="3703782"/>
          </a:xfrm>
          <a:prstGeom prst="rect">
            <a:avLst/>
          </a:prstGeom>
        </p:spPr>
      </p:pic>
      <p:sp>
        <p:nvSpPr>
          <p:cNvPr id="7" name="CuadroTexto 6">
            <a:extLst>
              <a:ext uri="{FF2B5EF4-FFF2-40B4-BE49-F238E27FC236}">
                <a16:creationId xmlns:a16="http://schemas.microsoft.com/office/drawing/2014/main" id="{C15DBF58-C1A5-95EA-82C9-C07DEDA32D8A}"/>
              </a:ext>
            </a:extLst>
          </p:cNvPr>
          <p:cNvSpPr txBox="1"/>
          <p:nvPr/>
        </p:nvSpPr>
        <p:spPr>
          <a:xfrm>
            <a:off x="9429681" y="4174744"/>
            <a:ext cx="1700784" cy="369332"/>
          </a:xfrm>
          <a:prstGeom prst="rect">
            <a:avLst/>
          </a:prstGeom>
          <a:noFill/>
        </p:spPr>
        <p:txBody>
          <a:bodyPr wrap="square" rtlCol="0">
            <a:spAutoFit/>
          </a:bodyPr>
          <a:lstStyle/>
          <a:p>
            <a:r>
              <a:rPr lang="es-MX" sz="900" dirty="0">
                <a:hlinkClick r:id="rId5" tooltip="https://empresayeconomia.republica.com/actualidad/un-principe-saudi-lleva-a-la-revista-forbes-a-los-tribunales-por-infravalorar-su-fortuna.html"/>
              </a:rPr>
              <a:t>Esta foto</a:t>
            </a:r>
            <a:r>
              <a:rPr lang="es-MX" sz="900" dirty="0"/>
              <a:t> de Autor desconocido está bajo licencia </a:t>
            </a:r>
            <a:r>
              <a:rPr lang="es-MX" sz="900" dirty="0">
                <a:hlinkClick r:id="rId6" tooltip="https://creativecommons.org/licenses/by-nc-sa/3.0/"/>
              </a:rPr>
              <a:t>CC BY-SA-NC</a:t>
            </a:r>
            <a:endParaRPr lang="es-MX" sz="900" dirty="0"/>
          </a:p>
        </p:txBody>
      </p:sp>
      <p:sp>
        <p:nvSpPr>
          <p:cNvPr id="8" name="CuadroTexto 7">
            <a:extLst>
              <a:ext uri="{FF2B5EF4-FFF2-40B4-BE49-F238E27FC236}">
                <a16:creationId xmlns:a16="http://schemas.microsoft.com/office/drawing/2014/main" id="{DA528A07-870E-2BD8-2B6E-6F1B876F9842}"/>
              </a:ext>
            </a:extLst>
          </p:cNvPr>
          <p:cNvSpPr txBox="1"/>
          <p:nvPr/>
        </p:nvSpPr>
        <p:spPr>
          <a:xfrm>
            <a:off x="5245608" y="2923216"/>
            <a:ext cx="1700784" cy="369332"/>
          </a:xfrm>
          <a:prstGeom prst="rect">
            <a:avLst/>
          </a:prstGeom>
          <a:noFill/>
        </p:spPr>
        <p:txBody>
          <a:bodyPr wrap="square" rtlCol="0">
            <a:spAutoFit/>
          </a:bodyPr>
          <a:lstStyle/>
          <a:p>
            <a:r>
              <a:rPr lang="es-MX" sz="900" dirty="0">
                <a:hlinkClick r:id="rId5" tooltip="https://empresayeconomia.republica.com/actualidad/un-principe-saudi-lleva-a-la-revista-forbes-a-los-tribunales-por-infravalorar-su-fortuna.html"/>
              </a:rPr>
              <a:t>Esta foto</a:t>
            </a:r>
            <a:r>
              <a:rPr lang="es-MX" sz="900" dirty="0"/>
              <a:t> de Autor desconocido está bajo licencia </a:t>
            </a:r>
            <a:r>
              <a:rPr lang="es-MX" sz="900" dirty="0">
                <a:hlinkClick r:id="rId6" tooltip="https://creativecommons.org/licenses/by-nc-sa/3.0/"/>
              </a:rPr>
              <a:t>CC BY-SA-NC</a:t>
            </a:r>
            <a:endParaRPr lang="es-MX" sz="900" dirty="0"/>
          </a:p>
        </p:txBody>
      </p:sp>
      <p:pic>
        <p:nvPicPr>
          <p:cNvPr id="12" name="Imagen 11" descr="Imagen que contiene tabla, hecho de madera, guitarra&#10;&#10;Descripción generada automáticamente">
            <a:extLst>
              <a:ext uri="{FF2B5EF4-FFF2-40B4-BE49-F238E27FC236}">
                <a16:creationId xmlns:a16="http://schemas.microsoft.com/office/drawing/2014/main" id="{6690A0A6-8379-812D-4596-59954A4751C2}"/>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4752109" y="3565453"/>
            <a:ext cx="2687781" cy="2783773"/>
          </a:xfrm>
          <a:prstGeom prst="rect">
            <a:avLst/>
          </a:prstGeom>
        </p:spPr>
      </p:pic>
      <p:sp>
        <p:nvSpPr>
          <p:cNvPr id="15" name="CuadroTexto 14">
            <a:extLst>
              <a:ext uri="{FF2B5EF4-FFF2-40B4-BE49-F238E27FC236}">
                <a16:creationId xmlns:a16="http://schemas.microsoft.com/office/drawing/2014/main" id="{FD6F9EDD-4AF3-556C-514E-B5AC5F021E10}"/>
              </a:ext>
            </a:extLst>
          </p:cNvPr>
          <p:cNvSpPr txBox="1"/>
          <p:nvPr/>
        </p:nvSpPr>
        <p:spPr>
          <a:xfrm>
            <a:off x="4100946" y="7178146"/>
            <a:ext cx="2687781" cy="369332"/>
          </a:xfrm>
          <a:prstGeom prst="rect">
            <a:avLst/>
          </a:prstGeom>
          <a:noFill/>
        </p:spPr>
        <p:txBody>
          <a:bodyPr wrap="square" rtlCol="0">
            <a:spAutoFit/>
          </a:bodyPr>
          <a:lstStyle/>
          <a:p>
            <a:r>
              <a:rPr lang="es-MX" sz="900">
                <a:hlinkClick r:id="rId8" tooltip="https://elbaulde7notas.blogspot.com/2017/05/clasificacion-tecnica-de-los.html"/>
              </a:rPr>
              <a:t>Esta foto</a:t>
            </a:r>
            <a:r>
              <a:rPr lang="es-MX" sz="900"/>
              <a:t> de Autor desconocido está bajo licencia </a:t>
            </a:r>
            <a:r>
              <a:rPr lang="es-MX" sz="900">
                <a:hlinkClick r:id="rId6" tooltip="https://creativecommons.org/licenses/by-nc-sa/3.0/"/>
              </a:rPr>
              <a:t>CC BY-SA-NC</a:t>
            </a:r>
            <a:endParaRPr lang="es-MX" sz="900"/>
          </a:p>
        </p:txBody>
      </p:sp>
      <p:sp>
        <p:nvSpPr>
          <p:cNvPr id="18" name="CuadroTexto 17">
            <a:extLst>
              <a:ext uri="{FF2B5EF4-FFF2-40B4-BE49-F238E27FC236}">
                <a16:creationId xmlns:a16="http://schemas.microsoft.com/office/drawing/2014/main" id="{D114F13E-FC82-D426-2DAE-5B0A620AFF57}"/>
              </a:ext>
            </a:extLst>
          </p:cNvPr>
          <p:cNvSpPr txBox="1"/>
          <p:nvPr/>
        </p:nvSpPr>
        <p:spPr>
          <a:xfrm>
            <a:off x="5172006" y="6324633"/>
            <a:ext cx="1700784" cy="369332"/>
          </a:xfrm>
          <a:prstGeom prst="rect">
            <a:avLst/>
          </a:prstGeom>
          <a:noFill/>
        </p:spPr>
        <p:txBody>
          <a:bodyPr wrap="square" rtlCol="0">
            <a:spAutoFit/>
          </a:bodyPr>
          <a:lstStyle/>
          <a:p>
            <a:r>
              <a:rPr lang="es-MX" sz="900" dirty="0">
                <a:hlinkClick r:id="rId5" tooltip="https://empresayeconomia.republica.com/actualidad/un-principe-saudi-lleva-a-la-revista-forbes-a-los-tribunales-por-infravalorar-su-fortuna.html"/>
              </a:rPr>
              <a:t>Esta foto</a:t>
            </a:r>
            <a:r>
              <a:rPr lang="es-MX" sz="900" dirty="0"/>
              <a:t> de Autor desconocido está bajo licencia </a:t>
            </a:r>
            <a:r>
              <a:rPr lang="es-MX" sz="900" dirty="0">
                <a:hlinkClick r:id="rId6" tooltip="https://creativecommons.org/licenses/by-nc-sa/3.0/"/>
              </a:rPr>
              <a:t>CC BY-SA-NC</a:t>
            </a:r>
            <a:endParaRPr lang="es-MX" sz="900" dirty="0"/>
          </a:p>
        </p:txBody>
      </p:sp>
      <p:pic>
        <p:nvPicPr>
          <p:cNvPr id="3" name="Marcador de contenido 3">
            <a:extLst>
              <a:ext uri="{FF2B5EF4-FFF2-40B4-BE49-F238E27FC236}">
                <a16:creationId xmlns:a16="http://schemas.microsoft.com/office/drawing/2014/main" id="{35797F97-44C5-54FB-AF76-14B493C2BD1A}"/>
              </a:ext>
            </a:extLst>
          </p:cNvPr>
          <p:cNvPicPr>
            <a:picLocks noChangeAspect="1"/>
          </p:cNvPicPr>
          <p:nvPr/>
        </p:nvPicPr>
        <p:blipFill>
          <a:blip r:embed="rId9"/>
          <a:srcRect t="7313" b="6500"/>
          <a:stretch>
            <a:fillRect/>
          </a:stretch>
        </p:blipFill>
        <p:spPr>
          <a:xfrm>
            <a:off x="8389088" y="5611090"/>
            <a:ext cx="3802911" cy="1246909"/>
          </a:xfrm>
          <a:prstGeom prst="rect">
            <a:avLst/>
          </a:prstGeom>
        </p:spPr>
      </p:pic>
    </p:spTree>
    <p:extLst>
      <p:ext uri="{BB962C8B-B14F-4D97-AF65-F5344CB8AC3E}">
        <p14:creationId xmlns:p14="http://schemas.microsoft.com/office/powerpoint/2010/main" val="2907248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673FD453-5139-244F-1B5E-5218254104F2}"/>
              </a:ext>
            </a:extLst>
          </p:cNvPr>
          <p:cNvPicPr>
            <a:picLocks noChangeAspect="1"/>
          </p:cNvPicPr>
          <p:nvPr/>
        </p:nvPicPr>
        <p:blipFill>
          <a:blip r:embed="rId2"/>
          <a:srcRect r="18573" b="-1"/>
          <a:stretch>
            <a:fillRect/>
          </a:stretch>
        </p:blipFill>
        <p:spPr>
          <a:xfrm>
            <a:off x="2522356" y="10"/>
            <a:ext cx="9669642" cy="6857990"/>
          </a:xfrm>
          <a:prstGeom prst="rect">
            <a:avLst/>
          </a:prstGeom>
        </p:spPr>
      </p:pic>
      <p:sp>
        <p:nvSpPr>
          <p:cNvPr id="19" name="Rectangle 1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uadroTexto 4">
            <a:extLst>
              <a:ext uri="{FF2B5EF4-FFF2-40B4-BE49-F238E27FC236}">
                <a16:creationId xmlns:a16="http://schemas.microsoft.com/office/drawing/2014/main" id="{10282936-0C24-2C6F-BFBB-0FFE9C2CB0F1}"/>
              </a:ext>
            </a:extLst>
          </p:cNvPr>
          <p:cNvSpPr txBox="1"/>
          <p:nvPr/>
        </p:nvSpPr>
        <p:spPr>
          <a:xfrm>
            <a:off x="838200" y="2434201"/>
            <a:ext cx="3822189" cy="3742762"/>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a:t>PROPÓSITO GENERAL</a:t>
            </a:r>
          </a:p>
          <a:p>
            <a:pPr indent="-228600">
              <a:lnSpc>
                <a:spcPct val="90000"/>
              </a:lnSpc>
              <a:spcAft>
                <a:spcPts val="600"/>
              </a:spcAft>
              <a:buFont typeface="Arial" panose="020B0604020202020204" pitchFamily="34" charset="0"/>
              <a:buChar char="•"/>
            </a:pPr>
            <a:r>
              <a:rPr lang="en-US" sz="2000"/>
              <a:t>Sistematiza la información relevante de las posibilidades de ingreso al Nivel Superior con las que cuenta en su proceso de elección de vida y carrera</a:t>
            </a:r>
          </a:p>
        </p:txBody>
      </p:sp>
    </p:spTree>
    <p:extLst>
      <p:ext uri="{BB962C8B-B14F-4D97-AF65-F5344CB8AC3E}">
        <p14:creationId xmlns:p14="http://schemas.microsoft.com/office/powerpoint/2010/main" val="3930413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6"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CuadroTexto 1">
            <a:extLst>
              <a:ext uri="{FF2B5EF4-FFF2-40B4-BE49-F238E27FC236}">
                <a16:creationId xmlns:a16="http://schemas.microsoft.com/office/drawing/2014/main" id="{E3DA68A7-BC7F-D70F-3187-C71F57E35C66}"/>
              </a:ext>
            </a:extLst>
          </p:cNvPr>
          <p:cNvSpPr txBox="1"/>
          <p:nvPr/>
        </p:nvSpPr>
        <p:spPr>
          <a:xfrm>
            <a:off x="8022021" y="3231930"/>
            <a:ext cx="3852041" cy="2274789"/>
          </a:xfrm>
          <a:prstGeom prst="rect">
            <a:avLst/>
          </a:prstGeom>
          <a:solidFill>
            <a:schemeClr val="accent4">
              <a:lumMod val="60000"/>
              <a:lumOff val="40000"/>
            </a:schemeClr>
          </a:solidFill>
        </p:spPr>
        <p:txBody>
          <a:bodyPr vert="horz" lIns="91440" tIns="45720" rIns="91440" bIns="45720" rtlCol="0" anchor="b">
            <a:normAutofit/>
          </a:bodyPr>
          <a:lstStyle/>
          <a:p>
            <a:pPr algn="ctr">
              <a:lnSpc>
                <a:spcPct val="90000"/>
              </a:lnSpc>
              <a:spcBef>
                <a:spcPct val="0"/>
              </a:spcBef>
              <a:spcAft>
                <a:spcPts val="600"/>
              </a:spcAft>
            </a:pPr>
            <a:r>
              <a:rPr lang="en-US" sz="4000" b="1" dirty="0">
                <a:effectLst>
                  <a:outerShdw blurRad="38100" dist="38100" dir="2700000" algn="tl">
                    <a:srgbClr val="000000">
                      <a:alpha val="43137"/>
                    </a:srgbClr>
                  </a:outerShdw>
                </a:effectLst>
                <a:latin typeface="+mj-lt"/>
                <a:ea typeface="+mj-ea"/>
                <a:cs typeface="+mj-cs"/>
              </a:rPr>
              <a:t>¿ CON QUIENES ?</a:t>
            </a:r>
          </a:p>
          <a:p>
            <a:pPr algn="ctr">
              <a:lnSpc>
                <a:spcPct val="90000"/>
              </a:lnSpc>
              <a:spcBef>
                <a:spcPct val="0"/>
              </a:spcBef>
              <a:spcAft>
                <a:spcPts val="600"/>
              </a:spcAft>
            </a:pPr>
            <a:endParaRPr lang="en-US" sz="4000" b="1" dirty="0">
              <a:effectLst>
                <a:outerShdw blurRad="38100" dist="38100" dir="2700000" algn="tl">
                  <a:srgbClr val="000000">
                    <a:alpha val="43137"/>
                  </a:srgbClr>
                </a:outerShdw>
              </a:effectLst>
              <a:latin typeface="+mj-lt"/>
              <a:ea typeface="+mj-ea"/>
              <a:cs typeface="+mj-cs"/>
            </a:endParaRPr>
          </a:p>
        </p:txBody>
      </p:sp>
      <p:cxnSp>
        <p:nvCxnSpPr>
          <p:cNvPr id="1038" name="Straight Connector 1037">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uadroTexto 2">
            <a:extLst>
              <a:ext uri="{FF2B5EF4-FFF2-40B4-BE49-F238E27FC236}">
                <a16:creationId xmlns:a16="http://schemas.microsoft.com/office/drawing/2014/main" id="{1C42A230-493A-8363-4F16-766CF8F38CC8}"/>
              </a:ext>
            </a:extLst>
          </p:cNvPr>
          <p:cNvSpPr txBox="1"/>
          <p:nvPr/>
        </p:nvSpPr>
        <p:spPr>
          <a:xfrm>
            <a:off x="819150" y="742950"/>
            <a:ext cx="6267450" cy="400110"/>
          </a:xfrm>
          <a:prstGeom prst="rect">
            <a:avLst/>
          </a:prstGeom>
          <a:solidFill>
            <a:schemeClr val="accent2"/>
          </a:solidFill>
        </p:spPr>
        <p:txBody>
          <a:bodyPr wrap="square" rtlCol="0">
            <a:spAutoFit/>
          </a:bodyPr>
          <a:lstStyle/>
          <a:p>
            <a:r>
              <a:rPr lang="es-MX" sz="2000" b="1" dirty="0">
                <a:latin typeface="Comic Sans MS" panose="030F0702030302020204" pitchFamily="66" charset="0"/>
              </a:rPr>
              <a:t>Personas con necesidades de educación especial</a:t>
            </a:r>
          </a:p>
        </p:txBody>
      </p:sp>
      <p:sp>
        <p:nvSpPr>
          <p:cNvPr id="4" name="CuadroTexto 3">
            <a:extLst>
              <a:ext uri="{FF2B5EF4-FFF2-40B4-BE49-F238E27FC236}">
                <a16:creationId xmlns:a16="http://schemas.microsoft.com/office/drawing/2014/main" id="{3EBD45D4-9FE2-732D-DFAE-B07D92EB13C9}"/>
              </a:ext>
            </a:extLst>
          </p:cNvPr>
          <p:cNvSpPr txBox="1"/>
          <p:nvPr/>
        </p:nvSpPr>
        <p:spPr>
          <a:xfrm>
            <a:off x="819150" y="2840399"/>
            <a:ext cx="5276850" cy="400110"/>
          </a:xfrm>
          <a:prstGeom prst="rect">
            <a:avLst/>
          </a:prstGeom>
          <a:solidFill>
            <a:srgbClr val="FF99FF"/>
          </a:solidFill>
        </p:spPr>
        <p:txBody>
          <a:bodyPr wrap="square" rtlCol="0">
            <a:spAutoFit/>
          </a:bodyPr>
          <a:lstStyle/>
          <a:p>
            <a:r>
              <a:rPr lang="es-MX" sz="2000" b="1" dirty="0">
                <a:latin typeface="Comic Sans MS" panose="030F0702030302020204" pitchFamily="66" charset="0"/>
              </a:rPr>
              <a:t>Seres humanos</a:t>
            </a:r>
          </a:p>
        </p:txBody>
      </p:sp>
      <p:sp>
        <p:nvSpPr>
          <p:cNvPr id="5" name="CuadroTexto 4">
            <a:extLst>
              <a:ext uri="{FF2B5EF4-FFF2-40B4-BE49-F238E27FC236}">
                <a16:creationId xmlns:a16="http://schemas.microsoft.com/office/drawing/2014/main" id="{82872416-5E37-8DA2-E77F-184BF964D968}"/>
              </a:ext>
            </a:extLst>
          </p:cNvPr>
          <p:cNvSpPr txBox="1"/>
          <p:nvPr/>
        </p:nvSpPr>
        <p:spPr>
          <a:xfrm>
            <a:off x="742950" y="5930384"/>
            <a:ext cx="3228686" cy="400110"/>
          </a:xfrm>
          <a:prstGeom prst="rect">
            <a:avLst/>
          </a:prstGeom>
          <a:solidFill>
            <a:srgbClr val="9966FF"/>
          </a:solidFill>
        </p:spPr>
        <p:txBody>
          <a:bodyPr wrap="square" rtlCol="0">
            <a:spAutoFit/>
          </a:bodyPr>
          <a:lstStyle/>
          <a:p>
            <a:r>
              <a:rPr lang="es-MX" sz="2000" b="1" dirty="0">
                <a:latin typeface="Comic Sans MS" panose="030F0702030302020204" pitchFamily="66" charset="0"/>
              </a:rPr>
              <a:t>Grupos sociales</a:t>
            </a:r>
          </a:p>
        </p:txBody>
      </p:sp>
      <p:sp>
        <p:nvSpPr>
          <p:cNvPr id="6" name="CuadroTexto 5">
            <a:extLst>
              <a:ext uri="{FF2B5EF4-FFF2-40B4-BE49-F238E27FC236}">
                <a16:creationId xmlns:a16="http://schemas.microsoft.com/office/drawing/2014/main" id="{632D859B-0EF1-1D8F-B13C-DB9E17F649EA}"/>
              </a:ext>
            </a:extLst>
          </p:cNvPr>
          <p:cNvSpPr txBox="1"/>
          <p:nvPr/>
        </p:nvSpPr>
        <p:spPr>
          <a:xfrm>
            <a:off x="4773996" y="5673605"/>
            <a:ext cx="2714625" cy="400110"/>
          </a:xfrm>
          <a:prstGeom prst="rect">
            <a:avLst/>
          </a:prstGeom>
          <a:solidFill>
            <a:schemeClr val="accent2">
              <a:lumMod val="75000"/>
            </a:schemeClr>
          </a:solidFill>
        </p:spPr>
        <p:txBody>
          <a:bodyPr wrap="square" rtlCol="0">
            <a:spAutoFit/>
          </a:bodyPr>
          <a:lstStyle/>
          <a:p>
            <a:r>
              <a:rPr lang="es-MX" sz="2000" b="1" dirty="0">
                <a:latin typeface="Comic Sans MS" panose="030F0702030302020204" pitchFamily="66" charset="0"/>
              </a:rPr>
              <a:t>Microorganismos</a:t>
            </a:r>
          </a:p>
        </p:txBody>
      </p:sp>
      <p:sp>
        <p:nvSpPr>
          <p:cNvPr id="7" name="CuadroTexto 6">
            <a:extLst>
              <a:ext uri="{FF2B5EF4-FFF2-40B4-BE49-F238E27FC236}">
                <a16:creationId xmlns:a16="http://schemas.microsoft.com/office/drawing/2014/main" id="{ACBF064F-6F94-D889-EA23-0123C8F7EA94}"/>
              </a:ext>
            </a:extLst>
          </p:cNvPr>
          <p:cNvSpPr txBox="1"/>
          <p:nvPr/>
        </p:nvSpPr>
        <p:spPr>
          <a:xfrm>
            <a:off x="599787" y="4408447"/>
            <a:ext cx="3639705" cy="400110"/>
          </a:xfrm>
          <a:prstGeom prst="rect">
            <a:avLst/>
          </a:prstGeom>
          <a:solidFill>
            <a:srgbClr val="FFFF00"/>
          </a:solidFill>
        </p:spPr>
        <p:txBody>
          <a:bodyPr wrap="square" rtlCol="0">
            <a:spAutoFit/>
          </a:bodyPr>
          <a:lstStyle/>
          <a:p>
            <a:r>
              <a:rPr lang="es-MX" sz="2000" b="1" dirty="0">
                <a:latin typeface="Comic Sans MS" panose="030F0702030302020204" pitchFamily="66" charset="0"/>
              </a:rPr>
              <a:t>Plantas</a:t>
            </a:r>
          </a:p>
        </p:txBody>
      </p:sp>
      <p:sp>
        <p:nvSpPr>
          <p:cNvPr id="8" name="CuadroTexto 7">
            <a:extLst>
              <a:ext uri="{FF2B5EF4-FFF2-40B4-BE49-F238E27FC236}">
                <a16:creationId xmlns:a16="http://schemas.microsoft.com/office/drawing/2014/main" id="{193D1550-3DE9-5883-43E2-53C1DD0E5A52}"/>
              </a:ext>
            </a:extLst>
          </p:cNvPr>
          <p:cNvSpPr txBox="1"/>
          <p:nvPr/>
        </p:nvSpPr>
        <p:spPr>
          <a:xfrm>
            <a:off x="4115786" y="3806672"/>
            <a:ext cx="3372835" cy="400110"/>
          </a:xfrm>
          <a:prstGeom prst="rect">
            <a:avLst/>
          </a:prstGeom>
          <a:solidFill>
            <a:srgbClr val="FFC000"/>
          </a:solidFill>
        </p:spPr>
        <p:txBody>
          <a:bodyPr wrap="square" rtlCol="0">
            <a:spAutoFit/>
          </a:bodyPr>
          <a:lstStyle/>
          <a:p>
            <a:r>
              <a:rPr lang="es-MX" sz="2000" b="1" dirty="0">
                <a:latin typeface="Comic Sans MS" panose="030F0702030302020204" pitchFamily="66" charset="0"/>
              </a:rPr>
              <a:t>Animales</a:t>
            </a:r>
          </a:p>
        </p:txBody>
      </p:sp>
      <p:sp>
        <p:nvSpPr>
          <p:cNvPr id="9" name="CuadroTexto 8">
            <a:extLst>
              <a:ext uri="{FF2B5EF4-FFF2-40B4-BE49-F238E27FC236}">
                <a16:creationId xmlns:a16="http://schemas.microsoft.com/office/drawing/2014/main" id="{F673DB0B-1078-B2F8-C82F-DD9D9A99F875}"/>
              </a:ext>
            </a:extLst>
          </p:cNvPr>
          <p:cNvSpPr txBox="1"/>
          <p:nvPr/>
        </p:nvSpPr>
        <p:spPr>
          <a:xfrm>
            <a:off x="3676650" y="1838514"/>
            <a:ext cx="3721677" cy="400110"/>
          </a:xfrm>
          <a:prstGeom prst="rect">
            <a:avLst/>
          </a:prstGeom>
          <a:solidFill>
            <a:srgbClr val="A34DBB"/>
          </a:solidFill>
        </p:spPr>
        <p:txBody>
          <a:bodyPr wrap="square" rtlCol="0">
            <a:spAutoFit/>
          </a:bodyPr>
          <a:lstStyle/>
          <a:p>
            <a:r>
              <a:rPr lang="es-MX" sz="2000" dirty="0">
                <a:effectLst>
                  <a:outerShdw blurRad="38100" dist="38100" dir="2700000" algn="tl">
                    <a:srgbClr val="000000">
                      <a:alpha val="43137"/>
                    </a:srgbClr>
                  </a:outerShdw>
                </a:effectLst>
                <a:latin typeface="Comic Sans MS" panose="030F0702030302020204" pitchFamily="66" charset="0"/>
              </a:rPr>
              <a:t>Fenómenos naturales</a:t>
            </a:r>
          </a:p>
        </p:txBody>
      </p:sp>
      <p:pic>
        <p:nvPicPr>
          <p:cNvPr id="10" name="Marcador de contenido 3">
            <a:extLst>
              <a:ext uri="{FF2B5EF4-FFF2-40B4-BE49-F238E27FC236}">
                <a16:creationId xmlns:a16="http://schemas.microsoft.com/office/drawing/2014/main" id="{8A0E9450-7A75-9418-B7DF-1AE69B019AE6}"/>
              </a:ext>
            </a:extLst>
          </p:cNvPr>
          <p:cNvPicPr>
            <a:picLocks noChangeAspect="1"/>
          </p:cNvPicPr>
          <p:nvPr/>
        </p:nvPicPr>
        <p:blipFill>
          <a:blip r:embed="rId2"/>
          <a:srcRect t="7313" b="6500"/>
          <a:stretch>
            <a:fillRect/>
          </a:stretch>
        </p:blipFill>
        <p:spPr>
          <a:xfrm>
            <a:off x="7488621" y="0"/>
            <a:ext cx="4703379" cy="1425386"/>
          </a:xfrm>
          <a:prstGeom prst="rect">
            <a:avLst/>
          </a:prstGeom>
        </p:spPr>
      </p:pic>
      <p:pic>
        <p:nvPicPr>
          <p:cNvPr id="11" name="Marcador de contenido 3">
            <a:extLst>
              <a:ext uri="{FF2B5EF4-FFF2-40B4-BE49-F238E27FC236}">
                <a16:creationId xmlns:a16="http://schemas.microsoft.com/office/drawing/2014/main" id="{2A08E962-6139-F564-5D2A-F3427F864704}"/>
              </a:ext>
            </a:extLst>
          </p:cNvPr>
          <p:cNvPicPr>
            <a:picLocks noChangeAspect="1"/>
          </p:cNvPicPr>
          <p:nvPr/>
        </p:nvPicPr>
        <p:blipFill>
          <a:blip r:embed="rId2"/>
          <a:srcRect t="7313" b="6500"/>
          <a:stretch>
            <a:fillRect/>
          </a:stretch>
        </p:blipFill>
        <p:spPr>
          <a:xfrm>
            <a:off x="8022021" y="5432614"/>
            <a:ext cx="3852041" cy="1425386"/>
          </a:xfrm>
          <a:prstGeom prst="rect">
            <a:avLst/>
          </a:prstGeom>
        </p:spPr>
      </p:pic>
      <p:pic>
        <p:nvPicPr>
          <p:cNvPr id="12" name="Marcador de contenido 3">
            <a:extLst>
              <a:ext uri="{FF2B5EF4-FFF2-40B4-BE49-F238E27FC236}">
                <a16:creationId xmlns:a16="http://schemas.microsoft.com/office/drawing/2014/main" id="{B87FB3E4-3D6D-E6BD-0D67-0C8A66323F24}"/>
              </a:ext>
            </a:extLst>
          </p:cNvPr>
          <p:cNvPicPr>
            <a:picLocks noChangeAspect="1"/>
          </p:cNvPicPr>
          <p:nvPr/>
        </p:nvPicPr>
        <p:blipFill>
          <a:blip r:embed="rId2"/>
          <a:srcRect t="7313" b="6500"/>
          <a:stretch>
            <a:fillRect/>
          </a:stretch>
        </p:blipFill>
        <p:spPr>
          <a:xfrm>
            <a:off x="7488621" y="1466823"/>
            <a:ext cx="4703379" cy="1425386"/>
          </a:xfrm>
          <a:prstGeom prst="rect">
            <a:avLst/>
          </a:prstGeom>
        </p:spPr>
      </p:pic>
    </p:spTree>
    <p:extLst>
      <p:ext uri="{BB962C8B-B14F-4D97-AF65-F5344CB8AC3E}">
        <p14:creationId xmlns:p14="http://schemas.microsoft.com/office/powerpoint/2010/main" val="1923656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3DA68A7-BC7F-D70F-3187-C71F57E35C66}"/>
              </a:ext>
            </a:extLst>
          </p:cNvPr>
          <p:cNvSpPr txBox="1"/>
          <p:nvPr/>
        </p:nvSpPr>
        <p:spPr>
          <a:xfrm>
            <a:off x="8022021" y="4192489"/>
            <a:ext cx="3852041" cy="873498"/>
          </a:xfrm>
          <a:prstGeom prst="rect">
            <a:avLst/>
          </a:prstGeom>
          <a:solidFill>
            <a:schemeClr val="accent4">
              <a:lumMod val="20000"/>
              <a:lumOff val="80000"/>
            </a:schemeClr>
          </a:solidFill>
        </p:spPr>
        <p:txBody>
          <a:bodyPr vert="horz" lIns="91440" tIns="45720" rIns="91440" bIns="45720" rtlCol="0" anchor="b">
            <a:normAutofit/>
          </a:bodyPr>
          <a:lstStyle/>
          <a:p>
            <a:pPr algn="ctr">
              <a:lnSpc>
                <a:spcPct val="90000"/>
              </a:lnSpc>
              <a:spcBef>
                <a:spcPct val="0"/>
              </a:spcBef>
              <a:spcAft>
                <a:spcPts val="600"/>
              </a:spcAft>
            </a:pPr>
            <a:r>
              <a:rPr lang="en-US" sz="4000" b="1" dirty="0">
                <a:effectLst>
                  <a:outerShdw blurRad="38100" dist="38100" dir="2700000" algn="tl">
                    <a:srgbClr val="000000">
                      <a:alpha val="43137"/>
                    </a:srgbClr>
                  </a:outerShdw>
                </a:effectLst>
                <a:latin typeface="+mj-lt"/>
                <a:ea typeface="+mj-ea"/>
                <a:cs typeface="+mj-cs"/>
              </a:rPr>
              <a:t>¿ CON QUIENES ?</a:t>
            </a:r>
          </a:p>
        </p:txBody>
      </p:sp>
      <p:sp>
        <p:nvSpPr>
          <p:cNvPr id="3" name="CuadroTexto 2">
            <a:extLst>
              <a:ext uri="{FF2B5EF4-FFF2-40B4-BE49-F238E27FC236}">
                <a16:creationId xmlns:a16="http://schemas.microsoft.com/office/drawing/2014/main" id="{1C42A230-493A-8363-4F16-766CF8F38CC8}"/>
              </a:ext>
            </a:extLst>
          </p:cNvPr>
          <p:cNvSpPr txBox="1"/>
          <p:nvPr/>
        </p:nvSpPr>
        <p:spPr>
          <a:xfrm>
            <a:off x="819150" y="742950"/>
            <a:ext cx="6267450" cy="400110"/>
          </a:xfrm>
          <a:prstGeom prst="rect">
            <a:avLst/>
          </a:prstGeom>
          <a:solidFill>
            <a:schemeClr val="accent4">
              <a:lumMod val="20000"/>
              <a:lumOff val="80000"/>
            </a:schemeClr>
          </a:solidFill>
        </p:spPr>
        <p:txBody>
          <a:bodyPr wrap="square" rtlCol="0">
            <a:spAutoFit/>
          </a:bodyPr>
          <a:lstStyle/>
          <a:p>
            <a:r>
              <a:rPr lang="es-MX" sz="2000" b="1" dirty="0">
                <a:latin typeface="Comic Sans MS" panose="030F0702030302020204" pitchFamily="66" charset="0"/>
              </a:rPr>
              <a:t>Personas con necesidades de educación especial</a:t>
            </a:r>
          </a:p>
        </p:txBody>
      </p:sp>
      <p:pic>
        <p:nvPicPr>
          <p:cNvPr id="5" name="Imagen 4" descr="Texto">
            <a:extLst>
              <a:ext uri="{FF2B5EF4-FFF2-40B4-BE49-F238E27FC236}">
                <a16:creationId xmlns:a16="http://schemas.microsoft.com/office/drawing/2014/main" id="{D8DF7232-CE3C-8CFA-5AAA-C8D589CA15F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11675" y="1369304"/>
            <a:ext cx="2290619" cy="1288473"/>
          </a:xfrm>
          <a:prstGeom prst="rect">
            <a:avLst/>
          </a:prstGeom>
        </p:spPr>
      </p:pic>
      <p:sp>
        <p:nvSpPr>
          <p:cNvPr id="7" name="CuadroTexto 6">
            <a:extLst>
              <a:ext uri="{FF2B5EF4-FFF2-40B4-BE49-F238E27FC236}">
                <a16:creationId xmlns:a16="http://schemas.microsoft.com/office/drawing/2014/main" id="{220056F4-DB2B-6499-EDEC-7C7F67060AC9}"/>
              </a:ext>
            </a:extLst>
          </p:cNvPr>
          <p:cNvSpPr txBox="1"/>
          <p:nvPr/>
        </p:nvSpPr>
        <p:spPr>
          <a:xfrm>
            <a:off x="334243" y="2657777"/>
            <a:ext cx="1700784" cy="369332"/>
          </a:xfrm>
          <a:prstGeom prst="rect">
            <a:avLst/>
          </a:prstGeom>
          <a:noFill/>
        </p:spPr>
        <p:txBody>
          <a:bodyPr wrap="square" rtlCol="0">
            <a:spAutoFit/>
          </a:bodyPr>
          <a:lstStyle/>
          <a:p>
            <a:r>
              <a:rPr lang="es-MX" sz="900" dirty="0">
                <a:hlinkClick r:id="rId4" tooltip="https://empresayeconomia.republica.com/actualidad/un-principe-saudi-lleva-a-la-revista-forbes-a-los-tribunales-por-infravalorar-su-fortuna.html"/>
              </a:rPr>
              <a:t>Esta foto</a:t>
            </a:r>
            <a:r>
              <a:rPr lang="es-MX" sz="900" dirty="0"/>
              <a:t> de Autor desconocido está bajo licencia </a:t>
            </a:r>
            <a:r>
              <a:rPr lang="es-MX" sz="900" dirty="0">
                <a:hlinkClick r:id="rId5" tooltip="https://creativecommons.org/licenses/by-nc-sa/3.0/"/>
              </a:rPr>
              <a:t>CC BY-SA-NC</a:t>
            </a:r>
            <a:endParaRPr lang="es-MX" sz="900" dirty="0"/>
          </a:p>
        </p:txBody>
      </p:sp>
      <p:pic>
        <p:nvPicPr>
          <p:cNvPr id="9" name="Imagen 8" descr="Calendario&#10;&#10;Descripción generada automáticamente con confianza baja">
            <a:extLst>
              <a:ext uri="{FF2B5EF4-FFF2-40B4-BE49-F238E27FC236}">
                <a16:creationId xmlns:a16="http://schemas.microsoft.com/office/drawing/2014/main" id="{D21DCABF-8193-1833-67DA-30D50AEE52AE}"/>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3549978" y="1369304"/>
            <a:ext cx="1776167" cy="1288473"/>
          </a:xfrm>
          <a:prstGeom prst="rect">
            <a:avLst/>
          </a:prstGeom>
        </p:spPr>
      </p:pic>
      <p:sp>
        <p:nvSpPr>
          <p:cNvPr id="10" name="CuadroTexto 9">
            <a:extLst>
              <a:ext uri="{FF2B5EF4-FFF2-40B4-BE49-F238E27FC236}">
                <a16:creationId xmlns:a16="http://schemas.microsoft.com/office/drawing/2014/main" id="{B1B53E16-F7E9-32B2-4123-FB24A085F249}"/>
              </a:ext>
            </a:extLst>
          </p:cNvPr>
          <p:cNvSpPr txBox="1"/>
          <p:nvPr/>
        </p:nvSpPr>
        <p:spPr>
          <a:xfrm>
            <a:off x="3549978" y="2657777"/>
            <a:ext cx="1776167" cy="369332"/>
          </a:xfrm>
          <a:prstGeom prst="rect">
            <a:avLst/>
          </a:prstGeom>
          <a:noFill/>
        </p:spPr>
        <p:txBody>
          <a:bodyPr wrap="square" rtlCol="0">
            <a:spAutoFit/>
          </a:bodyPr>
          <a:lstStyle/>
          <a:p>
            <a:r>
              <a:rPr lang="es-MX" sz="900" dirty="0">
                <a:hlinkClick r:id="rId7" tooltip="https://www.infotecarios.com/letras-palpables/"/>
              </a:rPr>
              <a:t>Esta foto</a:t>
            </a:r>
            <a:r>
              <a:rPr lang="es-MX" sz="900" dirty="0"/>
              <a:t> de Autor desconocido está bajo licencia </a:t>
            </a:r>
            <a:r>
              <a:rPr lang="es-MX" sz="900" dirty="0">
                <a:hlinkClick r:id="rId8" tooltip="https://creativecommons.org/licenses/by-sa/3.0/"/>
              </a:rPr>
              <a:t>CC BY-SA</a:t>
            </a:r>
            <a:endParaRPr lang="es-MX" sz="900" dirty="0"/>
          </a:p>
        </p:txBody>
      </p:sp>
      <p:pic>
        <p:nvPicPr>
          <p:cNvPr id="12" name="Imagen 11" descr="Hombre parado en la nieve&#10;&#10;Descripción generada automáticamente con confianza baja">
            <a:extLst>
              <a:ext uri="{FF2B5EF4-FFF2-40B4-BE49-F238E27FC236}">
                <a16:creationId xmlns:a16="http://schemas.microsoft.com/office/drawing/2014/main" id="{20D7BB0B-22CB-63AD-3707-21CCDA3FD3A4}"/>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802199" y="1348149"/>
            <a:ext cx="2127315" cy="1309628"/>
          </a:xfrm>
          <a:prstGeom prst="rect">
            <a:avLst/>
          </a:prstGeom>
        </p:spPr>
      </p:pic>
      <p:sp>
        <p:nvSpPr>
          <p:cNvPr id="13" name="CuadroTexto 12">
            <a:extLst>
              <a:ext uri="{FF2B5EF4-FFF2-40B4-BE49-F238E27FC236}">
                <a16:creationId xmlns:a16="http://schemas.microsoft.com/office/drawing/2014/main" id="{B0072C4D-1976-4A7F-5D9E-8D5A8B15B238}"/>
              </a:ext>
            </a:extLst>
          </p:cNvPr>
          <p:cNvSpPr txBox="1"/>
          <p:nvPr/>
        </p:nvSpPr>
        <p:spPr>
          <a:xfrm>
            <a:off x="5802199" y="2733425"/>
            <a:ext cx="2127315" cy="369332"/>
          </a:xfrm>
          <a:prstGeom prst="rect">
            <a:avLst/>
          </a:prstGeom>
          <a:noFill/>
        </p:spPr>
        <p:txBody>
          <a:bodyPr wrap="square" rtlCol="0">
            <a:spAutoFit/>
          </a:bodyPr>
          <a:lstStyle/>
          <a:p>
            <a:r>
              <a:rPr lang="es-MX" sz="900" dirty="0">
                <a:hlinkClick r:id="rId10" tooltip="https://www.tecnoneo.com/2016/02/el-exoesqueleto-phoenix-es-mas-barato-y.html"/>
              </a:rPr>
              <a:t>Esta foto</a:t>
            </a:r>
            <a:r>
              <a:rPr lang="es-MX" sz="900" dirty="0"/>
              <a:t> de Autor desconocido está bajo licencia </a:t>
            </a:r>
            <a:r>
              <a:rPr lang="es-MX" sz="900" dirty="0">
                <a:hlinkClick r:id="rId11" tooltip="https://creativecommons.org/licenses/by-nc/3.0/"/>
              </a:rPr>
              <a:t>CC BY-NC</a:t>
            </a:r>
            <a:endParaRPr lang="es-MX" sz="900" dirty="0"/>
          </a:p>
        </p:txBody>
      </p:sp>
      <p:pic>
        <p:nvPicPr>
          <p:cNvPr id="15" name="Imagen 14" descr="Una caricatura de una persona&#10;&#10;Descripción generada automáticamente con confianza baja">
            <a:extLst>
              <a:ext uri="{FF2B5EF4-FFF2-40B4-BE49-F238E27FC236}">
                <a16:creationId xmlns:a16="http://schemas.microsoft.com/office/drawing/2014/main" id="{D597E08A-F2F9-F2C6-CE1E-7C4FCD278EED}"/>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8626050" y="1348150"/>
            <a:ext cx="1863169" cy="1317362"/>
          </a:xfrm>
          <a:prstGeom prst="rect">
            <a:avLst/>
          </a:prstGeom>
        </p:spPr>
      </p:pic>
      <p:sp>
        <p:nvSpPr>
          <p:cNvPr id="16" name="CuadroTexto 15">
            <a:extLst>
              <a:ext uri="{FF2B5EF4-FFF2-40B4-BE49-F238E27FC236}">
                <a16:creationId xmlns:a16="http://schemas.microsoft.com/office/drawing/2014/main" id="{B7363F7A-2795-3B19-1265-DE65A346D827}"/>
              </a:ext>
            </a:extLst>
          </p:cNvPr>
          <p:cNvSpPr txBox="1"/>
          <p:nvPr/>
        </p:nvSpPr>
        <p:spPr>
          <a:xfrm>
            <a:off x="8626049" y="2665512"/>
            <a:ext cx="1863169" cy="369332"/>
          </a:xfrm>
          <a:prstGeom prst="rect">
            <a:avLst/>
          </a:prstGeom>
          <a:noFill/>
        </p:spPr>
        <p:txBody>
          <a:bodyPr wrap="square" rtlCol="0">
            <a:spAutoFit/>
          </a:bodyPr>
          <a:lstStyle/>
          <a:p>
            <a:r>
              <a:rPr lang="es-MX" sz="900" dirty="0">
                <a:hlinkClick r:id="rId13" tooltip="https://blogdelosmaestrosdeaudicionylenguaje.blogspot.com/2014/09/cuento-hugo-tiene-dislexia.html"/>
              </a:rPr>
              <a:t>Esta foto</a:t>
            </a:r>
            <a:r>
              <a:rPr lang="es-MX" sz="900" dirty="0"/>
              <a:t> de Autor desconocido está bajo licencia </a:t>
            </a:r>
            <a:r>
              <a:rPr lang="es-MX" sz="900" dirty="0">
                <a:hlinkClick r:id="rId14" tooltip="https://creativecommons.org/licenses/by-nc-nd/3.0/"/>
              </a:rPr>
              <a:t>CC BY-NC-ND</a:t>
            </a:r>
            <a:endParaRPr lang="es-MX" sz="900" dirty="0"/>
          </a:p>
        </p:txBody>
      </p:sp>
      <p:pic>
        <p:nvPicPr>
          <p:cNvPr id="18" name="Imagen 17" descr="Diagrama&#10;&#10;Descripción generada automáticamente">
            <a:extLst>
              <a:ext uri="{FF2B5EF4-FFF2-40B4-BE49-F238E27FC236}">
                <a16:creationId xmlns:a16="http://schemas.microsoft.com/office/drawing/2014/main" id="{B981B3AF-E8AB-0684-F370-F7D617ECF09F}"/>
              </a:ext>
            </a:extLst>
          </p:cNvPr>
          <p:cNvPicPr>
            <a:picLocks noChangeAspect="1"/>
          </p:cNvPicPr>
          <p:nvPr/>
        </p:nvPicPr>
        <p:blipFill>
          <a:blip r:embed="rId15">
            <a:extLst>
              <a:ext uri="{28A0092B-C50C-407E-A947-70E740481C1C}">
                <a14:useLocalDpi xmlns:a14="http://schemas.microsoft.com/office/drawing/2010/main" val="0"/>
              </a:ext>
              <a:ext uri="{837473B0-CC2E-450A-ABE3-18F120FF3D39}">
                <a1611:picAttrSrcUrl xmlns:a1611="http://schemas.microsoft.com/office/drawing/2016/11/main" r:id="rId16"/>
              </a:ext>
            </a:extLst>
          </a:blip>
          <a:stretch>
            <a:fillRect/>
          </a:stretch>
        </p:blipFill>
        <p:spPr>
          <a:xfrm>
            <a:off x="137229" y="3564690"/>
            <a:ext cx="2365066" cy="1402645"/>
          </a:xfrm>
          <a:prstGeom prst="rect">
            <a:avLst/>
          </a:prstGeom>
        </p:spPr>
      </p:pic>
      <p:sp>
        <p:nvSpPr>
          <p:cNvPr id="19" name="CuadroTexto 18">
            <a:extLst>
              <a:ext uri="{FF2B5EF4-FFF2-40B4-BE49-F238E27FC236}">
                <a16:creationId xmlns:a16="http://schemas.microsoft.com/office/drawing/2014/main" id="{2FFABF22-8F0A-A71F-0630-A9D659E1D2C8}"/>
              </a:ext>
            </a:extLst>
          </p:cNvPr>
          <p:cNvSpPr txBox="1"/>
          <p:nvPr/>
        </p:nvSpPr>
        <p:spPr>
          <a:xfrm>
            <a:off x="137229" y="4967335"/>
            <a:ext cx="2365066" cy="369332"/>
          </a:xfrm>
          <a:prstGeom prst="rect">
            <a:avLst/>
          </a:prstGeom>
          <a:noFill/>
        </p:spPr>
        <p:txBody>
          <a:bodyPr wrap="square" rtlCol="0">
            <a:spAutoFit/>
          </a:bodyPr>
          <a:lstStyle/>
          <a:p>
            <a:r>
              <a:rPr lang="es-MX" sz="900" dirty="0">
                <a:hlinkClick r:id="rId16" tooltip="http://cuidadospediatricosyneonatales.blogspot.com/2016/02/sindrome-de-angelman-que-es.html"/>
              </a:rPr>
              <a:t>Esta foto</a:t>
            </a:r>
            <a:r>
              <a:rPr lang="es-MX" sz="900" dirty="0"/>
              <a:t> de Autor desconocido está bajo licencia </a:t>
            </a:r>
            <a:r>
              <a:rPr lang="es-MX" sz="900" dirty="0">
                <a:hlinkClick r:id="rId14" tooltip="https://creativecommons.org/licenses/by-nc-nd/3.0/"/>
              </a:rPr>
              <a:t>CC BY-NC-ND</a:t>
            </a:r>
            <a:endParaRPr lang="es-MX" sz="900" dirty="0"/>
          </a:p>
        </p:txBody>
      </p:sp>
      <p:pic>
        <p:nvPicPr>
          <p:cNvPr id="21" name="Imagen 20" descr="Imagen que contiene pasto, persona, pequeño, niño&#10;&#10;Descripción generada automáticamente">
            <a:extLst>
              <a:ext uri="{FF2B5EF4-FFF2-40B4-BE49-F238E27FC236}">
                <a16:creationId xmlns:a16="http://schemas.microsoft.com/office/drawing/2014/main" id="{D53AB042-652F-B742-23B2-778B0BB9FB53}"/>
              </a:ext>
            </a:extLst>
          </p:cNvPr>
          <p:cNvPicPr>
            <a:picLocks noChangeAspect="1"/>
          </p:cNvPicPr>
          <p:nvPr/>
        </p:nvPicPr>
        <p:blipFill>
          <a:blip r:embed="rId17">
            <a:extLst>
              <a:ext uri="{28A0092B-C50C-407E-A947-70E740481C1C}">
                <a14:useLocalDpi xmlns:a14="http://schemas.microsoft.com/office/drawing/2010/main" val="0"/>
              </a:ext>
              <a:ext uri="{837473B0-CC2E-450A-ABE3-18F120FF3D39}">
                <a1611:picAttrSrcUrl xmlns:a1611="http://schemas.microsoft.com/office/drawing/2016/11/main" r:id="rId18"/>
              </a:ext>
            </a:extLst>
          </a:blip>
          <a:stretch>
            <a:fillRect/>
          </a:stretch>
        </p:blipFill>
        <p:spPr>
          <a:xfrm>
            <a:off x="3179976" y="3564690"/>
            <a:ext cx="2278145" cy="1402645"/>
          </a:xfrm>
          <a:prstGeom prst="rect">
            <a:avLst/>
          </a:prstGeom>
        </p:spPr>
      </p:pic>
      <p:sp>
        <p:nvSpPr>
          <p:cNvPr id="22" name="CuadroTexto 21">
            <a:extLst>
              <a:ext uri="{FF2B5EF4-FFF2-40B4-BE49-F238E27FC236}">
                <a16:creationId xmlns:a16="http://schemas.microsoft.com/office/drawing/2014/main" id="{E459B2BA-D746-BC9E-1B50-EA5A02E009EC}"/>
              </a:ext>
            </a:extLst>
          </p:cNvPr>
          <p:cNvSpPr txBox="1"/>
          <p:nvPr/>
        </p:nvSpPr>
        <p:spPr>
          <a:xfrm>
            <a:off x="3179976" y="4967335"/>
            <a:ext cx="2278145" cy="369332"/>
          </a:xfrm>
          <a:prstGeom prst="rect">
            <a:avLst/>
          </a:prstGeom>
          <a:noFill/>
        </p:spPr>
        <p:txBody>
          <a:bodyPr wrap="square" rtlCol="0">
            <a:spAutoFit/>
          </a:bodyPr>
          <a:lstStyle/>
          <a:p>
            <a:r>
              <a:rPr lang="es-MX" sz="900" dirty="0">
                <a:hlinkClick r:id="rId18" tooltip="https://www.henspark.com/health/boy-with-down-syndrome-recites-most-adorable-abcs-20160127.html"/>
              </a:rPr>
              <a:t>Esta foto</a:t>
            </a:r>
            <a:r>
              <a:rPr lang="es-MX" sz="900" dirty="0"/>
              <a:t> de Autor desconocido está bajo licencia </a:t>
            </a:r>
            <a:r>
              <a:rPr lang="es-MX" sz="900" dirty="0">
                <a:hlinkClick r:id="rId19" tooltip="https://creativecommons.org/licenses/by/3.0/"/>
              </a:rPr>
              <a:t>CC BY</a:t>
            </a:r>
            <a:endParaRPr lang="es-MX" sz="900" dirty="0"/>
          </a:p>
        </p:txBody>
      </p:sp>
      <p:pic>
        <p:nvPicPr>
          <p:cNvPr id="30" name="Imagen 29" descr="Un grupo de personas alrededor de una bicicleta&#10;&#10;Descripción generada automáticamente">
            <a:extLst>
              <a:ext uri="{FF2B5EF4-FFF2-40B4-BE49-F238E27FC236}">
                <a16:creationId xmlns:a16="http://schemas.microsoft.com/office/drawing/2014/main" id="{55FC1C1C-13C3-37E5-8844-B37EE0B37F3F}"/>
              </a:ext>
            </a:extLst>
          </p:cNvPr>
          <p:cNvPicPr>
            <a:picLocks noChangeAspect="1"/>
          </p:cNvPicPr>
          <p:nvPr/>
        </p:nvPicPr>
        <p:blipFill>
          <a:blip r:embed="rId20">
            <a:extLst>
              <a:ext uri="{28A0092B-C50C-407E-A947-70E740481C1C}">
                <a14:useLocalDpi xmlns:a14="http://schemas.microsoft.com/office/drawing/2010/main" val="0"/>
              </a:ext>
              <a:ext uri="{837473B0-CC2E-450A-ABE3-18F120FF3D39}">
                <a1611:picAttrSrcUrl xmlns:a1611="http://schemas.microsoft.com/office/drawing/2016/11/main" r:id="rId21"/>
              </a:ext>
            </a:extLst>
          </a:blip>
          <a:stretch>
            <a:fillRect/>
          </a:stretch>
        </p:blipFill>
        <p:spPr>
          <a:xfrm>
            <a:off x="5648518" y="5065987"/>
            <a:ext cx="2318703" cy="1545802"/>
          </a:xfrm>
          <a:prstGeom prst="rect">
            <a:avLst/>
          </a:prstGeom>
        </p:spPr>
      </p:pic>
      <p:sp>
        <p:nvSpPr>
          <p:cNvPr id="31" name="CuadroTexto 30">
            <a:extLst>
              <a:ext uri="{FF2B5EF4-FFF2-40B4-BE49-F238E27FC236}">
                <a16:creationId xmlns:a16="http://schemas.microsoft.com/office/drawing/2014/main" id="{E9B7A90E-8D0F-C9E6-2EEA-632339A09155}"/>
              </a:ext>
            </a:extLst>
          </p:cNvPr>
          <p:cNvSpPr txBox="1"/>
          <p:nvPr/>
        </p:nvSpPr>
        <p:spPr>
          <a:xfrm>
            <a:off x="5744211" y="6526492"/>
            <a:ext cx="2127315" cy="369332"/>
          </a:xfrm>
          <a:prstGeom prst="rect">
            <a:avLst/>
          </a:prstGeom>
          <a:noFill/>
        </p:spPr>
        <p:txBody>
          <a:bodyPr wrap="square" rtlCol="0">
            <a:spAutoFit/>
          </a:bodyPr>
          <a:lstStyle/>
          <a:p>
            <a:r>
              <a:rPr lang="es-MX" sz="900" dirty="0">
                <a:hlinkClick r:id="rId21" tooltip="https://www.miciudadreal.es/2019/10/02/aspacecire-vuelve-a-la-calle-para-reivindicar-los-derechos-de-las-personas-con-paralisis-cerebral/"/>
              </a:rPr>
              <a:t>Esta foto</a:t>
            </a:r>
            <a:r>
              <a:rPr lang="es-MX" sz="900" dirty="0"/>
              <a:t> de Autor desconocido está bajo licencia </a:t>
            </a:r>
            <a:r>
              <a:rPr lang="es-MX" sz="900" dirty="0">
                <a:hlinkClick r:id="rId5" tooltip="https://creativecommons.org/licenses/by-nc-sa/3.0/"/>
              </a:rPr>
              <a:t>CC BY-SA-NC</a:t>
            </a:r>
            <a:endParaRPr lang="es-MX" sz="900" dirty="0"/>
          </a:p>
        </p:txBody>
      </p:sp>
      <p:pic>
        <p:nvPicPr>
          <p:cNvPr id="4" name="Marcador de contenido 3">
            <a:extLst>
              <a:ext uri="{FF2B5EF4-FFF2-40B4-BE49-F238E27FC236}">
                <a16:creationId xmlns:a16="http://schemas.microsoft.com/office/drawing/2014/main" id="{C006F1B2-4FDA-7CE5-96D4-63C3C8925965}"/>
              </a:ext>
            </a:extLst>
          </p:cNvPr>
          <p:cNvPicPr>
            <a:picLocks noChangeAspect="1"/>
          </p:cNvPicPr>
          <p:nvPr/>
        </p:nvPicPr>
        <p:blipFill>
          <a:blip r:embed="rId22"/>
          <a:srcRect t="7313" b="6500"/>
          <a:stretch>
            <a:fillRect/>
          </a:stretch>
        </p:blipFill>
        <p:spPr>
          <a:xfrm>
            <a:off x="530260" y="5432614"/>
            <a:ext cx="4703379" cy="1425386"/>
          </a:xfrm>
          <a:prstGeom prst="rect">
            <a:avLst/>
          </a:prstGeom>
        </p:spPr>
      </p:pic>
      <p:pic>
        <p:nvPicPr>
          <p:cNvPr id="6" name="Marcador de contenido 3">
            <a:extLst>
              <a:ext uri="{FF2B5EF4-FFF2-40B4-BE49-F238E27FC236}">
                <a16:creationId xmlns:a16="http://schemas.microsoft.com/office/drawing/2014/main" id="{E1C64520-7230-3AFE-AF59-27D3B99C5060}"/>
              </a:ext>
            </a:extLst>
          </p:cNvPr>
          <p:cNvPicPr>
            <a:picLocks noChangeAspect="1"/>
          </p:cNvPicPr>
          <p:nvPr/>
        </p:nvPicPr>
        <p:blipFill>
          <a:blip r:embed="rId22"/>
          <a:srcRect t="7313" b="6500"/>
          <a:stretch>
            <a:fillRect/>
          </a:stretch>
        </p:blipFill>
        <p:spPr>
          <a:xfrm>
            <a:off x="8502228" y="5350133"/>
            <a:ext cx="3159512" cy="873499"/>
          </a:xfrm>
          <a:prstGeom prst="rect">
            <a:avLst/>
          </a:prstGeom>
        </p:spPr>
      </p:pic>
    </p:spTree>
    <p:extLst>
      <p:ext uri="{BB962C8B-B14F-4D97-AF65-F5344CB8AC3E}">
        <p14:creationId xmlns:p14="http://schemas.microsoft.com/office/powerpoint/2010/main" val="857597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FA28AA74-07C1-441C-AFDB-3FEA62C3B5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E3DA68A7-BC7F-D70F-3187-C71F57E35C66}"/>
              </a:ext>
            </a:extLst>
          </p:cNvPr>
          <p:cNvSpPr txBox="1"/>
          <p:nvPr/>
        </p:nvSpPr>
        <p:spPr>
          <a:xfrm>
            <a:off x="833119" y="557189"/>
            <a:ext cx="3365097" cy="2785947"/>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b="1" kern="1200">
                <a:solidFill>
                  <a:schemeClr val="tx1"/>
                </a:solidFill>
                <a:effectLst>
                  <a:outerShdw blurRad="38100" dist="38100" dir="2700000" algn="tl">
                    <a:srgbClr val="000000">
                      <a:alpha val="43137"/>
                    </a:srgbClr>
                  </a:outerShdw>
                </a:effectLst>
                <a:latin typeface="+mj-lt"/>
                <a:ea typeface="+mj-ea"/>
                <a:cs typeface="+mj-cs"/>
              </a:rPr>
              <a:t>¿ CON QUIENES ?</a:t>
            </a:r>
          </a:p>
        </p:txBody>
      </p:sp>
      <p:sp>
        <p:nvSpPr>
          <p:cNvPr id="4" name="CuadroTexto 3">
            <a:extLst>
              <a:ext uri="{FF2B5EF4-FFF2-40B4-BE49-F238E27FC236}">
                <a16:creationId xmlns:a16="http://schemas.microsoft.com/office/drawing/2014/main" id="{3EBD45D4-9FE2-732D-DFAE-B07D92EB13C9}"/>
              </a:ext>
            </a:extLst>
          </p:cNvPr>
          <p:cNvSpPr txBox="1"/>
          <p:nvPr/>
        </p:nvSpPr>
        <p:spPr>
          <a:xfrm>
            <a:off x="833119" y="3565505"/>
            <a:ext cx="3365097" cy="2563579"/>
          </a:xfrm>
          <a:prstGeom prst="rect">
            <a:avLst/>
          </a:prstGeom>
        </p:spPr>
        <p:txBody>
          <a:bodyPr vert="horz" lIns="91440" tIns="45720" rIns="91440" bIns="45720" rtlCol="0">
            <a:normAutofit/>
          </a:bodyPr>
          <a:lstStyle/>
          <a:p>
            <a:pPr>
              <a:lnSpc>
                <a:spcPct val="90000"/>
              </a:lnSpc>
              <a:spcBef>
                <a:spcPts val="1000"/>
              </a:spcBef>
            </a:pPr>
            <a:r>
              <a:rPr lang="en-US" sz="2400" b="1" kern="1200">
                <a:solidFill>
                  <a:schemeClr val="tx1"/>
                </a:solidFill>
                <a:latin typeface="+mn-lt"/>
                <a:ea typeface="+mn-ea"/>
                <a:cs typeface="+mn-cs"/>
              </a:rPr>
              <a:t>Seres humanos</a:t>
            </a:r>
          </a:p>
        </p:txBody>
      </p:sp>
      <p:pic>
        <p:nvPicPr>
          <p:cNvPr id="16" name="Imagen 15" descr="Imagen que contiene persona, mujer, interior, ventana&#10;&#10;Descripción generada automáticamente">
            <a:extLst>
              <a:ext uri="{FF2B5EF4-FFF2-40B4-BE49-F238E27FC236}">
                <a16:creationId xmlns:a16="http://schemas.microsoft.com/office/drawing/2014/main" id="{40F128E0-1D67-B766-61FF-D88C63B19FC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4514" r="19515" b="-1"/>
          <a:stretch>
            <a:fillRect/>
          </a:stretch>
        </p:blipFill>
        <p:spPr>
          <a:xfrm>
            <a:off x="4662597" y="-2"/>
            <a:ext cx="2376092" cy="2228759"/>
          </a:xfrm>
          <a:prstGeom prst="rect">
            <a:avLst/>
          </a:prstGeom>
        </p:spPr>
      </p:pic>
      <p:pic>
        <p:nvPicPr>
          <p:cNvPr id="11" name="Imagen 10" descr="Una niña con vestido rosado&#10;&#10;Descripción generada automáticamente con confianza baja">
            <a:extLst>
              <a:ext uri="{FF2B5EF4-FFF2-40B4-BE49-F238E27FC236}">
                <a16:creationId xmlns:a16="http://schemas.microsoft.com/office/drawing/2014/main" id="{A547DB3A-59CC-C6CB-8A2B-50E8B5117333}"/>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20757" r="19010" b="2"/>
          <a:stretch>
            <a:fillRect/>
          </a:stretch>
        </p:blipFill>
        <p:spPr>
          <a:xfrm>
            <a:off x="7233039" y="-2446"/>
            <a:ext cx="2376092" cy="2228759"/>
          </a:xfrm>
          <a:prstGeom prst="rect">
            <a:avLst/>
          </a:prstGeom>
        </p:spPr>
      </p:pic>
      <p:pic>
        <p:nvPicPr>
          <p:cNvPr id="28" name="Imagen 27" descr="Imagen que contiene hombre, parado, foto, montar a caballo&#10;&#10;Descripción generada automáticamente">
            <a:extLst>
              <a:ext uri="{FF2B5EF4-FFF2-40B4-BE49-F238E27FC236}">
                <a16:creationId xmlns:a16="http://schemas.microsoft.com/office/drawing/2014/main" id="{F9E61D07-2253-A776-8AA6-44529F614943}"/>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l="6547" r="19358" b="-1"/>
          <a:stretch>
            <a:fillRect/>
          </a:stretch>
        </p:blipFill>
        <p:spPr>
          <a:xfrm>
            <a:off x="9803480" y="-10223"/>
            <a:ext cx="2376092" cy="2228759"/>
          </a:xfrm>
          <a:prstGeom prst="rect">
            <a:avLst/>
          </a:prstGeom>
        </p:spPr>
      </p:pic>
      <p:pic>
        <p:nvPicPr>
          <p:cNvPr id="3" name="Marcador de contenido 3">
            <a:extLst>
              <a:ext uri="{FF2B5EF4-FFF2-40B4-BE49-F238E27FC236}">
                <a16:creationId xmlns:a16="http://schemas.microsoft.com/office/drawing/2014/main" id="{83D8AA95-CD83-C74B-9066-F20108299719}"/>
              </a:ext>
            </a:extLst>
          </p:cNvPr>
          <p:cNvPicPr>
            <a:picLocks noChangeAspect="1"/>
          </p:cNvPicPr>
          <p:nvPr/>
        </p:nvPicPr>
        <p:blipFill>
          <a:blip r:embed="rId8"/>
          <a:srcRect r="6517" b="-4"/>
          <a:stretch>
            <a:fillRect/>
          </a:stretch>
        </p:blipFill>
        <p:spPr>
          <a:xfrm>
            <a:off x="4657342" y="2400151"/>
            <a:ext cx="3330225" cy="2057368"/>
          </a:xfrm>
          <a:prstGeom prst="rect">
            <a:avLst/>
          </a:prstGeom>
        </p:spPr>
      </p:pic>
      <p:pic>
        <p:nvPicPr>
          <p:cNvPr id="19" name="Imagen 18" descr="Imagen en blanco y negro de un niño&#10;&#10;Descripción generada automáticamente con confianza media">
            <a:extLst>
              <a:ext uri="{FF2B5EF4-FFF2-40B4-BE49-F238E27FC236}">
                <a16:creationId xmlns:a16="http://schemas.microsoft.com/office/drawing/2014/main" id="{958AF4B0-C936-9727-C769-2E9490632199}"/>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rcRect r="451" b="4"/>
          <a:stretch>
            <a:fillRect/>
          </a:stretch>
        </p:blipFill>
        <p:spPr>
          <a:xfrm>
            <a:off x="4653627" y="4628909"/>
            <a:ext cx="3324552" cy="2229090"/>
          </a:xfrm>
          <a:prstGeom prst="rect">
            <a:avLst/>
          </a:prstGeom>
        </p:spPr>
      </p:pic>
      <p:pic>
        <p:nvPicPr>
          <p:cNvPr id="22" name="Imagen 21" descr="Interfaz de usuario gráfica&#10;&#10;Descripción generada automáticamente con confianza media">
            <a:extLst>
              <a:ext uri="{FF2B5EF4-FFF2-40B4-BE49-F238E27FC236}">
                <a16:creationId xmlns:a16="http://schemas.microsoft.com/office/drawing/2014/main" id="{BEEC8796-8B24-A100-9401-61F07E4B5AB1}"/>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rcRect t="11264" r="-2" b="19277"/>
          <a:stretch>
            <a:fillRect/>
          </a:stretch>
        </p:blipFill>
        <p:spPr>
          <a:xfrm>
            <a:off x="8183036" y="2400151"/>
            <a:ext cx="3996536" cy="4457850"/>
          </a:xfrm>
          <a:prstGeom prst="rect">
            <a:avLst/>
          </a:prstGeom>
        </p:spPr>
      </p:pic>
      <p:sp>
        <p:nvSpPr>
          <p:cNvPr id="14" name="CuadroTexto 13">
            <a:extLst>
              <a:ext uri="{FF2B5EF4-FFF2-40B4-BE49-F238E27FC236}">
                <a16:creationId xmlns:a16="http://schemas.microsoft.com/office/drawing/2014/main" id="{7310CD4F-A8D7-131A-76DE-EFB69BF35BAF}"/>
              </a:ext>
            </a:extLst>
          </p:cNvPr>
          <p:cNvSpPr txBox="1"/>
          <p:nvPr/>
        </p:nvSpPr>
        <p:spPr>
          <a:xfrm>
            <a:off x="9857708" y="6870700"/>
            <a:ext cx="2334292" cy="200055"/>
          </a:xfrm>
          <a:prstGeom prst="rect">
            <a:avLst/>
          </a:prstGeom>
          <a:solidFill>
            <a:srgbClr val="000000"/>
          </a:solidFill>
        </p:spPr>
        <p:txBody>
          <a:bodyPr wrap="none">
            <a:spAutoFit/>
          </a:bodyPr>
          <a:lstStyle/>
          <a:p>
            <a:pPr algn="r">
              <a:spcAft>
                <a:spcPts val="600"/>
              </a:spcAft>
            </a:pPr>
            <a:r>
              <a:rPr lang="es-MX" sz="700">
                <a:solidFill>
                  <a:srgbClr val="FFFFFF"/>
                </a:solidFill>
                <a:hlinkClick r:id="rId13" tooltip="https://www.infotecarios.com/letras-palpables/">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4" tooltip="https://creativecommons.org/licenses/by-sa/3.0/">
                  <a:extLst>
                    <a:ext uri="{A12FA001-AC4F-418D-AE19-62706E023703}">
                      <ahyp:hlinkClr xmlns:ahyp="http://schemas.microsoft.com/office/drawing/2018/hyperlinkcolor" val="tx"/>
                    </a:ext>
                  </a:extLst>
                </a:hlinkClick>
              </a:rPr>
              <a:t>CC BY-SA</a:t>
            </a:r>
            <a:endParaRPr lang="es-MX" sz="700">
              <a:solidFill>
                <a:srgbClr val="FFFFFF"/>
              </a:solidFill>
            </a:endParaRPr>
          </a:p>
        </p:txBody>
      </p:sp>
      <p:pic>
        <p:nvPicPr>
          <p:cNvPr id="25" name="Imagen 24" descr="Imagen en blanco y negro de un grupo de personas en una jaula&#10;&#10;Descripción generada automáticamente con confianza media">
            <a:extLst>
              <a:ext uri="{FF2B5EF4-FFF2-40B4-BE49-F238E27FC236}">
                <a16:creationId xmlns:a16="http://schemas.microsoft.com/office/drawing/2014/main" id="{245936FD-CDA0-38EE-59E0-EDCCB2E565D6}"/>
              </a:ext>
            </a:extLst>
          </p:cNvPr>
          <p:cNvPicPr>
            <a:picLocks noChangeAspect="1"/>
          </p:cNvPicPr>
          <p:nvPr/>
        </p:nvPicPr>
        <p:blipFill>
          <a:blip r:embed="rId15">
            <a:extLst>
              <a:ext uri="{28A0092B-C50C-407E-A947-70E740481C1C}">
                <a14:useLocalDpi xmlns:a14="http://schemas.microsoft.com/office/drawing/2010/main" val="0"/>
              </a:ext>
              <a:ext uri="{837473B0-CC2E-450A-ABE3-18F120FF3D39}">
                <a1611:picAttrSrcUrl xmlns:a1611="http://schemas.microsoft.com/office/drawing/2016/11/main" r:id="rId16"/>
              </a:ext>
            </a:extLst>
          </a:blip>
          <a:stretch>
            <a:fillRect/>
          </a:stretch>
        </p:blipFill>
        <p:spPr>
          <a:xfrm>
            <a:off x="10348476" y="188569"/>
            <a:ext cx="1641082" cy="1094055"/>
          </a:xfrm>
          <a:prstGeom prst="rect">
            <a:avLst/>
          </a:prstGeom>
        </p:spPr>
      </p:pic>
      <p:sp>
        <p:nvSpPr>
          <p:cNvPr id="17" name="CuadroTexto 16">
            <a:extLst>
              <a:ext uri="{FF2B5EF4-FFF2-40B4-BE49-F238E27FC236}">
                <a16:creationId xmlns:a16="http://schemas.microsoft.com/office/drawing/2014/main" id="{D70C6D94-9951-5264-11FE-4C1380D603D3}"/>
              </a:ext>
            </a:extLst>
          </p:cNvPr>
          <p:cNvSpPr txBox="1"/>
          <p:nvPr/>
        </p:nvSpPr>
        <p:spPr>
          <a:xfrm>
            <a:off x="7377666" y="6870700"/>
            <a:ext cx="246734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3" tooltip="https://www.diariodelaire.com/2021/04/los-otros-enfermos.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7"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
        <p:nvSpPr>
          <p:cNvPr id="20" name="CuadroTexto 19">
            <a:extLst>
              <a:ext uri="{FF2B5EF4-FFF2-40B4-BE49-F238E27FC236}">
                <a16:creationId xmlns:a16="http://schemas.microsoft.com/office/drawing/2014/main" id="{191A5931-45BA-BAB5-6CB0-B64A7389B45C}"/>
              </a:ext>
            </a:extLst>
          </p:cNvPr>
          <p:cNvSpPr txBox="1"/>
          <p:nvPr/>
        </p:nvSpPr>
        <p:spPr>
          <a:xfrm>
            <a:off x="5491601" y="6657944"/>
            <a:ext cx="2486578"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10" tooltip="https://www.flickr.com/photos/75455354@N05/13070277575">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8" tooltip="https://creativecommons.org/licenses/by-nc-nd/3.0/">
                  <a:extLst>
                    <a:ext uri="{A12FA001-AC4F-418D-AE19-62706E023703}">
                      <ahyp:hlinkClr xmlns:ahyp="http://schemas.microsoft.com/office/drawing/2018/hyperlinkcolor" val="tx"/>
                    </a:ext>
                  </a:extLst>
                </a:hlinkClick>
              </a:rPr>
              <a:t>CC BY-NC-ND</a:t>
            </a:r>
            <a:endParaRPr lang="es-MX" sz="700">
              <a:solidFill>
                <a:srgbClr val="FFFFFF"/>
              </a:solidFill>
            </a:endParaRPr>
          </a:p>
        </p:txBody>
      </p:sp>
      <p:sp>
        <p:nvSpPr>
          <p:cNvPr id="23" name="CuadroTexto 22">
            <a:extLst>
              <a:ext uri="{FF2B5EF4-FFF2-40B4-BE49-F238E27FC236}">
                <a16:creationId xmlns:a16="http://schemas.microsoft.com/office/drawing/2014/main" id="{7E3FD56C-9A55-9363-BDBC-DD7C009415EB}"/>
              </a:ext>
            </a:extLst>
          </p:cNvPr>
          <p:cNvSpPr txBox="1"/>
          <p:nvPr/>
        </p:nvSpPr>
        <p:spPr>
          <a:xfrm>
            <a:off x="9712229" y="6657946"/>
            <a:ext cx="2467343"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12" tooltip="https://cuidaladiversidad.blogspot.com/2013/02/los-superdotados-la-realidad-de-una.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7"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
        <p:nvSpPr>
          <p:cNvPr id="26" name="CuadroTexto 25">
            <a:extLst>
              <a:ext uri="{FF2B5EF4-FFF2-40B4-BE49-F238E27FC236}">
                <a16:creationId xmlns:a16="http://schemas.microsoft.com/office/drawing/2014/main" id="{F07F35F8-769D-AB1C-3BD9-BAB4CEF2B9E9}"/>
              </a:ext>
            </a:extLst>
          </p:cNvPr>
          <p:cNvSpPr txBox="1"/>
          <p:nvPr/>
        </p:nvSpPr>
        <p:spPr>
          <a:xfrm>
            <a:off x="10348476" y="1199851"/>
            <a:ext cx="1641082" cy="369332"/>
          </a:xfrm>
          <a:prstGeom prst="rect">
            <a:avLst/>
          </a:prstGeom>
          <a:noFill/>
        </p:spPr>
        <p:txBody>
          <a:bodyPr wrap="square" rtlCol="0">
            <a:spAutoFit/>
          </a:bodyPr>
          <a:lstStyle/>
          <a:p>
            <a:pPr>
              <a:spcAft>
                <a:spcPts val="600"/>
              </a:spcAft>
            </a:pPr>
            <a:r>
              <a:rPr lang="es-MX" sz="900" dirty="0">
                <a:hlinkClick r:id="rId16" tooltip="https://fotoblogdelprofejose.com/2017/03/10/obreros-trabajando-serie/"/>
              </a:rPr>
              <a:t>Esta foto</a:t>
            </a:r>
            <a:r>
              <a:rPr lang="es-MX" sz="900" dirty="0"/>
              <a:t> de Autor desconocido está bajo licencia </a:t>
            </a:r>
            <a:r>
              <a:rPr lang="es-MX" sz="900" dirty="0">
                <a:hlinkClick r:id="rId18" tooltip="https://creativecommons.org/licenses/by-nc-nd/3.0/"/>
              </a:rPr>
              <a:t>CC BY-NC-ND</a:t>
            </a:r>
            <a:endParaRPr lang="es-MX" sz="900"/>
          </a:p>
        </p:txBody>
      </p:sp>
      <p:sp>
        <p:nvSpPr>
          <p:cNvPr id="29" name="CuadroTexto 28">
            <a:extLst>
              <a:ext uri="{FF2B5EF4-FFF2-40B4-BE49-F238E27FC236}">
                <a16:creationId xmlns:a16="http://schemas.microsoft.com/office/drawing/2014/main" id="{55194942-5EED-4683-801F-D808DF5A8CA5}"/>
              </a:ext>
            </a:extLst>
          </p:cNvPr>
          <p:cNvSpPr txBox="1"/>
          <p:nvPr/>
        </p:nvSpPr>
        <p:spPr>
          <a:xfrm>
            <a:off x="4897624" y="6870700"/>
            <a:ext cx="246734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7" tooltip="https://www.flickr.com/photos/floyd_super70s/2258964369/">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7"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Tree>
    <p:extLst>
      <p:ext uri="{BB962C8B-B14F-4D97-AF65-F5344CB8AC3E}">
        <p14:creationId xmlns:p14="http://schemas.microsoft.com/office/powerpoint/2010/main" val="2533527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Imagen 10" descr="Logotipo, nombre de la empresa&#10;&#10;Descripción generada automáticamente con confianza media">
            <a:extLst>
              <a:ext uri="{FF2B5EF4-FFF2-40B4-BE49-F238E27FC236}">
                <a16:creationId xmlns:a16="http://schemas.microsoft.com/office/drawing/2014/main" id="{078A7EB5-F44E-34E7-201A-4E29E2D5E93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0014" r="8674"/>
          <a:stretch>
            <a:fillRect/>
          </a:stretch>
        </p:blipFill>
        <p:spPr>
          <a:xfrm>
            <a:off x="-3" y="-16897"/>
            <a:ext cx="8355205" cy="6884632"/>
          </a:xfrm>
          <a:prstGeom prst="rect">
            <a:avLst/>
          </a:prstGeom>
        </p:spPr>
      </p:pic>
      <p:sp useBgFill="1">
        <p:nvSpPr>
          <p:cNvPr id="23" name="Rectangle 22">
            <a:extLst>
              <a:ext uri="{FF2B5EF4-FFF2-40B4-BE49-F238E27FC236}">
                <a16:creationId xmlns:a16="http://schemas.microsoft.com/office/drawing/2014/main" id="{8870DEF6-46A2-D4F8-8BE6-91165D93E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5459" y="1861609"/>
            <a:ext cx="4520555" cy="315754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E3DA68A7-BC7F-D70F-3187-C71F57E35C66}"/>
              </a:ext>
            </a:extLst>
          </p:cNvPr>
          <p:cNvSpPr txBox="1"/>
          <p:nvPr/>
        </p:nvSpPr>
        <p:spPr>
          <a:xfrm>
            <a:off x="2349233" y="2596169"/>
            <a:ext cx="3719970" cy="1413730"/>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3200" b="1" kern="1200">
                <a:solidFill>
                  <a:schemeClr val="tx1"/>
                </a:solidFill>
                <a:effectLst>
                  <a:outerShdw blurRad="38100" dist="38100" dir="2700000" algn="tl">
                    <a:srgbClr val="000000">
                      <a:alpha val="43137"/>
                    </a:srgbClr>
                  </a:outerShdw>
                </a:effectLst>
                <a:latin typeface="+mj-lt"/>
                <a:ea typeface="+mj-ea"/>
                <a:cs typeface="+mj-cs"/>
              </a:rPr>
              <a:t>¿ CON QUIENES ?</a:t>
            </a:r>
          </a:p>
        </p:txBody>
      </p:sp>
      <p:sp>
        <p:nvSpPr>
          <p:cNvPr id="5" name="CuadroTexto 4">
            <a:extLst>
              <a:ext uri="{FF2B5EF4-FFF2-40B4-BE49-F238E27FC236}">
                <a16:creationId xmlns:a16="http://schemas.microsoft.com/office/drawing/2014/main" id="{82872416-5E37-8DA2-E77F-184BF964D968}"/>
              </a:ext>
            </a:extLst>
          </p:cNvPr>
          <p:cNvSpPr txBox="1"/>
          <p:nvPr/>
        </p:nvSpPr>
        <p:spPr>
          <a:xfrm>
            <a:off x="2349232" y="4009905"/>
            <a:ext cx="3719970" cy="808276"/>
          </a:xfrm>
          <a:prstGeom prst="rect">
            <a:avLst/>
          </a:prstGeom>
        </p:spPr>
        <p:txBody>
          <a:bodyPr vert="horz" lIns="91440" tIns="45720" rIns="91440" bIns="45720" rtlCol="0" anchor="ctr">
            <a:normAutofit/>
          </a:bodyPr>
          <a:lstStyle/>
          <a:p>
            <a:pPr>
              <a:lnSpc>
                <a:spcPct val="90000"/>
              </a:lnSpc>
              <a:spcBef>
                <a:spcPts val="1000"/>
              </a:spcBef>
            </a:pPr>
            <a:r>
              <a:rPr lang="en-US" b="1" kern="1200">
                <a:solidFill>
                  <a:schemeClr val="tx1"/>
                </a:solidFill>
                <a:latin typeface="+mn-lt"/>
                <a:ea typeface="+mn-ea"/>
                <a:cs typeface="+mn-cs"/>
              </a:rPr>
              <a:t>Grupos sociales</a:t>
            </a:r>
          </a:p>
        </p:txBody>
      </p:sp>
      <p:pic>
        <p:nvPicPr>
          <p:cNvPr id="14" name="Imagen 13" descr="Pantalla de un video juego&#10;&#10;Descripción generada automáticamente con confianza baja">
            <a:extLst>
              <a:ext uri="{FF2B5EF4-FFF2-40B4-BE49-F238E27FC236}">
                <a16:creationId xmlns:a16="http://schemas.microsoft.com/office/drawing/2014/main" id="{09086406-8F78-D671-6757-14ADA3A7DC61}"/>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2850" r="2" b="2"/>
          <a:stretch>
            <a:fillRect/>
          </a:stretch>
        </p:blipFill>
        <p:spPr>
          <a:xfrm>
            <a:off x="8355204" y="-16897"/>
            <a:ext cx="3836797" cy="2283232"/>
          </a:xfrm>
          <a:prstGeom prst="rect">
            <a:avLst/>
          </a:prstGeom>
        </p:spPr>
      </p:pic>
      <p:cxnSp>
        <p:nvCxnSpPr>
          <p:cNvPr id="25" name="Straight Connector 24">
            <a:extLst>
              <a:ext uri="{FF2B5EF4-FFF2-40B4-BE49-F238E27FC236}">
                <a16:creationId xmlns:a16="http://schemas.microsoft.com/office/drawing/2014/main" id="{8748256A-88AC-4254-406B-0E8EE2CC2B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96711" y="2327785"/>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 name="Marcador de contenido 3">
            <a:extLst>
              <a:ext uri="{FF2B5EF4-FFF2-40B4-BE49-F238E27FC236}">
                <a16:creationId xmlns:a16="http://schemas.microsoft.com/office/drawing/2014/main" id="{335761DF-BA1F-C613-6AB6-B8A1CD1D96CA}"/>
              </a:ext>
            </a:extLst>
          </p:cNvPr>
          <p:cNvPicPr>
            <a:picLocks noChangeAspect="1"/>
          </p:cNvPicPr>
          <p:nvPr/>
        </p:nvPicPr>
        <p:blipFill>
          <a:blip r:embed="rId6"/>
          <a:srcRect r="2954" b="-1"/>
          <a:stretch>
            <a:fillRect/>
          </a:stretch>
        </p:blipFill>
        <p:spPr>
          <a:xfrm>
            <a:off x="8355203" y="2266335"/>
            <a:ext cx="3836797" cy="2283232"/>
          </a:xfrm>
          <a:prstGeom prst="rect">
            <a:avLst/>
          </a:prstGeom>
        </p:spPr>
      </p:pic>
      <p:pic>
        <p:nvPicPr>
          <p:cNvPr id="17" name="Imagen 16" descr="Una multitud de gente&#10;&#10;Descripción generada automáticamente">
            <a:extLst>
              <a:ext uri="{FF2B5EF4-FFF2-40B4-BE49-F238E27FC236}">
                <a16:creationId xmlns:a16="http://schemas.microsoft.com/office/drawing/2014/main" id="{CF2D4B62-3DC6-4591-F15E-6CABC41F4E5B}"/>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t="9484"/>
          <a:stretch>
            <a:fillRect/>
          </a:stretch>
        </p:blipFill>
        <p:spPr>
          <a:xfrm>
            <a:off x="8355203" y="4549566"/>
            <a:ext cx="3836797" cy="2318169"/>
          </a:xfrm>
          <a:prstGeom prst="rect">
            <a:avLst/>
          </a:prstGeom>
        </p:spPr>
      </p:pic>
      <p:sp>
        <p:nvSpPr>
          <p:cNvPr id="12" name="CuadroTexto 11">
            <a:extLst>
              <a:ext uri="{FF2B5EF4-FFF2-40B4-BE49-F238E27FC236}">
                <a16:creationId xmlns:a16="http://schemas.microsoft.com/office/drawing/2014/main" id="{C4267033-7B84-6D19-6842-10C33CB6B274}"/>
              </a:ext>
            </a:extLst>
          </p:cNvPr>
          <p:cNvSpPr txBox="1"/>
          <p:nvPr/>
        </p:nvSpPr>
        <p:spPr>
          <a:xfrm>
            <a:off x="6008086" y="6667680"/>
            <a:ext cx="2347116"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3" tooltip="https://www.6enpunto.mx/nacional/partidos-politicos-recibiran-un-total-de-4-mil-988-8-mdp-del-ine-en-2020/">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9" tooltip="https://creativecommons.org/licenses/by-nc/3.0/">
                  <a:extLst>
                    <a:ext uri="{A12FA001-AC4F-418D-AE19-62706E023703}">
                      <ahyp:hlinkClr xmlns:ahyp="http://schemas.microsoft.com/office/drawing/2018/hyperlinkcolor" val="tx"/>
                    </a:ext>
                  </a:extLst>
                </a:hlinkClick>
              </a:rPr>
              <a:t>CC BY-NC</a:t>
            </a:r>
            <a:endParaRPr lang="es-MX" sz="700">
              <a:solidFill>
                <a:srgbClr val="FFFFFF"/>
              </a:solidFill>
            </a:endParaRPr>
          </a:p>
        </p:txBody>
      </p:sp>
      <p:sp>
        <p:nvSpPr>
          <p:cNvPr id="15" name="CuadroTexto 14">
            <a:extLst>
              <a:ext uri="{FF2B5EF4-FFF2-40B4-BE49-F238E27FC236}">
                <a16:creationId xmlns:a16="http://schemas.microsoft.com/office/drawing/2014/main" id="{A63403AB-0668-851A-5C72-138EFC038549}"/>
              </a:ext>
            </a:extLst>
          </p:cNvPr>
          <p:cNvSpPr txBox="1"/>
          <p:nvPr/>
        </p:nvSpPr>
        <p:spPr>
          <a:xfrm>
            <a:off x="9724659" y="2066280"/>
            <a:ext cx="246734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5" tooltip="https://ximinia.blogspot.com/2017/02/abucheos-rolling-stones-concierto-ke-buena-fiesta-radio-vivo-mexico-humor-abucheados.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0"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
        <p:nvSpPr>
          <p:cNvPr id="18" name="CuadroTexto 17">
            <a:extLst>
              <a:ext uri="{FF2B5EF4-FFF2-40B4-BE49-F238E27FC236}">
                <a16:creationId xmlns:a16="http://schemas.microsoft.com/office/drawing/2014/main" id="{C5991339-A898-B45E-33E9-B9A75FC5828B}"/>
              </a:ext>
            </a:extLst>
          </p:cNvPr>
          <p:cNvSpPr txBox="1"/>
          <p:nvPr/>
        </p:nvSpPr>
        <p:spPr>
          <a:xfrm>
            <a:off x="9705422" y="6667680"/>
            <a:ext cx="2486578"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8" tooltip="https://www.flickr.com/photos/69926959@N05/9753458953">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11" tooltip="https://creativecommons.org/licenses/by-nc-nd/3.0/">
                  <a:extLst>
                    <a:ext uri="{A12FA001-AC4F-418D-AE19-62706E023703}">
                      <ahyp:hlinkClr xmlns:ahyp="http://schemas.microsoft.com/office/drawing/2018/hyperlinkcolor" val="tx"/>
                    </a:ext>
                  </a:extLst>
                </a:hlinkClick>
              </a:rPr>
              <a:t>CC BY-NC-ND</a:t>
            </a:r>
            <a:endParaRPr lang="es-MX" sz="700">
              <a:solidFill>
                <a:srgbClr val="FFFFFF"/>
              </a:solidFill>
            </a:endParaRPr>
          </a:p>
        </p:txBody>
      </p:sp>
    </p:spTree>
    <p:extLst>
      <p:ext uri="{BB962C8B-B14F-4D97-AF65-F5344CB8AC3E}">
        <p14:creationId xmlns:p14="http://schemas.microsoft.com/office/powerpoint/2010/main" val="1495240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9" name="Rectangle 1048">
            <a:extLst>
              <a:ext uri="{FF2B5EF4-FFF2-40B4-BE49-F238E27FC236}">
                <a16:creationId xmlns:a16="http://schemas.microsoft.com/office/drawing/2014/main" id="{0A597D97-203B-498B-95D3-E90DC961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Marcador de contenido 3">
            <a:extLst>
              <a:ext uri="{FF2B5EF4-FFF2-40B4-BE49-F238E27FC236}">
                <a16:creationId xmlns:a16="http://schemas.microsoft.com/office/drawing/2014/main" id="{EAF0C16F-F8AF-4295-4E65-591190C1EBC3}"/>
              </a:ext>
            </a:extLst>
          </p:cNvPr>
          <p:cNvPicPr>
            <a:picLocks noChangeAspect="1"/>
          </p:cNvPicPr>
          <p:nvPr/>
        </p:nvPicPr>
        <p:blipFill>
          <a:blip r:embed="rId2"/>
          <a:srcRect t="13444" b="12631"/>
          <a:stretch>
            <a:fillRect/>
          </a:stretch>
        </p:blipFill>
        <p:spPr>
          <a:xfrm>
            <a:off x="4267201" y="10"/>
            <a:ext cx="7924800" cy="3383270"/>
          </a:xfrm>
          <a:prstGeom prst="rect">
            <a:avLst/>
          </a:prstGeom>
        </p:spPr>
      </p:pic>
      <p:pic>
        <p:nvPicPr>
          <p:cNvPr id="4" name="Imagen 3" descr="Un dibujo de un personaje de caricatura&#10;&#10;Descripción generada automáticamente con confianza media">
            <a:extLst>
              <a:ext uri="{FF2B5EF4-FFF2-40B4-BE49-F238E27FC236}">
                <a16:creationId xmlns:a16="http://schemas.microsoft.com/office/drawing/2014/main" id="{B911991C-49A4-0CA1-02AC-0690A18C10D1}"/>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7253" r="2" b="13146"/>
          <a:stretch>
            <a:fillRect/>
          </a:stretch>
        </p:blipFill>
        <p:spPr>
          <a:xfrm>
            <a:off x="4650916" y="3474720"/>
            <a:ext cx="7555832" cy="3383280"/>
          </a:xfrm>
          <a:prstGeom prst="rect">
            <a:avLst/>
          </a:prstGeom>
        </p:spPr>
      </p:pic>
      <p:sp useBgFill="1">
        <p:nvSpPr>
          <p:cNvPr id="1051" name="Freeform: Shape 1050">
            <a:extLst>
              <a:ext uri="{FF2B5EF4-FFF2-40B4-BE49-F238E27FC236}">
                <a16:creationId xmlns:a16="http://schemas.microsoft.com/office/drawing/2014/main" id="{6A6EF10E-DF41-4BD3-8EB4-6F646531DC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4272" cy="6858000"/>
          </a:xfrm>
          <a:custGeom>
            <a:avLst/>
            <a:gdLst>
              <a:gd name="connsiteX0" fmla="*/ 0 w 6244272"/>
              <a:gd name="connsiteY0" fmla="*/ 0 h 6858000"/>
              <a:gd name="connsiteX1" fmla="*/ 732568 w 6244272"/>
              <a:gd name="connsiteY1" fmla="*/ 0 h 6858000"/>
              <a:gd name="connsiteX2" fmla="*/ 947849 w 6244272"/>
              <a:gd name="connsiteY2" fmla="*/ 0 h 6858000"/>
              <a:gd name="connsiteX3" fmla="*/ 1823619 w 6244272"/>
              <a:gd name="connsiteY3" fmla="*/ 0 h 6858000"/>
              <a:gd name="connsiteX4" fmla="*/ 5235673 w 6244272"/>
              <a:gd name="connsiteY4" fmla="*/ 0 h 6858000"/>
              <a:gd name="connsiteX5" fmla="*/ 4933297 w 6244272"/>
              <a:gd name="connsiteY5" fmla="*/ 110269 h 6858000"/>
              <a:gd name="connsiteX6" fmla="*/ 4976910 w 6244272"/>
              <a:gd name="connsiteY6" fmla="*/ 135168 h 6858000"/>
              <a:gd name="connsiteX7" fmla="*/ 5238580 w 6244272"/>
              <a:gd name="connsiteY7" fmla="*/ 71141 h 6858000"/>
              <a:gd name="connsiteX8" fmla="*/ 5290914 w 6244272"/>
              <a:gd name="connsiteY8" fmla="*/ 88927 h 6858000"/>
              <a:gd name="connsiteX9" fmla="*/ 5264747 w 6244272"/>
              <a:gd name="connsiteY9" fmla="*/ 163625 h 6858000"/>
              <a:gd name="connsiteX10" fmla="*/ 5151357 w 6244272"/>
              <a:gd name="connsiteY10" fmla="*/ 192082 h 6858000"/>
              <a:gd name="connsiteX11" fmla="*/ 4974002 w 6244272"/>
              <a:gd name="connsiteY11" fmla="*/ 373491 h 6858000"/>
              <a:gd name="connsiteX12" fmla="*/ 5241488 w 6244272"/>
              <a:gd name="connsiteY12" fmla="*/ 352148 h 6858000"/>
              <a:gd name="connsiteX13" fmla="*/ 5288007 w 6244272"/>
              <a:gd name="connsiteY13" fmla="*/ 394834 h 6858000"/>
              <a:gd name="connsiteX14" fmla="*/ 5305452 w 6244272"/>
              <a:gd name="connsiteY14" fmla="*/ 451747 h 6858000"/>
              <a:gd name="connsiteX15" fmla="*/ 5383953 w 6244272"/>
              <a:gd name="connsiteY15" fmla="*/ 359262 h 6858000"/>
              <a:gd name="connsiteX16" fmla="*/ 5450825 w 6244272"/>
              <a:gd name="connsiteY16" fmla="*/ 334364 h 6858000"/>
              <a:gd name="connsiteX17" fmla="*/ 5471177 w 6244272"/>
              <a:gd name="connsiteY17" fmla="*/ 416176 h 6858000"/>
              <a:gd name="connsiteX18" fmla="*/ 5410121 w 6244272"/>
              <a:gd name="connsiteY18" fmla="*/ 505101 h 6858000"/>
              <a:gd name="connsiteX19" fmla="*/ 5247303 w 6244272"/>
              <a:gd name="connsiteY19" fmla="*/ 558458 h 6858000"/>
              <a:gd name="connsiteX20" fmla="*/ 5421750 w 6244272"/>
              <a:gd name="connsiteY20" fmla="*/ 558458 h 6858000"/>
              <a:gd name="connsiteX21" fmla="*/ 5622364 w 6244272"/>
              <a:gd name="connsiteY21" fmla="*/ 522887 h 6858000"/>
              <a:gd name="connsiteX22" fmla="*/ 5834608 w 6244272"/>
              <a:gd name="connsiteY22" fmla="*/ 533558 h 6858000"/>
              <a:gd name="connsiteX23" fmla="*/ 6035223 w 6244272"/>
              <a:gd name="connsiteY23" fmla="*/ 462417 h 6858000"/>
              <a:gd name="connsiteX24" fmla="*/ 6238745 w 6244272"/>
              <a:gd name="connsiteY24" fmla="*/ 465975 h 6858000"/>
              <a:gd name="connsiteX25" fmla="*/ 5337434 w 6244272"/>
              <a:gd name="connsiteY25" fmla="*/ 910606 h 6858000"/>
              <a:gd name="connsiteX26" fmla="*/ 5381046 w 6244272"/>
              <a:gd name="connsiteY26" fmla="*/ 921277 h 6858000"/>
              <a:gd name="connsiteX27" fmla="*/ 5439195 w 6244272"/>
              <a:gd name="connsiteY27" fmla="*/ 949734 h 6858000"/>
              <a:gd name="connsiteX28" fmla="*/ 5395583 w 6244272"/>
              <a:gd name="connsiteY28" fmla="*/ 1006647 h 6858000"/>
              <a:gd name="connsiteX29" fmla="*/ 5160079 w 6244272"/>
              <a:gd name="connsiteY29" fmla="*/ 1113358 h 6858000"/>
              <a:gd name="connsiteX30" fmla="*/ 5101930 w 6244272"/>
              <a:gd name="connsiteY30" fmla="*/ 1220069 h 6858000"/>
              <a:gd name="connsiteX31" fmla="*/ 5174617 w 6244272"/>
              <a:gd name="connsiteY31" fmla="*/ 1209399 h 6858000"/>
              <a:gd name="connsiteX32" fmla="*/ 5238580 w 6244272"/>
              <a:gd name="connsiteY32" fmla="*/ 1230741 h 6858000"/>
              <a:gd name="connsiteX33" fmla="*/ 5212414 w 6244272"/>
              <a:gd name="connsiteY33" fmla="*/ 1365909 h 6858000"/>
              <a:gd name="connsiteX34" fmla="*/ 4878056 w 6244272"/>
              <a:gd name="connsiteY34" fmla="*/ 1540204 h 6858000"/>
              <a:gd name="connsiteX35" fmla="*/ 4848982 w 6244272"/>
              <a:gd name="connsiteY35" fmla="*/ 1597117 h 6858000"/>
              <a:gd name="connsiteX36" fmla="*/ 4889686 w 6244272"/>
              <a:gd name="connsiteY36" fmla="*/ 1636245 h 6858000"/>
              <a:gd name="connsiteX37" fmla="*/ 4997261 w 6244272"/>
              <a:gd name="connsiteY37" fmla="*/ 1657587 h 6858000"/>
              <a:gd name="connsiteX38" fmla="*/ 4846074 w 6244272"/>
              <a:gd name="connsiteY38" fmla="*/ 1849668 h 6858000"/>
              <a:gd name="connsiteX39" fmla="*/ 4790832 w 6244272"/>
              <a:gd name="connsiteY39" fmla="*/ 1903025 h 6858000"/>
              <a:gd name="connsiteX40" fmla="*/ 4694886 w 6244272"/>
              <a:gd name="connsiteY40" fmla="*/ 1984836 h 6858000"/>
              <a:gd name="connsiteX41" fmla="*/ 4694886 w 6244272"/>
              <a:gd name="connsiteY41" fmla="*/ 2013292 h 6858000"/>
              <a:gd name="connsiteX42" fmla="*/ 4822814 w 6244272"/>
              <a:gd name="connsiteY42" fmla="*/ 2102219 h 6858000"/>
              <a:gd name="connsiteX43" fmla="*/ 5055411 w 6244272"/>
              <a:gd name="connsiteY43" fmla="*/ 2077320 h 6858000"/>
              <a:gd name="connsiteX44" fmla="*/ 4712331 w 6244272"/>
              <a:gd name="connsiteY44" fmla="*/ 2208931 h 6858000"/>
              <a:gd name="connsiteX45" fmla="*/ 5822979 w 6244272"/>
              <a:gd name="connsiteY45" fmla="*/ 1892353 h 6858000"/>
              <a:gd name="connsiteX46" fmla="*/ 5753200 w 6244272"/>
              <a:gd name="connsiteY46" fmla="*/ 1974165 h 6858000"/>
              <a:gd name="connsiteX47" fmla="*/ 5363601 w 6244272"/>
              <a:gd name="connsiteY47" fmla="*/ 2191146 h 6858000"/>
              <a:gd name="connsiteX48" fmla="*/ 5253118 w 6244272"/>
              <a:gd name="connsiteY48" fmla="*/ 2326314 h 6858000"/>
              <a:gd name="connsiteX49" fmla="*/ 5136819 w 6244272"/>
              <a:gd name="connsiteY49" fmla="*/ 2401012 h 6858000"/>
              <a:gd name="connsiteX50" fmla="*/ 4974002 w 6244272"/>
              <a:gd name="connsiteY50" fmla="*/ 2401012 h 6858000"/>
              <a:gd name="connsiteX51" fmla="*/ 4857704 w 6244272"/>
              <a:gd name="connsiteY51" fmla="*/ 2518395 h 6858000"/>
              <a:gd name="connsiteX52" fmla="*/ 4976910 w 6244272"/>
              <a:gd name="connsiteY52" fmla="*/ 2543294 h 6858000"/>
              <a:gd name="connsiteX53" fmla="*/ 5116467 w 6244272"/>
              <a:gd name="connsiteY53" fmla="*/ 2525509 h 6858000"/>
              <a:gd name="connsiteX54" fmla="*/ 5273470 w 6244272"/>
              <a:gd name="connsiteY54" fmla="*/ 2564636 h 6858000"/>
              <a:gd name="connsiteX55" fmla="*/ 5418843 w 6244272"/>
              <a:gd name="connsiteY55" fmla="*/ 2532623 h 6858000"/>
              <a:gd name="connsiteX56" fmla="*/ 5593290 w 6244272"/>
              <a:gd name="connsiteY56" fmla="*/ 2553965 h 6858000"/>
              <a:gd name="connsiteX57" fmla="*/ 5648532 w 6244272"/>
              <a:gd name="connsiteY57" fmla="*/ 2692689 h 6858000"/>
              <a:gd name="connsiteX58" fmla="*/ 5665976 w 6244272"/>
              <a:gd name="connsiteY58" fmla="*/ 2703362 h 6858000"/>
              <a:gd name="connsiteX59" fmla="*/ 5988704 w 6244272"/>
              <a:gd name="connsiteY59" fmla="*/ 2923898 h 6858000"/>
              <a:gd name="connsiteX60" fmla="*/ 6078835 w 6244272"/>
              <a:gd name="connsiteY60" fmla="*/ 2941684 h 6858000"/>
              <a:gd name="connsiteX61" fmla="*/ 5546771 w 6244272"/>
              <a:gd name="connsiteY61" fmla="*/ 3329402 h 6858000"/>
              <a:gd name="connsiteX62" fmla="*/ 5904388 w 6244272"/>
              <a:gd name="connsiteY62" fmla="*/ 3229805 h 6858000"/>
              <a:gd name="connsiteX63" fmla="*/ 5953814 w 6244272"/>
              <a:gd name="connsiteY63" fmla="*/ 3393429 h 6858000"/>
              <a:gd name="connsiteX64" fmla="*/ 5785182 w 6244272"/>
              <a:gd name="connsiteY64" fmla="*/ 3539269 h 6858000"/>
              <a:gd name="connsiteX65" fmla="*/ 5724125 w 6244272"/>
              <a:gd name="connsiteY65" fmla="*/ 3827390 h 6858000"/>
              <a:gd name="connsiteX66" fmla="*/ 5753200 w 6244272"/>
              <a:gd name="connsiteY66" fmla="*/ 4090612 h 6858000"/>
              <a:gd name="connsiteX67" fmla="*/ 5825886 w 6244272"/>
              <a:gd name="connsiteY67" fmla="*/ 4172424 h 6858000"/>
              <a:gd name="connsiteX68" fmla="*/ 5930554 w 6244272"/>
              <a:gd name="connsiteY68" fmla="*/ 4321821 h 6858000"/>
              <a:gd name="connsiteX69" fmla="*/ 5994519 w 6244272"/>
              <a:gd name="connsiteY69" fmla="*/ 4414305 h 6858000"/>
              <a:gd name="connsiteX70" fmla="*/ 6218393 w 6244272"/>
              <a:gd name="connsiteY70" fmla="*/ 4378734 h 6858000"/>
              <a:gd name="connsiteX71" fmla="*/ 5918925 w 6244272"/>
              <a:gd name="connsiteY71" fmla="*/ 4613499 h 6858000"/>
              <a:gd name="connsiteX72" fmla="*/ 6160243 w 6244272"/>
              <a:gd name="connsiteY72" fmla="*/ 4585042 h 6858000"/>
              <a:gd name="connsiteX73" fmla="*/ 6238745 w 6244272"/>
              <a:gd name="connsiteY73" fmla="*/ 4602828 h 6858000"/>
              <a:gd name="connsiteX74" fmla="*/ 6195133 w 6244272"/>
              <a:gd name="connsiteY74" fmla="*/ 4677526 h 6858000"/>
              <a:gd name="connsiteX75" fmla="*/ 6017778 w 6244272"/>
              <a:gd name="connsiteY75" fmla="*/ 4805580 h 6858000"/>
              <a:gd name="connsiteX76" fmla="*/ 5651439 w 6244272"/>
              <a:gd name="connsiteY76" fmla="*/ 5154171 h 6858000"/>
              <a:gd name="connsiteX77" fmla="*/ 6006149 w 6244272"/>
              <a:gd name="connsiteY77" fmla="*/ 4994104 h 6858000"/>
              <a:gd name="connsiteX78" fmla="*/ 5633994 w 6244272"/>
              <a:gd name="connsiteY78" fmla="*/ 5353367 h 6858000"/>
              <a:gd name="connsiteX79" fmla="*/ 5552586 w 6244272"/>
              <a:gd name="connsiteY79" fmla="*/ 5474306 h 6858000"/>
              <a:gd name="connsiteX80" fmla="*/ 5383953 w 6244272"/>
              <a:gd name="connsiteY80" fmla="*/ 5769542 h 6858000"/>
              <a:gd name="connsiteX81" fmla="*/ 5392675 w 6244272"/>
              <a:gd name="connsiteY81" fmla="*/ 5801555 h 6858000"/>
              <a:gd name="connsiteX82" fmla="*/ 5584568 w 6244272"/>
              <a:gd name="connsiteY82" fmla="*/ 5755314 h 6858000"/>
              <a:gd name="connsiteX83" fmla="*/ 5334526 w 6244272"/>
              <a:gd name="connsiteY83" fmla="*/ 6004307 h 6858000"/>
              <a:gd name="connsiteX84" fmla="*/ 5075763 w 6244272"/>
              <a:gd name="connsiteY84" fmla="*/ 6196388 h 6858000"/>
              <a:gd name="connsiteX85" fmla="*/ 5258933 w 6244272"/>
              <a:gd name="connsiteY85" fmla="*/ 6167932 h 6858000"/>
              <a:gd name="connsiteX86" fmla="*/ 5511881 w 6244272"/>
              <a:gd name="connsiteY86" fmla="*/ 6057663 h 6858000"/>
              <a:gd name="connsiteX87" fmla="*/ 5599105 w 6244272"/>
              <a:gd name="connsiteY87" fmla="*/ 6100347 h 6858000"/>
              <a:gd name="connsiteX88" fmla="*/ 5360693 w 6244272"/>
              <a:gd name="connsiteY88" fmla="*/ 6281757 h 6858000"/>
              <a:gd name="connsiteX89" fmla="*/ 5224043 w 6244272"/>
              <a:gd name="connsiteY89" fmla="*/ 6367127 h 6858000"/>
              <a:gd name="connsiteX90" fmla="*/ 5168801 w 6244272"/>
              <a:gd name="connsiteY90" fmla="*/ 6431153 h 6858000"/>
              <a:gd name="connsiteX91" fmla="*/ 5011799 w 6244272"/>
              <a:gd name="connsiteY91" fmla="*/ 6658805 h 6858000"/>
              <a:gd name="connsiteX92" fmla="*/ 4651275 w 6244272"/>
              <a:gd name="connsiteY92" fmla="*/ 6858000 h 6858000"/>
              <a:gd name="connsiteX93" fmla="*/ 1823619 w 6244272"/>
              <a:gd name="connsiteY93" fmla="*/ 6858000 h 6858000"/>
              <a:gd name="connsiteX94" fmla="*/ 947849 w 6244272"/>
              <a:gd name="connsiteY94" fmla="*/ 6858000 h 6858000"/>
              <a:gd name="connsiteX95" fmla="*/ 732568 w 6244272"/>
              <a:gd name="connsiteY95" fmla="*/ 6858000 h 6858000"/>
              <a:gd name="connsiteX96" fmla="*/ 0 w 6244272"/>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244272" h="6858000">
                <a:moveTo>
                  <a:pt x="0" y="0"/>
                </a:moveTo>
                <a:lnTo>
                  <a:pt x="732568" y="0"/>
                </a:lnTo>
                <a:lnTo>
                  <a:pt x="947849" y="0"/>
                </a:lnTo>
                <a:lnTo>
                  <a:pt x="1823619" y="0"/>
                </a:lnTo>
                <a:lnTo>
                  <a:pt x="5235673" y="0"/>
                </a:lnTo>
                <a:cubicBezTo>
                  <a:pt x="5133912" y="35571"/>
                  <a:pt x="5035058" y="78255"/>
                  <a:pt x="4933297" y="110269"/>
                </a:cubicBezTo>
                <a:cubicBezTo>
                  <a:pt x="4947835" y="145839"/>
                  <a:pt x="4962372" y="138725"/>
                  <a:pt x="4976910" y="135168"/>
                </a:cubicBezTo>
                <a:cubicBezTo>
                  <a:pt x="5064133" y="120941"/>
                  <a:pt x="5154264" y="110269"/>
                  <a:pt x="5238580" y="71141"/>
                </a:cubicBezTo>
                <a:cubicBezTo>
                  <a:pt x="5258933" y="64027"/>
                  <a:pt x="5282192" y="64027"/>
                  <a:pt x="5290914" y="88927"/>
                </a:cubicBezTo>
                <a:cubicBezTo>
                  <a:pt x="5305452" y="124497"/>
                  <a:pt x="5285100" y="145839"/>
                  <a:pt x="5264747" y="163625"/>
                </a:cubicBezTo>
                <a:cubicBezTo>
                  <a:pt x="5229858" y="195638"/>
                  <a:pt x="5189154" y="188525"/>
                  <a:pt x="5151357" y="192082"/>
                </a:cubicBezTo>
                <a:cubicBezTo>
                  <a:pt x="5046689" y="209867"/>
                  <a:pt x="4997261" y="259665"/>
                  <a:pt x="4974002" y="373491"/>
                </a:cubicBezTo>
                <a:cubicBezTo>
                  <a:pt x="5064133" y="327250"/>
                  <a:pt x="5154264" y="384162"/>
                  <a:pt x="5241488" y="352148"/>
                </a:cubicBezTo>
                <a:cubicBezTo>
                  <a:pt x="5264747" y="345034"/>
                  <a:pt x="5299637" y="355706"/>
                  <a:pt x="5288007" y="394834"/>
                </a:cubicBezTo>
                <a:cubicBezTo>
                  <a:pt x="5276378" y="430405"/>
                  <a:pt x="5238580" y="458860"/>
                  <a:pt x="5305452" y="451747"/>
                </a:cubicBezTo>
                <a:cubicBezTo>
                  <a:pt x="5354879" y="448189"/>
                  <a:pt x="5369416" y="405504"/>
                  <a:pt x="5383953" y="359262"/>
                </a:cubicBezTo>
                <a:cubicBezTo>
                  <a:pt x="5395583" y="334364"/>
                  <a:pt x="5427565" y="320135"/>
                  <a:pt x="5450825" y="334364"/>
                </a:cubicBezTo>
                <a:cubicBezTo>
                  <a:pt x="5479899" y="348592"/>
                  <a:pt x="5471177" y="387720"/>
                  <a:pt x="5471177" y="416176"/>
                </a:cubicBezTo>
                <a:cubicBezTo>
                  <a:pt x="5474085" y="469532"/>
                  <a:pt x="5450825" y="494431"/>
                  <a:pt x="5410121" y="505101"/>
                </a:cubicBezTo>
                <a:cubicBezTo>
                  <a:pt x="5360693" y="519330"/>
                  <a:pt x="5311267" y="537116"/>
                  <a:pt x="5247303" y="558458"/>
                </a:cubicBezTo>
                <a:cubicBezTo>
                  <a:pt x="5317082" y="594028"/>
                  <a:pt x="5369416" y="586915"/>
                  <a:pt x="5421750" y="558458"/>
                </a:cubicBezTo>
                <a:cubicBezTo>
                  <a:pt x="5485714" y="526444"/>
                  <a:pt x="5570030" y="483759"/>
                  <a:pt x="5622364" y="522887"/>
                </a:cubicBezTo>
                <a:cubicBezTo>
                  <a:pt x="5700865" y="579800"/>
                  <a:pt x="5764829" y="544229"/>
                  <a:pt x="5834608" y="533558"/>
                </a:cubicBezTo>
                <a:cubicBezTo>
                  <a:pt x="5979982" y="512216"/>
                  <a:pt x="5889850" y="480203"/>
                  <a:pt x="6035223" y="462417"/>
                </a:cubicBezTo>
                <a:cubicBezTo>
                  <a:pt x="6093372" y="455303"/>
                  <a:pt x="6154429" y="426847"/>
                  <a:pt x="6238745" y="465975"/>
                </a:cubicBezTo>
                <a:cubicBezTo>
                  <a:pt x="5857868" y="672284"/>
                  <a:pt x="5677606" y="658055"/>
                  <a:pt x="5337434" y="910606"/>
                </a:cubicBezTo>
                <a:cubicBezTo>
                  <a:pt x="5351971" y="935506"/>
                  <a:pt x="5366508" y="924835"/>
                  <a:pt x="5381046" y="921277"/>
                </a:cubicBezTo>
                <a:cubicBezTo>
                  <a:pt x="5404305" y="917720"/>
                  <a:pt x="5433380" y="903491"/>
                  <a:pt x="5439195" y="949734"/>
                </a:cubicBezTo>
                <a:cubicBezTo>
                  <a:pt x="5442103" y="985305"/>
                  <a:pt x="5424657" y="1003089"/>
                  <a:pt x="5395583" y="1006647"/>
                </a:cubicBezTo>
                <a:cubicBezTo>
                  <a:pt x="5311267" y="1020875"/>
                  <a:pt x="5235673" y="1070674"/>
                  <a:pt x="5160079" y="1113358"/>
                </a:cubicBezTo>
                <a:cubicBezTo>
                  <a:pt x="5125190" y="1131144"/>
                  <a:pt x="5087393" y="1156043"/>
                  <a:pt x="5101930" y="1220069"/>
                </a:cubicBezTo>
                <a:cubicBezTo>
                  <a:pt x="5131004" y="1237855"/>
                  <a:pt x="5151357" y="1212955"/>
                  <a:pt x="5174617" y="1209399"/>
                </a:cubicBezTo>
                <a:cubicBezTo>
                  <a:pt x="5197876" y="1205842"/>
                  <a:pt x="5253118" y="1220069"/>
                  <a:pt x="5238580" y="1230741"/>
                </a:cubicBezTo>
                <a:cubicBezTo>
                  <a:pt x="5171709" y="1269868"/>
                  <a:pt x="5293822" y="1365909"/>
                  <a:pt x="5212414" y="1365909"/>
                </a:cubicBezTo>
                <a:cubicBezTo>
                  <a:pt x="5078671" y="1365909"/>
                  <a:pt x="5005984" y="1536647"/>
                  <a:pt x="4878056" y="1540204"/>
                </a:cubicBezTo>
                <a:cubicBezTo>
                  <a:pt x="4857704" y="1540204"/>
                  <a:pt x="4848982" y="1572219"/>
                  <a:pt x="4848982" y="1597117"/>
                </a:cubicBezTo>
                <a:cubicBezTo>
                  <a:pt x="4848982" y="1629132"/>
                  <a:pt x="4869333" y="1632688"/>
                  <a:pt x="4889686" y="1636245"/>
                </a:cubicBezTo>
                <a:cubicBezTo>
                  <a:pt x="4921668" y="1639802"/>
                  <a:pt x="4956557" y="1597117"/>
                  <a:pt x="4997261" y="1657587"/>
                </a:cubicBezTo>
                <a:cubicBezTo>
                  <a:pt x="4921668" y="1693158"/>
                  <a:pt x="4843167" y="1728729"/>
                  <a:pt x="4846074" y="1849668"/>
                </a:cubicBezTo>
                <a:cubicBezTo>
                  <a:pt x="4846074" y="1881683"/>
                  <a:pt x="4814092" y="1895910"/>
                  <a:pt x="4790832" y="1903025"/>
                </a:cubicBezTo>
                <a:cubicBezTo>
                  <a:pt x="4750128" y="1917252"/>
                  <a:pt x="4718146" y="1938595"/>
                  <a:pt x="4694886" y="1984836"/>
                </a:cubicBezTo>
                <a:cubicBezTo>
                  <a:pt x="4694886" y="1995507"/>
                  <a:pt x="4694886" y="2002622"/>
                  <a:pt x="4694886" y="2013292"/>
                </a:cubicBezTo>
                <a:cubicBezTo>
                  <a:pt x="4700701" y="2123562"/>
                  <a:pt x="4758850" y="2120004"/>
                  <a:pt x="4822814" y="2102219"/>
                </a:cubicBezTo>
                <a:cubicBezTo>
                  <a:pt x="4898408" y="2080877"/>
                  <a:pt x="4974002" y="2038192"/>
                  <a:pt x="5055411" y="2077320"/>
                </a:cubicBezTo>
                <a:cubicBezTo>
                  <a:pt x="4942020" y="2130676"/>
                  <a:pt x="4817000" y="2134233"/>
                  <a:pt x="4712331" y="2208931"/>
                </a:cubicBezTo>
                <a:cubicBezTo>
                  <a:pt x="5101930" y="2223159"/>
                  <a:pt x="5445010" y="1984836"/>
                  <a:pt x="5822979" y="1892353"/>
                </a:cubicBezTo>
                <a:cubicBezTo>
                  <a:pt x="5811349" y="1952823"/>
                  <a:pt x="5779367" y="1967051"/>
                  <a:pt x="5753200" y="1974165"/>
                </a:cubicBezTo>
                <a:cubicBezTo>
                  <a:pt x="5613642" y="2020407"/>
                  <a:pt x="5491529" y="2112891"/>
                  <a:pt x="5363601" y="2191146"/>
                </a:cubicBezTo>
                <a:cubicBezTo>
                  <a:pt x="5311267" y="2223159"/>
                  <a:pt x="5273470" y="2258731"/>
                  <a:pt x="5253118" y="2326314"/>
                </a:cubicBezTo>
                <a:cubicBezTo>
                  <a:pt x="5235673" y="2390340"/>
                  <a:pt x="5200783" y="2418796"/>
                  <a:pt x="5136819" y="2401012"/>
                </a:cubicBezTo>
                <a:cubicBezTo>
                  <a:pt x="5084485" y="2386784"/>
                  <a:pt x="5029243" y="2393898"/>
                  <a:pt x="4974002" y="2401012"/>
                </a:cubicBezTo>
                <a:cubicBezTo>
                  <a:pt x="4912946" y="2408126"/>
                  <a:pt x="4843167" y="2479267"/>
                  <a:pt x="4857704" y="2518395"/>
                </a:cubicBezTo>
                <a:cubicBezTo>
                  <a:pt x="4886778" y="2582422"/>
                  <a:pt x="4936205" y="2550408"/>
                  <a:pt x="4976910" y="2543294"/>
                </a:cubicBezTo>
                <a:cubicBezTo>
                  <a:pt x="5026336" y="2536181"/>
                  <a:pt x="5116467" y="2518395"/>
                  <a:pt x="5116467" y="2525509"/>
                </a:cubicBezTo>
                <a:cubicBezTo>
                  <a:pt x="5148450" y="2685576"/>
                  <a:pt x="5221136" y="2564636"/>
                  <a:pt x="5273470" y="2564636"/>
                </a:cubicBezTo>
                <a:cubicBezTo>
                  <a:pt x="5322897" y="2564636"/>
                  <a:pt x="5372323" y="2546851"/>
                  <a:pt x="5418843" y="2532623"/>
                </a:cubicBezTo>
                <a:cubicBezTo>
                  <a:pt x="5479899" y="2514837"/>
                  <a:pt x="5535140" y="2546851"/>
                  <a:pt x="5593290" y="2553965"/>
                </a:cubicBezTo>
                <a:cubicBezTo>
                  <a:pt x="5645624" y="2561080"/>
                  <a:pt x="5616550" y="2653563"/>
                  <a:pt x="5648532" y="2692689"/>
                </a:cubicBezTo>
                <a:cubicBezTo>
                  <a:pt x="5654346" y="2703362"/>
                  <a:pt x="5660161" y="2703362"/>
                  <a:pt x="5665976" y="2703362"/>
                </a:cubicBezTo>
                <a:cubicBezTo>
                  <a:pt x="5683421" y="2980812"/>
                  <a:pt x="5988704" y="2913227"/>
                  <a:pt x="5988704" y="2923898"/>
                </a:cubicBezTo>
                <a:cubicBezTo>
                  <a:pt x="6014871" y="2941684"/>
                  <a:pt x="6046853" y="2899000"/>
                  <a:pt x="6078835" y="2941684"/>
                </a:cubicBezTo>
                <a:cubicBezTo>
                  <a:pt x="5942185" y="3137322"/>
                  <a:pt x="5732847" y="3183563"/>
                  <a:pt x="5546771" y="3329402"/>
                </a:cubicBezTo>
                <a:cubicBezTo>
                  <a:pt x="5700865" y="3379202"/>
                  <a:pt x="5790997" y="3208463"/>
                  <a:pt x="5904388" y="3229805"/>
                </a:cubicBezTo>
                <a:cubicBezTo>
                  <a:pt x="5959629" y="3283162"/>
                  <a:pt x="5793904" y="3368530"/>
                  <a:pt x="5953814" y="3393429"/>
                </a:cubicBezTo>
                <a:cubicBezTo>
                  <a:pt x="5884036" y="3439672"/>
                  <a:pt x="5834608" y="3485914"/>
                  <a:pt x="5785182" y="3539269"/>
                </a:cubicBezTo>
                <a:cubicBezTo>
                  <a:pt x="5700865" y="3635309"/>
                  <a:pt x="5683421" y="3699337"/>
                  <a:pt x="5724125" y="3827390"/>
                </a:cubicBezTo>
                <a:cubicBezTo>
                  <a:pt x="5750293" y="3912759"/>
                  <a:pt x="5788089" y="3991015"/>
                  <a:pt x="5753200" y="4090612"/>
                </a:cubicBezTo>
                <a:cubicBezTo>
                  <a:pt x="5729940" y="4158196"/>
                  <a:pt x="5738663" y="4204438"/>
                  <a:pt x="5825886" y="4172424"/>
                </a:cubicBezTo>
                <a:cubicBezTo>
                  <a:pt x="5918925" y="4140411"/>
                  <a:pt x="5953814" y="4200882"/>
                  <a:pt x="5930554" y="4321821"/>
                </a:cubicBezTo>
                <a:cubicBezTo>
                  <a:pt x="5916018" y="4400076"/>
                  <a:pt x="5930554" y="4424975"/>
                  <a:pt x="5994519" y="4414305"/>
                </a:cubicBezTo>
                <a:cubicBezTo>
                  <a:pt x="6064297" y="4403633"/>
                  <a:pt x="6131169" y="4353835"/>
                  <a:pt x="6218393" y="4378734"/>
                </a:cubicBezTo>
                <a:cubicBezTo>
                  <a:pt x="6148614" y="4521016"/>
                  <a:pt x="6000333" y="4478331"/>
                  <a:pt x="5918925" y="4613499"/>
                </a:cubicBezTo>
                <a:cubicBezTo>
                  <a:pt x="6014871" y="4613499"/>
                  <a:pt x="6090465" y="4613499"/>
                  <a:pt x="6160243" y="4585042"/>
                </a:cubicBezTo>
                <a:cubicBezTo>
                  <a:pt x="6189318" y="4574373"/>
                  <a:pt x="6221300" y="4560144"/>
                  <a:pt x="6238745" y="4602828"/>
                </a:cubicBezTo>
                <a:cubicBezTo>
                  <a:pt x="6259098" y="4652628"/>
                  <a:pt x="6218393" y="4670412"/>
                  <a:pt x="6195133" y="4677526"/>
                </a:cubicBezTo>
                <a:cubicBezTo>
                  <a:pt x="6128261" y="4702425"/>
                  <a:pt x="6075928" y="4759339"/>
                  <a:pt x="6017778" y="4805580"/>
                </a:cubicBezTo>
                <a:cubicBezTo>
                  <a:pt x="5892758" y="4905177"/>
                  <a:pt x="5756107" y="4990547"/>
                  <a:pt x="5651439" y="5154171"/>
                </a:cubicBezTo>
                <a:cubicBezTo>
                  <a:pt x="5782275" y="5111487"/>
                  <a:pt x="5881128" y="5011889"/>
                  <a:pt x="6006149" y="4994104"/>
                </a:cubicBezTo>
                <a:cubicBezTo>
                  <a:pt x="5898572" y="5143500"/>
                  <a:pt x="5761922" y="5243097"/>
                  <a:pt x="5633994" y="5353367"/>
                </a:cubicBezTo>
                <a:cubicBezTo>
                  <a:pt x="5596197" y="5385379"/>
                  <a:pt x="5558400" y="5406721"/>
                  <a:pt x="5552586" y="5474306"/>
                </a:cubicBezTo>
                <a:cubicBezTo>
                  <a:pt x="5535140" y="5605917"/>
                  <a:pt x="5488622" y="5712629"/>
                  <a:pt x="5383953" y="5769542"/>
                </a:cubicBezTo>
                <a:cubicBezTo>
                  <a:pt x="5383953" y="5769542"/>
                  <a:pt x="5389768" y="5790884"/>
                  <a:pt x="5392675" y="5801555"/>
                </a:cubicBezTo>
                <a:cubicBezTo>
                  <a:pt x="5456640" y="5805112"/>
                  <a:pt x="5506066" y="5726858"/>
                  <a:pt x="5584568" y="5755314"/>
                </a:cubicBezTo>
                <a:cubicBezTo>
                  <a:pt x="5506066" y="5862025"/>
                  <a:pt x="5442103" y="5954508"/>
                  <a:pt x="5334526" y="6004307"/>
                </a:cubicBezTo>
                <a:cubicBezTo>
                  <a:pt x="5247303" y="6043434"/>
                  <a:pt x="5139727" y="6068335"/>
                  <a:pt x="5075763" y="6196388"/>
                </a:cubicBezTo>
                <a:cubicBezTo>
                  <a:pt x="5148450" y="6221287"/>
                  <a:pt x="5203691" y="6189274"/>
                  <a:pt x="5258933" y="6167932"/>
                </a:cubicBezTo>
                <a:cubicBezTo>
                  <a:pt x="5343249" y="6132361"/>
                  <a:pt x="5427565" y="6093234"/>
                  <a:pt x="5511881" y="6057663"/>
                </a:cubicBezTo>
                <a:cubicBezTo>
                  <a:pt x="5543864" y="6043434"/>
                  <a:pt x="5578753" y="6036320"/>
                  <a:pt x="5599105" y="6100347"/>
                </a:cubicBezTo>
                <a:cubicBezTo>
                  <a:pt x="5491529" y="6114575"/>
                  <a:pt x="5427565" y="6199945"/>
                  <a:pt x="5360693" y="6281757"/>
                </a:cubicBezTo>
                <a:cubicBezTo>
                  <a:pt x="5322897" y="6327999"/>
                  <a:pt x="5290914" y="6388469"/>
                  <a:pt x="5224043" y="6367127"/>
                </a:cubicBezTo>
                <a:cubicBezTo>
                  <a:pt x="5189154" y="6356456"/>
                  <a:pt x="5165894" y="6388469"/>
                  <a:pt x="5168801" y="6431153"/>
                </a:cubicBezTo>
                <a:cubicBezTo>
                  <a:pt x="5183339" y="6580550"/>
                  <a:pt x="5099022" y="6630349"/>
                  <a:pt x="5011799" y="6658805"/>
                </a:cubicBezTo>
                <a:cubicBezTo>
                  <a:pt x="4883871" y="6701489"/>
                  <a:pt x="4770480" y="6786859"/>
                  <a:pt x="4651275" y="6858000"/>
                </a:cubicBezTo>
                <a:lnTo>
                  <a:pt x="1823619" y="6858000"/>
                </a:lnTo>
                <a:lnTo>
                  <a:pt x="947849" y="6858000"/>
                </a:lnTo>
                <a:lnTo>
                  <a:pt x="732568"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CuadroTexto 1">
            <a:extLst>
              <a:ext uri="{FF2B5EF4-FFF2-40B4-BE49-F238E27FC236}">
                <a16:creationId xmlns:a16="http://schemas.microsoft.com/office/drawing/2014/main" id="{CB41A540-5DF2-480C-F008-9D248A8866DF}"/>
              </a:ext>
            </a:extLst>
          </p:cNvPr>
          <p:cNvSpPr txBox="1"/>
          <p:nvPr/>
        </p:nvSpPr>
        <p:spPr>
          <a:xfrm>
            <a:off x="643468" y="609600"/>
            <a:ext cx="3992700" cy="3877197"/>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400" b="1" kern="1200">
                <a:solidFill>
                  <a:schemeClr val="tx1"/>
                </a:solidFill>
                <a:latin typeface="+mj-lt"/>
                <a:ea typeface="+mj-ea"/>
                <a:cs typeface="+mj-cs"/>
              </a:rPr>
              <a:t>Ejercicio</a:t>
            </a:r>
          </a:p>
          <a:p>
            <a:pPr>
              <a:lnSpc>
                <a:spcPct val="90000"/>
              </a:lnSpc>
              <a:spcBef>
                <a:spcPct val="0"/>
              </a:spcBef>
              <a:spcAft>
                <a:spcPts val="600"/>
              </a:spcAft>
            </a:pPr>
            <a:endParaRPr lang="en-US" sz="4400" kern="1200">
              <a:solidFill>
                <a:schemeClr val="tx1"/>
              </a:solidFill>
              <a:latin typeface="+mj-lt"/>
              <a:ea typeface="+mj-ea"/>
              <a:cs typeface="+mj-cs"/>
            </a:endParaRPr>
          </a:p>
          <a:p>
            <a:pPr>
              <a:lnSpc>
                <a:spcPct val="90000"/>
              </a:lnSpc>
              <a:spcBef>
                <a:spcPct val="0"/>
              </a:spcBef>
              <a:spcAft>
                <a:spcPts val="600"/>
              </a:spcAft>
            </a:pPr>
            <a:r>
              <a:rPr lang="en-US" sz="4400" kern="1200">
                <a:solidFill>
                  <a:schemeClr val="tx1"/>
                </a:solidFill>
                <a:latin typeface="+mj-lt"/>
                <a:ea typeface="+mj-ea"/>
                <a:cs typeface="+mj-cs"/>
              </a:rPr>
              <a:t>Diseña tu escenario laboral</a:t>
            </a:r>
          </a:p>
        </p:txBody>
      </p:sp>
    </p:spTree>
    <p:extLst>
      <p:ext uri="{BB962C8B-B14F-4D97-AF65-F5344CB8AC3E}">
        <p14:creationId xmlns:p14="http://schemas.microsoft.com/office/powerpoint/2010/main" val="2355239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6"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21883ABB-616D-6E8F-3F52-24B53C920663}"/>
              </a:ext>
            </a:extLst>
          </p:cNvPr>
          <p:cNvSpPr txBox="1"/>
          <p:nvPr/>
        </p:nvSpPr>
        <p:spPr>
          <a:xfrm>
            <a:off x="1028700" y="1967266"/>
            <a:ext cx="2628900" cy="2547257"/>
          </a:xfrm>
          <a:prstGeom prst="rect">
            <a:avLst/>
          </a:prstGeom>
          <a:noFill/>
        </p:spPr>
        <p:txBody>
          <a:bodyPr vert="horz" lIns="91440" tIns="45720" rIns="91440" bIns="45720" rtlCol="0" anchor="ctr">
            <a:normAutofit/>
          </a:bodyPr>
          <a:lstStyle/>
          <a:p>
            <a:pPr algn="ctr">
              <a:lnSpc>
                <a:spcPct val="90000"/>
              </a:lnSpc>
              <a:spcBef>
                <a:spcPct val="0"/>
              </a:spcBef>
              <a:spcAft>
                <a:spcPts val="600"/>
              </a:spcAft>
            </a:pPr>
            <a:r>
              <a:rPr lang="en-US" sz="3600" kern="1200">
                <a:solidFill>
                  <a:srgbClr val="FFFFFF"/>
                </a:solidFill>
                <a:latin typeface="+mj-lt"/>
                <a:ea typeface="+mj-ea"/>
                <a:cs typeface="+mj-cs"/>
              </a:rPr>
              <a:t>¿Estas listo para una entrevista laboral?</a:t>
            </a:r>
          </a:p>
        </p:txBody>
      </p:sp>
      <p:pic>
        <p:nvPicPr>
          <p:cNvPr id="3" name="Marcador de contenido 3">
            <a:extLst>
              <a:ext uri="{FF2B5EF4-FFF2-40B4-BE49-F238E27FC236}">
                <a16:creationId xmlns:a16="http://schemas.microsoft.com/office/drawing/2014/main" id="{88B48E94-7037-1C87-F3CF-B3D5D9DE1C5B}"/>
              </a:ext>
            </a:extLst>
          </p:cNvPr>
          <p:cNvPicPr>
            <a:picLocks noChangeAspect="1"/>
          </p:cNvPicPr>
          <p:nvPr/>
        </p:nvPicPr>
        <p:blipFill>
          <a:blip r:embed="rId2"/>
          <a:srcRect t="7313" b="6500"/>
          <a:stretch>
            <a:fillRect/>
          </a:stretch>
        </p:blipFill>
        <p:spPr>
          <a:xfrm>
            <a:off x="4777316" y="1740358"/>
            <a:ext cx="6780700" cy="3374954"/>
          </a:xfrm>
          <a:prstGeom prst="rect">
            <a:avLst/>
          </a:prstGeom>
        </p:spPr>
      </p:pic>
    </p:spTree>
    <p:extLst>
      <p:ext uri="{BB962C8B-B14F-4D97-AF65-F5344CB8AC3E}">
        <p14:creationId xmlns:p14="http://schemas.microsoft.com/office/powerpoint/2010/main" val="762088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3">
            <a:extLst>
              <a:ext uri="{FF2B5EF4-FFF2-40B4-BE49-F238E27FC236}">
                <a16:creationId xmlns:a16="http://schemas.microsoft.com/office/drawing/2014/main" id="{836796AE-BCA5-C060-30F3-214661485C58}"/>
              </a:ext>
            </a:extLst>
          </p:cNvPr>
          <p:cNvGraphicFramePr>
            <a:graphicFrameLocks noGrp="1"/>
          </p:cNvGraphicFramePr>
          <p:nvPr>
            <p:extLst>
              <p:ext uri="{D42A27DB-BD31-4B8C-83A1-F6EECF244321}">
                <p14:modId xmlns:p14="http://schemas.microsoft.com/office/powerpoint/2010/main" val="2434303984"/>
              </p:ext>
            </p:extLst>
          </p:nvPr>
        </p:nvGraphicFramePr>
        <p:xfrm>
          <a:off x="320512" y="719666"/>
          <a:ext cx="11462994" cy="5486400"/>
        </p:xfrm>
        <a:graphic>
          <a:graphicData uri="http://schemas.openxmlformats.org/drawingml/2006/table">
            <a:tbl>
              <a:tblPr firstRow="1" bandRow="1">
                <a:tableStyleId>{5C22544A-7EE6-4342-B048-85BDC9FD1C3A}</a:tableStyleId>
              </a:tblPr>
              <a:tblGrid>
                <a:gridCol w="3820998">
                  <a:extLst>
                    <a:ext uri="{9D8B030D-6E8A-4147-A177-3AD203B41FA5}">
                      <a16:colId xmlns:a16="http://schemas.microsoft.com/office/drawing/2014/main" val="2828959508"/>
                    </a:ext>
                  </a:extLst>
                </a:gridCol>
                <a:gridCol w="3820998">
                  <a:extLst>
                    <a:ext uri="{9D8B030D-6E8A-4147-A177-3AD203B41FA5}">
                      <a16:colId xmlns:a16="http://schemas.microsoft.com/office/drawing/2014/main" val="3063535808"/>
                    </a:ext>
                  </a:extLst>
                </a:gridCol>
                <a:gridCol w="3820998">
                  <a:extLst>
                    <a:ext uri="{9D8B030D-6E8A-4147-A177-3AD203B41FA5}">
                      <a16:colId xmlns:a16="http://schemas.microsoft.com/office/drawing/2014/main" val="1289671380"/>
                    </a:ext>
                  </a:extLst>
                </a:gridCol>
              </a:tblGrid>
              <a:tr h="370840">
                <a:tc>
                  <a:txBody>
                    <a:bodyPr/>
                    <a:lstStyle/>
                    <a:p>
                      <a:r>
                        <a:rPr lang="es-MX" dirty="0">
                          <a:solidFill>
                            <a:schemeClr val="accent2">
                              <a:lumMod val="50000"/>
                            </a:schemeClr>
                          </a:solidFill>
                          <a:latin typeface="Comic Sans MS" panose="030F0702030302020204" pitchFamily="66" charset="0"/>
                        </a:rPr>
                        <a:t>¿Qué clase de trabajo debes buscar?</a:t>
                      </a:r>
                    </a:p>
                    <a:p>
                      <a:endParaRPr lang="es-MX" dirty="0">
                        <a:solidFill>
                          <a:schemeClr val="accent2">
                            <a:lumMod val="50000"/>
                          </a:schemeClr>
                        </a:solidFill>
                        <a:latin typeface="Comic Sans MS" panose="030F0702030302020204" pitchFamily="66" charset="0"/>
                      </a:endParaRPr>
                    </a:p>
                    <a:p>
                      <a:r>
                        <a:rPr lang="es-MX" b="0" dirty="0">
                          <a:solidFill>
                            <a:schemeClr val="accent2">
                              <a:lumMod val="50000"/>
                            </a:schemeClr>
                          </a:solidFill>
                          <a:latin typeface="Comic Sans MS" panose="030F0702030302020204" pitchFamily="66" charset="0"/>
                        </a:rPr>
                        <a:t>Busca donde tu perfil concuerde con las actividades que realizan</a:t>
                      </a:r>
                    </a:p>
                  </a:txBody>
                  <a:tcPr>
                    <a:solidFill>
                      <a:schemeClr val="accent4">
                        <a:lumMod val="20000"/>
                        <a:lumOff val="80000"/>
                      </a:schemeClr>
                    </a:solidFill>
                  </a:tcPr>
                </a:tc>
                <a:tc>
                  <a:txBody>
                    <a:bodyPr/>
                    <a:lstStyle/>
                    <a:p>
                      <a:r>
                        <a:rPr lang="es-MX" dirty="0">
                          <a:solidFill>
                            <a:schemeClr val="accent2">
                              <a:lumMod val="50000"/>
                            </a:schemeClr>
                          </a:solidFill>
                          <a:latin typeface="Comic Sans MS" panose="030F0702030302020204" pitchFamily="66" charset="0"/>
                        </a:rPr>
                        <a:t>¿Cómo puedes prever los tiempos para llegar puntual a tu cita laboral?</a:t>
                      </a:r>
                    </a:p>
                    <a:p>
                      <a:endParaRPr lang="es-MX" dirty="0">
                        <a:solidFill>
                          <a:schemeClr val="accent2">
                            <a:lumMod val="50000"/>
                          </a:schemeClr>
                        </a:solidFill>
                        <a:latin typeface="Comic Sans MS" panose="030F0702030302020204" pitchFamily="66" charset="0"/>
                      </a:endParaRPr>
                    </a:p>
                    <a:p>
                      <a:r>
                        <a:rPr lang="es-MX" b="0" dirty="0">
                          <a:solidFill>
                            <a:schemeClr val="accent2">
                              <a:lumMod val="50000"/>
                            </a:schemeClr>
                          </a:solidFill>
                          <a:latin typeface="Comic Sans MS" panose="030F0702030302020204" pitchFamily="66" charset="0"/>
                        </a:rPr>
                        <a:t>Días antes asiste al lugar para tomar el tiempo que tardas en desplazarte</a:t>
                      </a:r>
                    </a:p>
                  </a:txBody>
                  <a:tcPr>
                    <a:solidFill>
                      <a:srgbClr val="FFFF00"/>
                    </a:solidFill>
                  </a:tcPr>
                </a:tc>
                <a:tc>
                  <a:txBody>
                    <a:bodyPr/>
                    <a:lstStyle/>
                    <a:p>
                      <a:r>
                        <a:rPr lang="es-MX" dirty="0">
                          <a:solidFill>
                            <a:schemeClr val="accent2">
                              <a:lumMod val="50000"/>
                            </a:schemeClr>
                          </a:solidFill>
                          <a:latin typeface="Comic Sans MS" panose="030F0702030302020204" pitchFamily="66" charset="0"/>
                        </a:rPr>
                        <a:t>¿Cómo debes vestir?</a:t>
                      </a:r>
                    </a:p>
                    <a:p>
                      <a:endParaRPr lang="es-MX" dirty="0">
                        <a:solidFill>
                          <a:schemeClr val="accent2">
                            <a:lumMod val="50000"/>
                          </a:schemeClr>
                        </a:solidFill>
                        <a:latin typeface="Comic Sans MS" panose="030F0702030302020204" pitchFamily="66" charset="0"/>
                      </a:endParaRPr>
                    </a:p>
                    <a:p>
                      <a:r>
                        <a:rPr lang="es-MX" b="0" dirty="0">
                          <a:solidFill>
                            <a:schemeClr val="accent2">
                              <a:lumMod val="50000"/>
                            </a:schemeClr>
                          </a:solidFill>
                          <a:latin typeface="Comic Sans MS" panose="030F0702030302020204" pitchFamily="66" charset="0"/>
                        </a:rPr>
                        <a:t>De manera formal, aseado</a:t>
                      </a:r>
                    </a:p>
                    <a:p>
                      <a:r>
                        <a:rPr lang="es-MX" b="0" dirty="0">
                          <a:solidFill>
                            <a:schemeClr val="accent2">
                              <a:lumMod val="50000"/>
                            </a:schemeClr>
                          </a:solidFill>
                          <a:latin typeface="Comic Sans MS" panose="030F0702030302020204" pitchFamily="66" charset="0"/>
                        </a:rPr>
                        <a:t>(Si tienes algún traje… utilízalo)</a:t>
                      </a:r>
                    </a:p>
                  </a:txBody>
                  <a:tcPr>
                    <a:solidFill>
                      <a:schemeClr val="accent4">
                        <a:lumMod val="20000"/>
                        <a:lumOff val="80000"/>
                      </a:schemeClr>
                    </a:solidFill>
                  </a:tcPr>
                </a:tc>
                <a:extLst>
                  <a:ext uri="{0D108BD9-81ED-4DB2-BD59-A6C34878D82A}">
                    <a16:rowId xmlns:a16="http://schemas.microsoft.com/office/drawing/2014/main" val="2084696294"/>
                  </a:ext>
                </a:extLst>
              </a:tr>
              <a:tr h="370840">
                <a:tc>
                  <a:txBody>
                    <a:bodyPr/>
                    <a:lstStyle/>
                    <a:p>
                      <a:r>
                        <a:rPr lang="es-MX" b="1" dirty="0">
                          <a:solidFill>
                            <a:schemeClr val="accent2">
                              <a:lumMod val="50000"/>
                            </a:schemeClr>
                          </a:solidFill>
                          <a:latin typeface="Comic Sans MS" panose="030F0702030302020204" pitchFamily="66" charset="0"/>
                        </a:rPr>
                        <a:t>¿A que hora tienes que llegar a tu cita laboral?</a:t>
                      </a:r>
                    </a:p>
                    <a:p>
                      <a:endParaRPr lang="es-MX" b="1" dirty="0">
                        <a:solidFill>
                          <a:schemeClr val="accent2">
                            <a:lumMod val="50000"/>
                          </a:schemeClr>
                        </a:solidFill>
                        <a:latin typeface="Comic Sans MS" panose="030F0702030302020204" pitchFamily="66" charset="0"/>
                      </a:endParaRPr>
                    </a:p>
                    <a:p>
                      <a:r>
                        <a:rPr lang="es-MX" dirty="0">
                          <a:solidFill>
                            <a:schemeClr val="accent2">
                              <a:lumMod val="50000"/>
                            </a:schemeClr>
                          </a:solidFill>
                          <a:latin typeface="Comic Sans MS" panose="030F0702030302020204" pitchFamily="66" charset="0"/>
                        </a:rPr>
                        <a:t>Diez minutos antes</a:t>
                      </a:r>
                    </a:p>
                    <a:p>
                      <a:endParaRPr lang="es-MX" dirty="0">
                        <a:solidFill>
                          <a:schemeClr val="accent2">
                            <a:lumMod val="50000"/>
                          </a:schemeClr>
                        </a:solidFill>
                        <a:latin typeface="Comic Sans MS" panose="030F0702030302020204" pitchFamily="66" charset="0"/>
                      </a:endParaRPr>
                    </a:p>
                  </a:txBody>
                  <a:tcPr>
                    <a:solidFill>
                      <a:srgbClr val="FFFF00"/>
                    </a:solidFill>
                  </a:tcPr>
                </a:tc>
                <a:tc>
                  <a:txBody>
                    <a:bodyPr/>
                    <a:lstStyle/>
                    <a:p>
                      <a:r>
                        <a:rPr lang="es-MX" b="1" dirty="0">
                          <a:solidFill>
                            <a:schemeClr val="accent2">
                              <a:lumMod val="50000"/>
                            </a:schemeClr>
                          </a:solidFill>
                          <a:latin typeface="Comic Sans MS" panose="030F0702030302020204" pitchFamily="66" charset="0"/>
                        </a:rPr>
                        <a:t>¿Cómo debes saludar a tu entrevistador?</a:t>
                      </a:r>
                    </a:p>
                    <a:p>
                      <a:endParaRPr lang="es-MX" b="1" dirty="0">
                        <a:solidFill>
                          <a:schemeClr val="accent2">
                            <a:lumMod val="50000"/>
                          </a:schemeClr>
                        </a:solidFill>
                        <a:latin typeface="Comic Sans MS" panose="030F0702030302020204" pitchFamily="66" charset="0"/>
                      </a:endParaRPr>
                    </a:p>
                    <a:p>
                      <a:r>
                        <a:rPr lang="es-MX" dirty="0">
                          <a:solidFill>
                            <a:schemeClr val="accent2">
                              <a:lumMod val="50000"/>
                            </a:schemeClr>
                          </a:solidFill>
                          <a:latin typeface="Comic Sans MS" panose="030F0702030302020204" pitchFamily="66" charset="0"/>
                        </a:rPr>
                        <a:t>Firme pero no fuerte, evita saludar de beso</a:t>
                      </a:r>
                    </a:p>
                  </a:txBody>
                  <a:tcPr>
                    <a:solidFill>
                      <a:schemeClr val="accent4">
                        <a:lumMod val="20000"/>
                        <a:lumOff val="80000"/>
                      </a:schemeClr>
                    </a:solidFill>
                  </a:tcPr>
                </a:tc>
                <a:tc>
                  <a:txBody>
                    <a:bodyPr/>
                    <a:lstStyle/>
                    <a:p>
                      <a:r>
                        <a:rPr lang="es-MX" b="1" dirty="0">
                          <a:solidFill>
                            <a:schemeClr val="accent2">
                              <a:lumMod val="50000"/>
                            </a:schemeClr>
                          </a:solidFill>
                          <a:latin typeface="Comic Sans MS" panose="030F0702030302020204" pitchFamily="66" charset="0"/>
                        </a:rPr>
                        <a:t>¿Qué debes saber del trabajo que vas a solicitar?</a:t>
                      </a:r>
                    </a:p>
                    <a:p>
                      <a:endParaRPr lang="es-MX" b="1" dirty="0">
                        <a:solidFill>
                          <a:schemeClr val="accent2">
                            <a:lumMod val="50000"/>
                          </a:schemeClr>
                        </a:solidFill>
                        <a:latin typeface="Comic Sans MS" panose="030F0702030302020204" pitchFamily="66" charset="0"/>
                      </a:endParaRPr>
                    </a:p>
                    <a:p>
                      <a:r>
                        <a:rPr lang="es-MX" dirty="0">
                          <a:solidFill>
                            <a:schemeClr val="accent2">
                              <a:lumMod val="50000"/>
                            </a:schemeClr>
                          </a:solidFill>
                          <a:latin typeface="Comic Sans MS" panose="030F0702030302020204" pitchFamily="66" charset="0"/>
                        </a:rPr>
                        <a:t>Metas, propósitos, horarios, normatividad e historia</a:t>
                      </a:r>
                    </a:p>
                  </a:txBody>
                  <a:tcPr>
                    <a:solidFill>
                      <a:srgbClr val="FFFF00"/>
                    </a:solidFill>
                  </a:tcPr>
                </a:tc>
                <a:extLst>
                  <a:ext uri="{0D108BD9-81ED-4DB2-BD59-A6C34878D82A}">
                    <a16:rowId xmlns:a16="http://schemas.microsoft.com/office/drawing/2014/main" val="3626683476"/>
                  </a:ext>
                </a:extLst>
              </a:tr>
              <a:tr h="370840">
                <a:tc>
                  <a:txBody>
                    <a:bodyPr/>
                    <a:lstStyle/>
                    <a:p>
                      <a:r>
                        <a:rPr lang="es-MX" b="1" dirty="0">
                          <a:solidFill>
                            <a:schemeClr val="accent2">
                              <a:lumMod val="50000"/>
                            </a:schemeClr>
                          </a:solidFill>
                          <a:latin typeface="Comic Sans MS" panose="030F0702030302020204" pitchFamily="66" charset="0"/>
                        </a:rPr>
                        <a:t>¿Menciona cinco debilidades que tengas?</a:t>
                      </a:r>
                    </a:p>
                    <a:p>
                      <a:r>
                        <a:rPr lang="es-MX" dirty="0">
                          <a:solidFill>
                            <a:schemeClr val="accent2">
                              <a:lumMod val="50000"/>
                            </a:schemeClr>
                          </a:solidFill>
                          <a:latin typeface="Comic Sans MS" panose="030F0702030302020204" pitchFamily="66" charset="0"/>
                        </a:rPr>
                        <a:t>Coloca situaciones que no afecten el desarrollo de tu trabajo. Por ejemplo, que sepan que prefieres trabajar que dedicar tiempo a ti</a:t>
                      </a:r>
                    </a:p>
                    <a:p>
                      <a:endParaRPr lang="es-MX" dirty="0">
                        <a:solidFill>
                          <a:schemeClr val="accent2">
                            <a:lumMod val="50000"/>
                          </a:schemeClr>
                        </a:solidFill>
                        <a:latin typeface="Comic Sans MS" panose="030F0702030302020204" pitchFamily="66" charset="0"/>
                      </a:endParaRPr>
                    </a:p>
                  </a:txBody>
                  <a:tcPr>
                    <a:solidFill>
                      <a:schemeClr val="accent4">
                        <a:lumMod val="20000"/>
                        <a:lumOff val="80000"/>
                      </a:schemeClr>
                    </a:solidFill>
                  </a:tcPr>
                </a:tc>
                <a:tc>
                  <a:txBody>
                    <a:bodyPr/>
                    <a:lstStyle/>
                    <a:p>
                      <a:r>
                        <a:rPr lang="es-MX" b="1" dirty="0">
                          <a:solidFill>
                            <a:schemeClr val="accent2">
                              <a:lumMod val="50000"/>
                            </a:schemeClr>
                          </a:solidFill>
                          <a:latin typeface="Comic Sans MS" panose="030F0702030302020204" pitchFamily="66" charset="0"/>
                        </a:rPr>
                        <a:t>¿Qué sueldo debes solicitar?</a:t>
                      </a:r>
                    </a:p>
                    <a:p>
                      <a:endParaRPr lang="es-MX" b="1" dirty="0">
                        <a:solidFill>
                          <a:schemeClr val="accent2">
                            <a:lumMod val="50000"/>
                          </a:schemeClr>
                        </a:solidFill>
                        <a:latin typeface="Comic Sans MS" panose="030F0702030302020204" pitchFamily="66" charset="0"/>
                      </a:endParaRPr>
                    </a:p>
                    <a:p>
                      <a:r>
                        <a:rPr lang="es-MX" dirty="0">
                          <a:solidFill>
                            <a:schemeClr val="accent2">
                              <a:lumMod val="50000"/>
                            </a:schemeClr>
                          </a:solidFill>
                          <a:latin typeface="Comic Sans MS" panose="030F0702030302020204" pitchFamily="66" charset="0"/>
                        </a:rPr>
                        <a:t>Investiga cuanto pagan en ese trabajo y agrega un poco más</a:t>
                      </a:r>
                    </a:p>
                  </a:txBody>
                  <a:tcPr>
                    <a:solidFill>
                      <a:srgbClr val="FFFF00"/>
                    </a:solidFill>
                  </a:tcPr>
                </a:tc>
                <a:tc>
                  <a:txBody>
                    <a:bodyPr/>
                    <a:lstStyle/>
                    <a:p>
                      <a:r>
                        <a:rPr lang="es-MX" b="1" dirty="0">
                          <a:solidFill>
                            <a:schemeClr val="accent2">
                              <a:lumMod val="50000"/>
                            </a:schemeClr>
                          </a:solidFill>
                          <a:latin typeface="Comic Sans MS" panose="030F0702030302020204" pitchFamily="66" charset="0"/>
                        </a:rPr>
                        <a:t>¿Cómo debes despedirte al termino de la entrevista?</a:t>
                      </a:r>
                    </a:p>
                    <a:p>
                      <a:endParaRPr lang="es-MX" b="1" dirty="0">
                        <a:solidFill>
                          <a:schemeClr val="accent2">
                            <a:lumMod val="50000"/>
                          </a:schemeClr>
                        </a:solidFill>
                        <a:latin typeface="Comic Sans MS" panose="030F0702030302020204" pitchFamily="66" charset="0"/>
                      </a:endParaRPr>
                    </a:p>
                    <a:p>
                      <a:r>
                        <a:rPr lang="es-MX" dirty="0">
                          <a:solidFill>
                            <a:schemeClr val="accent2">
                              <a:lumMod val="50000"/>
                            </a:schemeClr>
                          </a:solidFill>
                          <a:latin typeface="Comic Sans MS" panose="030F0702030302020204" pitchFamily="66" charset="0"/>
                        </a:rPr>
                        <a:t>Agradece el tiempo de las personas</a:t>
                      </a:r>
                    </a:p>
                  </a:txBody>
                  <a:tcPr>
                    <a:solidFill>
                      <a:schemeClr val="accent4">
                        <a:lumMod val="20000"/>
                        <a:lumOff val="80000"/>
                      </a:schemeClr>
                    </a:solidFill>
                  </a:tcPr>
                </a:tc>
                <a:extLst>
                  <a:ext uri="{0D108BD9-81ED-4DB2-BD59-A6C34878D82A}">
                    <a16:rowId xmlns:a16="http://schemas.microsoft.com/office/drawing/2014/main" val="1681007412"/>
                  </a:ext>
                </a:extLst>
              </a:tr>
            </a:tbl>
          </a:graphicData>
        </a:graphic>
      </p:graphicFrame>
      <p:pic>
        <p:nvPicPr>
          <p:cNvPr id="2" name="Marcador de contenido 3">
            <a:extLst>
              <a:ext uri="{FF2B5EF4-FFF2-40B4-BE49-F238E27FC236}">
                <a16:creationId xmlns:a16="http://schemas.microsoft.com/office/drawing/2014/main" id="{3C7DF3E5-D7C5-4C24-E0D7-B0EB71FFB526}"/>
              </a:ext>
            </a:extLst>
          </p:cNvPr>
          <p:cNvPicPr>
            <a:picLocks noChangeAspect="1"/>
          </p:cNvPicPr>
          <p:nvPr/>
        </p:nvPicPr>
        <p:blipFill>
          <a:blip r:embed="rId2"/>
          <a:srcRect t="7313" b="6500"/>
          <a:stretch>
            <a:fillRect/>
          </a:stretch>
        </p:blipFill>
        <p:spPr>
          <a:xfrm>
            <a:off x="7488621" y="0"/>
            <a:ext cx="4703379" cy="651934"/>
          </a:xfrm>
          <a:prstGeom prst="rect">
            <a:avLst/>
          </a:prstGeom>
        </p:spPr>
      </p:pic>
      <p:pic>
        <p:nvPicPr>
          <p:cNvPr id="4" name="Marcador de contenido 3">
            <a:extLst>
              <a:ext uri="{FF2B5EF4-FFF2-40B4-BE49-F238E27FC236}">
                <a16:creationId xmlns:a16="http://schemas.microsoft.com/office/drawing/2014/main" id="{0D548696-DE82-16F8-95A9-F66D94A9B63D}"/>
              </a:ext>
            </a:extLst>
          </p:cNvPr>
          <p:cNvPicPr>
            <a:picLocks noChangeAspect="1"/>
          </p:cNvPicPr>
          <p:nvPr/>
        </p:nvPicPr>
        <p:blipFill>
          <a:blip r:embed="rId2"/>
          <a:srcRect t="7313" b="6500"/>
          <a:stretch>
            <a:fillRect/>
          </a:stretch>
        </p:blipFill>
        <p:spPr>
          <a:xfrm>
            <a:off x="3615430" y="0"/>
            <a:ext cx="4703379" cy="651934"/>
          </a:xfrm>
          <a:prstGeom prst="rect">
            <a:avLst/>
          </a:prstGeom>
        </p:spPr>
      </p:pic>
      <p:pic>
        <p:nvPicPr>
          <p:cNvPr id="5" name="Marcador de contenido 3">
            <a:extLst>
              <a:ext uri="{FF2B5EF4-FFF2-40B4-BE49-F238E27FC236}">
                <a16:creationId xmlns:a16="http://schemas.microsoft.com/office/drawing/2014/main" id="{38445188-0E03-7996-2CB6-983FCE56B237}"/>
              </a:ext>
            </a:extLst>
          </p:cNvPr>
          <p:cNvPicPr>
            <a:picLocks noChangeAspect="1"/>
          </p:cNvPicPr>
          <p:nvPr/>
        </p:nvPicPr>
        <p:blipFill>
          <a:blip r:embed="rId2"/>
          <a:srcRect t="7313" b="6500"/>
          <a:stretch>
            <a:fillRect/>
          </a:stretch>
        </p:blipFill>
        <p:spPr>
          <a:xfrm>
            <a:off x="1" y="0"/>
            <a:ext cx="4703379" cy="651934"/>
          </a:xfrm>
          <a:prstGeom prst="rect">
            <a:avLst/>
          </a:prstGeom>
        </p:spPr>
      </p:pic>
    </p:spTree>
    <p:extLst>
      <p:ext uri="{BB962C8B-B14F-4D97-AF65-F5344CB8AC3E}">
        <p14:creationId xmlns:p14="http://schemas.microsoft.com/office/powerpoint/2010/main" val="7221255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990213C-35B9-DDD9-F2B6-5F93511E9F63}"/>
              </a:ext>
            </a:extLst>
          </p:cNvPr>
          <p:cNvSpPr txBox="1"/>
          <p:nvPr/>
        </p:nvSpPr>
        <p:spPr>
          <a:xfrm>
            <a:off x="1932495" y="622169"/>
            <a:ext cx="9030878" cy="800219"/>
          </a:xfrm>
          <a:prstGeom prst="rect">
            <a:avLst/>
          </a:prstGeom>
          <a:noFill/>
        </p:spPr>
        <p:txBody>
          <a:bodyPr wrap="square" rtlCol="0">
            <a:spAutoFit/>
          </a:bodyPr>
          <a:lstStyle/>
          <a:p>
            <a:pPr algn="ctr"/>
            <a:r>
              <a:rPr lang="es-MX" sz="3200" dirty="0">
                <a:solidFill>
                  <a:srgbClr val="002060"/>
                </a:solidFill>
                <a:effectLst>
                  <a:outerShdw blurRad="38100" dist="38100" dir="2700000" algn="tl">
                    <a:srgbClr val="000000">
                      <a:alpha val="43137"/>
                    </a:srgbClr>
                  </a:outerShdw>
                </a:effectLst>
                <a:latin typeface="Comic Sans MS" panose="030F0702030302020204" pitchFamily="66" charset="0"/>
              </a:rPr>
              <a:t>Estilo de vida de un profesionista</a:t>
            </a:r>
          </a:p>
          <a:p>
            <a:pPr algn="ctr"/>
            <a:r>
              <a:rPr lang="es-MX" sz="1400" dirty="0">
                <a:solidFill>
                  <a:srgbClr val="7030A0"/>
                </a:solidFill>
                <a:effectLst>
                  <a:outerShdw blurRad="38100" dist="38100" dir="2700000" algn="tl">
                    <a:srgbClr val="000000">
                      <a:alpha val="43137"/>
                    </a:srgbClr>
                  </a:outerShdw>
                </a:effectLst>
                <a:latin typeface="Comic Sans MS" panose="030F0702030302020204" pitchFamily="66" charset="0"/>
              </a:rPr>
              <a:t>Realiza una entrevista, considera las siguientes preguntas</a:t>
            </a:r>
          </a:p>
        </p:txBody>
      </p:sp>
      <p:graphicFrame>
        <p:nvGraphicFramePr>
          <p:cNvPr id="3" name="Tabla 3">
            <a:extLst>
              <a:ext uri="{FF2B5EF4-FFF2-40B4-BE49-F238E27FC236}">
                <a16:creationId xmlns:a16="http://schemas.microsoft.com/office/drawing/2014/main" id="{BCDBD0B2-4D28-5BAA-BDCC-B07AAC794875}"/>
              </a:ext>
            </a:extLst>
          </p:cNvPr>
          <p:cNvGraphicFramePr>
            <a:graphicFrameLocks noGrp="1"/>
          </p:cNvGraphicFramePr>
          <p:nvPr>
            <p:extLst>
              <p:ext uri="{D42A27DB-BD31-4B8C-83A1-F6EECF244321}">
                <p14:modId xmlns:p14="http://schemas.microsoft.com/office/powerpoint/2010/main" val="2156301518"/>
              </p:ext>
            </p:extLst>
          </p:nvPr>
        </p:nvGraphicFramePr>
        <p:xfrm>
          <a:off x="141403" y="2044556"/>
          <a:ext cx="11924910" cy="3931920"/>
        </p:xfrm>
        <a:graphic>
          <a:graphicData uri="http://schemas.openxmlformats.org/drawingml/2006/table">
            <a:tbl>
              <a:tblPr firstRow="1" bandRow="1">
                <a:tableStyleId>{5C22544A-7EE6-4342-B048-85BDC9FD1C3A}</a:tableStyleId>
              </a:tblPr>
              <a:tblGrid>
                <a:gridCol w="2384982">
                  <a:extLst>
                    <a:ext uri="{9D8B030D-6E8A-4147-A177-3AD203B41FA5}">
                      <a16:colId xmlns:a16="http://schemas.microsoft.com/office/drawing/2014/main" val="4121767323"/>
                    </a:ext>
                  </a:extLst>
                </a:gridCol>
                <a:gridCol w="2384982">
                  <a:extLst>
                    <a:ext uri="{9D8B030D-6E8A-4147-A177-3AD203B41FA5}">
                      <a16:colId xmlns:a16="http://schemas.microsoft.com/office/drawing/2014/main" val="3661448696"/>
                    </a:ext>
                  </a:extLst>
                </a:gridCol>
                <a:gridCol w="2384982">
                  <a:extLst>
                    <a:ext uri="{9D8B030D-6E8A-4147-A177-3AD203B41FA5}">
                      <a16:colId xmlns:a16="http://schemas.microsoft.com/office/drawing/2014/main" val="178538930"/>
                    </a:ext>
                  </a:extLst>
                </a:gridCol>
                <a:gridCol w="2384982">
                  <a:extLst>
                    <a:ext uri="{9D8B030D-6E8A-4147-A177-3AD203B41FA5}">
                      <a16:colId xmlns:a16="http://schemas.microsoft.com/office/drawing/2014/main" val="2153053189"/>
                    </a:ext>
                  </a:extLst>
                </a:gridCol>
                <a:gridCol w="2384982">
                  <a:extLst>
                    <a:ext uri="{9D8B030D-6E8A-4147-A177-3AD203B41FA5}">
                      <a16:colId xmlns:a16="http://schemas.microsoft.com/office/drawing/2014/main" val="2714369000"/>
                    </a:ext>
                  </a:extLst>
                </a:gridCol>
              </a:tblGrid>
              <a:tr h="370840">
                <a:tc>
                  <a:txBody>
                    <a:bodyPr/>
                    <a:lstStyle/>
                    <a:p>
                      <a:r>
                        <a:rPr lang="es-MX" sz="1600" b="1" dirty="0">
                          <a:solidFill>
                            <a:srgbClr val="A34DBB"/>
                          </a:solidFill>
                          <a:latin typeface="Comic Sans MS" panose="030F0702030302020204" pitchFamily="66" charset="0"/>
                        </a:rPr>
                        <a:t>¿En dónde se concentra la mayoría de estos profesionistas?</a:t>
                      </a:r>
                    </a:p>
                    <a:p>
                      <a:endParaRPr lang="es-MX" sz="1600" b="1" dirty="0">
                        <a:solidFill>
                          <a:srgbClr val="A34DBB"/>
                        </a:solidFill>
                        <a:latin typeface="Comic Sans MS" panose="030F0702030302020204" pitchFamily="66" charset="0"/>
                      </a:endParaRPr>
                    </a:p>
                  </a:txBody>
                  <a:tcPr>
                    <a:solidFill>
                      <a:srgbClr val="FF99FF"/>
                    </a:solidFill>
                  </a:tcPr>
                </a:tc>
                <a:tc>
                  <a:txBody>
                    <a:bodyPr/>
                    <a:lstStyle/>
                    <a:p>
                      <a:r>
                        <a:rPr lang="es-MX" sz="1600" b="1" dirty="0">
                          <a:latin typeface="Comic Sans MS" panose="030F0702030302020204" pitchFamily="66" charset="0"/>
                        </a:rPr>
                        <a:t>¿Qué actividades desempeña principalmente en esta profesión?</a:t>
                      </a:r>
                    </a:p>
                  </a:txBody>
                  <a:tcPr>
                    <a:solidFill>
                      <a:srgbClr val="9966FF"/>
                    </a:solidFill>
                  </a:tcPr>
                </a:tc>
                <a:tc>
                  <a:txBody>
                    <a:bodyPr/>
                    <a:lstStyle/>
                    <a:p>
                      <a:r>
                        <a:rPr lang="es-MX" sz="1600" b="1" dirty="0">
                          <a:solidFill>
                            <a:srgbClr val="A34DBB"/>
                          </a:solidFill>
                          <a:latin typeface="Comic Sans MS" panose="030F0702030302020204" pitchFamily="66" charset="0"/>
                        </a:rPr>
                        <a:t>¿Es necesario un cierto tipo de vestimenta?</a:t>
                      </a:r>
                    </a:p>
                  </a:txBody>
                  <a:tcPr>
                    <a:solidFill>
                      <a:srgbClr val="FF99FF"/>
                    </a:solidFill>
                  </a:tcPr>
                </a:tc>
                <a:tc>
                  <a:txBody>
                    <a:bodyPr/>
                    <a:lstStyle/>
                    <a:p>
                      <a:r>
                        <a:rPr lang="es-MX" sz="1600" b="1" dirty="0">
                          <a:latin typeface="Comic Sans MS" panose="030F0702030302020204" pitchFamily="66" charset="0"/>
                        </a:rPr>
                        <a:t>¿Cuál es el sueldo inicial?</a:t>
                      </a:r>
                    </a:p>
                  </a:txBody>
                  <a:tcPr>
                    <a:solidFill>
                      <a:srgbClr val="9966FF"/>
                    </a:solidFill>
                  </a:tcPr>
                </a:tc>
                <a:tc>
                  <a:txBody>
                    <a:bodyPr/>
                    <a:lstStyle/>
                    <a:p>
                      <a:r>
                        <a:rPr lang="es-MX" sz="1600" b="1" dirty="0">
                          <a:solidFill>
                            <a:srgbClr val="A34DBB"/>
                          </a:solidFill>
                          <a:latin typeface="Comic Sans MS" panose="030F0702030302020204" pitchFamily="66" charset="0"/>
                        </a:rPr>
                        <a:t>¿Existe algún tipo de dificultades al desempeñar la carrera?</a:t>
                      </a:r>
                    </a:p>
                  </a:txBody>
                  <a:tcPr>
                    <a:solidFill>
                      <a:srgbClr val="FF99FF"/>
                    </a:solidFill>
                  </a:tcPr>
                </a:tc>
                <a:extLst>
                  <a:ext uri="{0D108BD9-81ED-4DB2-BD59-A6C34878D82A}">
                    <a16:rowId xmlns:a16="http://schemas.microsoft.com/office/drawing/2014/main" val="3049839213"/>
                  </a:ext>
                </a:extLst>
              </a:tr>
              <a:tr h="370840">
                <a:tc>
                  <a:txBody>
                    <a:bodyPr/>
                    <a:lstStyle/>
                    <a:p>
                      <a:r>
                        <a:rPr lang="es-MX" sz="1600" b="1" dirty="0">
                          <a:solidFill>
                            <a:schemeClr val="bg1"/>
                          </a:solidFill>
                          <a:latin typeface="Comic Sans MS" panose="030F0702030302020204" pitchFamily="66" charset="0"/>
                        </a:rPr>
                        <a:t>¿Se puede trabajar de manera independiente?</a:t>
                      </a:r>
                    </a:p>
                  </a:txBody>
                  <a:tcPr>
                    <a:solidFill>
                      <a:srgbClr val="9966FF"/>
                    </a:solidFill>
                  </a:tcPr>
                </a:tc>
                <a:tc>
                  <a:txBody>
                    <a:bodyPr/>
                    <a:lstStyle/>
                    <a:p>
                      <a:r>
                        <a:rPr lang="es-MX" sz="1600" b="1" dirty="0">
                          <a:solidFill>
                            <a:srgbClr val="A34DBB"/>
                          </a:solidFill>
                          <a:latin typeface="Comic Sans MS" panose="030F0702030302020204" pitchFamily="66" charset="0"/>
                        </a:rPr>
                        <a:t>¿Se requiere dominio de algún idioma?</a:t>
                      </a:r>
                    </a:p>
                  </a:txBody>
                  <a:tcPr>
                    <a:solidFill>
                      <a:srgbClr val="FF99FF"/>
                    </a:solidFill>
                  </a:tcPr>
                </a:tc>
                <a:tc>
                  <a:txBody>
                    <a:bodyPr/>
                    <a:lstStyle/>
                    <a:p>
                      <a:r>
                        <a:rPr lang="es-MX" sz="1600" b="1" dirty="0">
                          <a:solidFill>
                            <a:schemeClr val="bg1"/>
                          </a:solidFill>
                          <a:latin typeface="Comic Sans MS" panose="030F0702030302020204" pitchFamily="66" charset="0"/>
                        </a:rPr>
                        <a:t>¿Es importante saber relacionarse con los demás para llevar a cabo dicha profesión?</a:t>
                      </a:r>
                    </a:p>
                    <a:p>
                      <a:endParaRPr lang="es-MX" sz="1600" b="1" dirty="0">
                        <a:solidFill>
                          <a:schemeClr val="bg1"/>
                        </a:solidFill>
                        <a:latin typeface="Comic Sans MS" panose="030F0702030302020204" pitchFamily="66" charset="0"/>
                      </a:endParaRPr>
                    </a:p>
                  </a:txBody>
                  <a:tcPr>
                    <a:solidFill>
                      <a:srgbClr val="9966FF"/>
                    </a:solidFill>
                  </a:tcPr>
                </a:tc>
                <a:tc>
                  <a:txBody>
                    <a:bodyPr/>
                    <a:lstStyle/>
                    <a:p>
                      <a:r>
                        <a:rPr lang="es-MX" sz="1600" b="1" dirty="0">
                          <a:solidFill>
                            <a:srgbClr val="A34DBB"/>
                          </a:solidFill>
                          <a:latin typeface="Comic Sans MS" panose="030F0702030302020204" pitchFamily="66" charset="0"/>
                        </a:rPr>
                        <a:t>¿Qué características físicas se requieren?</a:t>
                      </a:r>
                    </a:p>
                  </a:txBody>
                  <a:tcPr>
                    <a:solidFill>
                      <a:srgbClr val="FF99FF"/>
                    </a:solidFill>
                  </a:tcPr>
                </a:tc>
                <a:tc>
                  <a:txBody>
                    <a:bodyPr/>
                    <a:lstStyle/>
                    <a:p>
                      <a:r>
                        <a:rPr lang="es-MX" sz="1600" b="1" dirty="0">
                          <a:solidFill>
                            <a:schemeClr val="bg1"/>
                          </a:solidFill>
                          <a:latin typeface="Comic Sans MS" panose="030F0702030302020204" pitchFamily="66" charset="0"/>
                        </a:rPr>
                        <a:t>¿Hay posibilidad de crecimiento en su ámbito laboral?</a:t>
                      </a:r>
                    </a:p>
                  </a:txBody>
                  <a:tcPr>
                    <a:solidFill>
                      <a:srgbClr val="9966FF"/>
                    </a:solidFill>
                  </a:tcPr>
                </a:tc>
                <a:extLst>
                  <a:ext uri="{0D108BD9-81ED-4DB2-BD59-A6C34878D82A}">
                    <a16:rowId xmlns:a16="http://schemas.microsoft.com/office/drawing/2014/main" val="2618562140"/>
                  </a:ext>
                </a:extLst>
              </a:tr>
              <a:tr h="370840">
                <a:tc>
                  <a:txBody>
                    <a:bodyPr/>
                    <a:lstStyle/>
                    <a:p>
                      <a:r>
                        <a:rPr lang="es-MX" sz="1600" b="1" dirty="0">
                          <a:solidFill>
                            <a:srgbClr val="A34DBB"/>
                          </a:solidFill>
                          <a:latin typeface="Comic Sans MS" panose="030F0702030302020204" pitchFamily="66" charset="0"/>
                        </a:rPr>
                        <a:t>¿Son importantes el sexo y edad para esta profesión?</a:t>
                      </a:r>
                    </a:p>
                  </a:txBody>
                  <a:tcPr>
                    <a:solidFill>
                      <a:srgbClr val="FF99FF"/>
                    </a:solidFill>
                  </a:tcPr>
                </a:tc>
                <a:tc>
                  <a:txBody>
                    <a:bodyPr/>
                    <a:lstStyle/>
                    <a:p>
                      <a:r>
                        <a:rPr lang="es-MX" sz="1600" b="1" dirty="0">
                          <a:solidFill>
                            <a:schemeClr val="bg1"/>
                          </a:solidFill>
                          <a:latin typeface="Comic Sans MS" panose="030F0702030302020204" pitchFamily="66" charset="0"/>
                        </a:rPr>
                        <a:t>¿Qué sectores solicitan más sus servicios?</a:t>
                      </a:r>
                    </a:p>
                  </a:txBody>
                  <a:tcPr>
                    <a:solidFill>
                      <a:srgbClr val="9966FF"/>
                    </a:solidFill>
                  </a:tcPr>
                </a:tc>
                <a:tc>
                  <a:txBody>
                    <a:bodyPr/>
                    <a:lstStyle/>
                    <a:p>
                      <a:r>
                        <a:rPr lang="es-MX" sz="1600" b="1" dirty="0">
                          <a:solidFill>
                            <a:srgbClr val="A34DBB"/>
                          </a:solidFill>
                          <a:latin typeface="Comic Sans MS" panose="030F0702030302020204" pitchFamily="66" charset="0"/>
                        </a:rPr>
                        <a:t>¿Cuántas horas trabaja al día?</a:t>
                      </a:r>
                    </a:p>
                  </a:txBody>
                  <a:tcPr>
                    <a:solidFill>
                      <a:srgbClr val="FF99FF"/>
                    </a:solidFill>
                  </a:tcPr>
                </a:tc>
                <a:tc>
                  <a:txBody>
                    <a:bodyPr/>
                    <a:lstStyle/>
                    <a:p>
                      <a:r>
                        <a:rPr lang="es-MX" sz="1600" b="1" dirty="0">
                          <a:solidFill>
                            <a:schemeClr val="bg1"/>
                          </a:solidFill>
                          <a:latin typeface="Comic Sans MS" panose="030F0702030302020204" pitchFamily="66" charset="0"/>
                        </a:rPr>
                        <a:t>¿Usted respeta sus tiempos de horas de comida?</a:t>
                      </a:r>
                    </a:p>
                  </a:txBody>
                  <a:tcPr>
                    <a:solidFill>
                      <a:srgbClr val="9966FF"/>
                    </a:solidFill>
                  </a:tcPr>
                </a:tc>
                <a:tc>
                  <a:txBody>
                    <a:bodyPr/>
                    <a:lstStyle/>
                    <a:p>
                      <a:r>
                        <a:rPr lang="es-MX" sz="1600" b="1" dirty="0">
                          <a:solidFill>
                            <a:srgbClr val="A34DBB"/>
                          </a:solidFill>
                          <a:latin typeface="Comic Sans MS" panose="030F0702030302020204" pitchFamily="66" charset="0"/>
                        </a:rPr>
                        <a:t>¿Cómo describe el estilo de vida en el ejercicio de su profesión?</a:t>
                      </a:r>
                    </a:p>
                    <a:p>
                      <a:endParaRPr lang="es-MX" sz="1600" b="1" dirty="0">
                        <a:solidFill>
                          <a:srgbClr val="A34DBB"/>
                        </a:solidFill>
                        <a:latin typeface="Comic Sans MS" panose="030F0702030302020204" pitchFamily="66" charset="0"/>
                      </a:endParaRPr>
                    </a:p>
                  </a:txBody>
                  <a:tcPr>
                    <a:solidFill>
                      <a:srgbClr val="FF99FF"/>
                    </a:solidFill>
                  </a:tcPr>
                </a:tc>
                <a:extLst>
                  <a:ext uri="{0D108BD9-81ED-4DB2-BD59-A6C34878D82A}">
                    <a16:rowId xmlns:a16="http://schemas.microsoft.com/office/drawing/2014/main" val="1656940864"/>
                  </a:ext>
                </a:extLst>
              </a:tr>
            </a:tbl>
          </a:graphicData>
        </a:graphic>
      </p:graphicFrame>
      <p:pic>
        <p:nvPicPr>
          <p:cNvPr id="4" name="Marcador de contenido 3">
            <a:extLst>
              <a:ext uri="{FF2B5EF4-FFF2-40B4-BE49-F238E27FC236}">
                <a16:creationId xmlns:a16="http://schemas.microsoft.com/office/drawing/2014/main" id="{37D77C13-349E-6E5F-0922-37EB471A77D8}"/>
              </a:ext>
            </a:extLst>
          </p:cNvPr>
          <p:cNvPicPr>
            <a:picLocks noChangeAspect="1"/>
          </p:cNvPicPr>
          <p:nvPr/>
        </p:nvPicPr>
        <p:blipFill>
          <a:blip r:embed="rId2"/>
          <a:srcRect t="7313" b="6500"/>
          <a:stretch>
            <a:fillRect/>
          </a:stretch>
        </p:blipFill>
        <p:spPr>
          <a:xfrm>
            <a:off x="1" y="0"/>
            <a:ext cx="12192000" cy="651934"/>
          </a:xfrm>
          <a:prstGeom prst="rect">
            <a:avLst/>
          </a:prstGeom>
        </p:spPr>
      </p:pic>
    </p:spTree>
    <p:extLst>
      <p:ext uri="{BB962C8B-B14F-4D97-AF65-F5344CB8AC3E}">
        <p14:creationId xmlns:p14="http://schemas.microsoft.com/office/powerpoint/2010/main" val="36566009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981C121-E06B-CA8D-243D-4B2AEB6F4914}"/>
              </a:ext>
            </a:extLst>
          </p:cNvPr>
          <p:cNvSpPr txBox="1"/>
          <p:nvPr/>
        </p:nvSpPr>
        <p:spPr>
          <a:xfrm>
            <a:off x="1016000" y="840509"/>
            <a:ext cx="2733964" cy="369332"/>
          </a:xfrm>
          <a:prstGeom prst="rect">
            <a:avLst/>
          </a:prstGeom>
          <a:solidFill>
            <a:schemeClr val="accent2">
              <a:lumMod val="20000"/>
              <a:lumOff val="80000"/>
            </a:schemeClr>
          </a:solidFill>
        </p:spPr>
        <p:txBody>
          <a:bodyPr wrap="square" rtlCol="0">
            <a:spAutoFit/>
          </a:bodyPr>
          <a:lstStyle/>
          <a:p>
            <a:r>
              <a:rPr lang="es-MX" b="1" dirty="0">
                <a:solidFill>
                  <a:srgbClr val="002060"/>
                </a:solidFill>
                <a:latin typeface="Comic Sans MS" panose="030F0702030302020204" pitchFamily="66" charset="0"/>
              </a:rPr>
              <a:t>¿Cuánto gastas al día?</a:t>
            </a:r>
          </a:p>
        </p:txBody>
      </p:sp>
      <p:sp>
        <p:nvSpPr>
          <p:cNvPr id="3" name="CuadroTexto 2">
            <a:extLst>
              <a:ext uri="{FF2B5EF4-FFF2-40B4-BE49-F238E27FC236}">
                <a16:creationId xmlns:a16="http://schemas.microsoft.com/office/drawing/2014/main" id="{655D79E2-C4D2-5F6F-A1EC-88BCDA9838C4}"/>
              </a:ext>
            </a:extLst>
          </p:cNvPr>
          <p:cNvSpPr txBox="1"/>
          <p:nvPr/>
        </p:nvSpPr>
        <p:spPr>
          <a:xfrm>
            <a:off x="4765964" y="840509"/>
            <a:ext cx="6142182" cy="369332"/>
          </a:xfrm>
          <a:prstGeom prst="rect">
            <a:avLst/>
          </a:prstGeom>
          <a:solidFill>
            <a:schemeClr val="accent2">
              <a:lumMod val="20000"/>
              <a:lumOff val="80000"/>
            </a:schemeClr>
          </a:solidFill>
        </p:spPr>
        <p:txBody>
          <a:bodyPr wrap="square" rtlCol="0">
            <a:spAutoFit/>
          </a:bodyPr>
          <a:lstStyle/>
          <a:p>
            <a:r>
              <a:rPr lang="es-MX" b="1" dirty="0">
                <a:solidFill>
                  <a:srgbClr val="002060"/>
                </a:solidFill>
                <a:latin typeface="Comic Sans MS" panose="030F0702030302020204" pitchFamily="66" charset="0"/>
              </a:rPr>
              <a:t>¿Cuánto necesitas para tu ingreso al Nivel Superior</a:t>
            </a:r>
          </a:p>
        </p:txBody>
      </p:sp>
      <p:sp>
        <p:nvSpPr>
          <p:cNvPr id="5" name="CuadroTexto 4">
            <a:extLst>
              <a:ext uri="{FF2B5EF4-FFF2-40B4-BE49-F238E27FC236}">
                <a16:creationId xmlns:a16="http://schemas.microsoft.com/office/drawing/2014/main" id="{585B021A-1F68-EEB5-297E-D889300E8ECC}"/>
              </a:ext>
            </a:extLst>
          </p:cNvPr>
          <p:cNvSpPr txBox="1"/>
          <p:nvPr/>
        </p:nvSpPr>
        <p:spPr>
          <a:xfrm>
            <a:off x="2613891" y="3168073"/>
            <a:ext cx="5957454" cy="1089891"/>
          </a:xfrm>
          <a:prstGeom prst="rect">
            <a:avLst/>
          </a:prstGeom>
          <a:noFill/>
        </p:spPr>
        <p:txBody>
          <a:bodyPr wrap="square" rtlCol="0">
            <a:spAutoFit/>
          </a:bodyPr>
          <a:lstStyle/>
          <a:p>
            <a:endParaRPr lang="es-MX" dirty="0"/>
          </a:p>
        </p:txBody>
      </p:sp>
      <p:graphicFrame>
        <p:nvGraphicFramePr>
          <p:cNvPr id="7" name="Tabla 7">
            <a:extLst>
              <a:ext uri="{FF2B5EF4-FFF2-40B4-BE49-F238E27FC236}">
                <a16:creationId xmlns:a16="http://schemas.microsoft.com/office/drawing/2014/main" id="{EC15D5E6-9701-442A-9B5A-B7CE69D6060D}"/>
              </a:ext>
            </a:extLst>
          </p:cNvPr>
          <p:cNvGraphicFramePr>
            <a:graphicFrameLocks noGrp="1"/>
          </p:cNvGraphicFramePr>
          <p:nvPr>
            <p:extLst>
              <p:ext uri="{D42A27DB-BD31-4B8C-83A1-F6EECF244321}">
                <p14:modId xmlns:p14="http://schemas.microsoft.com/office/powerpoint/2010/main" val="1138400119"/>
              </p:ext>
            </p:extLst>
          </p:nvPr>
        </p:nvGraphicFramePr>
        <p:xfrm>
          <a:off x="175491" y="2050349"/>
          <a:ext cx="11831782" cy="3708400"/>
        </p:xfrm>
        <a:graphic>
          <a:graphicData uri="http://schemas.openxmlformats.org/drawingml/2006/table">
            <a:tbl>
              <a:tblPr firstRow="1" bandRow="1">
                <a:tableStyleId>{5C22544A-7EE6-4342-B048-85BDC9FD1C3A}</a:tableStyleId>
              </a:tblPr>
              <a:tblGrid>
                <a:gridCol w="4590473">
                  <a:extLst>
                    <a:ext uri="{9D8B030D-6E8A-4147-A177-3AD203B41FA5}">
                      <a16:colId xmlns:a16="http://schemas.microsoft.com/office/drawing/2014/main" val="3951544995"/>
                    </a:ext>
                  </a:extLst>
                </a:gridCol>
                <a:gridCol w="7241309">
                  <a:extLst>
                    <a:ext uri="{9D8B030D-6E8A-4147-A177-3AD203B41FA5}">
                      <a16:colId xmlns:a16="http://schemas.microsoft.com/office/drawing/2014/main" val="209686194"/>
                    </a:ext>
                  </a:extLst>
                </a:gridCol>
              </a:tblGrid>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Luz</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Pago de examen</a:t>
                      </a:r>
                    </a:p>
                  </a:txBody>
                  <a:tcPr>
                    <a:solidFill>
                      <a:schemeClr val="accent2">
                        <a:lumMod val="20000"/>
                        <a:lumOff val="80000"/>
                      </a:schemeClr>
                    </a:solidFill>
                  </a:tcPr>
                </a:tc>
                <a:extLst>
                  <a:ext uri="{0D108BD9-81ED-4DB2-BD59-A6C34878D82A}">
                    <a16:rowId xmlns:a16="http://schemas.microsoft.com/office/drawing/2014/main" val="1749771028"/>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Agua</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Pago de inscripción</a:t>
                      </a:r>
                    </a:p>
                  </a:txBody>
                  <a:tcPr>
                    <a:solidFill>
                      <a:schemeClr val="accent4">
                        <a:lumMod val="60000"/>
                        <a:lumOff val="40000"/>
                      </a:schemeClr>
                    </a:solidFill>
                  </a:tcPr>
                </a:tc>
                <a:extLst>
                  <a:ext uri="{0D108BD9-81ED-4DB2-BD59-A6C34878D82A}">
                    <a16:rowId xmlns:a16="http://schemas.microsoft.com/office/drawing/2014/main" val="2409734061"/>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Renta</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Antologías/Libros</a:t>
                      </a:r>
                    </a:p>
                  </a:txBody>
                  <a:tcPr>
                    <a:solidFill>
                      <a:schemeClr val="accent2">
                        <a:lumMod val="20000"/>
                        <a:lumOff val="80000"/>
                      </a:schemeClr>
                    </a:solidFill>
                  </a:tcPr>
                </a:tc>
                <a:extLst>
                  <a:ext uri="{0D108BD9-81ED-4DB2-BD59-A6C34878D82A}">
                    <a16:rowId xmlns:a16="http://schemas.microsoft.com/office/drawing/2014/main" val="422535635"/>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Gasolina</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Materiales</a:t>
                      </a:r>
                    </a:p>
                  </a:txBody>
                  <a:tcPr>
                    <a:solidFill>
                      <a:schemeClr val="accent4">
                        <a:lumMod val="60000"/>
                        <a:lumOff val="40000"/>
                      </a:schemeClr>
                    </a:solidFill>
                  </a:tcPr>
                </a:tc>
                <a:extLst>
                  <a:ext uri="{0D108BD9-81ED-4DB2-BD59-A6C34878D82A}">
                    <a16:rowId xmlns:a16="http://schemas.microsoft.com/office/drawing/2014/main" val="2867457845"/>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Gas</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Transporte</a:t>
                      </a:r>
                    </a:p>
                  </a:txBody>
                  <a:tcPr>
                    <a:solidFill>
                      <a:schemeClr val="accent2">
                        <a:lumMod val="20000"/>
                        <a:lumOff val="80000"/>
                      </a:schemeClr>
                    </a:solidFill>
                  </a:tcPr>
                </a:tc>
                <a:extLst>
                  <a:ext uri="{0D108BD9-81ED-4DB2-BD59-A6C34878D82A}">
                    <a16:rowId xmlns:a16="http://schemas.microsoft.com/office/drawing/2014/main" val="3491531783"/>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Gasto escolar</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Alimentación</a:t>
                      </a:r>
                    </a:p>
                  </a:txBody>
                  <a:tcPr>
                    <a:solidFill>
                      <a:schemeClr val="accent4">
                        <a:lumMod val="60000"/>
                        <a:lumOff val="40000"/>
                      </a:schemeClr>
                    </a:solidFill>
                  </a:tcPr>
                </a:tc>
                <a:extLst>
                  <a:ext uri="{0D108BD9-81ED-4DB2-BD59-A6C34878D82A}">
                    <a16:rowId xmlns:a16="http://schemas.microsoft.com/office/drawing/2014/main" val="1557062622"/>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Ropa</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Renta</a:t>
                      </a:r>
                    </a:p>
                  </a:txBody>
                  <a:tcPr>
                    <a:solidFill>
                      <a:schemeClr val="accent2">
                        <a:lumMod val="20000"/>
                        <a:lumOff val="80000"/>
                      </a:schemeClr>
                    </a:solidFill>
                  </a:tcPr>
                </a:tc>
                <a:extLst>
                  <a:ext uri="{0D108BD9-81ED-4DB2-BD59-A6C34878D82A}">
                    <a16:rowId xmlns:a16="http://schemas.microsoft.com/office/drawing/2014/main" val="3876178212"/>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Comida</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Equipo (</a:t>
                      </a:r>
                      <a:r>
                        <a:rPr lang="es-MX" b="1" dirty="0" err="1">
                          <a:solidFill>
                            <a:srgbClr val="002060"/>
                          </a:solidFill>
                          <a:effectLst>
                            <a:outerShdw blurRad="38100" dist="38100" dir="2700000" algn="tl">
                              <a:srgbClr val="000000">
                                <a:alpha val="43137"/>
                              </a:srgbClr>
                            </a:outerShdw>
                          </a:effectLst>
                          <a:latin typeface="Comic Sans MS" panose="030F0702030302020204" pitchFamily="66" charset="0"/>
                        </a:rPr>
                        <a:t>Lap</a:t>
                      </a:r>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 top, herramientas, </a:t>
                      </a:r>
                      <a:r>
                        <a:rPr lang="es-MX" b="1" dirty="0" err="1">
                          <a:solidFill>
                            <a:srgbClr val="002060"/>
                          </a:solidFill>
                          <a:effectLst>
                            <a:outerShdw blurRad="38100" dist="38100" dir="2700000" algn="tl">
                              <a:srgbClr val="000000">
                                <a:alpha val="43137"/>
                              </a:srgbClr>
                            </a:outerShdw>
                          </a:effectLst>
                          <a:latin typeface="Comic Sans MS" panose="030F0702030302020204" pitchFamily="66" charset="0"/>
                        </a:rPr>
                        <a:t>etc</a:t>
                      </a:r>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a:t>
                      </a:r>
                    </a:p>
                  </a:txBody>
                  <a:tcPr>
                    <a:solidFill>
                      <a:schemeClr val="accent4">
                        <a:lumMod val="60000"/>
                        <a:lumOff val="40000"/>
                      </a:schemeClr>
                    </a:solidFill>
                  </a:tcPr>
                </a:tc>
                <a:extLst>
                  <a:ext uri="{0D108BD9-81ED-4DB2-BD59-A6C34878D82A}">
                    <a16:rowId xmlns:a16="http://schemas.microsoft.com/office/drawing/2014/main" val="1535476167"/>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Celular</a:t>
                      </a:r>
                    </a:p>
                  </a:txBody>
                  <a:tcPr>
                    <a:solidFill>
                      <a:schemeClr val="accent2">
                        <a:lumMod val="20000"/>
                        <a:lumOff val="8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Servicios generales</a:t>
                      </a:r>
                    </a:p>
                  </a:txBody>
                  <a:tcPr>
                    <a:solidFill>
                      <a:schemeClr val="accent2">
                        <a:lumMod val="20000"/>
                        <a:lumOff val="80000"/>
                      </a:schemeClr>
                    </a:solidFill>
                  </a:tcPr>
                </a:tc>
                <a:extLst>
                  <a:ext uri="{0D108BD9-81ED-4DB2-BD59-A6C34878D82A}">
                    <a16:rowId xmlns:a16="http://schemas.microsoft.com/office/drawing/2014/main" val="2191056246"/>
                  </a:ext>
                </a:extLst>
              </a:tr>
              <a:tr h="370840">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internet</a:t>
                      </a:r>
                    </a:p>
                  </a:txBody>
                  <a:tcPr>
                    <a:solidFill>
                      <a:schemeClr val="accent4">
                        <a:lumMod val="60000"/>
                        <a:lumOff val="40000"/>
                      </a:schemeClr>
                    </a:solidFill>
                  </a:tcPr>
                </a:tc>
                <a:tc>
                  <a:txBody>
                    <a:bodyPr/>
                    <a:lstStyle/>
                    <a:p>
                      <a:r>
                        <a:rPr lang="es-MX" b="1" dirty="0">
                          <a:solidFill>
                            <a:srgbClr val="002060"/>
                          </a:solidFill>
                          <a:effectLst>
                            <a:outerShdw blurRad="38100" dist="38100" dir="2700000" algn="tl">
                              <a:srgbClr val="000000">
                                <a:alpha val="43137"/>
                              </a:srgbClr>
                            </a:outerShdw>
                          </a:effectLst>
                          <a:latin typeface="Comic Sans MS" panose="030F0702030302020204" pitchFamily="66" charset="0"/>
                        </a:rPr>
                        <a:t>Ropa</a:t>
                      </a:r>
                    </a:p>
                  </a:txBody>
                  <a:tcPr>
                    <a:solidFill>
                      <a:schemeClr val="accent4">
                        <a:lumMod val="60000"/>
                        <a:lumOff val="40000"/>
                      </a:schemeClr>
                    </a:solidFill>
                  </a:tcPr>
                </a:tc>
                <a:extLst>
                  <a:ext uri="{0D108BD9-81ED-4DB2-BD59-A6C34878D82A}">
                    <a16:rowId xmlns:a16="http://schemas.microsoft.com/office/drawing/2014/main" val="370086399"/>
                  </a:ext>
                </a:extLst>
              </a:tr>
            </a:tbl>
          </a:graphicData>
        </a:graphic>
      </p:graphicFrame>
      <p:pic>
        <p:nvPicPr>
          <p:cNvPr id="4" name="Marcador de contenido 3">
            <a:extLst>
              <a:ext uri="{FF2B5EF4-FFF2-40B4-BE49-F238E27FC236}">
                <a16:creationId xmlns:a16="http://schemas.microsoft.com/office/drawing/2014/main" id="{F7E5E8D9-348C-7BDC-7E20-A789704C26D4}"/>
              </a:ext>
            </a:extLst>
          </p:cNvPr>
          <p:cNvPicPr>
            <a:picLocks noChangeAspect="1"/>
          </p:cNvPicPr>
          <p:nvPr/>
        </p:nvPicPr>
        <p:blipFill>
          <a:blip r:embed="rId2"/>
          <a:srcRect t="7313" b="6500"/>
          <a:stretch>
            <a:fillRect/>
          </a:stretch>
        </p:blipFill>
        <p:spPr>
          <a:xfrm>
            <a:off x="1" y="0"/>
            <a:ext cx="12192000" cy="651934"/>
          </a:xfrm>
          <a:prstGeom prst="rect">
            <a:avLst/>
          </a:prstGeom>
        </p:spPr>
      </p:pic>
      <p:pic>
        <p:nvPicPr>
          <p:cNvPr id="6" name="Marcador de contenido 3">
            <a:extLst>
              <a:ext uri="{FF2B5EF4-FFF2-40B4-BE49-F238E27FC236}">
                <a16:creationId xmlns:a16="http://schemas.microsoft.com/office/drawing/2014/main" id="{98224D41-B589-FEF9-460A-85A1E0F9255D}"/>
              </a:ext>
            </a:extLst>
          </p:cNvPr>
          <p:cNvPicPr>
            <a:picLocks noChangeAspect="1"/>
          </p:cNvPicPr>
          <p:nvPr/>
        </p:nvPicPr>
        <p:blipFill>
          <a:blip r:embed="rId2"/>
          <a:srcRect t="7313" b="6500"/>
          <a:stretch>
            <a:fillRect/>
          </a:stretch>
        </p:blipFill>
        <p:spPr>
          <a:xfrm>
            <a:off x="-4618" y="6244093"/>
            <a:ext cx="12192000" cy="651934"/>
          </a:xfrm>
          <a:prstGeom prst="rect">
            <a:avLst/>
          </a:prstGeom>
        </p:spPr>
      </p:pic>
    </p:spTree>
    <p:extLst>
      <p:ext uri="{BB962C8B-B14F-4D97-AF65-F5344CB8AC3E}">
        <p14:creationId xmlns:p14="http://schemas.microsoft.com/office/powerpoint/2010/main" val="34200334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B60CBD8-0C2E-3502-6C3E-11C4BBF889B2}"/>
              </a:ext>
            </a:extLst>
          </p:cNvPr>
          <p:cNvSpPr txBox="1"/>
          <p:nvPr/>
        </p:nvSpPr>
        <p:spPr>
          <a:xfrm>
            <a:off x="3223491" y="997527"/>
            <a:ext cx="7305964" cy="461665"/>
          </a:xfrm>
          <a:prstGeom prst="rect">
            <a:avLst/>
          </a:prstGeom>
          <a:noFill/>
        </p:spPr>
        <p:txBody>
          <a:bodyPr wrap="square" rtlCol="0">
            <a:spAutoFit/>
          </a:bodyPr>
          <a:lstStyle/>
          <a:p>
            <a:r>
              <a:rPr lang="es-MX" sz="2400" b="1" dirty="0">
                <a:solidFill>
                  <a:srgbClr val="002060"/>
                </a:solidFill>
                <a:latin typeface="Comic Sans MS" panose="030F0702030302020204" pitchFamily="66" charset="0"/>
              </a:rPr>
              <a:t>Estilo de vida en el ámbito profesional</a:t>
            </a:r>
          </a:p>
        </p:txBody>
      </p:sp>
      <p:graphicFrame>
        <p:nvGraphicFramePr>
          <p:cNvPr id="3" name="Tabla 3">
            <a:extLst>
              <a:ext uri="{FF2B5EF4-FFF2-40B4-BE49-F238E27FC236}">
                <a16:creationId xmlns:a16="http://schemas.microsoft.com/office/drawing/2014/main" id="{52E7BEBE-1851-7AEB-3284-F0C301E5EB22}"/>
              </a:ext>
            </a:extLst>
          </p:cNvPr>
          <p:cNvGraphicFramePr>
            <a:graphicFrameLocks noGrp="1"/>
          </p:cNvGraphicFramePr>
          <p:nvPr>
            <p:extLst>
              <p:ext uri="{D42A27DB-BD31-4B8C-83A1-F6EECF244321}">
                <p14:modId xmlns:p14="http://schemas.microsoft.com/office/powerpoint/2010/main" val="2387297081"/>
              </p:ext>
            </p:extLst>
          </p:nvPr>
        </p:nvGraphicFramePr>
        <p:xfrm>
          <a:off x="332508" y="2437475"/>
          <a:ext cx="11859492" cy="2651760"/>
        </p:xfrm>
        <a:graphic>
          <a:graphicData uri="http://schemas.openxmlformats.org/drawingml/2006/table">
            <a:tbl>
              <a:tblPr firstRow="1" bandRow="1">
                <a:tableStyleId>{5C22544A-7EE6-4342-B048-85BDC9FD1C3A}</a:tableStyleId>
              </a:tblPr>
              <a:tblGrid>
                <a:gridCol w="5929746">
                  <a:extLst>
                    <a:ext uri="{9D8B030D-6E8A-4147-A177-3AD203B41FA5}">
                      <a16:colId xmlns:a16="http://schemas.microsoft.com/office/drawing/2014/main" val="3883116901"/>
                    </a:ext>
                  </a:extLst>
                </a:gridCol>
                <a:gridCol w="5929746">
                  <a:extLst>
                    <a:ext uri="{9D8B030D-6E8A-4147-A177-3AD203B41FA5}">
                      <a16:colId xmlns:a16="http://schemas.microsoft.com/office/drawing/2014/main" val="1762045139"/>
                    </a:ext>
                  </a:extLst>
                </a:gridCol>
              </a:tblGrid>
              <a:tr h="370840">
                <a:tc>
                  <a:txBody>
                    <a:bodyPr/>
                    <a:lstStyle/>
                    <a:p>
                      <a:endParaRPr lang="es-MX" dirty="0">
                        <a:solidFill>
                          <a:srgbClr val="7030A0"/>
                        </a:solidFill>
                        <a:latin typeface="Comic Sans MS" panose="030F0702030302020204" pitchFamily="66" charset="0"/>
                      </a:endParaRPr>
                    </a:p>
                    <a:p>
                      <a:r>
                        <a:rPr lang="es-MX" dirty="0">
                          <a:solidFill>
                            <a:srgbClr val="7030A0"/>
                          </a:solidFill>
                          <a:latin typeface="Comic Sans MS" panose="030F0702030302020204" pitchFamily="66" charset="0"/>
                        </a:rPr>
                        <a:t>¿Qué es lo que hace en un día común?</a:t>
                      </a:r>
                    </a:p>
                    <a:p>
                      <a:r>
                        <a:rPr lang="es-MX" dirty="0">
                          <a:solidFill>
                            <a:srgbClr val="7030A0"/>
                          </a:solidFill>
                          <a:latin typeface="Comic Sans MS" panose="030F0702030302020204" pitchFamily="66" charset="0"/>
                        </a:rPr>
                        <a:t>¿Cuántas horas trabaja?</a:t>
                      </a:r>
                    </a:p>
                    <a:p>
                      <a:endParaRPr lang="es-MX" dirty="0">
                        <a:solidFill>
                          <a:srgbClr val="7030A0"/>
                        </a:solidFill>
                        <a:latin typeface="Comic Sans MS" panose="030F0702030302020204" pitchFamily="66" charset="0"/>
                      </a:endParaRPr>
                    </a:p>
                  </a:txBody>
                  <a:tcPr>
                    <a:solidFill>
                      <a:srgbClr val="FFFF00"/>
                    </a:solidFill>
                  </a:tcPr>
                </a:tc>
                <a:tc>
                  <a:txBody>
                    <a:bodyPr/>
                    <a:lstStyle/>
                    <a:p>
                      <a:endParaRPr lang="es-MX" dirty="0">
                        <a:solidFill>
                          <a:srgbClr val="002060"/>
                        </a:solidFill>
                        <a:latin typeface="Comic Sans MS" panose="030F0702030302020204" pitchFamily="66" charset="0"/>
                      </a:endParaRPr>
                    </a:p>
                    <a:p>
                      <a:r>
                        <a:rPr lang="es-MX" dirty="0">
                          <a:solidFill>
                            <a:srgbClr val="002060"/>
                          </a:solidFill>
                          <a:latin typeface="Comic Sans MS" panose="030F0702030302020204" pitchFamily="66" charset="0"/>
                        </a:rPr>
                        <a:t>¿Cómo eligió esta profesión?</a:t>
                      </a:r>
                    </a:p>
                    <a:p>
                      <a:r>
                        <a:rPr lang="es-MX" dirty="0">
                          <a:solidFill>
                            <a:srgbClr val="002060"/>
                          </a:solidFill>
                          <a:latin typeface="Comic Sans MS" panose="030F0702030302020204" pitchFamily="66" charset="0"/>
                        </a:rPr>
                        <a:t>¿Tuvo algún maestro que lo inspiró?</a:t>
                      </a:r>
                    </a:p>
                  </a:txBody>
                  <a:tcPr>
                    <a:solidFill>
                      <a:schemeClr val="accent4">
                        <a:lumMod val="20000"/>
                        <a:lumOff val="80000"/>
                      </a:schemeClr>
                    </a:solidFill>
                  </a:tcPr>
                </a:tc>
                <a:extLst>
                  <a:ext uri="{0D108BD9-81ED-4DB2-BD59-A6C34878D82A}">
                    <a16:rowId xmlns:a16="http://schemas.microsoft.com/office/drawing/2014/main" val="2624932104"/>
                  </a:ext>
                </a:extLst>
              </a:tr>
              <a:tr h="370840">
                <a:tc>
                  <a:txBody>
                    <a:bodyPr/>
                    <a:lstStyle/>
                    <a:p>
                      <a:endParaRPr lang="es-MX" dirty="0">
                        <a:solidFill>
                          <a:srgbClr val="002060"/>
                        </a:solidFill>
                        <a:latin typeface="Comic Sans MS" panose="030F0702030302020204" pitchFamily="66" charset="0"/>
                      </a:endParaRPr>
                    </a:p>
                    <a:p>
                      <a:r>
                        <a:rPr lang="es-MX" dirty="0">
                          <a:solidFill>
                            <a:srgbClr val="002060"/>
                          </a:solidFill>
                          <a:latin typeface="Comic Sans MS" panose="030F0702030302020204" pitchFamily="66" charset="0"/>
                        </a:rPr>
                        <a:t>¿Cuál fue su mayor dificultad al momento de estudiar su carrera?</a:t>
                      </a:r>
                    </a:p>
                    <a:p>
                      <a:r>
                        <a:rPr lang="es-MX" dirty="0">
                          <a:solidFill>
                            <a:srgbClr val="002060"/>
                          </a:solidFill>
                          <a:latin typeface="Comic Sans MS" panose="030F0702030302020204" pitchFamily="66" charset="0"/>
                        </a:rPr>
                        <a:t>¿Pidió ayuda cuando más lo necesito?</a:t>
                      </a:r>
                    </a:p>
                    <a:p>
                      <a:endParaRPr lang="es-MX" dirty="0">
                        <a:solidFill>
                          <a:srgbClr val="002060"/>
                        </a:solidFill>
                        <a:latin typeface="Comic Sans MS" panose="030F0702030302020204" pitchFamily="66" charset="0"/>
                      </a:endParaRPr>
                    </a:p>
                  </a:txBody>
                  <a:tcPr>
                    <a:solidFill>
                      <a:schemeClr val="accent4">
                        <a:lumMod val="20000"/>
                        <a:lumOff val="80000"/>
                      </a:schemeClr>
                    </a:solidFill>
                  </a:tcPr>
                </a:tc>
                <a:tc>
                  <a:txBody>
                    <a:bodyPr/>
                    <a:lstStyle/>
                    <a:p>
                      <a:endParaRPr lang="es-MX" dirty="0">
                        <a:solidFill>
                          <a:srgbClr val="7030A0"/>
                        </a:solidFill>
                        <a:latin typeface="Comic Sans MS" panose="030F0702030302020204" pitchFamily="66" charset="0"/>
                      </a:endParaRPr>
                    </a:p>
                    <a:p>
                      <a:r>
                        <a:rPr lang="es-MX" dirty="0">
                          <a:solidFill>
                            <a:srgbClr val="7030A0"/>
                          </a:solidFill>
                          <a:latin typeface="Comic Sans MS" panose="030F0702030302020204" pitchFamily="66" charset="0"/>
                        </a:rPr>
                        <a:t>¿Cuál es la situación más difícil que se le ha presentado?</a:t>
                      </a:r>
                    </a:p>
                    <a:p>
                      <a:r>
                        <a:rPr lang="es-MX" dirty="0">
                          <a:solidFill>
                            <a:srgbClr val="7030A0"/>
                          </a:solidFill>
                          <a:latin typeface="Comic Sans MS" panose="030F0702030302020204" pitchFamily="66" charset="0"/>
                        </a:rPr>
                        <a:t>¿En quien o quienes se ha apoyado para salir adelante?</a:t>
                      </a:r>
                    </a:p>
                  </a:txBody>
                  <a:tcPr>
                    <a:solidFill>
                      <a:srgbClr val="FFFF00"/>
                    </a:solidFill>
                  </a:tcPr>
                </a:tc>
                <a:extLst>
                  <a:ext uri="{0D108BD9-81ED-4DB2-BD59-A6C34878D82A}">
                    <a16:rowId xmlns:a16="http://schemas.microsoft.com/office/drawing/2014/main" val="3267369191"/>
                  </a:ext>
                </a:extLst>
              </a:tr>
            </a:tbl>
          </a:graphicData>
        </a:graphic>
      </p:graphicFrame>
      <p:pic>
        <p:nvPicPr>
          <p:cNvPr id="4" name="Marcador de contenido 3">
            <a:extLst>
              <a:ext uri="{FF2B5EF4-FFF2-40B4-BE49-F238E27FC236}">
                <a16:creationId xmlns:a16="http://schemas.microsoft.com/office/drawing/2014/main" id="{37A3DE5D-F504-94B7-82E8-219DB099E012}"/>
              </a:ext>
            </a:extLst>
          </p:cNvPr>
          <p:cNvPicPr>
            <a:picLocks noChangeAspect="1"/>
          </p:cNvPicPr>
          <p:nvPr/>
        </p:nvPicPr>
        <p:blipFill>
          <a:blip r:embed="rId2"/>
          <a:srcRect t="7313" b="6500"/>
          <a:stretch>
            <a:fillRect/>
          </a:stretch>
        </p:blipFill>
        <p:spPr>
          <a:xfrm>
            <a:off x="1" y="0"/>
            <a:ext cx="12192000" cy="651934"/>
          </a:xfrm>
          <a:prstGeom prst="rect">
            <a:avLst/>
          </a:prstGeom>
        </p:spPr>
      </p:pic>
      <p:pic>
        <p:nvPicPr>
          <p:cNvPr id="5" name="Marcador de contenido 3">
            <a:extLst>
              <a:ext uri="{FF2B5EF4-FFF2-40B4-BE49-F238E27FC236}">
                <a16:creationId xmlns:a16="http://schemas.microsoft.com/office/drawing/2014/main" id="{7B90F971-0FB9-A8A0-4429-9F01B1FC669A}"/>
              </a:ext>
            </a:extLst>
          </p:cNvPr>
          <p:cNvPicPr>
            <a:picLocks noChangeAspect="1"/>
          </p:cNvPicPr>
          <p:nvPr/>
        </p:nvPicPr>
        <p:blipFill>
          <a:blip r:embed="rId2"/>
          <a:srcRect t="7313" b="6500"/>
          <a:stretch>
            <a:fillRect/>
          </a:stretch>
        </p:blipFill>
        <p:spPr>
          <a:xfrm>
            <a:off x="0" y="6206066"/>
            <a:ext cx="12192000" cy="651934"/>
          </a:xfrm>
          <a:prstGeom prst="rect">
            <a:avLst/>
          </a:prstGeom>
        </p:spPr>
      </p:pic>
    </p:spTree>
    <p:extLst>
      <p:ext uri="{BB962C8B-B14F-4D97-AF65-F5344CB8AC3E}">
        <p14:creationId xmlns:p14="http://schemas.microsoft.com/office/powerpoint/2010/main" val="3034808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adroTexto 4">
            <a:extLst>
              <a:ext uri="{FF2B5EF4-FFF2-40B4-BE49-F238E27FC236}">
                <a16:creationId xmlns:a16="http://schemas.microsoft.com/office/drawing/2014/main" id="{0A29B2FA-E689-BE6E-F1E1-037B78D130A9}"/>
              </a:ext>
            </a:extLst>
          </p:cNvPr>
          <p:cNvSpPr txBox="1"/>
          <p:nvPr/>
        </p:nvSpPr>
        <p:spPr>
          <a:xfrm>
            <a:off x="838201" y="2482589"/>
            <a:ext cx="3816096" cy="3694373"/>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a:t>PROPÓSITO DEL MÓDULO III</a:t>
            </a:r>
          </a:p>
          <a:p>
            <a:pPr indent="-228600">
              <a:lnSpc>
                <a:spcPct val="90000"/>
              </a:lnSpc>
              <a:spcAft>
                <a:spcPts val="600"/>
              </a:spcAft>
              <a:buFont typeface="Arial" panose="020B0604020202020204" pitchFamily="34" charset="0"/>
              <a:buChar char="•"/>
            </a:pPr>
            <a:r>
              <a:rPr lang="en-US" sz="2000" b="1"/>
              <a:t>ESCENARIOS LABORALES. SIMULANDO EL EJERCICIO PROFESIONAL</a:t>
            </a:r>
          </a:p>
          <a:p>
            <a:pPr indent="-228600">
              <a:lnSpc>
                <a:spcPct val="90000"/>
              </a:lnSpc>
              <a:spcAft>
                <a:spcPts val="600"/>
              </a:spcAft>
              <a:buFont typeface="Arial" panose="020B0604020202020204" pitchFamily="34" charset="0"/>
              <a:buChar char="•"/>
            </a:pPr>
            <a:endParaRPr lang="en-US" sz="2000" b="1"/>
          </a:p>
          <a:p>
            <a:pPr indent="-228600">
              <a:lnSpc>
                <a:spcPct val="90000"/>
              </a:lnSpc>
              <a:spcAft>
                <a:spcPts val="600"/>
              </a:spcAft>
              <a:buFont typeface="Arial" panose="020B0604020202020204" pitchFamily="34" charset="0"/>
              <a:buChar char="•"/>
            </a:pPr>
            <a:r>
              <a:rPr lang="en-US" sz="2000"/>
              <a:t>Identifica el estilo de vida laboral de los profesionistas de las carreras de su interés en diferentes entornos sociales, para identificar situaciones de conflicto interpersonal y enfrentarlas dentro de una cultura de paz.</a:t>
            </a:r>
          </a:p>
        </p:txBody>
      </p:sp>
      <p:pic>
        <p:nvPicPr>
          <p:cNvPr id="6" name="Imagen 5" descr="La cara de un hombre con sombrero&#10;&#10;Descripción generada automáticamente con confianza media">
            <a:extLst>
              <a:ext uri="{FF2B5EF4-FFF2-40B4-BE49-F238E27FC236}">
                <a16:creationId xmlns:a16="http://schemas.microsoft.com/office/drawing/2014/main" id="{80FE6E6B-B81D-2766-0065-34F7362F89E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22024" r="-1" b="11925"/>
          <a:stretch>
            <a:fillRect/>
          </a:stretch>
        </p:blipFill>
        <p:spPr>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4" name="Marcador de contenido 3">
            <a:extLst>
              <a:ext uri="{FF2B5EF4-FFF2-40B4-BE49-F238E27FC236}">
                <a16:creationId xmlns:a16="http://schemas.microsoft.com/office/drawing/2014/main" id="{B8D084E4-B560-308C-BF89-50ECDCCDC6B1}"/>
              </a:ext>
            </a:extLst>
          </p:cNvPr>
          <p:cNvPicPr>
            <a:picLocks noGrp="1" noChangeAspect="1"/>
          </p:cNvPicPr>
          <p:nvPr>
            <p:ph idx="1"/>
          </p:nvPr>
        </p:nvPicPr>
        <p:blipFill>
          <a:blip r:embed="rId4"/>
          <a:srcRect t="15009" b="14196"/>
          <a:stretch>
            <a:fillRect/>
          </a:stretch>
        </p:blipFill>
        <p:spPr>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
        <p:nvSpPr>
          <p:cNvPr id="7" name="CuadroTexto 6">
            <a:extLst>
              <a:ext uri="{FF2B5EF4-FFF2-40B4-BE49-F238E27FC236}">
                <a16:creationId xmlns:a16="http://schemas.microsoft.com/office/drawing/2014/main" id="{50FDD564-7A54-3541-D4D7-DE821B7D7CA3}"/>
              </a:ext>
            </a:extLst>
          </p:cNvPr>
          <p:cNvSpPr txBox="1"/>
          <p:nvPr/>
        </p:nvSpPr>
        <p:spPr>
          <a:xfrm>
            <a:off x="9724658" y="6657945"/>
            <a:ext cx="2467342"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3" tooltip="https://bejar.biz/node/36015">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5" tooltip="https://creativecommons.org/licenses/by-nc-sa/3.0/">
                  <a:extLst>
                    <a:ext uri="{A12FA001-AC4F-418D-AE19-62706E023703}">
                      <ahyp:hlinkClr xmlns:ahyp="http://schemas.microsoft.com/office/drawing/2018/hyperlinkcolor" val="tx"/>
                    </a:ext>
                  </a:extLst>
                </a:hlinkClick>
              </a:rPr>
              <a:t>CC BY-SA-NC</a:t>
            </a:r>
            <a:endParaRPr lang="es-MX" sz="700">
              <a:solidFill>
                <a:srgbClr val="FFFFFF"/>
              </a:solidFill>
            </a:endParaRPr>
          </a:p>
        </p:txBody>
      </p:sp>
    </p:spTree>
    <p:extLst>
      <p:ext uri="{BB962C8B-B14F-4D97-AF65-F5344CB8AC3E}">
        <p14:creationId xmlns:p14="http://schemas.microsoft.com/office/powerpoint/2010/main" val="10407961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2">
            <a:extLst>
              <a:ext uri="{FF2B5EF4-FFF2-40B4-BE49-F238E27FC236}">
                <a16:creationId xmlns:a16="http://schemas.microsoft.com/office/drawing/2014/main" id="{62A00532-8748-C6B6-E419-CA05D453473E}"/>
              </a:ext>
            </a:extLst>
          </p:cNvPr>
          <p:cNvGraphicFramePr>
            <a:graphicFrameLocks noGrp="1"/>
          </p:cNvGraphicFramePr>
          <p:nvPr>
            <p:extLst>
              <p:ext uri="{D42A27DB-BD31-4B8C-83A1-F6EECF244321}">
                <p14:modId xmlns:p14="http://schemas.microsoft.com/office/powerpoint/2010/main" val="3761270604"/>
              </p:ext>
            </p:extLst>
          </p:nvPr>
        </p:nvGraphicFramePr>
        <p:xfrm>
          <a:off x="512618" y="1809557"/>
          <a:ext cx="11166764" cy="4846320"/>
        </p:xfrm>
        <a:graphic>
          <a:graphicData uri="http://schemas.openxmlformats.org/drawingml/2006/table">
            <a:tbl>
              <a:tblPr firstRow="1" bandRow="1">
                <a:tableStyleId>{5C22544A-7EE6-4342-B048-85BDC9FD1C3A}</a:tableStyleId>
              </a:tblPr>
              <a:tblGrid>
                <a:gridCol w="11166764">
                  <a:extLst>
                    <a:ext uri="{9D8B030D-6E8A-4147-A177-3AD203B41FA5}">
                      <a16:colId xmlns:a16="http://schemas.microsoft.com/office/drawing/2014/main" val="337226168"/>
                    </a:ext>
                  </a:extLst>
                </a:gridCol>
              </a:tblGrid>
              <a:tr h="370840">
                <a:tc>
                  <a:txBody>
                    <a:bodyPr/>
                    <a:lstStyle/>
                    <a:p>
                      <a:endParaRPr lang="es-MX" dirty="0"/>
                    </a:p>
                    <a:p>
                      <a:r>
                        <a:rPr lang="es-MX" sz="2800" dirty="0">
                          <a:solidFill>
                            <a:schemeClr val="bg1">
                              <a:lumMod val="50000"/>
                            </a:schemeClr>
                          </a:solidFill>
                        </a:rPr>
                        <a:t>Ejercicio:</a:t>
                      </a:r>
                    </a:p>
                    <a:p>
                      <a:endParaRPr lang="es-MX" sz="2800" dirty="0">
                        <a:solidFill>
                          <a:schemeClr val="bg1">
                            <a:lumMod val="50000"/>
                          </a:schemeClr>
                        </a:solidFill>
                      </a:endParaRPr>
                    </a:p>
                    <a:p>
                      <a:r>
                        <a:rPr lang="es-MX" sz="2800" dirty="0">
                          <a:solidFill>
                            <a:schemeClr val="bg1">
                              <a:lumMod val="50000"/>
                            </a:schemeClr>
                          </a:solidFill>
                        </a:rPr>
                        <a:t>Enlista cinco razones por las que quieres ser un profesionista</a:t>
                      </a:r>
                    </a:p>
                  </a:txBody>
                  <a:tcPr>
                    <a:solidFill>
                      <a:srgbClr val="FFC000"/>
                    </a:solidFill>
                  </a:tcPr>
                </a:tc>
                <a:extLst>
                  <a:ext uri="{0D108BD9-81ED-4DB2-BD59-A6C34878D82A}">
                    <a16:rowId xmlns:a16="http://schemas.microsoft.com/office/drawing/2014/main" val="3718266187"/>
                  </a:ext>
                </a:extLst>
              </a:tr>
              <a:tr h="370840">
                <a:tc>
                  <a:txBody>
                    <a:bodyPr/>
                    <a:lstStyle/>
                    <a:p>
                      <a:r>
                        <a:rPr lang="es-MX" dirty="0">
                          <a:solidFill>
                            <a:srgbClr val="FF9900"/>
                          </a:solidFill>
                        </a:rPr>
                        <a:t>Ej. Ganar dinero</a:t>
                      </a:r>
                    </a:p>
                    <a:p>
                      <a:endParaRPr lang="es-MX" dirty="0">
                        <a:solidFill>
                          <a:srgbClr val="FF9900"/>
                        </a:solidFill>
                      </a:endParaRPr>
                    </a:p>
                  </a:txBody>
                  <a:tcPr>
                    <a:solidFill>
                      <a:schemeClr val="accent4">
                        <a:lumMod val="20000"/>
                        <a:lumOff val="80000"/>
                      </a:schemeClr>
                    </a:solidFill>
                  </a:tcPr>
                </a:tc>
                <a:extLst>
                  <a:ext uri="{0D108BD9-81ED-4DB2-BD59-A6C34878D82A}">
                    <a16:rowId xmlns:a16="http://schemas.microsoft.com/office/drawing/2014/main" val="2166891991"/>
                  </a:ext>
                </a:extLst>
              </a:tr>
              <a:tr h="370840">
                <a:tc>
                  <a:txBody>
                    <a:bodyPr/>
                    <a:lstStyle/>
                    <a:p>
                      <a:endParaRPr lang="es-MX" dirty="0"/>
                    </a:p>
                    <a:p>
                      <a:r>
                        <a:rPr lang="es-MX" dirty="0"/>
                        <a:t>Reconocimiento social</a:t>
                      </a:r>
                    </a:p>
                  </a:txBody>
                  <a:tcPr/>
                </a:tc>
                <a:extLst>
                  <a:ext uri="{0D108BD9-81ED-4DB2-BD59-A6C34878D82A}">
                    <a16:rowId xmlns:a16="http://schemas.microsoft.com/office/drawing/2014/main" val="3060755389"/>
                  </a:ext>
                </a:extLst>
              </a:tr>
              <a:tr h="370840">
                <a:tc>
                  <a:txBody>
                    <a:bodyPr/>
                    <a:lstStyle/>
                    <a:p>
                      <a:r>
                        <a:rPr lang="es-MX" dirty="0"/>
                        <a:t>Enorgullecer a mis padres</a:t>
                      </a:r>
                    </a:p>
                    <a:p>
                      <a:endParaRPr lang="es-MX" dirty="0"/>
                    </a:p>
                  </a:txBody>
                  <a:tcPr>
                    <a:solidFill>
                      <a:schemeClr val="accent4">
                        <a:lumMod val="20000"/>
                        <a:lumOff val="80000"/>
                      </a:schemeClr>
                    </a:solidFill>
                  </a:tcPr>
                </a:tc>
                <a:extLst>
                  <a:ext uri="{0D108BD9-81ED-4DB2-BD59-A6C34878D82A}">
                    <a16:rowId xmlns:a16="http://schemas.microsoft.com/office/drawing/2014/main" val="2350765647"/>
                  </a:ext>
                </a:extLst>
              </a:tr>
              <a:tr h="370840">
                <a:tc>
                  <a:txBody>
                    <a:bodyPr/>
                    <a:lstStyle/>
                    <a:p>
                      <a:r>
                        <a:rPr lang="es-MX" dirty="0"/>
                        <a:t>Ayudar a las personas más necesitadas</a:t>
                      </a:r>
                    </a:p>
                    <a:p>
                      <a:endParaRPr lang="es-MX" dirty="0"/>
                    </a:p>
                  </a:txBody>
                  <a:tcPr/>
                </a:tc>
                <a:extLst>
                  <a:ext uri="{0D108BD9-81ED-4DB2-BD59-A6C34878D82A}">
                    <a16:rowId xmlns:a16="http://schemas.microsoft.com/office/drawing/2014/main" val="1394102570"/>
                  </a:ext>
                </a:extLst>
              </a:tr>
              <a:tr h="370840">
                <a:tc>
                  <a:txBody>
                    <a:bodyPr/>
                    <a:lstStyle/>
                    <a:p>
                      <a:r>
                        <a:rPr lang="es-MX" dirty="0"/>
                        <a:t>Hacer de éste un mundo mejor…</a:t>
                      </a:r>
                    </a:p>
                    <a:p>
                      <a:endParaRPr lang="es-MX" dirty="0"/>
                    </a:p>
                  </a:txBody>
                  <a:tcPr>
                    <a:solidFill>
                      <a:schemeClr val="accent4">
                        <a:lumMod val="20000"/>
                        <a:lumOff val="80000"/>
                      </a:schemeClr>
                    </a:solidFill>
                  </a:tcPr>
                </a:tc>
                <a:extLst>
                  <a:ext uri="{0D108BD9-81ED-4DB2-BD59-A6C34878D82A}">
                    <a16:rowId xmlns:a16="http://schemas.microsoft.com/office/drawing/2014/main" val="2312698648"/>
                  </a:ext>
                </a:extLst>
              </a:tr>
            </a:tbl>
          </a:graphicData>
        </a:graphic>
      </p:graphicFrame>
      <p:pic>
        <p:nvPicPr>
          <p:cNvPr id="4" name="Gráfico 3" descr="Profesor con relleno sólido">
            <a:extLst>
              <a:ext uri="{FF2B5EF4-FFF2-40B4-BE49-F238E27FC236}">
                <a16:creationId xmlns:a16="http://schemas.microsoft.com/office/drawing/2014/main" id="{18431A0A-1755-C1C0-1488-A53FA11DC7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61491" y="447579"/>
            <a:ext cx="914400" cy="914400"/>
          </a:xfrm>
          <a:prstGeom prst="rect">
            <a:avLst/>
          </a:prstGeom>
        </p:spPr>
      </p:pic>
      <p:pic>
        <p:nvPicPr>
          <p:cNvPr id="6" name="Gráfico 5" descr="Capitán (hombre) contorno">
            <a:extLst>
              <a:ext uri="{FF2B5EF4-FFF2-40B4-BE49-F238E27FC236}">
                <a16:creationId xmlns:a16="http://schemas.microsoft.com/office/drawing/2014/main" id="{1023CF97-09E0-3B81-F759-8DB5E625137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75382" y="447579"/>
            <a:ext cx="914400" cy="914400"/>
          </a:xfrm>
          <a:prstGeom prst="rect">
            <a:avLst/>
          </a:prstGeom>
        </p:spPr>
      </p:pic>
      <p:pic>
        <p:nvPicPr>
          <p:cNvPr id="8" name="Gráfico 7" descr="Veterinario contorno">
            <a:extLst>
              <a:ext uri="{FF2B5EF4-FFF2-40B4-BE49-F238E27FC236}">
                <a16:creationId xmlns:a16="http://schemas.microsoft.com/office/drawing/2014/main" id="{E5C2875B-DDEF-1B61-60C0-1F52F8D3BE5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89273" y="414096"/>
            <a:ext cx="914400" cy="914400"/>
          </a:xfrm>
          <a:prstGeom prst="rect">
            <a:avLst/>
          </a:prstGeom>
        </p:spPr>
      </p:pic>
      <p:pic>
        <p:nvPicPr>
          <p:cNvPr id="3" name="Marcador de contenido 3">
            <a:extLst>
              <a:ext uri="{FF2B5EF4-FFF2-40B4-BE49-F238E27FC236}">
                <a16:creationId xmlns:a16="http://schemas.microsoft.com/office/drawing/2014/main" id="{D4C75C27-9CBC-78CD-2A41-61AAB3A6B6F5}"/>
              </a:ext>
            </a:extLst>
          </p:cNvPr>
          <p:cNvPicPr>
            <a:picLocks noChangeAspect="1"/>
          </p:cNvPicPr>
          <p:nvPr/>
        </p:nvPicPr>
        <p:blipFill>
          <a:blip r:embed="rId8"/>
          <a:srcRect t="7313" b="6500"/>
          <a:stretch>
            <a:fillRect/>
          </a:stretch>
        </p:blipFill>
        <p:spPr>
          <a:xfrm>
            <a:off x="1" y="0"/>
            <a:ext cx="12192000" cy="414096"/>
          </a:xfrm>
          <a:prstGeom prst="rect">
            <a:avLst/>
          </a:prstGeom>
        </p:spPr>
      </p:pic>
      <p:pic>
        <p:nvPicPr>
          <p:cNvPr id="5" name="Marcador de contenido 3">
            <a:extLst>
              <a:ext uri="{FF2B5EF4-FFF2-40B4-BE49-F238E27FC236}">
                <a16:creationId xmlns:a16="http://schemas.microsoft.com/office/drawing/2014/main" id="{DFDACCAA-112B-3765-93E2-2A2104876938}"/>
              </a:ext>
            </a:extLst>
          </p:cNvPr>
          <p:cNvPicPr>
            <a:picLocks noChangeAspect="1"/>
          </p:cNvPicPr>
          <p:nvPr/>
        </p:nvPicPr>
        <p:blipFill>
          <a:blip r:embed="rId8"/>
          <a:srcRect t="7313" b="6500"/>
          <a:stretch>
            <a:fillRect/>
          </a:stretch>
        </p:blipFill>
        <p:spPr>
          <a:xfrm>
            <a:off x="0" y="6448829"/>
            <a:ext cx="12192000" cy="414096"/>
          </a:xfrm>
          <a:prstGeom prst="rect">
            <a:avLst/>
          </a:prstGeom>
        </p:spPr>
      </p:pic>
    </p:spTree>
    <p:extLst>
      <p:ext uri="{BB962C8B-B14F-4D97-AF65-F5344CB8AC3E}">
        <p14:creationId xmlns:p14="http://schemas.microsoft.com/office/powerpoint/2010/main" val="25948108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E95074C-D10E-BB13-00FB-FF97AC739797}"/>
              </a:ext>
            </a:extLst>
          </p:cNvPr>
          <p:cNvSpPr txBox="1"/>
          <p:nvPr/>
        </p:nvSpPr>
        <p:spPr>
          <a:xfrm>
            <a:off x="1653309" y="868218"/>
            <a:ext cx="7924800" cy="1477328"/>
          </a:xfrm>
          <a:prstGeom prst="rect">
            <a:avLst/>
          </a:prstGeom>
          <a:noFill/>
        </p:spPr>
        <p:txBody>
          <a:bodyPr wrap="square" rtlCol="0">
            <a:spAutoFit/>
          </a:bodyPr>
          <a:lstStyle/>
          <a:p>
            <a:r>
              <a:rPr lang="es-MX" dirty="0"/>
              <a:t>Referencias</a:t>
            </a:r>
          </a:p>
          <a:p>
            <a:r>
              <a:rPr lang="es-MX" dirty="0"/>
              <a:t>López, S. A. et al. (2021). Orientación educativa IV. 4º. Semestre. Basado en competencias. Universidad Autónoma del Estado de México </a:t>
            </a:r>
          </a:p>
          <a:p>
            <a:r>
              <a:rPr lang="es-MX" dirty="0"/>
              <a:t>Moreno, G. B. et al (2021) Programa de Orientación Educativa IV. Universidad Autónoma del Estado de México</a:t>
            </a:r>
          </a:p>
        </p:txBody>
      </p:sp>
      <p:pic>
        <p:nvPicPr>
          <p:cNvPr id="3" name="Marcador de contenido 3">
            <a:extLst>
              <a:ext uri="{FF2B5EF4-FFF2-40B4-BE49-F238E27FC236}">
                <a16:creationId xmlns:a16="http://schemas.microsoft.com/office/drawing/2014/main" id="{E50D4C10-A988-EC63-899B-F2E99CCD2208}"/>
              </a:ext>
            </a:extLst>
          </p:cNvPr>
          <p:cNvPicPr>
            <a:picLocks noChangeAspect="1"/>
          </p:cNvPicPr>
          <p:nvPr/>
        </p:nvPicPr>
        <p:blipFill>
          <a:blip r:embed="rId2"/>
          <a:srcRect t="7313" b="6500"/>
          <a:stretch>
            <a:fillRect/>
          </a:stretch>
        </p:blipFill>
        <p:spPr>
          <a:xfrm>
            <a:off x="1" y="0"/>
            <a:ext cx="12192000" cy="414096"/>
          </a:xfrm>
          <a:prstGeom prst="rect">
            <a:avLst/>
          </a:prstGeom>
        </p:spPr>
      </p:pic>
      <p:pic>
        <p:nvPicPr>
          <p:cNvPr id="4" name="Marcador de contenido 3">
            <a:extLst>
              <a:ext uri="{FF2B5EF4-FFF2-40B4-BE49-F238E27FC236}">
                <a16:creationId xmlns:a16="http://schemas.microsoft.com/office/drawing/2014/main" id="{FF7D7EAA-DC11-EFF9-13DD-70C3FF4E7422}"/>
              </a:ext>
            </a:extLst>
          </p:cNvPr>
          <p:cNvPicPr>
            <a:picLocks noChangeAspect="1"/>
          </p:cNvPicPr>
          <p:nvPr/>
        </p:nvPicPr>
        <p:blipFill>
          <a:blip r:embed="rId2"/>
          <a:srcRect t="7313" b="6500"/>
          <a:stretch>
            <a:fillRect/>
          </a:stretch>
        </p:blipFill>
        <p:spPr>
          <a:xfrm>
            <a:off x="0" y="6443904"/>
            <a:ext cx="12192000" cy="414096"/>
          </a:xfrm>
          <a:prstGeom prst="rect">
            <a:avLst/>
          </a:prstGeom>
        </p:spPr>
      </p:pic>
    </p:spTree>
    <p:extLst>
      <p:ext uri="{BB962C8B-B14F-4D97-AF65-F5344CB8AC3E}">
        <p14:creationId xmlns:p14="http://schemas.microsoft.com/office/powerpoint/2010/main" val="21520789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11E7887-79FD-C7EC-6D00-3B101E198619}"/>
              </a:ext>
            </a:extLst>
          </p:cNvPr>
          <p:cNvSpPr txBox="1"/>
          <p:nvPr/>
        </p:nvSpPr>
        <p:spPr>
          <a:xfrm>
            <a:off x="733425" y="800100"/>
            <a:ext cx="9229725" cy="923330"/>
          </a:xfrm>
          <a:prstGeom prst="rect">
            <a:avLst/>
          </a:prstGeom>
          <a:noFill/>
        </p:spPr>
        <p:txBody>
          <a:bodyPr wrap="square" rtlCol="0">
            <a:spAutoFit/>
          </a:bodyPr>
          <a:lstStyle/>
          <a:p>
            <a:r>
              <a:rPr lang="es-MX" dirty="0"/>
              <a:t>Imágenes </a:t>
            </a:r>
          </a:p>
          <a:p>
            <a:r>
              <a:rPr lang="es-MX"/>
              <a:t>1.-https://www.pexels.com/es-es/foto/silueta-de-montanas-1323550/</a:t>
            </a:r>
            <a:endParaRPr lang="es-MX" dirty="0"/>
          </a:p>
          <a:p>
            <a:endParaRPr lang="es-MX" dirty="0"/>
          </a:p>
        </p:txBody>
      </p:sp>
      <p:pic>
        <p:nvPicPr>
          <p:cNvPr id="3" name="Marcador de contenido 3">
            <a:extLst>
              <a:ext uri="{FF2B5EF4-FFF2-40B4-BE49-F238E27FC236}">
                <a16:creationId xmlns:a16="http://schemas.microsoft.com/office/drawing/2014/main" id="{B40596F3-51F4-7CB7-B5CD-651ADD49FADC}"/>
              </a:ext>
            </a:extLst>
          </p:cNvPr>
          <p:cNvPicPr>
            <a:picLocks noChangeAspect="1"/>
          </p:cNvPicPr>
          <p:nvPr/>
        </p:nvPicPr>
        <p:blipFill>
          <a:blip r:embed="rId2"/>
          <a:srcRect t="7313" b="6500"/>
          <a:stretch>
            <a:fillRect/>
          </a:stretch>
        </p:blipFill>
        <p:spPr>
          <a:xfrm>
            <a:off x="1" y="0"/>
            <a:ext cx="12192000" cy="414096"/>
          </a:xfrm>
          <a:prstGeom prst="rect">
            <a:avLst/>
          </a:prstGeom>
        </p:spPr>
      </p:pic>
      <p:pic>
        <p:nvPicPr>
          <p:cNvPr id="4" name="Marcador de contenido 3">
            <a:extLst>
              <a:ext uri="{FF2B5EF4-FFF2-40B4-BE49-F238E27FC236}">
                <a16:creationId xmlns:a16="http://schemas.microsoft.com/office/drawing/2014/main" id="{59AF1FD5-5418-FD7A-C467-0C4C003F4651}"/>
              </a:ext>
            </a:extLst>
          </p:cNvPr>
          <p:cNvPicPr>
            <a:picLocks noChangeAspect="1"/>
          </p:cNvPicPr>
          <p:nvPr/>
        </p:nvPicPr>
        <p:blipFill>
          <a:blip r:embed="rId2"/>
          <a:srcRect t="7313" b="6500"/>
          <a:stretch>
            <a:fillRect/>
          </a:stretch>
        </p:blipFill>
        <p:spPr>
          <a:xfrm>
            <a:off x="0" y="4927523"/>
            <a:ext cx="12192000" cy="414096"/>
          </a:xfrm>
          <a:prstGeom prst="rect">
            <a:avLst/>
          </a:prstGeom>
        </p:spPr>
      </p:pic>
      <p:pic>
        <p:nvPicPr>
          <p:cNvPr id="5" name="Marcador de contenido 3">
            <a:extLst>
              <a:ext uri="{FF2B5EF4-FFF2-40B4-BE49-F238E27FC236}">
                <a16:creationId xmlns:a16="http://schemas.microsoft.com/office/drawing/2014/main" id="{BA3A5A48-7AED-9E96-9C8B-CAF64C2B1540}"/>
              </a:ext>
            </a:extLst>
          </p:cNvPr>
          <p:cNvPicPr>
            <a:picLocks noChangeAspect="1"/>
          </p:cNvPicPr>
          <p:nvPr/>
        </p:nvPicPr>
        <p:blipFill>
          <a:blip r:embed="rId2"/>
          <a:srcRect t="7313" b="6500"/>
          <a:stretch>
            <a:fillRect/>
          </a:stretch>
        </p:blipFill>
        <p:spPr>
          <a:xfrm>
            <a:off x="0" y="6057900"/>
            <a:ext cx="12192000" cy="414096"/>
          </a:xfrm>
          <a:prstGeom prst="rect">
            <a:avLst/>
          </a:prstGeom>
        </p:spPr>
      </p:pic>
    </p:spTree>
    <p:extLst>
      <p:ext uri="{BB962C8B-B14F-4D97-AF65-F5344CB8AC3E}">
        <p14:creationId xmlns:p14="http://schemas.microsoft.com/office/powerpoint/2010/main" val="3814995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B089790-F4B6-46A7-BB28-7B74A9A9EF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Marcador de contenido 3">
            <a:extLst>
              <a:ext uri="{FF2B5EF4-FFF2-40B4-BE49-F238E27FC236}">
                <a16:creationId xmlns:a16="http://schemas.microsoft.com/office/drawing/2014/main" id="{0671D939-D72B-FDDA-A5BF-91341F4FF374}"/>
              </a:ext>
            </a:extLst>
          </p:cNvPr>
          <p:cNvPicPr>
            <a:picLocks noChangeAspect="1"/>
          </p:cNvPicPr>
          <p:nvPr/>
        </p:nvPicPr>
        <p:blipFill>
          <a:blip r:embed="rId2"/>
          <a:srcRect t="7313" b="6500"/>
          <a:stretch>
            <a:fillRect/>
          </a:stretch>
        </p:blipFill>
        <p:spPr>
          <a:xfrm>
            <a:off x="-1" y="1"/>
            <a:ext cx="12192000" cy="6068290"/>
          </a:xfrm>
          <a:prstGeom prst="rect">
            <a:avLst/>
          </a:prstGeom>
        </p:spPr>
      </p:pic>
      <p:grpSp>
        <p:nvGrpSpPr>
          <p:cNvPr id="14" name="Group 13">
            <a:extLst>
              <a:ext uri="{FF2B5EF4-FFF2-40B4-BE49-F238E27FC236}">
                <a16:creationId xmlns:a16="http://schemas.microsoft.com/office/drawing/2014/main" id="{9DE3F54D-33BC-4382-A2AB-5E002F0F11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5029199"/>
            <a:ext cx="12228128" cy="1828800"/>
            <a:chOff x="-305" y="2987478"/>
            <a:chExt cx="12188952" cy="1828800"/>
          </a:xfrm>
        </p:grpSpPr>
        <p:sp>
          <p:nvSpPr>
            <p:cNvPr id="15" name="Freeform: Shape 14">
              <a:extLst>
                <a:ext uri="{FF2B5EF4-FFF2-40B4-BE49-F238E27FC236}">
                  <a16:creationId xmlns:a16="http://schemas.microsoft.com/office/drawing/2014/main" id="{6798451A-4EC8-4869-8DFB-BCE4E00BE5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2987478"/>
              <a:ext cx="12188952" cy="1099712"/>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0ECD12F-47FF-48FE-A827-069775A8AD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99381"/>
              <a:ext cx="12188952" cy="902694"/>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8928757-970C-4B99-9F9C-0C07E4A945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01488"/>
              <a:ext cx="12188952" cy="641669"/>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useBgFill="1">
          <p:nvSpPr>
            <p:cNvPr id="18" name="Freeform: Shape 17">
              <a:extLst>
                <a:ext uri="{FF2B5EF4-FFF2-40B4-BE49-F238E27FC236}">
                  <a16:creationId xmlns:a16="http://schemas.microsoft.com/office/drawing/2014/main" id="{1213505B-6136-49EC-951C-1FDA2A6C5B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14750"/>
              <a:ext cx="12188952" cy="1201528"/>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grpSp>
      <p:sp>
        <p:nvSpPr>
          <p:cNvPr id="8" name="CuadroTexto 7">
            <a:extLst>
              <a:ext uri="{FF2B5EF4-FFF2-40B4-BE49-F238E27FC236}">
                <a16:creationId xmlns:a16="http://schemas.microsoft.com/office/drawing/2014/main" id="{8CFA4A73-11AC-F2FD-8282-7DDE7C9EAC1D}"/>
              </a:ext>
            </a:extLst>
          </p:cNvPr>
          <p:cNvSpPr txBox="1"/>
          <p:nvPr/>
        </p:nvSpPr>
        <p:spPr>
          <a:xfrm>
            <a:off x="-36128" y="789709"/>
            <a:ext cx="6309642" cy="6209005"/>
          </a:xfrm>
          <a:prstGeom prst="flowChartDocument">
            <a:avLst/>
          </a:prstGeom>
          <a:solidFill>
            <a:schemeClr val="accent4">
              <a:lumMod val="20000"/>
              <a:lumOff val="80000"/>
            </a:schemeClr>
          </a:solidFill>
        </p:spPr>
        <p:txBody>
          <a:bodyPr wrap="square" rtlCol="0">
            <a:spAutoFit/>
          </a:bodyPr>
          <a:lstStyle/>
          <a:p>
            <a:pPr algn="ctr">
              <a:lnSpc>
                <a:spcPct val="200000"/>
              </a:lnSpc>
            </a:pPr>
            <a:r>
              <a:rPr lang="es-MX" b="1" dirty="0">
                <a:latin typeface="Comic Sans MS" panose="030F0702030302020204" pitchFamily="66" charset="0"/>
              </a:rPr>
              <a:t>COMPETENCIAS DE LA DIMENSIÓN</a:t>
            </a:r>
          </a:p>
          <a:p>
            <a:pPr marL="342900" indent="-342900" algn="ctr">
              <a:lnSpc>
                <a:spcPct val="200000"/>
              </a:lnSpc>
              <a:buAutoNum type="alphaUcPeriod"/>
            </a:pPr>
            <a:r>
              <a:rPr lang="es-MX" dirty="0"/>
              <a:t>Humana. Formación personal social </a:t>
            </a:r>
          </a:p>
          <a:p>
            <a:pPr algn="ctr">
              <a:lnSpc>
                <a:spcPct val="200000"/>
              </a:lnSpc>
            </a:pPr>
            <a:r>
              <a:rPr lang="es-MX" dirty="0"/>
              <a:t>Actúa de forma creadora e imaginativa; apoyado en el autoconocimiento, autonomía, autoestima; el interés y esfuerzo. para trabajar en un grupo con la disposición de saber valorar en un proyecto común las aportaciones y los puntos de vista de los otros, previendo los conflictos personales, familiares y sociales a través de la resolución pacífica y asertiva.</a:t>
            </a:r>
          </a:p>
          <a:p>
            <a:pPr algn="ctr">
              <a:lnSpc>
                <a:spcPct val="200000"/>
              </a:lnSpc>
            </a:pPr>
            <a:r>
              <a:rPr lang="es-MX" dirty="0"/>
              <a:t> </a:t>
            </a:r>
            <a:endParaRPr lang="es-MX" b="1" dirty="0">
              <a:latin typeface="Comic Sans MS" panose="030F0702030302020204" pitchFamily="66" charset="0"/>
            </a:endParaRPr>
          </a:p>
        </p:txBody>
      </p:sp>
      <p:pic>
        <p:nvPicPr>
          <p:cNvPr id="11" name="Imagen 10" descr="Dibujo animado de un personaje animado&#10;&#10;Descripción generada automáticamente con confianza baja">
            <a:extLst>
              <a:ext uri="{FF2B5EF4-FFF2-40B4-BE49-F238E27FC236}">
                <a16:creationId xmlns:a16="http://schemas.microsoft.com/office/drawing/2014/main" id="{133AA030-F85D-ABAF-2D9D-B23CE19C545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102235" y="4731693"/>
            <a:ext cx="5143500" cy="1895475"/>
          </a:xfrm>
          <a:prstGeom prst="rect">
            <a:avLst/>
          </a:prstGeom>
        </p:spPr>
      </p:pic>
      <p:sp>
        <p:nvSpPr>
          <p:cNvPr id="13" name="CuadroTexto 12">
            <a:extLst>
              <a:ext uri="{FF2B5EF4-FFF2-40B4-BE49-F238E27FC236}">
                <a16:creationId xmlns:a16="http://schemas.microsoft.com/office/drawing/2014/main" id="{E2252B99-4661-78DD-0ADB-F667262AEBF0}"/>
              </a:ext>
            </a:extLst>
          </p:cNvPr>
          <p:cNvSpPr txBox="1"/>
          <p:nvPr/>
        </p:nvSpPr>
        <p:spPr>
          <a:xfrm>
            <a:off x="7102235" y="6627168"/>
            <a:ext cx="5143500" cy="230832"/>
          </a:xfrm>
          <a:prstGeom prst="rect">
            <a:avLst/>
          </a:prstGeom>
          <a:noFill/>
        </p:spPr>
        <p:txBody>
          <a:bodyPr wrap="square" rtlCol="0">
            <a:spAutoFit/>
          </a:bodyPr>
          <a:lstStyle/>
          <a:p>
            <a:r>
              <a:rPr lang="es-MX" sz="900">
                <a:hlinkClick r:id="rId4" tooltip="https://www.myklogica.es/2014/10/competencias-que-competencias/"/>
              </a:rPr>
              <a:t>Esta foto</a:t>
            </a:r>
            <a:r>
              <a:rPr lang="es-MX" sz="900"/>
              <a:t> de Autor desconocido está bajo licencia </a:t>
            </a:r>
            <a:r>
              <a:rPr lang="es-MX" sz="900">
                <a:hlinkClick r:id="rId5" tooltip="https://creativecommons.org/licenses/by-sa/3.0/"/>
              </a:rPr>
              <a:t>CC BY-SA</a:t>
            </a:r>
            <a:endParaRPr lang="es-MX" sz="900"/>
          </a:p>
        </p:txBody>
      </p:sp>
    </p:spTree>
    <p:extLst>
      <p:ext uri="{BB962C8B-B14F-4D97-AF65-F5344CB8AC3E}">
        <p14:creationId xmlns:p14="http://schemas.microsoft.com/office/powerpoint/2010/main" val="2020333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97C0C-0E12-3BEC-3731-0D5C1784138C}"/>
            </a:ext>
          </a:extLst>
        </p:cNvPr>
        <p:cNvGrpSpPr/>
        <p:nvPr/>
      </p:nvGrpSpPr>
      <p:grpSpPr>
        <a:xfrm>
          <a:off x="0" y="0"/>
          <a:ext cx="0" cy="0"/>
          <a:chOff x="0" y="0"/>
          <a:chExt cx="0" cy="0"/>
        </a:xfrm>
      </p:grpSpPr>
      <p:pic>
        <p:nvPicPr>
          <p:cNvPr id="7" name="Marcador de contenido 3">
            <a:extLst>
              <a:ext uri="{FF2B5EF4-FFF2-40B4-BE49-F238E27FC236}">
                <a16:creationId xmlns:a16="http://schemas.microsoft.com/office/drawing/2014/main" id="{FBA0D653-4915-282B-D6AA-80CEF2FA28BB}"/>
              </a:ext>
            </a:extLst>
          </p:cNvPr>
          <p:cNvPicPr>
            <a:picLocks noChangeAspect="1"/>
          </p:cNvPicPr>
          <p:nvPr/>
        </p:nvPicPr>
        <p:blipFill>
          <a:blip r:embed="rId2"/>
          <a:srcRect t="7313" b="6500"/>
          <a:stretch>
            <a:fillRect/>
          </a:stretch>
        </p:blipFill>
        <p:spPr>
          <a:xfrm>
            <a:off x="-1" y="1"/>
            <a:ext cx="12192000" cy="6068290"/>
          </a:xfrm>
          <a:prstGeom prst="rect">
            <a:avLst/>
          </a:prstGeom>
        </p:spPr>
      </p:pic>
      <p:graphicFrame>
        <p:nvGraphicFramePr>
          <p:cNvPr id="9" name="CuadroTexto 1">
            <a:extLst>
              <a:ext uri="{FF2B5EF4-FFF2-40B4-BE49-F238E27FC236}">
                <a16:creationId xmlns:a16="http://schemas.microsoft.com/office/drawing/2014/main" id="{19F96449-C42C-C753-3C65-5D9930F75C9E}"/>
              </a:ext>
            </a:extLst>
          </p:cNvPr>
          <p:cNvGraphicFramePr/>
          <p:nvPr/>
        </p:nvGraphicFramePr>
        <p:xfrm>
          <a:off x="365911" y="705882"/>
          <a:ext cx="5336685" cy="43926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descr="Dibujo animado de un personaje animado&#10;&#10;Descripción generada automáticamente con confianza baja">
            <a:extLst>
              <a:ext uri="{FF2B5EF4-FFF2-40B4-BE49-F238E27FC236}">
                <a16:creationId xmlns:a16="http://schemas.microsoft.com/office/drawing/2014/main" id="{8ADF2C80-B7F7-C9ED-FEE3-4491DAD171E7}"/>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7102235" y="4731693"/>
            <a:ext cx="5143500" cy="1895475"/>
          </a:xfrm>
          <a:prstGeom prst="rect">
            <a:avLst/>
          </a:prstGeom>
        </p:spPr>
      </p:pic>
      <p:sp>
        <p:nvSpPr>
          <p:cNvPr id="4" name="CuadroTexto 3">
            <a:extLst>
              <a:ext uri="{FF2B5EF4-FFF2-40B4-BE49-F238E27FC236}">
                <a16:creationId xmlns:a16="http://schemas.microsoft.com/office/drawing/2014/main" id="{02F027D2-F209-BC9F-1007-B56CF46C42C4}"/>
              </a:ext>
            </a:extLst>
          </p:cNvPr>
          <p:cNvSpPr txBox="1"/>
          <p:nvPr/>
        </p:nvSpPr>
        <p:spPr>
          <a:xfrm>
            <a:off x="7102235" y="6627168"/>
            <a:ext cx="5143500" cy="230832"/>
          </a:xfrm>
          <a:prstGeom prst="rect">
            <a:avLst/>
          </a:prstGeom>
          <a:noFill/>
        </p:spPr>
        <p:txBody>
          <a:bodyPr wrap="square" rtlCol="0">
            <a:spAutoFit/>
          </a:bodyPr>
          <a:lstStyle/>
          <a:p>
            <a:r>
              <a:rPr lang="es-MX" sz="900">
                <a:hlinkClick r:id="rId9" tooltip="https://www.myklogica.es/2014/10/competencias-que-competencias/"/>
              </a:rPr>
              <a:t>Esta foto</a:t>
            </a:r>
            <a:r>
              <a:rPr lang="es-MX" sz="900"/>
              <a:t> de Autor desconocido está bajo licencia </a:t>
            </a:r>
            <a:r>
              <a:rPr lang="es-MX" sz="900">
                <a:hlinkClick r:id="rId10" tooltip="https://creativecommons.org/licenses/by-sa/3.0/"/>
              </a:rPr>
              <a:t>CC BY-SA</a:t>
            </a:r>
            <a:endParaRPr lang="es-MX" sz="900"/>
          </a:p>
        </p:txBody>
      </p:sp>
    </p:spTree>
    <p:extLst>
      <p:ext uri="{BB962C8B-B14F-4D97-AF65-F5344CB8AC3E}">
        <p14:creationId xmlns:p14="http://schemas.microsoft.com/office/powerpoint/2010/main" val="79607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04820-193F-B9C1-ABB9-9FB4C54E8628}"/>
            </a:ext>
          </a:extLst>
        </p:cNvPr>
        <p:cNvGrpSpPr/>
        <p:nvPr/>
      </p:nvGrpSpPr>
      <p:grpSpPr>
        <a:xfrm>
          <a:off x="0" y="0"/>
          <a:ext cx="0" cy="0"/>
          <a:chOff x="0" y="0"/>
          <a:chExt cx="0" cy="0"/>
        </a:xfrm>
      </p:grpSpPr>
      <p:pic>
        <p:nvPicPr>
          <p:cNvPr id="7" name="Marcador de contenido 3">
            <a:extLst>
              <a:ext uri="{FF2B5EF4-FFF2-40B4-BE49-F238E27FC236}">
                <a16:creationId xmlns:a16="http://schemas.microsoft.com/office/drawing/2014/main" id="{81607E1D-F979-E9AA-EC55-1530EEDD8FB2}"/>
              </a:ext>
            </a:extLst>
          </p:cNvPr>
          <p:cNvPicPr>
            <a:picLocks noChangeAspect="1"/>
          </p:cNvPicPr>
          <p:nvPr/>
        </p:nvPicPr>
        <p:blipFill>
          <a:blip r:embed="rId2"/>
          <a:srcRect t="7313" b="6500"/>
          <a:stretch>
            <a:fillRect/>
          </a:stretch>
        </p:blipFill>
        <p:spPr>
          <a:xfrm>
            <a:off x="-1" y="1"/>
            <a:ext cx="12192000" cy="6068290"/>
          </a:xfrm>
          <a:prstGeom prst="rect">
            <a:avLst/>
          </a:prstGeom>
        </p:spPr>
      </p:pic>
      <p:pic>
        <p:nvPicPr>
          <p:cNvPr id="11" name="Imagen 10" descr="Dibujo animado de un personaje animado&#10;&#10;Descripción generada automáticamente con confianza baja">
            <a:extLst>
              <a:ext uri="{FF2B5EF4-FFF2-40B4-BE49-F238E27FC236}">
                <a16:creationId xmlns:a16="http://schemas.microsoft.com/office/drawing/2014/main" id="{1CCAA68B-3187-16EC-422F-A794C913B1B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102235" y="4731693"/>
            <a:ext cx="5143500" cy="1895475"/>
          </a:xfrm>
          <a:prstGeom prst="rect">
            <a:avLst/>
          </a:prstGeom>
        </p:spPr>
      </p:pic>
      <p:sp>
        <p:nvSpPr>
          <p:cNvPr id="13" name="CuadroTexto 12">
            <a:extLst>
              <a:ext uri="{FF2B5EF4-FFF2-40B4-BE49-F238E27FC236}">
                <a16:creationId xmlns:a16="http://schemas.microsoft.com/office/drawing/2014/main" id="{E3987031-BBE4-F34F-C5B0-2B5D03B04266}"/>
              </a:ext>
            </a:extLst>
          </p:cNvPr>
          <p:cNvSpPr txBox="1"/>
          <p:nvPr/>
        </p:nvSpPr>
        <p:spPr>
          <a:xfrm>
            <a:off x="7102235" y="6627168"/>
            <a:ext cx="5143500" cy="230832"/>
          </a:xfrm>
          <a:prstGeom prst="rect">
            <a:avLst/>
          </a:prstGeom>
          <a:noFill/>
        </p:spPr>
        <p:txBody>
          <a:bodyPr wrap="square" rtlCol="0">
            <a:spAutoFit/>
          </a:bodyPr>
          <a:lstStyle/>
          <a:p>
            <a:r>
              <a:rPr lang="es-MX" sz="900">
                <a:hlinkClick r:id="rId4" tooltip="https://www.myklogica.es/2014/10/competencias-que-competencias/"/>
              </a:rPr>
              <a:t>Esta foto</a:t>
            </a:r>
            <a:r>
              <a:rPr lang="es-MX" sz="900"/>
              <a:t> de Autor desconocido está bajo licencia </a:t>
            </a:r>
            <a:r>
              <a:rPr lang="es-MX" sz="900">
                <a:hlinkClick r:id="rId5" tooltip="https://creativecommons.org/licenses/by-sa/3.0/"/>
              </a:rPr>
              <a:t>CC BY-SA</a:t>
            </a:r>
            <a:endParaRPr lang="es-MX" sz="900"/>
          </a:p>
        </p:txBody>
      </p:sp>
      <p:graphicFrame>
        <p:nvGraphicFramePr>
          <p:cNvPr id="15" name="CuadroTexto 1">
            <a:extLst>
              <a:ext uri="{FF2B5EF4-FFF2-40B4-BE49-F238E27FC236}">
                <a16:creationId xmlns:a16="http://schemas.microsoft.com/office/drawing/2014/main" id="{825D1497-43DF-FE1F-F572-518AD7BF4352}"/>
              </a:ext>
            </a:extLst>
          </p:cNvPr>
          <p:cNvGraphicFramePr/>
          <p:nvPr/>
        </p:nvGraphicFramePr>
        <p:xfrm>
          <a:off x="0" y="212436"/>
          <a:ext cx="12192000" cy="333572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78951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6349A-7549-A471-BF9C-7C7BB7B379D2}"/>
            </a:ext>
          </a:extLst>
        </p:cNvPr>
        <p:cNvGrpSpPr/>
        <p:nvPr/>
      </p:nvGrpSpPr>
      <p:grpSpPr>
        <a:xfrm>
          <a:off x="0" y="0"/>
          <a:ext cx="0" cy="0"/>
          <a:chOff x="0" y="0"/>
          <a:chExt cx="0" cy="0"/>
        </a:xfrm>
      </p:grpSpPr>
      <p:pic>
        <p:nvPicPr>
          <p:cNvPr id="7" name="Marcador de contenido 3">
            <a:extLst>
              <a:ext uri="{FF2B5EF4-FFF2-40B4-BE49-F238E27FC236}">
                <a16:creationId xmlns:a16="http://schemas.microsoft.com/office/drawing/2014/main" id="{D25AAB43-AE53-D218-066A-4594E0D97254}"/>
              </a:ext>
            </a:extLst>
          </p:cNvPr>
          <p:cNvPicPr>
            <a:picLocks noChangeAspect="1"/>
          </p:cNvPicPr>
          <p:nvPr/>
        </p:nvPicPr>
        <p:blipFill>
          <a:blip r:embed="rId2"/>
          <a:srcRect t="7313" b="6500"/>
          <a:stretch>
            <a:fillRect/>
          </a:stretch>
        </p:blipFill>
        <p:spPr>
          <a:xfrm>
            <a:off x="-1" y="1"/>
            <a:ext cx="12192000" cy="6068290"/>
          </a:xfrm>
          <a:prstGeom prst="rect">
            <a:avLst/>
          </a:prstGeom>
        </p:spPr>
      </p:pic>
      <p:pic>
        <p:nvPicPr>
          <p:cNvPr id="11" name="Imagen 10" descr="Dibujo animado de un personaje animado&#10;&#10;Descripción generada automáticamente con confianza baja">
            <a:extLst>
              <a:ext uri="{FF2B5EF4-FFF2-40B4-BE49-F238E27FC236}">
                <a16:creationId xmlns:a16="http://schemas.microsoft.com/office/drawing/2014/main" id="{DB23287E-91B3-3925-D66E-370969B1BD2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102235" y="4731693"/>
            <a:ext cx="5143500" cy="1895475"/>
          </a:xfrm>
          <a:prstGeom prst="rect">
            <a:avLst/>
          </a:prstGeom>
        </p:spPr>
      </p:pic>
      <p:sp>
        <p:nvSpPr>
          <p:cNvPr id="13" name="CuadroTexto 12">
            <a:extLst>
              <a:ext uri="{FF2B5EF4-FFF2-40B4-BE49-F238E27FC236}">
                <a16:creationId xmlns:a16="http://schemas.microsoft.com/office/drawing/2014/main" id="{5CE19FEF-DE47-1DE5-754E-BB0537EAE0E8}"/>
              </a:ext>
            </a:extLst>
          </p:cNvPr>
          <p:cNvSpPr txBox="1"/>
          <p:nvPr/>
        </p:nvSpPr>
        <p:spPr>
          <a:xfrm>
            <a:off x="7102235" y="6627168"/>
            <a:ext cx="5143500" cy="230832"/>
          </a:xfrm>
          <a:prstGeom prst="rect">
            <a:avLst/>
          </a:prstGeom>
          <a:noFill/>
        </p:spPr>
        <p:txBody>
          <a:bodyPr wrap="square" rtlCol="0">
            <a:spAutoFit/>
          </a:bodyPr>
          <a:lstStyle/>
          <a:p>
            <a:r>
              <a:rPr lang="es-MX" sz="900">
                <a:hlinkClick r:id="rId4" tooltip="https://www.myklogica.es/2014/10/competencias-que-competencias/"/>
              </a:rPr>
              <a:t>Esta foto</a:t>
            </a:r>
            <a:r>
              <a:rPr lang="es-MX" sz="900"/>
              <a:t> de Autor desconocido está bajo licencia </a:t>
            </a:r>
            <a:r>
              <a:rPr lang="es-MX" sz="900">
                <a:hlinkClick r:id="rId5" tooltip="https://creativecommons.org/licenses/by-sa/3.0/"/>
              </a:rPr>
              <a:t>CC BY-SA</a:t>
            </a:r>
            <a:endParaRPr lang="es-MX" sz="900"/>
          </a:p>
        </p:txBody>
      </p:sp>
      <p:sp>
        <p:nvSpPr>
          <p:cNvPr id="3" name="CuadroTexto 2">
            <a:extLst>
              <a:ext uri="{FF2B5EF4-FFF2-40B4-BE49-F238E27FC236}">
                <a16:creationId xmlns:a16="http://schemas.microsoft.com/office/drawing/2014/main" id="{BF6CD3CE-9576-F610-82B0-D6598967DA2D}"/>
              </a:ext>
            </a:extLst>
          </p:cNvPr>
          <p:cNvSpPr txBox="1"/>
          <p:nvPr/>
        </p:nvSpPr>
        <p:spPr>
          <a:xfrm>
            <a:off x="1488558" y="563526"/>
            <a:ext cx="7697971" cy="2324094"/>
          </a:xfrm>
          <a:prstGeom prst="flowChartTerminator">
            <a:avLst/>
          </a:prstGeom>
          <a:noFill/>
        </p:spPr>
        <p:txBody>
          <a:bodyPr wrap="square">
            <a:spAutoFit/>
          </a:bodyPr>
          <a:lstStyle/>
          <a:p>
            <a:pPr algn="r">
              <a:lnSpc>
                <a:spcPct val="90000"/>
              </a:lnSpc>
              <a:spcBef>
                <a:spcPct val="0"/>
              </a:spcBef>
              <a:spcAft>
                <a:spcPts val="600"/>
              </a:spcAft>
            </a:pPr>
            <a:r>
              <a:rPr lang="en-US" sz="2400" b="1" dirty="0">
                <a:effectLst>
                  <a:outerShdw blurRad="38100" dist="38100" dir="2700000" algn="tl">
                    <a:srgbClr val="000000">
                      <a:alpha val="43137"/>
                    </a:srgbClr>
                  </a:outerShdw>
                </a:effectLst>
                <a:latin typeface="+mj-lt"/>
                <a:ea typeface="+mj-ea"/>
                <a:cs typeface="+mj-cs"/>
              </a:rPr>
              <a:t>ESCENARIOS LABORALES:  </a:t>
            </a:r>
            <a:r>
              <a:rPr lang="en-US" sz="1800" b="1" dirty="0">
                <a:solidFill>
                  <a:srgbClr val="FFFFFF"/>
                </a:solidFill>
                <a:latin typeface="+mj-lt"/>
                <a:ea typeface="+mj-ea"/>
                <a:cs typeface="+mj-cs"/>
              </a:rPr>
              <a:t>		</a:t>
            </a:r>
          </a:p>
          <a:p>
            <a:pPr algn="ctr">
              <a:lnSpc>
                <a:spcPct val="90000"/>
              </a:lnSpc>
              <a:spcBef>
                <a:spcPct val="0"/>
              </a:spcBef>
              <a:spcAft>
                <a:spcPts val="600"/>
              </a:spcAft>
            </a:pPr>
            <a:endParaRPr lang="en-US" sz="1800" b="1" dirty="0">
              <a:solidFill>
                <a:srgbClr val="FFFFFF"/>
              </a:solidFill>
              <a:latin typeface="+mj-lt"/>
              <a:ea typeface="+mj-ea"/>
              <a:cs typeface="+mj-cs"/>
            </a:endParaRPr>
          </a:p>
          <a:p>
            <a:pPr algn="ctr">
              <a:lnSpc>
                <a:spcPct val="90000"/>
              </a:lnSpc>
              <a:spcBef>
                <a:spcPct val="0"/>
              </a:spcBef>
              <a:spcAft>
                <a:spcPts val="600"/>
              </a:spcAft>
            </a:pPr>
            <a:endParaRPr lang="en-US" sz="1800" b="1" dirty="0">
              <a:solidFill>
                <a:srgbClr val="FFFFFF"/>
              </a:solidFill>
              <a:latin typeface="+mj-lt"/>
              <a:ea typeface="+mj-ea"/>
              <a:cs typeface="+mj-cs"/>
            </a:endParaRPr>
          </a:p>
          <a:p>
            <a:pPr algn="ctr">
              <a:lnSpc>
                <a:spcPct val="90000"/>
              </a:lnSpc>
              <a:spcBef>
                <a:spcPct val="0"/>
              </a:spcBef>
              <a:spcAft>
                <a:spcPts val="600"/>
              </a:spcAft>
            </a:pPr>
            <a:r>
              <a:rPr lang="en-US" sz="1800" b="1" dirty="0">
                <a:solidFill>
                  <a:srgbClr val="FFFFFF"/>
                </a:solidFill>
                <a:latin typeface="+mj-lt"/>
                <a:ea typeface="+mj-ea"/>
                <a:cs typeface="+mj-cs"/>
              </a:rPr>
              <a:t>¿ DÓNDE TRABAJAN?				 ¿CON QUÉ RECURSOS? ¿CON QUIÉNES?</a:t>
            </a:r>
          </a:p>
        </p:txBody>
      </p:sp>
      <p:sp>
        <p:nvSpPr>
          <p:cNvPr id="4" name="CuadroTexto 3">
            <a:extLst>
              <a:ext uri="{FF2B5EF4-FFF2-40B4-BE49-F238E27FC236}">
                <a16:creationId xmlns:a16="http://schemas.microsoft.com/office/drawing/2014/main" id="{F3A86DA6-52CD-D2C2-2E39-712EED9929A7}"/>
              </a:ext>
            </a:extLst>
          </p:cNvPr>
          <p:cNvSpPr txBox="1"/>
          <p:nvPr/>
        </p:nvSpPr>
        <p:spPr>
          <a:xfrm>
            <a:off x="941099" y="3045292"/>
            <a:ext cx="9802135" cy="2077403"/>
          </a:xfrm>
          <a:prstGeom prst="flowChartTerminator">
            <a:avLst/>
          </a:prstGeom>
          <a:solidFill>
            <a:schemeClr val="accent4">
              <a:lumMod val="20000"/>
              <a:lumOff val="80000"/>
            </a:schemeClr>
          </a:solidFill>
        </p:spPr>
        <p:txBody>
          <a:bodyPr wrap="square" rtlCol="0">
            <a:spAutoFit/>
          </a:bodyPr>
          <a:lstStyle/>
          <a:p>
            <a:r>
              <a:rPr lang="es-MX" dirty="0"/>
              <a:t>	</a:t>
            </a:r>
            <a:r>
              <a:rPr lang="es-MX" dirty="0">
                <a:solidFill>
                  <a:schemeClr val="accent4">
                    <a:lumMod val="75000"/>
                  </a:schemeClr>
                </a:solidFill>
              </a:rPr>
              <a:t>Escuelas				Docentes			Libros</a:t>
            </a:r>
          </a:p>
          <a:p>
            <a:r>
              <a:rPr lang="es-MX" dirty="0">
                <a:solidFill>
                  <a:schemeClr val="accent4">
                    <a:lumMod val="75000"/>
                  </a:schemeClr>
                </a:solidFill>
              </a:rPr>
              <a:t>	Hospitales			Enfermeras		Quirófano</a:t>
            </a:r>
          </a:p>
          <a:p>
            <a:r>
              <a:rPr lang="es-MX" dirty="0">
                <a:solidFill>
                  <a:schemeClr val="accent4">
                    <a:lumMod val="75000"/>
                  </a:schemeClr>
                </a:solidFill>
              </a:rPr>
              <a:t>	Fabricas				Obreros			Maquinarias</a:t>
            </a:r>
          </a:p>
          <a:p>
            <a:r>
              <a:rPr lang="es-MX" dirty="0">
                <a:solidFill>
                  <a:schemeClr val="accent4">
                    <a:lumMod val="75000"/>
                  </a:schemeClr>
                </a:solidFill>
              </a:rPr>
              <a:t>	Talleres				Técnicos en </a:t>
            </a:r>
            <a:r>
              <a:rPr lang="es-MX" dirty="0" err="1">
                <a:solidFill>
                  <a:schemeClr val="accent4">
                    <a:lumMod val="75000"/>
                  </a:schemeClr>
                </a:solidFill>
              </a:rPr>
              <a:t>mnto</a:t>
            </a:r>
            <a:r>
              <a:rPr lang="es-MX" dirty="0">
                <a:solidFill>
                  <a:schemeClr val="accent4">
                    <a:lumMod val="75000"/>
                  </a:schemeClr>
                </a:solidFill>
              </a:rPr>
              <a:t>.		Herramientas</a:t>
            </a:r>
          </a:p>
          <a:p>
            <a:r>
              <a:rPr lang="es-MX" dirty="0">
                <a:solidFill>
                  <a:schemeClr val="accent4">
                    <a:lumMod val="75000"/>
                  </a:schemeClr>
                </a:solidFill>
              </a:rPr>
              <a:t>	Oficinas				Ingenieros		Computadoras</a:t>
            </a:r>
          </a:p>
        </p:txBody>
      </p:sp>
    </p:spTree>
    <p:extLst>
      <p:ext uri="{BB962C8B-B14F-4D97-AF65-F5344CB8AC3E}">
        <p14:creationId xmlns:p14="http://schemas.microsoft.com/office/powerpoint/2010/main" val="3124102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Freeform: Shape 1030">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CuadroTexto 1">
            <a:extLst>
              <a:ext uri="{FF2B5EF4-FFF2-40B4-BE49-F238E27FC236}">
                <a16:creationId xmlns:a16="http://schemas.microsoft.com/office/drawing/2014/main" id="{E588C9D4-623F-8628-6F45-52A7688A4DEB}"/>
              </a:ext>
            </a:extLst>
          </p:cNvPr>
          <p:cNvSpPr txBox="1"/>
          <p:nvPr/>
        </p:nvSpPr>
        <p:spPr>
          <a:xfrm>
            <a:off x="2486025" y="952500"/>
            <a:ext cx="7038975" cy="800219"/>
          </a:xfrm>
          <a:prstGeom prst="rect">
            <a:avLst/>
          </a:prstGeom>
          <a:noFill/>
        </p:spPr>
        <p:txBody>
          <a:bodyPr wrap="square" rtlCol="0">
            <a:spAutoFit/>
          </a:bodyPr>
          <a:lstStyle/>
          <a:p>
            <a:pPr algn="ctr"/>
            <a:r>
              <a:rPr lang="es-MX" sz="2800" b="1" dirty="0">
                <a:latin typeface="Comic Sans MS" panose="030F0702030302020204" pitchFamily="66" charset="0"/>
              </a:rPr>
              <a:t>DOMINIOS DE LOS APRENDIZAJES</a:t>
            </a:r>
          </a:p>
          <a:p>
            <a:pPr algn="ctr"/>
            <a:endParaRPr lang="es-MX" dirty="0"/>
          </a:p>
        </p:txBody>
      </p:sp>
      <p:sp>
        <p:nvSpPr>
          <p:cNvPr id="3" name="Diagrama de flujo: terminador 2">
            <a:extLst>
              <a:ext uri="{FF2B5EF4-FFF2-40B4-BE49-F238E27FC236}">
                <a16:creationId xmlns:a16="http://schemas.microsoft.com/office/drawing/2014/main" id="{953E8990-C21A-6DFA-9E33-E77BE4786619}"/>
              </a:ext>
            </a:extLst>
          </p:cNvPr>
          <p:cNvSpPr/>
          <p:nvPr/>
        </p:nvSpPr>
        <p:spPr>
          <a:xfrm>
            <a:off x="3676073" y="1752719"/>
            <a:ext cx="5043054" cy="1878615"/>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accent1">
                    <a:lumMod val="75000"/>
                  </a:schemeClr>
                </a:solidFill>
                <a:latin typeface="Comic Sans MS" panose="030F0702030302020204" pitchFamily="66" charset="0"/>
              </a:rPr>
              <a:t>CONCEPTUAL</a:t>
            </a:r>
          </a:p>
          <a:p>
            <a:pPr algn="ctr"/>
            <a:r>
              <a:rPr lang="es-MX" dirty="0">
                <a:solidFill>
                  <a:schemeClr val="accent1">
                    <a:lumMod val="75000"/>
                  </a:schemeClr>
                </a:solidFill>
                <a:latin typeface="Comic Sans MS" panose="030F0702030302020204" pitchFamily="66" charset="0"/>
              </a:rPr>
              <a:t>Describe escenarios de trabajo en los que participan profesionistas de las carreras de interés: objetos de estudio o trabajo, instrumentos, recursos, espacios físicos, etc.</a:t>
            </a:r>
          </a:p>
        </p:txBody>
      </p:sp>
      <p:sp>
        <p:nvSpPr>
          <p:cNvPr id="4" name="Diagrama de flujo: terminador 3">
            <a:extLst>
              <a:ext uri="{FF2B5EF4-FFF2-40B4-BE49-F238E27FC236}">
                <a16:creationId xmlns:a16="http://schemas.microsoft.com/office/drawing/2014/main" id="{5D28FC25-754B-5BB9-01C1-98D9364F5106}"/>
              </a:ext>
            </a:extLst>
          </p:cNvPr>
          <p:cNvSpPr/>
          <p:nvPr/>
        </p:nvSpPr>
        <p:spPr>
          <a:xfrm>
            <a:off x="2108488" y="4625397"/>
            <a:ext cx="3986573" cy="1638300"/>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rgbClr val="7030A0"/>
                </a:solidFill>
                <a:latin typeface="Comic Sans MS" panose="030F0702030302020204" pitchFamily="66" charset="0"/>
              </a:rPr>
              <a:t>PROCEDIMENTAL</a:t>
            </a:r>
          </a:p>
          <a:p>
            <a:pPr algn="ctr"/>
            <a:r>
              <a:rPr lang="es-MX" dirty="0">
                <a:solidFill>
                  <a:srgbClr val="7030A0"/>
                </a:solidFill>
                <a:latin typeface="Comic Sans MS" panose="030F0702030302020204" pitchFamily="66" charset="0"/>
              </a:rPr>
              <a:t>Analiza diferentes escenarios laborales contrastándolos con sus expectativas personales</a:t>
            </a:r>
          </a:p>
        </p:txBody>
      </p:sp>
      <p:sp>
        <p:nvSpPr>
          <p:cNvPr id="5" name="Diagrama de flujo: terminador 4">
            <a:extLst>
              <a:ext uri="{FF2B5EF4-FFF2-40B4-BE49-F238E27FC236}">
                <a16:creationId xmlns:a16="http://schemas.microsoft.com/office/drawing/2014/main" id="{BD9B17E6-9825-30F6-D4B5-5AEDFB180081}"/>
              </a:ext>
            </a:extLst>
          </p:cNvPr>
          <p:cNvSpPr/>
          <p:nvPr/>
        </p:nvSpPr>
        <p:spPr>
          <a:xfrm>
            <a:off x="6345382" y="4625397"/>
            <a:ext cx="3738130" cy="1638300"/>
          </a:xfrm>
          <a:prstGeom prst="flowChartTermina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rgbClr val="7030A0"/>
                </a:solidFill>
                <a:latin typeface="Comic Sans MS" panose="030F0702030302020204" pitchFamily="66" charset="0"/>
              </a:rPr>
              <a:t>ACTITUDINAL</a:t>
            </a:r>
          </a:p>
          <a:p>
            <a:pPr algn="ctr"/>
            <a:r>
              <a:rPr lang="es-MX" dirty="0">
                <a:solidFill>
                  <a:srgbClr val="7030A0"/>
                </a:solidFill>
                <a:latin typeface="Comic Sans MS" panose="030F0702030302020204" pitchFamily="66" charset="0"/>
              </a:rPr>
              <a:t>Muestra interés por conocer los escenarios laborales en los que se desenvuelven los diferentes profesionistas</a:t>
            </a:r>
          </a:p>
        </p:txBody>
      </p:sp>
      <p:pic>
        <p:nvPicPr>
          <p:cNvPr id="6" name="Marcador de contenido 3">
            <a:extLst>
              <a:ext uri="{FF2B5EF4-FFF2-40B4-BE49-F238E27FC236}">
                <a16:creationId xmlns:a16="http://schemas.microsoft.com/office/drawing/2014/main" id="{C238A37B-A219-7DB6-6CCA-DF5F02F15685}"/>
              </a:ext>
            </a:extLst>
          </p:cNvPr>
          <p:cNvPicPr>
            <a:picLocks noChangeAspect="1"/>
          </p:cNvPicPr>
          <p:nvPr/>
        </p:nvPicPr>
        <p:blipFill>
          <a:blip r:embed="rId2"/>
          <a:srcRect t="7313" b="6500"/>
          <a:stretch>
            <a:fillRect/>
          </a:stretch>
        </p:blipFill>
        <p:spPr>
          <a:xfrm>
            <a:off x="9615509" y="1"/>
            <a:ext cx="2576489" cy="1282389"/>
          </a:xfrm>
          <a:prstGeom prst="rect">
            <a:avLst/>
          </a:prstGeom>
        </p:spPr>
      </p:pic>
      <p:pic>
        <p:nvPicPr>
          <p:cNvPr id="7" name="Marcador de contenido 3">
            <a:extLst>
              <a:ext uri="{FF2B5EF4-FFF2-40B4-BE49-F238E27FC236}">
                <a16:creationId xmlns:a16="http://schemas.microsoft.com/office/drawing/2014/main" id="{5CBFD49F-C55E-64E4-40BE-7550D26F1D42}"/>
              </a:ext>
            </a:extLst>
          </p:cNvPr>
          <p:cNvPicPr>
            <a:picLocks noChangeAspect="1"/>
          </p:cNvPicPr>
          <p:nvPr/>
        </p:nvPicPr>
        <p:blipFill>
          <a:blip r:embed="rId2"/>
          <a:srcRect t="7313" b="6500"/>
          <a:stretch>
            <a:fillRect/>
          </a:stretch>
        </p:blipFill>
        <p:spPr>
          <a:xfrm>
            <a:off x="9595282" y="2692025"/>
            <a:ext cx="2576489" cy="1282389"/>
          </a:xfrm>
          <a:prstGeom prst="rect">
            <a:avLst/>
          </a:prstGeom>
        </p:spPr>
      </p:pic>
      <p:pic>
        <p:nvPicPr>
          <p:cNvPr id="8" name="Marcador de contenido 3">
            <a:extLst>
              <a:ext uri="{FF2B5EF4-FFF2-40B4-BE49-F238E27FC236}">
                <a16:creationId xmlns:a16="http://schemas.microsoft.com/office/drawing/2014/main" id="{A045F41F-3E1D-8924-3654-1691EE72183C}"/>
              </a:ext>
            </a:extLst>
          </p:cNvPr>
          <p:cNvPicPr>
            <a:picLocks noChangeAspect="1"/>
          </p:cNvPicPr>
          <p:nvPr/>
        </p:nvPicPr>
        <p:blipFill>
          <a:blip r:embed="rId2"/>
          <a:srcRect t="7313" b="6500"/>
          <a:stretch>
            <a:fillRect/>
          </a:stretch>
        </p:blipFill>
        <p:spPr>
          <a:xfrm>
            <a:off x="-1" y="2692026"/>
            <a:ext cx="2576489" cy="1282389"/>
          </a:xfrm>
          <a:prstGeom prst="rect">
            <a:avLst/>
          </a:prstGeom>
        </p:spPr>
      </p:pic>
      <p:pic>
        <p:nvPicPr>
          <p:cNvPr id="9" name="Marcador de contenido 3">
            <a:extLst>
              <a:ext uri="{FF2B5EF4-FFF2-40B4-BE49-F238E27FC236}">
                <a16:creationId xmlns:a16="http://schemas.microsoft.com/office/drawing/2014/main" id="{4A7AE5F1-70DD-E622-43B6-6B3E971FAD30}"/>
              </a:ext>
            </a:extLst>
          </p:cNvPr>
          <p:cNvPicPr>
            <a:picLocks noChangeAspect="1"/>
          </p:cNvPicPr>
          <p:nvPr/>
        </p:nvPicPr>
        <p:blipFill>
          <a:blip r:embed="rId2"/>
          <a:srcRect t="7313" b="6500"/>
          <a:stretch>
            <a:fillRect/>
          </a:stretch>
        </p:blipFill>
        <p:spPr>
          <a:xfrm>
            <a:off x="0" y="1"/>
            <a:ext cx="2576489" cy="1282389"/>
          </a:xfrm>
          <a:prstGeom prst="rect">
            <a:avLst/>
          </a:prstGeom>
        </p:spPr>
      </p:pic>
    </p:spTree>
    <p:extLst>
      <p:ext uri="{BB962C8B-B14F-4D97-AF65-F5344CB8AC3E}">
        <p14:creationId xmlns:p14="http://schemas.microsoft.com/office/powerpoint/2010/main" val="1463911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613B4A9-1C7C-4729-A016-AB42D39794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ecágono 1">
            <a:extLst>
              <a:ext uri="{FF2B5EF4-FFF2-40B4-BE49-F238E27FC236}">
                <a16:creationId xmlns:a16="http://schemas.microsoft.com/office/drawing/2014/main" id="{32D71448-CD8C-6F02-D7B5-38836107848A}"/>
              </a:ext>
            </a:extLst>
          </p:cNvPr>
          <p:cNvSpPr/>
          <p:nvPr/>
        </p:nvSpPr>
        <p:spPr>
          <a:xfrm>
            <a:off x="1237785" y="1257012"/>
            <a:ext cx="5829892" cy="4552773"/>
          </a:xfrm>
          <a:prstGeom prst="dec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s-MX" dirty="0">
                <a:solidFill>
                  <a:schemeClr val="bg1"/>
                </a:solidFill>
                <a:effectLst>
                  <a:outerShdw blurRad="38100" dist="38100" dir="2700000" algn="tl">
                    <a:srgbClr val="000000">
                      <a:alpha val="43137"/>
                    </a:srgbClr>
                  </a:outerShdw>
                </a:effectLst>
                <a:latin typeface="Comic Sans MS" panose="030F0702030302020204" pitchFamily="66" charset="0"/>
              </a:rPr>
              <a:t>Los escenarios laborales son parte fundamental del proceso de elección de una licenciatura, ya que todo estudiante tendrá que analizar diferentes factores, exigencias, disciplinas, condiciones laborales, etc., para tomar una decisión.</a:t>
            </a:r>
          </a:p>
        </p:txBody>
      </p:sp>
      <p:pic>
        <p:nvPicPr>
          <p:cNvPr id="4" name="Imagen 3" descr="Imagen que contiene exterior, luz, tráfico, calle&#10;&#10;Descripción generada automáticamente">
            <a:extLst>
              <a:ext uri="{FF2B5EF4-FFF2-40B4-BE49-F238E27FC236}">
                <a16:creationId xmlns:a16="http://schemas.microsoft.com/office/drawing/2014/main" id="{770DB3F1-CE72-A577-8712-6AF582DEF15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067677" y="1945979"/>
            <a:ext cx="4964545" cy="3317889"/>
          </a:xfrm>
          <a:prstGeom prst="rect">
            <a:avLst/>
          </a:prstGeom>
        </p:spPr>
      </p:pic>
      <p:pic>
        <p:nvPicPr>
          <p:cNvPr id="3" name="Marcador de contenido 3">
            <a:extLst>
              <a:ext uri="{FF2B5EF4-FFF2-40B4-BE49-F238E27FC236}">
                <a16:creationId xmlns:a16="http://schemas.microsoft.com/office/drawing/2014/main" id="{060F3AFE-0A51-3D04-2FF4-44EF7C2DC507}"/>
              </a:ext>
            </a:extLst>
          </p:cNvPr>
          <p:cNvPicPr>
            <a:picLocks noChangeAspect="1"/>
          </p:cNvPicPr>
          <p:nvPr/>
        </p:nvPicPr>
        <p:blipFill>
          <a:blip r:embed="rId4"/>
          <a:srcRect t="7313" b="6500"/>
          <a:stretch>
            <a:fillRect/>
          </a:stretch>
        </p:blipFill>
        <p:spPr>
          <a:xfrm>
            <a:off x="9615509" y="1"/>
            <a:ext cx="2576489" cy="1282389"/>
          </a:xfrm>
          <a:prstGeom prst="rect">
            <a:avLst/>
          </a:prstGeom>
        </p:spPr>
      </p:pic>
      <p:pic>
        <p:nvPicPr>
          <p:cNvPr id="5" name="Marcador de contenido 3">
            <a:extLst>
              <a:ext uri="{FF2B5EF4-FFF2-40B4-BE49-F238E27FC236}">
                <a16:creationId xmlns:a16="http://schemas.microsoft.com/office/drawing/2014/main" id="{A5230803-9BC6-D31C-63FE-BE96F8F9C82A}"/>
              </a:ext>
            </a:extLst>
          </p:cNvPr>
          <p:cNvPicPr>
            <a:picLocks noChangeAspect="1"/>
          </p:cNvPicPr>
          <p:nvPr/>
        </p:nvPicPr>
        <p:blipFill>
          <a:blip r:embed="rId4"/>
          <a:srcRect t="7313" b="6500"/>
          <a:stretch>
            <a:fillRect/>
          </a:stretch>
        </p:blipFill>
        <p:spPr>
          <a:xfrm>
            <a:off x="0" y="1"/>
            <a:ext cx="2576489" cy="1282389"/>
          </a:xfrm>
          <a:prstGeom prst="rect">
            <a:avLst/>
          </a:prstGeom>
        </p:spPr>
      </p:pic>
      <p:pic>
        <p:nvPicPr>
          <p:cNvPr id="6" name="Marcador de contenido 3">
            <a:extLst>
              <a:ext uri="{FF2B5EF4-FFF2-40B4-BE49-F238E27FC236}">
                <a16:creationId xmlns:a16="http://schemas.microsoft.com/office/drawing/2014/main" id="{2A226707-21DF-1626-6C11-BA0C5BF83109}"/>
              </a:ext>
            </a:extLst>
          </p:cNvPr>
          <p:cNvPicPr>
            <a:picLocks noChangeAspect="1"/>
          </p:cNvPicPr>
          <p:nvPr/>
        </p:nvPicPr>
        <p:blipFill>
          <a:blip r:embed="rId4"/>
          <a:srcRect t="7313" b="6500"/>
          <a:stretch>
            <a:fillRect/>
          </a:stretch>
        </p:blipFill>
        <p:spPr>
          <a:xfrm>
            <a:off x="0" y="5575610"/>
            <a:ext cx="2576489" cy="1282389"/>
          </a:xfrm>
          <a:prstGeom prst="rect">
            <a:avLst/>
          </a:prstGeom>
        </p:spPr>
      </p:pic>
    </p:spTree>
    <p:extLst>
      <p:ext uri="{BB962C8B-B14F-4D97-AF65-F5344CB8AC3E}">
        <p14:creationId xmlns:p14="http://schemas.microsoft.com/office/powerpoint/2010/main" val="275968403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404</TotalTime>
  <Words>1893</Words>
  <Application>Microsoft Office PowerPoint</Application>
  <PresentationFormat>Panorámica</PresentationFormat>
  <Paragraphs>356</Paragraphs>
  <Slides>32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32</vt:i4>
      </vt:variant>
    </vt:vector>
  </HeadingPairs>
  <TitlesOfParts>
    <vt:vector size="37" baseType="lpstr">
      <vt:lpstr>Arial</vt:lpstr>
      <vt:lpstr>Calibri</vt:lpstr>
      <vt:lpstr>Calibri Light</vt:lpstr>
      <vt:lpstr>Comic Sans MS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Espinoza Avila</dc:creator>
  <cp:lastModifiedBy>Laura Espinoza Avila</cp:lastModifiedBy>
  <cp:revision>10</cp:revision>
  <dcterms:created xsi:type="dcterms:W3CDTF">2022-09-27T01:58:48Z</dcterms:created>
  <dcterms:modified xsi:type="dcterms:W3CDTF">2025-10-07T01:21:33Z</dcterms:modified>
</cp:coreProperties>
</file>